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sldIdLst>
    <p:sldId id="583" r:id="rId2"/>
    <p:sldId id="538" r:id="rId3"/>
    <p:sldId id="424" r:id="rId4"/>
    <p:sldId id="264" r:id="rId5"/>
    <p:sldId id="357" r:id="rId6"/>
    <p:sldId id="359" r:id="rId7"/>
    <p:sldId id="360" r:id="rId8"/>
    <p:sldId id="361" r:id="rId9"/>
    <p:sldId id="363" r:id="rId10"/>
    <p:sldId id="409" r:id="rId11"/>
    <p:sldId id="366" r:id="rId12"/>
    <p:sldId id="367" r:id="rId13"/>
    <p:sldId id="368" r:id="rId14"/>
    <p:sldId id="369" r:id="rId15"/>
    <p:sldId id="370" r:id="rId16"/>
    <p:sldId id="372" r:id="rId17"/>
    <p:sldId id="376" r:id="rId18"/>
    <p:sldId id="385" r:id="rId19"/>
    <p:sldId id="386" r:id="rId20"/>
    <p:sldId id="399" r:id="rId21"/>
    <p:sldId id="578" r:id="rId22"/>
    <p:sldId id="579" r:id="rId23"/>
    <p:sldId id="576" r:id="rId24"/>
    <p:sldId id="461" r:id="rId25"/>
    <p:sldId id="462" r:id="rId26"/>
    <p:sldId id="463" r:id="rId27"/>
    <p:sldId id="467" r:id="rId28"/>
    <p:sldId id="468" r:id="rId29"/>
    <p:sldId id="471" r:id="rId30"/>
    <p:sldId id="404" r:id="rId31"/>
    <p:sldId id="584" r:id="rId32"/>
  </p:sldIdLst>
  <p:sldSz cx="9144000" cy="6858000" type="screen4x3"/>
  <p:notesSz cx="6858000" cy="9144000"/>
  <p:defaultTex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7" d="100"/>
          <a:sy n="77" d="100"/>
        </p:scale>
        <p:origin x="-968"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824"/>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notesMaster" Target="notesMasters/notesMaster1.xml"/><Relationship Id="rId34" Type="http://schemas.openxmlformats.org/officeDocument/2006/relationships/printerSettings" Target="printerSettings/printerSettings1.bin"/><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masanobu:Users:shimada:Library:Containers:com.apple.mail:Data:Library:Mail%20Downloads:77C5D0D8-6504-49B8-B696-2938126D961F:&#12514;&#12491;&#12479;_&#12497;&#12479;&#12540;&#12531;&#12487;&#12540;&#12479;_20140630-0703:Yoshimi_20140628.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ja-JP"/>
            </a:pPr>
            <a:r>
              <a:rPr lang="ja-JP" altLang="en-US"/>
              <a:t>モニタ電力；吉見総合運動公園　</a:t>
            </a:r>
            <a:r>
              <a:rPr lang="en-US" altLang="ja-JP" dirty="0"/>
              <a:t>2014</a:t>
            </a:r>
            <a:r>
              <a:rPr lang="ja-JP" altLang="en-US"/>
              <a:t>年</a:t>
            </a:r>
            <a:r>
              <a:rPr lang="en-US" altLang="ja-JP" dirty="0"/>
              <a:t>6</a:t>
            </a:r>
            <a:r>
              <a:rPr lang="ja-JP" altLang="en-US"/>
              <a:t>月</a:t>
            </a:r>
            <a:r>
              <a:rPr lang="en-US" altLang="ja-JP" dirty="0"/>
              <a:t>28</a:t>
            </a:r>
            <a:r>
              <a:rPr lang="ja-JP" altLang="en-US"/>
              <a:t>日</a:t>
            </a:r>
            <a:endParaRPr lang="en-US" altLang="en-US" dirty="0"/>
          </a:p>
        </c:rich>
      </c:tx>
      <c:layout/>
      <c:overlay val="0"/>
      <c:spPr>
        <a:noFill/>
        <a:ln w="25400">
          <a:noFill/>
        </a:ln>
      </c:spPr>
    </c:title>
    <c:autoTitleDeleted val="0"/>
    <c:plotArea>
      <c:layout/>
      <c:scatterChart>
        <c:scatterStyle val="smoothMarker"/>
        <c:varyColors val="0"/>
        <c:ser>
          <c:idx val="1"/>
          <c:order val="0"/>
          <c:tx>
            <c:strRef>
              <c:f>'[Yoshimi_20140628.xls]yoshimi_20140628-113622'!$D$6</c:f>
              <c:strCache>
                <c:ptCount val="1"/>
                <c:pt idx="0">
                  <c:v>モニタ電力[dBm]</c:v>
                </c:pt>
              </c:strCache>
            </c:strRef>
          </c:tx>
          <c:spPr>
            <a:ln w="25400">
              <a:solidFill>
                <a:srgbClr val="000000"/>
              </a:solidFill>
              <a:prstDash val="solid"/>
            </a:ln>
          </c:spPr>
          <c:marker>
            <c:symbol val="none"/>
          </c:marker>
          <c:xVal>
            <c:numRef>
              <c:f>'[Yoshimi_20140628.xls]yoshimi_20140628-113622'!$B$7:$B$956</c:f>
              <c:numCache>
                <c:formatCode>h:mm:ss</c:formatCode>
                <c:ptCount val="950"/>
                <c:pt idx="0">
                  <c:v>0.482200844907407</c:v>
                </c:pt>
                <c:pt idx="1">
                  <c:v>0.482203738425926</c:v>
                </c:pt>
                <c:pt idx="2">
                  <c:v>0.482206400462963</c:v>
                </c:pt>
                <c:pt idx="3">
                  <c:v>0.4822090625</c:v>
                </c:pt>
                <c:pt idx="4">
                  <c:v>0.482211840277778</c:v>
                </c:pt>
                <c:pt idx="5">
                  <c:v>0.482214386574074</c:v>
                </c:pt>
                <c:pt idx="6">
                  <c:v>0.482217048611111</c:v>
                </c:pt>
                <c:pt idx="7">
                  <c:v>0.482219826388889</c:v>
                </c:pt>
                <c:pt idx="8">
                  <c:v>0.482222372685185</c:v>
                </c:pt>
                <c:pt idx="9">
                  <c:v>0.482225381944444</c:v>
                </c:pt>
                <c:pt idx="10">
                  <c:v>0.482228159722222</c:v>
                </c:pt>
                <c:pt idx="11">
                  <c:v>0.4822309375</c:v>
                </c:pt>
                <c:pt idx="12">
                  <c:v>0.482233368055556</c:v>
                </c:pt>
                <c:pt idx="13">
                  <c:v>0.482236030092593</c:v>
                </c:pt>
                <c:pt idx="14">
                  <c:v>0.482238576388889</c:v>
                </c:pt>
                <c:pt idx="15">
                  <c:v>0.482241469907407</c:v>
                </c:pt>
                <c:pt idx="16">
                  <c:v>0.482244247685185</c:v>
                </c:pt>
                <c:pt idx="17">
                  <c:v>0.482246909722222</c:v>
                </c:pt>
                <c:pt idx="18">
                  <c:v>0.4822496875</c:v>
                </c:pt>
                <c:pt idx="19">
                  <c:v>0.482252465277778</c:v>
                </c:pt>
                <c:pt idx="20">
                  <c:v>0.482255011574074</c:v>
                </c:pt>
                <c:pt idx="21">
                  <c:v>0.482257673611111</c:v>
                </c:pt>
                <c:pt idx="22">
                  <c:v>0.482260335648148</c:v>
                </c:pt>
                <c:pt idx="23">
                  <c:v>0.482262997685185</c:v>
                </c:pt>
                <c:pt idx="24">
                  <c:v>0.482265775462963</c:v>
                </c:pt>
                <c:pt idx="25">
                  <c:v>0.482268553240741</c:v>
                </c:pt>
                <c:pt idx="26">
                  <c:v>0.482271331018518</c:v>
                </c:pt>
                <c:pt idx="27">
                  <c:v>0.482274108796296</c:v>
                </c:pt>
                <c:pt idx="28">
                  <c:v>0.482276886574074</c:v>
                </c:pt>
                <c:pt idx="29">
                  <c:v>0.482279664351852</c:v>
                </c:pt>
                <c:pt idx="30">
                  <c:v>0.48228244212963</c:v>
                </c:pt>
                <c:pt idx="31">
                  <c:v>0.482285219907407</c:v>
                </c:pt>
                <c:pt idx="32">
                  <c:v>0.482287997685185</c:v>
                </c:pt>
                <c:pt idx="33">
                  <c:v>0.482290775462963</c:v>
                </c:pt>
                <c:pt idx="34">
                  <c:v>0.482293553240741</c:v>
                </c:pt>
                <c:pt idx="35">
                  <c:v>0.482296331018518</c:v>
                </c:pt>
                <c:pt idx="36">
                  <c:v>0.482299108796296</c:v>
                </c:pt>
                <c:pt idx="37">
                  <c:v>0.482302233796296</c:v>
                </c:pt>
                <c:pt idx="38">
                  <c:v>0.482305011574074</c:v>
                </c:pt>
                <c:pt idx="39">
                  <c:v>0.482307905092593</c:v>
                </c:pt>
                <c:pt idx="40">
                  <c:v>0.482310914351852</c:v>
                </c:pt>
                <c:pt idx="41">
                  <c:v>0.48231369212963</c:v>
                </c:pt>
                <c:pt idx="42">
                  <c:v>0.482316469907407</c:v>
                </c:pt>
                <c:pt idx="43">
                  <c:v>0.482319363425926</c:v>
                </c:pt>
                <c:pt idx="44">
                  <c:v>0.482322256944444</c:v>
                </c:pt>
                <c:pt idx="45">
                  <c:v>0.482325034722222</c:v>
                </c:pt>
                <c:pt idx="46">
                  <c:v>0.4823278125</c:v>
                </c:pt>
                <c:pt idx="47">
                  <c:v>0.482330590277778</c:v>
                </c:pt>
                <c:pt idx="48">
                  <c:v>0.482333483796296</c:v>
                </c:pt>
                <c:pt idx="49">
                  <c:v>0.482336261574074</c:v>
                </c:pt>
                <c:pt idx="50">
                  <c:v>0.482339039351852</c:v>
                </c:pt>
                <c:pt idx="51">
                  <c:v>0.48234181712963</c:v>
                </c:pt>
                <c:pt idx="52">
                  <c:v>0.482344594907407</c:v>
                </c:pt>
                <c:pt idx="53">
                  <c:v>0.482347372685185</c:v>
                </c:pt>
                <c:pt idx="54">
                  <c:v>0.482350150462963</c:v>
                </c:pt>
                <c:pt idx="55">
                  <c:v>0.482352928240741</c:v>
                </c:pt>
                <c:pt idx="56">
                  <c:v>0.482355706018519</c:v>
                </c:pt>
                <c:pt idx="57">
                  <c:v>0.482358599537037</c:v>
                </c:pt>
                <c:pt idx="58">
                  <c:v>0.482361493055555</c:v>
                </c:pt>
                <c:pt idx="59">
                  <c:v>0.482364270833333</c:v>
                </c:pt>
                <c:pt idx="60">
                  <c:v>0.482367164351852</c:v>
                </c:pt>
                <c:pt idx="61">
                  <c:v>0.48237005787037</c:v>
                </c:pt>
                <c:pt idx="62">
                  <c:v>0.482373298611111</c:v>
                </c:pt>
                <c:pt idx="63">
                  <c:v>0.48237619212963</c:v>
                </c:pt>
                <c:pt idx="64">
                  <c:v>0.482379085648148</c:v>
                </c:pt>
                <c:pt idx="65">
                  <c:v>0.482381979166667</c:v>
                </c:pt>
                <c:pt idx="66">
                  <c:v>0.482384872685185</c:v>
                </c:pt>
                <c:pt idx="67">
                  <c:v>0.482387881944444</c:v>
                </c:pt>
                <c:pt idx="68">
                  <c:v>0.482390775462963</c:v>
                </c:pt>
                <c:pt idx="69">
                  <c:v>0.482393668981481</c:v>
                </c:pt>
                <c:pt idx="70">
                  <c:v>0.4823965625</c:v>
                </c:pt>
                <c:pt idx="71">
                  <c:v>0.482399456018518</c:v>
                </c:pt>
                <c:pt idx="72">
                  <c:v>0.482402349537037</c:v>
                </c:pt>
                <c:pt idx="73">
                  <c:v>0.482405243055556</c:v>
                </c:pt>
                <c:pt idx="74">
                  <c:v>0.482408136574074</c:v>
                </c:pt>
                <c:pt idx="75">
                  <c:v>0.482410914351852</c:v>
                </c:pt>
                <c:pt idx="76">
                  <c:v>0.48241380787037</c:v>
                </c:pt>
                <c:pt idx="77">
                  <c:v>0.482416701388889</c:v>
                </c:pt>
                <c:pt idx="78">
                  <c:v>0.482419594907407</c:v>
                </c:pt>
                <c:pt idx="79">
                  <c:v>0.482422488425926</c:v>
                </c:pt>
                <c:pt idx="80">
                  <c:v>0.482425150462963</c:v>
                </c:pt>
                <c:pt idx="81">
                  <c:v>0.482427928240741</c:v>
                </c:pt>
                <c:pt idx="82">
                  <c:v>0.482430706018518</c:v>
                </c:pt>
                <c:pt idx="83">
                  <c:v>0.482433715277778</c:v>
                </c:pt>
                <c:pt idx="84">
                  <c:v>0.482436608796296</c:v>
                </c:pt>
                <c:pt idx="85">
                  <c:v>0.482439502314815</c:v>
                </c:pt>
                <c:pt idx="86">
                  <c:v>0.482442395833333</c:v>
                </c:pt>
                <c:pt idx="87">
                  <c:v>0.482445289351852</c:v>
                </c:pt>
                <c:pt idx="88">
                  <c:v>0.48244806712963</c:v>
                </c:pt>
                <c:pt idx="89">
                  <c:v>0.482450844907407</c:v>
                </c:pt>
                <c:pt idx="90">
                  <c:v>0.482453622685185</c:v>
                </c:pt>
                <c:pt idx="91">
                  <c:v>0.482456400462963</c:v>
                </c:pt>
                <c:pt idx="92">
                  <c:v>0.482459525462963</c:v>
                </c:pt>
                <c:pt idx="93">
                  <c:v>0.482462418981481</c:v>
                </c:pt>
                <c:pt idx="94">
                  <c:v>0.4824653125</c:v>
                </c:pt>
                <c:pt idx="95">
                  <c:v>0.482468206018518</c:v>
                </c:pt>
                <c:pt idx="96">
                  <c:v>0.482470983796296</c:v>
                </c:pt>
                <c:pt idx="97">
                  <c:v>0.482473761574074</c:v>
                </c:pt>
                <c:pt idx="98">
                  <c:v>0.482476539351852</c:v>
                </c:pt>
                <c:pt idx="99">
                  <c:v>0.48247931712963</c:v>
                </c:pt>
                <c:pt idx="100">
                  <c:v>0.482482210648148</c:v>
                </c:pt>
                <c:pt idx="101">
                  <c:v>0.482485219907407</c:v>
                </c:pt>
                <c:pt idx="102">
                  <c:v>0.482488113425926</c:v>
                </c:pt>
                <c:pt idx="103">
                  <c:v>0.482490891203704</c:v>
                </c:pt>
                <c:pt idx="104">
                  <c:v>0.482493668981481</c:v>
                </c:pt>
                <c:pt idx="105">
                  <c:v>0.4824965625</c:v>
                </c:pt>
                <c:pt idx="106">
                  <c:v>0.482499456018518</c:v>
                </c:pt>
                <c:pt idx="107">
                  <c:v>0.482502349537037</c:v>
                </c:pt>
                <c:pt idx="108">
                  <c:v>0.482505358796296</c:v>
                </c:pt>
                <c:pt idx="109">
                  <c:v>0.482508252314815</c:v>
                </c:pt>
                <c:pt idx="110">
                  <c:v>0.482511145833333</c:v>
                </c:pt>
                <c:pt idx="111">
                  <c:v>0.482514386574074</c:v>
                </c:pt>
                <c:pt idx="112">
                  <c:v>0.482517164351852</c:v>
                </c:pt>
                <c:pt idx="113">
                  <c:v>0.482520173611111</c:v>
                </c:pt>
                <c:pt idx="114">
                  <c:v>0.482522835648148</c:v>
                </c:pt>
                <c:pt idx="115">
                  <c:v>0.482525844907407</c:v>
                </c:pt>
                <c:pt idx="116">
                  <c:v>0.482528738425926</c:v>
                </c:pt>
                <c:pt idx="117">
                  <c:v>0.482531747685185</c:v>
                </c:pt>
                <c:pt idx="118">
                  <c:v>0.482534641203704</c:v>
                </c:pt>
                <c:pt idx="119">
                  <c:v>0.482537650462963</c:v>
                </c:pt>
                <c:pt idx="120">
                  <c:v>0.482540543981481</c:v>
                </c:pt>
                <c:pt idx="121">
                  <c:v>0.482543553240741</c:v>
                </c:pt>
                <c:pt idx="122">
                  <c:v>0.482546331018518</c:v>
                </c:pt>
                <c:pt idx="123">
                  <c:v>0.482549108796296</c:v>
                </c:pt>
                <c:pt idx="124">
                  <c:v>0.482551886574074</c:v>
                </c:pt>
                <c:pt idx="125">
                  <c:v>0.482555011574074</c:v>
                </c:pt>
                <c:pt idx="126">
                  <c:v>0.482557905092593</c:v>
                </c:pt>
                <c:pt idx="127">
                  <c:v>0.48256068287037</c:v>
                </c:pt>
                <c:pt idx="128">
                  <c:v>0.482563460648148</c:v>
                </c:pt>
                <c:pt idx="129">
                  <c:v>0.482566469907407</c:v>
                </c:pt>
                <c:pt idx="130">
                  <c:v>0.482569247685185</c:v>
                </c:pt>
                <c:pt idx="131">
                  <c:v>0.482572141203704</c:v>
                </c:pt>
                <c:pt idx="132">
                  <c:v>0.482574918981481</c:v>
                </c:pt>
                <c:pt idx="133">
                  <c:v>0.482577928240741</c:v>
                </c:pt>
                <c:pt idx="134">
                  <c:v>0.482580821759259</c:v>
                </c:pt>
                <c:pt idx="135">
                  <c:v>0.482583831018518</c:v>
                </c:pt>
                <c:pt idx="136">
                  <c:v>0.482586724537037</c:v>
                </c:pt>
                <c:pt idx="137">
                  <c:v>0.482589733796296</c:v>
                </c:pt>
                <c:pt idx="138">
                  <c:v>0.482592627314815</c:v>
                </c:pt>
                <c:pt idx="139">
                  <c:v>0.482595636574074</c:v>
                </c:pt>
                <c:pt idx="140">
                  <c:v>0.482598877314815</c:v>
                </c:pt>
                <c:pt idx="141">
                  <c:v>0.482602002314815</c:v>
                </c:pt>
                <c:pt idx="142">
                  <c:v>0.482605011574074</c:v>
                </c:pt>
                <c:pt idx="143">
                  <c:v>0.482607905092593</c:v>
                </c:pt>
                <c:pt idx="144">
                  <c:v>0.482611145833333</c:v>
                </c:pt>
                <c:pt idx="145">
                  <c:v>0.482614039351852</c:v>
                </c:pt>
                <c:pt idx="146">
                  <c:v>0.48261693287037</c:v>
                </c:pt>
                <c:pt idx="147">
                  <c:v>0.482619710648148</c:v>
                </c:pt>
                <c:pt idx="148">
                  <c:v>0.482622719907407</c:v>
                </c:pt>
                <c:pt idx="149">
                  <c:v>0.482625844907407</c:v>
                </c:pt>
                <c:pt idx="150">
                  <c:v>0.482628738425926</c:v>
                </c:pt>
                <c:pt idx="151">
                  <c:v>0.482631631944444</c:v>
                </c:pt>
                <c:pt idx="152">
                  <c:v>0.482634641203704</c:v>
                </c:pt>
                <c:pt idx="153">
                  <c:v>0.482637534722222</c:v>
                </c:pt>
                <c:pt idx="154">
                  <c:v>0.482640659722222</c:v>
                </c:pt>
                <c:pt idx="155">
                  <c:v>0.482643553240741</c:v>
                </c:pt>
                <c:pt idx="156">
                  <c:v>0.482646446759259</c:v>
                </c:pt>
                <c:pt idx="157">
                  <c:v>0.482649340277778</c:v>
                </c:pt>
                <c:pt idx="158">
                  <c:v>0.482652118055556</c:v>
                </c:pt>
                <c:pt idx="159">
                  <c:v>0.482655011574074</c:v>
                </c:pt>
                <c:pt idx="160">
                  <c:v>0.482657905092593</c:v>
                </c:pt>
                <c:pt idx="161">
                  <c:v>0.48266068287037</c:v>
                </c:pt>
                <c:pt idx="162">
                  <c:v>0.48266369212963</c:v>
                </c:pt>
                <c:pt idx="163">
                  <c:v>0.482666585648148</c:v>
                </c:pt>
                <c:pt idx="164">
                  <c:v>0.482669594907407</c:v>
                </c:pt>
                <c:pt idx="165">
                  <c:v>0.482672372685185</c:v>
                </c:pt>
                <c:pt idx="166">
                  <c:v>0.482675497685185</c:v>
                </c:pt>
                <c:pt idx="167">
                  <c:v>0.482678391203704</c:v>
                </c:pt>
                <c:pt idx="168">
                  <c:v>0.482681284722222</c:v>
                </c:pt>
                <c:pt idx="169">
                  <c:v>0.482684178240741</c:v>
                </c:pt>
                <c:pt idx="170">
                  <c:v>0.482687071759259</c:v>
                </c:pt>
                <c:pt idx="171">
                  <c:v>0.482690081018519</c:v>
                </c:pt>
                <c:pt idx="172">
                  <c:v>0.482692974537037</c:v>
                </c:pt>
                <c:pt idx="173">
                  <c:v>0.482695868055555</c:v>
                </c:pt>
                <c:pt idx="174">
                  <c:v>0.482698877314815</c:v>
                </c:pt>
                <c:pt idx="175">
                  <c:v>0.482701886574074</c:v>
                </c:pt>
                <c:pt idx="176">
                  <c:v>0.482704780092593</c:v>
                </c:pt>
                <c:pt idx="177">
                  <c:v>0.482707905092593</c:v>
                </c:pt>
                <c:pt idx="178">
                  <c:v>0.482711145833333</c:v>
                </c:pt>
                <c:pt idx="179">
                  <c:v>0.482714155092593</c:v>
                </c:pt>
                <c:pt idx="180">
                  <c:v>0.482717048611111</c:v>
                </c:pt>
                <c:pt idx="181">
                  <c:v>0.482720405092593</c:v>
                </c:pt>
                <c:pt idx="182">
                  <c:v>0.482723530092593</c:v>
                </c:pt>
                <c:pt idx="183">
                  <c:v>0.482726655092593</c:v>
                </c:pt>
                <c:pt idx="184">
                  <c:v>0.48272943287037</c:v>
                </c:pt>
                <c:pt idx="185">
                  <c:v>0.482732210648148</c:v>
                </c:pt>
                <c:pt idx="186">
                  <c:v>0.482735335648148</c:v>
                </c:pt>
                <c:pt idx="187">
                  <c:v>0.482738344907407</c:v>
                </c:pt>
                <c:pt idx="188">
                  <c:v>0.482741354166667</c:v>
                </c:pt>
                <c:pt idx="189">
                  <c:v>0.482744247685185</c:v>
                </c:pt>
                <c:pt idx="190">
                  <c:v>0.482747141203704</c:v>
                </c:pt>
                <c:pt idx="191">
                  <c:v>0.482750266203704</c:v>
                </c:pt>
                <c:pt idx="192">
                  <c:v>0.482753275462963</c:v>
                </c:pt>
                <c:pt idx="193">
                  <c:v>0.482756168981481</c:v>
                </c:pt>
                <c:pt idx="194">
                  <c:v>0.482759178240741</c:v>
                </c:pt>
                <c:pt idx="195">
                  <c:v>0.482762418981481</c:v>
                </c:pt>
                <c:pt idx="196">
                  <c:v>0.482765543981481</c:v>
                </c:pt>
                <c:pt idx="197">
                  <c:v>0.482768553240741</c:v>
                </c:pt>
                <c:pt idx="198">
                  <c:v>0.482771446759259</c:v>
                </c:pt>
                <c:pt idx="199">
                  <c:v>0.4827746875</c:v>
                </c:pt>
                <c:pt idx="200">
                  <c:v>0.482777696759259</c:v>
                </c:pt>
                <c:pt idx="201">
                  <c:v>0.482780821759259</c:v>
                </c:pt>
                <c:pt idx="202">
                  <c:v>0.482783715277778</c:v>
                </c:pt>
                <c:pt idx="203">
                  <c:v>0.482786724537037</c:v>
                </c:pt>
                <c:pt idx="204">
                  <c:v>0.482789849537037</c:v>
                </c:pt>
                <c:pt idx="205">
                  <c:v>0.482792743055556</c:v>
                </c:pt>
                <c:pt idx="206">
                  <c:v>0.482795752314815</c:v>
                </c:pt>
                <c:pt idx="207">
                  <c:v>0.482798761574074</c:v>
                </c:pt>
                <c:pt idx="208">
                  <c:v>0.482801770833333</c:v>
                </c:pt>
                <c:pt idx="209">
                  <c:v>0.482804780092593</c:v>
                </c:pt>
                <c:pt idx="210">
                  <c:v>0.482807905092593</c:v>
                </c:pt>
                <c:pt idx="211">
                  <c:v>0.482811030092593</c:v>
                </c:pt>
                <c:pt idx="212">
                  <c:v>0.482814155092593</c:v>
                </c:pt>
                <c:pt idx="213">
                  <c:v>0.482817164351852</c:v>
                </c:pt>
                <c:pt idx="214">
                  <c:v>0.482820520833333</c:v>
                </c:pt>
                <c:pt idx="215">
                  <c:v>0.482823530092593</c:v>
                </c:pt>
                <c:pt idx="216">
                  <c:v>0.482826655092593</c:v>
                </c:pt>
                <c:pt idx="217">
                  <c:v>0.482829548611111</c:v>
                </c:pt>
                <c:pt idx="218">
                  <c:v>0.482832905092593</c:v>
                </c:pt>
                <c:pt idx="219">
                  <c:v>0.482836030092593</c:v>
                </c:pt>
                <c:pt idx="220">
                  <c:v>0.482839039351852</c:v>
                </c:pt>
                <c:pt idx="221">
                  <c:v>0.48284193287037</c:v>
                </c:pt>
                <c:pt idx="222">
                  <c:v>0.482844826388889</c:v>
                </c:pt>
                <c:pt idx="223">
                  <c:v>0.482847951388889</c:v>
                </c:pt>
                <c:pt idx="224">
                  <c:v>0.482850960648148</c:v>
                </c:pt>
                <c:pt idx="225">
                  <c:v>0.482853854166667</c:v>
                </c:pt>
                <c:pt idx="226">
                  <c:v>0.482856863425926</c:v>
                </c:pt>
                <c:pt idx="227">
                  <c:v>0.482859872685185</c:v>
                </c:pt>
                <c:pt idx="228">
                  <c:v>0.482862881944444</c:v>
                </c:pt>
                <c:pt idx="229">
                  <c:v>0.482865891203704</c:v>
                </c:pt>
                <c:pt idx="230">
                  <c:v>0.482869016203704</c:v>
                </c:pt>
                <c:pt idx="231">
                  <c:v>0.482871909722222</c:v>
                </c:pt>
                <c:pt idx="232">
                  <c:v>0.482875034722222</c:v>
                </c:pt>
                <c:pt idx="233">
                  <c:v>0.482878043981481</c:v>
                </c:pt>
                <c:pt idx="234">
                  <c:v>0.4828809375</c:v>
                </c:pt>
                <c:pt idx="235">
                  <c:v>0.482883946759259</c:v>
                </c:pt>
                <c:pt idx="236">
                  <c:v>0.482887071759259</c:v>
                </c:pt>
                <c:pt idx="237">
                  <c:v>0.482889965277778</c:v>
                </c:pt>
                <c:pt idx="238">
                  <c:v>0.482892974537037</c:v>
                </c:pt>
                <c:pt idx="239">
                  <c:v>0.482896215277778</c:v>
                </c:pt>
                <c:pt idx="240">
                  <c:v>0.482899571759259</c:v>
                </c:pt>
                <c:pt idx="241">
                  <c:v>0.482902696759259</c:v>
                </c:pt>
                <c:pt idx="242">
                  <c:v>0.482905821759259</c:v>
                </c:pt>
                <c:pt idx="243">
                  <c:v>0.482908715277778</c:v>
                </c:pt>
                <c:pt idx="244">
                  <c:v>0.482911724537037</c:v>
                </c:pt>
                <c:pt idx="245">
                  <c:v>0.482914849537037</c:v>
                </c:pt>
                <c:pt idx="246">
                  <c:v>0.482917743055556</c:v>
                </c:pt>
                <c:pt idx="247">
                  <c:v>0.482921099537037</c:v>
                </c:pt>
                <c:pt idx="248">
                  <c:v>0.482924340277778</c:v>
                </c:pt>
                <c:pt idx="249">
                  <c:v>0.482927118055556</c:v>
                </c:pt>
                <c:pt idx="250">
                  <c:v>0.482930243055556</c:v>
                </c:pt>
                <c:pt idx="251">
                  <c:v>0.482933368055556</c:v>
                </c:pt>
                <c:pt idx="252">
                  <c:v>0.482936724537037</c:v>
                </c:pt>
                <c:pt idx="253">
                  <c:v>0.482940081018518</c:v>
                </c:pt>
                <c:pt idx="254">
                  <c:v>0.482942974537037</c:v>
                </c:pt>
                <c:pt idx="255">
                  <c:v>0.482945983796296</c:v>
                </c:pt>
                <c:pt idx="256">
                  <c:v>0.482948761574074</c:v>
                </c:pt>
                <c:pt idx="257">
                  <c:v>0.482951539351852</c:v>
                </c:pt>
                <c:pt idx="258">
                  <c:v>0.48295431712963</c:v>
                </c:pt>
                <c:pt idx="259">
                  <c:v>0.482957094907407</c:v>
                </c:pt>
                <c:pt idx="260">
                  <c:v>0.482959872685185</c:v>
                </c:pt>
                <c:pt idx="261">
                  <c:v>0.482962650462963</c:v>
                </c:pt>
                <c:pt idx="262">
                  <c:v>0.482965428240741</c:v>
                </c:pt>
                <c:pt idx="263">
                  <c:v>0.482968206018518</c:v>
                </c:pt>
                <c:pt idx="264">
                  <c:v>0.482970983796296</c:v>
                </c:pt>
                <c:pt idx="265">
                  <c:v>0.482973761574074</c:v>
                </c:pt>
                <c:pt idx="266">
                  <c:v>0.482976539351852</c:v>
                </c:pt>
                <c:pt idx="267">
                  <c:v>0.48297931712963</c:v>
                </c:pt>
                <c:pt idx="268">
                  <c:v>0.482982094907407</c:v>
                </c:pt>
                <c:pt idx="269">
                  <c:v>0.482984988425926</c:v>
                </c:pt>
                <c:pt idx="270">
                  <c:v>0.482987997685185</c:v>
                </c:pt>
                <c:pt idx="271">
                  <c:v>0.482990775462963</c:v>
                </c:pt>
                <c:pt idx="272">
                  <c:v>0.482993553240741</c:v>
                </c:pt>
                <c:pt idx="273">
                  <c:v>0.482996331018518</c:v>
                </c:pt>
                <c:pt idx="274">
                  <c:v>0.482999224537037</c:v>
                </c:pt>
                <c:pt idx="275">
                  <c:v>0.483002233796296</c:v>
                </c:pt>
                <c:pt idx="276">
                  <c:v>0.483005127314815</c:v>
                </c:pt>
                <c:pt idx="277">
                  <c:v>0.483008136574074</c:v>
                </c:pt>
                <c:pt idx="278">
                  <c:v>0.483010914351852</c:v>
                </c:pt>
                <c:pt idx="279">
                  <c:v>0.48301369212963</c:v>
                </c:pt>
                <c:pt idx="280">
                  <c:v>0.483016469907407</c:v>
                </c:pt>
                <c:pt idx="281">
                  <c:v>0.483019247685185</c:v>
                </c:pt>
                <c:pt idx="282">
                  <c:v>0.483022025462963</c:v>
                </c:pt>
                <c:pt idx="283">
                  <c:v>0.483025150462963</c:v>
                </c:pt>
                <c:pt idx="284">
                  <c:v>0.483027928240741</c:v>
                </c:pt>
                <c:pt idx="285">
                  <c:v>0.483031053240741</c:v>
                </c:pt>
                <c:pt idx="286">
                  <c:v>0.483033831018518</c:v>
                </c:pt>
                <c:pt idx="287">
                  <c:v>0.483036608796296</c:v>
                </c:pt>
                <c:pt idx="288">
                  <c:v>0.483039502314815</c:v>
                </c:pt>
                <c:pt idx="289">
                  <c:v>0.483042395833333</c:v>
                </c:pt>
                <c:pt idx="290">
                  <c:v>0.483045289351852</c:v>
                </c:pt>
                <c:pt idx="291">
                  <c:v>0.48304806712963</c:v>
                </c:pt>
                <c:pt idx="292">
                  <c:v>0.483050844907407</c:v>
                </c:pt>
                <c:pt idx="293">
                  <c:v>0.483053622685185</c:v>
                </c:pt>
                <c:pt idx="294">
                  <c:v>0.483056400462963</c:v>
                </c:pt>
                <c:pt idx="295">
                  <c:v>0.483059178240741</c:v>
                </c:pt>
                <c:pt idx="296">
                  <c:v>0.483061956018518</c:v>
                </c:pt>
                <c:pt idx="297">
                  <c:v>0.483064849537037</c:v>
                </c:pt>
                <c:pt idx="298">
                  <c:v>0.483067627314815</c:v>
                </c:pt>
                <c:pt idx="299">
                  <c:v>0.483070520833333</c:v>
                </c:pt>
                <c:pt idx="300">
                  <c:v>0.483073414351852</c:v>
                </c:pt>
                <c:pt idx="301">
                  <c:v>0.48307619212963</c:v>
                </c:pt>
                <c:pt idx="302">
                  <c:v>0.483078969907407</c:v>
                </c:pt>
                <c:pt idx="303">
                  <c:v>0.483081863425926</c:v>
                </c:pt>
                <c:pt idx="304">
                  <c:v>0.483084641203704</c:v>
                </c:pt>
                <c:pt idx="305">
                  <c:v>0.483087650462963</c:v>
                </c:pt>
                <c:pt idx="306">
                  <c:v>0.483090428240741</c:v>
                </c:pt>
                <c:pt idx="307">
                  <c:v>0.483093206018518</c:v>
                </c:pt>
                <c:pt idx="308">
                  <c:v>0.483095983796296</c:v>
                </c:pt>
                <c:pt idx="309">
                  <c:v>0.483098761574074</c:v>
                </c:pt>
                <c:pt idx="310">
                  <c:v>0.483101886574074</c:v>
                </c:pt>
                <c:pt idx="311">
                  <c:v>0.483104780092593</c:v>
                </c:pt>
                <c:pt idx="312">
                  <c:v>0.483107673611111</c:v>
                </c:pt>
                <c:pt idx="313">
                  <c:v>0.48311056712963</c:v>
                </c:pt>
                <c:pt idx="314">
                  <c:v>0.483113344907407</c:v>
                </c:pt>
                <c:pt idx="315">
                  <c:v>0.483116122685185</c:v>
                </c:pt>
                <c:pt idx="316">
                  <c:v>0.483119016203704</c:v>
                </c:pt>
                <c:pt idx="317">
                  <c:v>0.483121909722222</c:v>
                </c:pt>
                <c:pt idx="318">
                  <c:v>0.483124803240741</c:v>
                </c:pt>
                <c:pt idx="319">
                  <c:v>0.483127696759259</c:v>
                </c:pt>
                <c:pt idx="320">
                  <c:v>0.483130590277778</c:v>
                </c:pt>
                <c:pt idx="321">
                  <c:v>0.483133483796296</c:v>
                </c:pt>
                <c:pt idx="322">
                  <c:v>0.483136608796296</c:v>
                </c:pt>
                <c:pt idx="323">
                  <c:v>0.483139502314815</c:v>
                </c:pt>
                <c:pt idx="324">
                  <c:v>0.483142395833333</c:v>
                </c:pt>
                <c:pt idx="325">
                  <c:v>0.483145289351852</c:v>
                </c:pt>
                <c:pt idx="326">
                  <c:v>0.48314818287037</c:v>
                </c:pt>
                <c:pt idx="327">
                  <c:v>0.483151076388889</c:v>
                </c:pt>
                <c:pt idx="328">
                  <c:v>0.483153969907407</c:v>
                </c:pt>
                <c:pt idx="329">
                  <c:v>0.483156747685185</c:v>
                </c:pt>
                <c:pt idx="330">
                  <c:v>0.483159525462963</c:v>
                </c:pt>
                <c:pt idx="331">
                  <c:v>0.483162418981481</c:v>
                </c:pt>
                <c:pt idx="332">
                  <c:v>0.483165196759259</c:v>
                </c:pt>
                <c:pt idx="333">
                  <c:v>0.483168206018518</c:v>
                </c:pt>
                <c:pt idx="334">
                  <c:v>0.483170983796296</c:v>
                </c:pt>
                <c:pt idx="335">
                  <c:v>0.483173877314815</c:v>
                </c:pt>
                <c:pt idx="336">
                  <c:v>0.483176770833333</c:v>
                </c:pt>
                <c:pt idx="337">
                  <c:v>0.483179548611111</c:v>
                </c:pt>
                <c:pt idx="338">
                  <c:v>0.48318244212963</c:v>
                </c:pt>
                <c:pt idx="339">
                  <c:v>0.483185335648148</c:v>
                </c:pt>
                <c:pt idx="340">
                  <c:v>0.483188229166667</c:v>
                </c:pt>
                <c:pt idx="341">
                  <c:v>0.483191122685185</c:v>
                </c:pt>
                <c:pt idx="342">
                  <c:v>0.483194363425926</c:v>
                </c:pt>
                <c:pt idx="343">
                  <c:v>0.483197141203704</c:v>
                </c:pt>
                <c:pt idx="344">
                  <c:v>0.483199918981481</c:v>
                </c:pt>
                <c:pt idx="345">
                  <c:v>0.4832028125</c:v>
                </c:pt>
                <c:pt idx="346">
                  <c:v>0.483205590277778</c:v>
                </c:pt>
                <c:pt idx="347">
                  <c:v>0.483208483796296</c:v>
                </c:pt>
                <c:pt idx="348">
                  <c:v>0.483211261574074</c:v>
                </c:pt>
                <c:pt idx="349">
                  <c:v>0.483214039351852</c:v>
                </c:pt>
                <c:pt idx="350">
                  <c:v>0.483217280092593</c:v>
                </c:pt>
                <c:pt idx="351">
                  <c:v>0.483220405092593</c:v>
                </c:pt>
                <c:pt idx="352">
                  <c:v>0.483223645833333</c:v>
                </c:pt>
                <c:pt idx="353">
                  <c:v>0.483227002314815</c:v>
                </c:pt>
                <c:pt idx="354">
                  <c:v>0.483230127314815</c:v>
                </c:pt>
                <c:pt idx="355">
                  <c:v>0.483233136574074</c:v>
                </c:pt>
                <c:pt idx="356">
                  <c:v>0.483236030092593</c:v>
                </c:pt>
                <c:pt idx="357">
                  <c:v>0.48323880787037</c:v>
                </c:pt>
                <c:pt idx="358">
                  <c:v>0.48324181712963</c:v>
                </c:pt>
                <c:pt idx="359">
                  <c:v>0.483244826388889</c:v>
                </c:pt>
                <c:pt idx="360">
                  <c:v>0.483247951388889</c:v>
                </c:pt>
                <c:pt idx="361">
                  <c:v>0.483250844907407</c:v>
                </c:pt>
                <c:pt idx="362">
                  <c:v>0.483253854166667</c:v>
                </c:pt>
                <c:pt idx="363">
                  <c:v>0.483256863425926</c:v>
                </c:pt>
                <c:pt idx="364">
                  <c:v>0.483259756944444</c:v>
                </c:pt>
                <c:pt idx="365">
                  <c:v>0.483262766203704</c:v>
                </c:pt>
                <c:pt idx="366">
                  <c:v>0.483265659722222</c:v>
                </c:pt>
                <c:pt idx="367">
                  <c:v>0.483268668981481</c:v>
                </c:pt>
                <c:pt idx="368">
                  <c:v>0.483271678240741</c:v>
                </c:pt>
                <c:pt idx="369">
                  <c:v>0.4832746875</c:v>
                </c:pt>
                <c:pt idx="370">
                  <c:v>0.4832778125</c:v>
                </c:pt>
                <c:pt idx="371">
                  <c:v>0.4832809375</c:v>
                </c:pt>
                <c:pt idx="372">
                  <c:v>0.483284409722222</c:v>
                </c:pt>
                <c:pt idx="373">
                  <c:v>0.483287418981481</c:v>
                </c:pt>
                <c:pt idx="374">
                  <c:v>0.483290428240741</c:v>
                </c:pt>
                <c:pt idx="375">
                  <c:v>0.4832934375</c:v>
                </c:pt>
                <c:pt idx="376">
                  <c:v>0.483296446759259</c:v>
                </c:pt>
                <c:pt idx="377">
                  <c:v>0.483299340277778</c:v>
                </c:pt>
                <c:pt idx="378">
                  <c:v>0.483307210648148</c:v>
                </c:pt>
                <c:pt idx="379">
                  <c:v>0.483310335648148</c:v>
                </c:pt>
                <c:pt idx="380">
                  <c:v>0.483313576388889</c:v>
                </c:pt>
                <c:pt idx="381">
                  <c:v>0.483316469907407</c:v>
                </c:pt>
                <c:pt idx="382">
                  <c:v>0.483319363425926</c:v>
                </c:pt>
                <c:pt idx="383">
                  <c:v>0.483322141203704</c:v>
                </c:pt>
                <c:pt idx="384">
                  <c:v>0.483324918981481</c:v>
                </c:pt>
                <c:pt idx="385">
                  <c:v>0.483327696759259</c:v>
                </c:pt>
                <c:pt idx="386">
                  <c:v>0.483330590277778</c:v>
                </c:pt>
                <c:pt idx="387">
                  <c:v>0.483333599537037</c:v>
                </c:pt>
                <c:pt idx="388">
                  <c:v>0.483336608796296</c:v>
                </c:pt>
                <c:pt idx="389">
                  <c:v>0.483339386574074</c:v>
                </c:pt>
                <c:pt idx="390">
                  <c:v>0.483342280092593</c:v>
                </c:pt>
                <c:pt idx="391">
                  <c:v>0.483345289351852</c:v>
                </c:pt>
                <c:pt idx="392">
                  <c:v>0.48334818287037</c:v>
                </c:pt>
                <c:pt idx="393">
                  <c:v>0.483351076388889</c:v>
                </c:pt>
                <c:pt idx="394">
                  <c:v>0.483353969907407</c:v>
                </c:pt>
                <c:pt idx="395">
                  <c:v>0.483356863425926</c:v>
                </c:pt>
                <c:pt idx="396">
                  <c:v>0.483364270833333</c:v>
                </c:pt>
                <c:pt idx="397">
                  <c:v>0.483367280092593</c:v>
                </c:pt>
                <c:pt idx="398">
                  <c:v>0.483370289351852</c:v>
                </c:pt>
                <c:pt idx="399">
                  <c:v>0.48337306712963</c:v>
                </c:pt>
                <c:pt idx="400">
                  <c:v>0.483375960648148</c:v>
                </c:pt>
                <c:pt idx="401">
                  <c:v>0.483378854166667</c:v>
                </c:pt>
                <c:pt idx="402">
                  <c:v>0.483381863425926</c:v>
                </c:pt>
                <c:pt idx="403">
                  <c:v>0.483384872685185</c:v>
                </c:pt>
                <c:pt idx="404">
                  <c:v>0.483387997685185</c:v>
                </c:pt>
                <c:pt idx="405">
                  <c:v>0.483391122685185</c:v>
                </c:pt>
                <c:pt idx="406">
                  <c:v>0.483394016203704</c:v>
                </c:pt>
                <c:pt idx="407">
                  <c:v>0.483397141203704</c:v>
                </c:pt>
                <c:pt idx="408">
                  <c:v>0.483400266203704</c:v>
                </c:pt>
                <c:pt idx="409">
                  <c:v>0.483403391203704</c:v>
                </c:pt>
                <c:pt idx="410">
                  <c:v>0.483406284722222</c:v>
                </c:pt>
                <c:pt idx="411">
                  <c:v>0.483408946759259</c:v>
                </c:pt>
                <c:pt idx="412">
                  <c:v>0.483411724537037</c:v>
                </c:pt>
                <c:pt idx="413">
                  <c:v>0.483414502314815</c:v>
                </c:pt>
                <c:pt idx="414">
                  <c:v>0.483417511574074</c:v>
                </c:pt>
                <c:pt idx="415">
                  <c:v>0.483420405092593</c:v>
                </c:pt>
                <c:pt idx="416">
                  <c:v>0.48342318287037</c:v>
                </c:pt>
                <c:pt idx="417">
                  <c:v>0.483425960648148</c:v>
                </c:pt>
                <c:pt idx="418">
                  <c:v>0.483428854166667</c:v>
                </c:pt>
                <c:pt idx="419">
                  <c:v>0.483431747685185</c:v>
                </c:pt>
                <c:pt idx="420">
                  <c:v>0.483434641203704</c:v>
                </c:pt>
                <c:pt idx="421">
                  <c:v>0.483437418981481</c:v>
                </c:pt>
                <c:pt idx="422">
                  <c:v>0.483440775462963</c:v>
                </c:pt>
                <c:pt idx="423">
                  <c:v>0.483443668981481</c:v>
                </c:pt>
                <c:pt idx="424">
                  <c:v>0.483446446759259</c:v>
                </c:pt>
                <c:pt idx="425">
                  <c:v>0.483449571759259</c:v>
                </c:pt>
                <c:pt idx="426">
                  <c:v>0.483452581018519</c:v>
                </c:pt>
                <c:pt idx="427">
                  <c:v>0.483455474537037</c:v>
                </c:pt>
                <c:pt idx="428">
                  <c:v>0.483458483796296</c:v>
                </c:pt>
                <c:pt idx="429">
                  <c:v>0.483461608796296</c:v>
                </c:pt>
                <c:pt idx="430">
                  <c:v>0.483464386574074</c:v>
                </c:pt>
                <c:pt idx="431">
                  <c:v>0.483467280092593</c:v>
                </c:pt>
                <c:pt idx="432">
                  <c:v>0.483470289351852</c:v>
                </c:pt>
                <c:pt idx="433">
                  <c:v>0.48347318287037</c:v>
                </c:pt>
                <c:pt idx="434">
                  <c:v>0.48347619212963</c:v>
                </c:pt>
                <c:pt idx="435">
                  <c:v>0.483479085648148</c:v>
                </c:pt>
                <c:pt idx="436">
                  <c:v>0.483482094907407</c:v>
                </c:pt>
                <c:pt idx="437">
                  <c:v>0.483484988425926</c:v>
                </c:pt>
                <c:pt idx="438">
                  <c:v>0.483487997685185</c:v>
                </c:pt>
                <c:pt idx="439">
                  <c:v>0.483490775462963</c:v>
                </c:pt>
                <c:pt idx="440">
                  <c:v>0.483493668981481</c:v>
                </c:pt>
                <c:pt idx="441">
                  <c:v>0.483496446759259</c:v>
                </c:pt>
                <c:pt idx="442">
                  <c:v>0.483499224537037</c:v>
                </c:pt>
                <c:pt idx="443">
                  <c:v>0.483502118055556</c:v>
                </c:pt>
                <c:pt idx="444">
                  <c:v>0.483505011574074</c:v>
                </c:pt>
                <c:pt idx="445">
                  <c:v>0.483507789351852</c:v>
                </c:pt>
                <c:pt idx="446">
                  <c:v>0.48351056712963</c:v>
                </c:pt>
                <c:pt idx="447">
                  <c:v>0.483513460648148</c:v>
                </c:pt>
                <c:pt idx="448">
                  <c:v>0.483516122685185</c:v>
                </c:pt>
                <c:pt idx="449">
                  <c:v>0.483519016203704</c:v>
                </c:pt>
                <c:pt idx="450">
                  <c:v>0.483521793981481</c:v>
                </c:pt>
                <c:pt idx="451">
                  <c:v>0.483524571759259</c:v>
                </c:pt>
                <c:pt idx="452">
                  <c:v>0.483527581018518</c:v>
                </c:pt>
                <c:pt idx="453">
                  <c:v>0.483530474537037</c:v>
                </c:pt>
                <c:pt idx="454">
                  <c:v>0.483533136574074</c:v>
                </c:pt>
                <c:pt idx="455">
                  <c:v>0.483535914351852</c:v>
                </c:pt>
                <c:pt idx="456">
                  <c:v>0.483539039351852</c:v>
                </c:pt>
                <c:pt idx="457">
                  <c:v>0.48354193287037</c:v>
                </c:pt>
                <c:pt idx="458">
                  <c:v>0.483544710648148</c:v>
                </c:pt>
                <c:pt idx="459">
                  <c:v>0.483547719907407</c:v>
                </c:pt>
                <c:pt idx="460">
                  <c:v>0.483550497685185</c:v>
                </c:pt>
                <c:pt idx="461">
                  <c:v>0.483553391203704</c:v>
                </c:pt>
                <c:pt idx="462">
                  <c:v>0.483556400462963</c:v>
                </c:pt>
                <c:pt idx="463">
                  <c:v>0.483559525462963</c:v>
                </c:pt>
                <c:pt idx="464">
                  <c:v>0.483562534722222</c:v>
                </c:pt>
                <c:pt idx="465">
                  <c:v>0.483565659722222</c:v>
                </c:pt>
                <c:pt idx="466">
                  <c:v>0.483568553240741</c:v>
                </c:pt>
                <c:pt idx="467">
                  <c:v>0.483571331018518</c:v>
                </c:pt>
                <c:pt idx="468">
                  <c:v>0.483574224537037</c:v>
                </c:pt>
                <c:pt idx="469">
                  <c:v>0.483577233796296</c:v>
                </c:pt>
                <c:pt idx="470">
                  <c:v>0.483580011574074</c:v>
                </c:pt>
                <c:pt idx="471">
                  <c:v>0.483582789351852</c:v>
                </c:pt>
                <c:pt idx="472">
                  <c:v>0.48358556712963</c:v>
                </c:pt>
                <c:pt idx="473">
                  <c:v>0.483588460648148</c:v>
                </c:pt>
                <c:pt idx="474">
                  <c:v>0.483591238425926</c:v>
                </c:pt>
                <c:pt idx="475">
                  <c:v>0.483594247685185</c:v>
                </c:pt>
                <c:pt idx="476">
                  <c:v>0.483597025462963</c:v>
                </c:pt>
                <c:pt idx="477">
                  <c:v>0.483599918981481</c:v>
                </c:pt>
                <c:pt idx="478">
                  <c:v>0.483602581018518</c:v>
                </c:pt>
                <c:pt idx="479">
                  <c:v>0.483605474537037</c:v>
                </c:pt>
                <c:pt idx="480">
                  <c:v>0.483608252314815</c:v>
                </c:pt>
                <c:pt idx="481">
                  <c:v>0.483611030092593</c:v>
                </c:pt>
                <c:pt idx="482">
                  <c:v>0.483613923611111</c:v>
                </c:pt>
                <c:pt idx="483">
                  <c:v>0.48361693287037</c:v>
                </c:pt>
                <c:pt idx="484">
                  <c:v>0.483619710648148</c:v>
                </c:pt>
                <c:pt idx="485">
                  <c:v>0.483622604166667</c:v>
                </c:pt>
                <c:pt idx="486">
                  <c:v>0.483625844907407</c:v>
                </c:pt>
                <c:pt idx="487">
                  <c:v>0.483628622685185</c:v>
                </c:pt>
                <c:pt idx="488">
                  <c:v>0.483631747685185</c:v>
                </c:pt>
                <c:pt idx="489">
                  <c:v>0.483634525462963</c:v>
                </c:pt>
                <c:pt idx="490">
                  <c:v>0.483637303240741</c:v>
                </c:pt>
                <c:pt idx="491">
                  <c:v>0.483640081018518</c:v>
                </c:pt>
                <c:pt idx="492">
                  <c:v>0.483642974537037</c:v>
                </c:pt>
                <c:pt idx="493">
                  <c:v>0.483645752314815</c:v>
                </c:pt>
                <c:pt idx="494">
                  <c:v>0.483648530092593</c:v>
                </c:pt>
                <c:pt idx="495">
                  <c:v>0.48365130787037</c:v>
                </c:pt>
                <c:pt idx="496">
                  <c:v>0.48365431712963</c:v>
                </c:pt>
                <c:pt idx="497">
                  <c:v>0.483657094907407</c:v>
                </c:pt>
                <c:pt idx="498">
                  <c:v>0.483659988425926</c:v>
                </c:pt>
                <c:pt idx="499">
                  <c:v>0.483662766203704</c:v>
                </c:pt>
                <c:pt idx="500">
                  <c:v>0.483665775462963</c:v>
                </c:pt>
                <c:pt idx="501">
                  <c:v>0.483668668981481</c:v>
                </c:pt>
                <c:pt idx="502">
                  <c:v>0.483671678240741</c:v>
                </c:pt>
                <c:pt idx="503">
                  <c:v>0.483674571759259</c:v>
                </c:pt>
                <c:pt idx="504">
                  <c:v>0.483677349537037</c:v>
                </c:pt>
                <c:pt idx="505">
                  <c:v>0.483680474537037</c:v>
                </c:pt>
                <c:pt idx="506">
                  <c:v>0.483683368055555</c:v>
                </c:pt>
                <c:pt idx="507">
                  <c:v>0.483686261574074</c:v>
                </c:pt>
                <c:pt idx="508">
                  <c:v>0.483689155092593</c:v>
                </c:pt>
                <c:pt idx="509">
                  <c:v>0.48369193287037</c:v>
                </c:pt>
                <c:pt idx="510">
                  <c:v>0.483694826388889</c:v>
                </c:pt>
                <c:pt idx="511">
                  <c:v>0.483697719907407</c:v>
                </c:pt>
                <c:pt idx="512">
                  <c:v>0.483700497685185</c:v>
                </c:pt>
                <c:pt idx="513">
                  <c:v>0.483703391203704</c:v>
                </c:pt>
                <c:pt idx="514">
                  <c:v>0.483706168981481</c:v>
                </c:pt>
                <c:pt idx="515">
                  <c:v>0.483709178240741</c:v>
                </c:pt>
                <c:pt idx="516">
                  <c:v>0.483711956018518</c:v>
                </c:pt>
                <c:pt idx="517">
                  <c:v>0.483714849537037</c:v>
                </c:pt>
                <c:pt idx="518">
                  <c:v>0.483717627314815</c:v>
                </c:pt>
                <c:pt idx="519">
                  <c:v>0.483720405092593</c:v>
                </c:pt>
                <c:pt idx="520">
                  <c:v>0.483723414351852</c:v>
                </c:pt>
                <c:pt idx="521">
                  <c:v>0.48372630787037</c:v>
                </c:pt>
                <c:pt idx="522">
                  <c:v>0.483729201388889</c:v>
                </c:pt>
                <c:pt idx="523">
                  <c:v>0.483732094907407</c:v>
                </c:pt>
                <c:pt idx="524">
                  <c:v>0.483734988425926</c:v>
                </c:pt>
                <c:pt idx="525">
                  <c:v>0.483737997685185</c:v>
                </c:pt>
                <c:pt idx="526">
                  <c:v>0.483740891203704</c:v>
                </c:pt>
                <c:pt idx="527">
                  <c:v>0.483743900462963</c:v>
                </c:pt>
                <c:pt idx="528">
                  <c:v>0.483746793981481</c:v>
                </c:pt>
                <c:pt idx="529">
                  <c:v>0.483749803240741</c:v>
                </c:pt>
                <c:pt idx="530">
                  <c:v>0.483752696759259</c:v>
                </c:pt>
                <c:pt idx="531">
                  <c:v>0.483755821759259</c:v>
                </c:pt>
                <c:pt idx="532">
                  <c:v>0.483758599537037</c:v>
                </c:pt>
                <c:pt idx="533">
                  <c:v>0.483761261574074</c:v>
                </c:pt>
                <c:pt idx="534">
                  <c:v>0.483764386574074</c:v>
                </c:pt>
                <c:pt idx="535">
                  <c:v>0.483767395833333</c:v>
                </c:pt>
                <c:pt idx="536">
                  <c:v>0.483770405092593</c:v>
                </c:pt>
                <c:pt idx="537">
                  <c:v>0.483773414351852</c:v>
                </c:pt>
                <c:pt idx="538">
                  <c:v>0.48377630787037</c:v>
                </c:pt>
                <c:pt idx="539">
                  <c:v>0.48377931712963</c:v>
                </c:pt>
                <c:pt idx="540">
                  <c:v>0.483782210648148</c:v>
                </c:pt>
                <c:pt idx="541">
                  <c:v>0.483784988425926</c:v>
                </c:pt>
                <c:pt idx="542">
                  <c:v>0.483787766203704</c:v>
                </c:pt>
                <c:pt idx="543">
                  <c:v>0.483790543981481</c:v>
                </c:pt>
                <c:pt idx="544">
                  <c:v>0.4837934375</c:v>
                </c:pt>
                <c:pt idx="545">
                  <c:v>0.483796331018518</c:v>
                </c:pt>
                <c:pt idx="546">
                  <c:v>0.483799456018518</c:v>
                </c:pt>
                <c:pt idx="547">
                  <c:v>0.483802349537037</c:v>
                </c:pt>
                <c:pt idx="548">
                  <c:v>0.483805243055556</c:v>
                </c:pt>
                <c:pt idx="549">
                  <c:v>0.483808136574074</c:v>
                </c:pt>
                <c:pt idx="550">
                  <c:v>0.483811030092593</c:v>
                </c:pt>
                <c:pt idx="551">
                  <c:v>0.48381380787037</c:v>
                </c:pt>
                <c:pt idx="552">
                  <c:v>0.48381681712963</c:v>
                </c:pt>
                <c:pt idx="553">
                  <c:v>0.483819710648148</c:v>
                </c:pt>
                <c:pt idx="554">
                  <c:v>0.483822835648148</c:v>
                </c:pt>
                <c:pt idx="555">
                  <c:v>0.483825729166667</c:v>
                </c:pt>
                <c:pt idx="556">
                  <c:v>0.483828506944444</c:v>
                </c:pt>
                <c:pt idx="557">
                  <c:v>0.483831516203704</c:v>
                </c:pt>
                <c:pt idx="558">
                  <c:v>0.483834525462963</c:v>
                </c:pt>
                <c:pt idx="559">
                  <c:v>0.483837418981481</c:v>
                </c:pt>
                <c:pt idx="560">
                  <c:v>0.483840196759259</c:v>
                </c:pt>
                <c:pt idx="561">
                  <c:v>0.483843321759259</c:v>
                </c:pt>
                <c:pt idx="562">
                  <c:v>0.483846215277778</c:v>
                </c:pt>
                <c:pt idx="563">
                  <c:v>0.483848877314815</c:v>
                </c:pt>
                <c:pt idx="564">
                  <c:v>0.483851886574074</c:v>
                </c:pt>
                <c:pt idx="565">
                  <c:v>0.483854780092593</c:v>
                </c:pt>
                <c:pt idx="566">
                  <c:v>0.483857789351852</c:v>
                </c:pt>
                <c:pt idx="567">
                  <c:v>0.48386068287037</c:v>
                </c:pt>
                <c:pt idx="568">
                  <c:v>0.48386369212963</c:v>
                </c:pt>
                <c:pt idx="569">
                  <c:v>0.483866585648148</c:v>
                </c:pt>
                <c:pt idx="570">
                  <c:v>0.483869594907407</c:v>
                </c:pt>
                <c:pt idx="571">
                  <c:v>0.483872488425926</c:v>
                </c:pt>
                <c:pt idx="572">
                  <c:v>0.483875497685185</c:v>
                </c:pt>
                <c:pt idx="573">
                  <c:v>0.483878391203704</c:v>
                </c:pt>
                <c:pt idx="574">
                  <c:v>0.483881284722222</c:v>
                </c:pt>
                <c:pt idx="575">
                  <c:v>0.483884525462963</c:v>
                </c:pt>
                <c:pt idx="576">
                  <c:v>0.483887418981481</c:v>
                </c:pt>
                <c:pt idx="577">
                  <c:v>0.4838903125</c:v>
                </c:pt>
                <c:pt idx="578">
                  <c:v>0.483893321759259</c:v>
                </c:pt>
                <c:pt idx="579">
                  <c:v>0.483896331018518</c:v>
                </c:pt>
                <c:pt idx="580">
                  <c:v>0.483899224537037</c:v>
                </c:pt>
                <c:pt idx="581">
                  <c:v>0.483902118055556</c:v>
                </c:pt>
                <c:pt idx="582">
                  <c:v>0.483905011574074</c:v>
                </c:pt>
                <c:pt idx="583">
                  <c:v>0.483907905092593</c:v>
                </c:pt>
                <c:pt idx="584">
                  <c:v>0.483910798611111</c:v>
                </c:pt>
                <c:pt idx="585">
                  <c:v>0.48391380787037</c:v>
                </c:pt>
                <c:pt idx="586">
                  <c:v>0.48391681712963</c:v>
                </c:pt>
                <c:pt idx="587">
                  <c:v>0.483919710648148</c:v>
                </c:pt>
                <c:pt idx="588">
                  <c:v>0.483922604166667</c:v>
                </c:pt>
                <c:pt idx="589">
                  <c:v>0.483925497685185</c:v>
                </c:pt>
                <c:pt idx="590">
                  <c:v>0.483928391203704</c:v>
                </c:pt>
                <c:pt idx="591">
                  <c:v>0.483931631944444</c:v>
                </c:pt>
                <c:pt idx="592">
                  <c:v>0.483934641203704</c:v>
                </c:pt>
                <c:pt idx="593">
                  <c:v>0.483937534722222</c:v>
                </c:pt>
                <c:pt idx="594">
                  <c:v>0.483940543981481</c:v>
                </c:pt>
                <c:pt idx="595">
                  <c:v>0.483943553240741</c:v>
                </c:pt>
                <c:pt idx="596">
                  <c:v>0.483946446759259</c:v>
                </c:pt>
                <c:pt idx="597">
                  <c:v>0.483949340277778</c:v>
                </c:pt>
                <c:pt idx="598">
                  <c:v>0.483952233796296</c:v>
                </c:pt>
                <c:pt idx="599">
                  <c:v>0.483955127314815</c:v>
                </c:pt>
                <c:pt idx="600">
                  <c:v>0.483958252314815</c:v>
                </c:pt>
                <c:pt idx="601">
                  <c:v>0.483961030092593</c:v>
                </c:pt>
                <c:pt idx="602">
                  <c:v>0.483964155092593</c:v>
                </c:pt>
                <c:pt idx="603">
                  <c:v>0.483967164351852</c:v>
                </c:pt>
                <c:pt idx="604">
                  <c:v>0.48397005787037</c:v>
                </c:pt>
                <c:pt idx="605">
                  <c:v>0.483972951388889</c:v>
                </c:pt>
                <c:pt idx="606">
                  <c:v>0.483975960648148</c:v>
                </c:pt>
                <c:pt idx="607">
                  <c:v>0.483978738425926</c:v>
                </c:pt>
                <c:pt idx="608">
                  <c:v>0.483981747685185</c:v>
                </c:pt>
                <c:pt idx="609">
                  <c:v>0.483984641203704</c:v>
                </c:pt>
                <c:pt idx="610">
                  <c:v>0.483987418981481</c:v>
                </c:pt>
                <c:pt idx="611">
                  <c:v>0.4839903125</c:v>
                </c:pt>
                <c:pt idx="612">
                  <c:v>0.483993321759259</c:v>
                </c:pt>
                <c:pt idx="613">
                  <c:v>0.483996331018518</c:v>
                </c:pt>
                <c:pt idx="614">
                  <c:v>0.483999224537037</c:v>
                </c:pt>
                <c:pt idx="615">
                  <c:v>0.484002233796296</c:v>
                </c:pt>
                <c:pt idx="616">
                  <c:v>0.484005127314815</c:v>
                </c:pt>
                <c:pt idx="617">
                  <c:v>0.484008020833333</c:v>
                </c:pt>
                <c:pt idx="618">
                  <c:v>0.484011261574074</c:v>
                </c:pt>
                <c:pt idx="619">
                  <c:v>0.484014155092593</c:v>
                </c:pt>
                <c:pt idx="620">
                  <c:v>0.484017164351852</c:v>
                </c:pt>
                <c:pt idx="621">
                  <c:v>0.484020405092593</c:v>
                </c:pt>
                <c:pt idx="622">
                  <c:v>0.484023530092593</c:v>
                </c:pt>
                <c:pt idx="623">
                  <c:v>0.484026539351852</c:v>
                </c:pt>
                <c:pt idx="624">
                  <c:v>0.48402943287037</c:v>
                </c:pt>
                <c:pt idx="625">
                  <c:v>0.484032673611111</c:v>
                </c:pt>
                <c:pt idx="626">
                  <c:v>0.484035451388889</c:v>
                </c:pt>
                <c:pt idx="627">
                  <c:v>0.484038344907407</c:v>
                </c:pt>
                <c:pt idx="628">
                  <c:v>0.484041238425926</c:v>
                </c:pt>
                <c:pt idx="629">
                  <c:v>0.484044363425926</c:v>
                </c:pt>
                <c:pt idx="630">
                  <c:v>0.484047488425926</c:v>
                </c:pt>
                <c:pt idx="631">
                  <c:v>0.484050497685185</c:v>
                </c:pt>
                <c:pt idx="632">
                  <c:v>0.484053391203704</c:v>
                </c:pt>
                <c:pt idx="633">
                  <c:v>0.484056168981481</c:v>
                </c:pt>
                <c:pt idx="634">
                  <c:v>0.484059178240741</c:v>
                </c:pt>
                <c:pt idx="635">
                  <c:v>0.484062418981481</c:v>
                </c:pt>
                <c:pt idx="636">
                  <c:v>0.484065428240741</c:v>
                </c:pt>
                <c:pt idx="637">
                  <c:v>0.484068321759259</c:v>
                </c:pt>
                <c:pt idx="638">
                  <c:v>0.484071331018518</c:v>
                </c:pt>
                <c:pt idx="639">
                  <c:v>0.484074224537037</c:v>
                </c:pt>
                <c:pt idx="640">
                  <c:v>0.484077002314815</c:v>
                </c:pt>
                <c:pt idx="641">
                  <c:v>0.484080011574074</c:v>
                </c:pt>
                <c:pt idx="642">
                  <c:v>0.484082905092593</c:v>
                </c:pt>
                <c:pt idx="643">
                  <c:v>0.484085914351852</c:v>
                </c:pt>
                <c:pt idx="644">
                  <c:v>0.48408880787037</c:v>
                </c:pt>
                <c:pt idx="645">
                  <c:v>0.484091585648148</c:v>
                </c:pt>
                <c:pt idx="646">
                  <c:v>0.484094479166667</c:v>
                </c:pt>
                <c:pt idx="647">
                  <c:v>0.484097488425926</c:v>
                </c:pt>
                <c:pt idx="648">
                  <c:v>0.484100497685185</c:v>
                </c:pt>
                <c:pt idx="649">
                  <c:v>0.484103391203704</c:v>
                </c:pt>
                <c:pt idx="650">
                  <c:v>0.484106284722222</c:v>
                </c:pt>
                <c:pt idx="651">
                  <c:v>0.484109178240741</c:v>
                </c:pt>
                <c:pt idx="652">
                  <c:v>0.484112418981481</c:v>
                </c:pt>
                <c:pt idx="653">
                  <c:v>0.484115428240741</c:v>
                </c:pt>
                <c:pt idx="654">
                  <c:v>0.484118321759259</c:v>
                </c:pt>
                <c:pt idx="655">
                  <c:v>0.484121331018519</c:v>
                </c:pt>
                <c:pt idx="656">
                  <c:v>0.484124224537037</c:v>
                </c:pt>
                <c:pt idx="657">
                  <c:v>0.484127002314815</c:v>
                </c:pt>
                <c:pt idx="658">
                  <c:v>0.484130011574074</c:v>
                </c:pt>
                <c:pt idx="659">
                  <c:v>0.484133020833333</c:v>
                </c:pt>
                <c:pt idx="660">
                  <c:v>0.484136030092593</c:v>
                </c:pt>
                <c:pt idx="661">
                  <c:v>0.484139039351852</c:v>
                </c:pt>
                <c:pt idx="662">
                  <c:v>0.48414193287037</c:v>
                </c:pt>
                <c:pt idx="663">
                  <c:v>0.484144710648148</c:v>
                </c:pt>
                <c:pt idx="664">
                  <c:v>0.484147604166667</c:v>
                </c:pt>
                <c:pt idx="665">
                  <c:v>0.484150613425926</c:v>
                </c:pt>
                <c:pt idx="666">
                  <c:v>0.484153738425926</c:v>
                </c:pt>
                <c:pt idx="667">
                  <c:v>0.484156863425926</c:v>
                </c:pt>
                <c:pt idx="668">
                  <c:v>0.484159872685185</c:v>
                </c:pt>
                <c:pt idx="669">
                  <c:v>0.484162766203704</c:v>
                </c:pt>
                <c:pt idx="670">
                  <c:v>0.484165775462963</c:v>
                </c:pt>
                <c:pt idx="671">
                  <c:v>0.484168668981481</c:v>
                </c:pt>
                <c:pt idx="672">
                  <c:v>0.484171446759259</c:v>
                </c:pt>
                <c:pt idx="673">
                  <c:v>0.484174340277778</c:v>
                </c:pt>
                <c:pt idx="674">
                  <c:v>0.484177349537037</c:v>
                </c:pt>
                <c:pt idx="675">
                  <c:v>0.484180590277778</c:v>
                </c:pt>
                <c:pt idx="676">
                  <c:v>0.484183599537037</c:v>
                </c:pt>
                <c:pt idx="677">
                  <c:v>0.484186724537037</c:v>
                </c:pt>
                <c:pt idx="678">
                  <c:v>0.484189618055556</c:v>
                </c:pt>
                <c:pt idx="679">
                  <c:v>0.484192627314815</c:v>
                </c:pt>
                <c:pt idx="680">
                  <c:v>0.484195520833333</c:v>
                </c:pt>
                <c:pt idx="681">
                  <c:v>0.484198530092593</c:v>
                </c:pt>
                <c:pt idx="682">
                  <c:v>0.484201423611111</c:v>
                </c:pt>
                <c:pt idx="683">
                  <c:v>0.48420431712963</c:v>
                </c:pt>
                <c:pt idx="684">
                  <c:v>0.484207210648148</c:v>
                </c:pt>
                <c:pt idx="685">
                  <c:v>0.484210335648148</c:v>
                </c:pt>
                <c:pt idx="686">
                  <c:v>0.484213344907407</c:v>
                </c:pt>
                <c:pt idx="687">
                  <c:v>0.484216238425926</c:v>
                </c:pt>
                <c:pt idx="688">
                  <c:v>0.484219131944444</c:v>
                </c:pt>
                <c:pt idx="689">
                  <c:v>0.484222256944444</c:v>
                </c:pt>
                <c:pt idx="690">
                  <c:v>0.484225266203704</c:v>
                </c:pt>
                <c:pt idx="691">
                  <c:v>0.484228159722222</c:v>
                </c:pt>
                <c:pt idx="692">
                  <c:v>0.484231168981481</c:v>
                </c:pt>
                <c:pt idx="693">
                  <c:v>0.4842340625</c:v>
                </c:pt>
                <c:pt idx="694">
                  <c:v>0.484237071759259</c:v>
                </c:pt>
                <c:pt idx="695">
                  <c:v>0.484239965277778</c:v>
                </c:pt>
                <c:pt idx="696">
                  <c:v>0.484242974537037</c:v>
                </c:pt>
                <c:pt idx="697">
                  <c:v>0.484245752314815</c:v>
                </c:pt>
                <c:pt idx="698">
                  <c:v>0.484248761574074</c:v>
                </c:pt>
                <c:pt idx="699">
                  <c:v>0.484251770833333</c:v>
                </c:pt>
                <c:pt idx="700">
                  <c:v>0.484254780092593</c:v>
                </c:pt>
                <c:pt idx="701">
                  <c:v>0.484257673611111</c:v>
                </c:pt>
                <c:pt idx="702">
                  <c:v>0.484261030092593</c:v>
                </c:pt>
                <c:pt idx="703">
                  <c:v>0.484263923611111</c:v>
                </c:pt>
                <c:pt idx="704">
                  <c:v>0.484267164351852</c:v>
                </c:pt>
                <c:pt idx="705">
                  <c:v>0.484270405092593</c:v>
                </c:pt>
                <c:pt idx="706">
                  <c:v>0.484273298611111</c:v>
                </c:pt>
                <c:pt idx="707">
                  <c:v>0.48427630787037</c:v>
                </c:pt>
                <c:pt idx="708">
                  <c:v>0.48427943287037</c:v>
                </c:pt>
                <c:pt idx="709">
                  <c:v>0.484282326388889</c:v>
                </c:pt>
                <c:pt idx="710">
                  <c:v>0.484285335648148</c:v>
                </c:pt>
                <c:pt idx="711">
                  <c:v>0.484288113425926</c:v>
                </c:pt>
                <c:pt idx="712">
                  <c:v>0.484291122685185</c:v>
                </c:pt>
                <c:pt idx="713">
                  <c:v>0.484294016203704</c:v>
                </c:pt>
                <c:pt idx="714">
                  <c:v>0.484297256944444</c:v>
                </c:pt>
                <c:pt idx="715">
                  <c:v>0.484300497685185</c:v>
                </c:pt>
                <c:pt idx="716">
                  <c:v>0.484303506944444</c:v>
                </c:pt>
                <c:pt idx="717">
                  <c:v>0.484306863425926</c:v>
                </c:pt>
                <c:pt idx="718">
                  <c:v>0.484309988425926</c:v>
                </c:pt>
                <c:pt idx="719">
                  <c:v>0.484312881944444</c:v>
                </c:pt>
                <c:pt idx="720">
                  <c:v>0.484315891203704</c:v>
                </c:pt>
                <c:pt idx="721">
                  <c:v>0.484318784722222</c:v>
                </c:pt>
                <c:pt idx="722">
                  <c:v>0.4843215625</c:v>
                </c:pt>
                <c:pt idx="723">
                  <c:v>0.484324456018518</c:v>
                </c:pt>
                <c:pt idx="724">
                  <c:v>0.484327349537037</c:v>
                </c:pt>
                <c:pt idx="725">
                  <c:v>0.484330358796296</c:v>
                </c:pt>
                <c:pt idx="726">
                  <c:v>0.484333368055556</c:v>
                </c:pt>
                <c:pt idx="727">
                  <c:v>0.484336377314815</c:v>
                </c:pt>
                <c:pt idx="728">
                  <c:v>0.484339270833333</c:v>
                </c:pt>
                <c:pt idx="729">
                  <c:v>0.484342280092593</c:v>
                </c:pt>
                <c:pt idx="730">
                  <c:v>0.484345289351852</c:v>
                </c:pt>
                <c:pt idx="731">
                  <c:v>0.48434818287037</c:v>
                </c:pt>
                <c:pt idx="732">
                  <c:v>0.484351539351852</c:v>
                </c:pt>
                <c:pt idx="733">
                  <c:v>0.48435443287037</c:v>
                </c:pt>
                <c:pt idx="734">
                  <c:v>0.48435744212963</c:v>
                </c:pt>
                <c:pt idx="735">
                  <c:v>0.484360335648148</c:v>
                </c:pt>
                <c:pt idx="736">
                  <c:v>0.484363344907407</c:v>
                </c:pt>
                <c:pt idx="737">
                  <c:v>0.484366238425926</c:v>
                </c:pt>
                <c:pt idx="738">
                  <c:v>0.484369247685185</c:v>
                </c:pt>
                <c:pt idx="739">
                  <c:v>0.484372141203704</c:v>
                </c:pt>
                <c:pt idx="740">
                  <c:v>0.484374918981481</c:v>
                </c:pt>
                <c:pt idx="741">
                  <c:v>0.484377928240741</c:v>
                </c:pt>
                <c:pt idx="742">
                  <c:v>0.484380821759259</c:v>
                </c:pt>
                <c:pt idx="743">
                  <c:v>0.484383715277778</c:v>
                </c:pt>
                <c:pt idx="744">
                  <c:v>0.484386724537037</c:v>
                </c:pt>
                <c:pt idx="745">
                  <c:v>0.484389733796296</c:v>
                </c:pt>
                <c:pt idx="746">
                  <c:v>0.484392627314815</c:v>
                </c:pt>
                <c:pt idx="747">
                  <c:v>0.484395520833333</c:v>
                </c:pt>
                <c:pt idx="748">
                  <c:v>0.484398530092593</c:v>
                </c:pt>
                <c:pt idx="749">
                  <c:v>0.484401539351852</c:v>
                </c:pt>
                <c:pt idx="750">
                  <c:v>0.48440443287037</c:v>
                </c:pt>
                <c:pt idx="751">
                  <c:v>0.48440744212963</c:v>
                </c:pt>
                <c:pt idx="752">
                  <c:v>0.484410335648148</c:v>
                </c:pt>
                <c:pt idx="753">
                  <c:v>0.484413344907407</c:v>
                </c:pt>
                <c:pt idx="754">
                  <c:v>0.484416238425926</c:v>
                </c:pt>
                <c:pt idx="755">
                  <c:v>0.484419247685185</c:v>
                </c:pt>
                <c:pt idx="756">
                  <c:v>0.484422141203704</c:v>
                </c:pt>
                <c:pt idx="757">
                  <c:v>0.484425381944444</c:v>
                </c:pt>
                <c:pt idx="758">
                  <c:v>0.484428275462963</c:v>
                </c:pt>
                <c:pt idx="759">
                  <c:v>0.484431053240741</c:v>
                </c:pt>
                <c:pt idx="760">
                  <c:v>0.484433831018518</c:v>
                </c:pt>
                <c:pt idx="761">
                  <c:v>0.484436724537037</c:v>
                </c:pt>
                <c:pt idx="762">
                  <c:v>0.484439502314815</c:v>
                </c:pt>
                <c:pt idx="763">
                  <c:v>0.484442395833333</c:v>
                </c:pt>
                <c:pt idx="764">
                  <c:v>0.484445289351852</c:v>
                </c:pt>
                <c:pt idx="765">
                  <c:v>0.48444806712963</c:v>
                </c:pt>
                <c:pt idx="766">
                  <c:v>0.484450844907407</c:v>
                </c:pt>
                <c:pt idx="767">
                  <c:v>0.484453622685185</c:v>
                </c:pt>
                <c:pt idx="768">
                  <c:v>0.484456747685185</c:v>
                </c:pt>
                <c:pt idx="769">
                  <c:v>0.484459525462963</c:v>
                </c:pt>
                <c:pt idx="770">
                  <c:v>0.484462418981481</c:v>
                </c:pt>
                <c:pt idx="771">
                  <c:v>0.4844653125</c:v>
                </c:pt>
                <c:pt idx="772">
                  <c:v>0.484468206018518</c:v>
                </c:pt>
                <c:pt idx="773">
                  <c:v>0.484470983796296</c:v>
                </c:pt>
                <c:pt idx="774">
                  <c:v>0.484473877314815</c:v>
                </c:pt>
                <c:pt idx="775">
                  <c:v>0.484476770833333</c:v>
                </c:pt>
                <c:pt idx="776">
                  <c:v>0.484479664351852</c:v>
                </c:pt>
                <c:pt idx="777">
                  <c:v>0.48448244212963</c:v>
                </c:pt>
                <c:pt idx="778">
                  <c:v>0.484485219907407</c:v>
                </c:pt>
                <c:pt idx="779">
                  <c:v>0.484487997685185</c:v>
                </c:pt>
                <c:pt idx="780">
                  <c:v>0.484490775462963</c:v>
                </c:pt>
                <c:pt idx="781">
                  <c:v>0.484493900462963</c:v>
                </c:pt>
                <c:pt idx="782">
                  <c:v>0.484496678240741</c:v>
                </c:pt>
                <c:pt idx="783">
                  <c:v>0.484499456018518</c:v>
                </c:pt>
                <c:pt idx="784">
                  <c:v>0.484502233796296</c:v>
                </c:pt>
                <c:pt idx="785">
                  <c:v>0.484505358796296</c:v>
                </c:pt>
                <c:pt idx="786">
                  <c:v>0.484508136574074</c:v>
                </c:pt>
                <c:pt idx="787">
                  <c:v>0.484511030092593</c:v>
                </c:pt>
                <c:pt idx="788">
                  <c:v>0.484513923611111</c:v>
                </c:pt>
                <c:pt idx="789">
                  <c:v>0.48451681712963</c:v>
                </c:pt>
                <c:pt idx="790">
                  <c:v>0.484519710648148</c:v>
                </c:pt>
                <c:pt idx="791">
                  <c:v>0.484522488425926</c:v>
                </c:pt>
                <c:pt idx="792">
                  <c:v>0.484525381944444</c:v>
                </c:pt>
                <c:pt idx="793">
                  <c:v>0.484528275462963</c:v>
                </c:pt>
                <c:pt idx="794">
                  <c:v>0.484531053240741</c:v>
                </c:pt>
                <c:pt idx="795">
                  <c:v>0.484533831018519</c:v>
                </c:pt>
                <c:pt idx="796">
                  <c:v>0.484536724537037</c:v>
                </c:pt>
                <c:pt idx="797">
                  <c:v>0.484539502314815</c:v>
                </c:pt>
                <c:pt idx="798">
                  <c:v>0.484542280092593</c:v>
                </c:pt>
                <c:pt idx="799">
                  <c:v>0.484545289351852</c:v>
                </c:pt>
                <c:pt idx="800">
                  <c:v>0.48454806712963</c:v>
                </c:pt>
                <c:pt idx="801">
                  <c:v>0.484550844907407</c:v>
                </c:pt>
                <c:pt idx="802">
                  <c:v>0.484553622685185</c:v>
                </c:pt>
                <c:pt idx="803">
                  <c:v>0.484556400462963</c:v>
                </c:pt>
                <c:pt idx="804">
                  <c:v>0.484559178240741</c:v>
                </c:pt>
                <c:pt idx="805">
                  <c:v>0.484562071759259</c:v>
                </c:pt>
                <c:pt idx="806">
                  <c:v>0.484565081018518</c:v>
                </c:pt>
                <c:pt idx="807">
                  <c:v>0.484568206018518</c:v>
                </c:pt>
                <c:pt idx="808">
                  <c:v>0.484571099537037</c:v>
                </c:pt>
                <c:pt idx="809">
                  <c:v>0.484574108796296</c:v>
                </c:pt>
                <c:pt idx="810">
                  <c:v>0.484576886574074</c:v>
                </c:pt>
                <c:pt idx="811">
                  <c:v>0.484579780092593</c:v>
                </c:pt>
                <c:pt idx="812">
                  <c:v>0.484582673611111</c:v>
                </c:pt>
                <c:pt idx="813">
                  <c:v>0.484585914351852</c:v>
                </c:pt>
                <c:pt idx="814">
                  <c:v>0.484588923611111</c:v>
                </c:pt>
                <c:pt idx="815">
                  <c:v>0.48459181712963</c:v>
                </c:pt>
                <c:pt idx="816">
                  <c:v>0.484594710648148</c:v>
                </c:pt>
                <c:pt idx="817">
                  <c:v>0.484597488425926</c:v>
                </c:pt>
                <c:pt idx="818">
                  <c:v>0.484600266203704</c:v>
                </c:pt>
                <c:pt idx="819">
                  <c:v>0.484603506944444</c:v>
                </c:pt>
                <c:pt idx="820">
                  <c:v>0.484606400462963</c:v>
                </c:pt>
                <c:pt idx="821">
                  <c:v>0.484609525462963</c:v>
                </c:pt>
                <c:pt idx="822">
                  <c:v>0.484612418981481</c:v>
                </c:pt>
                <c:pt idx="823">
                  <c:v>0.484615428240741</c:v>
                </c:pt>
                <c:pt idx="824">
                  <c:v>0.484618321759259</c:v>
                </c:pt>
                <c:pt idx="825">
                  <c:v>0.484621331018518</c:v>
                </c:pt>
                <c:pt idx="826">
                  <c:v>0.484624108796296</c:v>
                </c:pt>
                <c:pt idx="827">
                  <c:v>0.484626886574074</c:v>
                </c:pt>
                <c:pt idx="828">
                  <c:v>0.484629664351852</c:v>
                </c:pt>
                <c:pt idx="829">
                  <c:v>0.48463255787037</c:v>
                </c:pt>
                <c:pt idx="830">
                  <c:v>0.484635451388889</c:v>
                </c:pt>
                <c:pt idx="831">
                  <c:v>0.484638344907407</c:v>
                </c:pt>
                <c:pt idx="832">
                  <c:v>0.484641122685185</c:v>
                </c:pt>
                <c:pt idx="833">
                  <c:v>0.484643900462963</c:v>
                </c:pt>
                <c:pt idx="834">
                  <c:v>0.484646909722222</c:v>
                </c:pt>
                <c:pt idx="835">
                  <c:v>0.484649803240741</c:v>
                </c:pt>
                <c:pt idx="836">
                  <c:v>0.484652581018518</c:v>
                </c:pt>
                <c:pt idx="837">
                  <c:v>0.484655358796296</c:v>
                </c:pt>
                <c:pt idx="838">
                  <c:v>0.484658252314815</c:v>
                </c:pt>
                <c:pt idx="839">
                  <c:v>0.484661261574074</c:v>
                </c:pt>
                <c:pt idx="840">
                  <c:v>0.484664039351852</c:v>
                </c:pt>
                <c:pt idx="841">
                  <c:v>0.48466693287037</c:v>
                </c:pt>
                <c:pt idx="842">
                  <c:v>0.484669826388889</c:v>
                </c:pt>
                <c:pt idx="843">
                  <c:v>0.484672719907407</c:v>
                </c:pt>
                <c:pt idx="844">
                  <c:v>0.484675613425926</c:v>
                </c:pt>
                <c:pt idx="845">
                  <c:v>0.484678506944444</c:v>
                </c:pt>
                <c:pt idx="846">
                  <c:v>0.484681400462963</c:v>
                </c:pt>
                <c:pt idx="847">
                  <c:v>0.484684525462963</c:v>
                </c:pt>
                <c:pt idx="848">
                  <c:v>0.484687303240741</c:v>
                </c:pt>
                <c:pt idx="849">
                  <c:v>0.484690196759259</c:v>
                </c:pt>
                <c:pt idx="850">
                  <c:v>0.484692974537037</c:v>
                </c:pt>
                <c:pt idx="851">
                  <c:v>0.484695752314815</c:v>
                </c:pt>
                <c:pt idx="852">
                  <c:v>0.484698645833333</c:v>
                </c:pt>
                <c:pt idx="853">
                  <c:v>0.484701539351852</c:v>
                </c:pt>
                <c:pt idx="854">
                  <c:v>0.48470431712963</c:v>
                </c:pt>
                <c:pt idx="855">
                  <c:v>0.484707210648148</c:v>
                </c:pt>
                <c:pt idx="856">
                  <c:v>0.484710219907407</c:v>
                </c:pt>
                <c:pt idx="857">
                  <c:v>0.484712997685185</c:v>
                </c:pt>
                <c:pt idx="858">
                  <c:v>0.484715891203704</c:v>
                </c:pt>
                <c:pt idx="859">
                  <c:v>0.484718900462963</c:v>
                </c:pt>
                <c:pt idx="860">
                  <c:v>0.484721793981481</c:v>
                </c:pt>
                <c:pt idx="861">
                  <c:v>0.4847246875</c:v>
                </c:pt>
                <c:pt idx="862">
                  <c:v>0.484727581018518</c:v>
                </c:pt>
                <c:pt idx="863">
                  <c:v>0.484730474537037</c:v>
                </c:pt>
                <c:pt idx="864">
                  <c:v>0.484733483796296</c:v>
                </c:pt>
                <c:pt idx="865">
                  <c:v>0.484736493055556</c:v>
                </c:pt>
                <c:pt idx="866">
                  <c:v>0.484739386574074</c:v>
                </c:pt>
                <c:pt idx="867">
                  <c:v>0.484742164351852</c:v>
                </c:pt>
                <c:pt idx="868">
                  <c:v>0.48474494212963</c:v>
                </c:pt>
                <c:pt idx="869">
                  <c:v>0.484747835648148</c:v>
                </c:pt>
                <c:pt idx="870">
                  <c:v>0.484750729166667</c:v>
                </c:pt>
                <c:pt idx="871">
                  <c:v>0.484753622685185</c:v>
                </c:pt>
                <c:pt idx="872">
                  <c:v>0.484756516203704</c:v>
                </c:pt>
                <c:pt idx="873">
                  <c:v>0.484759409722222</c:v>
                </c:pt>
                <c:pt idx="874">
                  <c:v>0.484762303240741</c:v>
                </c:pt>
                <c:pt idx="875">
                  <c:v>0.484765081018518</c:v>
                </c:pt>
                <c:pt idx="876">
                  <c:v>0.484767858796296</c:v>
                </c:pt>
                <c:pt idx="877">
                  <c:v>0.484770405092593</c:v>
                </c:pt>
                <c:pt idx="878">
                  <c:v>0.48477318287037</c:v>
                </c:pt>
                <c:pt idx="879">
                  <c:v>0.484776076388889</c:v>
                </c:pt>
                <c:pt idx="880">
                  <c:v>0.484778969907407</c:v>
                </c:pt>
                <c:pt idx="881">
                  <c:v>0.484781747685185</c:v>
                </c:pt>
                <c:pt idx="882">
                  <c:v>0.484784641203704</c:v>
                </c:pt>
                <c:pt idx="883">
                  <c:v>0.484787534722222</c:v>
                </c:pt>
                <c:pt idx="884">
                  <c:v>0.484790428240741</c:v>
                </c:pt>
                <c:pt idx="885">
                  <c:v>0.484793668981481</c:v>
                </c:pt>
                <c:pt idx="886">
                  <c:v>0.484796446759259</c:v>
                </c:pt>
                <c:pt idx="887">
                  <c:v>0.484799456018518</c:v>
                </c:pt>
                <c:pt idx="888">
                  <c:v>0.484802233796296</c:v>
                </c:pt>
                <c:pt idx="889">
                  <c:v>0.484805127314815</c:v>
                </c:pt>
                <c:pt idx="890">
                  <c:v>0.484808020833333</c:v>
                </c:pt>
                <c:pt idx="891">
                  <c:v>0.484810914351852</c:v>
                </c:pt>
                <c:pt idx="892">
                  <c:v>0.48481380787037</c:v>
                </c:pt>
                <c:pt idx="893">
                  <c:v>0.484816701388889</c:v>
                </c:pt>
                <c:pt idx="894">
                  <c:v>0.484819594907407</c:v>
                </c:pt>
                <c:pt idx="895">
                  <c:v>0.484822372685185</c:v>
                </c:pt>
                <c:pt idx="896">
                  <c:v>0.484825150462963</c:v>
                </c:pt>
                <c:pt idx="897">
                  <c:v>0.484828043981481</c:v>
                </c:pt>
                <c:pt idx="898">
                  <c:v>0.4848309375</c:v>
                </c:pt>
                <c:pt idx="899">
                  <c:v>0.484833599537037</c:v>
                </c:pt>
                <c:pt idx="900">
                  <c:v>0.484836377314815</c:v>
                </c:pt>
                <c:pt idx="901">
                  <c:v>0.484839386574074</c:v>
                </c:pt>
                <c:pt idx="902">
                  <c:v>0.484842164351852</c:v>
                </c:pt>
                <c:pt idx="903">
                  <c:v>0.48484494212963</c:v>
                </c:pt>
                <c:pt idx="904">
                  <c:v>0.484847835648148</c:v>
                </c:pt>
                <c:pt idx="905">
                  <c:v>0.484850613425926</c:v>
                </c:pt>
                <c:pt idx="906">
                  <c:v>0.484853391203704</c:v>
                </c:pt>
                <c:pt idx="907">
                  <c:v>0.484856168981481</c:v>
                </c:pt>
                <c:pt idx="908">
                  <c:v>0.484859178240741</c:v>
                </c:pt>
                <c:pt idx="909">
                  <c:v>0.484862303240741</c:v>
                </c:pt>
                <c:pt idx="910">
                  <c:v>0.484865196759259</c:v>
                </c:pt>
                <c:pt idx="911">
                  <c:v>0.484868321759259</c:v>
                </c:pt>
                <c:pt idx="912">
                  <c:v>0.484871099537037</c:v>
                </c:pt>
                <c:pt idx="913">
                  <c:v>0.484874108796296</c:v>
                </c:pt>
                <c:pt idx="914">
                  <c:v>0.484877233796296</c:v>
                </c:pt>
                <c:pt idx="915">
                  <c:v>0.484880011574074</c:v>
                </c:pt>
                <c:pt idx="916">
                  <c:v>0.484882789351852</c:v>
                </c:pt>
                <c:pt idx="917">
                  <c:v>0.48488568287037</c:v>
                </c:pt>
                <c:pt idx="918">
                  <c:v>0.484888576388889</c:v>
                </c:pt>
                <c:pt idx="919">
                  <c:v>0.484891469907407</c:v>
                </c:pt>
                <c:pt idx="920">
                  <c:v>0.484894247685185</c:v>
                </c:pt>
                <c:pt idx="921">
                  <c:v>0.484897141203704</c:v>
                </c:pt>
                <c:pt idx="922">
                  <c:v>0.484900034722222</c:v>
                </c:pt>
                <c:pt idx="923">
                  <c:v>0.484902928240741</c:v>
                </c:pt>
                <c:pt idx="924">
                  <c:v>0.484905706018518</c:v>
                </c:pt>
                <c:pt idx="925">
                  <c:v>0.484908483796296</c:v>
                </c:pt>
                <c:pt idx="926">
                  <c:v>0.484911377314815</c:v>
                </c:pt>
                <c:pt idx="927">
                  <c:v>0.484914155092593</c:v>
                </c:pt>
                <c:pt idx="928">
                  <c:v>0.48491693287037</c:v>
                </c:pt>
                <c:pt idx="929">
                  <c:v>0.484919826388889</c:v>
                </c:pt>
                <c:pt idx="930">
                  <c:v>0.484922719907407</c:v>
                </c:pt>
                <c:pt idx="931">
                  <c:v>0.484925729166667</c:v>
                </c:pt>
                <c:pt idx="932">
                  <c:v>0.484928622685185</c:v>
                </c:pt>
                <c:pt idx="933">
                  <c:v>0.484931400462963</c:v>
                </c:pt>
                <c:pt idx="934">
                  <c:v>0.484934293981481</c:v>
                </c:pt>
                <c:pt idx="935">
                  <c:v>0.484937071759259</c:v>
                </c:pt>
                <c:pt idx="936">
                  <c:v>0.484940081018518</c:v>
                </c:pt>
                <c:pt idx="937">
                  <c:v>0.484942858796296</c:v>
                </c:pt>
                <c:pt idx="938">
                  <c:v>0.484945752314815</c:v>
                </c:pt>
                <c:pt idx="939">
                  <c:v>0.484948530092593</c:v>
                </c:pt>
                <c:pt idx="940">
                  <c:v>0.484951539351852</c:v>
                </c:pt>
                <c:pt idx="941">
                  <c:v>0.48495431712963</c:v>
                </c:pt>
                <c:pt idx="942">
                  <c:v>0.484957210648148</c:v>
                </c:pt>
                <c:pt idx="943">
                  <c:v>0.484960219907407</c:v>
                </c:pt>
                <c:pt idx="944">
                  <c:v>0.484963113425926</c:v>
                </c:pt>
                <c:pt idx="945">
                  <c:v>0.484966122685185</c:v>
                </c:pt>
                <c:pt idx="946">
                  <c:v>0.484969016203704</c:v>
                </c:pt>
                <c:pt idx="947">
                  <c:v>0.484971793981481</c:v>
                </c:pt>
                <c:pt idx="948">
                  <c:v>0.484974571759259</c:v>
                </c:pt>
                <c:pt idx="949">
                  <c:v>0.484977349537037</c:v>
                </c:pt>
              </c:numCache>
            </c:numRef>
          </c:xVal>
          <c:yVal>
            <c:numRef>
              <c:f>'[Yoshimi_20140628.xls]yoshimi_20140628-113622'!$D$7:$D$956</c:f>
              <c:numCache>
                <c:formatCode>General</c:formatCode>
                <c:ptCount val="950"/>
                <c:pt idx="0">
                  <c:v>-38.5</c:v>
                </c:pt>
                <c:pt idx="1">
                  <c:v>-38.4</c:v>
                </c:pt>
                <c:pt idx="2">
                  <c:v>-37.8</c:v>
                </c:pt>
                <c:pt idx="3">
                  <c:v>-37.7</c:v>
                </c:pt>
                <c:pt idx="4">
                  <c:v>-37.9</c:v>
                </c:pt>
                <c:pt idx="5">
                  <c:v>-38.2</c:v>
                </c:pt>
                <c:pt idx="6">
                  <c:v>-38.5</c:v>
                </c:pt>
                <c:pt idx="7">
                  <c:v>-37.7</c:v>
                </c:pt>
                <c:pt idx="8">
                  <c:v>-38.1</c:v>
                </c:pt>
                <c:pt idx="9">
                  <c:v>-37.6</c:v>
                </c:pt>
                <c:pt idx="10">
                  <c:v>-37.5</c:v>
                </c:pt>
                <c:pt idx="11">
                  <c:v>-37.2</c:v>
                </c:pt>
                <c:pt idx="12">
                  <c:v>-37.5</c:v>
                </c:pt>
                <c:pt idx="13">
                  <c:v>-37.9</c:v>
                </c:pt>
                <c:pt idx="14">
                  <c:v>-38.2</c:v>
                </c:pt>
                <c:pt idx="15">
                  <c:v>-37.8</c:v>
                </c:pt>
                <c:pt idx="16">
                  <c:v>-37.3</c:v>
                </c:pt>
                <c:pt idx="17">
                  <c:v>-37.6</c:v>
                </c:pt>
                <c:pt idx="18">
                  <c:v>-37.2</c:v>
                </c:pt>
                <c:pt idx="19">
                  <c:v>-37.1</c:v>
                </c:pt>
                <c:pt idx="20">
                  <c:v>-38.1</c:v>
                </c:pt>
                <c:pt idx="21">
                  <c:v>-37.2</c:v>
                </c:pt>
                <c:pt idx="22">
                  <c:v>-37.9</c:v>
                </c:pt>
                <c:pt idx="23">
                  <c:v>-37.9</c:v>
                </c:pt>
                <c:pt idx="24">
                  <c:v>-37.9</c:v>
                </c:pt>
                <c:pt idx="25">
                  <c:v>-37.4</c:v>
                </c:pt>
                <c:pt idx="26">
                  <c:v>-37.7</c:v>
                </c:pt>
                <c:pt idx="27">
                  <c:v>-37.6</c:v>
                </c:pt>
                <c:pt idx="28">
                  <c:v>-38.6</c:v>
                </c:pt>
                <c:pt idx="29">
                  <c:v>-37.1</c:v>
                </c:pt>
                <c:pt idx="30">
                  <c:v>-38.0</c:v>
                </c:pt>
                <c:pt idx="31">
                  <c:v>-38.2</c:v>
                </c:pt>
                <c:pt idx="32">
                  <c:v>-37.5</c:v>
                </c:pt>
                <c:pt idx="33">
                  <c:v>-38.0</c:v>
                </c:pt>
                <c:pt idx="34">
                  <c:v>-37.0</c:v>
                </c:pt>
                <c:pt idx="35">
                  <c:v>-37.9</c:v>
                </c:pt>
                <c:pt idx="36">
                  <c:v>-37.7</c:v>
                </c:pt>
                <c:pt idx="37">
                  <c:v>-37.9</c:v>
                </c:pt>
                <c:pt idx="38">
                  <c:v>-38.3</c:v>
                </c:pt>
                <c:pt idx="39">
                  <c:v>-38.2</c:v>
                </c:pt>
                <c:pt idx="40">
                  <c:v>-37.4</c:v>
                </c:pt>
                <c:pt idx="41">
                  <c:v>-37.5</c:v>
                </c:pt>
                <c:pt idx="42">
                  <c:v>-36.9</c:v>
                </c:pt>
                <c:pt idx="43">
                  <c:v>-37.1</c:v>
                </c:pt>
                <c:pt idx="44">
                  <c:v>-38.6</c:v>
                </c:pt>
                <c:pt idx="45">
                  <c:v>-37.4</c:v>
                </c:pt>
                <c:pt idx="46">
                  <c:v>-38.5</c:v>
                </c:pt>
                <c:pt idx="47">
                  <c:v>-38.5</c:v>
                </c:pt>
                <c:pt idx="48">
                  <c:v>-38.0</c:v>
                </c:pt>
                <c:pt idx="49">
                  <c:v>-37.4</c:v>
                </c:pt>
                <c:pt idx="50">
                  <c:v>-38.3</c:v>
                </c:pt>
                <c:pt idx="51">
                  <c:v>-37.4</c:v>
                </c:pt>
                <c:pt idx="52">
                  <c:v>-38.5</c:v>
                </c:pt>
                <c:pt idx="53">
                  <c:v>-38.0</c:v>
                </c:pt>
                <c:pt idx="54">
                  <c:v>-37.8</c:v>
                </c:pt>
                <c:pt idx="55">
                  <c:v>-37.6</c:v>
                </c:pt>
                <c:pt idx="56">
                  <c:v>-38.0</c:v>
                </c:pt>
                <c:pt idx="57">
                  <c:v>-37.4</c:v>
                </c:pt>
                <c:pt idx="58">
                  <c:v>-38.4</c:v>
                </c:pt>
                <c:pt idx="59">
                  <c:v>-38.2</c:v>
                </c:pt>
                <c:pt idx="60">
                  <c:v>-38.0</c:v>
                </c:pt>
                <c:pt idx="61">
                  <c:v>-37.8</c:v>
                </c:pt>
                <c:pt idx="62">
                  <c:v>-38.4</c:v>
                </c:pt>
                <c:pt idx="63">
                  <c:v>-38.0</c:v>
                </c:pt>
                <c:pt idx="64">
                  <c:v>-38.1</c:v>
                </c:pt>
                <c:pt idx="65">
                  <c:v>-38.0</c:v>
                </c:pt>
                <c:pt idx="66">
                  <c:v>-37.3</c:v>
                </c:pt>
                <c:pt idx="67">
                  <c:v>-37.9</c:v>
                </c:pt>
                <c:pt idx="68">
                  <c:v>-38.3</c:v>
                </c:pt>
                <c:pt idx="69">
                  <c:v>-37.5</c:v>
                </c:pt>
                <c:pt idx="70">
                  <c:v>-37.7</c:v>
                </c:pt>
                <c:pt idx="71">
                  <c:v>-38.3</c:v>
                </c:pt>
                <c:pt idx="72">
                  <c:v>-38.2</c:v>
                </c:pt>
                <c:pt idx="73">
                  <c:v>-38.4</c:v>
                </c:pt>
                <c:pt idx="74">
                  <c:v>-37.2</c:v>
                </c:pt>
                <c:pt idx="75">
                  <c:v>-37.9</c:v>
                </c:pt>
                <c:pt idx="76">
                  <c:v>-37.4</c:v>
                </c:pt>
                <c:pt idx="77">
                  <c:v>-37.9</c:v>
                </c:pt>
                <c:pt idx="78">
                  <c:v>-38.4</c:v>
                </c:pt>
                <c:pt idx="79">
                  <c:v>-37.9</c:v>
                </c:pt>
                <c:pt idx="80">
                  <c:v>-37.8</c:v>
                </c:pt>
                <c:pt idx="81">
                  <c:v>-37.1</c:v>
                </c:pt>
                <c:pt idx="82">
                  <c:v>-36.8</c:v>
                </c:pt>
                <c:pt idx="83">
                  <c:v>-37.6</c:v>
                </c:pt>
                <c:pt idx="84">
                  <c:v>-38.7</c:v>
                </c:pt>
                <c:pt idx="85">
                  <c:v>-37.5</c:v>
                </c:pt>
                <c:pt idx="86">
                  <c:v>-36.7</c:v>
                </c:pt>
                <c:pt idx="87">
                  <c:v>-37.8</c:v>
                </c:pt>
                <c:pt idx="88">
                  <c:v>-38.0</c:v>
                </c:pt>
                <c:pt idx="89">
                  <c:v>-38.0</c:v>
                </c:pt>
                <c:pt idx="90">
                  <c:v>-38.0</c:v>
                </c:pt>
                <c:pt idx="91">
                  <c:v>-38.0</c:v>
                </c:pt>
                <c:pt idx="92">
                  <c:v>-38.3</c:v>
                </c:pt>
                <c:pt idx="93">
                  <c:v>-37.8</c:v>
                </c:pt>
                <c:pt idx="94">
                  <c:v>-38.3</c:v>
                </c:pt>
                <c:pt idx="95">
                  <c:v>-37.9</c:v>
                </c:pt>
                <c:pt idx="96">
                  <c:v>-37.2</c:v>
                </c:pt>
                <c:pt idx="97">
                  <c:v>-37.1</c:v>
                </c:pt>
                <c:pt idx="98">
                  <c:v>-37.8</c:v>
                </c:pt>
                <c:pt idx="99">
                  <c:v>-37.7</c:v>
                </c:pt>
                <c:pt idx="100">
                  <c:v>-37.9</c:v>
                </c:pt>
                <c:pt idx="101">
                  <c:v>-38.7</c:v>
                </c:pt>
                <c:pt idx="102">
                  <c:v>-38.0</c:v>
                </c:pt>
                <c:pt idx="103">
                  <c:v>-38.3</c:v>
                </c:pt>
                <c:pt idx="104">
                  <c:v>-37.5</c:v>
                </c:pt>
                <c:pt idx="105">
                  <c:v>-38.0</c:v>
                </c:pt>
                <c:pt idx="106">
                  <c:v>-38.1</c:v>
                </c:pt>
                <c:pt idx="107">
                  <c:v>-37.6</c:v>
                </c:pt>
                <c:pt idx="108">
                  <c:v>-38.3</c:v>
                </c:pt>
                <c:pt idx="109">
                  <c:v>-38.2</c:v>
                </c:pt>
                <c:pt idx="110">
                  <c:v>-37.8</c:v>
                </c:pt>
                <c:pt idx="111">
                  <c:v>-37.9</c:v>
                </c:pt>
                <c:pt idx="112">
                  <c:v>-37.4</c:v>
                </c:pt>
                <c:pt idx="113">
                  <c:v>-37.8</c:v>
                </c:pt>
                <c:pt idx="114">
                  <c:v>-38.1</c:v>
                </c:pt>
                <c:pt idx="115">
                  <c:v>-37.9</c:v>
                </c:pt>
                <c:pt idx="116">
                  <c:v>-37.7</c:v>
                </c:pt>
                <c:pt idx="117">
                  <c:v>-38.2</c:v>
                </c:pt>
                <c:pt idx="118">
                  <c:v>-38.3</c:v>
                </c:pt>
                <c:pt idx="119">
                  <c:v>-38.2</c:v>
                </c:pt>
                <c:pt idx="120">
                  <c:v>-37.2</c:v>
                </c:pt>
                <c:pt idx="121">
                  <c:v>-38.8</c:v>
                </c:pt>
                <c:pt idx="122">
                  <c:v>-37.1</c:v>
                </c:pt>
                <c:pt idx="123">
                  <c:v>-38.2</c:v>
                </c:pt>
                <c:pt idx="124">
                  <c:v>-37.6</c:v>
                </c:pt>
                <c:pt idx="125">
                  <c:v>-37.6</c:v>
                </c:pt>
                <c:pt idx="126">
                  <c:v>-38.1</c:v>
                </c:pt>
                <c:pt idx="127">
                  <c:v>-38.1</c:v>
                </c:pt>
                <c:pt idx="128">
                  <c:v>-37.2</c:v>
                </c:pt>
                <c:pt idx="129">
                  <c:v>-37.3</c:v>
                </c:pt>
                <c:pt idx="130">
                  <c:v>-38.1</c:v>
                </c:pt>
                <c:pt idx="131">
                  <c:v>-38.3</c:v>
                </c:pt>
                <c:pt idx="132">
                  <c:v>-37.7</c:v>
                </c:pt>
                <c:pt idx="133">
                  <c:v>-37.9</c:v>
                </c:pt>
                <c:pt idx="134">
                  <c:v>-37.5</c:v>
                </c:pt>
                <c:pt idx="135">
                  <c:v>-36.7</c:v>
                </c:pt>
                <c:pt idx="136">
                  <c:v>-38.0</c:v>
                </c:pt>
                <c:pt idx="137">
                  <c:v>-38.2</c:v>
                </c:pt>
                <c:pt idx="138">
                  <c:v>-37.3</c:v>
                </c:pt>
                <c:pt idx="139">
                  <c:v>-36.6</c:v>
                </c:pt>
                <c:pt idx="140">
                  <c:v>-37.8</c:v>
                </c:pt>
                <c:pt idx="141">
                  <c:v>-38.4</c:v>
                </c:pt>
                <c:pt idx="142">
                  <c:v>-37.6</c:v>
                </c:pt>
                <c:pt idx="143">
                  <c:v>-37.9</c:v>
                </c:pt>
                <c:pt idx="144">
                  <c:v>-37.7</c:v>
                </c:pt>
                <c:pt idx="145">
                  <c:v>-37.9</c:v>
                </c:pt>
                <c:pt idx="146">
                  <c:v>-37.8</c:v>
                </c:pt>
                <c:pt idx="147">
                  <c:v>-37.3</c:v>
                </c:pt>
                <c:pt idx="148">
                  <c:v>-37.8</c:v>
                </c:pt>
                <c:pt idx="149">
                  <c:v>-37.7</c:v>
                </c:pt>
                <c:pt idx="150">
                  <c:v>-38.7</c:v>
                </c:pt>
                <c:pt idx="151">
                  <c:v>-38.5</c:v>
                </c:pt>
                <c:pt idx="152">
                  <c:v>-38.0</c:v>
                </c:pt>
                <c:pt idx="153">
                  <c:v>-38.3</c:v>
                </c:pt>
                <c:pt idx="154">
                  <c:v>-38.1</c:v>
                </c:pt>
                <c:pt idx="155">
                  <c:v>-38.2</c:v>
                </c:pt>
                <c:pt idx="156">
                  <c:v>-37.3</c:v>
                </c:pt>
                <c:pt idx="157">
                  <c:v>-37.1</c:v>
                </c:pt>
                <c:pt idx="158">
                  <c:v>-38.2</c:v>
                </c:pt>
                <c:pt idx="159">
                  <c:v>-38.0</c:v>
                </c:pt>
                <c:pt idx="160">
                  <c:v>-38.5</c:v>
                </c:pt>
                <c:pt idx="161">
                  <c:v>-38.1</c:v>
                </c:pt>
                <c:pt idx="162">
                  <c:v>-38.2</c:v>
                </c:pt>
                <c:pt idx="163">
                  <c:v>-37.8</c:v>
                </c:pt>
                <c:pt idx="164">
                  <c:v>-37.8</c:v>
                </c:pt>
                <c:pt idx="165">
                  <c:v>-37.3</c:v>
                </c:pt>
                <c:pt idx="166">
                  <c:v>-36.9</c:v>
                </c:pt>
                <c:pt idx="167">
                  <c:v>-38.1</c:v>
                </c:pt>
                <c:pt idx="168">
                  <c:v>-38.3</c:v>
                </c:pt>
                <c:pt idx="169">
                  <c:v>-37.9</c:v>
                </c:pt>
                <c:pt idx="170">
                  <c:v>-37.6</c:v>
                </c:pt>
                <c:pt idx="171">
                  <c:v>-37.7</c:v>
                </c:pt>
                <c:pt idx="172">
                  <c:v>-37.8</c:v>
                </c:pt>
                <c:pt idx="173">
                  <c:v>-38.0</c:v>
                </c:pt>
                <c:pt idx="174">
                  <c:v>-36.4</c:v>
                </c:pt>
                <c:pt idx="175">
                  <c:v>-37.6</c:v>
                </c:pt>
                <c:pt idx="176">
                  <c:v>-38.0</c:v>
                </c:pt>
                <c:pt idx="177">
                  <c:v>-37.9</c:v>
                </c:pt>
                <c:pt idx="178">
                  <c:v>-37.3</c:v>
                </c:pt>
                <c:pt idx="179">
                  <c:v>-37.8</c:v>
                </c:pt>
                <c:pt idx="180">
                  <c:v>-38.3</c:v>
                </c:pt>
                <c:pt idx="181">
                  <c:v>-37.5</c:v>
                </c:pt>
                <c:pt idx="182">
                  <c:v>-38.1</c:v>
                </c:pt>
                <c:pt idx="183">
                  <c:v>-38.0</c:v>
                </c:pt>
                <c:pt idx="184">
                  <c:v>-38.3</c:v>
                </c:pt>
                <c:pt idx="185">
                  <c:v>-37.9</c:v>
                </c:pt>
                <c:pt idx="186">
                  <c:v>-38.1</c:v>
                </c:pt>
                <c:pt idx="187">
                  <c:v>-37.6</c:v>
                </c:pt>
                <c:pt idx="188">
                  <c:v>-38.2</c:v>
                </c:pt>
                <c:pt idx="189">
                  <c:v>-38.4</c:v>
                </c:pt>
                <c:pt idx="190">
                  <c:v>-37.6</c:v>
                </c:pt>
                <c:pt idx="191">
                  <c:v>-38.3</c:v>
                </c:pt>
                <c:pt idx="192">
                  <c:v>-38.2</c:v>
                </c:pt>
                <c:pt idx="193">
                  <c:v>-38.2</c:v>
                </c:pt>
                <c:pt idx="194">
                  <c:v>-37.7</c:v>
                </c:pt>
                <c:pt idx="195">
                  <c:v>-37.9</c:v>
                </c:pt>
                <c:pt idx="196">
                  <c:v>-37.5</c:v>
                </c:pt>
                <c:pt idx="197">
                  <c:v>-38.4</c:v>
                </c:pt>
                <c:pt idx="198">
                  <c:v>-38.2</c:v>
                </c:pt>
                <c:pt idx="199">
                  <c:v>-38.0</c:v>
                </c:pt>
                <c:pt idx="200">
                  <c:v>-37.9</c:v>
                </c:pt>
                <c:pt idx="201">
                  <c:v>-37.9</c:v>
                </c:pt>
                <c:pt idx="202">
                  <c:v>-37.1</c:v>
                </c:pt>
                <c:pt idx="203">
                  <c:v>-37.3</c:v>
                </c:pt>
                <c:pt idx="204">
                  <c:v>-38.5</c:v>
                </c:pt>
                <c:pt idx="205">
                  <c:v>-37.2</c:v>
                </c:pt>
                <c:pt idx="206">
                  <c:v>-38.5</c:v>
                </c:pt>
                <c:pt idx="207">
                  <c:v>-37.8</c:v>
                </c:pt>
                <c:pt idx="208">
                  <c:v>-37.6</c:v>
                </c:pt>
                <c:pt idx="209">
                  <c:v>-37.6</c:v>
                </c:pt>
                <c:pt idx="210">
                  <c:v>-37.8</c:v>
                </c:pt>
                <c:pt idx="211">
                  <c:v>-37.7</c:v>
                </c:pt>
                <c:pt idx="212">
                  <c:v>-37.4</c:v>
                </c:pt>
                <c:pt idx="213">
                  <c:v>-37.2</c:v>
                </c:pt>
                <c:pt idx="214">
                  <c:v>-38.0</c:v>
                </c:pt>
                <c:pt idx="215">
                  <c:v>-38.5</c:v>
                </c:pt>
                <c:pt idx="216">
                  <c:v>-37.9</c:v>
                </c:pt>
                <c:pt idx="217">
                  <c:v>-36.9</c:v>
                </c:pt>
                <c:pt idx="218">
                  <c:v>-37.4</c:v>
                </c:pt>
                <c:pt idx="219">
                  <c:v>-37.5</c:v>
                </c:pt>
                <c:pt idx="220">
                  <c:v>-38.0</c:v>
                </c:pt>
                <c:pt idx="221">
                  <c:v>-37.3</c:v>
                </c:pt>
                <c:pt idx="222">
                  <c:v>-38.2</c:v>
                </c:pt>
                <c:pt idx="223">
                  <c:v>-38.1</c:v>
                </c:pt>
                <c:pt idx="224">
                  <c:v>-38.3</c:v>
                </c:pt>
                <c:pt idx="225">
                  <c:v>-37.9</c:v>
                </c:pt>
                <c:pt idx="226">
                  <c:v>-38.2</c:v>
                </c:pt>
                <c:pt idx="227">
                  <c:v>-38.0</c:v>
                </c:pt>
                <c:pt idx="228">
                  <c:v>-37.8</c:v>
                </c:pt>
                <c:pt idx="229">
                  <c:v>-38.2</c:v>
                </c:pt>
                <c:pt idx="230">
                  <c:v>-38.0</c:v>
                </c:pt>
                <c:pt idx="231">
                  <c:v>-38.3</c:v>
                </c:pt>
                <c:pt idx="232">
                  <c:v>-37.6</c:v>
                </c:pt>
                <c:pt idx="233">
                  <c:v>-37.8</c:v>
                </c:pt>
                <c:pt idx="234">
                  <c:v>-38.4</c:v>
                </c:pt>
                <c:pt idx="235">
                  <c:v>-37.5</c:v>
                </c:pt>
                <c:pt idx="236">
                  <c:v>-38.2</c:v>
                </c:pt>
                <c:pt idx="237">
                  <c:v>-38.1</c:v>
                </c:pt>
                <c:pt idx="238">
                  <c:v>-37.8</c:v>
                </c:pt>
                <c:pt idx="239">
                  <c:v>-38.3</c:v>
                </c:pt>
                <c:pt idx="240">
                  <c:v>-38.2</c:v>
                </c:pt>
                <c:pt idx="241">
                  <c:v>-38.0</c:v>
                </c:pt>
                <c:pt idx="242">
                  <c:v>-38.0</c:v>
                </c:pt>
                <c:pt idx="243">
                  <c:v>-37.3</c:v>
                </c:pt>
                <c:pt idx="244">
                  <c:v>-38.1</c:v>
                </c:pt>
                <c:pt idx="245">
                  <c:v>-37.5</c:v>
                </c:pt>
                <c:pt idx="246">
                  <c:v>-37.1</c:v>
                </c:pt>
                <c:pt idx="247">
                  <c:v>-37.3</c:v>
                </c:pt>
                <c:pt idx="248">
                  <c:v>-38.5</c:v>
                </c:pt>
                <c:pt idx="249">
                  <c:v>-38.0</c:v>
                </c:pt>
                <c:pt idx="250">
                  <c:v>-37.2</c:v>
                </c:pt>
                <c:pt idx="251">
                  <c:v>-36.9</c:v>
                </c:pt>
                <c:pt idx="252">
                  <c:v>-38.4</c:v>
                </c:pt>
                <c:pt idx="253">
                  <c:v>-37.7</c:v>
                </c:pt>
                <c:pt idx="254">
                  <c:v>-38.3</c:v>
                </c:pt>
                <c:pt idx="255">
                  <c:v>-37.6</c:v>
                </c:pt>
                <c:pt idx="256">
                  <c:v>-37.9</c:v>
                </c:pt>
                <c:pt idx="257">
                  <c:v>-37.8</c:v>
                </c:pt>
                <c:pt idx="258">
                  <c:v>-37.4</c:v>
                </c:pt>
                <c:pt idx="259">
                  <c:v>-38.1</c:v>
                </c:pt>
                <c:pt idx="260">
                  <c:v>-38.1</c:v>
                </c:pt>
                <c:pt idx="261">
                  <c:v>-37.5</c:v>
                </c:pt>
                <c:pt idx="262">
                  <c:v>-38.2</c:v>
                </c:pt>
                <c:pt idx="263">
                  <c:v>-38.5</c:v>
                </c:pt>
                <c:pt idx="264">
                  <c:v>-37.9</c:v>
                </c:pt>
                <c:pt idx="265">
                  <c:v>-37.3</c:v>
                </c:pt>
                <c:pt idx="266">
                  <c:v>-38.1</c:v>
                </c:pt>
                <c:pt idx="267">
                  <c:v>-37.4</c:v>
                </c:pt>
                <c:pt idx="268">
                  <c:v>-37.6</c:v>
                </c:pt>
                <c:pt idx="269">
                  <c:v>-37.7</c:v>
                </c:pt>
                <c:pt idx="270">
                  <c:v>-38.2</c:v>
                </c:pt>
                <c:pt idx="271">
                  <c:v>-37.9</c:v>
                </c:pt>
                <c:pt idx="272">
                  <c:v>-37.6</c:v>
                </c:pt>
                <c:pt idx="273">
                  <c:v>-38.0</c:v>
                </c:pt>
                <c:pt idx="274">
                  <c:v>-37.7</c:v>
                </c:pt>
                <c:pt idx="275">
                  <c:v>-37.8</c:v>
                </c:pt>
                <c:pt idx="276">
                  <c:v>-36.9</c:v>
                </c:pt>
                <c:pt idx="277">
                  <c:v>-37.9</c:v>
                </c:pt>
                <c:pt idx="278">
                  <c:v>-38.0</c:v>
                </c:pt>
                <c:pt idx="279">
                  <c:v>-38.1</c:v>
                </c:pt>
                <c:pt idx="280">
                  <c:v>-37.6</c:v>
                </c:pt>
                <c:pt idx="281">
                  <c:v>-37.8</c:v>
                </c:pt>
                <c:pt idx="282">
                  <c:v>-37.3</c:v>
                </c:pt>
                <c:pt idx="283">
                  <c:v>-37.7</c:v>
                </c:pt>
                <c:pt idx="284">
                  <c:v>-38.1</c:v>
                </c:pt>
                <c:pt idx="285">
                  <c:v>-37.7</c:v>
                </c:pt>
                <c:pt idx="286">
                  <c:v>-37.9</c:v>
                </c:pt>
                <c:pt idx="287">
                  <c:v>-38.5</c:v>
                </c:pt>
                <c:pt idx="288">
                  <c:v>-38.3</c:v>
                </c:pt>
                <c:pt idx="289">
                  <c:v>-38.6</c:v>
                </c:pt>
                <c:pt idx="290">
                  <c:v>-37.4</c:v>
                </c:pt>
                <c:pt idx="291">
                  <c:v>-37.5</c:v>
                </c:pt>
                <c:pt idx="292">
                  <c:v>-38.3</c:v>
                </c:pt>
                <c:pt idx="293">
                  <c:v>-37.7</c:v>
                </c:pt>
                <c:pt idx="294">
                  <c:v>-38.1</c:v>
                </c:pt>
                <c:pt idx="295">
                  <c:v>-36.6</c:v>
                </c:pt>
                <c:pt idx="296">
                  <c:v>-37.5</c:v>
                </c:pt>
                <c:pt idx="297">
                  <c:v>-38.2</c:v>
                </c:pt>
                <c:pt idx="298">
                  <c:v>-38.0</c:v>
                </c:pt>
                <c:pt idx="299">
                  <c:v>-38.4</c:v>
                </c:pt>
                <c:pt idx="300">
                  <c:v>-37.4</c:v>
                </c:pt>
                <c:pt idx="301">
                  <c:v>-37.9</c:v>
                </c:pt>
                <c:pt idx="302">
                  <c:v>-38.4</c:v>
                </c:pt>
                <c:pt idx="303">
                  <c:v>-38.3</c:v>
                </c:pt>
                <c:pt idx="304">
                  <c:v>-38.0</c:v>
                </c:pt>
                <c:pt idx="305">
                  <c:v>-37.6</c:v>
                </c:pt>
                <c:pt idx="306">
                  <c:v>-37.7</c:v>
                </c:pt>
                <c:pt idx="307">
                  <c:v>-37.7</c:v>
                </c:pt>
                <c:pt idx="308">
                  <c:v>-38.2</c:v>
                </c:pt>
                <c:pt idx="309">
                  <c:v>-38.1</c:v>
                </c:pt>
                <c:pt idx="310">
                  <c:v>-38.2</c:v>
                </c:pt>
                <c:pt idx="311">
                  <c:v>-37.3</c:v>
                </c:pt>
                <c:pt idx="312">
                  <c:v>-37.7</c:v>
                </c:pt>
                <c:pt idx="313">
                  <c:v>-37.6</c:v>
                </c:pt>
                <c:pt idx="314">
                  <c:v>-37.7</c:v>
                </c:pt>
                <c:pt idx="315">
                  <c:v>-38.0</c:v>
                </c:pt>
                <c:pt idx="316">
                  <c:v>-38.3</c:v>
                </c:pt>
                <c:pt idx="317">
                  <c:v>-38.2</c:v>
                </c:pt>
                <c:pt idx="318">
                  <c:v>-37.0</c:v>
                </c:pt>
                <c:pt idx="319">
                  <c:v>-38.1</c:v>
                </c:pt>
                <c:pt idx="320">
                  <c:v>-38.0</c:v>
                </c:pt>
                <c:pt idx="321">
                  <c:v>-36.6</c:v>
                </c:pt>
                <c:pt idx="322">
                  <c:v>-38.2</c:v>
                </c:pt>
                <c:pt idx="323">
                  <c:v>-37.2</c:v>
                </c:pt>
                <c:pt idx="324">
                  <c:v>-36.6</c:v>
                </c:pt>
                <c:pt idx="325">
                  <c:v>-37.8</c:v>
                </c:pt>
                <c:pt idx="326">
                  <c:v>-37.8</c:v>
                </c:pt>
                <c:pt idx="327">
                  <c:v>-37.4</c:v>
                </c:pt>
                <c:pt idx="328">
                  <c:v>-38.5</c:v>
                </c:pt>
                <c:pt idx="329">
                  <c:v>-37.7</c:v>
                </c:pt>
                <c:pt idx="330">
                  <c:v>-37.6</c:v>
                </c:pt>
                <c:pt idx="331">
                  <c:v>-37.8</c:v>
                </c:pt>
                <c:pt idx="332">
                  <c:v>-38.2</c:v>
                </c:pt>
                <c:pt idx="333">
                  <c:v>-37.6</c:v>
                </c:pt>
                <c:pt idx="334">
                  <c:v>-37.0</c:v>
                </c:pt>
                <c:pt idx="335">
                  <c:v>-36.2</c:v>
                </c:pt>
                <c:pt idx="336">
                  <c:v>-38.1</c:v>
                </c:pt>
                <c:pt idx="337">
                  <c:v>-38.0</c:v>
                </c:pt>
                <c:pt idx="338">
                  <c:v>-37.6</c:v>
                </c:pt>
                <c:pt idx="339">
                  <c:v>-37.3</c:v>
                </c:pt>
                <c:pt idx="340">
                  <c:v>-38.2</c:v>
                </c:pt>
                <c:pt idx="341">
                  <c:v>-38.0</c:v>
                </c:pt>
                <c:pt idx="342">
                  <c:v>-36.6</c:v>
                </c:pt>
                <c:pt idx="343">
                  <c:v>-38.3</c:v>
                </c:pt>
                <c:pt idx="344">
                  <c:v>-37.4</c:v>
                </c:pt>
                <c:pt idx="345">
                  <c:v>-37.9</c:v>
                </c:pt>
                <c:pt idx="346">
                  <c:v>-37.3</c:v>
                </c:pt>
                <c:pt idx="347">
                  <c:v>-37.9</c:v>
                </c:pt>
                <c:pt idx="348">
                  <c:v>-38.2</c:v>
                </c:pt>
                <c:pt idx="349">
                  <c:v>-30.2</c:v>
                </c:pt>
                <c:pt idx="350">
                  <c:v>-24.0</c:v>
                </c:pt>
                <c:pt idx="351">
                  <c:v>-25.0</c:v>
                </c:pt>
                <c:pt idx="352">
                  <c:v>-27.5</c:v>
                </c:pt>
                <c:pt idx="353">
                  <c:v>-31.0</c:v>
                </c:pt>
                <c:pt idx="354">
                  <c:v>-34.6</c:v>
                </c:pt>
                <c:pt idx="355">
                  <c:v>-35.8</c:v>
                </c:pt>
                <c:pt idx="356">
                  <c:v>-31.7</c:v>
                </c:pt>
                <c:pt idx="357">
                  <c:v>-28.3</c:v>
                </c:pt>
                <c:pt idx="358">
                  <c:v>-26.8</c:v>
                </c:pt>
                <c:pt idx="359">
                  <c:v>-25.8</c:v>
                </c:pt>
                <c:pt idx="360">
                  <c:v>-25.2</c:v>
                </c:pt>
                <c:pt idx="361">
                  <c:v>-25.5</c:v>
                </c:pt>
                <c:pt idx="362">
                  <c:v>-26.6</c:v>
                </c:pt>
                <c:pt idx="363">
                  <c:v>-28.4</c:v>
                </c:pt>
                <c:pt idx="364">
                  <c:v>-32.8</c:v>
                </c:pt>
                <c:pt idx="365">
                  <c:v>-38.0</c:v>
                </c:pt>
                <c:pt idx="366">
                  <c:v>-31.0</c:v>
                </c:pt>
                <c:pt idx="367">
                  <c:v>-26.6</c:v>
                </c:pt>
                <c:pt idx="368">
                  <c:v>-22.9</c:v>
                </c:pt>
                <c:pt idx="369">
                  <c:v>-21.0</c:v>
                </c:pt>
                <c:pt idx="370">
                  <c:v>-19.3</c:v>
                </c:pt>
                <c:pt idx="371">
                  <c:v>-18.3</c:v>
                </c:pt>
                <c:pt idx="372">
                  <c:v>-18.0</c:v>
                </c:pt>
                <c:pt idx="373">
                  <c:v>-17.8</c:v>
                </c:pt>
                <c:pt idx="374">
                  <c:v>-18.1</c:v>
                </c:pt>
                <c:pt idx="375">
                  <c:v>-18.7</c:v>
                </c:pt>
                <c:pt idx="376">
                  <c:v>-20.3</c:v>
                </c:pt>
                <c:pt idx="377">
                  <c:v>-22.2</c:v>
                </c:pt>
                <c:pt idx="378">
                  <c:v>-32.6</c:v>
                </c:pt>
                <c:pt idx="379">
                  <c:v>-26.9</c:v>
                </c:pt>
                <c:pt idx="380">
                  <c:v>-22.7</c:v>
                </c:pt>
                <c:pt idx="381">
                  <c:v>-20.5</c:v>
                </c:pt>
                <c:pt idx="382">
                  <c:v>-18.7</c:v>
                </c:pt>
                <c:pt idx="383">
                  <c:v>-17.3</c:v>
                </c:pt>
                <c:pt idx="384">
                  <c:v>-17.1</c:v>
                </c:pt>
                <c:pt idx="385">
                  <c:v>-16.5</c:v>
                </c:pt>
                <c:pt idx="386">
                  <c:v>-16.9</c:v>
                </c:pt>
                <c:pt idx="387">
                  <c:v>-18.1</c:v>
                </c:pt>
                <c:pt idx="388">
                  <c:v>-19.2</c:v>
                </c:pt>
                <c:pt idx="389">
                  <c:v>-21.9</c:v>
                </c:pt>
                <c:pt idx="390">
                  <c:v>-25.7</c:v>
                </c:pt>
                <c:pt idx="391">
                  <c:v>-34.1</c:v>
                </c:pt>
                <c:pt idx="392">
                  <c:v>-28.6</c:v>
                </c:pt>
                <c:pt idx="393">
                  <c:v>-23.8</c:v>
                </c:pt>
                <c:pt idx="394">
                  <c:v>-20.0</c:v>
                </c:pt>
                <c:pt idx="395">
                  <c:v>-18.0</c:v>
                </c:pt>
                <c:pt idx="396">
                  <c:v>-15.8</c:v>
                </c:pt>
                <c:pt idx="397">
                  <c:v>-15.7</c:v>
                </c:pt>
                <c:pt idx="398">
                  <c:v>-15.8</c:v>
                </c:pt>
                <c:pt idx="399">
                  <c:v>-17.1</c:v>
                </c:pt>
                <c:pt idx="400">
                  <c:v>-18.9</c:v>
                </c:pt>
                <c:pt idx="401">
                  <c:v>-22.5</c:v>
                </c:pt>
                <c:pt idx="402">
                  <c:v>-29.4</c:v>
                </c:pt>
                <c:pt idx="403">
                  <c:v>-30.5</c:v>
                </c:pt>
                <c:pt idx="404">
                  <c:v>-21.7</c:v>
                </c:pt>
                <c:pt idx="405">
                  <c:v>-17.9</c:v>
                </c:pt>
                <c:pt idx="406">
                  <c:v>-14.9</c:v>
                </c:pt>
                <c:pt idx="407">
                  <c:v>-13.3</c:v>
                </c:pt>
                <c:pt idx="408">
                  <c:v>-12.6</c:v>
                </c:pt>
                <c:pt idx="409">
                  <c:v>-11.8</c:v>
                </c:pt>
                <c:pt idx="410">
                  <c:v>-11.8</c:v>
                </c:pt>
                <c:pt idx="411">
                  <c:v>-12.7</c:v>
                </c:pt>
                <c:pt idx="412">
                  <c:v>-13.8</c:v>
                </c:pt>
                <c:pt idx="413">
                  <c:v>-16.7</c:v>
                </c:pt>
                <c:pt idx="414">
                  <c:v>-19.5</c:v>
                </c:pt>
                <c:pt idx="415">
                  <c:v>-17.1</c:v>
                </c:pt>
                <c:pt idx="416">
                  <c:v>-13.3</c:v>
                </c:pt>
                <c:pt idx="417">
                  <c:v>-9.3</c:v>
                </c:pt>
                <c:pt idx="418">
                  <c:v>-6.9</c:v>
                </c:pt>
                <c:pt idx="419">
                  <c:v>-4.2</c:v>
                </c:pt>
                <c:pt idx="420">
                  <c:v>-2.3</c:v>
                </c:pt>
                <c:pt idx="421">
                  <c:v>-0.6</c:v>
                </c:pt>
                <c:pt idx="422">
                  <c:v>0.5</c:v>
                </c:pt>
                <c:pt idx="423">
                  <c:v>1.6</c:v>
                </c:pt>
                <c:pt idx="424">
                  <c:v>2.3</c:v>
                </c:pt>
                <c:pt idx="425">
                  <c:v>2.8</c:v>
                </c:pt>
                <c:pt idx="426">
                  <c:v>3.2</c:v>
                </c:pt>
                <c:pt idx="427">
                  <c:v>3.3</c:v>
                </c:pt>
                <c:pt idx="428">
                  <c:v>3.8</c:v>
                </c:pt>
                <c:pt idx="429">
                  <c:v>3.6</c:v>
                </c:pt>
                <c:pt idx="430">
                  <c:v>3.1</c:v>
                </c:pt>
                <c:pt idx="431">
                  <c:v>2.7</c:v>
                </c:pt>
                <c:pt idx="432">
                  <c:v>1.8</c:v>
                </c:pt>
                <c:pt idx="433">
                  <c:v>0.9</c:v>
                </c:pt>
                <c:pt idx="434">
                  <c:v>0.1</c:v>
                </c:pt>
                <c:pt idx="435">
                  <c:v>-1.4</c:v>
                </c:pt>
                <c:pt idx="436">
                  <c:v>-2.8</c:v>
                </c:pt>
                <c:pt idx="437">
                  <c:v>-4.3</c:v>
                </c:pt>
                <c:pt idx="438">
                  <c:v>-6.4</c:v>
                </c:pt>
                <c:pt idx="439">
                  <c:v>-8.9</c:v>
                </c:pt>
                <c:pt idx="440">
                  <c:v>-12.0</c:v>
                </c:pt>
                <c:pt idx="441">
                  <c:v>-16.1</c:v>
                </c:pt>
                <c:pt idx="442">
                  <c:v>-19.1</c:v>
                </c:pt>
                <c:pt idx="443">
                  <c:v>-16.9</c:v>
                </c:pt>
                <c:pt idx="444">
                  <c:v>-14.3</c:v>
                </c:pt>
                <c:pt idx="445">
                  <c:v>-13.0</c:v>
                </c:pt>
                <c:pt idx="446">
                  <c:v>-11.8</c:v>
                </c:pt>
                <c:pt idx="447">
                  <c:v>-11.6</c:v>
                </c:pt>
                <c:pt idx="448">
                  <c:v>-11.7</c:v>
                </c:pt>
                <c:pt idx="449">
                  <c:v>-12.3</c:v>
                </c:pt>
                <c:pt idx="450">
                  <c:v>-13.5</c:v>
                </c:pt>
                <c:pt idx="451">
                  <c:v>-15.2</c:v>
                </c:pt>
                <c:pt idx="452">
                  <c:v>-18.7</c:v>
                </c:pt>
                <c:pt idx="453">
                  <c:v>-23.0</c:v>
                </c:pt>
                <c:pt idx="454">
                  <c:v>-30.6</c:v>
                </c:pt>
                <c:pt idx="455">
                  <c:v>-29.3</c:v>
                </c:pt>
                <c:pt idx="456">
                  <c:v>-22.1</c:v>
                </c:pt>
                <c:pt idx="457">
                  <c:v>-19.0</c:v>
                </c:pt>
                <c:pt idx="458">
                  <c:v>-17.4</c:v>
                </c:pt>
                <c:pt idx="459">
                  <c:v>-16.5</c:v>
                </c:pt>
                <c:pt idx="460">
                  <c:v>-16.4</c:v>
                </c:pt>
                <c:pt idx="461">
                  <c:v>-16.7</c:v>
                </c:pt>
                <c:pt idx="462">
                  <c:v>-17.4</c:v>
                </c:pt>
                <c:pt idx="463">
                  <c:v>-18.8</c:v>
                </c:pt>
                <c:pt idx="464">
                  <c:v>-20.8</c:v>
                </c:pt>
                <c:pt idx="465">
                  <c:v>-24.6</c:v>
                </c:pt>
                <c:pt idx="466">
                  <c:v>-32.0</c:v>
                </c:pt>
                <c:pt idx="467">
                  <c:v>-30.7</c:v>
                </c:pt>
                <c:pt idx="468">
                  <c:v>-24.0</c:v>
                </c:pt>
                <c:pt idx="469">
                  <c:v>-20.4</c:v>
                </c:pt>
                <c:pt idx="470">
                  <c:v>-18.0</c:v>
                </c:pt>
                <c:pt idx="471">
                  <c:v>-16.4</c:v>
                </c:pt>
                <c:pt idx="472">
                  <c:v>-15.6</c:v>
                </c:pt>
                <c:pt idx="473">
                  <c:v>-15.1</c:v>
                </c:pt>
                <c:pt idx="474">
                  <c:v>-15.0</c:v>
                </c:pt>
                <c:pt idx="475">
                  <c:v>-15.4</c:v>
                </c:pt>
                <c:pt idx="476">
                  <c:v>-16.2</c:v>
                </c:pt>
                <c:pt idx="477">
                  <c:v>-17.7</c:v>
                </c:pt>
                <c:pt idx="478">
                  <c:v>-19.7</c:v>
                </c:pt>
                <c:pt idx="479">
                  <c:v>-22.8</c:v>
                </c:pt>
                <c:pt idx="480">
                  <c:v>-26.6</c:v>
                </c:pt>
                <c:pt idx="481">
                  <c:v>-32.7</c:v>
                </c:pt>
                <c:pt idx="482">
                  <c:v>-26.4</c:v>
                </c:pt>
                <c:pt idx="483">
                  <c:v>-22.2</c:v>
                </c:pt>
                <c:pt idx="484">
                  <c:v>-19.8</c:v>
                </c:pt>
                <c:pt idx="485">
                  <c:v>-18.1</c:v>
                </c:pt>
                <c:pt idx="486">
                  <c:v>-17.2</c:v>
                </c:pt>
                <c:pt idx="487">
                  <c:v>-16.7</c:v>
                </c:pt>
                <c:pt idx="488">
                  <c:v>-16.7</c:v>
                </c:pt>
                <c:pt idx="489">
                  <c:v>-17.1</c:v>
                </c:pt>
                <c:pt idx="490">
                  <c:v>-17.6</c:v>
                </c:pt>
                <c:pt idx="491">
                  <c:v>-18.8</c:v>
                </c:pt>
                <c:pt idx="492">
                  <c:v>-20.2</c:v>
                </c:pt>
                <c:pt idx="493">
                  <c:v>-22.8</c:v>
                </c:pt>
                <c:pt idx="494">
                  <c:v>-24.4</c:v>
                </c:pt>
                <c:pt idx="495">
                  <c:v>-28.0</c:v>
                </c:pt>
                <c:pt idx="496">
                  <c:v>-34.9</c:v>
                </c:pt>
                <c:pt idx="497">
                  <c:v>-33.7</c:v>
                </c:pt>
                <c:pt idx="498">
                  <c:v>-29.6</c:v>
                </c:pt>
                <c:pt idx="499">
                  <c:v>-25.9</c:v>
                </c:pt>
                <c:pt idx="500">
                  <c:v>-25.1</c:v>
                </c:pt>
                <c:pt idx="501">
                  <c:v>-24.2</c:v>
                </c:pt>
                <c:pt idx="502">
                  <c:v>-24.1</c:v>
                </c:pt>
                <c:pt idx="503">
                  <c:v>-24.3</c:v>
                </c:pt>
                <c:pt idx="504">
                  <c:v>-25.1</c:v>
                </c:pt>
                <c:pt idx="505">
                  <c:v>-27.0</c:v>
                </c:pt>
                <c:pt idx="506">
                  <c:v>-29.1</c:v>
                </c:pt>
                <c:pt idx="507">
                  <c:v>-33.3</c:v>
                </c:pt>
                <c:pt idx="508">
                  <c:v>-37.1</c:v>
                </c:pt>
                <c:pt idx="509">
                  <c:v>-33.0</c:v>
                </c:pt>
                <c:pt idx="510">
                  <c:v>-28.4</c:v>
                </c:pt>
                <c:pt idx="511">
                  <c:v>-26.9</c:v>
                </c:pt>
                <c:pt idx="512">
                  <c:v>-25.5</c:v>
                </c:pt>
                <c:pt idx="513">
                  <c:v>-24.6</c:v>
                </c:pt>
                <c:pt idx="514">
                  <c:v>-24.2</c:v>
                </c:pt>
                <c:pt idx="515">
                  <c:v>-24.9</c:v>
                </c:pt>
                <c:pt idx="516">
                  <c:v>-25.0</c:v>
                </c:pt>
                <c:pt idx="517">
                  <c:v>-26.0</c:v>
                </c:pt>
                <c:pt idx="518">
                  <c:v>-28.3</c:v>
                </c:pt>
                <c:pt idx="519">
                  <c:v>-29.9</c:v>
                </c:pt>
                <c:pt idx="520">
                  <c:v>-33.8</c:v>
                </c:pt>
                <c:pt idx="521">
                  <c:v>-37.2</c:v>
                </c:pt>
                <c:pt idx="522">
                  <c:v>-35.0</c:v>
                </c:pt>
                <c:pt idx="523">
                  <c:v>-31.3</c:v>
                </c:pt>
                <c:pt idx="524">
                  <c:v>-28.4</c:v>
                </c:pt>
                <c:pt idx="525">
                  <c:v>-27.1</c:v>
                </c:pt>
                <c:pt idx="526">
                  <c:v>-26.0</c:v>
                </c:pt>
                <c:pt idx="527">
                  <c:v>-25.1</c:v>
                </c:pt>
                <c:pt idx="528">
                  <c:v>-25.2</c:v>
                </c:pt>
                <c:pt idx="529">
                  <c:v>-25.8</c:v>
                </c:pt>
                <c:pt idx="530">
                  <c:v>-26.5</c:v>
                </c:pt>
                <c:pt idx="531">
                  <c:v>-27.4</c:v>
                </c:pt>
                <c:pt idx="532">
                  <c:v>-28.6</c:v>
                </c:pt>
                <c:pt idx="533">
                  <c:v>-31.8</c:v>
                </c:pt>
                <c:pt idx="534">
                  <c:v>-34.2</c:v>
                </c:pt>
                <c:pt idx="535">
                  <c:v>-37.9</c:v>
                </c:pt>
                <c:pt idx="536">
                  <c:v>-36.3</c:v>
                </c:pt>
                <c:pt idx="537">
                  <c:v>-33.8</c:v>
                </c:pt>
                <c:pt idx="538">
                  <c:v>-32.4</c:v>
                </c:pt>
                <c:pt idx="539">
                  <c:v>-30.1</c:v>
                </c:pt>
                <c:pt idx="540">
                  <c:v>-38.2</c:v>
                </c:pt>
                <c:pt idx="541">
                  <c:v>-38.0</c:v>
                </c:pt>
                <c:pt idx="542">
                  <c:v>-37.9</c:v>
                </c:pt>
                <c:pt idx="543">
                  <c:v>-38.7</c:v>
                </c:pt>
                <c:pt idx="544">
                  <c:v>-37.8</c:v>
                </c:pt>
                <c:pt idx="545">
                  <c:v>-38.2</c:v>
                </c:pt>
                <c:pt idx="546">
                  <c:v>-37.4</c:v>
                </c:pt>
                <c:pt idx="547">
                  <c:v>-37.3</c:v>
                </c:pt>
                <c:pt idx="548">
                  <c:v>-38.4</c:v>
                </c:pt>
                <c:pt idx="549">
                  <c:v>-38.4</c:v>
                </c:pt>
                <c:pt idx="550">
                  <c:v>-38.0</c:v>
                </c:pt>
                <c:pt idx="551">
                  <c:v>-37.3</c:v>
                </c:pt>
                <c:pt idx="552">
                  <c:v>-37.2</c:v>
                </c:pt>
                <c:pt idx="553">
                  <c:v>-37.6</c:v>
                </c:pt>
                <c:pt idx="554">
                  <c:v>-37.5</c:v>
                </c:pt>
                <c:pt idx="555">
                  <c:v>-38.0</c:v>
                </c:pt>
                <c:pt idx="556">
                  <c:v>-37.9</c:v>
                </c:pt>
                <c:pt idx="557">
                  <c:v>-38.4</c:v>
                </c:pt>
                <c:pt idx="558">
                  <c:v>-36.8</c:v>
                </c:pt>
                <c:pt idx="559">
                  <c:v>-37.6</c:v>
                </c:pt>
                <c:pt idx="560">
                  <c:v>-37.6</c:v>
                </c:pt>
                <c:pt idx="561">
                  <c:v>-37.7</c:v>
                </c:pt>
                <c:pt idx="562">
                  <c:v>-37.7</c:v>
                </c:pt>
                <c:pt idx="563">
                  <c:v>-38.1</c:v>
                </c:pt>
                <c:pt idx="564">
                  <c:v>-38.1</c:v>
                </c:pt>
                <c:pt idx="565">
                  <c:v>-37.6</c:v>
                </c:pt>
                <c:pt idx="566">
                  <c:v>-37.9</c:v>
                </c:pt>
                <c:pt idx="567">
                  <c:v>-38.5</c:v>
                </c:pt>
                <c:pt idx="568">
                  <c:v>-38.1</c:v>
                </c:pt>
                <c:pt idx="569">
                  <c:v>-38.0</c:v>
                </c:pt>
                <c:pt idx="570">
                  <c:v>-37.6</c:v>
                </c:pt>
                <c:pt idx="571">
                  <c:v>-37.5</c:v>
                </c:pt>
                <c:pt idx="572">
                  <c:v>-36.9</c:v>
                </c:pt>
                <c:pt idx="573">
                  <c:v>-38.4</c:v>
                </c:pt>
                <c:pt idx="574">
                  <c:v>-38.0</c:v>
                </c:pt>
                <c:pt idx="575">
                  <c:v>-37.7</c:v>
                </c:pt>
                <c:pt idx="576">
                  <c:v>-38.2</c:v>
                </c:pt>
                <c:pt idx="577">
                  <c:v>-37.3</c:v>
                </c:pt>
                <c:pt idx="578">
                  <c:v>-37.7</c:v>
                </c:pt>
                <c:pt idx="579">
                  <c:v>-37.9</c:v>
                </c:pt>
                <c:pt idx="580">
                  <c:v>-36.9</c:v>
                </c:pt>
                <c:pt idx="581">
                  <c:v>-36.8</c:v>
                </c:pt>
                <c:pt idx="582">
                  <c:v>-38.1</c:v>
                </c:pt>
                <c:pt idx="583">
                  <c:v>-38.0</c:v>
                </c:pt>
                <c:pt idx="584">
                  <c:v>-37.6</c:v>
                </c:pt>
                <c:pt idx="585">
                  <c:v>-37.5</c:v>
                </c:pt>
                <c:pt idx="586">
                  <c:v>-37.8</c:v>
                </c:pt>
                <c:pt idx="587">
                  <c:v>-37.8</c:v>
                </c:pt>
                <c:pt idx="588">
                  <c:v>-37.9</c:v>
                </c:pt>
                <c:pt idx="589">
                  <c:v>-38.2</c:v>
                </c:pt>
                <c:pt idx="590">
                  <c:v>-37.8</c:v>
                </c:pt>
                <c:pt idx="591">
                  <c:v>-37.7</c:v>
                </c:pt>
                <c:pt idx="592">
                  <c:v>-37.5</c:v>
                </c:pt>
                <c:pt idx="593">
                  <c:v>-38.2</c:v>
                </c:pt>
                <c:pt idx="594">
                  <c:v>-38.4</c:v>
                </c:pt>
                <c:pt idx="595">
                  <c:v>-37.7</c:v>
                </c:pt>
                <c:pt idx="596">
                  <c:v>-37.6</c:v>
                </c:pt>
                <c:pt idx="597">
                  <c:v>-37.5</c:v>
                </c:pt>
                <c:pt idx="598">
                  <c:v>-37.9</c:v>
                </c:pt>
                <c:pt idx="599">
                  <c:v>-38.1</c:v>
                </c:pt>
                <c:pt idx="600">
                  <c:v>-38.3</c:v>
                </c:pt>
                <c:pt idx="601">
                  <c:v>-36.1</c:v>
                </c:pt>
                <c:pt idx="602">
                  <c:v>-36.9</c:v>
                </c:pt>
                <c:pt idx="603">
                  <c:v>-38.2</c:v>
                </c:pt>
                <c:pt idx="604">
                  <c:v>-38.3</c:v>
                </c:pt>
                <c:pt idx="605">
                  <c:v>-37.8</c:v>
                </c:pt>
                <c:pt idx="606">
                  <c:v>-36.9</c:v>
                </c:pt>
                <c:pt idx="607">
                  <c:v>-37.6</c:v>
                </c:pt>
                <c:pt idx="608">
                  <c:v>-37.4</c:v>
                </c:pt>
                <c:pt idx="609">
                  <c:v>-37.7</c:v>
                </c:pt>
                <c:pt idx="610">
                  <c:v>-37.1</c:v>
                </c:pt>
                <c:pt idx="611">
                  <c:v>-38.0</c:v>
                </c:pt>
                <c:pt idx="612">
                  <c:v>-38.1</c:v>
                </c:pt>
                <c:pt idx="613">
                  <c:v>-36.6</c:v>
                </c:pt>
                <c:pt idx="614">
                  <c:v>-37.7</c:v>
                </c:pt>
                <c:pt idx="615">
                  <c:v>-37.2</c:v>
                </c:pt>
                <c:pt idx="616">
                  <c:v>-38.3</c:v>
                </c:pt>
                <c:pt idx="617">
                  <c:v>-38.2</c:v>
                </c:pt>
                <c:pt idx="618">
                  <c:v>-38.4</c:v>
                </c:pt>
                <c:pt idx="619">
                  <c:v>-38.1</c:v>
                </c:pt>
                <c:pt idx="620">
                  <c:v>-38.2</c:v>
                </c:pt>
                <c:pt idx="621">
                  <c:v>-36.8</c:v>
                </c:pt>
                <c:pt idx="622">
                  <c:v>-38.2</c:v>
                </c:pt>
                <c:pt idx="623">
                  <c:v>-37.6</c:v>
                </c:pt>
                <c:pt idx="624">
                  <c:v>-36.4</c:v>
                </c:pt>
                <c:pt idx="625">
                  <c:v>-37.8</c:v>
                </c:pt>
                <c:pt idx="626">
                  <c:v>-38.4</c:v>
                </c:pt>
                <c:pt idx="627">
                  <c:v>-37.2</c:v>
                </c:pt>
                <c:pt idx="628">
                  <c:v>-38.3</c:v>
                </c:pt>
                <c:pt idx="629">
                  <c:v>-37.4</c:v>
                </c:pt>
                <c:pt idx="630">
                  <c:v>-37.6</c:v>
                </c:pt>
                <c:pt idx="631">
                  <c:v>-37.7</c:v>
                </c:pt>
                <c:pt idx="632">
                  <c:v>-38.3</c:v>
                </c:pt>
                <c:pt idx="633">
                  <c:v>-38.4</c:v>
                </c:pt>
                <c:pt idx="634">
                  <c:v>-38.1</c:v>
                </c:pt>
                <c:pt idx="635">
                  <c:v>-37.6</c:v>
                </c:pt>
                <c:pt idx="636">
                  <c:v>-37.3</c:v>
                </c:pt>
                <c:pt idx="637">
                  <c:v>-38.0</c:v>
                </c:pt>
                <c:pt idx="638">
                  <c:v>-37.9</c:v>
                </c:pt>
                <c:pt idx="639">
                  <c:v>-37.9</c:v>
                </c:pt>
                <c:pt idx="640">
                  <c:v>-37.1</c:v>
                </c:pt>
                <c:pt idx="641">
                  <c:v>-36.8</c:v>
                </c:pt>
                <c:pt idx="642">
                  <c:v>-37.8</c:v>
                </c:pt>
                <c:pt idx="643">
                  <c:v>-38.5</c:v>
                </c:pt>
                <c:pt idx="644">
                  <c:v>-37.5</c:v>
                </c:pt>
                <c:pt idx="645">
                  <c:v>-37.0</c:v>
                </c:pt>
                <c:pt idx="646">
                  <c:v>-38.1</c:v>
                </c:pt>
                <c:pt idx="647">
                  <c:v>-37.7</c:v>
                </c:pt>
                <c:pt idx="648">
                  <c:v>-37.5</c:v>
                </c:pt>
                <c:pt idx="649">
                  <c:v>-38.6</c:v>
                </c:pt>
                <c:pt idx="650">
                  <c:v>-38.1</c:v>
                </c:pt>
                <c:pt idx="651">
                  <c:v>-37.7</c:v>
                </c:pt>
                <c:pt idx="652">
                  <c:v>-37.4</c:v>
                </c:pt>
                <c:pt idx="653">
                  <c:v>-37.6</c:v>
                </c:pt>
                <c:pt idx="654">
                  <c:v>-37.6</c:v>
                </c:pt>
                <c:pt idx="655">
                  <c:v>-37.1</c:v>
                </c:pt>
                <c:pt idx="656">
                  <c:v>-38.1</c:v>
                </c:pt>
                <c:pt idx="657">
                  <c:v>-37.4</c:v>
                </c:pt>
                <c:pt idx="658">
                  <c:v>-38.0</c:v>
                </c:pt>
                <c:pt idx="659">
                  <c:v>-37.9</c:v>
                </c:pt>
                <c:pt idx="660">
                  <c:v>-38.1</c:v>
                </c:pt>
                <c:pt idx="661">
                  <c:v>-38.3</c:v>
                </c:pt>
                <c:pt idx="662">
                  <c:v>-38.3</c:v>
                </c:pt>
                <c:pt idx="663">
                  <c:v>-38.0</c:v>
                </c:pt>
                <c:pt idx="664">
                  <c:v>-37.3</c:v>
                </c:pt>
                <c:pt idx="665">
                  <c:v>-38.2</c:v>
                </c:pt>
                <c:pt idx="666">
                  <c:v>-37.5</c:v>
                </c:pt>
                <c:pt idx="667">
                  <c:v>-37.8</c:v>
                </c:pt>
                <c:pt idx="668">
                  <c:v>-36.9</c:v>
                </c:pt>
                <c:pt idx="669">
                  <c:v>-37.8</c:v>
                </c:pt>
                <c:pt idx="670">
                  <c:v>-38.3</c:v>
                </c:pt>
                <c:pt idx="671">
                  <c:v>-38.2</c:v>
                </c:pt>
                <c:pt idx="672">
                  <c:v>-37.7</c:v>
                </c:pt>
                <c:pt idx="673">
                  <c:v>-36.9</c:v>
                </c:pt>
                <c:pt idx="674">
                  <c:v>-37.5</c:v>
                </c:pt>
                <c:pt idx="675">
                  <c:v>-36.5</c:v>
                </c:pt>
                <c:pt idx="676">
                  <c:v>-38.0</c:v>
                </c:pt>
                <c:pt idx="677">
                  <c:v>-36.5</c:v>
                </c:pt>
                <c:pt idx="678">
                  <c:v>-38.3</c:v>
                </c:pt>
                <c:pt idx="679">
                  <c:v>-38.2</c:v>
                </c:pt>
                <c:pt idx="680">
                  <c:v>-37.4</c:v>
                </c:pt>
                <c:pt idx="681">
                  <c:v>-38.4</c:v>
                </c:pt>
                <c:pt idx="682">
                  <c:v>-38.5</c:v>
                </c:pt>
                <c:pt idx="683">
                  <c:v>-38.1</c:v>
                </c:pt>
                <c:pt idx="684">
                  <c:v>-37.4</c:v>
                </c:pt>
                <c:pt idx="685">
                  <c:v>-37.2</c:v>
                </c:pt>
                <c:pt idx="686">
                  <c:v>-37.3</c:v>
                </c:pt>
                <c:pt idx="687">
                  <c:v>-37.8</c:v>
                </c:pt>
                <c:pt idx="688">
                  <c:v>-38.2</c:v>
                </c:pt>
                <c:pt idx="689">
                  <c:v>-36.2</c:v>
                </c:pt>
                <c:pt idx="690">
                  <c:v>-38.2</c:v>
                </c:pt>
                <c:pt idx="691">
                  <c:v>-37.2</c:v>
                </c:pt>
                <c:pt idx="692">
                  <c:v>-38.3</c:v>
                </c:pt>
                <c:pt idx="693">
                  <c:v>-38.2</c:v>
                </c:pt>
                <c:pt idx="694">
                  <c:v>-38.0</c:v>
                </c:pt>
                <c:pt idx="695">
                  <c:v>-38.0</c:v>
                </c:pt>
                <c:pt idx="696">
                  <c:v>-36.6</c:v>
                </c:pt>
                <c:pt idx="697">
                  <c:v>-36.6</c:v>
                </c:pt>
                <c:pt idx="698">
                  <c:v>-38.1</c:v>
                </c:pt>
                <c:pt idx="699">
                  <c:v>-37.2</c:v>
                </c:pt>
                <c:pt idx="700">
                  <c:v>-38.0</c:v>
                </c:pt>
                <c:pt idx="701">
                  <c:v>-38.0</c:v>
                </c:pt>
                <c:pt idx="702">
                  <c:v>-37.7</c:v>
                </c:pt>
                <c:pt idx="703">
                  <c:v>-36.9</c:v>
                </c:pt>
                <c:pt idx="704">
                  <c:v>-37.5</c:v>
                </c:pt>
                <c:pt idx="705">
                  <c:v>-38.0</c:v>
                </c:pt>
                <c:pt idx="706">
                  <c:v>-37.9</c:v>
                </c:pt>
                <c:pt idx="707">
                  <c:v>-37.5</c:v>
                </c:pt>
                <c:pt idx="708">
                  <c:v>-36.9</c:v>
                </c:pt>
                <c:pt idx="709">
                  <c:v>-37.3</c:v>
                </c:pt>
                <c:pt idx="710">
                  <c:v>-38.3</c:v>
                </c:pt>
                <c:pt idx="711">
                  <c:v>-38.1</c:v>
                </c:pt>
                <c:pt idx="712">
                  <c:v>-38.0</c:v>
                </c:pt>
                <c:pt idx="713">
                  <c:v>-36.7</c:v>
                </c:pt>
                <c:pt idx="714">
                  <c:v>-37.6</c:v>
                </c:pt>
                <c:pt idx="715">
                  <c:v>-38.4</c:v>
                </c:pt>
                <c:pt idx="716">
                  <c:v>-38.2</c:v>
                </c:pt>
                <c:pt idx="717">
                  <c:v>-38.0</c:v>
                </c:pt>
                <c:pt idx="718">
                  <c:v>-38.1</c:v>
                </c:pt>
                <c:pt idx="719">
                  <c:v>-38.1</c:v>
                </c:pt>
                <c:pt idx="720">
                  <c:v>-37.8</c:v>
                </c:pt>
                <c:pt idx="721">
                  <c:v>-36.9</c:v>
                </c:pt>
                <c:pt idx="722">
                  <c:v>-38.1</c:v>
                </c:pt>
                <c:pt idx="723">
                  <c:v>-37.6</c:v>
                </c:pt>
                <c:pt idx="724">
                  <c:v>-38.3</c:v>
                </c:pt>
                <c:pt idx="725">
                  <c:v>-37.7</c:v>
                </c:pt>
                <c:pt idx="726">
                  <c:v>-37.7</c:v>
                </c:pt>
                <c:pt idx="727">
                  <c:v>-38.5</c:v>
                </c:pt>
                <c:pt idx="728">
                  <c:v>-37.0</c:v>
                </c:pt>
                <c:pt idx="729">
                  <c:v>-38.3</c:v>
                </c:pt>
                <c:pt idx="730">
                  <c:v>-38.3</c:v>
                </c:pt>
                <c:pt idx="731">
                  <c:v>-37.4</c:v>
                </c:pt>
                <c:pt idx="732">
                  <c:v>-38.2</c:v>
                </c:pt>
                <c:pt idx="733">
                  <c:v>-37.5</c:v>
                </c:pt>
                <c:pt idx="734">
                  <c:v>-37.1</c:v>
                </c:pt>
                <c:pt idx="735">
                  <c:v>-38.0</c:v>
                </c:pt>
                <c:pt idx="736">
                  <c:v>-37.8</c:v>
                </c:pt>
                <c:pt idx="737">
                  <c:v>-37.6</c:v>
                </c:pt>
                <c:pt idx="738">
                  <c:v>-38.2</c:v>
                </c:pt>
                <c:pt idx="739">
                  <c:v>-38.2</c:v>
                </c:pt>
                <c:pt idx="740">
                  <c:v>-37.2</c:v>
                </c:pt>
                <c:pt idx="741">
                  <c:v>-37.6</c:v>
                </c:pt>
                <c:pt idx="742">
                  <c:v>-37.9</c:v>
                </c:pt>
                <c:pt idx="743">
                  <c:v>-38.4</c:v>
                </c:pt>
                <c:pt idx="744">
                  <c:v>-38.1</c:v>
                </c:pt>
                <c:pt idx="745">
                  <c:v>-37.5</c:v>
                </c:pt>
                <c:pt idx="746">
                  <c:v>-38.3</c:v>
                </c:pt>
                <c:pt idx="747">
                  <c:v>-37.1</c:v>
                </c:pt>
                <c:pt idx="748">
                  <c:v>-38.2</c:v>
                </c:pt>
                <c:pt idx="749">
                  <c:v>-38.1</c:v>
                </c:pt>
                <c:pt idx="750">
                  <c:v>-38.1</c:v>
                </c:pt>
                <c:pt idx="751">
                  <c:v>-37.8</c:v>
                </c:pt>
                <c:pt idx="752">
                  <c:v>-38.2</c:v>
                </c:pt>
                <c:pt idx="753">
                  <c:v>-37.1</c:v>
                </c:pt>
                <c:pt idx="754">
                  <c:v>-38.0</c:v>
                </c:pt>
                <c:pt idx="755">
                  <c:v>-37.6</c:v>
                </c:pt>
                <c:pt idx="756">
                  <c:v>-38.3</c:v>
                </c:pt>
                <c:pt idx="757">
                  <c:v>-36.8</c:v>
                </c:pt>
                <c:pt idx="758">
                  <c:v>-38.2</c:v>
                </c:pt>
                <c:pt idx="759">
                  <c:v>-37.5</c:v>
                </c:pt>
                <c:pt idx="760">
                  <c:v>-38.3</c:v>
                </c:pt>
                <c:pt idx="761">
                  <c:v>-37.7</c:v>
                </c:pt>
                <c:pt idx="762">
                  <c:v>-37.9</c:v>
                </c:pt>
                <c:pt idx="763">
                  <c:v>-37.7</c:v>
                </c:pt>
                <c:pt idx="764">
                  <c:v>-37.4</c:v>
                </c:pt>
                <c:pt idx="765">
                  <c:v>-37.3</c:v>
                </c:pt>
                <c:pt idx="766">
                  <c:v>-37.8</c:v>
                </c:pt>
                <c:pt idx="767">
                  <c:v>-37.9</c:v>
                </c:pt>
                <c:pt idx="768">
                  <c:v>-37.6</c:v>
                </c:pt>
                <c:pt idx="769">
                  <c:v>-37.9</c:v>
                </c:pt>
                <c:pt idx="770">
                  <c:v>-38.3</c:v>
                </c:pt>
                <c:pt idx="771">
                  <c:v>-37.5</c:v>
                </c:pt>
                <c:pt idx="772">
                  <c:v>-37.5</c:v>
                </c:pt>
                <c:pt idx="773">
                  <c:v>-38.1</c:v>
                </c:pt>
                <c:pt idx="774">
                  <c:v>-38.2</c:v>
                </c:pt>
                <c:pt idx="775">
                  <c:v>-37.8</c:v>
                </c:pt>
                <c:pt idx="776">
                  <c:v>-37.9</c:v>
                </c:pt>
                <c:pt idx="777">
                  <c:v>-37.6</c:v>
                </c:pt>
                <c:pt idx="778">
                  <c:v>-38.3</c:v>
                </c:pt>
                <c:pt idx="779">
                  <c:v>-38.6</c:v>
                </c:pt>
                <c:pt idx="780">
                  <c:v>-37.8</c:v>
                </c:pt>
                <c:pt idx="781">
                  <c:v>-37.8</c:v>
                </c:pt>
                <c:pt idx="782">
                  <c:v>-37.7</c:v>
                </c:pt>
                <c:pt idx="783">
                  <c:v>-37.8</c:v>
                </c:pt>
                <c:pt idx="784">
                  <c:v>-37.4</c:v>
                </c:pt>
                <c:pt idx="785">
                  <c:v>-37.9</c:v>
                </c:pt>
                <c:pt idx="786">
                  <c:v>-38.0</c:v>
                </c:pt>
                <c:pt idx="787">
                  <c:v>-37.8</c:v>
                </c:pt>
                <c:pt idx="788">
                  <c:v>-37.8</c:v>
                </c:pt>
                <c:pt idx="789">
                  <c:v>-38.0</c:v>
                </c:pt>
                <c:pt idx="790">
                  <c:v>-37.0</c:v>
                </c:pt>
                <c:pt idx="791">
                  <c:v>-38.0</c:v>
                </c:pt>
                <c:pt idx="792">
                  <c:v>-37.8</c:v>
                </c:pt>
                <c:pt idx="793">
                  <c:v>-37.7</c:v>
                </c:pt>
                <c:pt idx="794">
                  <c:v>-37.5</c:v>
                </c:pt>
                <c:pt idx="795">
                  <c:v>-36.9</c:v>
                </c:pt>
                <c:pt idx="796">
                  <c:v>-38.5</c:v>
                </c:pt>
                <c:pt idx="797">
                  <c:v>-38.0</c:v>
                </c:pt>
                <c:pt idx="798">
                  <c:v>-37.8</c:v>
                </c:pt>
                <c:pt idx="799">
                  <c:v>-38.0</c:v>
                </c:pt>
                <c:pt idx="800">
                  <c:v>-37.7</c:v>
                </c:pt>
                <c:pt idx="801">
                  <c:v>-37.9</c:v>
                </c:pt>
                <c:pt idx="802">
                  <c:v>-37.6</c:v>
                </c:pt>
                <c:pt idx="803">
                  <c:v>-37.1</c:v>
                </c:pt>
                <c:pt idx="804">
                  <c:v>-37.8</c:v>
                </c:pt>
                <c:pt idx="805">
                  <c:v>-37.5</c:v>
                </c:pt>
                <c:pt idx="806">
                  <c:v>-37.7</c:v>
                </c:pt>
                <c:pt idx="807">
                  <c:v>-37.8</c:v>
                </c:pt>
                <c:pt idx="808">
                  <c:v>-37.7</c:v>
                </c:pt>
                <c:pt idx="809">
                  <c:v>-37.8</c:v>
                </c:pt>
                <c:pt idx="810">
                  <c:v>-38.2</c:v>
                </c:pt>
                <c:pt idx="811">
                  <c:v>-38.0</c:v>
                </c:pt>
                <c:pt idx="812">
                  <c:v>-38.2</c:v>
                </c:pt>
                <c:pt idx="813">
                  <c:v>-37.7</c:v>
                </c:pt>
                <c:pt idx="814">
                  <c:v>-37.3</c:v>
                </c:pt>
                <c:pt idx="815">
                  <c:v>-37.6</c:v>
                </c:pt>
                <c:pt idx="816">
                  <c:v>-38.3</c:v>
                </c:pt>
                <c:pt idx="817">
                  <c:v>-38.1</c:v>
                </c:pt>
                <c:pt idx="818">
                  <c:v>-38.5</c:v>
                </c:pt>
                <c:pt idx="819">
                  <c:v>-38.2</c:v>
                </c:pt>
                <c:pt idx="820">
                  <c:v>-37.0</c:v>
                </c:pt>
                <c:pt idx="821">
                  <c:v>-38.4</c:v>
                </c:pt>
                <c:pt idx="822">
                  <c:v>-37.2</c:v>
                </c:pt>
                <c:pt idx="823">
                  <c:v>-38.4</c:v>
                </c:pt>
                <c:pt idx="824">
                  <c:v>-37.4</c:v>
                </c:pt>
                <c:pt idx="825">
                  <c:v>-38.0</c:v>
                </c:pt>
                <c:pt idx="826">
                  <c:v>-37.3</c:v>
                </c:pt>
                <c:pt idx="827">
                  <c:v>-37.9</c:v>
                </c:pt>
                <c:pt idx="828">
                  <c:v>-37.7</c:v>
                </c:pt>
                <c:pt idx="829">
                  <c:v>-37.8</c:v>
                </c:pt>
                <c:pt idx="830">
                  <c:v>-37.1</c:v>
                </c:pt>
                <c:pt idx="831">
                  <c:v>-38.3</c:v>
                </c:pt>
                <c:pt idx="832">
                  <c:v>-37.6</c:v>
                </c:pt>
                <c:pt idx="833">
                  <c:v>-38.2</c:v>
                </c:pt>
                <c:pt idx="834">
                  <c:v>-37.2</c:v>
                </c:pt>
                <c:pt idx="835">
                  <c:v>-38.2</c:v>
                </c:pt>
                <c:pt idx="836">
                  <c:v>-38.4</c:v>
                </c:pt>
                <c:pt idx="837">
                  <c:v>-37.1</c:v>
                </c:pt>
                <c:pt idx="838">
                  <c:v>-38.2</c:v>
                </c:pt>
                <c:pt idx="839">
                  <c:v>-38.0</c:v>
                </c:pt>
                <c:pt idx="840">
                  <c:v>-37.5</c:v>
                </c:pt>
                <c:pt idx="841">
                  <c:v>-37.5</c:v>
                </c:pt>
                <c:pt idx="842">
                  <c:v>-38.1</c:v>
                </c:pt>
                <c:pt idx="843">
                  <c:v>-38.5</c:v>
                </c:pt>
                <c:pt idx="844">
                  <c:v>-38.0</c:v>
                </c:pt>
                <c:pt idx="845">
                  <c:v>-37.8</c:v>
                </c:pt>
                <c:pt idx="846">
                  <c:v>-37.7</c:v>
                </c:pt>
                <c:pt idx="847">
                  <c:v>-38.2</c:v>
                </c:pt>
                <c:pt idx="848">
                  <c:v>-37.5</c:v>
                </c:pt>
                <c:pt idx="849">
                  <c:v>-38.6</c:v>
                </c:pt>
                <c:pt idx="850">
                  <c:v>-37.9</c:v>
                </c:pt>
                <c:pt idx="851">
                  <c:v>-37.3</c:v>
                </c:pt>
                <c:pt idx="852">
                  <c:v>-37.9</c:v>
                </c:pt>
                <c:pt idx="853">
                  <c:v>-37.9</c:v>
                </c:pt>
                <c:pt idx="854">
                  <c:v>-36.9</c:v>
                </c:pt>
                <c:pt idx="855">
                  <c:v>-37.5</c:v>
                </c:pt>
                <c:pt idx="856">
                  <c:v>-38.0</c:v>
                </c:pt>
                <c:pt idx="857">
                  <c:v>-38.3</c:v>
                </c:pt>
                <c:pt idx="858">
                  <c:v>-37.8</c:v>
                </c:pt>
                <c:pt idx="859">
                  <c:v>-38.3</c:v>
                </c:pt>
                <c:pt idx="860">
                  <c:v>-38.2</c:v>
                </c:pt>
                <c:pt idx="861">
                  <c:v>-38.1</c:v>
                </c:pt>
                <c:pt idx="862">
                  <c:v>-37.7</c:v>
                </c:pt>
                <c:pt idx="863">
                  <c:v>-36.9</c:v>
                </c:pt>
                <c:pt idx="864">
                  <c:v>-37.8</c:v>
                </c:pt>
                <c:pt idx="865">
                  <c:v>-38.1</c:v>
                </c:pt>
                <c:pt idx="866">
                  <c:v>-37.2</c:v>
                </c:pt>
                <c:pt idx="867">
                  <c:v>-38.4</c:v>
                </c:pt>
                <c:pt idx="868">
                  <c:v>-37.3</c:v>
                </c:pt>
                <c:pt idx="869">
                  <c:v>-38.1</c:v>
                </c:pt>
                <c:pt idx="870">
                  <c:v>-37.7</c:v>
                </c:pt>
                <c:pt idx="871">
                  <c:v>-37.7</c:v>
                </c:pt>
                <c:pt idx="872">
                  <c:v>-38.2</c:v>
                </c:pt>
                <c:pt idx="873">
                  <c:v>-37.5</c:v>
                </c:pt>
                <c:pt idx="874">
                  <c:v>-37.4</c:v>
                </c:pt>
                <c:pt idx="875">
                  <c:v>-37.3</c:v>
                </c:pt>
                <c:pt idx="876">
                  <c:v>-37.1</c:v>
                </c:pt>
                <c:pt idx="877">
                  <c:v>-38.1</c:v>
                </c:pt>
                <c:pt idx="878">
                  <c:v>-38.0</c:v>
                </c:pt>
                <c:pt idx="879">
                  <c:v>-37.6</c:v>
                </c:pt>
                <c:pt idx="880">
                  <c:v>-37.4</c:v>
                </c:pt>
                <c:pt idx="881">
                  <c:v>-37.8</c:v>
                </c:pt>
                <c:pt idx="882">
                  <c:v>-38.0</c:v>
                </c:pt>
                <c:pt idx="883">
                  <c:v>-38.1</c:v>
                </c:pt>
                <c:pt idx="884">
                  <c:v>-38.2</c:v>
                </c:pt>
                <c:pt idx="885">
                  <c:v>-38.0</c:v>
                </c:pt>
                <c:pt idx="886">
                  <c:v>-37.4</c:v>
                </c:pt>
                <c:pt idx="887">
                  <c:v>-38.1</c:v>
                </c:pt>
                <c:pt idx="888">
                  <c:v>-37.6</c:v>
                </c:pt>
                <c:pt idx="889">
                  <c:v>-37.7</c:v>
                </c:pt>
                <c:pt idx="890">
                  <c:v>-37.9</c:v>
                </c:pt>
                <c:pt idx="891">
                  <c:v>-37.6</c:v>
                </c:pt>
                <c:pt idx="892">
                  <c:v>-37.3</c:v>
                </c:pt>
                <c:pt idx="893">
                  <c:v>-37.9</c:v>
                </c:pt>
                <c:pt idx="894">
                  <c:v>-37.3</c:v>
                </c:pt>
                <c:pt idx="895">
                  <c:v>-37.6</c:v>
                </c:pt>
                <c:pt idx="896">
                  <c:v>-37.6</c:v>
                </c:pt>
                <c:pt idx="897">
                  <c:v>-38.2</c:v>
                </c:pt>
                <c:pt idx="898">
                  <c:v>-38.3</c:v>
                </c:pt>
                <c:pt idx="899">
                  <c:v>-37.7</c:v>
                </c:pt>
                <c:pt idx="900">
                  <c:v>-38.4</c:v>
                </c:pt>
                <c:pt idx="901">
                  <c:v>-37.3</c:v>
                </c:pt>
                <c:pt idx="902">
                  <c:v>-36.8</c:v>
                </c:pt>
                <c:pt idx="903">
                  <c:v>-38.4</c:v>
                </c:pt>
                <c:pt idx="904">
                  <c:v>-37.3</c:v>
                </c:pt>
                <c:pt idx="905">
                  <c:v>-36.7</c:v>
                </c:pt>
                <c:pt idx="906">
                  <c:v>-38.1</c:v>
                </c:pt>
                <c:pt idx="907">
                  <c:v>-37.4</c:v>
                </c:pt>
                <c:pt idx="908">
                  <c:v>-37.8</c:v>
                </c:pt>
                <c:pt idx="909">
                  <c:v>-38.0</c:v>
                </c:pt>
                <c:pt idx="910">
                  <c:v>-37.4</c:v>
                </c:pt>
                <c:pt idx="911">
                  <c:v>-37.8</c:v>
                </c:pt>
                <c:pt idx="912">
                  <c:v>-37.0</c:v>
                </c:pt>
                <c:pt idx="913">
                  <c:v>-37.5</c:v>
                </c:pt>
                <c:pt idx="914">
                  <c:v>-37.4</c:v>
                </c:pt>
                <c:pt idx="915">
                  <c:v>-37.8</c:v>
                </c:pt>
                <c:pt idx="916">
                  <c:v>-37.1</c:v>
                </c:pt>
                <c:pt idx="917">
                  <c:v>-37.7</c:v>
                </c:pt>
                <c:pt idx="918">
                  <c:v>-38.1</c:v>
                </c:pt>
                <c:pt idx="919">
                  <c:v>-38.2</c:v>
                </c:pt>
                <c:pt idx="920">
                  <c:v>-37.4</c:v>
                </c:pt>
                <c:pt idx="921">
                  <c:v>-38.0</c:v>
                </c:pt>
                <c:pt idx="922">
                  <c:v>-38.0</c:v>
                </c:pt>
                <c:pt idx="923">
                  <c:v>-37.7</c:v>
                </c:pt>
                <c:pt idx="924">
                  <c:v>-37.6</c:v>
                </c:pt>
                <c:pt idx="925">
                  <c:v>-38.2</c:v>
                </c:pt>
                <c:pt idx="926">
                  <c:v>-37.5</c:v>
                </c:pt>
                <c:pt idx="927">
                  <c:v>-38.6</c:v>
                </c:pt>
                <c:pt idx="928">
                  <c:v>-37.5</c:v>
                </c:pt>
                <c:pt idx="929">
                  <c:v>-38.3</c:v>
                </c:pt>
                <c:pt idx="930">
                  <c:v>-38.6</c:v>
                </c:pt>
                <c:pt idx="931">
                  <c:v>-37.2</c:v>
                </c:pt>
                <c:pt idx="932">
                  <c:v>-37.2</c:v>
                </c:pt>
                <c:pt idx="933">
                  <c:v>-38.0</c:v>
                </c:pt>
                <c:pt idx="934">
                  <c:v>-38.1</c:v>
                </c:pt>
                <c:pt idx="935">
                  <c:v>-37.2</c:v>
                </c:pt>
                <c:pt idx="936">
                  <c:v>-38.2</c:v>
                </c:pt>
                <c:pt idx="937">
                  <c:v>-37.8</c:v>
                </c:pt>
                <c:pt idx="938">
                  <c:v>-38.5</c:v>
                </c:pt>
                <c:pt idx="939">
                  <c:v>-38.3</c:v>
                </c:pt>
                <c:pt idx="940">
                  <c:v>-38.0</c:v>
                </c:pt>
                <c:pt idx="941">
                  <c:v>-37.9</c:v>
                </c:pt>
                <c:pt idx="942">
                  <c:v>-37.7</c:v>
                </c:pt>
                <c:pt idx="943">
                  <c:v>-38.1</c:v>
                </c:pt>
                <c:pt idx="944">
                  <c:v>-36.8</c:v>
                </c:pt>
                <c:pt idx="945">
                  <c:v>-38.3</c:v>
                </c:pt>
                <c:pt idx="946">
                  <c:v>-37.7</c:v>
                </c:pt>
                <c:pt idx="947">
                  <c:v>-37.8</c:v>
                </c:pt>
                <c:pt idx="948">
                  <c:v>-37.0</c:v>
                </c:pt>
                <c:pt idx="949">
                  <c:v>-37.8</c:v>
                </c:pt>
              </c:numCache>
            </c:numRef>
          </c:yVal>
          <c:smooth val="1"/>
        </c:ser>
        <c:dLbls>
          <c:showLegendKey val="0"/>
          <c:showVal val="0"/>
          <c:showCatName val="0"/>
          <c:showSerName val="0"/>
          <c:showPercent val="0"/>
          <c:showBubbleSize val="0"/>
        </c:dLbls>
        <c:axId val="-2084865176"/>
        <c:axId val="-2085088232"/>
      </c:scatterChart>
      <c:valAx>
        <c:axId val="-2084865176"/>
        <c:scaling>
          <c:orientation val="minMax"/>
          <c:max val="0.4839"/>
          <c:min val="0.4831"/>
        </c:scaling>
        <c:delete val="0"/>
        <c:axPos val="b"/>
        <c:title>
          <c:tx>
            <c:rich>
              <a:bodyPr/>
              <a:lstStyle/>
              <a:p>
                <a:pPr>
                  <a:defRPr lang="ja-JP" sz="1000" b="1" i="0" u="none" strike="noStrike" baseline="0">
                    <a:solidFill>
                      <a:srgbClr val="000000"/>
                    </a:solidFill>
                    <a:latin typeface="Calibri"/>
                    <a:ea typeface="Calibri"/>
                    <a:cs typeface="Calibri"/>
                  </a:defRPr>
                </a:pPr>
                <a:r>
                  <a:rPr lang="en-US" altLang="ja-JP" dirty="0"/>
                  <a:t>Time (JST)</a:t>
                </a:r>
              </a:p>
            </c:rich>
          </c:tx>
          <c:layout/>
          <c:overlay val="0"/>
          <c:spPr>
            <a:noFill/>
            <a:ln w="25400">
              <a:noFill/>
            </a:ln>
          </c:spPr>
        </c:title>
        <c:numFmt formatCode="h:mm:ss" sourceLinked="1"/>
        <c:majorTickMark val="cross"/>
        <c:minorTickMark val="in"/>
        <c:tickLblPos val="nextTo"/>
        <c:spPr>
          <a:ln w="3175">
            <a:solidFill>
              <a:srgbClr val="808080"/>
            </a:solidFill>
            <a:prstDash val="solid"/>
          </a:ln>
        </c:spPr>
        <c:txPr>
          <a:bodyPr rot="0" vert="horz"/>
          <a:lstStyle/>
          <a:p>
            <a:pPr>
              <a:defRPr lang="ja-JP" sz="1000" b="0" i="0" u="none" strike="noStrike" baseline="0">
                <a:solidFill>
                  <a:srgbClr val="000000"/>
                </a:solidFill>
                <a:latin typeface="ＭＳ Ｐゴシック"/>
                <a:ea typeface="ＭＳ Ｐゴシック"/>
                <a:cs typeface="ＭＳ Ｐゴシック"/>
              </a:defRPr>
            </a:pPr>
            <a:endParaRPr lang="en-US"/>
          </a:p>
        </c:txPr>
        <c:crossAx val="-2085088232"/>
        <c:crossesAt val="-40.0"/>
        <c:crossBetween val="midCat"/>
      </c:valAx>
      <c:valAx>
        <c:axId val="-2085088232"/>
        <c:scaling>
          <c:orientation val="minMax"/>
          <c:max val="10.0"/>
          <c:min val="-40.0"/>
        </c:scaling>
        <c:delete val="0"/>
        <c:axPos val="l"/>
        <c:majorGridlines>
          <c:spPr>
            <a:ln w="3175">
              <a:solidFill>
                <a:srgbClr val="808080"/>
              </a:solidFill>
              <a:prstDash val="solid"/>
            </a:ln>
          </c:spPr>
        </c:majorGridlines>
        <c:title>
          <c:tx>
            <c:rich>
              <a:bodyPr/>
              <a:lstStyle/>
              <a:p>
                <a:pPr>
                  <a:defRPr lang="ja-JP" sz="1000" b="1" i="0" u="none" strike="noStrike" baseline="0">
                    <a:solidFill>
                      <a:srgbClr val="000000"/>
                    </a:solidFill>
                    <a:latin typeface="Calibri"/>
                    <a:ea typeface="Calibri"/>
                    <a:cs typeface="Calibri"/>
                  </a:defRPr>
                </a:pPr>
                <a:r>
                  <a:rPr lang="en-US" altLang="ja-JP" dirty="0"/>
                  <a:t>Received Power [dBm]</a:t>
                </a:r>
              </a:p>
            </c:rich>
          </c:tx>
          <c:layout/>
          <c:overlay val="0"/>
          <c:spPr>
            <a:noFill/>
            <a:ln w="25400">
              <a:noFill/>
            </a:ln>
          </c:spPr>
        </c:title>
        <c:numFmt formatCode="General" sourceLinked="1"/>
        <c:majorTickMark val="cross"/>
        <c:minorTickMark val="in"/>
        <c:tickLblPos val="nextTo"/>
        <c:spPr>
          <a:ln w="3175">
            <a:solidFill>
              <a:srgbClr val="808080"/>
            </a:solidFill>
            <a:prstDash val="solid"/>
          </a:ln>
        </c:spPr>
        <c:txPr>
          <a:bodyPr/>
          <a:lstStyle/>
          <a:p>
            <a:pPr>
              <a:defRPr lang="ja-JP"/>
            </a:pPr>
            <a:endParaRPr lang="en-US"/>
          </a:p>
        </c:txPr>
        <c:crossAx val="-2084865176"/>
        <c:crosses val="autoZero"/>
        <c:crossBetween val="midCat"/>
        <c:majorUnit val="5.0"/>
        <c:minorUnit val="1.0"/>
      </c:valAx>
      <c:spPr>
        <a:solidFill>
          <a:srgbClr val="FFFFFF"/>
        </a:solidFill>
        <a:ln w="12700">
          <a:solidFill>
            <a:srgbClr val="000000"/>
          </a:solidFill>
          <a:prstDash val="solid"/>
        </a:ln>
      </c:spPr>
    </c:plotArea>
    <c:legend>
      <c:legendPos val="r"/>
      <c:layout>
        <c:manualLayout>
          <c:xMode val="edge"/>
          <c:yMode val="edge"/>
          <c:x val="0.855191256830601"/>
          <c:y val="0.509433962264151"/>
          <c:w val="0.137978142076503"/>
          <c:h val="0.0377358490566038"/>
        </c:manualLayout>
      </c:layout>
      <c:overlay val="0"/>
      <c:spPr>
        <a:noFill/>
        <a:ln w="25400">
          <a:noFill/>
        </a:ln>
      </c:spPr>
      <c:txPr>
        <a:bodyPr/>
        <a:lstStyle/>
        <a:p>
          <a:pPr>
            <a:defRPr lang="ja-JP"/>
          </a:pPr>
          <a:endParaRPr lang="en-US"/>
        </a:p>
      </c:txPr>
    </c:legend>
    <c:plotVisOnly val="1"/>
    <c:dispBlanksAs val="gap"/>
    <c:showDLblsOverMax val="0"/>
  </c:chart>
  <c:spPr>
    <a:solidFill>
      <a:srgbClr val="FFFFFF"/>
    </a:solidFill>
    <a:ln w="3175">
      <a:solidFill>
        <a:srgbClr val="808080"/>
      </a:solidFill>
      <a:prstDash val="solid"/>
    </a:ln>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19EBED7-B7B1-0F45-851F-DCBCF3DF2F67}" type="datetimeFigureOut">
              <a:rPr kumimoji="1" lang="ja-JP" altLang="en-US" smtClean="0"/>
              <a:t>22/10/2014</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C05C05F-C9B2-D94A-A0D4-3D25B9735569}" type="slidenum">
              <a:rPr kumimoji="1" lang="ja-JP" altLang="en-US" smtClean="0"/>
              <a:t>‹#›</a:t>
            </a:fld>
            <a:endParaRPr kumimoji="1" lang="ja-JP" altLang="en-US"/>
          </a:p>
        </p:txBody>
      </p:sp>
    </p:spTree>
    <p:extLst>
      <p:ext uri="{BB962C8B-B14F-4D97-AF65-F5344CB8AC3E}">
        <p14:creationId xmlns:p14="http://schemas.microsoft.com/office/powerpoint/2010/main" val="3956318772"/>
      </p:ext>
    </p:extLst>
  </p:cSld>
  <p:clrMap bg1="lt1" tx1="dk1" bg2="lt2" tx2="dk2" accent1="accent1" accent2="accent2" accent3="accent3" accent4="accent4" accent5="accent5" accent6="accent6" hlink="hlink" folHlink="folHlink"/>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301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ja-JP" dirty="0">
                <a:latin typeface="Calibri" charset="0"/>
                <a:ea typeface="ＭＳ Ｐゴシック" charset="0"/>
              </a:rPr>
              <a:t>ALOS-2 carries L-band Synthetic Aperture Radar called PALSAR-2. </a:t>
            </a:r>
          </a:p>
          <a:p>
            <a:pPr eaLnBrk="1" hangingPunct="1"/>
            <a:r>
              <a:rPr lang="en-US" altLang="ja-JP" dirty="0">
                <a:latin typeface="Calibri" charset="0"/>
                <a:ea typeface="ＭＳ Ｐゴシック" charset="0"/>
              </a:rPr>
              <a:t>The local sun time is at noon in order to complement other SAR satellites which are in dawn-dusk orbits.</a:t>
            </a:r>
            <a:r>
              <a:rPr lang="ja-JP" altLang="en-US">
                <a:latin typeface="Calibri" charset="0"/>
                <a:ea typeface="ＭＳ Ｐゴシック" charset="0"/>
              </a:rPr>
              <a:t>　</a:t>
            </a:r>
            <a:r>
              <a:rPr lang="en-US" altLang="ja-JP" dirty="0">
                <a:latin typeface="Calibri" charset="0"/>
                <a:ea typeface="ＭＳ Ｐゴシック" charset="0"/>
              </a:rPr>
              <a:t>The revisit time is shortened from that of ALOS and the orbit is controlled within 500m tube for interferometry.</a:t>
            </a:r>
            <a:endParaRPr lang="ja-JP" altLang="en-US">
              <a:latin typeface="Calibri" charset="0"/>
              <a:ea typeface="ＭＳ Ｐゴシック" charset="0"/>
            </a:endParaRPr>
          </a:p>
          <a:p>
            <a:pPr eaLnBrk="1" hangingPunct="1"/>
            <a:r>
              <a:rPr lang="en-US" altLang="ja-JP" dirty="0">
                <a:latin typeface="Calibri" charset="0"/>
                <a:ea typeface="ＭＳ Ｐゴシック" charset="0"/>
              </a:rPr>
              <a:t>The observation data is transmitted either directly to a ground station via X-band at 800Mbps or through inter-satellite communication via Ka-band at 278Mbps.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EDDDAE39-6687-4298-A866-E440A9F2740A}" type="slidenum">
              <a:rPr kumimoji="1" lang="ja-JP" altLang="en-US" smtClean="0"/>
              <a:pPr/>
              <a:t>10</a:t>
            </a:fld>
            <a:endParaRPr kumimoji="1"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3FCAD1-FCBD-3745-9601-9F35EB32B395}" type="slidenum">
              <a:rPr lang="en-US" altLang="ja-JP"/>
              <a:pPr/>
              <a:t>30</a:t>
            </a:fld>
            <a:endParaRPr lang="en-US" altLang="ja-JP" dirty="0"/>
          </a:p>
        </p:txBody>
      </p:sp>
      <p:sp>
        <p:nvSpPr>
          <p:cNvPr id="153602" name="Rectangle 2"/>
          <p:cNvSpPr>
            <a:spLocks noGrp="1" noRot="1" noChangeAspect="1" noChangeArrowheads="1"/>
          </p:cNvSpPr>
          <p:nvPr>
            <p:ph type="sldImg"/>
          </p:nvPr>
        </p:nvSpPr>
        <p:spPr bwMode="auto">
          <a:xfrm>
            <a:off x="1144588" y="685800"/>
            <a:ext cx="4570412"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5360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pPr>
              <a:defRPr/>
            </a:pPr>
            <a:fld id="{F5177B48-9CFF-468D-B7CF-9E2B8ADF67EC}" type="datetimeFigureOut">
              <a:rPr lang="ja-JP" altLang="en-US" smtClean="0"/>
              <a:pPr>
                <a:defRPr/>
              </a:pPr>
              <a:t>22/10/2014</a:t>
            </a:fld>
            <a:endParaRPr lang="ja-JP" altLang="en-US"/>
          </a:p>
        </p:txBody>
      </p:sp>
      <p:sp>
        <p:nvSpPr>
          <p:cNvPr id="5" name="フッター プレースホルダー 4"/>
          <p:cNvSpPr>
            <a:spLocks noGrp="1"/>
          </p:cNvSpPr>
          <p:nvPr>
            <p:ph type="ftr" sz="quarter" idx="11"/>
          </p:nvPr>
        </p:nvSpPr>
        <p:spPr/>
        <p:txBody>
          <a:bodyPr/>
          <a:lstStyle/>
          <a:p>
            <a:pPr>
              <a:defRPr/>
            </a:pPr>
            <a:endParaRPr lang="ja-JP" altLang="en-US"/>
          </a:p>
        </p:txBody>
      </p:sp>
      <p:sp>
        <p:nvSpPr>
          <p:cNvPr id="6" name="スライド番号プレースホルダー 5"/>
          <p:cNvSpPr>
            <a:spLocks noGrp="1"/>
          </p:cNvSpPr>
          <p:nvPr>
            <p:ph type="sldNum" sz="quarter" idx="12"/>
          </p:nvPr>
        </p:nvSpPr>
        <p:spPr/>
        <p:txBody>
          <a:bodyPr/>
          <a:lstStyle/>
          <a:p>
            <a:pPr>
              <a:defRPr/>
            </a:pPr>
            <a:fld id="{E98F383F-6510-4DF6-9228-587E5B571673}" type="slidenum">
              <a:rPr lang="ja-JP" altLang="en-US" smtClean="0"/>
              <a:pPr>
                <a:defRPr/>
              </a:pPr>
              <a:t>‹#›</a:t>
            </a:fld>
            <a:endParaRPr lang="ja-JP" altLang="en-US"/>
          </a:p>
        </p:txBody>
      </p:sp>
    </p:spTree>
    <p:extLst>
      <p:ext uri="{BB962C8B-B14F-4D97-AF65-F5344CB8AC3E}">
        <p14:creationId xmlns:p14="http://schemas.microsoft.com/office/powerpoint/2010/main" val="1910183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pPr>
              <a:defRPr/>
            </a:pPr>
            <a:fld id="{A1B82932-26E0-499E-BFAD-BA7C07927AFE}" type="datetimeFigureOut">
              <a:rPr lang="ja-JP" altLang="en-US" smtClean="0"/>
              <a:pPr>
                <a:defRPr/>
              </a:pPr>
              <a:t>22/10/2014</a:t>
            </a:fld>
            <a:endParaRPr lang="ja-JP" altLang="en-US"/>
          </a:p>
        </p:txBody>
      </p:sp>
      <p:sp>
        <p:nvSpPr>
          <p:cNvPr id="5" name="フッター プレースホルダー 4"/>
          <p:cNvSpPr>
            <a:spLocks noGrp="1"/>
          </p:cNvSpPr>
          <p:nvPr>
            <p:ph type="ftr" sz="quarter" idx="11"/>
          </p:nvPr>
        </p:nvSpPr>
        <p:spPr/>
        <p:txBody>
          <a:bodyPr/>
          <a:lstStyle/>
          <a:p>
            <a:pPr>
              <a:defRPr/>
            </a:pPr>
            <a:endParaRPr lang="ja-JP" altLang="en-US"/>
          </a:p>
        </p:txBody>
      </p:sp>
      <p:sp>
        <p:nvSpPr>
          <p:cNvPr id="6" name="スライド番号プレースホルダー 5"/>
          <p:cNvSpPr>
            <a:spLocks noGrp="1"/>
          </p:cNvSpPr>
          <p:nvPr>
            <p:ph type="sldNum" sz="quarter" idx="12"/>
          </p:nvPr>
        </p:nvSpPr>
        <p:spPr/>
        <p:txBody>
          <a:bodyPr/>
          <a:lstStyle/>
          <a:p>
            <a:pPr>
              <a:defRPr/>
            </a:pPr>
            <a:fld id="{E49B239C-C21C-41C7-8296-BE0CD6FAB3E0}" type="slidenum">
              <a:rPr lang="ja-JP" altLang="en-US" smtClean="0"/>
              <a:pPr>
                <a:defRPr/>
              </a:pPr>
              <a:t>‹#›</a:t>
            </a:fld>
            <a:endParaRPr lang="ja-JP" altLang="en-US"/>
          </a:p>
        </p:txBody>
      </p:sp>
    </p:spTree>
    <p:extLst>
      <p:ext uri="{BB962C8B-B14F-4D97-AF65-F5344CB8AC3E}">
        <p14:creationId xmlns:p14="http://schemas.microsoft.com/office/powerpoint/2010/main" val="2146831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pPr>
              <a:defRPr/>
            </a:pPr>
            <a:fld id="{AF5583BB-4AAE-41AE-A56A-0FB3C6C0D286}" type="datetimeFigureOut">
              <a:rPr lang="ja-JP" altLang="en-US" smtClean="0"/>
              <a:pPr>
                <a:defRPr/>
              </a:pPr>
              <a:t>22/10/2014</a:t>
            </a:fld>
            <a:endParaRPr lang="ja-JP" altLang="en-US"/>
          </a:p>
        </p:txBody>
      </p:sp>
      <p:sp>
        <p:nvSpPr>
          <p:cNvPr id="5" name="フッター プレースホルダー 4"/>
          <p:cNvSpPr>
            <a:spLocks noGrp="1"/>
          </p:cNvSpPr>
          <p:nvPr>
            <p:ph type="ftr" sz="quarter" idx="11"/>
          </p:nvPr>
        </p:nvSpPr>
        <p:spPr/>
        <p:txBody>
          <a:bodyPr/>
          <a:lstStyle/>
          <a:p>
            <a:pPr>
              <a:defRPr/>
            </a:pPr>
            <a:endParaRPr lang="ja-JP" altLang="en-US"/>
          </a:p>
        </p:txBody>
      </p:sp>
      <p:sp>
        <p:nvSpPr>
          <p:cNvPr id="6" name="スライド番号プレースホルダー 5"/>
          <p:cNvSpPr>
            <a:spLocks noGrp="1"/>
          </p:cNvSpPr>
          <p:nvPr>
            <p:ph type="sldNum" sz="quarter" idx="12"/>
          </p:nvPr>
        </p:nvSpPr>
        <p:spPr/>
        <p:txBody>
          <a:bodyPr/>
          <a:lstStyle/>
          <a:p>
            <a:pPr>
              <a:defRPr/>
            </a:pPr>
            <a:fld id="{2C45829E-6C38-4406-8BC7-3F9889D440C8}" type="slidenum">
              <a:rPr lang="ja-JP" altLang="en-US" smtClean="0"/>
              <a:pPr>
                <a:defRPr/>
              </a:pPr>
              <a:t>‹#›</a:t>
            </a:fld>
            <a:endParaRPr lang="ja-JP" altLang="en-US"/>
          </a:p>
        </p:txBody>
      </p:sp>
    </p:spTree>
    <p:extLst>
      <p:ext uri="{BB962C8B-B14F-4D97-AF65-F5344CB8AC3E}">
        <p14:creationId xmlns:p14="http://schemas.microsoft.com/office/powerpoint/2010/main" val="38162555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609600"/>
            <a:ext cx="7772400" cy="1143000"/>
          </a:xfrm>
        </p:spPr>
        <p:txBody>
          <a:bodyPr/>
          <a:lstStyle/>
          <a:p>
            <a:r>
              <a:rPr lang="ja-JP" altLang="en-US" smtClean="0"/>
              <a:t>マスター タイトルの書式設定</a:t>
            </a:r>
            <a:endParaRPr lang="ja-JP" altLang="en-US"/>
          </a:p>
        </p:txBody>
      </p:sp>
      <p:sp>
        <p:nvSpPr>
          <p:cNvPr id="3" name="表プレースホルダー 2"/>
          <p:cNvSpPr>
            <a:spLocks noGrp="1"/>
          </p:cNvSpPr>
          <p:nvPr>
            <p:ph type="tbl" idx="1"/>
          </p:nvPr>
        </p:nvSpPr>
        <p:spPr>
          <a:xfrm>
            <a:off x="685800" y="1981200"/>
            <a:ext cx="7772400" cy="4114800"/>
          </a:xfrm>
        </p:spPr>
        <p:txBody>
          <a:bodyPr/>
          <a:lstStyle/>
          <a:p>
            <a:pPr lvl="0"/>
            <a:endParaRPr lang="ja-JP" alt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ja-JP" dirty="0" smtClean="0"/>
              <a:t>JAXA REDD+</a:t>
            </a:r>
            <a:r>
              <a:rPr lang="ja-JP" altLang="en-US" smtClean="0"/>
              <a:t>セミナー資料</a:t>
            </a:r>
            <a:endParaRPr lang="en-US" altLang="ja-JP" dirty="0"/>
          </a:p>
        </p:txBody>
      </p:sp>
      <p:sp>
        <p:nvSpPr>
          <p:cNvPr id="6" name="Rectangle 6"/>
          <p:cNvSpPr>
            <a:spLocks noGrp="1" noChangeArrowheads="1"/>
          </p:cNvSpPr>
          <p:nvPr>
            <p:ph type="sldNum" sz="quarter" idx="12"/>
          </p:nvPr>
        </p:nvSpPr>
        <p:spPr>
          <a:ln/>
        </p:spPr>
        <p:txBody>
          <a:bodyPr/>
          <a:lstStyle>
            <a:lvl1pPr>
              <a:defRPr/>
            </a:lvl1pPr>
          </a:lstStyle>
          <a:p>
            <a:pPr>
              <a:defRPr/>
            </a:pPr>
            <a:fld id="{FE11B908-7B49-AA4C-8BFF-D69E7A4D33C0}" type="slidenum">
              <a:rPr lang="en-US" altLang="ja-JP"/>
              <a:pPr>
                <a:defRPr/>
              </a:pPr>
              <a:t>‹#›</a:t>
            </a:fld>
            <a:endParaRPr lang="en-US" altLang="ja-JP" dirty="0"/>
          </a:p>
        </p:txBody>
      </p:sp>
    </p:spTree>
    <p:extLst>
      <p:ext uri="{BB962C8B-B14F-4D97-AF65-F5344CB8AC3E}">
        <p14:creationId xmlns:p14="http://schemas.microsoft.com/office/powerpoint/2010/main" val="2152843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pPr>
              <a:defRPr/>
            </a:pPr>
            <a:fld id="{075D3537-BEE8-457E-A127-5D21DBF3B257}" type="datetimeFigureOut">
              <a:rPr lang="ja-JP" altLang="en-US" smtClean="0"/>
              <a:pPr>
                <a:defRPr/>
              </a:pPr>
              <a:t>22/10/2014</a:t>
            </a:fld>
            <a:endParaRPr lang="ja-JP" altLang="en-US"/>
          </a:p>
        </p:txBody>
      </p:sp>
      <p:sp>
        <p:nvSpPr>
          <p:cNvPr id="5" name="フッター プレースホルダー 4"/>
          <p:cNvSpPr>
            <a:spLocks noGrp="1"/>
          </p:cNvSpPr>
          <p:nvPr>
            <p:ph type="ftr" sz="quarter" idx="11"/>
          </p:nvPr>
        </p:nvSpPr>
        <p:spPr/>
        <p:txBody>
          <a:bodyPr/>
          <a:lstStyle/>
          <a:p>
            <a:pPr>
              <a:defRPr/>
            </a:pPr>
            <a:endParaRPr lang="ja-JP" altLang="en-US"/>
          </a:p>
        </p:txBody>
      </p:sp>
      <p:sp>
        <p:nvSpPr>
          <p:cNvPr id="6" name="スライド番号プレースホルダー 5"/>
          <p:cNvSpPr>
            <a:spLocks noGrp="1"/>
          </p:cNvSpPr>
          <p:nvPr>
            <p:ph type="sldNum" sz="quarter" idx="12"/>
          </p:nvPr>
        </p:nvSpPr>
        <p:spPr/>
        <p:txBody>
          <a:bodyPr/>
          <a:lstStyle/>
          <a:p>
            <a:pPr>
              <a:defRPr/>
            </a:pPr>
            <a:fld id="{B2C827A6-C9C6-41CE-B97D-089704A6B078}" type="slidenum">
              <a:rPr lang="ja-JP" altLang="en-US" smtClean="0"/>
              <a:pPr>
                <a:defRPr/>
              </a:pPr>
              <a:t>‹#›</a:t>
            </a:fld>
            <a:endParaRPr lang="ja-JP" altLang="en-US"/>
          </a:p>
        </p:txBody>
      </p:sp>
    </p:spTree>
    <p:extLst>
      <p:ext uri="{BB962C8B-B14F-4D97-AF65-F5344CB8AC3E}">
        <p14:creationId xmlns:p14="http://schemas.microsoft.com/office/powerpoint/2010/main" val="30570091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pPr>
              <a:defRPr/>
            </a:pPr>
            <a:fld id="{C1BB97F5-0A20-44C4-8F7B-688B9FA61C85}" type="datetimeFigureOut">
              <a:rPr lang="ja-JP" altLang="en-US" smtClean="0"/>
              <a:pPr>
                <a:defRPr/>
              </a:pPr>
              <a:t>22/10/2014</a:t>
            </a:fld>
            <a:endParaRPr lang="ja-JP" altLang="en-US"/>
          </a:p>
        </p:txBody>
      </p:sp>
      <p:sp>
        <p:nvSpPr>
          <p:cNvPr id="5" name="フッター プレースホルダー 4"/>
          <p:cNvSpPr>
            <a:spLocks noGrp="1"/>
          </p:cNvSpPr>
          <p:nvPr>
            <p:ph type="ftr" sz="quarter" idx="11"/>
          </p:nvPr>
        </p:nvSpPr>
        <p:spPr/>
        <p:txBody>
          <a:bodyPr/>
          <a:lstStyle/>
          <a:p>
            <a:pPr>
              <a:defRPr/>
            </a:pPr>
            <a:endParaRPr lang="ja-JP" altLang="en-US"/>
          </a:p>
        </p:txBody>
      </p:sp>
      <p:sp>
        <p:nvSpPr>
          <p:cNvPr id="6" name="スライド番号プレースホルダー 5"/>
          <p:cNvSpPr>
            <a:spLocks noGrp="1"/>
          </p:cNvSpPr>
          <p:nvPr>
            <p:ph type="sldNum" sz="quarter" idx="12"/>
          </p:nvPr>
        </p:nvSpPr>
        <p:spPr/>
        <p:txBody>
          <a:bodyPr/>
          <a:lstStyle/>
          <a:p>
            <a:pPr>
              <a:defRPr/>
            </a:pPr>
            <a:fld id="{2657CE2E-938F-492E-8644-67E1E4C0CC3A}" type="slidenum">
              <a:rPr lang="ja-JP" altLang="en-US" smtClean="0"/>
              <a:pPr>
                <a:defRPr/>
              </a:pPr>
              <a:t>‹#›</a:t>
            </a:fld>
            <a:endParaRPr lang="ja-JP" altLang="en-US"/>
          </a:p>
        </p:txBody>
      </p:sp>
    </p:spTree>
    <p:extLst>
      <p:ext uri="{BB962C8B-B14F-4D97-AF65-F5344CB8AC3E}">
        <p14:creationId xmlns:p14="http://schemas.microsoft.com/office/powerpoint/2010/main" val="21039912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pPr>
              <a:defRPr/>
            </a:pPr>
            <a:fld id="{300CC696-8704-40D0-A13F-92FC3BFD5894}" type="datetimeFigureOut">
              <a:rPr lang="ja-JP" altLang="en-US" smtClean="0"/>
              <a:pPr>
                <a:defRPr/>
              </a:pPr>
              <a:t>22/10/2014</a:t>
            </a:fld>
            <a:endParaRPr lang="ja-JP" altLang="en-US"/>
          </a:p>
        </p:txBody>
      </p:sp>
      <p:sp>
        <p:nvSpPr>
          <p:cNvPr id="6" name="フッター プレースホルダー 5"/>
          <p:cNvSpPr>
            <a:spLocks noGrp="1"/>
          </p:cNvSpPr>
          <p:nvPr>
            <p:ph type="ftr" sz="quarter" idx="11"/>
          </p:nvPr>
        </p:nvSpPr>
        <p:spPr/>
        <p:txBody>
          <a:bodyPr/>
          <a:lstStyle/>
          <a:p>
            <a:pPr>
              <a:defRPr/>
            </a:pPr>
            <a:endParaRPr lang="ja-JP" altLang="en-US"/>
          </a:p>
        </p:txBody>
      </p:sp>
      <p:sp>
        <p:nvSpPr>
          <p:cNvPr id="7" name="スライド番号プレースホルダー 6"/>
          <p:cNvSpPr>
            <a:spLocks noGrp="1"/>
          </p:cNvSpPr>
          <p:nvPr>
            <p:ph type="sldNum" sz="quarter" idx="12"/>
          </p:nvPr>
        </p:nvSpPr>
        <p:spPr/>
        <p:txBody>
          <a:bodyPr/>
          <a:lstStyle/>
          <a:p>
            <a:pPr>
              <a:defRPr/>
            </a:pPr>
            <a:fld id="{7B28B2D2-2C0B-4EA0-A7D5-8A443B2F8158}" type="slidenum">
              <a:rPr lang="ja-JP" altLang="en-US" smtClean="0"/>
              <a:pPr>
                <a:defRPr/>
              </a:pPr>
              <a:t>‹#›</a:t>
            </a:fld>
            <a:endParaRPr lang="ja-JP" altLang="en-US"/>
          </a:p>
        </p:txBody>
      </p:sp>
    </p:spTree>
    <p:extLst>
      <p:ext uri="{BB962C8B-B14F-4D97-AF65-F5344CB8AC3E}">
        <p14:creationId xmlns:p14="http://schemas.microsoft.com/office/powerpoint/2010/main" val="26341048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pPr>
              <a:defRPr/>
            </a:pPr>
            <a:fld id="{779F5423-E793-4EC9-AC41-B56341058A57}" type="datetimeFigureOut">
              <a:rPr lang="ja-JP" altLang="en-US" smtClean="0"/>
              <a:pPr>
                <a:defRPr/>
              </a:pPr>
              <a:t>22/10/2014</a:t>
            </a:fld>
            <a:endParaRPr lang="ja-JP" altLang="en-US"/>
          </a:p>
        </p:txBody>
      </p:sp>
      <p:sp>
        <p:nvSpPr>
          <p:cNvPr id="8" name="フッター プレースホルダー 7"/>
          <p:cNvSpPr>
            <a:spLocks noGrp="1"/>
          </p:cNvSpPr>
          <p:nvPr>
            <p:ph type="ftr" sz="quarter" idx="11"/>
          </p:nvPr>
        </p:nvSpPr>
        <p:spPr/>
        <p:txBody>
          <a:bodyPr/>
          <a:lstStyle/>
          <a:p>
            <a:pPr>
              <a:defRPr/>
            </a:pPr>
            <a:endParaRPr lang="ja-JP" altLang="en-US"/>
          </a:p>
        </p:txBody>
      </p:sp>
      <p:sp>
        <p:nvSpPr>
          <p:cNvPr id="9" name="スライド番号プレースホルダー 8"/>
          <p:cNvSpPr>
            <a:spLocks noGrp="1"/>
          </p:cNvSpPr>
          <p:nvPr>
            <p:ph type="sldNum" sz="quarter" idx="12"/>
          </p:nvPr>
        </p:nvSpPr>
        <p:spPr/>
        <p:txBody>
          <a:bodyPr/>
          <a:lstStyle/>
          <a:p>
            <a:pPr>
              <a:defRPr/>
            </a:pPr>
            <a:fld id="{58387EC0-DF9C-4FF1-9289-4E801AF6B336}" type="slidenum">
              <a:rPr lang="ja-JP" altLang="en-US" smtClean="0"/>
              <a:pPr>
                <a:defRPr/>
              </a:pPr>
              <a:t>‹#›</a:t>
            </a:fld>
            <a:endParaRPr lang="ja-JP" altLang="en-US"/>
          </a:p>
        </p:txBody>
      </p:sp>
    </p:spTree>
    <p:extLst>
      <p:ext uri="{BB962C8B-B14F-4D97-AF65-F5344CB8AC3E}">
        <p14:creationId xmlns:p14="http://schemas.microsoft.com/office/powerpoint/2010/main" val="17300345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pPr>
              <a:defRPr/>
            </a:pPr>
            <a:fld id="{D62D3D55-4446-4411-BDCF-4C931FC88825}" type="datetimeFigureOut">
              <a:rPr lang="ja-JP" altLang="en-US" smtClean="0"/>
              <a:pPr>
                <a:defRPr/>
              </a:pPr>
              <a:t>22/10/2014</a:t>
            </a:fld>
            <a:endParaRPr lang="ja-JP" altLang="en-US"/>
          </a:p>
        </p:txBody>
      </p:sp>
      <p:sp>
        <p:nvSpPr>
          <p:cNvPr id="4" name="フッター プレースホルダー 3"/>
          <p:cNvSpPr>
            <a:spLocks noGrp="1"/>
          </p:cNvSpPr>
          <p:nvPr>
            <p:ph type="ftr" sz="quarter" idx="11"/>
          </p:nvPr>
        </p:nvSpPr>
        <p:spPr/>
        <p:txBody>
          <a:bodyPr/>
          <a:lstStyle/>
          <a:p>
            <a:pPr>
              <a:defRPr/>
            </a:pPr>
            <a:endParaRPr lang="ja-JP" altLang="en-US"/>
          </a:p>
        </p:txBody>
      </p:sp>
      <p:sp>
        <p:nvSpPr>
          <p:cNvPr id="5" name="スライド番号プレースホルダー 4"/>
          <p:cNvSpPr>
            <a:spLocks noGrp="1"/>
          </p:cNvSpPr>
          <p:nvPr>
            <p:ph type="sldNum" sz="quarter" idx="12"/>
          </p:nvPr>
        </p:nvSpPr>
        <p:spPr/>
        <p:txBody>
          <a:bodyPr/>
          <a:lstStyle/>
          <a:p>
            <a:pPr>
              <a:defRPr/>
            </a:pPr>
            <a:fld id="{D74A9B48-D9E9-498D-9728-943C92D14D8B}" type="slidenum">
              <a:rPr lang="ja-JP" altLang="en-US" smtClean="0"/>
              <a:pPr>
                <a:defRPr/>
              </a:pPr>
              <a:t>‹#›</a:t>
            </a:fld>
            <a:endParaRPr lang="ja-JP" altLang="en-US"/>
          </a:p>
        </p:txBody>
      </p:sp>
    </p:spTree>
    <p:extLst>
      <p:ext uri="{BB962C8B-B14F-4D97-AF65-F5344CB8AC3E}">
        <p14:creationId xmlns:p14="http://schemas.microsoft.com/office/powerpoint/2010/main" val="21167403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78F305D3-95B3-4DC4-9269-D22FC6C3AA9C}" type="datetimeFigureOut">
              <a:rPr lang="ja-JP" altLang="en-US" smtClean="0"/>
              <a:pPr>
                <a:defRPr/>
              </a:pPr>
              <a:t>22/10/2014</a:t>
            </a:fld>
            <a:endParaRPr lang="ja-JP" altLang="en-US"/>
          </a:p>
        </p:txBody>
      </p:sp>
      <p:sp>
        <p:nvSpPr>
          <p:cNvPr id="3" name="フッター プレースホルダー 2"/>
          <p:cNvSpPr>
            <a:spLocks noGrp="1"/>
          </p:cNvSpPr>
          <p:nvPr>
            <p:ph type="ftr" sz="quarter" idx="11"/>
          </p:nvPr>
        </p:nvSpPr>
        <p:spPr/>
        <p:txBody>
          <a:bodyPr/>
          <a:lstStyle/>
          <a:p>
            <a:pPr>
              <a:defRPr/>
            </a:pPr>
            <a:endParaRPr lang="ja-JP" altLang="en-US"/>
          </a:p>
        </p:txBody>
      </p:sp>
      <p:sp>
        <p:nvSpPr>
          <p:cNvPr id="4" name="スライド番号プレースホルダー 3"/>
          <p:cNvSpPr>
            <a:spLocks noGrp="1"/>
          </p:cNvSpPr>
          <p:nvPr>
            <p:ph type="sldNum" sz="quarter" idx="12"/>
          </p:nvPr>
        </p:nvSpPr>
        <p:spPr/>
        <p:txBody>
          <a:bodyPr/>
          <a:lstStyle/>
          <a:p>
            <a:pPr>
              <a:defRPr/>
            </a:pPr>
            <a:fld id="{ECCF8B7D-7A29-4577-B125-825BFA8A2512}" type="slidenum">
              <a:rPr lang="ja-JP" altLang="en-US" smtClean="0"/>
              <a:pPr>
                <a:defRPr/>
              </a:pPr>
              <a:t>‹#›</a:t>
            </a:fld>
            <a:endParaRPr lang="ja-JP" altLang="en-US"/>
          </a:p>
        </p:txBody>
      </p:sp>
    </p:spTree>
    <p:extLst>
      <p:ext uri="{BB962C8B-B14F-4D97-AF65-F5344CB8AC3E}">
        <p14:creationId xmlns:p14="http://schemas.microsoft.com/office/powerpoint/2010/main" val="40359532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pPr>
              <a:defRPr/>
            </a:pPr>
            <a:fld id="{33CB1D6C-83D2-4EBA-8D74-9C070AF9E4AC}" type="datetimeFigureOut">
              <a:rPr lang="ja-JP" altLang="en-US" smtClean="0"/>
              <a:pPr>
                <a:defRPr/>
              </a:pPr>
              <a:t>22/10/2014</a:t>
            </a:fld>
            <a:endParaRPr lang="ja-JP" altLang="en-US"/>
          </a:p>
        </p:txBody>
      </p:sp>
      <p:sp>
        <p:nvSpPr>
          <p:cNvPr id="6" name="フッター プレースホルダー 5"/>
          <p:cNvSpPr>
            <a:spLocks noGrp="1"/>
          </p:cNvSpPr>
          <p:nvPr>
            <p:ph type="ftr" sz="quarter" idx="11"/>
          </p:nvPr>
        </p:nvSpPr>
        <p:spPr/>
        <p:txBody>
          <a:bodyPr/>
          <a:lstStyle/>
          <a:p>
            <a:pPr>
              <a:defRPr/>
            </a:pPr>
            <a:endParaRPr lang="ja-JP" altLang="en-US"/>
          </a:p>
        </p:txBody>
      </p:sp>
      <p:sp>
        <p:nvSpPr>
          <p:cNvPr id="7" name="スライド番号プレースホルダー 6"/>
          <p:cNvSpPr>
            <a:spLocks noGrp="1"/>
          </p:cNvSpPr>
          <p:nvPr>
            <p:ph type="sldNum" sz="quarter" idx="12"/>
          </p:nvPr>
        </p:nvSpPr>
        <p:spPr/>
        <p:txBody>
          <a:bodyPr/>
          <a:lstStyle/>
          <a:p>
            <a:pPr>
              <a:defRPr/>
            </a:pPr>
            <a:fld id="{D72069E0-A689-4522-B564-0148D426A9F2}" type="slidenum">
              <a:rPr lang="ja-JP" altLang="en-US" smtClean="0"/>
              <a:pPr>
                <a:defRPr/>
              </a:pPr>
              <a:t>‹#›</a:t>
            </a:fld>
            <a:endParaRPr lang="ja-JP" altLang="en-US"/>
          </a:p>
        </p:txBody>
      </p:sp>
    </p:spTree>
    <p:extLst>
      <p:ext uri="{BB962C8B-B14F-4D97-AF65-F5344CB8AC3E}">
        <p14:creationId xmlns:p14="http://schemas.microsoft.com/office/powerpoint/2010/main" val="32708258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smtClean="0"/>
              <a:t>プレースホルダーまでドラッグするかアイコンをクリックして図を追加</a:t>
            </a:r>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pPr>
              <a:defRPr/>
            </a:pPr>
            <a:fld id="{5983A33C-76DA-4150-AE32-416EB98286E8}" type="datetimeFigureOut">
              <a:rPr lang="ja-JP" altLang="en-US" smtClean="0"/>
              <a:pPr>
                <a:defRPr/>
              </a:pPr>
              <a:t>22/10/2014</a:t>
            </a:fld>
            <a:endParaRPr lang="ja-JP" altLang="en-US"/>
          </a:p>
        </p:txBody>
      </p:sp>
      <p:sp>
        <p:nvSpPr>
          <p:cNvPr id="6" name="フッター プレースホルダー 5"/>
          <p:cNvSpPr>
            <a:spLocks noGrp="1"/>
          </p:cNvSpPr>
          <p:nvPr>
            <p:ph type="ftr" sz="quarter" idx="11"/>
          </p:nvPr>
        </p:nvSpPr>
        <p:spPr/>
        <p:txBody>
          <a:bodyPr/>
          <a:lstStyle/>
          <a:p>
            <a:pPr>
              <a:defRPr/>
            </a:pPr>
            <a:endParaRPr lang="ja-JP" altLang="en-US"/>
          </a:p>
        </p:txBody>
      </p:sp>
      <p:sp>
        <p:nvSpPr>
          <p:cNvPr id="7" name="スライド番号プレースホルダー 6"/>
          <p:cNvSpPr>
            <a:spLocks noGrp="1"/>
          </p:cNvSpPr>
          <p:nvPr>
            <p:ph type="sldNum" sz="quarter" idx="12"/>
          </p:nvPr>
        </p:nvSpPr>
        <p:spPr/>
        <p:txBody>
          <a:bodyPr/>
          <a:lstStyle/>
          <a:p>
            <a:pPr>
              <a:defRPr/>
            </a:pPr>
            <a:fld id="{A5C6A717-61C4-4714-8935-BC7B81531869}" type="slidenum">
              <a:rPr lang="ja-JP" altLang="en-US" smtClean="0"/>
              <a:pPr>
                <a:defRPr/>
              </a:pPr>
              <a:t>‹#›</a:t>
            </a:fld>
            <a:endParaRPr lang="ja-JP" altLang="en-US"/>
          </a:p>
        </p:txBody>
      </p:sp>
    </p:spTree>
    <p:extLst>
      <p:ext uri="{BB962C8B-B14F-4D97-AF65-F5344CB8AC3E}">
        <p14:creationId xmlns:p14="http://schemas.microsoft.com/office/powerpoint/2010/main" val="772308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95FED5D6-0F6C-4F02-91C0-22E24C8A8244}" type="datetimeFigureOut">
              <a:rPr lang="ja-JP" altLang="en-US" smtClean="0"/>
              <a:pPr>
                <a:defRPr/>
              </a:pPr>
              <a:t>22/10/2014</a:t>
            </a:fld>
            <a:endParaRPr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D617C3B0-39C4-45B4-A529-0F9BC4FF3E43}" type="slidenum">
              <a:rPr lang="ja-JP" altLang="en-US" smtClean="0"/>
              <a:pPr>
                <a:defRPr/>
              </a:pPr>
              <a:t>‹#›</a:t>
            </a:fld>
            <a:endParaRPr lang="ja-JP" altLang="en-US"/>
          </a:p>
        </p:txBody>
      </p:sp>
    </p:spTree>
    <p:extLst>
      <p:ext uri="{BB962C8B-B14F-4D97-AF65-F5344CB8AC3E}">
        <p14:creationId xmlns:p14="http://schemas.microsoft.com/office/powerpoint/2010/main" val="26146014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2.jpeg"/><Relationship Id="rId3" Type="http://schemas.microsoft.com/office/2007/relationships/hdphoto" Target="../media/hdphoto1.wdp"/></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3.jpeg"/><Relationship Id="rId3" Type="http://schemas.microsoft.com/office/2007/relationships/hdphoto" Target="../media/hdphoto2.wdp"/></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4.jpeg"/><Relationship Id="rId3" Type="http://schemas.microsoft.com/office/2007/relationships/hdphoto" Target="../media/hdphoto3.wdp"/></Relationships>
</file>

<file path=ppt/slides/_rels/slide15.xml.rels><?xml version="1.0" encoding="UTF-8" standalone="yes"?>
<Relationships xmlns="http://schemas.openxmlformats.org/package/2006/relationships"><Relationship Id="rId3" Type="http://schemas.microsoft.com/office/2007/relationships/hdphoto" Target="../media/hdphoto4.wdp"/><Relationship Id="rId4" Type="http://schemas.openxmlformats.org/officeDocument/2006/relationships/image" Target="../media/image15.jpeg"/><Relationship Id="rId1" Type="http://schemas.openxmlformats.org/officeDocument/2006/relationships/slideLayout" Target="../slideLayouts/slideLayout6.xml"/><Relationship Id="rId2" Type="http://schemas.openxmlformats.org/officeDocument/2006/relationships/image" Target="../media/image14.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23.png"/><Relationship Id="rId1" Type="http://schemas.openxmlformats.org/officeDocument/2006/relationships/slideLayout" Target="../slideLayouts/slideLayout1.xml"/><Relationship Id="rId2"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4" Type="http://schemas.openxmlformats.org/officeDocument/2006/relationships/image" Target="../media/image26.jpeg"/><Relationship Id="rId5" Type="http://schemas.openxmlformats.org/officeDocument/2006/relationships/image" Target="../media/image27.jpeg"/><Relationship Id="rId1" Type="http://schemas.openxmlformats.org/officeDocument/2006/relationships/slideLayout" Target="../slideLayouts/slideLayout1.xml"/><Relationship Id="rId2" Type="http://schemas.openxmlformats.org/officeDocument/2006/relationships/image" Target="../media/image2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jpeg"/><Relationship Id="rId5" Type="http://schemas.openxmlformats.org/officeDocument/2006/relationships/image" Target="../media/image31.jpeg"/><Relationship Id="rId6" Type="http://schemas.openxmlformats.org/officeDocument/2006/relationships/image" Target="../media/image32.jpeg"/><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34.jpeg"/><Relationship Id="rId4" Type="http://schemas.openxmlformats.org/officeDocument/2006/relationships/image" Target="../media/image35.jpeg"/><Relationship Id="rId1" Type="http://schemas.openxmlformats.org/officeDocument/2006/relationships/slideLayout" Target="../slideLayouts/slideLayout6.xml"/><Relationship Id="rId2" Type="http://schemas.openxmlformats.org/officeDocument/2006/relationships/image" Target="../media/image33.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7.jpeg"/></Relationships>
</file>

<file path=ppt/slides/_rels/slide24.xml.rels><?xml version="1.0" encoding="UTF-8" standalone="yes"?>
<Relationships xmlns="http://schemas.openxmlformats.org/package/2006/relationships"><Relationship Id="rId3" Type="http://schemas.openxmlformats.org/officeDocument/2006/relationships/image" Target="../media/image39.jpeg"/><Relationship Id="rId4" Type="http://schemas.microsoft.com/office/2007/relationships/hdphoto" Target="../media/hdphoto5.wdp"/><Relationship Id="rId5" Type="http://schemas.openxmlformats.org/officeDocument/2006/relationships/image" Target="../media/image40.jpeg"/><Relationship Id="rId6" Type="http://schemas.microsoft.com/office/2007/relationships/hdphoto" Target="../media/hdphoto6.wdp"/><Relationship Id="rId1" Type="http://schemas.openxmlformats.org/officeDocument/2006/relationships/slideLayout" Target="../slideLayouts/slideLayout7.xml"/><Relationship Id="rId2" Type="http://schemas.openxmlformats.org/officeDocument/2006/relationships/image" Target="../media/image38.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1.png"/><Relationship Id="rId3" Type="http://schemas.openxmlformats.org/officeDocument/2006/relationships/image" Target="../media/image42.png"/></Relationships>
</file>

<file path=ppt/slides/_rels/slide26.xml.rels><?xml version="1.0" encoding="UTF-8" standalone="yes"?>
<Relationships xmlns="http://schemas.openxmlformats.org/package/2006/relationships"><Relationship Id="rId3" Type="http://schemas.openxmlformats.org/officeDocument/2006/relationships/image" Target="../media/image44.png"/><Relationship Id="rId4" Type="http://schemas.openxmlformats.org/officeDocument/2006/relationships/image" Target="../media/image45.jpeg"/><Relationship Id="rId1" Type="http://schemas.openxmlformats.org/officeDocument/2006/relationships/slideLayout" Target="../slideLayouts/slideLayout7.xml"/><Relationship Id="rId2" Type="http://schemas.openxmlformats.org/officeDocument/2006/relationships/image" Target="../media/image43.png"/></Relationships>
</file>

<file path=ppt/slides/_rels/slide27.xml.rels><?xml version="1.0" encoding="UTF-8" standalone="yes"?>
<Relationships xmlns="http://schemas.openxmlformats.org/package/2006/relationships"><Relationship Id="rId3" Type="http://schemas.openxmlformats.org/officeDocument/2006/relationships/image" Target="../media/image47.jpg"/><Relationship Id="rId4" Type="http://schemas.openxmlformats.org/officeDocument/2006/relationships/image" Target="../media/image48.png"/><Relationship Id="rId1" Type="http://schemas.openxmlformats.org/officeDocument/2006/relationships/slideLayout" Target="../slideLayouts/slideLayout7.xml"/><Relationship Id="rId2" Type="http://schemas.openxmlformats.org/officeDocument/2006/relationships/image" Target="../media/image46.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9.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chart" Target="../charts/chart1.xml"/><Relationship Id="rId1" Type="http://schemas.openxmlformats.org/officeDocument/2006/relationships/slideLayout" Target="../slideLayouts/slideLayout7.xml"/><Relationship Id="rId2"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468923"/>
            <a:ext cx="9144000" cy="3131527"/>
          </a:xfrm>
        </p:spPr>
        <p:txBody>
          <a:bodyPr>
            <a:normAutofit/>
          </a:bodyPr>
          <a:lstStyle/>
          <a:p>
            <a:r>
              <a:rPr lang="en-US" altLang="ja-JP" sz="4000" dirty="0" smtClean="0"/>
              <a:t>ALOS-2</a:t>
            </a:r>
            <a:r>
              <a:rPr lang="ja-JP" altLang="en-US" sz="4000" dirty="0" smtClean="0"/>
              <a:t>の最新成果</a:t>
            </a:r>
            <a:r>
              <a:rPr lang="en-US" altLang="ja-JP" sz="4000" dirty="0" smtClean="0"/>
              <a:t/>
            </a:r>
            <a:br>
              <a:rPr lang="en-US" altLang="ja-JP" sz="4000" dirty="0" smtClean="0"/>
            </a:br>
            <a:r>
              <a:rPr lang="en-US" altLang="ja-JP" sz="4000" dirty="0" smtClean="0"/>
              <a:t>Latest outcome of ALOS-2</a:t>
            </a:r>
            <a:br>
              <a:rPr lang="en-US" altLang="ja-JP" sz="4000" dirty="0" smtClean="0"/>
            </a:br>
            <a:endParaRPr kumimoji="1" lang="ja-JP" altLang="en-US" sz="4000" dirty="0"/>
          </a:p>
        </p:txBody>
      </p:sp>
      <p:sp>
        <p:nvSpPr>
          <p:cNvPr id="3" name="サブタイトル 2"/>
          <p:cNvSpPr>
            <a:spLocks noGrp="1"/>
          </p:cNvSpPr>
          <p:nvPr>
            <p:ph type="subTitle" idx="1"/>
          </p:nvPr>
        </p:nvSpPr>
        <p:spPr>
          <a:xfrm>
            <a:off x="651651" y="3886200"/>
            <a:ext cx="7803103" cy="2470150"/>
          </a:xfrm>
        </p:spPr>
        <p:txBody>
          <a:bodyPr>
            <a:normAutofit/>
          </a:bodyPr>
          <a:lstStyle/>
          <a:p>
            <a:r>
              <a:rPr kumimoji="1" lang="ja-JP" altLang="en-US" dirty="0" smtClean="0"/>
              <a:t>島田政信（</a:t>
            </a:r>
            <a:r>
              <a:rPr kumimoji="1" lang="en-US" altLang="ja-JP" dirty="0" smtClean="0"/>
              <a:t>Masanobu Shimada)</a:t>
            </a:r>
          </a:p>
          <a:p>
            <a:r>
              <a:rPr kumimoji="1" lang="ja-JP" altLang="en-US" dirty="0" smtClean="0"/>
              <a:t>地球観測研究センター</a:t>
            </a:r>
            <a:r>
              <a:rPr kumimoji="1" lang="en-US" altLang="ja-JP" dirty="0" smtClean="0"/>
              <a:t>(Earth Observation Research Center)</a:t>
            </a:r>
            <a:endParaRPr lang="en-US" altLang="ja-JP" dirty="0" smtClean="0"/>
          </a:p>
          <a:p>
            <a:r>
              <a:rPr kumimoji="1" lang="en-US" altLang="ja-JP" dirty="0" smtClean="0"/>
              <a:t>Oct. 24, 2014</a:t>
            </a:r>
          </a:p>
        </p:txBody>
      </p:sp>
      <p:sp>
        <p:nvSpPr>
          <p:cNvPr id="4" name="スライド番号プレースホルダー 3"/>
          <p:cNvSpPr>
            <a:spLocks noGrp="1"/>
          </p:cNvSpPr>
          <p:nvPr>
            <p:ph type="sldNum" sz="quarter" idx="12"/>
          </p:nvPr>
        </p:nvSpPr>
        <p:spPr/>
        <p:txBody>
          <a:bodyPr/>
          <a:lstStyle/>
          <a:p>
            <a:pPr>
              <a:defRPr/>
            </a:pPr>
            <a:fld id="{E98F383F-6510-4DF6-9228-587E5B571673}" type="slidenum">
              <a:rPr lang="ja-JP" altLang="en-US" smtClean="0"/>
              <a:pPr>
                <a:defRPr/>
              </a:pPr>
              <a:t>1</a:t>
            </a:fld>
            <a:endParaRPr lang="ja-JP" altLang="en-US" dirty="0"/>
          </a:p>
        </p:txBody>
      </p:sp>
    </p:spTree>
    <p:extLst>
      <p:ext uri="{BB962C8B-B14F-4D97-AF65-F5344CB8AC3E}">
        <p14:creationId xmlns:p14="http://schemas.microsoft.com/office/powerpoint/2010/main" val="127538670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CVSTサイトマップ_20131211B.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199620"/>
            <a:ext cx="9144000" cy="5032847"/>
          </a:xfrm>
          <a:prstGeom prst="rect">
            <a:avLst/>
          </a:prstGeom>
        </p:spPr>
      </p:pic>
      <p:sp>
        <p:nvSpPr>
          <p:cNvPr id="2" name="タイトル 1"/>
          <p:cNvSpPr>
            <a:spLocks noGrp="1"/>
          </p:cNvSpPr>
          <p:nvPr>
            <p:ph type="title"/>
          </p:nvPr>
        </p:nvSpPr>
        <p:spPr>
          <a:xfrm>
            <a:off x="0" y="255647"/>
            <a:ext cx="9144000" cy="454062"/>
          </a:xfrm>
        </p:spPr>
        <p:txBody>
          <a:bodyPr>
            <a:noAutofit/>
          </a:bodyPr>
          <a:lstStyle/>
          <a:p>
            <a:pPr algn="l"/>
            <a:r>
              <a:rPr lang="en-US" altLang="ja-JP" sz="2800" dirty="0" smtClean="0"/>
              <a:t>3.3.1	Global distribution of the calibration site</a:t>
            </a:r>
            <a:r>
              <a:rPr lang="ja-JP" altLang="en-US" sz="2800" dirty="0" smtClean="0"/>
              <a:t>）（</a:t>
            </a:r>
            <a:r>
              <a:rPr lang="en-US" altLang="ja-JP" sz="2800" dirty="0" smtClean="0"/>
              <a:t>5/12)</a:t>
            </a:r>
            <a:endParaRPr lang="ja-JP" altLang="en-US" sz="2800" dirty="0"/>
          </a:p>
        </p:txBody>
      </p:sp>
      <p:sp>
        <p:nvSpPr>
          <p:cNvPr id="7" name="テキスト ボックス 6"/>
          <p:cNvSpPr txBox="1"/>
          <p:nvPr/>
        </p:nvSpPr>
        <p:spPr>
          <a:xfrm>
            <a:off x="683568" y="6319208"/>
            <a:ext cx="7151091" cy="400110"/>
          </a:xfrm>
          <a:prstGeom prst="rect">
            <a:avLst/>
          </a:prstGeom>
          <a:noFill/>
        </p:spPr>
        <p:txBody>
          <a:bodyPr wrap="none" rtlCol="0">
            <a:spAutoFit/>
          </a:bodyPr>
          <a:lstStyle/>
          <a:p>
            <a:r>
              <a:rPr kumimoji="1" lang="en-US" altLang="ja-JP" sz="2000" dirty="0" smtClean="0">
                <a:solidFill>
                  <a:srgbClr val="FF0000"/>
                </a:solidFill>
              </a:rPr>
              <a:t>Red circle and square indicates CR sites (including JAXA Cal sites)</a:t>
            </a:r>
            <a:endParaRPr kumimoji="1" lang="ja-JP" altLang="en-US" sz="2000" dirty="0">
              <a:solidFill>
                <a:srgbClr val="FF0000"/>
              </a:solidFill>
            </a:endParaRPr>
          </a:p>
        </p:txBody>
      </p:sp>
      <p:sp>
        <p:nvSpPr>
          <p:cNvPr id="11" name="正方形/長方形 10"/>
          <p:cNvSpPr/>
          <p:nvPr/>
        </p:nvSpPr>
        <p:spPr>
          <a:xfrm>
            <a:off x="0" y="1026620"/>
            <a:ext cx="2511585" cy="523220"/>
          </a:xfrm>
          <a:prstGeom prst="rect">
            <a:avLst/>
          </a:prstGeom>
        </p:spPr>
        <p:txBody>
          <a:bodyPr wrap="none">
            <a:spAutoFit/>
          </a:bodyPr>
          <a:lstStyle/>
          <a:p>
            <a:r>
              <a:rPr lang="en-US" altLang="ja-JP" sz="2800" dirty="0" smtClean="0"/>
              <a:t>CVST All Sites</a:t>
            </a:r>
            <a:endParaRPr lang="ja-JP" altLang="en-US" sz="2800" dirty="0"/>
          </a:p>
        </p:txBody>
      </p:sp>
      <p:sp>
        <p:nvSpPr>
          <p:cNvPr id="6" name="スライド番号プレースホルダ 5"/>
          <p:cNvSpPr>
            <a:spLocks noGrp="1"/>
          </p:cNvSpPr>
          <p:nvPr>
            <p:ph type="sldNum" sz="quarter" idx="4294967295"/>
          </p:nvPr>
        </p:nvSpPr>
        <p:spPr>
          <a:xfrm>
            <a:off x="7010400" y="6782858"/>
            <a:ext cx="2133600" cy="365125"/>
          </a:xfrm>
          <a:prstGeom prst="rect">
            <a:avLst/>
          </a:prstGeom>
        </p:spPr>
        <p:txBody>
          <a:bodyPr/>
          <a:lstStyle/>
          <a:p>
            <a:fld id="{0176A2ED-3DA3-41C8-8FDD-1E83D4D4E119}" type="slidenum">
              <a:rPr kumimoji="1" lang="ja-JP" altLang="en-US" smtClean="0"/>
              <a:pPr/>
              <a:t>10</a:t>
            </a:fld>
            <a:endParaRPr kumimoji="1" lang="ja-JP" altLang="en-US"/>
          </a:p>
        </p:txBody>
      </p:sp>
      <p:pic>
        <p:nvPicPr>
          <p:cNvPr id="4" name="図 3" descr="スクリーンショット 2014-06-03 6.14.40.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65100" y="3115732"/>
            <a:ext cx="1248502" cy="2065867"/>
          </a:xfrm>
          <a:prstGeom prst="rect">
            <a:avLst/>
          </a:prstGeom>
        </p:spPr>
      </p:pic>
    </p:spTree>
    <p:extLst>
      <p:ext uri="{BB962C8B-B14F-4D97-AF65-F5344CB8AC3E}">
        <p14:creationId xmlns:p14="http://schemas.microsoft.com/office/powerpoint/2010/main" val="1198969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コンテンツ プレースホルダー 7"/>
          <p:cNvSpPr>
            <a:spLocks noGrp="1"/>
          </p:cNvSpPr>
          <p:nvPr>
            <p:ph idx="1"/>
          </p:nvPr>
        </p:nvSpPr>
        <p:spPr>
          <a:xfrm>
            <a:off x="0" y="5661248"/>
            <a:ext cx="9144000" cy="1196753"/>
          </a:xfrm>
        </p:spPr>
        <p:txBody>
          <a:bodyPr>
            <a:normAutofit fontScale="47500" lnSpcReduction="20000"/>
          </a:bodyPr>
          <a:lstStyle/>
          <a:p>
            <a:r>
              <a:rPr lang="en-US" altLang="ja-JP" dirty="0" smtClean="0"/>
              <a:t>2014</a:t>
            </a:r>
            <a:r>
              <a:rPr lang="ja-JP" altLang="ja-JP" dirty="0" smtClean="0"/>
              <a:t>年</a:t>
            </a:r>
            <a:r>
              <a:rPr lang="en-US" altLang="ja-JP" dirty="0"/>
              <a:t>6</a:t>
            </a:r>
            <a:r>
              <a:rPr lang="ja-JP" altLang="ja-JP" dirty="0"/>
              <a:t>月</a:t>
            </a:r>
            <a:r>
              <a:rPr lang="en-US" altLang="ja-JP" dirty="0"/>
              <a:t>19</a:t>
            </a:r>
            <a:r>
              <a:rPr lang="ja-JP" altLang="ja-JP" dirty="0"/>
              <a:t>日午前</a:t>
            </a:r>
            <a:r>
              <a:rPr lang="en-US" altLang="ja-JP" dirty="0"/>
              <a:t>11</a:t>
            </a:r>
            <a:r>
              <a:rPr lang="ja-JP" altLang="ja-JP" dirty="0"/>
              <a:t>時</a:t>
            </a:r>
            <a:r>
              <a:rPr lang="en-US" altLang="ja-JP" dirty="0"/>
              <a:t>43</a:t>
            </a:r>
            <a:r>
              <a:rPr lang="ja-JP" altLang="ja-JP" dirty="0"/>
              <a:t>分頃（日本時間）に、</a:t>
            </a:r>
            <a:r>
              <a:rPr lang="en-US" altLang="ja-JP" dirty="0"/>
              <a:t>PALSAR-2</a:t>
            </a:r>
            <a:r>
              <a:rPr lang="ja-JP" altLang="ja-JP" dirty="0"/>
              <a:t>の高分解能モード（約</a:t>
            </a:r>
            <a:r>
              <a:rPr lang="en-US" altLang="ja-JP" dirty="0"/>
              <a:t>3m</a:t>
            </a:r>
            <a:r>
              <a:rPr lang="ja-JP" altLang="ja-JP" dirty="0"/>
              <a:t>分解能）によって取得された観測画像とその観測範囲です</a:t>
            </a:r>
            <a:r>
              <a:rPr lang="ja-JP" altLang="ja-JP" dirty="0" smtClean="0"/>
              <a:t>。</a:t>
            </a:r>
            <a:endParaRPr lang="en-US" altLang="ja-JP" dirty="0" smtClean="0"/>
          </a:p>
          <a:p>
            <a:r>
              <a:rPr lang="en-US" altLang="ja-JP" dirty="0" smtClean="0"/>
              <a:t>3</a:t>
            </a:r>
            <a:r>
              <a:rPr lang="ja-JP" altLang="ja-JP" dirty="0"/>
              <a:t>メートルの分解能は、これまでの地球観測衛星搭載の</a:t>
            </a:r>
            <a:r>
              <a:rPr lang="en-US" altLang="ja-JP" dirty="0"/>
              <a:t>L</a:t>
            </a:r>
            <a:r>
              <a:rPr lang="ja-JP" altLang="ja-JP" dirty="0"/>
              <a:t>バンド合成開口レーダでは世界最高のものであり、この高い分解能により、災害発生時の状況把握などがより詳細に行われることが期待されます。</a:t>
            </a:r>
          </a:p>
          <a:p>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98455A74-E330-478F-9234-B0E6A10FD07C}" type="slidenum">
              <a:rPr lang="ja-JP" altLang="en-US" smtClean="0"/>
              <a:pPr>
                <a:defRPr/>
              </a:pPr>
              <a:t>11</a:t>
            </a:fld>
            <a:endParaRPr lang="ja-JP" altLang="en-US"/>
          </a:p>
        </p:txBody>
      </p:sp>
      <p:pic>
        <p:nvPicPr>
          <p:cNvPr id="2" name="Picture 2" descr="F:\PALSAR-2\FirstImage\発表用画像\Figure1_map_comp_tokyo_layout_v2.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9552" y="620688"/>
            <a:ext cx="8056993" cy="4897388"/>
          </a:xfrm>
          <a:prstGeom prst="rect">
            <a:avLst/>
          </a:prstGeom>
          <a:noFill/>
          <a:extLst>
            <a:ext uri="{909E8E84-426E-40dd-AFC4-6F175D3DCCD1}">
              <a14:hiddenFill xmlns:a14="http://schemas.microsoft.com/office/drawing/2010/main">
                <a:solidFill>
                  <a:srgbClr val="FFFFFF"/>
                </a:solidFill>
              </a14:hiddenFill>
            </a:ext>
          </a:extLst>
        </p:spPr>
      </p:pic>
      <p:sp>
        <p:nvSpPr>
          <p:cNvPr id="7" name="タイトル 4"/>
          <p:cNvSpPr>
            <a:spLocks noGrp="1"/>
          </p:cNvSpPr>
          <p:nvPr>
            <p:ph type="title"/>
          </p:nvPr>
        </p:nvSpPr>
        <p:spPr>
          <a:xfrm>
            <a:off x="0" y="156107"/>
            <a:ext cx="8923867" cy="504295"/>
          </a:xfrm>
        </p:spPr>
        <p:txBody>
          <a:bodyPr>
            <a:noAutofit/>
          </a:bodyPr>
          <a:lstStyle/>
          <a:p>
            <a:r>
              <a:rPr lang="en-US" altLang="ja-JP" sz="2800" dirty="0" smtClean="0"/>
              <a:t>First Image of the PALSAR-2 on June 19 2014 over the Tokyo</a:t>
            </a:r>
            <a:endParaRPr kumimoji="1" lang="ja-JP" altLang="en-US" sz="2800" dirty="0"/>
          </a:p>
        </p:txBody>
      </p:sp>
    </p:spTree>
    <p:extLst>
      <p:ext uri="{BB962C8B-B14F-4D97-AF65-F5344CB8AC3E}">
        <p14:creationId xmlns:p14="http://schemas.microsoft.com/office/powerpoint/2010/main" val="230706489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pPr>
              <a:defRPr/>
            </a:pPr>
            <a:fld id="{1336CB83-56EA-4FEF-8F47-16CC5D5BD0EA}" type="slidenum">
              <a:rPr lang="ja-JP" altLang="en-US" smtClean="0"/>
              <a:pPr>
                <a:defRPr/>
              </a:pPr>
              <a:t>12</a:t>
            </a:fld>
            <a:endParaRPr lang="ja-JP" altLang="en-US"/>
          </a:p>
        </p:txBody>
      </p:sp>
      <p:pic>
        <p:nvPicPr>
          <p:cNvPr id="1028" name="Picture 4" descr="F:\PALSAR-2\FirstImage\発表用画像\forEORCWeb_kakudai\Figure2_an_0002_JERS-1.jpg"/>
          <p:cNvPicPr>
            <a:picLocks noChangeAspect="1" noChangeArrowheads="1"/>
          </p:cNvPicPr>
          <p:nvPr/>
        </p:nvPicPr>
        <p:blipFill>
          <a:blip r:embed="rId2" cstate="email">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a:stretch>
            <a:fillRect/>
          </a:stretch>
        </p:blipFill>
        <p:spPr bwMode="auto">
          <a:xfrm>
            <a:off x="2708300" y="692696"/>
            <a:ext cx="6040164" cy="6040164"/>
          </a:xfrm>
          <a:prstGeom prst="rect">
            <a:avLst/>
          </a:prstGeom>
          <a:noFill/>
          <a:extLst>
            <a:ext uri="{909E8E84-426E-40dd-AFC4-6F175D3DCCD1}">
              <a14:hiddenFill xmlns:a14="http://schemas.microsoft.com/office/drawing/2010/main">
                <a:solidFill>
                  <a:srgbClr val="FFFFFF"/>
                </a:solidFill>
              </a14:hiddenFill>
            </a:ext>
          </a:extLst>
        </p:spPr>
      </p:pic>
      <p:sp>
        <p:nvSpPr>
          <p:cNvPr id="8" name="正方形/長方形 7"/>
          <p:cNvSpPr/>
          <p:nvPr/>
        </p:nvSpPr>
        <p:spPr>
          <a:xfrm>
            <a:off x="62532" y="694437"/>
            <a:ext cx="1775809" cy="923330"/>
          </a:xfrm>
          <a:prstGeom prst="rect">
            <a:avLst/>
          </a:prstGeom>
        </p:spPr>
        <p:txBody>
          <a:bodyPr wrap="none">
            <a:spAutoFit/>
          </a:bodyPr>
          <a:lstStyle/>
          <a:p>
            <a:r>
              <a:rPr lang="en-US" altLang="ja-JP" dirty="0" smtClean="0"/>
              <a:t>JERS-1SAR</a:t>
            </a:r>
          </a:p>
          <a:p>
            <a:endParaRPr lang="en-US" altLang="ja-JP" dirty="0" smtClean="0"/>
          </a:p>
          <a:p>
            <a:r>
              <a:rPr lang="en-US" altLang="ja-JP" dirty="0" smtClean="0"/>
              <a:t>1992</a:t>
            </a:r>
            <a:r>
              <a:rPr lang="ja-JP" altLang="en-US" dirty="0" smtClean="0"/>
              <a:t>年</a:t>
            </a:r>
            <a:r>
              <a:rPr lang="en-US" altLang="ja-JP" dirty="0" smtClean="0"/>
              <a:t>4</a:t>
            </a:r>
            <a:r>
              <a:rPr lang="ja-JP" altLang="en-US" dirty="0" smtClean="0"/>
              <a:t>月</a:t>
            </a:r>
            <a:r>
              <a:rPr lang="en-US" altLang="ja-JP" dirty="0" smtClean="0"/>
              <a:t>21</a:t>
            </a:r>
            <a:r>
              <a:rPr lang="ja-JP" altLang="en-US" dirty="0" smtClean="0"/>
              <a:t>日</a:t>
            </a:r>
            <a:endParaRPr lang="en-US" altLang="ja-JP" dirty="0" smtClean="0"/>
          </a:p>
        </p:txBody>
      </p:sp>
      <p:sp>
        <p:nvSpPr>
          <p:cNvPr id="7" name="タイトル 4"/>
          <p:cNvSpPr>
            <a:spLocks noGrp="1"/>
          </p:cNvSpPr>
          <p:nvPr>
            <p:ph type="title"/>
          </p:nvPr>
        </p:nvSpPr>
        <p:spPr>
          <a:xfrm>
            <a:off x="237067" y="156107"/>
            <a:ext cx="8686800" cy="504295"/>
          </a:xfrm>
        </p:spPr>
        <p:txBody>
          <a:bodyPr>
            <a:noAutofit/>
          </a:bodyPr>
          <a:lstStyle/>
          <a:p>
            <a:r>
              <a:rPr lang="en-US" altLang="ja-JP" sz="2800" dirty="0" smtClean="0"/>
              <a:t>JERS-1, ALOS, ALOS-2 image comparison</a:t>
            </a:r>
            <a:endParaRPr kumimoji="1" lang="ja-JP" altLang="en-US" sz="2800" dirty="0"/>
          </a:p>
        </p:txBody>
      </p:sp>
    </p:spTree>
    <p:extLst>
      <p:ext uri="{BB962C8B-B14F-4D97-AF65-F5344CB8AC3E}">
        <p14:creationId xmlns:p14="http://schemas.microsoft.com/office/powerpoint/2010/main" val="57133962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pPr>
              <a:defRPr/>
            </a:pPr>
            <a:fld id="{1336CB83-56EA-4FEF-8F47-16CC5D5BD0EA}" type="slidenum">
              <a:rPr lang="ja-JP" altLang="en-US" smtClean="0"/>
              <a:pPr>
                <a:defRPr/>
              </a:pPr>
              <a:t>13</a:t>
            </a:fld>
            <a:endParaRPr lang="ja-JP" altLang="en-US"/>
          </a:p>
        </p:txBody>
      </p:sp>
      <p:pic>
        <p:nvPicPr>
          <p:cNvPr id="1027" name="Picture 3" descr="F:\PALSAR-2\FirstImage\発表用画像\forEORCWeb_kakudai\Figure2_an_0001_PALSAR.jpg"/>
          <p:cNvPicPr>
            <a:picLocks noChangeAspect="1" noChangeArrowheads="1"/>
          </p:cNvPicPr>
          <p:nvPr/>
        </p:nvPicPr>
        <p:blipFill>
          <a:blip r:embed="rId2" cstate="email">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a:stretch>
            <a:fillRect/>
          </a:stretch>
        </p:blipFill>
        <p:spPr bwMode="auto">
          <a:xfrm>
            <a:off x="2699792" y="692696"/>
            <a:ext cx="6048672" cy="6048672"/>
          </a:xfrm>
          <a:prstGeom prst="rect">
            <a:avLst/>
          </a:prstGeom>
          <a:noFill/>
          <a:extLst>
            <a:ext uri="{909E8E84-426E-40dd-AFC4-6F175D3DCCD1}">
              <a14:hiddenFill xmlns:a14="http://schemas.microsoft.com/office/drawing/2010/main">
                <a:solidFill>
                  <a:srgbClr val="FFFFFF"/>
                </a:solidFill>
              </a14:hiddenFill>
            </a:ext>
          </a:extLst>
        </p:spPr>
      </p:pic>
      <p:sp>
        <p:nvSpPr>
          <p:cNvPr id="7" name="正方形/長方形 6"/>
          <p:cNvSpPr/>
          <p:nvPr/>
        </p:nvSpPr>
        <p:spPr>
          <a:xfrm>
            <a:off x="73367" y="692696"/>
            <a:ext cx="1774845" cy="1200329"/>
          </a:xfrm>
          <a:prstGeom prst="rect">
            <a:avLst/>
          </a:prstGeom>
        </p:spPr>
        <p:txBody>
          <a:bodyPr wrap="none">
            <a:spAutoFit/>
          </a:bodyPr>
          <a:lstStyle/>
          <a:p>
            <a:r>
              <a:rPr lang="ja-JP" altLang="en-US" dirty="0" smtClean="0"/>
              <a:t>だいち（</a:t>
            </a:r>
            <a:r>
              <a:rPr lang="en-US" altLang="ja-JP" dirty="0" smtClean="0"/>
              <a:t>ALOS</a:t>
            </a:r>
            <a:r>
              <a:rPr lang="ja-JP" altLang="en-US" dirty="0" smtClean="0"/>
              <a:t>）</a:t>
            </a:r>
            <a:r>
              <a:rPr lang="en-US" altLang="ja-JP" dirty="0" smtClean="0"/>
              <a:t/>
            </a:r>
            <a:br>
              <a:rPr lang="en-US" altLang="ja-JP" dirty="0" smtClean="0"/>
            </a:br>
            <a:r>
              <a:rPr lang="en-US" altLang="ja-JP" dirty="0" smtClean="0"/>
              <a:t>PALSAR</a:t>
            </a:r>
          </a:p>
          <a:p>
            <a:endParaRPr lang="en-US" altLang="ja-JP" dirty="0" smtClean="0"/>
          </a:p>
          <a:p>
            <a:r>
              <a:rPr lang="en-US" altLang="ja-JP" dirty="0" smtClean="0"/>
              <a:t>2006</a:t>
            </a:r>
            <a:r>
              <a:rPr lang="ja-JP" altLang="en-US" dirty="0" smtClean="0"/>
              <a:t>年</a:t>
            </a:r>
            <a:r>
              <a:rPr lang="en-US" altLang="ja-JP" dirty="0" smtClean="0"/>
              <a:t>4</a:t>
            </a:r>
            <a:r>
              <a:rPr lang="ja-JP" altLang="en-US" dirty="0" smtClean="0"/>
              <a:t>月</a:t>
            </a:r>
            <a:r>
              <a:rPr lang="en-US" altLang="ja-JP" dirty="0" smtClean="0"/>
              <a:t>27</a:t>
            </a:r>
            <a:r>
              <a:rPr lang="ja-JP" altLang="en-US" dirty="0" smtClean="0"/>
              <a:t>日</a:t>
            </a:r>
            <a:endParaRPr lang="en-US" altLang="ja-JP" dirty="0" smtClean="0"/>
          </a:p>
        </p:txBody>
      </p:sp>
      <p:sp>
        <p:nvSpPr>
          <p:cNvPr id="9" name="タイトル 4"/>
          <p:cNvSpPr>
            <a:spLocks noGrp="1"/>
          </p:cNvSpPr>
          <p:nvPr>
            <p:ph type="title"/>
          </p:nvPr>
        </p:nvSpPr>
        <p:spPr>
          <a:xfrm>
            <a:off x="237067" y="156107"/>
            <a:ext cx="8686800" cy="504295"/>
          </a:xfrm>
        </p:spPr>
        <p:txBody>
          <a:bodyPr>
            <a:noAutofit/>
          </a:bodyPr>
          <a:lstStyle/>
          <a:p>
            <a:r>
              <a:rPr lang="en-US" altLang="ja-JP" sz="2800" dirty="0" smtClean="0"/>
              <a:t>JERS-1, ALOS, ALOS-2 image comparison</a:t>
            </a:r>
            <a:endParaRPr kumimoji="1" lang="ja-JP" altLang="en-US" sz="2800" dirty="0"/>
          </a:p>
        </p:txBody>
      </p:sp>
    </p:spTree>
    <p:extLst>
      <p:ext uri="{BB962C8B-B14F-4D97-AF65-F5344CB8AC3E}">
        <p14:creationId xmlns:p14="http://schemas.microsoft.com/office/powerpoint/2010/main" val="16312636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pPr>
              <a:defRPr/>
            </a:pPr>
            <a:fld id="{1336CB83-56EA-4FEF-8F47-16CC5D5BD0EA}" type="slidenum">
              <a:rPr lang="ja-JP" altLang="en-US" smtClean="0"/>
              <a:pPr>
                <a:defRPr/>
              </a:pPr>
              <a:t>14</a:t>
            </a:fld>
            <a:endParaRPr lang="ja-JP" altLang="en-US"/>
          </a:p>
        </p:txBody>
      </p:sp>
      <p:pic>
        <p:nvPicPr>
          <p:cNvPr id="1026" name="Picture 2" descr="F:\PALSAR-2\FirstImage\発表用画像\forEORCWeb_kakudai\Figure2_an_0000_PALSAR-2.jpg"/>
          <p:cNvPicPr>
            <a:picLocks noChangeAspect="1" noChangeArrowheads="1"/>
          </p:cNvPicPr>
          <p:nvPr/>
        </p:nvPicPr>
        <p:blipFill>
          <a:blip r:embed="rId2" cstate="email">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a:stretch>
            <a:fillRect/>
          </a:stretch>
        </p:blipFill>
        <p:spPr bwMode="auto">
          <a:xfrm>
            <a:off x="2699792" y="692696"/>
            <a:ext cx="6048672" cy="6048672"/>
          </a:xfrm>
          <a:prstGeom prst="rect">
            <a:avLst/>
          </a:prstGeom>
          <a:noFill/>
          <a:extLst>
            <a:ext uri="{909E8E84-426E-40dd-AFC4-6F175D3DCCD1}">
              <a14:hiddenFill xmlns:a14="http://schemas.microsoft.com/office/drawing/2010/main">
                <a:solidFill>
                  <a:srgbClr val="FFFFFF"/>
                </a:solidFill>
              </a14:hiddenFill>
            </a:ext>
          </a:extLst>
        </p:spPr>
      </p:pic>
      <p:sp>
        <p:nvSpPr>
          <p:cNvPr id="7" name="正方形/長方形 6"/>
          <p:cNvSpPr/>
          <p:nvPr/>
        </p:nvSpPr>
        <p:spPr>
          <a:xfrm>
            <a:off x="35496" y="692696"/>
            <a:ext cx="2225289" cy="1200329"/>
          </a:xfrm>
          <a:prstGeom prst="rect">
            <a:avLst/>
          </a:prstGeom>
        </p:spPr>
        <p:txBody>
          <a:bodyPr wrap="none">
            <a:spAutoFit/>
          </a:bodyPr>
          <a:lstStyle/>
          <a:p>
            <a:r>
              <a:rPr lang="ja-JP" altLang="en-US" dirty="0" smtClean="0"/>
              <a:t>だいち</a:t>
            </a:r>
            <a:r>
              <a:rPr lang="en-US" altLang="ja-JP" dirty="0" smtClean="0"/>
              <a:t>2</a:t>
            </a:r>
            <a:r>
              <a:rPr lang="ja-JP" altLang="en-US" dirty="0" smtClean="0"/>
              <a:t>号（</a:t>
            </a:r>
            <a:r>
              <a:rPr lang="en-US" altLang="ja-JP" dirty="0" smtClean="0"/>
              <a:t>ALOS-2</a:t>
            </a:r>
            <a:r>
              <a:rPr lang="ja-JP" altLang="en-US" dirty="0" smtClean="0"/>
              <a:t>）</a:t>
            </a:r>
            <a:r>
              <a:rPr lang="en-US" altLang="ja-JP" dirty="0" smtClean="0"/>
              <a:t/>
            </a:r>
            <a:br>
              <a:rPr lang="en-US" altLang="ja-JP" dirty="0" smtClean="0"/>
            </a:br>
            <a:r>
              <a:rPr lang="en-US" altLang="ja-JP" dirty="0" smtClean="0"/>
              <a:t>PALSAR-2</a:t>
            </a:r>
          </a:p>
          <a:p>
            <a:endParaRPr lang="en-US" altLang="ja-JP" dirty="0" smtClean="0"/>
          </a:p>
          <a:p>
            <a:r>
              <a:rPr lang="en-US" altLang="ja-JP" dirty="0" smtClean="0"/>
              <a:t>2014</a:t>
            </a:r>
            <a:r>
              <a:rPr lang="ja-JP" altLang="en-US" dirty="0" smtClean="0"/>
              <a:t>年</a:t>
            </a:r>
            <a:r>
              <a:rPr lang="en-US" altLang="ja-JP" dirty="0"/>
              <a:t>6</a:t>
            </a:r>
            <a:r>
              <a:rPr lang="ja-JP" altLang="en-US" dirty="0" smtClean="0"/>
              <a:t>月</a:t>
            </a:r>
            <a:r>
              <a:rPr lang="en-US" altLang="ja-JP" dirty="0" smtClean="0"/>
              <a:t>19</a:t>
            </a:r>
            <a:r>
              <a:rPr lang="ja-JP" altLang="en-US" dirty="0" smtClean="0"/>
              <a:t>日</a:t>
            </a:r>
            <a:endParaRPr lang="en-US" altLang="ja-JP" dirty="0" smtClean="0"/>
          </a:p>
        </p:txBody>
      </p:sp>
      <p:sp>
        <p:nvSpPr>
          <p:cNvPr id="3" name="テキスト ボックス 2"/>
          <p:cNvSpPr txBox="1"/>
          <p:nvPr/>
        </p:nvSpPr>
        <p:spPr>
          <a:xfrm>
            <a:off x="3491880" y="6433591"/>
            <a:ext cx="765967" cy="307777"/>
          </a:xfrm>
          <a:prstGeom prst="rect">
            <a:avLst/>
          </a:prstGeom>
          <a:noFill/>
        </p:spPr>
        <p:txBody>
          <a:bodyPr wrap="none" rtlCol="0">
            <a:spAutoFit/>
          </a:bodyPr>
          <a:lstStyle/>
          <a:p>
            <a:r>
              <a:rPr lang="en-US" altLang="ja-JP" sz="1400" dirty="0" smtClean="0">
                <a:solidFill>
                  <a:srgbClr val="FFFFFF"/>
                </a:solidFill>
              </a:rPr>
              <a:t>©</a:t>
            </a:r>
            <a:r>
              <a:rPr kumimoji="1" lang="en-US" altLang="ja-JP" sz="1400" dirty="0" smtClean="0">
                <a:solidFill>
                  <a:srgbClr val="FFFFFF"/>
                </a:solidFill>
              </a:rPr>
              <a:t>JAXA</a:t>
            </a:r>
            <a:endParaRPr kumimoji="1" lang="ja-JP" altLang="en-US" sz="1400" dirty="0">
              <a:solidFill>
                <a:srgbClr val="FFFFFF"/>
              </a:solidFill>
            </a:endParaRPr>
          </a:p>
        </p:txBody>
      </p:sp>
      <p:sp>
        <p:nvSpPr>
          <p:cNvPr id="9" name="タイトル 4"/>
          <p:cNvSpPr>
            <a:spLocks noGrp="1"/>
          </p:cNvSpPr>
          <p:nvPr>
            <p:ph type="title"/>
          </p:nvPr>
        </p:nvSpPr>
        <p:spPr>
          <a:xfrm>
            <a:off x="237067" y="156107"/>
            <a:ext cx="8686800" cy="504295"/>
          </a:xfrm>
        </p:spPr>
        <p:txBody>
          <a:bodyPr>
            <a:noAutofit/>
          </a:bodyPr>
          <a:lstStyle/>
          <a:p>
            <a:r>
              <a:rPr lang="en-US" altLang="ja-JP" sz="2800" dirty="0" smtClean="0"/>
              <a:t>JERS-1, ALOS, ALOS-2 image comparison</a:t>
            </a:r>
            <a:endParaRPr kumimoji="1" lang="ja-JP" altLang="en-US" sz="2800" dirty="0"/>
          </a:p>
        </p:txBody>
      </p:sp>
    </p:spTree>
    <p:extLst>
      <p:ext uri="{BB962C8B-B14F-4D97-AF65-F5344CB8AC3E}">
        <p14:creationId xmlns:p14="http://schemas.microsoft.com/office/powerpoint/2010/main" val="272468025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pPr>
              <a:defRPr/>
            </a:pPr>
            <a:fld id="{1336CB83-56EA-4FEF-8F47-16CC5D5BD0EA}" type="slidenum">
              <a:rPr lang="ja-JP" altLang="en-US" smtClean="0"/>
              <a:pPr>
                <a:defRPr/>
              </a:pPr>
              <a:t>15</a:t>
            </a:fld>
            <a:endParaRPr lang="ja-JP" altLang="en-US"/>
          </a:p>
        </p:txBody>
      </p:sp>
      <p:pic>
        <p:nvPicPr>
          <p:cNvPr id="1026" name="Picture 2" descr="F:\PALSAR-2\FirstImage\発表用画像\forEORCWeb_kakudai\Figure2_an_0000_PALSAR-2.jpg"/>
          <p:cNvPicPr>
            <a:picLocks noChangeAspect="1" noChangeArrowheads="1"/>
          </p:cNvPicPr>
          <p:nvPr/>
        </p:nvPicPr>
        <p:blipFill>
          <a:blip r:embed="rId2" cstate="email">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a:stretch>
            <a:fillRect/>
          </a:stretch>
        </p:blipFill>
        <p:spPr bwMode="auto">
          <a:xfrm>
            <a:off x="2699792" y="692696"/>
            <a:ext cx="6048672" cy="6048672"/>
          </a:xfrm>
          <a:prstGeom prst="rect">
            <a:avLst/>
          </a:prstGeom>
          <a:noFill/>
          <a:extLst>
            <a:ext uri="{909E8E84-426E-40dd-AFC4-6F175D3DCCD1}">
              <a14:hiddenFill xmlns:a14="http://schemas.microsoft.com/office/drawing/2010/main">
                <a:solidFill>
                  <a:srgbClr val="FFFFFF"/>
                </a:solidFill>
              </a14:hiddenFill>
            </a:ext>
          </a:extLst>
        </p:spPr>
      </p:pic>
      <p:sp>
        <p:nvSpPr>
          <p:cNvPr id="7" name="正方形/長方形 6"/>
          <p:cNvSpPr/>
          <p:nvPr/>
        </p:nvSpPr>
        <p:spPr>
          <a:xfrm>
            <a:off x="35496" y="692696"/>
            <a:ext cx="2225289" cy="1200329"/>
          </a:xfrm>
          <a:prstGeom prst="rect">
            <a:avLst/>
          </a:prstGeom>
        </p:spPr>
        <p:txBody>
          <a:bodyPr wrap="none">
            <a:spAutoFit/>
          </a:bodyPr>
          <a:lstStyle/>
          <a:p>
            <a:r>
              <a:rPr lang="ja-JP" altLang="en-US" dirty="0" smtClean="0"/>
              <a:t>だいち</a:t>
            </a:r>
            <a:r>
              <a:rPr lang="en-US" altLang="ja-JP" dirty="0" smtClean="0"/>
              <a:t>2</a:t>
            </a:r>
            <a:r>
              <a:rPr lang="ja-JP" altLang="en-US" dirty="0" smtClean="0"/>
              <a:t>号（</a:t>
            </a:r>
            <a:r>
              <a:rPr lang="en-US" altLang="ja-JP" dirty="0" smtClean="0"/>
              <a:t>ALOS-2</a:t>
            </a:r>
            <a:r>
              <a:rPr lang="ja-JP" altLang="en-US" dirty="0" smtClean="0"/>
              <a:t>）</a:t>
            </a:r>
            <a:r>
              <a:rPr lang="en-US" altLang="ja-JP" dirty="0" smtClean="0"/>
              <a:t/>
            </a:r>
            <a:br>
              <a:rPr lang="en-US" altLang="ja-JP" dirty="0" smtClean="0"/>
            </a:br>
            <a:r>
              <a:rPr lang="en-US" altLang="ja-JP" dirty="0" smtClean="0"/>
              <a:t>PALSAR-2</a:t>
            </a:r>
          </a:p>
          <a:p>
            <a:endParaRPr lang="en-US" altLang="ja-JP" dirty="0" smtClean="0"/>
          </a:p>
          <a:p>
            <a:r>
              <a:rPr lang="en-US" altLang="ja-JP" dirty="0" smtClean="0"/>
              <a:t>2014</a:t>
            </a:r>
            <a:r>
              <a:rPr lang="ja-JP" altLang="en-US" dirty="0" smtClean="0"/>
              <a:t>年</a:t>
            </a:r>
            <a:r>
              <a:rPr lang="en-US" altLang="ja-JP" dirty="0"/>
              <a:t>6</a:t>
            </a:r>
            <a:r>
              <a:rPr lang="ja-JP" altLang="en-US" dirty="0" smtClean="0"/>
              <a:t>月</a:t>
            </a:r>
            <a:r>
              <a:rPr lang="en-US" altLang="ja-JP" dirty="0" smtClean="0"/>
              <a:t>19</a:t>
            </a:r>
            <a:r>
              <a:rPr lang="ja-JP" altLang="en-US" dirty="0" smtClean="0"/>
              <a:t>日</a:t>
            </a:r>
            <a:endParaRPr lang="en-US" altLang="ja-JP" dirty="0" smtClean="0"/>
          </a:p>
        </p:txBody>
      </p:sp>
      <p:sp>
        <p:nvSpPr>
          <p:cNvPr id="3" name="テキスト ボックス 2"/>
          <p:cNvSpPr txBox="1"/>
          <p:nvPr/>
        </p:nvSpPr>
        <p:spPr>
          <a:xfrm>
            <a:off x="3491880" y="6433591"/>
            <a:ext cx="765967" cy="307777"/>
          </a:xfrm>
          <a:prstGeom prst="rect">
            <a:avLst/>
          </a:prstGeom>
          <a:noFill/>
        </p:spPr>
        <p:txBody>
          <a:bodyPr wrap="none" rtlCol="0">
            <a:spAutoFit/>
          </a:bodyPr>
          <a:lstStyle/>
          <a:p>
            <a:r>
              <a:rPr lang="en-US" altLang="ja-JP" sz="1400" dirty="0" smtClean="0">
                <a:solidFill>
                  <a:srgbClr val="FFFFFF"/>
                </a:solidFill>
              </a:rPr>
              <a:t>©</a:t>
            </a:r>
            <a:r>
              <a:rPr kumimoji="1" lang="en-US" altLang="ja-JP" sz="1400" dirty="0" smtClean="0">
                <a:solidFill>
                  <a:srgbClr val="FFFFFF"/>
                </a:solidFill>
              </a:rPr>
              <a:t>JAXA</a:t>
            </a:r>
            <a:endParaRPr kumimoji="1" lang="ja-JP" altLang="en-US" sz="1400" dirty="0">
              <a:solidFill>
                <a:srgbClr val="FFFFFF"/>
              </a:solidFill>
            </a:endParaRPr>
          </a:p>
        </p:txBody>
      </p:sp>
      <p:sp>
        <p:nvSpPr>
          <p:cNvPr id="9" name="タイトル 4"/>
          <p:cNvSpPr>
            <a:spLocks noGrp="1"/>
          </p:cNvSpPr>
          <p:nvPr>
            <p:ph type="title"/>
          </p:nvPr>
        </p:nvSpPr>
        <p:spPr>
          <a:xfrm>
            <a:off x="237067" y="156107"/>
            <a:ext cx="8686800" cy="504295"/>
          </a:xfrm>
        </p:spPr>
        <p:txBody>
          <a:bodyPr>
            <a:noAutofit/>
          </a:bodyPr>
          <a:lstStyle/>
          <a:p>
            <a:r>
              <a:rPr lang="en-US" altLang="ja-JP" sz="2800" dirty="0" smtClean="0"/>
              <a:t>JERS-1, ALOS, ALOS-2 image comparison</a:t>
            </a:r>
            <a:endParaRPr kumimoji="1" lang="ja-JP" altLang="en-US" sz="2800" dirty="0"/>
          </a:p>
        </p:txBody>
      </p:sp>
      <p:pic>
        <p:nvPicPr>
          <p:cNvPr id="6" name="図 5" descr="UBS354_20140622_tokyo.tif"/>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8" name="テキスト ボックス 7"/>
          <p:cNvSpPr txBox="1"/>
          <p:nvPr/>
        </p:nvSpPr>
        <p:spPr>
          <a:xfrm>
            <a:off x="237067" y="6171684"/>
            <a:ext cx="1647882" cy="369332"/>
          </a:xfrm>
          <a:prstGeom prst="rect">
            <a:avLst/>
          </a:prstGeom>
          <a:noFill/>
        </p:spPr>
        <p:txBody>
          <a:bodyPr wrap="none" rtlCol="0">
            <a:spAutoFit/>
          </a:bodyPr>
          <a:lstStyle/>
          <a:p>
            <a:r>
              <a:rPr kumimoji="1" lang="en-US" altLang="ja-JP" dirty="0" smtClean="0">
                <a:solidFill>
                  <a:srgbClr val="FFFFFF"/>
                </a:solidFill>
              </a:rPr>
              <a:t>June 22, 2014</a:t>
            </a:r>
            <a:endParaRPr kumimoji="1" lang="ja-JP" altLang="en-US" dirty="0">
              <a:solidFill>
                <a:srgbClr val="FFFFFF"/>
              </a:solidFill>
            </a:endParaRPr>
          </a:p>
        </p:txBody>
      </p:sp>
    </p:spTree>
    <p:extLst>
      <p:ext uri="{BB962C8B-B14F-4D97-AF65-F5344CB8AC3E}">
        <p14:creationId xmlns:p14="http://schemas.microsoft.com/office/powerpoint/2010/main" val="204282451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pPr>
              <a:defRPr/>
            </a:pPr>
            <a:fld id="{98455A74-E330-478F-9234-B0E6A10FD07C}" type="slidenum">
              <a:rPr lang="ja-JP" altLang="en-US" smtClean="0"/>
              <a:pPr>
                <a:defRPr/>
              </a:pPr>
              <a:t>16</a:t>
            </a:fld>
            <a:endParaRPr lang="ja-JP" altLang="en-US"/>
          </a:p>
        </p:txBody>
      </p:sp>
      <p:pic>
        <p:nvPicPr>
          <p:cNvPr id="3" name="図 2" descr="Figure3_an_image.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38300" y="0"/>
            <a:ext cx="5853018" cy="6858000"/>
          </a:xfrm>
          <a:prstGeom prst="rect">
            <a:avLst/>
          </a:prstGeom>
        </p:spPr>
      </p:pic>
      <p:sp>
        <p:nvSpPr>
          <p:cNvPr id="10" name="タイトル 4"/>
          <p:cNvSpPr txBox="1">
            <a:spLocks/>
          </p:cNvSpPr>
          <p:nvPr/>
        </p:nvSpPr>
        <p:spPr bwMode="auto">
          <a:xfrm>
            <a:off x="0" y="0"/>
            <a:ext cx="9107488" cy="692696"/>
          </a:xfrm>
          <a:prstGeom prst="rect">
            <a:avLst/>
          </a:prstGeom>
          <a:solidFill>
            <a:srgbClr val="FFFFFF"/>
          </a:solidFill>
          <a:ln w="9525">
            <a:noFill/>
            <a:miter lim="800000"/>
            <a:headEnd/>
            <a:tailEnd/>
          </a:ln>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kumimoji="1" sz="3200" kern="1200">
                <a:solidFill>
                  <a:schemeClr val="tx1"/>
                </a:solidFill>
                <a:latin typeface="+mj-lt"/>
                <a:ea typeface="+mj-ea"/>
                <a:cs typeface="+mj-cs"/>
              </a:defRPr>
            </a:lvl1pPr>
            <a:lvl2pPr algn="ctr" rtl="0" eaLnBrk="0" fontAlgn="base" hangingPunct="0">
              <a:spcBef>
                <a:spcPct val="0"/>
              </a:spcBef>
              <a:spcAft>
                <a:spcPct val="0"/>
              </a:spcAft>
              <a:defRPr kumimoji="1" sz="36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36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36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3600">
                <a:solidFill>
                  <a:schemeClr val="tx1"/>
                </a:solidFill>
                <a:latin typeface="Calibri" pitchFamily="34" charset="0"/>
                <a:ea typeface="ＭＳ Ｐゴシック" charset="-128"/>
              </a:defRPr>
            </a:lvl5pPr>
            <a:lvl6pPr marL="457200" algn="ctr" rtl="0" fontAlgn="base">
              <a:spcBef>
                <a:spcPct val="0"/>
              </a:spcBef>
              <a:spcAft>
                <a:spcPct val="0"/>
              </a:spcAft>
              <a:defRPr kumimoji="1" sz="4000">
                <a:solidFill>
                  <a:schemeClr val="tx1"/>
                </a:solidFill>
                <a:latin typeface="Calibri" pitchFamily="34" charset="0"/>
                <a:ea typeface="ＭＳ Ｐゴシック" charset="-128"/>
              </a:defRPr>
            </a:lvl6pPr>
            <a:lvl7pPr marL="914400" algn="ctr" rtl="0" fontAlgn="base">
              <a:spcBef>
                <a:spcPct val="0"/>
              </a:spcBef>
              <a:spcAft>
                <a:spcPct val="0"/>
              </a:spcAft>
              <a:defRPr kumimoji="1" sz="4000">
                <a:solidFill>
                  <a:schemeClr val="tx1"/>
                </a:solidFill>
                <a:latin typeface="Calibri" pitchFamily="34" charset="0"/>
                <a:ea typeface="ＭＳ Ｐゴシック" charset="-128"/>
              </a:defRPr>
            </a:lvl7pPr>
            <a:lvl8pPr marL="1371600" algn="ctr" rtl="0" fontAlgn="base">
              <a:spcBef>
                <a:spcPct val="0"/>
              </a:spcBef>
              <a:spcAft>
                <a:spcPct val="0"/>
              </a:spcAft>
              <a:defRPr kumimoji="1" sz="4000">
                <a:solidFill>
                  <a:schemeClr val="tx1"/>
                </a:solidFill>
                <a:latin typeface="Calibri" pitchFamily="34" charset="0"/>
                <a:ea typeface="ＭＳ Ｐゴシック" charset="-128"/>
              </a:defRPr>
            </a:lvl8pPr>
            <a:lvl9pPr marL="1828800" algn="ctr" rtl="0" fontAlgn="base">
              <a:spcBef>
                <a:spcPct val="0"/>
              </a:spcBef>
              <a:spcAft>
                <a:spcPct val="0"/>
              </a:spcAft>
              <a:defRPr kumimoji="1" sz="4000">
                <a:solidFill>
                  <a:schemeClr val="tx1"/>
                </a:solidFill>
                <a:latin typeface="Calibri" pitchFamily="34" charset="0"/>
                <a:ea typeface="ＭＳ Ｐゴシック" charset="-128"/>
              </a:defRPr>
            </a:lvl9pPr>
          </a:lstStyle>
          <a:p>
            <a:r>
              <a:rPr lang="en-US" altLang="ja-JP" dirty="0" smtClean="0"/>
              <a:t>Izu Island image of the PALSAR-2</a:t>
            </a:r>
            <a:endParaRPr lang="ja-JP" altLang="ja-JP" dirty="0"/>
          </a:p>
        </p:txBody>
      </p:sp>
      <p:sp>
        <p:nvSpPr>
          <p:cNvPr id="11" name="テキスト ボックス 10"/>
          <p:cNvSpPr txBox="1"/>
          <p:nvPr/>
        </p:nvSpPr>
        <p:spPr>
          <a:xfrm>
            <a:off x="4788024" y="6309320"/>
            <a:ext cx="2646615" cy="369332"/>
          </a:xfrm>
          <a:prstGeom prst="rect">
            <a:avLst/>
          </a:prstGeom>
          <a:noFill/>
        </p:spPr>
        <p:txBody>
          <a:bodyPr wrap="none" rtlCol="0">
            <a:spAutoFit/>
          </a:bodyPr>
          <a:lstStyle/>
          <a:p>
            <a:r>
              <a:rPr kumimoji="1" lang="en-US" altLang="ja-JP" dirty="0" smtClean="0">
                <a:solidFill>
                  <a:srgbClr val="FFFFFF"/>
                </a:solidFill>
              </a:rPr>
              <a:t>HH(</a:t>
            </a:r>
            <a:r>
              <a:rPr kumimoji="1" lang="en-US" altLang="ja-JP" dirty="0" smtClean="0">
                <a:solidFill>
                  <a:srgbClr val="FF0000"/>
                </a:solidFill>
              </a:rPr>
              <a:t>R</a:t>
            </a:r>
            <a:r>
              <a:rPr kumimoji="1" lang="en-US" altLang="ja-JP" dirty="0" smtClean="0">
                <a:solidFill>
                  <a:srgbClr val="FFFFFF"/>
                </a:solidFill>
              </a:rPr>
              <a:t>),HV(</a:t>
            </a:r>
            <a:r>
              <a:rPr kumimoji="1" lang="en-US" altLang="ja-JP" dirty="0" smtClean="0">
                <a:solidFill>
                  <a:srgbClr val="008000"/>
                </a:solidFill>
              </a:rPr>
              <a:t>G</a:t>
            </a:r>
            <a:r>
              <a:rPr kumimoji="1" lang="en-US" altLang="ja-JP" dirty="0" smtClean="0">
                <a:solidFill>
                  <a:srgbClr val="FFFFFF"/>
                </a:solidFill>
              </a:rPr>
              <a:t>),HH/HV(</a:t>
            </a:r>
            <a:r>
              <a:rPr kumimoji="1" lang="en-US" altLang="ja-JP" dirty="0" smtClean="0">
                <a:solidFill>
                  <a:srgbClr val="0000FF"/>
                </a:solidFill>
              </a:rPr>
              <a:t>B</a:t>
            </a:r>
            <a:r>
              <a:rPr kumimoji="1" lang="en-US" altLang="ja-JP" dirty="0" smtClean="0">
                <a:solidFill>
                  <a:srgbClr val="FFFFFF"/>
                </a:solidFill>
              </a:rPr>
              <a:t>)</a:t>
            </a:r>
            <a:endParaRPr kumimoji="1" lang="ja-JP" altLang="en-US" dirty="0">
              <a:solidFill>
                <a:srgbClr val="FFFFFF"/>
              </a:solidFill>
            </a:endParaRPr>
          </a:p>
        </p:txBody>
      </p:sp>
    </p:spTree>
    <p:extLst>
      <p:ext uri="{BB962C8B-B14F-4D97-AF65-F5344CB8AC3E}">
        <p14:creationId xmlns:p14="http://schemas.microsoft.com/office/powerpoint/2010/main" val="73132675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fuji_zoom_comp.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5400000">
            <a:off x="872938" y="-1374481"/>
            <a:ext cx="6517589" cy="10024537"/>
          </a:xfrm>
          <a:prstGeom prst="rect">
            <a:avLst/>
          </a:prstGeom>
        </p:spPr>
      </p:pic>
      <p:sp>
        <p:nvSpPr>
          <p:cNvPr id="3" name="テキスト ボックス 2"/>
          <p:cNvSpPr txBox="1"/>
          <p:nvPr/>
        </p:nvSpPr>
        <p:spPr>
          <a:xfrm>
            <a:off x="0" y="0"/>
            <a:ext cx="2750422" cy="369332"/>
          </a:xfrm>
          <a:prstGeom prst="rect">
            <a:avLst/>
          </a:prstGeom>
          <a:noFill/>
        </p:spPr>
        <p:txBody>
          <a:bodyPr wrap="none" rtlCol="0">
            <a:spAutoFit/>
          </a:bodyPr>
          <a:lstStyle/>
          <a:p>
            <a:r>
              <a:rPr lang="en-US" altLang="ja-JP" dirty="0" smtClean="0"/>
              <a:t>Fuji Speedway car circuit</a:t>
            </a:r>
            <a:endParaRPr kumimoji="1" lang="ja-JP" altLang="en-US" dirty="0"/>
          </a:p>
        </p:txBody>
      </p:sp>
      <p:sp>
        <p:nvSpPr>
          <p:cNvPr id="4" name="テキスト ボックス 3"/>
          <p:cNvSpPr txBox="1"/>
          <p:nvPr/>
        </p:nvSpPr>
        <p:spPr>
          <a:xfrm>
            <a:off x="3843867" y="9660"/>
            <a:ext cx="902811" cy="369332"/>
          </a:xfrm>
          <a:prstGeom prst="rect">
            <a:avLst/>
          </a:prstGeom>
          <a:noFill/>
        </p:spPr>
        <p:txBody>
          <a:bodyPr wrap="none" rtlCol="0">
            <a:spAutoFit/>
          </a:bodyPr>
          <a:lstStyle/>
          <a:p>
            <a:r>
              <a:rPr kumimoji="1" lang="en-US" altLang="ja-JP" dirty="0" smtClean="0"/>
              <a:t>PALSAR</a:t>
            </a:r>
            <a:endParaRPr kumimoji="1" lang="ja-JP" altLang="en-US" dirty="0"/>
          </a:p>
        </p:txBody>
      </p:sp>
      <p:sp>
        <p:nvSpPr>
          <p:cNvPr id="5" name="テキスト ボックス 4"/>
          <p:cNvSpPr txBox="1"/>
          <p:nvPr/>
        </p:nvSpPr>
        <p:spPr>
          <a:xfrm>
            <a:off x="8056856" y="0"/>
            <a:ext cx="1087144" cy="369332"/>
          </a:xfrm>
          <a:prstGeom prst="rect">
            <a:avLst/>
          </a:prstGeom>
          <a:noFill/>
        </p:spPr>
        <p:txBody>
          <a:bodyPr wrap="none" rtlCol="0">
            <a:spAutoFit/>
          </a:bodyPr>
          <a:lstStyle/>
          <a:p>
            <a:r>
              <a:rPr kumimoji="1" lang="en-US" altLang="ja-JP" dirty="0" smtClean="0"/>
              <a:t>PALSAR-2</a:t>
            </a:r>
            <a:endParaRPr kumimoji="1" lang="ja-JP" altLang="en-US" dirty="0"/>
          </a:p>
        </p:txBody>
      </p:sp>
    </p:spTree>
    <p:extLst>
      <p:ext uri="{BB962C8B-B14F-4D97-AF65-F5344CB8AC3E}">
        <p14:creationId xmlns:p14="http://schemas.microsoft.com/office/powerpoint/2010/main" val="100001208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2700" y="25400"/>
            <a:ext cx="9131300" cy="1015663"/>
          </a:xfrm>
          <a:prstGeom prst="rect">
            <a:avLst/>
          </a:prstGeom>
          <a:noFill/>
        </p:spPr>
        <p:txBody>
          <a:bodyPr wrap="square" rtlCol="0">
            <a:spAutoFit/>
          </a:bodyPr>
          <a:lstStyle/>
          <a:p>
            <a:r>
              <a:rPr kumimoji="1" lang="en-US" altLang="ja-JP" sz="2000" dirty="0" smtClean="0"/>
              <a:t>RFI (Radio Frequency Interference)</a:t>
            </a:r>
          </a:p>
          <a:p>
            <a:r>
              <a:rPr kumimoji="1" lang="en-US" altLang="ja-JP" sz="2000" dirty="0" smtClean="0"/>
              <a:t>RFI has been an issue for degrading the SAR images with the contaminated external signal sources. Bw ~ 3~5MHz, RFI power exceeding less than 25dB.</a:t>
            </a:r>
            <a:endParaRPr kumimoji="1" lang="ja-JP" altLang="en-US" sz="2000" dirty="0"/>
          </a:p>
        </p:txBody>
      </p:sp>
      <p:pic>
        <p:nvPicPr>
          <p:cNvPr id="4" name="図 3" descr="power_spectrum.nqz.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30566" y="3838556"/>
            <a:ext cx="3320773" cy="3019444"/>
          </a:xfrm>
          <a:prstGeom prst="rect">
            <a:avLst/>
          </a:prstGeom>
        </p:spPr>
      </p:pic>
      <p:pic>
        <p:nvPicPr>
          <p:cNvPr id="6" name="図 5" descr="power_spectrum.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30566" y="1386938"/>
            <a:ext cx="3103009" cy="2821440"/>
          </a:xfrm>
          <a:prstGeom prst="rect">
            <a:avLst/>
          </a:prstGeom>
        </p:spPr>
      </p:pic>
      <p:pic>
        <p:nvPicPr>
          <p:cNvPr id="13" name="図 12" descr="power_spectrum.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275" y="1079163"/>
            <a:ext cx="3349448" cy="3045517"/>
          </a:xfrm>
          <a:prstGeom prst="rect">
            <a:avLst/>
          </a:prstGeom>
        </p:spPr>
      </p:pic>
      <p:pic>
        <p:nvPicPr>
          <p:cNvPr id="14" name="図 13" descr="power_spectrum.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 y="3838556"/>
            <a:ext cx="3320773" cy="3019444"/>
          </a:xfrm>
          <a:prstGeom prst="rect">
            <a:avLst/>
          </a:prstGeom>
        </p:spPr>
      </p:pic>
      <p:pic>
        <p:nvPicPr>
          <p:cNvPr id="15" name="図 14" descr="power_spectrum.nqz.pn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298424" y="3838557"/>
            <a:ext cx="3320774" cy="3019444"/>
          </a:xfrm>
          <a:prstGeom prst="rect">
            <a:avLst/>
          </a:prstGeom>
        </p:spPr>
      </p:pic>
      <p:pic>
        <p:nvPicPr>
          <p:cNvPr id="16" name="図 15" descr="power_spectrum.pn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293849" y="1184774"/>
            <a:ext cx="3325349" cy="3023604"/>
          </a:xfrm>
          <a:prstGeom prst="rect">
            <a:avLst/>
          </a:prstGeom>
        </p:spPr>
      </p:pic>
      <p:sp>
        <p:nvSpPr>
          <p:cNvPr id="11" name="テキスト ボックス 10"/>
          <p:cNvSpPr txBox="1"/>
          <p:nvPr/>
        </p:nvSpPr>
        <p:spPr>
          <a:xfrm>
            <a:off x="3047592" y="5846403"/>
            <a:ext cx="1082974" cy="646331"/>
          </a:xfrm>
          <a:prstGeom prst="rect">
            <a:avLst/>
          </a:prstGeom>
          <a:noFill/>
        </p:spPr>
        <p:txBody>
          <a:bodyPr wrap="none" rtlCol="0">
            <a:spAutoFit/>
          </a:bodyPr>
          <a:lstStyle/>
          <a:p>
            <a:r>
              <a:rPr kumimoji="1" lang="en-US" altLang="ja-JP" dirty="0" smtClean="0"/>
              <a:t>Kyushu</a:t>
            </a:r>
          </a:p>
          <a:p>
            <a:r>
              <a:rPr lang="en-US" altLang="ja-JP" dirty="0" smtClean="0"/>
              <a:t>(84MHz)</a:t>
            </a:r>
            <a:endParaRPr kumimoji="1" lang="ja-JP" altLang="en-US" dirty="0"/>
          </a:p>
        </p:txBody>
      </p:sp>
      <p:sp>
        <p:nvSpPr>
          <p:cNvPr id="8" name="テキスト ボックス 7"/>
          <p:cNvSpPr txBox="1"/>
          <p:nvPr/>
        </p:nvSpPr>
        <p:spPr>
          <a:xfrm>
            <a:off x="2958891" y="1962864"/>
            <a:ext cx="1069561" cy="646331"/>
          </a:xfrm>
          <a:prstGeom prst="rect">
            <a:avLst/>
          </a:prstGeom>
          <a:noFill/>
        </p:spPr>
        <p:txBody>
          <a:bodyPr wrap="none" rtlCol="0">
            <a:spAutoFit/>
          </a:bodyPr>
          <a:lstStyle/>
          <a:p>
            <a:r>
              <a:rPr kumimoji="1" lang="en-US" altLang="ja-JP" dirty="0" smtClean="0"/>
              <a:t>Sado</a:t>
            </a:r>
          </a:p>
          <a:p>
            <a:r>
              <a:rPr lang="en-US" altLang="ja-JP" dirty="0" smtClean="0"/>
              <a:t>(84MHz)</a:t>
            </a:r>
            <a:endParaRPr kumimoji="1" lang="ja-JP" altLang="en-US" dirty="0"/>
          </a:p>
        </p:txBody>
      </p:sp>
      <p:sp>
        <p:nvSpPr>
          <p:cNvPr id="9" name="テキスト ボックス 8"/>
          <p:cNvSpPr txBox="1"/>
          <p:nvPr/>
        </p:nvSpPr>
        <p:spPr>
          <a:xfrm>
            <a:off x="7097053" y="1962864"/>
            <a:ext cx="1082385" cy="646331"/>
          </a:xfrm>
          <a:prstGeom prst="rect">
            <a:avLst/>
          </a:prstGeom>
          <a:noFill/>
        </p:spPr>
        <p:txBody>
          <a:bodyPr wrap="none" rtlCol="0">
            <a:spAutoFit/>
          </a:bodyPr>
          <a:lstStyle/>
          <a:p>
            <a:r>
              <a:rPr kumimoji="1" lang="en-US" altLang="ja-JP" dirty="0" smtClean="0"/>
              <a:t>Amazon</a:t>
            </a:r>
          </a:p>
          <a:p>
            <a:r>
              <a:rPr lang="en-US" altLang="ja-JP" dirty="0" smtClean="0"/>
              <a:t>(28MHz)</a:t>
            </a:r>
            <a:endParaRPr kumimoji="1" lang="ja-JP" altLang="en-US" dirty="0"/>
          </a:p>
        </p:txBody>
      </p:sp>
      <p:sp>
        <p:nvSpPr>
          <p:cNvPr id="7" name="テキスト ボックス 6"/>
          <p:cNvSpPr txBox="1"/>
          <p:nvPr/>
        </p:nvSpPr>
        <p:spPr>
          <a:xfrm>
            <a:off x="7451339" y="6108048"/>
            <a:ext cx="1672566" cy="369332"/>
          </a:xfrm>
          <a:prstGeom prst="rect">
            <a:avLst/>
          </a:prstGeom>
          <a:noFill/>
        </p:spPr>
        <p:txBody>
          <a:bodyPr wrap="none" rtlCol="0">
            <a:spAutoFit/>
          </a:bodyPr>
          <a:lstStyle/>
          <a:p>
            <a:r>
              <a:rPr kumimoji="1" lang="en-US" altLang="ja-JP" dirty="0" smtClean="0"/>
              <a:t>Tokyo(84MHz)</a:t>
            </a:r>
            <a:endParaRPr kumimoji="1" lang="ja-JP" altLang="en-US" dirty="0"/>
          </a:p>
        </p:txBody>
      </p:sp>
    </p:spTree>
    <p:extLst>
      <p:ext uri="{BB962C8B-B14F-4D97-AF65-F5344CB8AC3E}">
        <p14:creationId xmlns:p14="http://schemas.microsoft.com/office/powerpoint/2010/main" val="316913582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図 16" descr="sar_Q16.dat_HH4.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33900" y="3712140"/>
            <a:ext cx="4610100" cy="3145860"/>
          </a:xfrm>
          <a:prstGeom prst="rect">
            <a:avLst/>
          </a:prstGeom>
        </p:spPr>
      </p:pic>
      <p:pic>
        <p:nvPicPr>
          <p:cNvPr id="3" name="図 2" descr="sar.Q8_HH2.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19582"/>
            <a:ext cx="4267200" cy="3090084"/>
          </a:xfrm>
          <a:prstGeom prst="rect">
            <a:avLst/>
          </a:prstGeom>
        </p:spPr>
      </p:pic>
      <p:pic>
        <p:nvPicPr>
          <p:cNvPr id="5" name="図 4" descr="sar.Q8_HH6.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3712140"/>
            <a:ext cx="4267200" cy="3145860"/>
          </a:xfrm>
          <a:prstGeom prst="rect">
            <a:avLst/>
          </a:prstGeom>
        </p:spPr>
      </p:pic>
      <p:sp>
        <p:nvSpPr>
          <p:cNvPr id="4" name="テキスト ボックス 3"/>
          <p:cNvSpPr txBox="1"/>
          <p:nvPr/>
        </p:nvSpPr>
        <p:spPr>
          <a:xfrm>
            <a:off x="127000" y="82034"/>
            <a:ext cx="4645547" cy="369332"/>
          </a:xfrm>
          <a:prstGeom prst="rect">
            <a:avLst/>
          </a:prstGeom>
          <a:noFill/>
        </p:spPr>
        <p:txBody>
          <a:bodyPr wrap="none" rtlCol="0">
            <a:spAutoFit/>
          </a:bodyPr>
          <a:lstStyle/>
          <a:p>
            <a:r>
              <a:rPr kumimoji="1" lang="en-US" altLang="ja-JP" dirty="0" smtClean="0"/>
              <a:t>PALSAR-2 Images after the noise reduction</a:t>
            </a:r>
            <a:endParaRPr kumimoji="1" lang="ja-JP" altLang="en-US" dirty="0"/>
          </a:p>
        </p:txBody>
      </p:sp>
      <p:pic>
        <p:nvPicPr>
          <p:cNvPr id="6" name="図 5" descr="sar.Q8_HH.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533900" y="519582"/>
            <a:ext cx="4610100" cy="3090084"/>
          </a:xfrm>
          <a:prstGeom prst="rect">
            <a:avLst/>
          </a:prstGeom>
        </p:spPr>
      </p:pic>
      <p:sp>
        <p:nvSpPr>
          <p:cNvPr id="2" name="テキスト ボックス 1"/>
          <p:cNvSpPr txBox="1"/>
          <p:nvPr/>
        </p:nvSpPr>
        <p:spPr>
          <a:xfrm>
            <a:off x="7714903" y="570382"/>
            <a:ext cx="1044289" cy="369332"/>
          </a:xfrm>
          <a:prstGeom prst="rect">
            <a:avLst/>
          </a:prstGeom>
          <a:noFill/>
        </p:spPr>
        <p:txBody>
          <a:bodyPr wrap="none" rtlCol="0">
            <a:spAutoFit/>
          </a:bodyPr>
          <a:lstStyle/>
          <a:p>
            <a:r>
              <a:rPr kumimoji="1" lang="en-US" altLang="ja-JP" dirty="0" smtClean="0">
                <a:solidFill>
                  <a:srgbClr val="FFFFFF"/>
                </a:solidFill>
              </a:rPr>
              <a:t>Amazon</a:t>
            </a:r>
            <a:endParaRPr kumimoji="1" lang="ja-JP" altLang="en-US" dirty="0">
              <a:solidFill>
                <a:srgbClr val="FFFFFF"/>
              </a:solidFill>
            </a:endParaRPr>
          </a:p>
        </p:txBody>
      </p:sp>
      <p:sp>
        <p:nvSpPr>
          <p:cNvPr id="7" name="テキスト ボックス 6"/>
          <p:cNvSpPr txBox="1"/>
          <p:nvPr/>
        </p:nvSpPr>
        <p:spPr>
          <a:xfrm>
            <a:off x="7823200" y="3777734"/>
            <a:ext cx="787671" cy="369332"/>
          </a:xfrm>
          <a:prstGeom prst="rect">
            <a:avLst/>
          </a:prstGeom>
          <a:noFill/>
        </p:spPr>
        <p:txBody>
          <a:bodyPr wrap="none" rtlCol="0">
            <a:spAutoFit/>
          </a:bodyPr>
          <a:lstStyle/>
          <a:p>
            <a:r>
              <a:rPr kumimoji="1" lang="en-US" altLang="ja-JP" dirty="0" smtClean="0">
                <a:solidFill>
                  <a:srgbClr val="FFFFFF"/>
                </a:solidFill>
              </a:rPr>
              <a:t>Tokyo</a:t>
            </a:r>
            <a:endParaRPr kumimoji="1" lang="ja-JP" altLang="en-US" dirty="0">
              <a:solidFill>
                <a:srgbClr val="FFFFFF"/>
              </a:solidFill>
            </a:endParaRPr>
          </a:p>
        </p:txBody>
      </p:sp>
      <p:sp>
        <p:nvSpPr>
          <p:cNvPr id="8" name="テキスト ボックス 7"/>
          <p:cNvSpPr txBox="1"/>
          <p:nvPr/>
        </p:nvSpPr>
        <p:spPr>
          <a:xfrm>
            <a:off x="3314700" y="595782"/>
            <a:ext cx="723763" cy="369332"/>
          </a:xfrm>
          <a:prstGeom prst="rect">
            <a:avLst/>
          </a:prstGeom>
          <a:noFill/>
        </p:spPr>
        <p:txBody>
          <a:bodyPr wrap="none" rtlCol="0">
            <a:spAutoFit/>
          </a:bodyPr>
          <a:lstStyle/>
          <a:p>
            <a:r>
              <a:rPr kumimoji="1" lang="en-US" altLang="ja-JP" dirty="0" smtClean="0">
                <a:solidFill>
                  <a:srgbClr val="FFFFFF"/>
                </a:solidFill>
              </a:rPr>
              <a:t>Sado</a:t>
            </a:r>
            <a:endParaRPr kumimoji="1" lang="ja-JP" altLang="en-US" dirty="0">
              <a:solidFill>
                <a:srgbClr val="FFFFFF"/>
              </a:solidFill>
            </a:endParaRPr>
          </a:p>
        </p:txBody>
      </p:sp>
      <p:sp>
        <p:nvSpPr>
          <p:cNvPr id="9" name="テキスト ボックス 8"/>
          <p:cNvSpPr txBox="1"/>
          <p:nvPr/>
        </p:nvSpPr>
        <p:spPr>
          <a:xfrm>
            <a:off x="3200400" y="3777734"/>
            <a:ext cx="954596" cy="369332"/>
          </a:xfrm>
          <a:prstGeom prst="rect">
            <a:avLst/>
          </a:prstGeom>
          <a:noFill/>
        </p:spPr>
        <p:txBody>
          <a:bodyPr wrap="none" rtlCol="0">
            <a:spAutoFit/>
          </a:bodyPr>
          <a:lstStyle/>
          <a:p>
            <a:r>
              <a:rPr kumimoji="1" lang="en-US" altLang="ja-JP" dirty="0" smtClean="0">
                <a:solidFill>
                  <a:srgbClr val="FFFFFF"/>
                </a:solidFill>
              </a:rPr>
              <a:t>Kyushu</a:t>
            </a:r>
            <a:endParaRPr kumimoji="1" lang="ja-JP" altLang="en-US" dirty="0">
              <a:solidFill>
                <a:srgbClr val="FFFFFF"/>
              </a:solidFill>
            </a:endParaRPr>
          </a:p>
        </p:txBody>
      </p:sp>
    </p:spTree>
    <p:extLst>
      <p:ext uri="{BB962C8B-B14F-4D97-AF65-F5344CB8AC3E}">
        <p14:creationId xmlns:p14="http://schemas.microsoft.com/office/powerpoint/2010/main" val="292122485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756601"/>
          </a:xfrm>
        </p:spPr>
        <p:txBody>
          <a:bodyPr>
            <a:normAutofit fontScale="90000"/>
          </a:bodyPr>
          <a:lstStyle/>
          <a:p>
            <a:r>
              <a:rPr kumimoji="1" lang="en-US" altLang="ja-JP" dirty="0" smtClean="0"/>
              <a:t>Dawning Era of ALOS-2</a:t>
            </a:r>
            <a:endParaRPr kumimoji="1" lang="ja-JP" altLang="en-US" dirty="0"/>
          </a:p>
        </p:txBody>
      </p:sp>
      <p:sp>
        <p:nvSpPr>
          <p:cNvPr id="4" name="スライド番号プレースホルダー 3"/>
          <p:cNvSpPr>
            <a:spLocks noGrp="1"/>
          </p:cNvSpPr>
          <p:nvPr>
            <p:ph type="sldNum" sz="quarter" idx="12"/>
          </p:nvPr>
        </p:nvSpPr>
        <p:spPr/>
        <p:txBody>
          <a:bodyPr/>
          <a:lstStyle/>
          <a:p>
            <a:fld id="{8B82E0D1-70AA-7D43-B1D4-46687B195F02}" type="slidenum">
              <a:rPr kumimoji="1" lang="ja-JP" altLang="en-US" smtClean="0"/>
              <a:t>2</a:t>
            </a:fld>
            <a:endParaRPr kumimoji="1" lang="ja-JP" altLang="en-US"/>
          </a:p>
        </p:txBody>
      </p:sp>
      <p:pic>
        <p:nvPicPr>
          <p:cNvPr id="5" name="図 4" descr="H-IIA F24 Launch.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05028" y="1031239"/>
            <a:ext cx="8953222" cy="5059281"/>
          </a:xfrm>
          <a:prstGeom prst="rect">
            <a:avLst/>
          </a:prstGeom>
        </p:spPr>
      </p:pic>
    </p:spTree>
    <p:extLst>
      <p:ext uri="{BB962C8B-B14F-4D97-AF65-F5344CB8AC3E}">
        <p14:creationId xmlns:p14="http://schemas.microsoft.com/office/powerpoint/2010/main" val="1385150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descr="merge_10.psd"/>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81860" y="1593610"/>
            <a:ext cx="5685479" cy="5266916"/>
          </a:xfrm>
          <a:prstGeom prst="rect">
            <a:avLst/>
          </a:prstGeom>
        </p:spPr>
      </p:pic>
      <p:sp>
        <p:nvSpPr>
          <p:cNvPr id="2" name="タイトル 1"/>
          <p:cNvSpPr>
            <a:spLocks noGrp="1"/>
          </p:cNvSpPr>
          <p:nvPr>
            <p:ph type="title"/>
          </p:nvPr>
        </p:nvSpPr>
        <p:spPr>
          <a:xfrm>
            <a:off x="2" y="53976"/>
            <a:ext cx="5406570" cy="220662"/>
          </a:xfrm>
        </p:spPr>
        <p:txBody>
          <a:bodyPr>
            <a:noAutofit/>
          </a:bodyPr>
          <a:lstStyle/>
          <a:p>
            <a:r>
              <a:rPr lang="en-US" altLang="ja-JP" sz="2400" dirty="0" smtClean="0"/>
              <a:t>Range Ambiguity Suppression (PALSAR2)</a:t>
            </a:r>
            <a:endParaRPr kumimoji="1" lang="ja-JP" altLang="en-US" sz="2400" dirty="0"/>
          </a:p>
        </p:txBody>
      </p:sp>
      <p:sp>
        <p:nvSpPr>
          <p:cNvPr id="3" name="コンテンツ プレースホルダー 2"/>
          <p:cNvSpPr>
            <a:spLocks noGrp="1"/>
          </p:cNvSpPr>
          <p:nvPr>
            <p:ph idx="1"/>
          </p:nvPr>
        </p:nvSpPr>
        <p:spPr>
          <a:xfrm>
            <a:off x="228600" y="533400"/>
            <a:ext cx="8750300" cy="4525963"/>
          </a:xfrm>
        </p:spPr>
        <p:txBody>
          <a:bodyPr>
            <a:normAutofit/>
          </a:bodyPr>
          <a:lstStyle/>
          <a:p>
            <a:r>
              <a:rPr kumimoji="1" lang="en-US" altLang="ja-JP" sz="2000" dirty="0" smtClean="0"/>
              <a:t>Range Ambiguity often occurs at and of the image swath.</a:t>
            </a:r>
          </a:p>
          <a:p>
            <a:r>
              <a:rPr lang="en-US" altLang="ja-JP" sz="2000" dirty="0"/>
              <a:t>U</a:t>
            </a:r>
            <a:r>
              <a:rPr kumimoji="1" lang="en-US" altLang="ja-JP" sz="2000" dirty="0" smtClean="0"/>
              <a:t>p/down and M-series Pi is added in the transmission signal code in order to suppress the RA in 10 dB.</a:t>
            </a:r>
            <a:endParaRPr kumimoji="1" lang="ja-JP" altLang="en-US" sz="2000" dirty="0"/>
          </a:p>
        </p:txBody>
      </p:sp>
      <p:sp>
        <p:nvSpPr>
          <p:cNvPr id="7" name="正方形/長方形 6"/>
          <p:cNvSpPr/>
          <p:nvPr/>
        </p:nvSpPr>
        <p:spPr>
          <a:xfrm>
            <a:off x="4483100" y="6019800"/>
            <a:ext cx="469900" cy="444500"/>
          </a:xfrm>
          <a:prstGeom prst="rect">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pic>
        <p:nvPicPr>
          <p:cNvPr id="5" name="図 4" descr="ship1.psd"/>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1591086"/>
            <a:ext cx="6035394" cy="5266913"/>
          </a:xfrm>
          <a:prstGeom prst="rect">
            <a:avLst/>
          </a:prstGeom>
        </p:spPr>
      </p:pic>
      <p:pic>
        <p:nvPicPr>
          <p:cNvPr id="6" name="図 5" descr="ship2.psd"/>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 y="1593612"/>
            <a:ext cx="6032500" cy="5264387"/>
          </a:xfrm>
          <a:prstGeom prst="rect">
            <a:avLst/>
          </a:prstGeom>
        </p:spPr>
      </p:pic>
      <p:pic>
        <p:nvPicPr>
          <p:cNvPr id="4" name="図 3" descr="sar.Q8_HH_after.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492595" y="1591086"/>
            <a:ext cx="2651405" cy="5339893"/>
          </a:xfrm>
          <a:prstGeom prst="rect">
            <a:avLst/>
          </a:prstGeom>
        </p:spPr>
      </p:pic>
      <p:pic>
        <p:nvPicPr>
          <p:cNvPr id="9" name="図 8" descr="effect2.jp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762152" y="-10479"/>
            <a:ext cx="3405187" cy="6858000"/>
          </a:xfrm>
          <a:prstGeom prst="rect">
            <a:avLst/>
          </a:prstGeom>
        </p:spPr>
      </p:pic>
    </p:spTree>
    <p:extLst>
      <p:ext uri="{BB962C8B-B14F-4D97-AF65-F5344CB8AC3E}">
        <p14:creationId xmlns:p14="http://schemas.microsoft.com/office/powerpoint/2010/main" val="178384569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sar.p_m_g.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3847171" cy="6858000"/>
          </a:xfrm>
          <a:prstGeom prst="rect">
            <a:avLst/>
          </a:prstGeom>
        </p:spPr>
      </p:pic>
      <p:pic>
        <p:nvPicPr>
          <p:cNvPr id="3" name="図 2" descr="sar.corr_g.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85514" y="0"/>
            <a:ext cx="3847171" cy="6858000"/>
          </a:xfrm>
          <a:prstGeom prst="rect">
            <a:avLst/>
          </a:prstGeom>
        </p:spPr>
      </p:pic>
      <p:pic>
        <p:nvPicPr>
          <p:cNvPr id="5" name="図 4" descr="sar.dtma_g.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296829" y="0"/>
            <a:ext cx="3847171" cy="6858000"/>
          </a:xfrm>
          <a:prstGeom prst="rect">
            <a:avLst/>
          </a:prstGeom>
        </p:spPr>
      </p:pic>
      <p:sp>
        <p:nvSpPr>
          <p:cNvPr id="6" name="テキスト ボックス 5"/>
          <p:cNvSpPr txBox="1"/>
          <p:nvPr/>
        </p:nvSpPr>
        <p:spPr>
          <a:xfrm>
            <a:off x="0" y="0"/>
            <a:ext cx="5612046" cy="646331"/>
          </a:xfrm>
          <a:prstGeom prst="rect">
            <a:avLst/>
          </a:prstGeom>
          <a:solidFill>
            <a:srgbClr val="FFFF00"/>
          </a:solidFill>
        </p:spPr>
        <p:txBody>
          <a:bodyPr wrap="none" rtlCol="0">
            <a:spAutoFit/>
          </a:bodyPr>
          <a:lstStyle/>
          <a:p>
            <a:r>
              <a:rPr kumimoji="1" lang="en-US" altLang="ja-JP" dirty="0" err="1" smtClean="0"/>
              <a:t>InSAR:Mt</a:t>
            </a:r>
            <a:r>
              <a:rPr kumimoji="1" lang="en-US" altLang="ja-JP" dirty="0" smtClean="0"/>
              <a:t> Fuji and Japan Central Alps(3000m height)</a:t>
            </a:r>
          </a:p>
          <a:p>
            <a:r>
              <a:rPr lang="en-US" altLang="ja-JP" dirty="0" smtClean="0"/>
              <a:t>FB (28MHz) + 14 days</a:t>
            </a:r>
            <a:endParaRPr kumimoji="1" lang="ja-JP" altLang="en-US" dirty="0"/>
          </a:p>
        </p:txBody>
      </p:sp>
    </p:spTree>
    <p:extLst>
      <p:ext uri="{BB962C8B-B14F-4D97-AF65-F5344CB8AC3E}">
        <p14:creationId xmlns:p14="http://schemas.microsoft.com/office/powerpoint/2010/main" val="13218244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90500"/>
            <a:ext cx="9144000" cy="6452342"/>
          </a:xfrm>
          <a:prstGeom prst="rect">
            <a:avLst/>
          </a:prstGeom>
        </p:spPr>
      </p:pic>
    </p:spTree>
    <p:extLst>
      <p:ext uri="{BB962C8B-B14F-4D97-AF65-F5344CB8AC3E}">
        <p14:creationId xmlns:p14="http://schemas.microsoft.com/office/powerpoint/2010/main" val="281740179"/>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merge.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600" y="0"/>
            <a:ext cx="7906357" cy="6858000"/>
          </a:xfrm>
          <a:prstGeom prst="rect">
            <a:avLst/>
          </a:prstGeom>
        </p:spPr>
      </p:pic>
      <p:sp>
        <p:nvSpPr>
          <p:cNvPr id="3" name="テキスト ボックス 2"/>
          <p:cNvSpPr txBox="1"/>
          <p:nvPr/>
        </p:nvSpPr>
        <p:spPr>
          <a:xfrm>
            <a:off x="609600" y="6488668"/>
            <a:ext cx="5091546" cy="369332"/>
          </a:xfrm>
          <a:prstGeom prst="rect">
            <a:avLst/>
          </a:prstGeom>
          <a:solidFill>
            <a:schemeClr val="bg1"/>
          </a:solidFill>
        </p:spPr>
        <p:txBody>
          <a:bodyPr wrap="none" rtlCol="0">
            <a:spAutoFit/>
          </a:bodyPr>
          <a:lstStyle/>
          <a:p>
            <a:r>
              <a:rPr kumimoji="1" lang="en-US" altLang="ja-JP" dirty="0" smtClean="0"/>
              <a:t>Polarimetry (Uncalibrated): 42 MHz + </a:t>
            </a:r>
            <a:r>
              <a:rPr kumimoji="1" lang="en-US" altLang="ja-JP" dirty="0" err="1" smtClean="0"/>
              <a:t>Swissland</a:t>
            </a:r>
            <a:endParaRPr kumimoji="1" lang="ja-JP" altLang="en-US" dirty="0"/>
          </a:p>
        </p:txBody>
      </p:sp>
    </p:spTree>
    <p:extLst>
      <p:ext uri="{BB962C8B-B14F-4D97-AF65-F5344CB8AC3E}">
        <p14:creationId xmlns:p14="http://schemas.microsoft.com/office/powerpoint/2010/main" val="3373454145"/>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54000" y="88873"/>
            <a:ext cx="7840733" cy="523220"/>
          </a:xfrm>
          <a:prstGeom prst="rect">
            <a:avLst/>
          </a:prstGeom>
          <a:noFill/>
        </p:spPr>
        <p:txBody>
          <a:bodyPr wrap="none" rtlCol="0">
            <a:spAutoFit/>
          </a:bodyPr>
          <a:lstStyle/>
          <a:p>
            <a:r>
              <a:rPr kumimoji="1" lang="ja-JP" altLang="en-US" sz="2800" dirty="0" smtClean="0"/>
              <a:t>（１－１）</a:t>
            </a:r>
            <a:r>
              <a:rPr kumimoji="1" lang="en-US" altLang="ja-JP" sz="2800" dirty="0" smtClean="0"/>
              <a:t>Enlargement of the nishinoshima island</a:t>
            </a:r>
            <a:r>
              <a:rPr kumimoji="1" lang="ja-JP" altLang="en-US" sz="2800" dirty="0" smtClean="0"/>
              <a:t>）</a:t>
            </a:r>
            <a:endParaRPr kumimoji="1" lang="ja-JP" altLang="en-US" sz="2800" dirty="0"/>
          </a:p>
        </p:txBody>
      </p:sp>
      <p:pic>
        <p:nvPicPr>
          <p:cNvPr id="3" name="図 2" descr="l_pi-sar-l2_nishinosima_20140204_fig4l.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709785"/>
            <a:ext cx="2435908" cy="2435908"/>
          </a:xfrm>
          <a:prstGeom prst="rect">
            <a:avLst/>
          </a:prstGeom>
        </p:spPr>
      </p:pic>
      <p:pic>
        <p:nvPicPr>
          <p:cNvPr id="5" name="図 4" descr="l_pal2_nishinosima_20140620_fig5l.jpg"/>
          <p:cNvPicPr>
            <a:picLocks noChangeAspect="1"/>
          </p:cNvPicPr>
          <p:nvPr/>
        </p:nvPicPr>
        <p:blipFill>
          <a:blip r:embed="rId3" cstate="email">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1" y="3145693"/>
            <a:ext cx="4568993" cy="3712307"/>
          </a:xfrm>
          <a:prstGeom prst="rect">
            <a:avLst/>
          </a:prstGeom>
        </p:spPr>
      </p:pic>
      <p:pic>
        <p:nvPicPr>
          <p:cNvPr id="6" name="図 5" descr="l_pal2_nishinosima_20140704_fig5r.jpg"/>
          <p:cNvPicPr>
            <a:picLocks noChangeAspect="1"/>
          </p:cNvPicPr>
          <p:nvPr/>
        </p:nvPicPr>
        <p:blipFill>
          <a:blip r:embed="rId5" cstate="email">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4575007" y="3145693"/>
            <a:ext cx="4568994" cy="3712308"/>
          </a:xfrm>
          <a:prstGeom prst="rect">
            <a:avLst/>
          </a:prstGeom>
        </p:spPr>
      </p:pic>
      <p:sp>
        <p:nvSpPr>
          <p:cNvPr id="7" name="テキスト ボックス 6"/>
          <p:cNvSpPr txBox="1"/>
          <p:nvPr/>
        </p:nvSpPr>
        <p:spPr>
          <a:xfrm>
            <a:off x="2435908" y="709785"/>
            <a:ext cx="6708093" cy="1938992"/>
          </a:xfrm>
          <a:prstGeom prst="rect">
            <a:avLst/>
          </a:prstGeom>
          <a:noFill/>
        </p:spPr>
        <p:txBody>
          <a:bodyPr wrap="square" rtlCol="0">
            <a:spAutoFit/>
          </a:bodyPr>
          <a:lstStyle/>
          <a:p>
            <a:pPr marL="285750" indent="-285750">
              <a:buFont typeface="Arial"/>
              <a:buChar char="•"/>
            </a:pPr>
            <a:r>
              <a:rPr lang="en-US" altLang="ja-JP" sz="2400" dirty="0" smtClean="0"/>
              <a:t>PALSAR2</a:t>
            </a:r>
            <a:r>
              <a:rPr lang="ja-JP" altLang="en-US" sz="2400" dirty="0" smtClean="0"/>
              <a:t>により面積の拡大を確認できる。</a:t>
            </a:r>
            <a:endParaRPr lang="en-US" altLang="ja-JP" sz="2400" dirty="0" smtClean="0"/>
          </a:p>
          <a:p>
            <a:pPr marL="285750" indent="-285750">
              <a:buFont typeface="Arial"/>
              <a:buChar char="•"/>
            </a:pPr>
            <a:r>
              <a:rPr lang="ja-JP" altLang="en-US" sz="2400" dirty="0" smtClean="0"/>
              <a:t>海上保安庁は定期的に航空機観測</a:t>
            </a:r>
            <a:endParaRPr lang="en-US" altLang="ja-JP" sz="2400" dirty="0" smtClean="0"/>
          </a:p>
          <a:p>
            <a:pPr marL="285750" indent="-285750">
              <a:buFont typeface="Arial"/>
              <a:buChar char="•"/>
            </a:pPr>
            <a:r>
              <a:rPr kumimoji="1" lang="ja-JP" altLang="en-US" sz="2400" dirty="0" smtClean="0"/>
              <a:t>国土地理院は</a:t>
            </a:r>
            <a:r>
              <a:rPr kumimoji="1" lang="en-US" altLang="ja-JP" sz="2400" dirty="0" smtClean="0"/>
              <a:t>UAV</a:t>
            </a:r>
            <a:r>
              <a:rPr kumimoji="1" lang="ja-JP" altLang="en-US" sz="2400" dirty="0" smtClean="0"/>
              <a:t>観測（父島から）</a:t>
            </a:r>
            <a:endParaRPr kumimoji="1" lang="en-US" altLang="ja-JP" sz="2400" dirty="0" smtClean="0"/>
          </a:p>
          <a:p>
            <a:pPr marL="285750" indent="-285750">
              <a:buFont typeface="Arial"/>
              <a:buChar char="•"/>
            </a:pPr>
            <a:r>
              <a:rPr lang="ja-JP" altLang="en-US" sz="2400" dirty="0" smtClean="0"/>
              <a:t>国土地理院は</a:t>
            </a:r>
            <a:r>
              <a:rPr lang="en-US" altLang="ja-JP" sz="2400" dirty="0" smtClean="0"/>
              <a:t>PALSAR-2</a:t>
            </a:r>
            <a:r>
              <a:rPr lang="ja-JP" altLang="en-US" sz="2400" dirty="0" smtClean="0"/>
              <a:t>の投入により航空機観測の負荷を低減</a:t>
            </a:r>
            <a:endParaRPr kumimoji="1" lang="en-US" altLang="ja-JP" sz="2400" dirty="0" smtClean="0"/>
          </a:p>
        </p:txBody>
      </p:sp>
      <p:sp>
        <p:nvSpPr>
          <p:cNvPr id="4" name="スライド番号プレースホルダー 3"/>
          <p:cNvSpPr>
            <a:spLocks noGrp="1"/>
          </p:cNvSpPr>
          <p:nvPr>
            <p:ph type="sldNum" sz="quarter" idx="12"/>
          </p:nvPr>
        </p:nvSpPr>
        <p:spPr/>
        <p:txBody>
          <a:bodyPr/>
          <a:lstStyle/>
          <a:p>
            <a:pPr>
              <a:defRPr/>
            </a:pPr>
            <a:fld id="{ECCF8B7D-7A29-4577-B125-825BFA8A2512}" type="slidenum">
              <a:rPr lang="ja-JP" altLang="en-US" smtClean="0"/>
              <a:pPr>
                <a:defRPr/>
              </a:pPr>
              <a:t>24</a:t>
            </a:fld>
            <a:endParaRPr lang="ja-JP" altLang="en-US"/>
          </a:p>
        </p:txBody>
      </p:sp>
      <p:sp>
        <p:nvSpPr>
          <p:cNvPr id="8" name="テキスト ボックス 7"/>
          <p:cNvSpPr txBox="1"/>
          <p:nvPr/>
        </p:nvSpPr>
        <p:spPr>
          <a:xfrm>
            <a:off x="64147" y="2618545"/>
            <a:ext cx="2327305" cy="369332"/>
          </a:xfrm>
          <a:prstGeom prst="rect">
            <a:avLst/>
          </a:prstGeom>
          <a:noFill/>
        </p:spPr>
        <p:txBody>
          <a:bodyPr wrap="none" rtlCol="0">
            <a:spAutoFit/>
          </a:bodyPr>
          <a:lstStyle/>
          <a:p>
            <a:r>
              <a:rPr kumimoji="1" lang="en-US" altLang="ja-JP" dirty="0" smtClean="0">
                <a:solidFill>
                  <a:schemeClr val="bg1"/>
                </a:solidFill>
              </a:rPr>
              <a:t>2014/2/4(Pi-SAR-L2)</a:t>
            </a:r>
            <a:endParaRPr kumimoji="1" lang="ja-JP" altLang="en-US" dirty="0">
              <a:solidFill>
                <a:schemeClr val="bg1"/>
              </a:solidFill>
            </a:endParaRPr>
          </a:p>
        </p:txBody>
      </p:sp>
    </p:spTree>
    <p:extLst>
      <p:ext uri="{BB962C8B-B14F-4D97-AF65-F5344CB8AC3E}">
        <p14:creationId xmlns:p14="http://schemas.microsoft.com/office/powerpoint/2010/main" val="449940352"/>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0" y="88873"/>
            <a:ext cx="9144000" cy="3170099"/>
          </a:xfrm>
          <a:prstGeom prst="rect">
            <a:avLst/>
          </a:prstGeom>
          <a:noFill/>
        </p:spPr>
        <p:txBody>
          <a:bodyPr wrap="square" rtlCol="0">
            <a:spAutoFit/>
          </a:bodyPr>
          <a:lstStyle/>
          <a:p>
            <a:r>
              <a:rPr lang="ja-JP" altLang="en-US" sz="2800" dirty="0" smtClean="0"/>
              <a:t>（１－２）</a:t>
            </a:r>
            <a:r>
              <a:rPr lang="en-US" altLang="ja-JP" sz="2800" dirty="0" smtClean="0"/>
              <a:t>Kuchinoerabu-jima eruption</a:t>
            </a:r>
          </a:p>
          <a:p>
            <a:pPr marL="457200" indent="-457200">
              <a:buFont typeface="Arial"/>
              <a:buChar char="•"/>
            </a:pPr>
            <a:r>
              <a:rPr lang="en-US" altLang="ja-JP" sz="2400" dirty="0" smtClean="0"/>
              <a:t>DinSAR detected the deformation in the order of cm.</a:t>
            </a:r>
          </a:p>
          <a:p>
            <a:pPr marL="457200" indent="-457200">
              <a:buFont typeface="Arial"/>
              <a:buChar char="•"/>
            </a:pPr>
            <a:r>
              <a:rPr lang="en-US" altLang="ja-JP" sz="2400" dirty="0" smtClean="0"/>
              <a:t>Collaborated with JMA and GSI</a:t>
            </a:r>
          </a:p>
          <a:p>
            <a:pPr marL="457200" indent="-457200">
              <a:buFont typeface="Arial"/>
              <a:buChar char="•"/>
            </a:pPr>
            <a:r>
              <a:rPr lang="ja-JP" altLang="en-US" sz="2400" dirty="0" smtClean="0"/>
              <a:t>１９９０年代劣勢だった干渉</a:t>
            </a:r>
            <a:r>
              <a:rPr lang="en-US" altLang="ja-JP" sz="2400" dirty="0" smtClean="0"/>
              <a:t>SAR</a:t>
            </a:r>
            <a:r>
              <a:rPr lang="ja-JP" altLang="en-US" sz="2400" dirty="0" smtClean="0"/>
              <a:t>は、２０００年代に</a:t>
            </a:r>
            <a:r>
              <a:rPr lang="en-US" altLang="ja-JP" sz="2400" dirty="0" smtClean="0"/>
              <a:t>GPS</a:t>
            </a:r>
            <a:r>
              <a:rPr lang="ja-JP" altLang="en-US" sz="2400" dirty="0" smtClean="0"/>
              <a:t>を用いた変動計測よりも高精度なことが、火山</a:t>
            </a:r>
            <a:r>
              <a:rPr lang="ja-JP" altLang="en-US" sz="2400" dirty="0"/>
              <a:t>噴火予知連（測地グループ）内</a:t>
            </a:r>
            <a:r>
              <a:rPr lang="ja-JP" altLang="en-US" sz="2400" dirty="0" smtClean="0"/>
              <a:t>認識され、今や地殻変動計測は干渉</a:t>
            </a:r>
            <a:r>
              <a:rPr lang="en-US" altLang="ja-JP" sz="2400" dirty="0" smtClean="0"/>
              <a:t>SAR</a:t>
            </a:r>
            <a:r>
              <a:rPr lang="ja-JP" altLang="en-US" sz="2400" dirty="0" smtClean="0"/>
              <a:t>無くしては語れないものとなった。</a:t>
            </a:r>
            <a:endParaRPr lang="en-US" altLang="ja-JP" sz="2400" dirty="0" smtClean="0"/>
          </a:p>
          <a:p>
            <a:pPr marL="457200" indent="-457200">
              <a:buFont typeface="Arial"/>
              <a:buChar char="•"/>
            </a:pPr>
            <a:endParaRPr lang="en-US" altLang="ja-JP" sz="2800" dirty="0" smtClean="0"/>
          </a:p>
        </p:txBody>
      </p:sp>
      <p:pic>
        <p:nvPicPr>
          <p:cNvPr id="3" name="図 2" descr="スクリーンショット 2014-08-24 21.22.38.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3255648"/>
            <a:ext cx="4284785" cy="3602352"/>
          </a:xfrm>
          <a:prstGeom prst="rect">
            <a:avLst/>
          </a:prstGeom>
        </p:spPr>
      </p:pic>
      <p:pic>
        <p:nvPicPr>
          <p:cNvPr id="5" name="図 4" descr="スクリーンショット 2014-08-24 21.25.30.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84785" y="3516923"/>
            <a:ext cx="4867082" cy="3341077"/>
          </a:xfrm>
          <a:prstGeom prst="rect">
            <a:avLst/>
          </a:prstGeom>
        </p:spPr>
      </p:pic>
      <p:sp>
        <p:nvSpPr>
          <p:cNvPr id="4" name="スライド番号プレースホルダー 3"/>
          <p:cNvSpPr>
            <a:spLocks noGrp="1"/>
          </p:cNvSpPr>
          <p:nvPr>
            <p:ph type="sldNum" sz="quarter" idx="12"/>
          </p:nvPr>
        </p:nvSpPr>
        <p:spPr/>
        <p:txBody>
          <a:bodyPr/>
          <a:lstStyle/>
          <a:p>
            <a:pPr>
              <a:defRPr/>
            </a:pPr>
            <a:fld id="{ECCF8B7D-7A29-4577-B125-825BFA8A2512}" type="slidenum">
              <a:rPr lang="ja-JP" altLang="en-US" smtClean="0"/>
              <a:pPr>
                <a:defRPr/>
              </a:pPr>
              <a:t>25</a:t>
            </a:fld>
            <a:endParaRPr lang="ja-JP" altLang="en-US"/>
          </a:p>
        </p:txBody>
      </p:sp>
    </p:spTree>
    <p:extLst>
      <p:ext uri="{BB962C8B-B14F-4D97-AF65-F5344CB8AC3E}">
        <p14:creationId xmlns:p14="http://schemas.microsoft.com/office/powerpoint/2010/main" val="1966277551"/>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スクリーンショット 2014-08-24 20.12.39.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4372208"/>
            <a:ext cx="2344615" cy="2622562"/>
          </a:xfrm>
          <a:prstGeom prst="rect">
            <a:avLst/>
          </a:prstGeom>
        </p:spPr>
      </p:pic>
      <p:pic>
        <p:nvPicPr>
          <p:cNvPr id="9" name="図 8" descr="スクリーンショット 2014-08-24 20.12.25.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349053"/>
            <a:ext cx="9144000" cy="4046102"/>
          </a:xfrm>
          <a:prstGeom prst="rect">
            <a:avLst/>
          </a:prstGeom>
        </p:spPr>
      </p:pic>
      <p:pic>
        <p:nvPicPr>
          <p:cNvPr id="8" name="図 7" descr="l_dis_pal2_inf_kuchinoerabu_20140821_fig3.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813044" y="2989386"/>
            <a:ext cx="6290011" cy="3868614"/>
          </a:xfrm>
          <a:prstGeom prst="rect">
            <a:avLst/>
          </a:prstGeom>
        </p:spPr>
      </p:pic>
      <p:sp>
        <p:nvSpPr>
          <p:cNvPr id="3" name="テキスト ボックス 2"/>
          <p:cNvSpPr txBox="1"/>
          <p:nvPr/>
        </p:nvSpPr>
        <p:spPr>
          <a:xfrm>
            <a:off x="6152168" y="3151662"/>
            <a:ext cx="2950888" cy="523220"/>
          </a:xfrm>
          <a:prstGeom prst="rect">
            <a:avLst/>
          </a:prstGeom>
          <a:solidFill>
            <a:srgbClr val="FFFFFF"/>
          </a:solidFill>
        </p:spPr>
        <p:txBody>
          <a:bodyPr wrap="square" rtlCol="0">
            <a:spAutoFit/>
          </a:bodyPr>
          <a:lstStyle/>
          <a:p>
            <a:r>
              <a:rPr kumimoji="1" lang="ja-JP" altLang="en-US" sz="1400" dirty="0" smtClean="0"/>
              <a:t>新岳山頂で約</a:t>
            </a:r>
            <a:r>
              <a:rPr kumimoji="1" lang="ja-JP" altLang="en-US" sz="1400" dirty="0" smtClean="0">
                <a:solidFill>
                  <a:srgbClr val="FF0000"/>
                </a:solidFill>
              </a:rPr>
              <a:t>２</a:t>
            </a:r>
            <a:r>
              <a:rPr kumimoji="1" lang="en-US" altLang="ja-JP" sz="1400" dirty="0" smtClean="0">
                <a:solidFill>
                  <a:srgbClr val="FF0000"/>
                </a:solidFill>
              </a:rPr>
              <a:t>cm</a:t>
            </a:r>
            <a:r>
              <a:rPr kumimoji="1" lang="ja-JP" altLang="en-US" sz="1400" dirty="0" smtClean="0"/>
              <a:t>の沈降の可能性</a:t>
            </a:r>
            <a:r>
              <a:rPr kumimoji="1" lang="en-US" altLang="ja-JP" sz="1400" dirty="0" smtClean="0"/>
              <a:t> (subsidence)</a:t>
            </a:r>
            <a:endParaRPr kumimoji="1" lang="ja-JP" altLang="en-US" sz="1400" dirty="0"/>
          </a:p>
        </p:txBody>
      </p:sp>
      <p:sp>
        <p:nvSpPr>
          <p:cNvPr id="5" name="スライド番号プレースホルダー 4"/>
          <p:cNvSpPr>
            <a:spLocks noGrp="1"/>
          </p:cNvSpPr>
          <p:nvPr>
            <p:ph type="sldNum" sz="quarter" idx="12"/>
          </p:nvPr>
        </p:nvSpPr>
        <p:spPr/>
        <p:txBody>
          <a:bodyPr/>
          <a:lstStyle/>
          <a:p>
            <a:pPr>
              <a:defRPr/>
            </a:pPr>
            <a:fld id="{ECCF8B7D-7A29-4577-B125-825BFA8A2512}" type="slidenum">
              <a:rPr lang="ja-JP" altLang="en-US" smtClean="0"/>
              <a:pPr>
                <a:defRPr/>
              </a:pPr>
              <a:t>26</a:t>
            </a:fld>
            <a:endParaRPr lang="ja-JP" altLang="en-US"/>
          </a:p>
        </p:txBody>
      </p:sp>
      <p:sp>
        <p:nvSpPr>
          <p:cNvPr id="6" name="テキスト ボックス 5"/>
          <p:cNvSpPr txBox="1"/>
          <p:nvPr/>
        </p:nvSpPr>
        <p:spPr>
          <a:xfrm>
            <a:off x="1" y="35725"/>
            <a:ext cx="9144000" cy="1200328"/>
          </a:xfrm>
          <a:prstGeom prst="rect">
            <a:avLst/>
          </a:prstGeom>
          <a:noFill/>
        </p:spPr>
        <p:txBody>
          <a:bodyPr wrap="square" rtlCol="0">
            <a:spAutoFit/>
          </a:bodyPr>
          <a:lstStyle/>
          <a:p>
            <a:r>
              <a:rPr kumimoji="1" lang="en-US" altLang="ja-JP" sz="2400" dirty="0" smtClean="0"/>
              <a:t>Deformation monitoring technology using the DinSAR is expanded for variety of areas and the time series InSAR improves the accuracy (Oil company)</a:t>
            </a:r>
            <a:endParaRPr kumimoji="1" lang="ja-JP" altLang="en-US" sz="2400" dirty="0"/>
          </a:p>
        </p:txBody>
      </p:sp>
      <p:sp>
        <p:nvSpPr>
          <p:cNvPr id="7" name="テキスト ボックス 6"/>
          <p:cNvSpPr txBox="1"/>
          <p:nvPr/>
        </p:nvSpPr>
        <p:spPr>
          <a:xfrm>
            <a:off x="6814140" y="1406960"/>
            <a:ext cx="2276472" cy="369332"/>
          </a:xfrm>
          <a:prstGeom prst="rect">
            <a:avLst/>
          </a:prstGeom>
          <a:solidFill>
            <a:srgbClr val="FFFFFF"/>
          </a:solidFill>
        </p:spPr>
        <p:txBody>
          <a:bodyPr wrap="none" rtlCol="0">
            <a:spAutoFit/>
          </a:bodyPr>
          <a:lstStyle/>
          <a:p>
            <a:r>
              <a:rPr lang="en-US" altLang="ja-JP" dirty="0" smtClean="0"/>
              <a:t>Kuchinoerabu island</a:t>
            </a:r>
            <a:endParaRPr kumimoji="1" lang="ja-JP" altLang="en-US" dirty="0"/>
          </a:p>
        </p:txBody>
      </p:sp>
    </p:spTree>
    <p:extLst>
      <p:ext uri="{BB962C8B-B14F-4D97-AF65-F5344CB8AC3E}">
        <p14:creationId xmlns:p14="http://schemas.microsoft.com/office/powerpoint/2010/main" val="3526110819"/>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図 22" descr="sar_Q8_g_code_HH.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52983" y="2143984"/>
            <a:ext cx="4878261" cy="4728161"/>
          </a:xfrm>
          <a:prstGeom prst="rect">
            <a:avLst/>
          </a:prstGeom>
        </p:spPr>
      </p:pic>
      <p:sp>
        <p:nvSpPr>
          <p:cNvPr id="2" name="テキスト ボックス 1"/>
          <p:cNvSpPr txBox="1"/>
          <p:nvPr/>
        </p:nvSpPr>
        <p:spPr>
          <a:xfrm>
            <a:off x="156307" y="33081"/>
            <a:ext cx="3606276" cy="584776"/>
          </a:xfrm>
          <a:prstGeom prst="rect">
            <a:avLst/>
          </a:prstGeom>
          <a:noFill/>
        </p:spPr>
        <p:txBody>
          <a:bodyPr wrap="none" rtlCol="0">
            <a:spAutoFit/>
          </a:bodyPr>
          <a:lstStyle/>
          <a:p>
            <a:r>
              <a:rPr lang="en-US" altLang="ja-JP" sz="3200" dirty="0" smtClean="0"/>
              <a:t>Sea Ice monitoring </a:t>
            </a:r>
            <a:endParaRPr kumimoji="1" lang="ja-JP" altLang="en-US" sz="3200" dirty="0"/>
          </a:p>
        </p:txBody>
      </p:sp>
      <p:sp>
        <p:nvSpPr>
          <p:cNvPr id="4" name="テキスト ボックス 3"/>
          <p:cNvSpPr txBox="1"/>
          <p:nvPr/>
        </p:nvSpPr>
        <p:spPr>
          <a:xfrm>
            <a:off x="156307" y="555193"/>
            <a:ext cx="8987693" cy="1569660"/>
          </a:xfrm>
          <a:prstGeom prst="rect">
            <a:avLst/>
          </a:prstGeom>
          <a:noFill/>
        </p:spPr>
        <p:txBody>
          <a:bodyPr wrap="square" rtlCol="0">
            <a:spAutoFit/>
          </a:bodyPr>
          <a:lstStyle/>
          <a:p>
            <a:r>
              <a:rPr lang="en-US" altLang="ja-JP" sz="2400" dirty="0" smtClean="0"/>
              <a:t>Japan Coast Guard is the PALSAR user for detecting the flowing sea ice for ocean </a:t>
            </a:r>
            <a:r>
              <a:rPr lang="en-US" altLang="ja-JP" sz="2400" dirty="0" err="1" smtClean="0"/>
              <a:t>sequrity</a:t>
            </a:r>
            <a:r>
              <a:rPr lang="en-US" altLang="ja-JP" sz="2400" dirty="0" smtClean="0"/>
              <a:t> since 2006.</a:t>
            </a:r>
            <a:r>
              <a:rPr lang="en-US" altLang="ja-JP" sz="2400" dirty="0"/>
              <a:t> </a:t>
            </a:r>
            <a:r>
              <a:rPr lang="en-US" altLang="ja-JP" sz="2400" dirty="0" smtClean="0"/>
              <a:t>PALSAR-2 will be used routinely since 2014 winter.</a:t>
            </a:r>
            <a:r>
              <a:rPr lang="en-US" altLang="ja-JP" sz="2400" dirty="0"/>
              <a:t> </a:t>
            </a:r>
            <a:r>
              <a:rPr lang="en-US" altLang="ja-JP" sz="2400" dirty="0" smtClean="0"/>
              <a:t>Following picture is the first PALSAR-2 ScanSAR image of the polar region.</a:t>
            </a:r>
          </a:p>
        </p:txBody>
      </p:sp>
      <p:sp>
        <p:nvSpPr>
          <p:cNvPr id="12" name="スライド番号プレースホルダー 11"/>
          <p:cNvSpPr>
            <a:spLocks noGrp="1"/>
          </p:cNvSpPr>
          <p:nvPr>
            <p:ph type="sldNum" sz="quarter" idx="12"/>
          </p:nvPr>
        </p:nvSpPr>
        <p:spPr>
          <a:xfrm>
            <a:off x="6894547" y="6505920"/>
            <a:ext cx="2133600" cy="365125"/>
          </a:xfrm>
        </p:spPr>
        <p:txBody>
          <a:bodyPr/>
          <a:lstStyle/>
          <a:p>
            <a:pPr>
              <a:defRPr/>
            </a:pPr>
            <a:fld id="{ECCF8B7D-7A29-4577-B125-825BFA8A2512}" type="slidenum">
              <a:rPr lang="ja-JP" altLang="en-US" sz="1600" smtClean="0"/>
              <a:pPr>
                <a:defRPr/>
              </a:pPr>
              <a:t>27</a:t>
            </a:fld>
            <a:endParaRPr lang="ja-JP" altLang="en-US" sz="1600" dirty="0"/>
          </a:p>
        </p:txBody>
      </p:sp>
      <p:sp>
        <p:nvSpPr>
          <p:cNvPr id="8" name="テキスト ボックス 7"/>
          <p:cNvSpPr txBox="1"/>
          <p:nvPr/>
        </p:nvSpPr>
        <p:spPr>
          <a:xfrm>
            <a:off x="197805" y="3513561"/>
            <a:ext cx="2552302" cy="923330"/>
          </a:xfrm>
          <a:prstGeom prst="rect">
            <a:avLst/>
          </a:prstGeom>
          <a:noFill/>
        </p:spPr>
        <p:txBody>
          <a:bodyPr wrap="none" rtlCol="0">
            <a:spAutoFit/>
          </a:bodyPr>
          <a:lstStyle/>
          <a:p>
            <a:r>
              <a:rPr kumimoji="1" lang="ja-JP" altLang="en-US" smtClean="0"/>
              <a:t>右の画像が、地図上で</a:t>
            </a:r>
            <a:endParaRPr kumimoji="1" lang="en-US" altLang="ja-JP" dirty="0" smtClean="0"/>
          </a:p>
          <a:p>
            <a:r>
              <a:rPr kumimoji="1" lang="ja-JP" altLang="en-US" smtClean="0"/>
              <a:t>どの位置かわかるように</a:t>
            </a:r>
            <a:endParaRPr kumimoji="1" lang="en-US" altLang="ja-JP" dirty="0" smtClean="0"/>
          </a:p>
          <a:p>
            <a:r>
              <a:rPr lang="ja-JP" altLang="en-US" smtClean="0"/>
              <a:t>北極の地図を入れる</a:t>
            </a:r>
            <a:endParaRPr kumimoji="1" lang="ja-JP" altLang="en-US"/>
          </a:p>
        </p:txBody>
      </p:sp>
      <p:sp>
        <p:nvSpPr>
          <p:cNvPr id="5" name="テキスト ボックス 4"/>
          <p:cNvSpPr txBox="1"/>
          <p:nvPr/>
        </p:nvSpPr>
        <p:spPr>
          <a:xfrm>
            <a:off x="3997101" y="6024698"/>
            <a:ext cx="1864062" cy="369332"/>
          </a:xfrm>
          <a:prstGeom prst="rect">
            <a:avLst/>
          </a:prstGeom>
          <a:solidFill>
            <a:srgbClr val="FFFFFF"/>
          </a:solidFill>
        </p:spPr>
        <p:txBody>
          <a:bodyPr wrap="none" rtlCol="0">
            <a:spAutoFit/>
          </a:bodyPr>
          <a:lstStyle/>
          <a:p>
            <a:r>
              <a:rPr kumimoji="1" lang="en-US" altLang="ja-JP" dirty="0" smtClean="0"/>
              <a:t>2014</a:t>
            </a:r>
            <a:r>
              <a:rPr kumimoji="1" lang="ja-JP" altLang="en-US" dirty="0" smtClean="0"/>
              <a:t>年７月２２日</a:t>
            </a:r>
            <a:endParaRPr kumimoji="1" lang="ja-JP" altLang="en-US" dirty="0"/>
          </a:p>
        </p:txBody>
      </p:sp>
      <p:cxnSp>
        <p:nvCxnSpPr>
          <p:cNvPr id="10" name="直線矢印コネクタ 9"/>
          <p:cNvCxnSpPr/>
          <p:nvPr/>
        </p:nvCxnSpPr>
        <p:spPr>
          <a:xfrm>
            <a:off x="6894547" y="2039485"/>
            <a:ext cx="1919111" cy="2109182"/>
          </a:xfrm>
          <a:prstGeom prst="straightConnector1">
            <a:avLst/>
          </a:prstGeom>
          <a:ln>
            <a:solidFill>
              <a:srgbClr val="FF0000"/>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11" name="テキスト ボックス 10"/>
          <p:cNvSpPr txBox="1"/>
          <p:nvPr/>
        </p:nvSpPr>
        <p:spPr>
          <a:xfrm>
            <a:off x="7617884" y="2288486"/>
            <a:ext cx="877501" cy="369332"/>
          </a:xfrm>
          <a:prstGeom prst="rect">
            <a:avLst/>
          </a:prstGeom>
          <a:solidFill>
            <a:schemeClr val="bg1"/>
          </a:solidFill>
        </p:spPr>
        <p:txBody>
          <a:bodyPr wrap="none" rtlCol="0">
            <a:spAutoFit/>
          </a:bodyPr>
          <a:lstStyle/>
          <a:p>
            <a:r>
              <a:rPr kumimoji="1" lang="en-US" altLang="ja-JP" dirty="0" smtClean="0"/>
              <a:t>350km</a:t>
            </a:r>
            <a:endParaRPr kumimoji="1" lang="ja-JP" altLang="en-US" dirty="0"/>
          </a:p>
        </p:txBody>
      </p:sp>
      <p:cxnSp>
        <p:nvCxnSpPr>
          <p:cNvPr id="16" name="直線矢印コネクタ 15"/>
          <p:cNvCxnSpPr/>
          <p:nvPr/>
        </p:nvCxnSpPr>
        <p:spPr>
          <a:xfrm flipH="1">
            <a:off x="6267419" y="4436891"/>
            <a:ext cx="2546239" cy="224508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7" name="テキスト ボックス 16"/>
          <p:cNvSpPr txBox="1"/>
          <p:nvPr/>
        </p:nvSpPr>
        <p:spPr>
          <a:xfrm>
            <a:off x="6839024" y="6312645"/>
            <a:ext cx="1865415" cy="369332"/>
          </a:xfrm>
          <a:prstGeom prst="rect">
            <a:avLst/>
          </a:prstGeom>
          <a:solidFill>
            <a:srgbClr val="FFFFFF"/>
          </a:solidFill>
        </p:spPr>
        <p:txBody>
          <a:bodyPr wrap="none" rtlCol="0">
            <a:spAutoFit/>
          </a:bodyPr>
          <a:lstStyle/>
          <a:p>
            <a:r>
              <a:rPr kumimoji="1" lang="en-US" altLang="ja-JP" dirty="0" smtClean="0"/>
              <a:t>Moving direction</a:t>
            </a:r>
            <a:endParaRPr kumimoji="1" lang="ja-JP" altLang="en-US" dirty="0"/>
          </a:p>
        </p:txBody>
      </p:sp>
      <p:sp>
        <p:nvSpPr>
          <p:cNvPr id="18" name="テキスト ボックス 17"/>
          <p:cNvSpPr txBox="1"/>
          <p:nvPr/>
        </p:nvSpPr>
        <p:spPr>
          <a:xfrm>
            <a:off x="3845242" y="6483682"/>
            <a:ext cx="1480619" cy="369332"/>
          </a:xfrm>
          <a:prstGeom prst="rect">
            <a:avLst/>
          </a:prstGeom>
          <a:solidFill>
            <a:srgbClr val="FFFFFF"/>
          </a:solidFill>
        </p:spPr>
        <p:txBody>
          <a:bodyPr wrap="none" rtlCol="0">
            <a:spAutoFit/>
          </a:bodyPr>
          <a:lstStyle/>
          <a:p>
            <a:r>
              <a:rPr kumimoji="1" lang="en-US" altLang="ja-JP" dirty="0" smtClean="0"/>
              <a:t>Uncalibrated</a:t>
            </a:r>
            <a:endParaRPr kumimoji="1" lang="ja-JP" altLang="en-US" dirty="0"/>
          </a:p>
        </p:txBody>
      </p:sp>
      <p:sp>
        <p:nvSpPr>
          <p:cNvPr id="19" name="テキスト ボックス 18"/>
          <p:cNvSpPr txBox="1"/>
          <p:nvPr/>
        </p:nvSpPr>
        <p:spPr>
          <a:xfrm>
            <a:off x="834992" y="6407836"/>
            <a:ext cx="1864062" cy="369332"/>
          </a:xfrm>
          <a:prstGeom prst="rect">
            <a:avLst/>
          </a:prstGeom>
          <a:noFill/>
        </p:spPr>
        <p:txBody>
          <a:bodyPr wrap="none" rtlCol="0">
            <a:spAutoFit/>
          </a:bodyPr>
          <a:lstStyle/>
          <a:p>
            <a:r>
              <a:rPr kumimoji="1" lang="en-US" altLang="ja-JP" dirty="0" smtClean="0"/>
              <a:t>2014</a:t>
            </a:r>
            <a:r>
              <a:rPr kumimoji="1" lang="ja-JP" altLang="en-US" dirty="0" smtClean="0"/>
              <a:t>年７月２２日</a:t>
            </a:r>
            <a:endParaRPr kumimoji="1" lang="ja-JP" altLang="en-US" dirty="0"/>
          </a:p>
        </p:txBody>
      </p:sp>
      <p:pic>
        <p:nvPicPr>
          <p:cNvPr id="20" name="図 19" descr="images.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50123" y="2586882"/>
            <a:ext cx="3492500" cy="2324100"/>
          </a:xfrm>
          <a:prstGeom prst="rect">
            <a:avLst/>
          </a:prstGeom>
        </p:spPr>
      </p:pic>
      <p:sp>
        <p:nvSpPr>
          <p:cNvPr id="21" name="平行四辺形 20"/>
          <p:cNvSpPr/>
          <p:nvPr/>
        </p:nvSpPr>
        <p:spPr>
          <a:xfrm rot="20986446" flipV="1">
            <a:off x="1788581" y="2646081"/>
            <a:ext cx="539993" cy="72000"/>
          </a:xfrm>
          <a:prstGeom prst="parallelogram">
            <a:avLst/>
          </a:prstGeom>
          <a:solidFill>
            <a:srgbClr val="FFFFFF"/>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2" name="テキスト ボックス 21"/>
          <p:cNvSpPr txBox="1"/>
          <p:nvPr/>
        </p:nvSpPr>
        <p:spPr>
          <a:xfrm>
            <a:off x="678674" y="5378367"/>
            <a:ext cx="2224963" cy="646331"/>
          </a:xfrm>
          <a:prstGeom prst="rect">
            <a:avLst/>
          </a:prstGeom>
          <a:noFill/>
        </p:spPr>
        <p:txBody>
          <a:bodyPr wrap="none" rtlCol="0">
            <a:spAutoFit/>
          </a:bodyPr>
          <a:lstStyle/>
          <a:p>
            <a:r>
              <a:rPr kumimoji="1" lang="en-US" altLang="ja-JP" dirty="0" smtClean="0"/>
              <a:t>Scene center lat/lon</a:t>
            </a:r>
          </a:p>
          <a:p>
            <a:r>
              <a:rPr lang="en-US" altLang="ja-JP" dirty="0" smtClean="0"/>
              <a:t>N</a:t>
            </a:r>
            <a:r>
              <a:rPr lang="ja-JP" altLang="en-US" dirty="0" smtClean="0"/>
              <a:t>８４</a:t>
            </a:r>
            <a:r>
              <a:rPr lang="en-US" altLang="ja-JP" dirty="0" smtClean="0"/>
              <a:t>°, E</a:t>
            </a:r>
            <a:r>
              <a:rPr lang="ja-JP" altLang="en-US" dirty="0" smtClean="0"/>
              <a:t>４３</a:t>
            </a:r>
            <a:r>
              <a:rPr lang="en-US" altLang="ja-JP" dirty="0" smtClean="0"/>
              <a:t>°</a:t>
            </a:r>
            <a:endParaRPr kumimoji="1" lang="ja-JP" altLang="en-US" dirty="0"/>
          </a:p>
        </p:txBody>
      </p:sp>
      <p:pic>
        <p:nvPicPr>
          <p:cNvPr id="3" name="図 2" descr="ice.psd"/>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750107" y="-4986"/>
            <a:ext cx="6453809" cy="6858000"/>
          </a:xfrm>
          <a:prstGeom prst="rect">
            <a:avLst/>
          </a:prstGeom>
        </p:spPr>
      </p:pic>
      <p:sp>
        <p:nvSpPr>
          <p:cNvPr id="7" name="正方形/長方形 6"/>
          <p:cNvSpPr/>
          <p:nvPr/>
        </p:nvSpPr>
        <p:spPr>
          <a:xfrm>
            <a:off x="5861163" y="4148667"/>
            <a:ext cx="406256" cy="474887"/>
          </a:xfrm>
          <a:prstGeom prst="rect">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272182377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xit" presetSubtype="10" fill="hold" grpId="1" nodeType="clickEffect">
                                  <p:stCondLst>
                                    <p:cond delay="0"/>
                                  </p:stCondLst>
                                  <p:childTnLst>
                                    <p:animEffect transition="out" filter="blinds(horizontal)">
                                      <p:cBhvr>
                                        <p:cTn id="10" dur="500"/>
                                        <p:tgtEl>
                                          <p:spTgt spid="7"/>
                                        </p:tgtEl>
                                      </p:cBhvr>
                                    </p:animEffect>
                                    <p:set>
                                      <p:cBhvr>
                                        <p:cTn id="11" dur="1" fill="hold">
                                          <p:stCondLst>
                                            <p:cond delay="499"/>
                                          </p:stCondLst>
                                        </p:cTn>
                                        <p:tgtEl>
                                          <p:spTgt spid="7"/>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0" y="117838"/>
            <a:ext cx="9143999" cy="1612191"/>
          </a:xfrm>
        </p:spPr>
        <p:txBody>
          <a:bodyPr>
            <a:noAutofit/>
          </a:bodyPr>
          <a:lstStyle/>
          <a:p>
            <a:pPr marL="457200" indent="-457200" algn="l">
              <a:buFont typeface="Arial"/>
              <a:buChar char="•"/>
            </a:pPr>
            <a:r>
              <a:rPr lang="en-US" altLang="ja-JP" sz="2800" dirty="0" smtClean="0"/>
              <a:t>Forest monitoring using Dual Strip SAR</a:t>
            </a:r>
            <a:r>
              <a:rPr lang="ja-JP" altLang="en-US" sz="2800" dirty="0" smtClean="0"/>
              <a:t>：</a:t>
            </a:r>
            <a:r>
              <a:rPr lang="en-US" altLang="ja-JP" sz="2800" dirty="0" smtClean="0"/>
              <a:t/>
            </a:r>
            <a:br>
              <a:rPr lang="en-US" altLang="ja-JP" sz="2800" dirty="0" smtClean="0"/>
            </a:br>
            <a:r>
              <a:rPr lang="en-US" altLang="ja-JP" sz="2800" dirty="0" smtClean="0"/>
              <a:t>PALSAR data were provided to IBAMA of Brazil for monitoring the illegal logging. PALSAR-2 will be provided to more agencies.</a:t>
            </a:r>
            <a:endParaRPr lang="ja-JP" altLang="ja-JP" sz="2400" dirty="0"/>
          </a:p>
        </p:txBody>
      </p:sp>
      <p:sp>
        <p:nvSpPr>
          <p:cNvPr id="8" name="コンテンツ プレースホルダー 7"/>
          <p:cNvSpPr>
            <a:spLocks noGrp="1"/>
          </p:cNvSpPr>
          <p:nvPr>
            <p:ph idx="1"/>
          </p:nvPr>
        </p:nvSpPr>
        <p:spPr>
          <a:xfrm>
            <a:off x="0" y="5341242"/>
            <a:ext cx="9144000" cy="1700808"/>
          </a:xfrm>
        </p:spPr>
        <p:txBody>
          <a:bodyPr>
            <a:normAutofit fontScale="47500" lnSpcReduction="20000"/>
          </a:bodyPr>
          <a:lstStyle/>
          <a:p>
            <a:r>
              <a:rPr lang="ja-JP" altLang="ja-JP" dirty="0"/>
              <a:t>（</a:t>
            </a:r>
            <a:r>
              <a:rPr lang="en-US" altLang="ja-JP" dirty="0"/>
              <a:t>A</a:t>
            </a:r>
            <a:r>
              <a:rPr lang="ja-JP" altLang="ja-JP" dirty="0"/>
              <a:t>）はブラジル国・ロライマ州東部の森林減少</a:t>
            </a:r>
            <a:r>
              <a:rPr lang="ja-JP" altLang="ja-JP" dirty="0" smtClean="0"/>
              <a:t>が</a:t>
            </a:r>
            <a:r>
              <a:rPr lang="ja-JP" altLang="en-US" dirty="0" smtClean="0"/>
              <a:t>平成</a:t>
            </a:r>
            <a:r>
              <a:rPr lang="en-US" altLang="ja-JP" dirty="0"/>
              <a:t>21</a:t>
            </a:r>
            <a:r>
              <a:rPr lang="ja-JP" altLang="ja-JP" dirty="0" smtClean="0"/>
              <a:t>年</a:t>
            </a:r>
            <a:r>
              <a:rPr lang="ja-JP" altLang="ja-JP" dirty="0"/>
              <a:t>と比べて現在どのように変化したかをとらえたものです。この画像は今回「だいち</a:t>
            </a:r>
            <a:r>
              <a:rPr lang="en-US" altLang="ja-JP" dirty="0"/>
              <a:t>2</a:t>
            </a:r>
            <a:r>
              <a:rPr lang="ja-JP" altLang="ja-JP" dirty="0"/>
              <a:t>号」の</a:t>
            </a:r>
            <a:r>
              <a:rPr lang="en-US" altLang="ja-JP" dirty="0"/>
              <a:t>PALSAR-2</a:t>
            </a:r>
            <a:r>
              <a:rPr lang="ja-JP" altLang="ja-JP" dirty="0"/>
              <a:t>が観測</a:t>
            </a:r>
            <a:r>
              <a:rPr lang="ja-JP" altLang="ja-JP" dirty="0" smtClean="0"/>
              <a:t>した</a:t>
            </a:r>
            <a:r>
              <a:rPr lang="en-US" altLang="ja-JP" dirty="0" smtClean="0"/>
              <a:t>2014</a:t>
            </a:r>
            <a:r>
              <a:rPr lang="ja-JP" altLang="ja-JP" dirty="0" smtClean="0"/>
              <a:t>年</a:t>
            </a:r>
            <a:r>
              <a:rPr lang="en-US" altLang="ja-JP" dirty="0" smtClean="0"/>
              <a:t>6</a:t>
            </a:r>
            <a:r>
              <a:rPr lang="ja-JP" altLang="ja-JP" dirty="0"/>
              <a:t>月</a:t>
            </a:r>
            <a:r>
              <a:rPr lang="en-US" altLang="ja-JP" dirty="0"/>
              <a:t>21</a:t>
            </a:r>
            <a:r>
              <a:rPr lang="ja-JP" altLang="ja-JP" dirty="0"/>
              <a:t>日の画像（</a:t>
            </a:r>
            <a:r>
              <a:rPr lang="en-US" altLang="ja-JP" dirty="0"/>
              <a:t>B</a:t>
            </a:r>
            <a:r>
              <a:rPr lang="ja-JP" altLang="ja-JP" dirty="0"/>
              <a:t>）</a:t>
            </a:r>
            <a:r>
              <a:rPr lang="ja-JP" altLang="ja-JP" dirty="0" smtClean="0"/>
              <a:t>と</a:t>
            </a:r>
            <a:r>
              <a:rPr lang="ja-JP" altLang="en-US" dirty="0"/>
              <a:t>平成</a:t>
            </a:r>
            <a:r>
              <a:rPr lang="en-US" altLang="ja-JP" dirty="0" smtClean="0"/>
              <a:t>21</a:t>
            </a:r>
            <a:r>
              <a:rPr lang="ja-JP" altLang="ja-JP" dirty="0" smtClean="0"/>
              <a:t>年</a:t>
            </a:r>
            <a:r>
              <a:rPr lang="ja-JP" altLang="ja-JP" dirty="0"/>
              <a:t>の「だいち」搭載</a:t>
            </a:r>
            <a:r>
              <a:rPr lang="en-US" altLang="ja-JP" dirty="0"/>
              <a:t>PALSAR</a:t>
            </a:r>
            <a:r>
              <a:rPr lang="ja-JP" altLang="ja-JP" dirty="0"/>
              <a:t>による画像（</a:t>
            </a:r>
            <a:r>
              <a:rPr lang="en-US" altLang="ja-JP" dirty="0"/>
              <a:t>C</a:t>
            </a:r>
            <a:r>
              <a:rPr lang="ja-JP" altLang="ja-JP" dirty="0"/>
              <a:t>）を用いて色合成しています（水色が非森林、灰色が森林、赤色が</a:t>
            </a:r>
            <a:r>
              <a:rPr lang="en-US" altLang="ja-JP" dirty="0"/>
              <a:t>5</a:t>
            </a:r>
            <a:r>
              <a:rPr lang="ja-JP" altLang="ja-JP" dirty="0"/>
              <a:t>年間に減少した森林域を示します）</a:t>
            </a:r>
            <a:r>
              <a:rPr lang="ja-JP" altLang="ja-JP" dirty="0" smtClean="0"/>
              <a:t>。</a:t>
            </a:r>
            <a:endParaRPr lang="en-US" altLang="ja-JP" dirty="0" smtClean="0"/>
          </a:p>
          <a:p>
            <a:r>
              <a:rPr lang="ja-JP" altLang="ja-JP" dirty="0" smtClean="0"/>
              <a:t>この</a:t>
            </a:r>
            <a:r>
              <a:rPr lang="ja-JP" altLang="ja-JP" dirty="0"/>
              <a:t>画像の範囲で約</a:t>
            </a:r>
            <a:r>
              <a:rPr lang="en-US" altLang="ja-JP" dirty="0"/>
              <a:t>25.0 km</a:t>
            </a:r>
            <a:r>
              <a:rPr lang="en-US" altLang="ja-JP" baseline="30000" dirty="0"/>
              <a:t>2</a:t>
            </a:r>
            <a:r>
              <a:rPr lang="ja-JP" altLang="ja-JP" dirty="0"/>
              <a:t>の森林減少が見られます。森林の観測に適した</a:t>
            </a:r>
            <a:r>
              <a:rPr lang="en-US" altLang="ja-JP" dirty="0"/>
              <a:t>L</a:t>
            </a:r>
            <a:r>
              <a:rPr lang="ja-JP" altLang="ja-JP" dirty="0"/>
              <a:t>バンドの波長の電波を用いた</a:t>
            </a:r>
            <a:r>
              <a:rPr lang="en-US" altLang="ja-JP" dirty="0"/>
              <a:t>PALSAR-2</a:t>
            </a:r>
            <a:r>
              <a:rPr lang="ja-JP" altLang="ja-JP" dirty="0"/>
              <a:t>に</a:t>
            </a:r>
            <a:r>
              <a:rPr lang="ja-JP" altLang="ja-JP" dirty="0" smtClean="0"/>
              <a:t>より、</a:t>
            </a:r>
            <a:r>
              <a:rPr lang="ja-JP" altLang="ja-JP" dirty="0"/>
              <a:t>今後、世界規模の森林観測が可能になります。その結果、森林管理や、気候変動に大きな関わりがあるとされる森林のバイオマス量の推定に貢献できると期待されます。</a:t>
            </a:r>
          </a:p>
        </p:txBody>
      </p:sp>
      <p:sp>
        <p:nvSpPr>
          <p:cNvPr id="4" name="スライド番号プレースホルダー 3"/>
          <p:cNvSpPr>
            <a:spLocks noGrp="1"/>
          </p:cNvSpPr>
          <p:nvPr>
            <p:ph type="sldNum" sz="quarter" idx="12"/>
          </p:nvPr>
        </p:nvSpPr>
        <p:spPr/>
        <p:txBody>
          <a:bodyPr/>
          <a:lstStyle/>
          <a:p>
            <a:pPr>
              <a:defRPr/>
            </a:pPr>
            <a:fld id="{98455A74-E330-478F-9234-B0E6A10FD07C}" type="slidenum">
              <a:rPr lang="ja-JP" altLang="en-US" smtClean="0"/>
              <a:pPr>
                <a:defRPr/>
              </a:pPr>
              <a:t>28</a:t>
            </a:fld>
            <a:endParaRPr lang="ja-JP" altLang="en-US" dirty="0"/>
          </a:p>
        </p:txBody>
      </p:sp>
      <p:pic>
        <p:nvPicPr>
          <p:cNvPr id="2050" name="Picture 2" descr="F:\PALSAR-2\FirstImage\発表用画像\Figure6_AmazonP2-P1_layout_v2.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787711"/>
            <a:ext cx="91440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6884271"/>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6299689" y="1052514"/>
            <a:ext cx="216877" cy="4752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5363" name="テキスト ボックス 2"/>
          <p:cNvSpPr txBox="1">
            <a:spLocks noChangeArrowheads="1"/>
          </p:cNvSpPr>
          <p:nvPr/>
        </p:nvSpPr>
        <p:spPr bwMode="auto">
          <a:xfrm>
            <a:off x="96716" y="561335"/>
            <a:ext cx="8928702"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66700" indent="-266700" eaLnBrk="0" hangingPunct="0">
              <a:spcBef>
                <a:spcPct val="20000"/>
              </a:spcBef>
              <a:buFont typeface="Arial" charset="0"/>
              <a:buChar char="•"/>
              <a:defRPr kumimoji="1" sz="2800">
                <a:solidFill>
                  <a:schemeClr val="tx1"/>
                </a:solidFill>
                <a:latin typeface="ＭＳ Ｐゴシック" charset="-128"/>
                <a:ea typeface="ＭＳ Ｐゴシック" charset="-128"/>
              </a:defRPr>
            </a:lvl1pPr>
            <a:lvl2pPr marL="742950" indent="-285750" eaLnBrk="0" hangingPunct="0">
              <a:spcBef>
                <a:spcPct val="20000"/>
              </a:spcBef>
              <a:buFont typeface="Arial" charset="0"/>
              <a:buChar char="–"/>
              <a:defRPr kumimoji="1" sz="2800">
                <a:solidFill>
                  <a:schemeClr val="tx1"/>
                </a:solidFill>
                <a:latin typeface="ＭＳ Ｐゴシック" charset="-128"/>
                <a:ea typeface="ＭＳ Ｐゴシック" charset="-128"/>
              </a:defRPr>
            </a:lvl2pPr>
            <a:lvl3pPr marL="1143000" indent="-228600" eaLnBrk="0" hangingPunct="0">
              <a:spcBef>
                <a:spcPct val="20000"/>
              </a:spcBef>
              <a:buFont typeface="Arial" charset="0"/>
              <a:buChar char="•"/>
              <a:defRPr kumimoji="1" sz="2400">
                <a:solidFill>
                  <a:schemeClr val="tx1"/>
                </a:solidFill>
                <a:latin typeface="ＭＳ Ｐゴシック" charset="-128"/>
                <a:ea typeface="ＭＳ Ｐゴシック" charset="-128"/>
              </a:defRPr>
            </a:lvl3pPr>
            <a:lvl4pPr marL="1600200" indent="-228600" eaLnBrk="0" hangingPunct="0">
              <a:spcBef>
                <a:spcPct val="20000"/>
              </a:spcBef>
              <a:buFont typeface="Arial" charset="0"/>
              <a:buChar char="–"/>
              <a:defRPr kumimoji="1" sz="2000">
                <a:solidFill>
                  <a:schemeClr val="tx1"/>
                </a:solidFill>
                <a:latin typeface="ＭＳ Ｐゴシック" charset="-128"/>
                <a:ea typeface="ＭＳ Ｐゴシック" charset="-128"/>
              </a:defRPr>
            </a:lvl4pPr>
            <a:lvl5pPr marL="2057400" indent="-228600" eaLnBrk="0" hangingPunct="0">
              <a:spcBef>
                <a:spcPct val="20000"/>
              </a:spcBef>
              <a:buFont typeface="Arial" charset="0"/>
              <a:buChar char="»"/>
              <a:defRPr kumimoji="1" sz="2000">
                <a:solidFill>
                  <a:schemeClr val="tx1"/>
                </a:solidFill>
                <a:latin typeface="ＭＳ Ｐゴシック" charset="-128"/>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ＭＳ Ｐゴシック" charset="-128"/>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ＭＳ Ｐゴシック" charset="-128"/>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ＭＳ Ｐゴシック" charset="-128"/>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ＭＳ Ｐゴシック" charset="-128"/>
                <a:ea typeface="ＭＳ Ｐゴシック" charset="-128"/>
              </a:defRPr>
            </a:lvl9pPr>
          </a:lstStyle>
          <a:p>
            <a:pPr eaLnBrk="1" hangingPunct="1">
              <a:spcBef>
                <a:spcPct val="0"/>
              </a:spcBef>
              <a:buFontTx/>
              <a:buNone/>
            </a:pPr>
            <a:r>
              <a:rPr lang="ja-JP" altLang="en-US" sz="1600" dirty="0" smtClean="0">
                <a:latin typeface="+mn-lt"/>
              </a:rPr>
              <a:t>○</a:t>
            </a:r>
            <a:r>
              <a:rPr lang="en-US" altLang="ja-JP" sz="1600" dirty="0" smtClean="0">
                <a:latin typeface="+mn-lt"/>
              </a:rPr>
              <a:t>AIS</a:t>
            </a:r>
            <a:r>
              <a:rPr lang="ja-JP" altLang="en-US" sz="1600" dirty="0" smtClean="0">
                <a:latin typeface="+mn-lt"/>
              </a:rPr>
              <a:t>信号を発していない船舶等にも対応可能な合成開口レーダ（</a:t>
            </a:r>
            <a:r>
              <a:rPr lang="en-US" altLang="ja-JP" sz="1600" dirty="0" smtClean="0">
                <a:latin typeface="+mn-lt"/>
              </a:rPr>
              <a:t>SAR</a:t>
            </a:r>
            <a:r>
              <a:rPr lang="ja-JP" altLang="en-US" sz="1600" dirty="0" smtClean="0">
                <a:latin typeface="+mn-lt"/>
              </a:rPr>
              <a:t>）による船舶の有無確認。</a:t>
            </a:r>
            <a:r>
              <a:rPr lang="en-US" altLang="ja-JP" sz="1600" dirty="0" smtClean="0">
                <a:latin typeface="+mn-lt"/>
              </a:rPr>
              <a:t>ALOS-2</a:t>
            </a:r>
            <a:r>
              <a:rPr lang="ja-JP" altLang="en-US" sz="1600" dirty="0" smtClean="0">
                <a:latin typeface="+mn-lt"/>
              </a:rPr>
              <a:t>（陸域観測技術衛星</a:t>
            </a:r>
            <a:r>
              <a:rPr lang="en-US" altLang="ja-JP" sz="1600" dirty="0" smtClean="0">
                <a:latin typeface="+mn-lt"/>
              </a:rPr>
              <a:t>2</a:t>
            </a:r>
            <a:r>
              <a:rPr lang="ja-JP" altLang="en-US" sz="1600" dirty="0" smtClean="0">
                <a:latin typeface="+mn-lt"/>
              </a:rPr>
              <a:t>号）では、</a:t>
            </a:r>
            <a:r>
              <a:rPr lang="en-US" altLang="ja-JP" sz="1600" dirty="0" smtClean="0">
                <a:latin typeface="+mn-lt"/>
              </a:rPr>
              <a:t>SAR</a:t>
            </a:r>
            <a:r>
              <a:rPr lang="ja-JP" altLang="en-US" sz="1600" dirty="0" smtClean="0">
                <a:latin typeface="+mn-lt"/>
              </a:rPr>
              <a:t>と</a:t>
            </a:r>
            <a:r>
              <a:rPr lang="en-US" altLang="ja-JP" sz="1600" dirty="0" smtClean="0">
                <a:latin typeface="+mn-lt"/>
              </a:rPr>
              <a:t>AIS</a:t>
            </a:r>
            <a:r>
              <a:rPr lang="ja-JP" altLang="en-US" sz="1600" dirty="0" smtClean="0">
                <a:latin typeface="+mn-lt"/>
              </a:rPr>
              <a:t>を同時搭載。</a:t>
            </a:r>
            <a:endParaRPr lang="en-US" altLang="ja-JP" sz="1600" dirty="0" smtClean="0">
              <a:latin typeface="+mn-lt"/>
            </a:endParaRPr>
          </a:p>
          <a:p>
            <a:pPr eaLnBrk="1" hangingPunct="1">
              <a:spcBef>
                <a:spcPct val="0"/>
              </a:spcBef>
              <a:buFontTx/>
              <a:buNone/>
            </a:pPr>
            <a:r>
              <a:rPr lang="ja-JP" altLang="en-US" sz="1600" dirty="0" smtClean="0">
                <a:latin typeface="+mn-lt"/>
              </a:rPr>
              <a:t>○探知船舶数が５１に対して、</a:t>
            </a:r>
            <a:r>
              <a:rPr lang="en-US" altLang="ja-JP" sz="1600" dirty="0" smtClean="0">
                <a:latin typeface="+mn-lt"/>
              </a:rPr>
              <a:t>AIS</a:t>
            </a:r>
            <a:r>
              <a:rPr lang="ja-JP" altLang="en-US" sz="1600" dirty="0" smtClean="0">
                <a:latin typeface="+mn-lt"/>
              </a:rPr>
              <a:t>船舶数は１６（画像上のみ）であり、ＡＩＳを発信している船舶がわずか３１％にしか満たないことがわかる。</a:t>
            </a:r>
            <a:endParaRPr lang="en-US" altLang="ja-JP" sz="1600" dirty="0" smtClean="0">
              <a:latin typeface="+mn-lt"/>
            </a:endParaRPr>
          </a:p>
          <a:p>
            <a:pPr eaLnBrk="1" hangingPunct="1">
              <a:spcBef>
                <a:spcPct val="0"/>
              </a:spcBef>
              <a:buFontTx/>
              <a:buNone/>
            </a:pPr>
            <a:r>
              <a:rPr lang="ja-JP" altLang="en-US" sz="1600" dirty="0" smtClean="0">
                <a:latin typeface="+mn-lt"/>
              </a:rPr>
              <a:t>海洋監視に使用されている。</a:t>
            </a:r>
            <a:endParaRPr lang="ja-JP" altLang="en-US" sz="1600" dirty="0">
              <a:latin typeface="+mn-lt"/>
            </a:endParaRPr>
          </a:p>
        </p:txBody>
      </p:sp>
      <p:sp>
        <p:nvSpPr>
          <p:cNvPr id="6" name="正方形/長方形 5"/>
          <p:cNvSpPr/>
          <p:nvPr/>
        </p:nvSpPr>
        <p:spPr>
          <a:xfrm>
            <a:off x="1315023" y="38100"/>
            <a:ext cx="7486745" cy="523220"/>
          </a:xfrm>
          <a:prstGeom prst="rect">
            <a:avLst/>
          </a:prstGeom>
        </p:spPr>
        <p:txBody>
          <a:bodyPr wrap="none">
            <a:spAutoFit/>
          </a:bodyPr>
          <a:lstStyle/>
          <a:p>
            <a:pPr>
              <a:defRPr/>
            </a:pPr>
            <a:r>
              <a:rPr lang="ja-JP" altLang="en-US" sz="2800" b="1" smtClean="0">
                <a:solidFill>
                  <a:schemeClr val="bg1"/>
                </a:solidFill>
                <a:latin typeface="+mj-ea"/>
                <a:ea typeface="ＭＳ Ｐゴシック" pitchFamily="50" charset="-128"/>
              </a:rPr>
              <a:t>合成開口レーダに</a:t>
            </a:r>
            <a:r>
              <a:rPr lang="ja-JP" altLang="en-US" sz="2800" b="1">
                <a:solidFill>
                  <a:schemeClr val="bg1"/>
                </a:solidFill>
                <a:latin typeface="+mj-ea"/>
                <a:ea typeface="ＭＳ Ｐゴシック" pitchFamily="50" charset="-128"/>
              </a:rPr>
              <a:t>よる船舶検出と</a:t>
            </a:r>
            <a:r>
              <a:rPr lang="en-US" altLang="ja-JP" sz="2800" b="1" dirty="0">
                <a:solidFill>
                  <a:schemeClr val="bg1"/>
                </a:solidFill>
                <a:latin typeface="+mj-ea"/>
                <a:ea typeface="ＭＳ Ｐゴシック" pitchFamily="50" charset="-128"/>
              </a:rPr>
              <a:t>AIS</a:t>
            </a:r>
            <a:r>
              <a:rPr lang="ja-JP" altLang="en-US" sz="2800" b="1">
                <a:solidFill>
                  <a:schemeClr val="bg1"/>
                </a:solidFill>
                <a:latin typeface="+mj-ea"/>
                <a:ea typeface="ＭＳ Ｐゴシック" pitchFamily="50" charset="-128"/>
              </a:rPr>
              <a:t>データ統合</a:t>
            </a:r>
            <a:endParaRPr lang="en-US" altLang="ja-JP" sz="2800" b="1" dirty="0">
              <a:solidFill>
                <a:schemeClr val="bg1"/>
              </a:solidFill>
              <a:latin typeface="+mj-ea"/>
              <a:ea typeface="ＭＳ Ｐゴシック" pitchFamily="50" charset="-128"/>
            </a:endParaRPr>
          </a:p>
        </p:txBody>
      </p:sp>
      <p:sp>
        <p:nvSpPr>
          <p:cNvPr id="13" name="スライド番号プレースホルダ 5"/>
          <p:cNvSpPr txBox="1">
            <a:spLocks noGrp="1"/>
          </p:cNvSpPr>
          <p:nvPr/>
        </p:nvSpPr>
        <p:spPr bwMode="auto">
          <a:xfrm>
            <a:off x="8560777" y="6500814"/>
            <a:ext cx="559777" cy="357187"/>
          </a:xfrm>
          <a:prstGeom prst="rect">
            <a:avLst/>
          </a:prstGeom>
          <a:noFill/>
          <a:ln w="9525">
            <a:noFill/>
            <a:miter lim="800000"/>
            <a:headEnd/>
            <a:tailEnd/>
          </a:ln>
        </p:spPr>
        <p:txBody>
          <a:bodyPr/>
          <a:lstStyle/>
          <a:p>
            <a:pPr algn="r" fontAlgn="auto">
              <a:spcBef>
                <a:spcPts val="0"/>
              </a:spcBef>
              <a:spcAft>
                <a:spcPts val="0"/>
              </a:spcAft>
              <a:defRPr/>
            </a:pPr>
            <a:fld id="{1157AA4E-A306-4558-B900-307D225753E2}" type="slidenum">
              <a:rPr kumimoji="0" lang="ja-JP" altLang="en-US">
                <a:latin typeface="+mj-lt"/>
                <a:ea typeface="+mn-ea"/>
              </a:rPr>
              <a:pPr algn="r" fontAlgn="auto">
                <a:spcBef>
                  <a:spcPts val="0"/>
                </a:spcBef>
                <a:spcAft>
                  <a:spcPts val="0"/>
                </a:spcAft>
                <a:defRPr/>
              </a:pPr>
              <a:t>29</a:t>
            </a:fld>
            <a:endParaRPr kumimoji="0" lang="en-US" altLang="ja-JP" dirty="0">
              <a:latin typeface="+mj-lt"/>
              <a:ea typeface="+mn-ea"/>
            </a:endParaRPr>
          </a:p>
        </p:txBody>
      </p:sp>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17989" y="2214157"/>
            <a:ext cx="8162788" cy="4340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366" name="テキスト ボックス 4"/>
          <p:cNvSpPr txBox="1">
            <a:spLocks noChangeArrowheads="1"/>
          </p:cNvSpPr>
          <p:nvPr/>
        </p:nvSpPr>
        <p:spPr bwMode="auto">
          <a:xfrm>
            <a:off x="3120880" y="1916832"/>
            <a:ext cx="417634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kumimoji="1" sz="2800">
                <a:solidFill>
                  <a:schemeClr val="tx1"/>
                </a:solidFill>
                <a:latin typeface="ＭＳ Ｐゴシック" charset="-128"/>
                <a:ea typeface="ＭＳ Ｐゴシック" charset="-128"/>
              </a:defRPr>
            </a:lvl1pPr>
            <a:lvl2pPr marL="742950" indent="-285750" eaLnBrk="0" hangingPunct="0">
              <a:spcBef>
                <a:spcPct val="20000"/>
              </a:spcBef>
              <a:buFont typeface="Arial" charset="0"/>
              <a:buChar char="–"/>
              <a:defRPr kumimoji="1" sz="2800">
                <a:solidFill>
                  <a:schemeClr val="tx1"/>
                </a:solidFill>
                <a:latin typeface="ＭＳ Ｐゴシック" charset="-128"/>
                <a:ea typeface="ＭＳ Ｐゴシック" charset="-128"/>
              </a:defRPr>
            </a:lvl2pPr>
            <a:lvl3pPr marL="1143000" indent="-228600" eaLnBrk="0" hangingPunct="0">
              <a:spcBef>
                <a:spcPct val="20000"/>
              </a:spcBef>
              <a:buFont typeface="Arial" charset="0"/>
              <a:buChar char="•"/>
              <a:defRPr kumimoji="1" sz="2400">
                <a:solidFill>
                  <a:schemeClr val="tx1"/>
                </a:solidFill>
                <a:latin typeface="ＭＳ Ｐゴシック" charset="-128"/>
                <a:ea typeface="ＭＳ Ｐゴシック" charset="-128"/>
              </a:defRPr>
            </a:lvl3pPr>
            <a:lvl4pPr marL="1600200" indent="-228600" eaLnBrk="0" hangingPunct="0">
              <a:spcBef>
                <a:spcPct val="20000"/>
              </a:spcBef>
              <a:buFont typeface="Arial" charset="0"/>
              <a:buChar char="–"/>
              <a:defRPr kumimoji="1" sz="2000">
                <a:solidFill>
                  <a:schemeClr val="tx1"/>
                </a:solidFill>
                <a:latin typeface="ＭＳ Ｐゴシック" charset="-128"/>
                <a:ea typeface="ＭＳ Ｐゴシック" charset="-128"/>
              </a:defRPr>
            </a:lvl4pPr>
            <a:lvl5pPr marL="2057400" indent="-228600" eaLnBrk="0" hangingPunct="0">
              <a:spcBef>
                <a:spcPct val="20000"/>
              </a:spcBef>
              <a:buFont typeface="Arial" charset="0"/>
              <a:buChar char="»"/>
              <a:defRPr kumimoji="1" sz="2000">
                <a:solidFill>
                  <a:schemeClr val="tx1"/>
                </a:solidFill>
                <a:latin typeface="ＭＳ Ｐゴシック" charset="-128"/>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ＭＳ Ｐゴシック" charset="-128"/>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ＭＳ Ｐゴシック" charset="-128"/>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ＭＳ Ｐゴシック" charset="-128"/>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ＭＳ Ｐゴシック" charset="-128"/>
                <a:ea typeface="ＭＳ Ｐゴシック" charset="-128"/>
              </a:defRPr>
            </a:lvl9pPr>
          </a:lstStyle>
          <a:p>
            <a:pPr eaLnBrk="1" hangingPunct="1">
              <a:spcBef>
                <a:spcPct val="0"/>
              </a:spcBef>
              <a:buNone/>
            </a:pPr>
            <a:r>
              <a:rPr lang="ja-JP" altLang="en-US" sz="1600" b="1" dirty="0" smtClean="0">
                <a:solidFill>
                  <a:srgbClr val="FF0000"/>
                </a:solidFill>
                <a:latin typeface="+mn-lt"/>
              </a:rPr>
              <a:t>○</a:t>
            </a:r>
            <a:r>
              <a:rPr lang="ja-JP" altLang="en-US" sz="1600" dirty="0" smtClean="0">
                <a:latin typeface="+mn-lt"/>
              </a:rPr>
              <a:t>探知船舶　</a:t>
            </a:r>
            <a:r>
              <a:rPr lang="ja-JP" altLang="en-US" sz="1600" dirty="0" smtClean="0">
                <a:solidFill>
                  <a:srgbClr val="00B050"/>
                </a:solidFill>
                <a:latin typeface="+mn-lt"/>
              </a:rPr>
              <a:t>○</a:t>
            </a:r>
            <a:r>
              <a:rPr lang="en-US" altLang="ja-JP" sz="1600" dirty="0" smtClean="0">
                <a:latin typeface="+mn-lt"/>
              </a:rPr>
              <a:t>AIS</a:t>
            </a:r>
            <a:r>
              <a:rPr lang="ja-JP" altLang="en-US" sz="1600" dirty="0" smtClean="0">
                <a:latin typeface="+mn-lt"/>
              </a:rPr>
              <a:t>船舶</a:t>
            </a:r>
            <a:endParaRPr lang="en-US" altLang="ja-JP" sz="1600" dirty="0">
              <a:latin typeface="+mn-lt"/>
            </a:endParaRPr>
          </a:p>
        </p:txBody>
      </p:sp>
      <p:sp>
        <p:nvSpPr>
          <p:cNvPr id="3" name="正方形/長方形 2"/>
          <p:cNvSpPr/>
          <p:nvPr/>
        </p:nvSpPr>
        <p:spPr>
          <a:xfrm>
            <a:off x="2763317" y="6309320"/>
            <a:ext cx="5198598" cy="338554"/>
          </a:xfrm>
          <a:prstGeom prst="rect">
            <a:avLst/>
          </a:prstGeom>
        </p:spPr>
        <p:txBody>
          <a:bodyPr wrap="square">
            <a:spAutoFit/>
          </a:bodyPr>
          <a:lstStyle/>
          <a:p>
            <a:r>
              <a:rPr lang="en-US" altLang="ja-JP" sz="1600" dirty="0">
                <a:latin typeface="+mn-lt"/>
              </a:rPr>
              <a:t>Analyzed by MSS, included © ALOS-2/JAXA 2014</a:t>
            </a:r>
            <a:endParaRPr lang="ja-JP" altLang="en-US" sz="1600" dirty="0">
              <a:latin typeface="+mn-lt"/>
            </a:endParaRPr>
          </a:p>
        </p:txBody>
      </p:sp>
      <p:sp>
        <p:nvSpPr>
          <p:cNvPr id="5" name="正方形/長方形 4"/>
          <p:cNvSpPr/>
          <p:nvPr/>
        </p:nvSpPr>
        <p:spPr>
          <a:xfrm>
            <a:off x="7961915" y="6246605"/>
            <a:ext cx="523839" cy="307777"/>
          </a:xfrm>
          <a:prstGeom prst="rect">
            <a:avLst/>
          </a:prstGeom>
        </p:spPr>
        <p:txBody>
          <a:bodyPr wrap="none">
            <a:spAutoFit/>
          </a:bodyPr>
          <a:lstStyle/>
          <a:p>
            <a:r>
              <a:rPr lang="en-US" altLang="ja-JP" sz="1400" dirty="0"/>
              <a:t>1km</a:t>
            </a:r>
            <a:endParaRPr lang="ja-JP" altLang="en-US" sz="1400" dirty="0"/>
          </a:p>
        </p:txBody>
      </p:sp>
      <p:cxnSp>
        <p:nvCxnSpPr>
          <p:cNvPr id="8" name="直線コネクタ 7"/>
          <p:cNvCxnSpPr/>
          <p:nvPr/>
        </p:nvCxnSpPr>
        <p:spPr>
          <a:xfrm>
            <a:off x="7969257" y="6246604"/>
            <a:ext cx="45794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a:off x="8427198" y="6102589"/>
            <a:ext cx="0" cy="2671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a:off x="7961915" y="6102589"/>
            <a:ext cx="0" cy="2671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正方形/長方形 18"/>
          <p:cNvSpPr/>
          <p:nvPr/>
        </p:nvSpPr>
        <p:spPr>
          <a:xfrm>
            <a:off x="1884378" y="2252773"/>
            <a:ext cx="1158837" cy="646331"/>
          </a:xfrm>
          <a:prstGeom prst="rect">
            <a:avLst/>
          </a:prstGeom>
          <a:solidFill>
            <a:schemeClr val="tx1"/>
          </a:solidFill>
        </p:spPr>
        <p:txBody>
          <a:bodyPr wrap="square">
            <a:spAutoFit/>
          </a:bodyPr>
          <a:lstStyle/>
          <a:p>
            <a:r>
              <a:rPr lang="zh-CN" altLang="en-US" sz="1200" dirty="0">
                <a:solidFill>
                  <a:schemeClr val="bg1"/>
                </a:solidFill>
                <a:latin typeface="+mn-lt"/>
              </a:rPr>
              <a:t>探知船舶数：５１</a:t>
            </a:r>
          </a:p>
          <a:p>
            <a:r>
              <a:rPr lang="en-US" altLang="ja-JP" sz="1200" dirty="0">
                <a:solidFill>
                  <a:schemeClr val="bg1"/>
                </a:solidFill>
                <a:latin typeface="+mn-lt"/>
              </a:rPr>
              <a:t>AIS</a:t>
            </a:r>
            <a:r>
              <a:rPr lang="zh-CN" altLang="en-US" sz="1200" dirty="0" smtClean="0">
                <a:solidFill>
                  <a:schemeClr val="bg1"/>
                </a:solidFill>
                <a:latin typeface="+mn-lt"/>
              </a:rPr>
              <a:t>船舶数</a:t>
            </a:r>
            <a:r>
              <a:rPr lang="zh-CN" altLang="en-US" sz="1200" dirty="0">
                <a:solidFill>
                  <a:schemeClr val="bg1"/>
                </a:solidFill>
                <a:latin typeface="+mn-lt"/>
              </a:rPr>
              <a:t>：１６</a:t>
            </a:r>
            <a:endParaRPr lang="ja-JP" altLang="en-US" sz="1200" dirty="0">
              <a:solidFill>
                <a:schemeClr val="bg1"/>
              </a:solidFill>
              <a:latin typeface="+mn-lt"/>
            </a:endParaRPr>
          </a:p>
        </p:txBody>
      </p:sp>
      <p:sp>
        <p:nvSpPr>
          <p:cNvPr id="20" name="正方形/長方形 19"/>
          <p:cNvSpPr/>
          <p:nvPr/>
        </p:nvSpPr>
        <p:spPr>
          <a:xfrm>
            <a:off x="333559" y="5795972"/>
            <a:ext cx="2244374" cy="900246"/>
          </a:xfrm>
          <a:prstGeom prst="rect">
            <a:avLst/>
          </a:prstGeom>
          <a:solidFill>
            <a:schemeClr val="bg1"/>
          </a:solidFill>
        </p:spPr>
        <p:txBody>
          <a:bodyPr wrap="square">
            <a:spAutoFit/>
          </a:bodyPr>
          <a:lstStyle/>
          <a:p>
            <a:r>
              <a:rPr lang="ja-JP" altLang="en-US" sz="1050" dirty="0"/>
              <a:t>観測日時：</a:t>
            </a:r>
            <a:r>
              <a:rPr lang="en-US" altLang="ja-JP" sz="1050" dirty="0"/>
              <a:t>2014/06/20 12:03:39 (JST)</a:t>
            </a:r>
          </a:p>
          <a:p>
            <a:r>
              <a:rPr lang="ja-JP" altLang="en-US" sz="1050" dirty="0"/>
              <a:t>観測モード：スポットライト</a:t>
            </a:r>
          </a:p>
          <a:p>
            <a:r>
              <a:rPr lang="ja-JP" altLang="en-US" sz="1050" dirty="0"/>
              <a:t>オフナディア角：</a:t>
            </a:r>
            <a:r>
              <a:rPr lang="en-US" altLang="ja-JP" sz="1050" dirty="0"/>
              <a:t>29.1</a:t>
            </a:r>
            <a:r>
              <a:rPr lang="ja-JP" altLang="en-US" sz="1050" dirty="0"/>
              <a:t>度</a:t>
            </a:r>
          </a:p>
          <a:p>
            <a:r>
              <a:rPr lang="ja-JP" altLang="en-US" sz="1050" dirty="0"/>
              <a:t>偏波：</a:t>
            </a:r>
            <a:r>
              <a:rPr lang="en-US" altLang="ja-JP" sz="1050" dirty="0"/>
              <a:t>HH</a:t>
            </a:r>
            <a:endParaRPr lang="ja-JP" altLang="en-US" sz="1050" dirty="0"/>
          </a:p>
        </p:txBody>
      </p:sp>
      <p:sp>
        <p:nvSpPr>
          <p:cNvPr id="21" name="正方形/長方形 20"/>
          <p:cNvSpPr/>
          <p:nvPr/>
        </p:nvSpPr>
        <p:spPr>
          <a:xfrm>
            <a:off x="358904" y="2261762"/>
            <a:ext cx="1096841" cy="1446550"/>
          </a:xfrm>
          <a:prstGeom prst="rect">
            <a:avLst/>
          </a:prstGeom>
          <a:solidFill>
            <a:schemeClr val="tx1"/>
          </a:solidFill>
        </p:spPr>
        <p:txBody>
          <a:bodyPr wrap="square">
            <a:spAutoFit/>
          </a:bodyPr>
          <a:lstStyle/>
          <a:p>
            <a:r>
              <a:rPr lang="ja-JP" altLang="en-US" sz="1100" dirty="0">
                <a:solidFill>
                  <a:schemeClr val="bg1"/>
                </a:solidFill>
              </a:rPr>
              <a:t>ビーム照射方向</a:t>
            </a:r>
          </a:p>
          <a:p>
            <a:endParaRPr lang="en-US" altLang="zh-TW" sz="1100" dirty="0" smtClean="0">
              <a:solidFill>
                <a:schemeClr val="bg1"/>
              </a:solidFill>
            </a:endParaRPr>
          </a:p>
          <a:p>
            <a:endParaRPr lang="en-US" altLang="zh-TW" sz="1100" dirty="0">
              <a:solidFill>
                <a:schemeClr val="bg1"/>
              </a:solidFill>
            </a:endParaRPr>
          </a:p>
          <a:p>
            <a:endParaRPr lang="en-US" altLang="zh-TW" sz="1100" dirty="0" smtClean="0">
              <a:solidFill>
                <a:schemeClr val="bg1"/>
              </a:solidFill>
            </a:endParaRPr>
          </a:p>
          <a:p>
            <a:endParaRPr lang="en-US" altLang="zh-TW" sz="1100" dirty="0">
              <a:solidFill>
                <a:schemeClr val="bg1"/>
              </a:solidFill>
            </a:endParaRPr>
          </a:p>
          <a:p>
            <a:endParaRPr lang="en-US" altLang="zh-TW" sz="1100" dirty="0" smtClean="0">
              <a:solidFill>
                <a:schemeClr val="bg1"/>
              </a:solidFill>
            </a:endParaRPr>
          </a:p>
          <a:p>
            <a:r>
              <a:rPr lang="zh-TW" altLang="en-US" sz="1100" dirty="0" smtClean="0">
                <a:solidFill>
                  <a:schemeClr val="bg1"/>
                </a:solidFill>
              </a:rPr>
              <a:t>衛星</a:t>
            </a:r>
            <a:r>
              <a:rPr lang="zh-TW" altLang="en-US" sz="1100" dirty="0">
                <a:solidFill>
                  <a:schemeClr val="bg1"/>
                </a:solidFill>
              </a:rPr>
              <a:t>進行方向</a:t>
            </a:r>
            <a:endParaRPr lang="ja-JP" altLang="en-US" sz="1100" dirty="0">
              <a:solidFill>
                <a:schemeClr val="bg1"/>
              </a:solidFill>
            </a:endParaRPr>
          </a:p>
        </p:txBody>
      </p:sp>
      <p:cxnSp>
        <p:nvCxnSpPr>
          <p:cNvPr id="34" name="カギ線コネクタ 33"/>
          <p:cNvCxnSpPr/>
          <p:nvPr/>
        </p:nvCxnSpPr>
        <p:spPr>
          <a:xfrm>
            <a:off x="583865" y="2642430"/>
            <a:ext cx="531751" cy="507831"/>
          </a:xfrm>
          <a:prstGeom prst="bentConnector3">
            <a:avLst>
              <a:gd name="adj1" fmla="val 100094"/>
            </a:avLst>
          </a:prstGeom>
          <a:ln w="19050">
            <a:solidFill>
              <a:schemeClr val="bg1"/>
            </a:solidFill>
            <a:headEnd type="triangle" w="med" len="med"/>
            <a:tailEnd type="triangle" w="med" len="med"/>
          </a:ln>
          <a:scene3d>
            <a:camera prst="orthographicFront">
              <a:rot lat="0" lon="0" rev="20999999"/>
            </a:camera>
            <a:lightRig rig="threePt" dir="t"/>
          </a:scene3d>
        </p:spPr>
        <p:style>
          <a:lnRef idx="1">
            <a:schemeClr val="accent1"/>
          </a:lnRef>
          <a:fillRef idx="0">
            <a:schemeClr val="accent1"/>
          </a:fillRef>
          <a:effectRef idx="0">
            <a:schemeClr val="accent1"/>
          </a:effectRef>
          <a:fontRef idx="minor">
            <a:schemeClr val="tx1"/>
          </a:fontRef>
        </p:style>
      </p:cxnSp>
      <p:sp>
        <p:nvSpPr>
          <p:cNvPr id="43" name="正方形/長方形 42"/>
          <p:cNvSpPr/>
          <p:nvPr/>
        </p:nvSpPr>
        <p:spPr>
          <a:xfrm>
            <a:off x="2465011" y="2873262"/>
            <a:ext cx="646331" cy="276999"/>
          </a:xfrm>
          <a:prstGeom prst="rect">
            <a:avLst/>
          </a:prstGeom>
          <a:solidFill>
            <a:schemeClr val="bg1"/>
          </a:solidFill>
        </p:spPr>
        <p:txBody>
          <a:bodyPr wrap="none">
            <a:spAutoFit/>
          </a:bodyPr>
          <a:lstStyle/>
          <a:p>
            <a:r>
              <a:rPr lang="ja-JP" altLang="en-US" sz="1200" dirty="0"/>
              <a:t>三宮駅</a:t>
            </a:r>
          </a:p>
        </p:txBody>
      </p:sp>
      <p:sp>
        <p:nvSpPr>
          <p:cNvPr id="44" name="正方形/長方形 43"/>
          <p:cNvSpPr/>
          <p:nvPr/>
        </p:nvSpPr>
        <p:spPr>
          <a:xfrm>
            <a:off x="5582902" y="3068961"/>
            <a:ext cx="1287532" cy="307777"/>
          </a:xfrm>
          <a:prstGeom prst="rect">
            <a:avLst/>
          </a:prstGeom>
        </p:spPr>
        <p:txBody>
          <a:bodyPr wrap="none">
            <a:spAutoFit/>
          </a:bodyPr>
          <a:lstStyle/>
          <a:p>
            <a:r>
              <a:rPr lang="ja-JP" altLang="en-US" sz="1400" dirty="0" smtClean="0">
                <a:solidFill>
                  <a:srgbClr val="FFFF00"/>
                </a:solidFill>
                <a:effectLst>
                  <a:outerShdw blurRad="38100" dist="38100" dir="2700000" algn="tl">
                    <a:srgbClr val="000000">
                      <a:alpha val="43137"/>
                    </a:srgbClr>
                  </a:outerShdw>
                </a:effectLst>
              </a:rPr>
              <a:t>六甲アイランド</a:t>
            </a:r>
            <a:endParaRPr lang="ja-JP" altLang="en-US" sz="1400" dirty="0">
              <a:solidFill>
                <a:srgbClr val="FFFF00"/>
              </a:solidFill>
              <a:effectLst>
                <a:outerShdw blurRad="38100" dist="38100" dir="2700000" algn="tl">
                  <a:srgbClr val="000000">
                    <a:alpha val="43137"/>
                  </a:srgbClr>
                </a:outerShdw>
              </a:effectLst>
            </a:endParaRPr>
          </a:p>
        </p:txBody>
      </p:sp>
      <p:sp>
        <p:nvSpPr>
          <p:cNvPr id="55" name="正方形/長方形 54"/>
          <p:cNvSpPr/>
          <p:nvPr/>
        </p:nvSpPr>
        <p:spPr>
          <a:xfrm>
            <a:off x="3120880" y="3789041"/>
            <a:ext cx="961020" cy="307777"/>
          </a:xfrm>
          <a:prstGeom prst="rect">
            <a:avLst/>
          </a:prstGeom>
        </p:spPr>
        <p:txBody>
          <a:bodyPr wrap="none">
            <a:spAutoFit/>
          </a:bodyPr>
          <a:lstStyle/>
          <a:p>
            <a:r>
              <a:rPr lang="ja-JP" altLang="en-US" sz="1400" dirty="0">
                <a:solidFill>
                  <a:srgbClr val="FFFF00"/>
                </a:solidFill>
                <a:effectLst>
                  <a:outerShdw blurRad="38100" dist="38100" dir="2700000" algn="tl">
                    <a:srgbClr val="000000">
                      <a:alpha val="43137"/>
                    </a:srgbClr>
                  </a:outerShdw>
                </a:effectLst>
              </a:rPr>
              <a:t>ポートピア</a:t>
            </a:r>
          </a:p>
        </p:txBody>
      </p:sp>
      <p:sp>
        <p:nvSpPr>
          <p:cNvPr id="56" name="正方形/長方形 55"/>
          <p:cNvSpPr/>
          <p:nvPr/>
        </p:nvSpPr>
        <p:spPr>
          <a:xfrm>
            <a:off x="3509791" y="5475721"/>
            <a:ext cx="902811" cy="307777"/>
          </a:xfrm>
          <a:prstGeom prst="rect">
            <a:avLst/>
          </a:prstGeom>
        </p:spPr>
        <p:txBody>
          <a:bodyPr wrap="none">
            <a:spAutoFit/>
          </a:bodyPr>
          <a:lstStyle/>
          <a:p>
            <a:r>
              <a:rPr lang="ja-JP" altLang="en-US" sz="1400" dirty="0" smtClean="0">
                <a:solidFill>
                  <a:srgbClr val="FFFF00"/>
                </a:solidFill>
                <a:effectLst>
                  <a:outerShdw blurRad="38100" dist="38100" dir="2700000" algn="tl">
                    <a:srgbClr val="000000">
                      <a:alpha val="43137"/>
                    </a:srgbClr>
                  </a:outerShdw>
                </a:effectLst>
              </a:rPr>
              <a:t>神戸空港</a:t>
            </a:r>
            <a:endParaRPr lang="ja-JP" altLang="en-US" sz="1400" dirty="0">
              <a:solidFill>
                <a:srgbClr val="FFFF00"/>
              </a:solidFill>
              <a:effectLst>
                <a:outerShdw blurRad="38100" dist="38100" dir="2700000" algn="tl">
                  <a:srgbClr val="000000">
                    <a:alpha val="43137"/>
                  </a:srgbClr>
                </a:outerShdw>
              </a:effectLst>
            </a:endParaRPr>
          </a:p>
        </p:txBody>
      </p:sp>
      <p:sp>
        <p:nvSpPr>
          <p:cNvPr id="4" name="正方形/長方形 3"/>
          <p:cNvSpPr/>
          <p:nvPr/>
        </p:nvSpPr>
        <p:spPr>
          <a:xfrm>
            <a:off x="113701" y="50868"/>
            <a:ext cx="4551697" cy="461665"/>
          </a:xfrm>
          <a:prstGeom prst="rect">
            <a:avLst/>
          </a:prstGeom>
        </p:spPr>
        <p:txBody>
          <a:bodyPr wrap="none">
            <a:spAutoFit/>
          </a:bodyPr>
          <a:lstStyle/>
          <a:p>
            <a:r>
              <a:rPr lang="ja-JP" altLang="en-US" sz="2400" dirty="0" smtClean="0"/>
              <a:t>（３）　</a:t>
            </a:r>
            <a:r>
              <a:rPr lang="en-US" altLang="ja-JP" sz="2400" dirty="0" smtClean="0"/>
              <a:t>Ocean and ship detection</a:t>
            </a:r>
            <a:endParaRPr lang="en-US" altLang="ja-JP" sz="2400" dirty="0"/>
          </a:p>
        </p:txBody>
      </p:sp>
    </p:spTree>
    <p:extLst>
      <p:ext uri="{BB962C8B-B14F-4D97-AF65-F5344CB8AC3E}">
        <p14:creationId xmlns:p14="http://schemas.microsoft.com/office/powerpoint/2010/main" val="78190133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1442"/>
            <a:ext cx="8229600" cy="1143000"/>
          </a:xfrm>
        </p:spPr>
        <p:txBody>
          <a:bodyPr>
            <a:normAutofit/>
          </a:bodyPr>
          <a:lstStyle/>
          <a:p>
            <a:r>
              <a:rPr kumimoji="1" lang="en-US" altLang="ja-JP" sz="3600" dirty="0" smtClean="0"/>
              <a:t>Initial Check out and future plan</a:t>
            </a:r>
            <a:endParaRPr kumimoji="1" lang="ja-JP" altLang="en-US" sz="3600" dirty="0"/>
          </a:p>
        </p:txBody>
      </p:sp>
      <p:sp>
        <p:nvSpPr>
          <p:cNvPr id="3" name="コンテンツ プレースホルダ 1"/>
          <p:cNvSpPr txBox="1">
            <a:spLocks/>
          </p:cNvSpPr>
          <p:nvPr/>
        </p:nvSpPr>
        <p:spPr>
          <a:xfrm>
            <a:off x="118533" y="1141153"/>
            <a:ext cx="8839200" cy="2996952"/>
          </a:xfrm>
          <a:prstGeom prst="rect">
            <a:avLst/>
          </a:prstGeom>
          <a:solidFill>
            <a:schemeClr val="bg1"/>
          </a:solidFill>
        </p:spPr>
        <p:txBody>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buSzPct val="70000"/>
              <a:buFont typeface="Wingdings" panose="05000000000000000000" pitchFamily="2" charset="2"/>
              <a:buChar char="Ø"/>
              <a:tabLst>
                <a:tab pos="2057400" algn="l"/>
              </a:tabLst>
            </a:pPr>
            <a:r>
              <a:rPr lang="en-US" altLang="ja-JP" sz="2000" dirty="0" smtClean="0"/>
              <a:t>ALOS-2 is in the good condition.</a:t>
            </a:r>
          </a:p>
          <a:p>
            <a:pPr>
              <a:buSzPct val="70000"/>
              <a:buFont typeface="Wingdings" panose="05000000000000000000" pitchFamily="2" charset="2"/>
              <a:buChar char="Ø"/>
              <a:tabLst>
                <a:tab pos="2057400" algn="l"/>
              </a:tabLst>
            </a:pPr>
            <a:r>
              <a:rPr lang="en-US" altLang="ja-JP" sz="2000" dirty="0" smtClean="0"/>
              <a:t>June 5	PALSAR-2 antenna deployment movie was released.</a:t>
            </a:r>
          </a:p>
          <a:p>
            <a:pPr>
              <a:buSzPct val="70000"/>
              <a:buFont typeface="Wingdings" panose="05000000000000000000" pitchFamily="2" charset="2"/>
              <a:buChar char="Ø"/>
              <a:tabLst>
                <a:tab pos="2057400" algn="l"/>
              </a:tabLst>
            </a:pPr>
            <a:r>
              <a:rPr lang="en-US" altLang="ja-JP" sz="2000" dirty="0" smtClean="0"/>
              <a:t>June 12	DT</a:t>
            </a:r>
            <a:r>
              <a:rPr lang="ja-JP" altLang="en-US" sz="2000" dirty="0" smtClean="0"/>
              <a:t> </a:t>
            </a:r>
            <a:r>
              <a:rPr lang="en-US" altLang="ja-JP" sz="2000" dirty="0" smtClean="0"/>
              <a:t>800Mbps data transmission was confirmed (highest in the earth observation program). Solar array antenna deployment movie was released.</a:t>
            </a:r>
          </a:p>
          <a:p>
            <a:pPr>
              <a:buSzPct val="70000"/>
              <a:buFont typeface="Wingdings" panose="05000000000000000000" pitchFamily="2" charset="2"/>
              <a:buChar char="Ø"/>
              <a:tabLst>
                <a:tab pos="2057400" algn="l"/>
              </a:tabLst>
            </a:pPr>
            <a:r>
              <a:rPr lang="en-US" altLang="ja-JP" sz="2000" dirty="0" smtClean="0"/>
              <a:t>June 27	PALSAR-2 first images were released.</a:t>
            </a:r>
            <a:endParaRPr lang="en-US" altLang="ja-JP" sz="2000" dirty="0"/>
          </a:p>
          <a:p>
            <a:pPr>
              <a:buSzPct val="70000"/>
              <a:buFont typeface="Wingdings" panose="05000000000000000000" pitchFamily="2" charset="2"/>
              <a:buChar char="Ø"/>
              <a:tabLst>
                <a:tab pos="2057400" algn="l"/>
              </a:tabLst>
            </a:pPr>
            <a:r>
              <a:rPr lang="en-US" altLang="ja-JP" sz="2000" dirty="0" smtClean="0"/>
              <a:t>Aug. mid	Move to the operational observation phase</a:t>
            </a:r>
            <a:r>
              <a:rPr lang="ja-JP" altLang="en-US" sz="2000" dirty="0" smtClean="0"/>
              <a:t>。</a:t>
            </a:r>
            <a:endParaRPr lang="en-US" altLang="ja-JP" sz="2000" dirty="0" smtClean="0"/>
          </a:p>
          <a:p>
            <a:pPr>
              <a:buSzPct val="70000"/>
              <a:buFont typeface="Wingdings" panose="05000000000000000000" pitchFamily="2" charset="2"/>
              <a:buChar char="Ø"/>
              <a:tabLst>
                <a:tab pos="2057400" algn="l"/>
              </a:tabLst>
            </a:pPr>
            <a:r>
              <a:rPr lang="en-US" altLang="ja-JP" sz="2000" dirty="0" smtClean="0"/>
              <a:t>Nov.  end	starts the product distribution </a:t>
            </a:r>
          </a:p>
          <a:p>
            <a:pPr marL="0" indent="0">
              <a:buSzPct val="70000"/>
              <a:buNone/>
              <a:tabLst>
                <a:tab pos="2057400" algn="l"/>
              </a:tabLst>
            </a:pPr>
            <a:r>
              <a:rPr lang="en-US" altLang="ja-JP" sz="2000" dirty="0" smtClean="0"/>
              <a:t>	</a:t>
            </a:r>
            <a:r>
              <a:rPr lang="en-US" altLang="ja-JP" sz="1600" dirty="0" smtClean="0"/>
              <a:t>※</a:t>
            </a:r>
            <a:r>
              <a:rPr lang="ja-JP" altLang="en-US" sz="1600" dirty="0"/>
              <a:t>災害観測要請があった場合未校正でも提供する場合</a:t>
            </a:r>
            <a:r>
              <a:rPr lang="ja-JP" altLang="en-US" sz="1600" dirty="0" smtClean="0"/>
              <a:t>あり</a:t>
            </a:r>
            <a:endParaRPr lang="en-US" altLang="ja-JP" sz="2000" dirty="0"/>
          </a:p>
          <a:p>
            <a:pPr>
              <a:buSzPct val="70000"/>
              <a:buFont typeface="Wingdings" panose="05000000000000000000" pitchFamily="2" charset="2"/>
              <a:buChar char="Ø"/>
              <a:tabLst>
                <a:tab pos="2057400" algn="l"/>
              </a:tabLst>
            </a:pPr>
            <a:endParaRPr lang="en-US" altLang="ja-JP" sz="2000" dirty="0"/>
          </a:p>
          <a:p>
            <a:pPr>
              <a:buSzPct val="70000"/>
              <a:buFont typeface="Wingdings" panose="05000000000000000000" pitchFamily="2" charset="2"/>
              <a:buChar char="Ø"/>
              <a:tabLst>
                <a:tab pos="2057400" algn="l"/>
              </a:tabLst>
            </a:pPr>
            <a:endParaRPr lang="en-US" altLang="ja-JP" sz="2000" dirty="0" smtClean="0"/>
          </a:p>
          <a:p>
            <a:pPr>
              <a:buSzPct val="70000"/>
              <a:buFont typeface="Wingdings" panose="05000000000000000000" pitchFamily="2" charset="2"/>
              <a:buChar char="Ø"/>
              <a:tabLst>
                <a:tab pos="2057400" algn="l"/>
              </a:tabLst>
            </a:pPr>
            <a:endParaRPr lang="en-US" altLang="ja-JP" sz="2000" dirty="0" smtClean="0"/>
          </a:p>
        </p:txBody>
      </p:sp>
      <p:sp>
        <p:nvSpPr>
          <p:cNvPr id="10" name="スライド番号プレースホルダ 3"/>
          <p:cNvSpPr>
            <a:spLocks noGrp="1"/>
          </p:cNvSpPr>
          <p:nvPr>
            <p:ph type="sldNum" sz="quarter" idx="12"/>
          </p:nvPr>
        </p:nvSpPr>
        <p:spPr>
          <a:xfrm>
            <a:off x="7221538" y="6605588"/>
            <a:ext cx="1905000" cy="252412"/>
          </a:xfrm>
        </p:spPr>
        <p:txBody>
          <a:bodyPr/>
          <a:lstStyle/>
          <a:p>
            <a:pPr>
              <a:defRPr/>
            </a:pPr>
            <a:fld id="{218DFB20-8359-4E60-A3B5-007C5AC820E3}" type="slidenum">
              <a:rPr lang="en-US" altLang="ja-JP" smtClean="0">
                <a:latin typeface="+mj-lt"/>
              </a:rPr>
              <a:pPr>
                <a:defRPr/>
              </a:pPr>
              <a:t>3</a:t>
            </a:fld>
            <a:endParaRPr lang="en-US" altLang="ja-JP" dirty="0">
              <a:latin typeface="+mj-lt"/>
            </a:endParaRPr>
          </a:p>
        </p:txBody>
      </p:sp>
    </p:spTree>
    <p:extLst>
      <p:ext uri="{BB962C8B-B14F-4D97-AF65-F5344CB8AC3E}">
        <p14:creationId xmlns:p14="http://schemas.microsoft.com/office/powerpoint/2010/main" val="819120516"/>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p:cNvSpPr/>
          <p:nvPr/>
        </p:nvSpPr>
        <p:spPr>
          <a:xfrm>
            <a:off x="381001" y="3391990"/>
            <a:ext cx="2096698" cy="427261"/>
          </a:xfrm>
          <a:prstGeom prst="rect">
            <a:avLst/>
          </a:prstGeom>
          <a:solidFill>
            <a:srgbClr val="CCFF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2000">
              <a:latin typeface="Calibri"/>
              <a:cs typeface="Calibri"/>
            </a:endParaRPr>
          </a:p>
        </p:txBody>
      </p:sp>
      <p:sp>
        <p:nvSpPr>
          <p:cNvPr id="17" name="正方形/長方形 16"/>
          <p:cNvSpPr/>
          <p:nvPr/>
        </p:nvSpPr>
        <p:spPr>
          <a:xfrm>
            <a:off x="2477698" y="3391990"/>
            <a:ext cx="1440883" cy="427261"/>
          </a:xfrm>
          <a:prstGeom prst="rect">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2000">
              <a:latin typeface="Calibri"/>
              <a:cs typeface="Calibri"/>
            </a:endParaRPr>
          </a:p>
        </p:txBody>
      </p:sp>
      <p:sp>
        <p:nvSpPr>
          <p:cNvPr id="19" name="正方形/長方形 18"/>
          <p:cNvSpPr/>
          <p:nvPr/>
        </p:nvSpPr>
        <p:spPr>
          <a:xfrm>
            <a:off x="3918582" y="3391990"/>
            <a:ext cx="2782943" cy="1005840"/>
          </a:xfrm>
          <a:prstGeom prst="rect">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2000">
              <a:latin typeface="Calibri"/>
              <a:cs typeface="Calibri"/>
            </a:endParaRPr>
          </a:p>
        </p:txBody>
      </p:sp>
      <p:sp>
        <p:nvSpPr>
          <p:cNvPr id="9" name="ホームベース 8"/>
          <p:cNvSpPr/>
          <p:nvPr/>
        </p:nvSpPr>
        <p:spPr>
          <a:xfrm>
            <a:off x="3825492" y="2674619"/>
            <a:ext cx="4937509" cy="517437"/>
          </a:xfrm>
          <a:prstGeom prst="homePlate">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2000">
              <a:latin typeface="Calibri"/>
              <a:cs typeface="Calibri"/>
            </a:endParaRPr>
          </a:p>
        </p:txBody>
      </p:sp>
      <p:sp>
        <p:nvSpPr>
          <p:cNvPr id="152578" name="Rectangle 2"/>
          <p:cNvSpPr>
            <a:spLocks noChangeArrowheads="1"/>
          </p:cNvSpPr>
          <p:nvPr/>
        </p:nvSpPr>
        <p:spPr bwMode="auto">
          <a:xfrm>
            <a:off x="381000" y="2197830"/>
            <a:ext cx="8382000" cy="228600"/>
          </a:xfrm>
          <a:prstGeom prst="rect">
            <a:avLst/>
          </a:prstGeom>
          <a:solidFill>
            <a:srgbClr val="3366FF"/>
          </a:solidFill>
          <a:ln w="9525">
            <a:solidFill>
              <a:schemeClr val="tx1"/>
            </a:solidFill>
            <a:miter lim="800000"/>
            <a:headEnd/>
            <a:tailEnd/>
          </a:ln>
          <a:effectLst/>
          <a:extLst/>
        </p:spPr>
        <p:txBody>
          <a:bodyPr wrap="none" anchor="ctr"/>
          <a:lstStyle/>
          <a:p>
            <a:endParaRPr lang="ja-JP" altLang="en-US" sz="2000">
              <a:latin typeface="Calibri"/>
              <a:cs typeface="Calibri"/>
            </a:endParaRPr>
          </a:p>
        </p:txBody>
      </p:sp>
      <p:sp>
        <p:nvSpPr>
          <p:cNvPr id="152592" name="Line 16"/>
          <p:cNvSpPr>
            <a:spLocks noChangeShapeType="1"/>
          </p:cNvSpPr>
          <p:nvPr/>
        </p:nvSpPr>
        <p:spPr bwMode="auto">
          <a:xfrm>
            <a:off x="2438401" y="2121631"/>
            <a:ext cx="1480181" cy="4465"/>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ja-JP" altLang="en-US" sz="2000">
              <a:latin typeface="Calibri"/>
              <a:cs typeface="Calibri"/>
            </a:endParaRPr>
          </a:p>
        </p:txBody>
      </p:sp>
      <p:sp>
        <p:nvSpPr>
          <p:cNvPr id="152593" name="Line 17"/>
          <p:cNvSpPr>
            <a:spLocks noChangeShapeType="1"/>
          </p:cNvSpPr>
          <p:nvPr/>
        </p:nvSpPr>
        <p:spPr bwMode="auto">
          <a:xfrm>
            <a:off x="3918582" y="2119747"/>
            <a:ext cx="2787019" cy="1885"/>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ja-JP" altLang="en-US" sz="2000">
              <a:latin typeface="Calibri"/>
              <a:cs typeface="Calibri"/>
            </a:endParaRPr>
          </a:p>
        </p:txBody>
      </p:sp>
      <p:sp>
        <p:nvSpPr>
          <p:cNvPr id="152594" name="Line 18"/>
          <p:cNvSpPr>
            <a:spLocks noChangeShapeType="1"/>
          </p:cNvSpPr>
          <p:nvPr/>
        </p:nvSpPr>
        <p:spPr bwMode="auto">
          <a:xfrm>
            <a:off x="6705601" y="2121630"/>
            <a:ext cx="2133600"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ja-JP" altLang="en-US" sz="2000">
              <a:latin typeface="Calibri"/>
              <a:cs typeface="Calibri"/>
            </a:endParaRPr>
          </a:p>
        </p:txBody>
      </p:sp>
      <p:sp>
        <p:nvSpPr>
          <p:cNvPr id="152595" name="Text Box 19"/>
          <p:cNvSpPr txBox="1">
            <a:spLocks noChangeArrowheads="1"/>
          </p:cNvSpPr>
          <p:nvPr/>
        </p:nvSpPr>
        <p:spPr bwMode="auto">
          <a:xfrm>
            <a:off x="3336926" y="1642206"/>
            <a:ext cx="86393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ja-JP" sz="2000" dirty="0" smtClean="0">
                <a:latin typeface="Calibri"/>
                <a:cs typeface="Calibri"/>
              </a:rPr>
              <a:t>2.5Mo</a:t>
            </a:r>
            <a:endParaRPr lang="en-US" altLang="ja-JP" sz="2000" dirty="0">
              <a:latin typeface="Calibri"/>
              <a:cs typeface="Calibri"/>
            </a:endParaRPr>
          </a:p>
        </p:txBody>
      </p:sp>
      <p:sp>
        <p:nvSpPr>
          <p:cNvPr id="152596" name="Text Box 20"/>
          <p:cNvSpPr txBox="1">
            <a:spLocks noChangeArrowheads="1"/>
          </p:cNvSpPr>
          <p:nvPr/>
        </p:nvSpPr>
        <p:spPr bwMode="auto">
          <a:xfrm>
            <a:off x="5080009" y="1658081"/>
            <a:ext cx="86393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ja-JP" sz="2000" dirty="0" smtClean="0">
                <a:latin typeface="Calibri"/>
                <a:cs typeface="Calibri"/>
              </a:rPr>
              <a:t>3.5Mo</a:t>
            </a:r>
            <a:endParaRPr lang="en-US" altLang="ja-JP" sz="2000" dirty="0">
              <a:latin typeface="Calibri"/>
              <a:cs typeface="Calibri"/>
            </a:endParaRPr>
          </a:p>
        </p:txBody>
      </p:sp>
      <p:sp>
        <p:nvSpPr>
          <p:cNvPr id="152597" name="AutoShape 21"/>
          <p:cNvSpPr>
            <a:spLocks noChangeAspect="1" noChangeArrowheads="1"/>
          </p:cNvSpPr>
          <p:nvPr/>
        </p:nvSpPr>
        <p:spPr bwMode="auto">
          <a:xfrm>
            <a:off x="2286001" y="1740630"/>
            <a:ext cx="360363" cy="304800"/>
          </a:xfrm>
          <a:prstGeom prst="triangle">
            <a:avLst>
              <a:gd name="adj" fmla="val 50000"/>
            </a:avLst>
          </a:prstGeom>
          <a:solidFill>
            <a:srgbClr val="FF0000"/>
          </a:solidFill>
          <a:ln w="38100">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ja-JP" altLang="en-US" sz="2000">
              <a:latin typeface="Calibri"/>
              <a:cs typeface="Calibri"/>
            </a:endParaRPr>
          </a:p>
        </p:txBody>
      </p:sp>
      <p:sp>
        <p:nvSpPr>
          <p:cNvPr id="152598" name="Text Box 22"/>
          <p:cNvSpPr txBox="1">
            <a:spLocks noChangeArrowheads="1"/>
          </p:cNvSpPr>
          <p:nvPr/>
        </p:nvSpPr>
        <p:spPr bwMode="auto">
          <a:xfrm>
            <a:off x="2209801" y="1300894"/>
            <a:ext cx="92805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ja-JP" sz="2000" dirty="0" smtClean="0">
                <a:latin typeface="Calibri"/>
                <a:cs typeface="Calibri"/>
              </a:rPr>
              <a:t>Launch</a:t>
            </a:r>
            <a:endParaRPr lang="en-US" altLang="ja-JP" sz="2000" dirty="0">
              <a:latin typeface="Calibri"/>
              <a:cs typeface="Calibri"/>
            </a:endParaRPr>
          </a:p>
        </p:txBody>
      </p:sp>
      <p:sp>
        <p:nvSpPr>
          <p:cNvPr id="152599" name="Text Box 23"/>
          <p:cNvSpPr txBox="1">
            <a:spLocks noChangeArrowheads="1"/>
          </p:cNvSpPr>
          <p:nvPr/>
        </p:nvSpPr>
        <p:spPr bwMode="auto">
          <a:xfrm>
            <a:off x="7239001" y="1664432"/>
            <a:ext cx="55022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ja-JP" sz="2000" dirty="0">
                <a:latin typeface="Calibri"/>
                <a:cs typeface="Calibri"/>
              </a:rPr>
              <a:t>L</a:t>
            </a:r>
            <a:r>
              <a:rPr lang="en-US" altLang="ja-JP" sz="2000" dirty="0" smtClean="0">
                <a:latin typeface="Calibri"/>
                <a:cs typeface="Calibri"/>
              </a:rPr>
              <a:t>+7</a:t>
            </a:r>
            <a:endParaRPr lang="ja-JP" altLang="en-US" sz="2000" dirty="0">
              <a:latin typeface="Calibri"/>
              <a:cs typeface="Calibri"/>
            </a:endParaRPr>
          </a:p>
        </p:txBody>
      </p:sp>
      <p:sp>
        <p:nvSpPr>
          <p:cNvPr id="152600" name="AutoShape 24"/>
          <p:cNvSpPr>
            <a:spLocks noChangeAspect="1" noChangeArrowheads="1"/>
          </p:cNvSpPr>
          <p:nvPr/>
        </p:nvSpPr>
        <p:spPr bwMode="auto">
          <a:xfrm>
            <a:off x="6477001" y="1740630"/>
            <a:ext cx="360363" cy="304800"/>
          </a:xfrm>
          <a:prstGeom prst="triangle">
            <a:avLst>
              <a:gd name="adj" fmla="val 50000"/>
            </a:avLst>
          </a:prstGeom>
          <a:solidFill>
            <a:schemeClr val="accent1"/>
          </a:solidFill>
          <a:ln w="38100">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ja-JP" altLang="en-US" sz="2000">
              <a:latin typeface="Calibri"/>
              <a:cs typeface="Calibri"/>
            </a:endParaRPr>
          </a:p>
        </p:txBody>
      </p:sp>
      <p:sp>
        <p:nvSpPr>
          <p:cNvPr id="152601" name="Text Box 25"/>
          <p:cNvSpPr txBox="1">
            <a:spLocks noChangeArrowheads="1"/>
          </p:cNvSpPr>
          <p:nvPr/>
        </p:nvSpPr>
        <p:spPr bwMode="auto">
          <a:xfrm>
            <a:off x="6628997" y="1011751"/>
            <a:ext cx="2060931" cy="70788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ja-JP" sz="2000" dirty="0" smtClean="0">
                <a:latin typeface="Calibri"/>
                <a:cs typeface="Calibri"/>
              </a:rPr>
              <a:t>Operation start</a:t>
            </a:r>
          </a:p>
          <a:p>
            <a:r>
              <a:rPr lang="en-US" altLang="ja-JP" sz="2000" dirty="0" smtClean="0">
                <a:latin typeface="Calibri"/>
                <a:cs typeface="Calibri"/>
              </a:rPr>
              <a:t>Distribution starts</a:t>
            </a:r>
            <a:endParaRPr lang="en-US" altLang="ja-JP" sz="2000" dirty="0">
              <a:latin typeface="Calibri"/>
              <a:cs typeface="Calibri"/>
            </a:endParaRPr>
          </a:p>
        </p:txBody>
      </p:sp>
      <p:sp>
        <p:nvSpPr>
          <p:cNvPr id="152602" name="Text Box 26"/>
          <p:cNvSpPr txBox="1">
            <a:spLocks noChangeArrowheads="1"/>
          </p:cNvSpPr>
          <p:nvPr/>
        </p:nvSpPr>
        <p:spPr bwMode="auto">
          <a:xfrm>
            <a:off x="3581400" y="4863503"/>
            <a:ext cx="3557209" cy="36933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ja-JP" sz="1800" dirty="0">
                <a:latin typeface="Calibri"/>
                <a:cs typeface="Calibri"/>
              </a:rPr>
              <a:t>Data release(limited for </a:t>
            </a:r>
            <a:r>
              <a:rPr lang="en-US" altLang="ja-JP" sz="1800" dirty="0" smtClean="0">
                <a:latin typeface="Calibri"/>
                <a:cs typeface="Calibri"/>
              </a:rPr>
              <a:t>CVST-3/4</a:t>
            </a:r>
            <a:r>
              <a:rPr lang="ja-JP" altLang="en-US" sz="1800" dirty="0" smtClean="0">
                <a:latin typeface="Calibri"/>
                <a:cs typeface="Calibri"/>
              </a:rPr>
              <a:t>）</a:t>
            </a:r>
            <a:endParaRPr lang="ja-JP" altLang="en-US" dirty="0">
              <a:latin typeface="Calibri"/>
              <a:cs typeface="Calibri"/>
            </a:endParaRPr>
          </a:p>
        </p:txBody>
      </p:sp>
      <p:sp>
        <p:nvSpPr>
          <p:cNvPr id="152603" name="Line 27"/>
          <p:cNvSpPr>
            <a:spLocks noChangeShapeType="1"/>
          </p:cNvSpPr>
          <p:nvPr/>
        </p:nvSpPr>
        <p:spPr bwMode="auto">
          <a:xfrm flipH="1">
            <a:off x="6629400" y="4707161"/>
            <a:ext cx="2133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ja-JP" altLang="en-US" sz="2000">
              <a:latin typeface="Calibri"/>
              <a:cs typeface="Calibri"/>
            </a:endParaRPr>
          </a:p>
        </p:txBody>
      </p:sp>
      <p:sp>
        <p:nvSpPr>
          <p:cNvPr id="152604" name="Line 28"/>
          <p:cNvSpPr>
            <a:spLocks noChangeShapeType="1"/>
          </p:cNvSpPr>
          <p:nvPr/>
        </p:nvSpPr>
        <p:spPr bwMode="auto">
          <a:xfrm>
            <a:off x="3276600" y="4707161"/>
            <a:ext cx="3352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ja-JP" altLang="en-US" sz="2000">
              <a:latin typeface="Calibri"/>
              <a:cs typeface="Calibri"/>
            </a:endParaRPr>
          </a:p>
        </p:txBody>
      </p:sp>
      <p:sp>
        <p:nvSpPr>
          <p:cNvPr id="152623" name="AutoShape 47"/>
          <p:cNvSpPr>
            <a:spLocks noChangeAspect="1" noChangeArrowheads="1"/>
          </p:cNvSpPr>
          <p:nvPr/>
        </p:nvSpPr>
        <p:spPr bwMode="auto">
          <a:xfrm>
            <a:off x="457200" y="4610326"/>
            <a:ext cx="228600" cy="193675"/>
          </a:xfrm>
          <a:prstGeom prst="triangle">
            <a:avLst>
              <a:gd name="adj" fmla="val 50000"/>
            </a:avLst>
          </a:prstGeom>
          <a:solidFill>
            <a:schemeClr val="accent1"/>
          </a:solidFill>
          <a:ln w="38100">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ja-JP" altLang="en-US" sz="2000">
              <a:latin typeface="Calibri"/>
              <a:cs typeface="Calibri"/>
            </a:endParaRPr>
          </a:p>
        </p:txBody>
      </p:sp>
      <p:sp>
        <p:nvSpPr>
          <p:cNvPr id="152624" name="Text Box 48"/>
          <p:cNvSpPr txBox="1">
            <a:spLocks noChangeArrowheads="1"/>
          </p:cNvSpPr>
          <p:nvPr/>
        </p:nvSpPr>
        <p:spPr bwMode="auto">
          <a:xfrm>
            <a:off x="237063" y="4874615"/>
            <a:ext cx="92845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ja-JP" sz="1400" dirty="0" smtClean="0">
                <a:latin typeface="Calibri"/>
                <a:cs typeface="Calibri"/>
              </a:rPr>
              <a:t>CVST1</a:t>
            </a:r>
          </a:p>
          <a:p>
            <a:r>
              <a:rPr lang="en-US" altLang="ja-JP" sz="1400" dirty="0" smtClean="0">
                <a:latin typeface="Calibri"/>
                <a:cs typeface="Calibri"/>
              </a:rPr>
              <a:t>Nov. 2012</a:t>
            </a:r>
            <a:endParaRPr lang="en-US" altLang="ja-JP" sz="1400" dirty="0">
              <a:latin typeface="Calibri"/>
              <a:cs typeface="Calibri"/>
            </a:endParaRPr>
          </a:p>
        </p:txBody>
      </p:sp>
      <p:sp>
        <p:nvSpPr>
          <p:cNvPr id="152625" name="AutoShape 49"/>
          <p:cNvSpPr>
            <a:spLocks noChangeAspect="1" noChangeArrowheads="1"/>
          </p:cNvSpPr>
          <p:nvPr/>
        </p:nvSpPr>
        <p:spPr bwMode="auto">
          <a:xfrm>
            <a:off x="1317425" y="4610326"/>
            <a:ext cx="228600" cy="193675"/>
          </a:xfrm>
          <a:prstGeom prst="triangle">
            <a:avLst>
              <a:gd name="adj" fmla="val 50000"/>
            </a:avLst>
          </a:prstGeom>
          <a:solidFill>
            <a:schemeClr val="accent1"/>
          </a:solidFill>
          <a:ln w="38100">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ja-JP" altLang="en-US" sz="2000">
              <a:latin typeface="Calibri"/>
              <a:cs typeface="Calibri"/>
            </a:endParaRPr>
          </a:p>
        </p:txBody>
      </p:sp>
      <p:sp>
        <p:nvSpPr>
          <p:cNvPr id="152626" name="Text Box 50"/>
          <p:cNvSpPr txBox="1">
            <a:spLocks noChangeArrowheads="1"/>
          </p:cNvSpPr>
          <p:nvPr/>
        </p:nvSpPr>
        <p:spPr bwMode="auto">
          <a:xfrm>
            <a:off x="1343309" y="4874615"/>
            <a:ext cx="92845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ja-JP" sz="1400" dirty="0" smtClean="0">
                <a:latin typeface="Calibri"/>
                <a:cs typeface="Calibri"/>
              </a:rPr>
              <a:t>CVST2</a:t>
            </a:r>
          </a:p>
          <a:p>
            <a:r>
              <a:rPr lang="en-US" altLang="ja-JP" sz="1400" dirty="0" smtClean="0">
                <a:latin typeface="Calibri"/>
                <a:cs typeface="Calibri"/>
              </a:rPr>
              <a:t>Nov. 2013</a:t>
            </a:r>
            <a:endParaRPr lang="en-US" altLang="ja-JP" sz="1400" dirty="0">
              <a:latin typeface="Calibri"/>
              <a:cs typeface="Calibri"/>
            </a:endParaRPr>
          </a:p>
        </p:txBody>
      </p:sp>
      <p:sp>
        <p:nvSpPr>
          <p:cNvPr id="152627" name="AutoShape 51"/>
          <p:cNvSpPr>
            <a:spLocks noChangeAspect="1" noChangeArrowheads="1"/>
          </p:cNvSpPr>
          <p:nvPr/>
        </p:nvSpPr>
        <p:spPr bwMode="auto">
          <a:xfrm>
            <a:off x="1088824" y="4610326"/>
            <a:ext cx="228600" cy="193675"/>
          </a:xfrm>
          <a:prstGeom prst="triangle">
            <a:avLst>
              <a:gd name="adj" fmla="val 50000"/>
            </a:avLst>
          </a:prstGeom>
          <a:solidFill>
            <a:schemeClr val="accent2"/>
          </a:solidFill>
          <a:ln w="38100">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ja-JP" altLang="en-US" sz="2000">
              <a:latin typeface="Calibri"/>
              <a:cs typeface="Calibri"/>
            </a:endParaRPr>
          </a:p>
        </p:txBody>
      </p:sp>
      <p:sp>
        <p:nvSpPr>
          <p:cNvPr id="152628" name="AutoShape 52"/>
          <p:cNvSpPr>
            <a:spLocks noChangeAspect="1" noChangeArrowheads="1"/>
          </p:cNvSpPr>
          <p:nvPr/>
        </p:nvSpPr>
        <p:spPr bwMode="auto">
          <a:xfrm>
            <a:off x="6515101" y="5407988"/>
            <a:ext cx="228600" cy="193675"/>
          </a:xfrm>
          <a:prstGeom prst="triangle">
            <a:avLst>
              <a:gd name="adj" fmla="val 50000"/>
            </a:avLst>
          </a:prstGeom>
          <a:solidFill>
            <a:schemeClr val="accent2"/>
          </a:solidFill>
          <a:ln w="38100">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ja-JP" altLang="en-US">
              <a:latin typeface="Calibri"/>
              <a:cs typeface="Calibri"/>
            </a:endParaRPr>
          </a:p>
        </p:txBody>
      </p:sp>
      <p:sp>
        <p:nvSpPr>
          <p:cNvPr id="152629" name="Text Box 53"/>
          <p:cNvSpPr txBox="1">
            <a:spLocks noChangeArrowheads="1"/>
          </p:cNvSpPr>
          <p:nvPr/>
        </p:nvSpPr>
        <p:spPr bwMode="auto">
          <a:xfrm>
            <a:off x="840540" y="6315610"/>
            <a:ext cx="237701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ja-JP" sz="1800" dirty="0">
                <a:latin typeface="Calibri"/>
                <a:cs typeface="Calibri"/>
              </a:rPr>
              <a:t>PI meeting </a:t>
            </a:r>
            <a:r>
              <a:rPr lang="en-US" altLang="ja-JP" sz="1800" dirty="0" smtClean="0">
                <a:latin typeface="Calibri"/>
                <a:cs typeface="Calibri"/>
              </a:rPr>
              <a:t>(Sept. 2013)</a:t>
            </a:r>
            <a:endParaRPr lang="en-US" altLang="ja-JP" dirty="0">
              <a:latin typeface="Calibri"/>
              <a:cs typeface="Calibri"/>
            </a:endParaRPr>
          </a:p>
        </p:txBody>
      </p:sp>
      <p:sp>
        <p:nvSpPr>
          <p:cNvPr id="152630" name="Line 54"/>
          <p:cNvSpPr>
            <a:spLocks noChangeShapeType="1"/>
          </p:cNvSpPr>
          <p:nvPr/>
        </p:nvSpPr>
        <p:spPr bwMode="auto">
          <a:xfrm>
            <a:off x="1200384" y="4827520"/>
            <a:ext cx="0" cy="15997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ja-JP" altLang="en-US">
              <a:latin typeface="Calibri"/>
              <a:cs typeface="Calibri"/>
            </a:endParaRPr>
          </a:p>
        </p:txBody>
      </p:sp>
      <p:sp>
        <p:nvSpPr>
          <p:cNvPr id="44" name="AutoShape 49"/>
          <p:cNvSpPr>
            <a:spLocks noChangeAspect="1" noChangeArrowheads="1"/>
          </p:cNvSpPr>
          <p:nvPr/>
        </p:nvSpPr>
        <p:spPr bwMode="auto">
          <a:xfrm>
            <a:off x="5272772" y="4610326"/>
            <a:ext cx="228600" cy="193675"/>
          </a:xfrm>
          <a:prstGeom prst="triangle">
            <a:avLst>
              <a:gd name="adj" fmla="val 50000"/>
            </a:avLst>
          </a:prstGeom>
          <a:solidFill>
            <a:schemeClr val="accent1"/>
          </a:solidFill>
          <a:ln w="38100">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ja-JP" altLang="en-US" sz="2000">
              <a:latin typeface="Calibri"/>
              <a:cs typeface="Calibri"/>
            </a:endParaRPr>
          </a:p>
        </p:txBody>
      </p:sp>
      <p:sp>
        <p:nvSpPr>
          <p:cNvPr id="2" name="テキスト ボックス 1"/>
          <p:cNvSpPr txBox="1"/>
          <p:nvPr/>
        </p:nvSpPr>
        <p:spPr>
          <a:xfrm>
            <a:off x="3853804" y="5285433"/>
            <a:ext cx="1894369" cy="830997"/>
          </a:xfrm>
          <a:prstGeom prst="rect">
            <a:avLst/>
          </a:prstGeom>
          <a:noFill/>
          <a:ln w="38100" cmpd="sng">
            <a:solidFill>
              <a:srgbClr val="FF0000"/>
            </a:solidFill>
          </a:ln>
        </p:spPr>
        <p:txBody>
          <a:bodyPr wrap="none" rtlCol="0">
            <a:spAutoFit/>
          </a:bodyPr>
          <a:lstStyle/>
          <a:p>
            <a:r>
              <a:rPr kumimoji="1" lang="en-US" altLang="ja-JP" sz="1600" dirty="0" smtClean="0">
                <a:latin typeface="Calibri"/>
                <a:cs typeface="Calibri"/>
              </a:rPr>
              <a:t>Antenna Pattern</a:t>
            </a:r>
          </a:p>
          <a:p>
            <a:r>
              <a:rPr lang="en-US" altLang="ja-JP" sz="1600" dirty="0" smtClean="0">
                <a:latin typeface="Calibri"/>
                <a:cs typeface="Calibri"/>
              </a:rPr>
              <a:t>R-G CAL using CR</a:t>
            </a:r>
          </a:p>
          <a:p>
            <a:r>
              <a:rPr kumimoji="1" lang="en-US" altLang="ja-JP" sz="1600" dirty="0" smtClean="0">
                <a:latin typeface="Calibri"/>
                <a:cs typeface="Calibri"/>
              </a:rPr>
              <a:t>PolCal over Amazon</a:t>
            </a:r>
            <a:endParaRPr kumimoji="1" lang="ja-JP" altLang="en-US" sz="1600" dirty="0">
              <a:latin typeface="Calibri"/>
              <a:cs typeface="Calibri"/>
            </a:endParaRPr>
          </a:p>
        </p:txBody>
      </p:sp>
      <p:sp>
        <p:nvSpPr>
          <p:cNvPr id="3" name="テキスト ボックス 2"/>
          <p:cNvSpPr txBox="1"/>
          <p:nvPr/>
        </p:nvSpPr>
        <p:spPr>
          <a:xfrm>
            <a:off x="4367745" y="6180043"/>
            <a:ext cx="1980792" cy="584776"/>
          </a:xfrm>
          <a:prstGeom prst="rect">
            <a:avLst/>
          </a:prstGeom>
          <a:noFill/>
          <a:ln w="38100" cmpd="sng">
            <a:solidFill>
              <a:srgbClr val="FF0000"/>
            </a:solidFill>
          </a:ln>
        </p:spPr>
        <p:txBody>
          <a:bodyPr wrap="square" rtlCol="0">
            <a:spAutoFit/>
          </a:bodyPr>
          <a:lstStyle/>
          <a:p>
            <a:r>
              <a:rPr kumimoji="1" lang="en-US" altLang="ja-JP" sz="1600" dirty="0" smtClean="0">
                <a:latin typeface="Calibri"/>
                <a:cs typeface="Calibri"/>
              </a:rPr>
              <a:t>Data Take for PI</a:t>
            </a:r>
          </a:p>
          <a:p>
            <a:r>
              <a:rPr lang="en-US" altLang="ja-JP" sz="1600" dirty="0" smtClean="0">
                <a:latin typeface="Calibri"/>
                <a:cs typeface="Calibri"/>
              </a:rPr>
              <a:t>FTP distribution</a:t>
            </a:r>
            <a:endParaRPr kumimoji="1" lang="ja-JP" altLang="en-US" sz="1600" dirty="0">
              <a:latin typeface="Calibri"/>
              <a:cs typeface="Calibri"/>
            </a:endParaRPr>
          </a:p>
        </p:txBody>
      </p:sp>
      <p:sp>
        <p:nvSpPr>
          <p:cNvPr id="4" name="テキスト ボックス 3"/>
          <p:cNvSpPr txBox="1"/>
          <p:nvPr/>
        </p:nvSpPr>
        <p:spPr>
          <a:xfrm>
            <a:off x="6477001" y="5777874"/>
            <a:ext cx="1249060" cy="338554"/>
          </a:xfrm>
          <a:prstGeom prst="rect">
            <a:avLst/>
          </a:prstGeom>
          <a:noFill/>
        </p:spPr>
        <p:txBody>
          <a:bodyPr wrap="none" rtlCol="0">
            <a:spAutoFit/>
          </a:bodyPr>
          <a:lstStyle/>
          <a:p>
            <a:r>
              <a:rPr lang="en-US" altLang="ja-JP" sz="1600" dirty="0" smtClean="0">
                <a:latin typeface="Calibri"/>
                <a:cs typeface="Calibri"/>
              </a:rPr>
              <a:t>JAXA Review</a:t>
            </a:r>
            <a:endParaRPr kumimoji="1" lang="ja-JP" altLang="en-US" sz="1600" dirty="0">
              <a:latin typeface="Calibri"/>
              <a:cs typeface="Calibri"/>
            </a:endParaRPr>
          </a:p>
        </p:txBody>
      </p:sp>
      <p:sp>
        <p:nvSpPr>
          <p:cNvPr id="5" name="テキスト ボックス 4"/>
          <p:cNvSpPr txBox="1"/>
          <p:nvPr/>
        </p:nvSpPr>
        <p:spPr>
          <a:xfrm>
            <a:off x="3063520" y="5593209"/>
            <a:ext cx="492443" cy="276999"/>
          </a:xfrm>
          <a:prstGeom prst="rect">
            <a:avLst/>
          </a:prstGeom>
          <a:noFill/>
        </p:spPr>
        <p:txBody>
          <a:bodyPr wrap="none" rtlCol="0">
            <a:spAutoFit/>
          </a:bodyPr>
          <a:lstStyle/>
          <a:p>
            <a:r>
              <a:rPr kumimoji="1" lang="en-US" altLang="ja-JP" dirty="0" smtClean="0">
                <a:latin typeface="Calibri"/>
                <a:cs typeface="Calibri"/>
              </a:rPr>
              <a:t>JAXA</a:t>
            </a:r>
            <a:endParaRPr kumimoji="1" lang="ja-JP" altLang="en-US" dirty="0">
              <a:latin typeface="Calibri"/>
              <a:cs typeface="Calibri"/>
            </a:endParaRPr>
          </a:p>
        </p:txBody>
      </p:sp>
      <p:sp>
        <p:nvSpPr>
          <p:cNvPr id="6" name="テキスト ボックス 5"/>
          <p:cNvSpPr txBox="1"/>
          <p:nvPr/>
        </p:nvSpPr>
        <p:spPr>
          <a:xfrm>
            <a:off x="3169099" y="6242640"/>
            <a:ext cx="652793" cy="276999"/>
          </a:xfrm>
          <a:prstGeom prst="rect">
            <a:avLst/>
          </a:prstGeom>
          <a:noFill/>
        </p:spPr>
        <p:txBody>
          <a:bodyPr wrap="none" rtlCol="0">
            <a:spAutoFit/>
          </a:bodyPr>
          <a:lstStyle/>
          <a:p>
            <a:r>
              <a:rPr kumimoji="1" lang="en-US" altLang="ja-JP" dirty="0" smtClean="0">
                <a:latin typeface="Calibri"/>
                <a:cs typeface="Calibri"/>
              </a:rPr>
              <a:t>CVST PI</a:t>
            </a:r>
            <a:endParaRPr kumimoji="1" lang="ja-JP" altLang="en-US" dirty="0">
              <a:latin typeface="Calibri"/>
              <a:cs typeface="Calibri"/>
            </a:endParaRPr>
          </a:p>
        </p:txBody>
      </p:sp>
      <p:sp>
        <p:nvSpPr>
          <p:cNvPr id="8" name="テキスト ボックス 7"/>
          <p:cNvSpPr txBox="1"/>
          <p:nvPr/>
        </p:nvSpPr>
        <p:spPr>
          <a:xfrm>
            <a:off x="3865465" y="2771779"/>
            <a:ext cx="1463061" cy="400110"/>
          </a:xfrm>
          <a:prstGeom prst="rect">
            <a:avLst/>
          </a:prstGeom>
          <a:noFill/>
          <a:ln>
            <a:solidFill>
              <a:srgbClr val="FF0000"/>
            </a:solidFill>
          </a:ln>
        </p:spPr>
        <p:txBody>
          <a:bodyPr wrap="none" rtlCol="0">
            <a:spAutoFit/>
          </a:bodyPr>
          <a:lstStyle/>
          <a:p>
            <a:r>
              <a:rPr lang="en-US" altLang="ja-JP" sz="2000" dirty="0" smtClean="0">
                <a:latin typeface="Calibri"/>
                <a:cs typeface="Calibri"/>
              </a:rPr>
              <a:t>BOS-2 starts</a:t>
            </a:r>
            <a:endParaRPr kumimoji="1" lang="ja-JP" altLang="en-US" sz="2000" dirty="0">
              <a:latin typeface="Calibri"/>
              <a:cs typeface="Calibri"/>
            </a:endParaRPr>
          </a:p>
        </p:txBody>
      </p:sp>
      <p:sp>
        <p:nvSpPr>
          <p:cNvPr id="10" name="ホームベース 9"/>
          <p:cNvSpPr/>
          <p:nvPr/>
        </p:nvSpPr>
        <p:spPr>
          <a:xfrm>
            <a:off x="6701524" y="3819253"/>
            <a:ext cx="2061476" cy="578579"/>
          </a:xfrm>
          <a:prstGeom prst="homePlate">
            <a:avLst/>
          </a:prstGeom>
          <a:solidFill>
            <a:srgbClr val="CCFF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2000">
              <a:latin typeface="Calibri"/>
              <a:cs typeface="Calibri"/>
            </a:endParaRPr>
          </a:p>
        </p:txBody>
      </p:sp>
      <p:sp>
        <p:nvSpPr>
          <p:cNvPr id="11" name="テキスト ボックス 10"/>
          <p:cNvSpPr txBox="1"/>
          <p:nvPr/>
        </p:nvSpPr>
        <p:spPr>
          <a:xfrm>
            <a:off x="6701524" y="3819250"/>
            <a:ext cx="1894695" cy="707886"/>
          </a:xfrm>
          <a:prstGeom prst="rect">
            <a:avLst/>
          </a:prstGeom>
          <a:solidFill>
            <a:srgbClr val="3366FF"/>
          </a:solidFill>
        </p:spPr>
        <p:txBody>
          <a:bodyPr wrap="square" rtlCol="0">
            <a:spAutoFit/>
          </a:bodyPr>
          <a:lstStyle/>
          <a:p>
            <a:r>
              <a:rPr kumimoji="1" lang="en-US" altLang="ja-JP" sz="2000" dirty="0" smtClean="0">
                <a:latin typeface="Calibri"/>
                <a:cs typeface="Calibri"/>
              </a:rPr>
              <a:t>Operation, Data Distribution, PI</a:t>
            </a:r>
            <a:endParaRPr kumimoji="1" lang="ja-JP" altLang="en-US" sz="2000" dirty="0">
              <a:latin typeface="Calibri"/>
              <a:cs typeface="Calibri"/>
            </a:endParaRPr>
          </a:p>
        </p:txBody>
      </p:sp>
      <p:sp>
        <p:nvSpPr>
          <p:cNvPr id="12" name="ホームベース 11"/>
          <p:cNvSpPr/>
          <p:nvPr/>
        </p:nvSpPr>
        <p:spPr>
          <a:xfrm>
            <a:off x="6701524" y="3391990"/>
            <a:ext cx="2061476" cy="427260"/>
          </a:xfrm>
          <a:prstGeom prst="homePlate">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2000">
              <a:latin typeface="Calibri"/>
              <a:cs typeface="Calibri"/>
            </a:endParaRPr>
          </a:p>
        </p:txBody>
      </p:sp>
      <p:sp>
        <p:nvSpPr>
          <p:cNvPr id="13" name="テキスト ボックス 12"/>
          <p:cNvSpPr txBox="1"/>
          <p:nvPr/>
        </p:nvSpPr>
        <p:spPr>
          <a:xfrm>
            <a:off x="6743701" y="3407671"/>
            <a:ext cx="503138" cy="400110"/>
          </a:xfrm>
          <a:prstGeom prst="rect">
            <a:avLst/>
          </a:prstGeom>
          <a:solidFill>
            <a:srgbClr val="CCFFCC"/>
          </a:solidFill>
        </p:spPr>
        <p:txBody>
          <a:bodyPr wrap="none" rtlCol="0">
            <a:spAutoFit/>
          </a:bodyPr>
          <a:lstStyle/>
          <a:p>
            <a:r>
              <a:rPr kumimoji="1" lang="en-US" altLang="ja-JP" sz="2000" dirty="0" smtClean="0">
                <a:solidFill>
                  <a:srgbClr val="FF0000"/>
                </a:solidFill>
                <a:latin typeface="Calibri"/>
                <a:cs typeface="Calibri"/>
              </a:rPr>
              <a:t>Cal</a:t>
            </a:r>
            <a:endParaRPr kumimoji="1" lang="ja-JP" altLang="en-US" sz="2000" dirty="0">
              <a:solidFill>
                <a:srgbClr val="FF0000"/>
              </a:solidFill>
              <a:latin typeface="Calibri"/>
              <a:cs typeface="Calibri"/>
            </a:endParaRPr>
          </a:p>
        </p:txBody>
      </p:sp>
      <p:sp>
        <p:nvSpPr>
          <p:cNvPr id="14" name="テキスト ボックス 13"/>
          <p:cNvSpPr txBox="1"/>
          <p:nvPr/>
        </p:nvSpPr>
        <p:spPr>
          <a:xfrm>
            <a:off x="381000" y="3407671"/>
            <a:ext cx="2075959" cy="400110"/>
          </a:xfrm>
          <a:prstGeom prst="rect">
            <a:avLst/>
          </a:prstGeom>
          <a:solidFill>
            <a:srgbClr val="3366FF"/>
          </a:solidFill>
        </p:spPr>
        <p:txBody>
          <a:bodyPr wrap="none" rtlCol="0">
            <a:spAutoFit/>
          </a:bodyPr>
          <a:lstStyle/>
          <a:p>
            <a:r>
              <a:rPr lang="en-US" altLang="ja-JP" sz="2000" dirty="0" smtClean="0">
                <a:latin typeface="Calibri"/>
                <a:cs typeface="Calibri"/>
              </a:rPr>
              <a:t>Before launch </a:t>
            </a:r>
            <a:r>
              <a:rPr lang="en-US" altLang="ja-JP" sz="2000" dirty="0">
                <a:latin typeface="Calibri"/>
                <a:cs typeface="Calibri"/>
              </a:rPr>
              <a:t>C</a:t>
            </a:r>
            <a:r>
              <a:rPr lang="en-US" altLang="ja-JP" sz="2000" dirty="0" smtClean="0">
                <a:latin typeface="Calibri"/>
                <a:cs typeface="Calibri"/>
              </a:rPr>
              <a:t>al.</a:t>
            </a:r>
            <a:endParaRPr kumimoji="1" lang="ja-JP" altLang="en-US" sz="2000" dirty="0">
              <a:latin typeface="Calibri"/>
              <a:cs typeface="Calibri"/>
            </a:endParaRPr>
          </a:p>
        </p:txBody>
      </p:sp>
      <p:sp>
        <p:nvSpPr>
          <p:cNvPr id="20" name="テキスト ボックス 19"/>
          <p:cNvSpPr txBox="1"/>
          <p:nvPr/>
        </p:nvSpPr>
        <p:spPr>
          <a:xfrm>
            <a:off x="4392776" y="3635882"/>
            <a:ext cx="1143963" cy="400110"/>
          </a:xfrm>
          <a:prstGeom prst="rect">
            <a:avLst/>
          </a:prstGeom>
          <a:solidFill>
            <a:srgbClr val="CCFFCC"/>
          </a:solidFill>
          <a:ln>
            <a:solidFill>
              <a:srgbClr val="FF0000"/>
            </a:solidFill>
          </a:ln>
        </p:spPr>
        <p:txBody>
          <a:bodyPr wrap="none" rtlCol="0">
            <a:spAutoFit/>
          </a:bodyPr>
          <a:lstStyle/>
          <a:p>
            <a:r>
              <a:rPr lang="en-US" altLang="ja-JP" sz="2000" dirty="0" smtClean="0">
                <a:solidFill>
                  <a:srgbClr val="FF0000"/>
                </a:solidFill>
                <a:latin typeface="Calibri"/>
                <a:cs typeface="Calibri"/>
              </a:rPr>
              <a:t>Initial Cal</a:t>
            </a:r>
            <a:endParaRPr kumimoji="1" lang="ja-JP" altLang="en-US" sz="2000" dirty="0">
              <a:solidFill>
                <a:srgbClr val="FF0000"/>
              </a:solidFill>
              <a:latin typeface="Calibri"/>
              <a:cs typeface="Calibri"/>
            </a:endParaRPr>
          </a:p>
        </p:txBody>
      </p:sp>
      <p:sp>
        <p:nvSpPr>
          <p:cNvPr id="15" name="二等辺三角形 14"/>
          <p:cNvSpPr/>
          <p:nvPr/>
        </p:nvSpPr>
        <p:spPr>
          <a:xfrm>
            <a:off x="6155841" y="4592317"/>
            <a:ext cx="229412" cy="215999"/>
          </a:xfrm>
          <a:prstGeom prst="triangle">
            <a:avLst/>
          </a:prstGeom>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2000">
              <a:latin typeface="Calibri"/>
              <a:cs typeface="Calibri"/>
            </a:endParaRPr>
          </a:p>
        </p:txBody>
      </p:sp>
      <p:sp>
        <p:nvSpPr>
          <p:cNvPr id="7" name="テキスト ボックス 6"/>
          <p:cNvSpPr txBox="1"/>
          <p:nvPr/>
        </p:nvSpPr>
        <p:spPr>
          <a:xfrm>
            <a:off x="5178704" y="4285703"/>
            <a:ext cx="1803574" cy="400110"/>
          </a:xfrm>
          <a:prstGeom prst="rect">
            <a:avLst/>
          </a:prstGeom>
          <a:noFill/>
        </p:spPr>
        <p:txBody>
          <a:bodyPr wrap="none" rtlCol="0">
            <a:spAutoFit/>
          </a:bodyPr>
          <a:lstStyle/>
          <a:p>
            <a:r>
              <a:rPr kumimoji="1" lang="ja-JP" altLang="en-US" sz="2000" dirty="0" smtClean="0">
                <a:latin typeface="Calibri"/>
                <a:cs typeface="Calibri"/>
              </a:rPr>
              <a:t>　</a:t>
            </a:r>
            <a:r>
              <a:rPr lang="en-US" altLang="ja-JP" sz="2000" dirty="0" smtClean="0">
                <a:solidFill>
                  <a:srgbClr val="FF0000"/>
                </a:solidFill>
                <a:latin typeface="Calibri"/>
                <a:cs typeface="Calibri"/>
              </a:rPr>
              <a:t>Image Quality</a:t>
            </a:r>
            <a:endParaRPr kumimoji="1" lang="ja-JP" altLang="en-US" sz="2000" dirty="0">
              <a:solidFill>
                <a:srgbClr val="FF0000"/>
              </a:solidFill>
              <a:latin typeface="Calibri"/>
              <a:cs typeface="Calibri"/>
            </a:endParaRPr>
          </a:p>
        </p:txBody>
      </p:sp>
      <p:sp>
        <p:nvSpPr>
          <p:cNvPr id="18" name="テキスト ボックス 17"/>
          <p:cNvSpPr txBox="1"/>
          <p:nvPr/>
        </p:nvSpPr>
        <p:spPr>
          <a:xfrm>
            <a:off x="304804" y="220134"/>
            <a:ext cx="4464433" cy="707886"/>
          </a:xfrm>
          <a:prstGeom prst="rect">
            <a:avLst/>
          </a:prstGeom>
          <a:noFill/>
        </p:spPr>
        <p:txBody>
          <a:bodyPr wrap="none" rtlCol="0">
            <a:spAutoFit/>
          </a:bodyPr>
          <a:lstStyle/>
          <a:p>
            <a:r>
              <a:rPr kumimoji="1" lang="en-US" altLang="ja-JP" sz="4000" dirty="0" smtClean="0">
                <a:latin typeface="Calibri"/>
                <a:cs typeface="Calibri"/>
              </a:rPr>
              <a:t>Calibration Schedule </a:t>
            </a:r>
            <a:endParaRPr kumimoji="1" lang="ja-JP" altLang="en-US" dirty="0">
              <a:latin typeface="Calibri"/>
              <a:cs typeface="Calibri"/>
            </a:endParaRPr>
          </a:p>
        </p:txBody>
      </p:sp>
      <p:sp>
        <p:nvSpPr>
          <p:cNvPr id="21" name="テキスト ボックス 20"/>
          <p:cNvSpPr txBox="1"/>
          <p:nvPr/>
        </p:nvSpPr>
        <p:spPr>
          <a:xfrm>
            <a:off x="2121434" y="1011751"/>
            <a:ext cx="633933" cy="369332"/>
          </a:xfrm>
          <a:prstGeom prst="rect">
            <a:avLst/>
          </a:prstGeom>
          <a:noFill/>
        </p:spPr>
        <p:txBody>
          <a:bodyPr wrap="none" rtlCol="0">
            <a:spAutoFit/>
          </a:bodyPr>
          <a:lstStyle/>
          <a:p>
            <a:r>
              <a:rPr kumimoji="1" lang="en-US" altLang="ja-JP" dirty="0" smtClean="0"/>
              <a:t>5/24</a:t>
            </a:r>
            <a:endParaRPr kumimoji="1" lang="ja-JP" altLang="en-US" dirty="0"/>
          </a:p>
        </p:txBody>
      </p:sp>
      <p:sp>
        <p:nvSpPr>
          <p:cNvPr id="22" name="テキスト ボックス 21"/>
          <p:cNvSpPr txBox="1"/>
          <p:nvPr/>
        </p:nvSpPr>
        <p:spPr>
          <a:xfrm>
            <a:off x="3821892" y="1011751"/>
            <a:ext cx="505555" cy="369332"/>
          </a:xfrm>
          <a:prstGeom prst="rect">
            <a:avLst/>
          </a:prstGeom>
          <a:noFill/>
        </p:spPr>
        <p:txBody>
          <a:bodyPr wrap="none" rtlCol="0">
            <a:spAutoFit/>
          </a:bodyPr>
          <a:lstStyle/>
          <a:p>
            <a:r>
              <a:rPr kumimoji="1" lang="en-US" altLang="ja-JP" dirty="0" smtClean="0"/>
              <a:t>8/2</a:t>
            </a:r>
            <a:endParaRPr kumimoji="1" lang="ja-JP" altLang="en-US" dirty="0"/>
          </a:p>
        </p:txBody>
      </p:sp>
      <p:sp>
        <p:nvSpPr>
          <p:cNvPr id="23" name="テキスト ボックス 22"/>
          <p:cNvSpPr txBox="1"/>
          <p:nvPr/>
        </p:nvSpPr>
        <p:spPr>
          <a:xfrm>
            <a:off x="6328936" y="642419"/>
            <a:ext cx="745178" cy="369332"/>
          </a:xfrm>
          <a:prstGeom prst="rect">
            <a:avLst/>
          </a:prstGeom>
          <a:noFill/>
        </p:spPr>
        <p:txBody>
          <a:bodyPr wrap="none" rtlCol="0">
            <a:spAutoFit/>
          </a:bodyPr>
          <a:lstStyle/>
          <a:p>
            <a:r>
              <a:rPr kumimoji="1" lang="en-US" altLang="ja-JP" dirty="0" smtClean="0"/>
              <a:t>11/26</a:t>
            </a:r>
            <a:endParaRPr kumimoji="1" lang="ja-JP" altLang="en-US" dirty="0"/>
          </a:p>
        </p:txBody>
      </p:sp>
    </p:spTree>
    <p:extLst>
      <p:ext uri="{BB962C8B-B14F-4D97-AF65-F5344CB8AC3E}">
        <p14:creationId xmlns:p14="http://schemas.microsoft.com/office/powerpoint/2010/main" val="38274417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08040" y="195127"/>
            <a:ext cx="8428161" cy="5262979"/>
          </a:xfrm>
          <a:prstGeom prst="rect">
            <a:avLst/>
          </a:prstGeom>
          <a:noFill/>
        </p:spPr>
        <p:txBody>
          <a:bodyPr wrap="square" rtlCol="0">
            <a:spAutoFit/>
          </a:bodyPr>
          <a:lstStyle/>
          <a:p>
            <a:r>
              <a:rPr kumimoji="1" lang="en-US" altLang="ja-JP" sz="2400" dirty="0" smtClean="0"/>
              <a:t>Conclusions</a:t>
            </a:r>
          </a:p>
          <a:p>
            <a:endParaRPr lang="en-US" altLang="ja-JP" sz="2400" dirty="0"/>
          </a:p>
          <a:p>
            <a:endParaRPr kumimoji="1" lang="en-US" altLang="ja-JP" sz="2400" dirty="0" smtClean="0"/>
          </a:p>
          <a:p>
            <a:r>
              <a:rPr lang="en-US" altLang="ja-JP" sz="2400" dirty="0" smtClean="0"/>
              <a:t>Initial Calibration is underway.</a:t>
            </a:r>
          </a:p>
          <a:p>
            <a:endParaRPr kumimoji="1" lang="en-US" altLang="ja-JP" sz="2400" dirty="0"/>
          </a:p>
          <a:p>
            <a:r>
              <a:rPr lang="en-US" altLang="ja-JP" sz="2400" dirty="0" smtClean="0"/>
              <a:t>PALSAR-2 shows the much better performance than PALSAR showing a high potential performance for monitoring the environment (forest).</a:t>
            </a:r>
          </a:p>
          <a:p>
            <a:endParaRPr kumimoji="1" lang="en-US" altLang="ja-JP" sz="2400" dirty="0"/>
          </a:p>
          <a:p>
            <a:r>
              <a:rPr lang="en-US" altLang="ja-JP" sz="2400" dirty="0" smtClean="0"/>
              <a:t>Routine operation has been started </a:t>
            </a:r>
            <a:r>
              <a:rPr lang="en-US" altLang="ja-JP" sz="2400" dirty="0" err="1" smtClean="0"/>
              <a:t>sinnce</a:t>
            </a:r>
            <a:r>
              <a:rPr lang="en-US" altLang="ja-JP" sz="2400" dirty="0" smtClean="0"/>
              <a:t> Early August 2014.</a:t>
            </a:r>
          </a:p>
          <a:p>
            <a:endParaRPr kumimoji="1" lang="en-US" altLang="ja-JP" sz="2400" dirty="0"/>
          </a:p>
          <a:p>
            <a:r>
              <a:rPr lang="en-US" altLang="ja-JP" sz="2400" dirty="0" smtClean="0"/>
              <a:t>From the review meeting of Nov. 20, JAXA will </a:t>
            </a:r>
            <a:r>
              <a:rPr lang="en-US" altLang="ja-JP" sz="2400" dirty="0" err="1" smtClean="0"/>
              <a:t>sytart</a:t>
            </a:r>
            <a:r>
              <a:rPr lang="en-US" altLang="ja-JP" sz="2400" dirty="0" smtClean="0"/>
              <a:t> the distribution of the PALSAR-2 from Nov. 25, 2014.</a:t>
            </a:r>
            <a:endParaRPr kumimoji="1" lang="ja-JP" altLang="en-US" sz="2400" dirty="0"/>
          </a:p>
        </p:txBody>
      </p:sp>
    </p:spTree>
    <p:extLst>
      <p:ext uri="{BB962C8B-B14F-4D97-AF65-F5344CB8AC3E}">
        <p14:creationId xmlns:p14="http://schemas.microsoft.com/office/powerpoint/2010/main" val="29126732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ALOS-2 Mission Objectives</a:t>
            </a:r>
            <a:endParaRPr kumimoji="1" lang="ja-JP" altLang="en-US" dirty="0"/>
          </a:p>
        </p:txBody>
      </p:sp>
      <p:sp>
        <p:nvSpPr>
          <p:cNvPr id="3" name="コンテンツ プレースホルダー 2"/>
          <p:cNvSpPr>
            <a:spLocks noGrp="1"/>
          </p:cNvSpPr>
          <p:nvPr>
            <p:ph idx="1"/>
          </p:nvPr>
        </p:nvSpPr>
        <p:spPr>
          <a:xfrm>
            <a:off x="457200" y="1600200"/>
            <a:ext cx="8229600" cy="4866032"/>
          </a:xfrm>
          <a:ln w="57150" cmpd="sng">
            <a:solidFill>
              <a:srgbClr val="4F81BD"/>
            </a:solidFill>
          </a:ln>
        </p:spPr>
        <p:txBody>
          <a:bodyPr>
            <a:normAutofit lnSpcReduction="10000"/>
          </a:bodyPr>
          <a:lstStyle/>
          <a:p>
            <a:pPr>
              <a:lnSpc>
                <a:spcPct val="120000"/>
              </a:lnSpc>
            </a:pPr>
            <a:r>
              <a:rPr lang="en-US" altLang="ja-JP" dirty="0" smtClean="0">
                <a:solidFill>
                  <a:srgbClr val="FF0000"/>
                </a:solidFill>
              </a:rPr>
              <a:t>Disaster </a:t>
            </a:r>
            <a:r>
              <a:rPr lang="en-US" altLang="ja-JP" dirty="0">
                <a:solidFill>
                  <a:srgbClr val="FF0000"/>
                </a:solidFill>
              </a:rPr>
              <a:t>Monitoring </a:t>
            </a:r>
            <a:r>
              <a:rPr lang="en-US" altLang="ja-JP" dirty="0"/>
              <a:t>(including the solid earth </a:t>
            </a:r>
            <a:r>
              <a:rPr lang="en-US" altLang="ja-JP" dirty="0" smtClean="0"/>
              <a:t>research-Polarimetry application)</a:t>
            </a:r>
            <a:endParaRPr lang="ja-JP" altLang="ja-JP" dirty="0"/>
          </a:p>
          <a:p>
            <a:pPr>
              <a:lnSpc>
                <a:spcPct val="120000"/>
              </a:lnSpc>
            </a:pPr>
            <a:r>
              <a:rPr lang="en-US" altLang="ja-JP" dirty="0" smtClean="0">
                <a:solidFill>
                  <a:srgbClr val="FF0000"/>
                </a:solidFill>
              </a:rPr>
              <a:t>Environmental </a:t>
            </a:r>
            <a:r>
              <a:rPr lang="en-US" altLang="ja-JP" dirty="0">
                <a:solidFill>
                  <a:srgbClr val="FF0000"/>
                </a:solidFill>
              </a:rPr>
              <a:t>monitoring </a:t>
            </a:r>
            <a:r>
              <a:rPr lang="en-US" altLang="ja-JP" dirty="0"/>
              <a:t>for </a:t>
            </a:r>
            <a:r>
              <a:rPr lang="en-US" altLang="ja-JP" dirty="0" smtClean="0"/>
              <a:t>Biosphere, Geosphere, Cryosphere, </a:t>
            </a:r>
            <a:r>
              <a:rPr lang="en-US" altLang="ja-JP" dirty="0"/>
              <a:t>and </a:t>
            </a:r>
            <a:r>
              <a:rPr lang="en-US" altLang="ja-JP" dirty="0" smtClean="0"/>
              <a:t>Hydrosphere</a:t>
            </a:r>
            <a:endParaRPr lang="ja-JP" altLang="ja-JP" dirty="0"/>
          </a:p>
          <a:p>
            <a:pPr>
              <a:lnSpc>
                <a:spcPct val="120000"/>
              </a:lnSpc>
            </a:pPr>
            <a:r>
              <a:rPr lang="en-US" altLang="ja-JP" dirty="0" smtClean="0">
                <a:solidFill>
                  <a:srgbClr val="FF0000"/>
                </a:solidFill>
              </a:rPr>
              <a:t>Natural </a:t>
            </a:r>
            <a:r>
              <a:rPr lang="en-US" altLang="ja-JP" dirty="0">
                <a:solidFill>
                  <a:srgbClr val="FF0000"/>
                </a:solidFill>
              </a:rPr>
              <a:t>Resources </a:t>
            </a:r>
            <a:r>
              <a:rPr lang="en-US" altLang="ja-JP" dirty="0"/>
              <a:t>(Agriculture, Ocean monitoring, and </a:t>
            </a:r>
            <a:r>
              <a:rPr lang="en-US" altLang="ja-JP" dirty="0" smtClean="0"/>
              <a:t>Resources</a:t>
            </a:r>
            <a:r>
              <a:rPr lang="en-US" altLang="ja-JP" dirty="0"/>
              <a:t>)</a:t>
            </a:r>
            <a:endParaRPr lang="ja-JP" altLang="ja-JP" dirty="0"/>
          </a:p>
          <a:p>
            <a:pPr>
              <a:lnSpc>
                <a:spcPct val="120000"/>
              </a:lnSpc>
            </a:pPr>
            <a:r>
              <a:rPr lang="en-US" altLang="ja-JP" dirty="0" smtClean="0">
                <a:solidFill>
                  <a:srgbClr val="FF0000"/>
                </a:solidFill>
              </a:rPr>
              <a:t>Technology </a:t>
            </a:r>
            <a:r>
              <a:rPr lang="en-US" altLang="ja-JP" dirty="0">
                <a:solidFill>
                  <a:srgbClr val="FF0000"/>
                </a:solidFill>
              </a:rPr>
              <a:t>Development </a:t>
            </a:r>
            <a:r>
              <a:rPr lang="en-US" altLang="ja-JP" dirty="0"/>
              <a:t>for the Future Earth Remote sensing (satellite and sensor</a:t>
            </a:r>
            <a:r>
              <a:rPr lang="en-US" altLang="ja-JP" dirty="0" smtClean="0"/>
              <a:t>)</a:t>
            </a:r>
            <a:r>
              <a:rPr lang="en-US" altLang="ja-JP" dirty="0"/>
              <a:t> </a:t>
            </a:r>
            <a:endParaRPr lang="ja-JP" altLang="ja-JP" dirty="0"/>
          </a:p>
        </p:txBody>
      </p:sp>
    </p:spTree>
    <p:extLst>
      <p:ext uri="{BB962C8B-B14F-4D97-AF65-F5344CB8AC3E}">
        <p14:creationId xmlns:p14="http://schemas.microsoft.com/office/powerpoint/2010/main" val="174279131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5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0813" y="1773238"/>
            <a:ext cx="4284662" cy="212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6"/>
          <p:cNvSpPr>
            <a:spLocks noGrp="1" noChangeArrowheads="1"/>
          </p:cNvSpPr>
          <p:nvPr>
            <p:ph type="sldNum" sz="quarter" idx="12"/>
          </p:nvPr>
        </p:nvSpPr>
        <p:spPr/>
        <p:txBody>
          <a:bodyPr/>
          <a:lstStyle>
            <a:lvl1pPr eaLnBrk="0" hangingPunct="0">
              <a:defRPr kumimoji="1">
                <a:solidFill>
                  <a:schemeClr val="tx1"/>
                </a:solidFill>
                <a:latin typeface="Arial" charset="0"/>
                <a:ea typeface="ＭＳ Ｐゴシック" charset="0"/>
                <a:cs typeface="ＭＳ Ｐゴシック" charset="0"/>
              </a:defRPr>
            </a:lvl1pPr>
            <a:lvl2pPr marL="742950" indent="-285750" eaLnBrk="0" hangingPunct="0">
              <a:defRPr kumimoji="1">
                <a:solidFill>
                  <a:schemeClr val="tx1"/>
                </a:solidFill>
                <a:latin typeface="Arial" charset="0"/>
                <a:ea typeface="ＭＳ Ｐゴシック" charset="0"/>
              </a:defRPr>
            </a:lvl2pPr>
            <a:lvl3pPr marL="1143000" indent="-228600" eaLnBrk="0" hangingPunct="0">
              <a:defRPr kumimoji="1">
                <a:solidFill>
                  <a:schemeClr val="tx1"/>
                </a:solidFill>
                <a:latin typeface="Arial" charset="0"/>
                <a:ea typeface="ＭＳ Ｐゴシック" charset="0"/>
              </a:defRPr>
            </a:lvl3pPr>
            <a:lvl4pPr marL="1600200" indent="-228600" eaLnBrk="0" hangingPunct="0">
              <a:defRPr kumimoji="1">
                <a:solidFill>
                  <a:schemeClr val="tx1"/>
                </a:solidFill>
                <a:latin typeface="Arial" charset="0"/>
                <a:ea typeface="ＭＳ Ｐゴシック" charset="0"/>
              </a:defRPr>
            </a:lvl4pPr>
            <a:lvl5pPr marL="2057400" indent="-228600" eaLnBrk="0" hangingPunct="0">
              <a:defRPr kumimoji="1">
                <a:solidFill>
                  <a:schemeClr val="tx1"/>
                </a:solidFill>
                <a:latin typeface="Arial" charset="0"/>
                <a:ea typeface="ＭＳ Ｐゴシック" charset="0"/>
              </a:defRPr>
            </a:lvl5pPr>
            <a:lvl6pPr marL="2514600" indent="-228600" eaLnBrk="0" fontAlgn="base" hangingPunct="0">
              <a:spcBef>
                <a:spcPct val="0"/>
              </a:spcBef>
              <a:spcAft>
                <a:spcPct val="0"/>
              </a:spcAft>
              <a:defRPr kumimoji="1">
                <a:solidFill>
                  <a:schemeClr val="tx1"/>
                </a:solidFill>
                <a:latin typeface="Arial" charset="0"/>
                <a:ea typeface="ＭＳ Ｐゴシック" charset="0"/>
              </a:defRPr>
            </a:lvl6pPr>
            <a:lvl7pPr marL="2971800" indent="-228600" eaLnBrk="0" fontAlgn="base" hangingPunct="0">
              <a:spcBef>
                <a:spcPct val="0"/>
              </a:spcBef>
              <a:spcAft>
                <a:spcPct val="0"/>
              </a:spcAft>
              <a:defRPr kumimoji="1">
                <a:solidFill>
                  <a:schemeClr val="tx1"/>
                </a:solidFill>
                <a:latin typeface="Arial" charset="0"/>
                <a:ea typeface="ＭＳ Ｐゴシック" charset="0"/>
              </a:defRPr>
            </a:lvl7pPr>
            <a:lvl8pPr marL="3429000" indent="-228600" eaLnBrk="0" fontAlgn="base" hangingPunct="0">
              <a:spcBef>
                <a:spcPct val="0"/>
              </a:spcBef>
              <a:spcAft>
                <a:spcPct val="0"/>
              </a:spcAft>
              <a:defRPr kumimoji="1">
                <a:solidFill>
                  <a:schemeClr val="tx1"/>
                </a:solidFill>
                <a:latin typeface="Arial" charset="0"/>
                <a:ea typeface="ＭＳ Ｐゴシック" charset="0"/>
              </a:defRPr>
            </a:lvl8pPr>
            <a:lvl9pPr marL="3886200" indent="-228600" eaLnBrk="0" fontAlgn="base" hangingPunct="0">
              <a:spcBef>
                <a:spcPct val="0"/>
              </a:spcBef>
              <a:spcAft>
                <a:spcPct val="0"/>
              </a:spcAft>
              <a:defRPr kumimoji="1">
                <a:solidFill>
                  <a:schemeClr val="tx1"/>
                </a:solidFill>
                <a:latin typeface="Arial" charset="0"/>
                <a:ea typeface="ＭＳ Ｐゴシック" charset="0"/>
              </a:defRPr>
            </a:lvl9pPr>
          </a:lstStyle>
          <a:p>
            <a:pPr eaLnBrk="1" hangingPunct="1"/>
            <a:fld id="{30D8BEF8-A951-8644-B9AC-8D7F18F770F5}" type="slidenum">
              <a:rPr lang="en-US" altLang="ja-JP">
                <a:solidFill>
                  <a:srgbClr val="898989"/>
                </a:solidFill>
                <a:latin typeface="Tahoma" charset="0"/>
                <a:cs typeface="Tahoma" charset="0"/>
              </a:rPr>
              <a:pPr eaLnBrk="1" hangingPunct="1"/>
              <a:t>5</a:t>
            </a:fld>
            <a:endParaRPr lang="en-US" altLang="ja-JP" dirty="0">
              <a:solidFill>
                <a:srgbClr val="898989"/>
              </a:solidFill>
              <a:latin typeface="Tahoma" charset="0"/>
              <a:cs typeface="Tahoma" charset="0"/>
            </a:endParaRPr>
          </a:p>
        </p:txBody>
      </p:sp>
      <p:sp>
        <p:nvSpPr>
          <p:cNvPr id="10244" name="AutoShape 75" descr="クリックすると新しいウィンドウで開きます"/>
          <p:cNvSpPr>
            <a:spLocks noChangeAspect="1" noChangeArrowheads="1"/>
          </p:cNvSpPr>
          <p:nvPr/>
        </p:nvSpPr>
        <p:spPr bwMode="auto">
          <a:xfrm>
            <a:off x="4435475" y="2782888"/>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ahoma" charset="0"/>
              <a:cs typeface="Tahoma" charset="0"/>
            </a:endParaRPr>
          </a:p>
        </p:txBody>
      </p:sp>
      <p:sp>
        <p:nvSpPr>
          <p:cNvPr id="10245" name="AutoShape 77" descr="クリックすると新しいウィンドウで開きます"/>
          <p:cNvSpPr>
            <a:spLocks noChangeAspect="1" noChangeArrowheads="1"/>
          </p:cNvSpPr>
          <p:nvPr/>
        </p:nvSpPr>
        <p:spPr bwMode="auto">
          <a:xfrm>
            <a:off x="4435475" y="2782888"/>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ahoma" charset="0"/>
              <a:cs typeface="Tahoma" charset="0"/>
            </a:endParaRPr>
          </a:p>
        </p:txBody>
      </p:sp>
      <p:sp>
        <p:nvSpPr>
          <p:cNvPr id="10246" name="AutoShape 79" descr="1231283595_119e3022cf"/>
          <p:cNvSpPr>
            <a:spLocks noChangeAspect="1" noChangeArrowheads="1"/>
          </p:cNvSpPr>
          <p:nvPr/>
        </p:nvSpPr>
        <p:spPr bwMode="auto">
          <a:xfrm>
            <a:off x="4435475" y="2782888"/>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ahoma" charset="0"/>
              <a:cs typeface="Tahoma" charset="0"/>
            </a:endParaRPr>
          </a:p>
        </p:txBody>
      </p:sp>
      <p:sp>
        <p:nvSpPr>
          <p:cNvPr id="10247" name="AutoShape 81" descr="1231283595_119e3022cf"/>
          <p:cNvSpPr>
            <a:spLocks noChangeAspect="1" noChangeArrowheads="1"/>
          </p:cNvSpPr>
          <p:nvPr/>
        </p:nvSpPr>
        <p:spPr bwMode="auto">
          <a:xfrm>
            <a:off x="4435475" y="2782888"/>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ahoma" charset="0"/>
              <a:cs typeface="Tahoma" charset="0"/>
            </a:endParaRPr>
          </a:p>
        </p:txBody>
      </p:sp>
      <p:sp>
        <p:nvSpPr>
          <p:cNvPr id="10248" name="AutoShape 83" descr="1231283595_119e3022cf"/>
          <p:cNvSpPr>
            <a:spLocks noChangeAspect="1" noChangeArrowheads="1"/>
          </p:cNvSpPr>
          <p:nvPr/>
        </p:nvSpPr>
        <p:spPr bwMode="auto">
          <a:xfrm>
            <a:off x="4435475" y="2782888"/>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ahoma" charset="0"/>
              <a:cs typeface="Tahoma" charset="0"/>
            </a:endParaRPr>
          </a:p>
        </p:txBody>
      </p:sp>
      <p:sp>
        <p:nvSpPr>
          <p:cNvPr id="10249" name="AutoShape 85" descr="1231283595_119e3022cf"/>
          <p:cNvSpPr>
            <a:spLocks noChangeAspect="1" noChangeArrowheads="1"/>
          </p:cNvSpPr>
          <p:nvPr/>
        </p:nvSpPr>
        <p:spPr bwMode="auto">
          <a:xfrm>
            <a:off x="4435475" y="2782888"/>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ahoma" charset="0"/>
              <a:cs typeface="Tahoma" charset="0"/>
            </a:endParaRPr>
          </a:p>
        </p:txBody>
      </p:sp>
      <p:sp>
        <p:nvSpPr>
          <p:cNvPr id="10250" name="AutoShape 96"/>
          <p:cNvSpPr>
            <a:spLocks noChangeAspect="1" noChangeArrowheads="1"/>
          </p:cNvSpPr>
          <p:nvPr/>
        </p:nvSpPr>
        <p:spPr bwMode="auto">
          <a:xfrm>
            <a:off x="80963" y="2127250"/>
            <a:ext cx="3941762" cy="259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ahoma" charset="0"/>
              <a:cs typeface="Tahoma" charset="0"/>
            </a:endParaRPr>
          </a:p>
        </p:txBody>
      </p:sp>
      <p:cxnSp>
        <p:nvCxnSpPr>
          <p:cNvPr id="20" name="直線矢印コネクタ 19"/>
          <p:cNvCxnSpPr/>
          <p:nvPr/>
        </p:nvCxnSpPr>
        <p:spPr bwMode="auto">
          <a:xfrm rot="5400000" flipH="1" flipV="1">
            <a:off x="1071563" y="3903663"/>
            <a:ext cx="766762" cy="474662"/>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252" name="テキスト ボックス 18"/>
          <p:cNvSpPr txBox="1">
            <a:spLocks noChangeArrowheads="1"/>
          </p:cNvSpPr>
          <p:nvPr/>
        </p:nvSpPr>
        <p:spPr bwMode="auto">
          <a:xfrm>
            <a:off x="4763" y="4487863"/>
            <a:ext cx="20193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0"/>
                <a:cs typeface="ＭＳ Ｐゴシック" charset="0"/>
              </a:defRPr>
            </a:lvl1pPr>
            <a:lvl2pPr marL="742950" indent="-285750" eaLnBrk="0" hangingPunct="0">
              <a:defRPr kumimoji="1">
                <a:solidFill>
                  <a:schemeClr val="tx1"/>
                </a:solidFill>
                <a:latin typeface="Arial" charset="0"/>
                <a:ea typeface="ＭＳ Ｐゴシック" charset="0"/>
              </a:defRPr>
            </a:lvl2pPr>
            <a:lvl3pPr marL="1143000" indent="-228600" eaLnBrk="0" hangingPunct="0">
              <a:defRPr kumimoji="1">
                <a:solidFill>
                  <a:schemeClr val="tx1"/>
                </a:solidFill>
                <a:latin typeface="Arial" charset="0"/>
                <a:ea typeface="ＭＳ Ｐゴシック" charset="0"/>
              </a:defRPr>
            </a:lvl3pPr>
            <a:lvl4pPr marL="1600200" indent="-228600" eaLnBrk="0" hangingPunct="0">
              <a:defRPr kumimoji="1">
                <a:solidFill>
                  <a:schemeClr val="tx1"/>
                </a:solidFill>
                <a:latin typeface="Arial" charset="0"/>
                <a:ea typeface="ＭＳ Ｐゴシック" charset="0"/>
              </a:defRPr>
            </a:lvl4pPr>
            <a:lvl5pPr marL="2057400" indent="-228600" eaLnBrk="0" hangingPunct="0">
              <a:defRPr kumimoji="1">
                <a:solidFill>
                  <a:schemeClr val="tx1"/>
                </a:solidFill>
                <a:latin typeface="Arial" charset="0"/>
                <a:ea typeface="ＭＳ Ｐゴシック" charset="0"/>
              </a:defRPr>
            </a:lvl5pPr>
            <a:lvl6pPr marL="2514600" indent="-228600" eaLnBrk="0" fontAlgn="base" hangingPunct="0">
              <a:spcBef>
                <a:spcPct val="0"/>
              </a:spcBef>
              <a:spcAft>
                <a:spcPct val="0"/>
              </a:spcAft>
              <a:defRPr kumimoji="1">
                <a:solidFill>
                  <a:schemeClr val="tx1"/>
                </a:solidFill>
                <a:latin typeface="Arial" charset="0"/>
                <a:ea typeface="ＭＳ Ｐゴシック" charset="0"/>
              </a:defRPr>
            </a:lvl6pPr>
            <a:lvl7pPr marL="2971800" indent="-228600" eaLnBrk="0" fontAlgn="base" hangingPunct="0">
              <a:spcBef>
                <a:spcPct val="0"/>
              </a:spcBef>
              <a:spcAft>
                <a:spcPct val="0"/>
              </a:spcAft>
              <a:defRPr kumimoji="1">
                <a:solidFill>
                  <a:schemeClr val="tx1"/>
                </a:solidFill>
                <a:latin typeface="Arial" charset="0"/>
                <a:ea typeface="ＭＳ Ｐゴシック" charset="0"/>
              </a:defRPr>
            </a:lvl7pPr>
            <a:lvl8pPr marL="3429000" indent="-228600" eaLnBrk="0" fontAlgn="base" hangingPunct="0">
              <a:spcBef>
                <a:spcPct val="0"/>
              </a:spcBef>
              <a:spcAft>
                <a:spcPct val="0"/>
              </a:spcAft>
              <a:defRPr kumimoji="1">
                <a:solidFill>
                  <a:schemeClr val="tx1"/>
                </a:solidFill>
                <a:latin typeface="Arial" charset="0"/>
                <a:ea typeface="ＭＳ Ｐゴシック" charset="0"/>
              </a:defRPr>
            </a:lvl8pPr>
            <a:lvl9pPr marL="3886200" indent="-228600" eaLnBrk="0" fontAlgn="base" hangingPunct="0">
              <a:spcBef>
                <a:spcPct val="0"/>
              </a:spcBef>
              <a:spcAft>
                <a:spcPct val="0"/>
              </a:spcAft>
              <a:defRPr kumimoji="1">
                <a:solidFill>
                  <a:schemeClr val="tx1"/>
                </a:solidFill>
                <a:latin typeface="Arial" charset="0"/>
                <a:ea typeface="ＭＳ Ｐゴシック" charset="0"/>
              </a:defRPr>
            </a:lvl9pPr>
          </a:lstStyle>
          <a:p>
            <a:pPr eaLnBrk="1" hangingPunct="1"/>
            <a:r>
              <a:rPr lang="en-US" altLang="ja-JP" sz="1600" dirty="0">
                <a:latin typeface="Tahoma" charset="0"/>
                <a:cs typeface="Tahoma" charset="0"/>
              </a:rPr>
              <a:t>L-band SAR antenna</a:t>
            </a:r>
            <a:endParaRPr lang="ja-JP" altLang="en-US" sz="1600">
              <a:latin typeface="Tahoma" charset="0"/>
              <a:cs typeface="Tahoma" charset="0"/>
            </a:endParaRPr>
          </a:p>
        </p:txBody>
      </p:sp>
      <p:cxnSp>
        <p:nvCxnSpPr>
          <p:cNvPr id="22" name="直線矢印コネクタ 21"/>
          <p:cNvCxnSpPr/>
          <p:nvPr/>
        </p:nvCxnSpPr>
        <p:spPr bwMode="auto">
          <a:xfrm rot="16200000" flipV="1">
            <a:off x="2066132" y="3858419"/>
            <a:ext cx="896937" cy="403225"/>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254" name="テキスト ボックス 18"/>
          <p:cNvSpPr txBox="1">
            <a:spLocks noChangeArrowheads="1"/>
          </p:cNvSpPr>
          <p:nvPr/>
        </p:nvSpPr>
        <p:spPr bwMode="auto">
          <a:xfrm>
            <a:off x="2166938" y="4487863"/>
            <a:ext cx="21971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0"/>
                <a:cs typeface="ＭＳ Ｐゴシック" charset="0"/>
              </a:defRPr>
            </a:lvl1pPr>
            <a:lvl2pPr marL="742950" indent="-285750" eaLnBrk="0" hangingPunct="0">
              <a:defRPr kumimoji="1">
                <a:solidFill>
                  <a:schemeClr val="tx1"/>
                </a:solidFill>
                <a:latin typeface="Arial" charset="0"/>
                <a:ea typeface="ＭＳ Ｐゴシック" charset="0"/>
              </a:defRPr>
            </a:lvl2pPr>
            <a:lvl3pPr marL="1143000" indent="-228600" eaLnBrk="0" hangingPunct="0">
              <a:defRPr kumimoji="1">
                <a:solidFill>
                  <a:schemeClr val="tx1"/>
                </a:solidFill>
                <a:latin typeface="Arial" charset="0"/>
                <a:ea typeface="ＭＳ Ｐゴシック" charset="0"/>
              </a:defRPr>
            </a:lvl3pPr>
            <a:lvl4pPr marL="1600200" indent="-228600" eaLnBrk="0" hangingPunct="0">
              <a:defRPr kumimoji="1">
                <a:solidFill>
                  <a:schemeClr val="tx1"/>
                </a:solidFill>
                <a:latin typeface="Arial" charset="0"/>
                <a:ea typeface="ＭＳ Ｐゴシック" charset="0"/>
              </a:defRPr>
            </a:lvl4pPr>
            <a:lvl5pPr marL="2057400" indent="-228600" eaLnBrk="0" hangingPunct="0">
              <a:defRPr kumimoji="1">
                <a:solidFill>
                  <a:schemeClr val="tx1"/>
                </a:solidFill>
                <a:latin typeface="Arial" charset="0"/>
                <a:ea typeface="ＭＳ Ｐゴシック" charset="0"/>
              </a:defRPr>
            </a:lvl5pPr>
            <a:lvl6pPr marL="2514600" indent="-228600" eaLnBrk="0" fontAlgn="base" hangingPunct="0">
              <a:spcBef>
                <a:spcPct val="0"/>
              </a:spcBef>
              <a:spcAft>
                <a:spcPct val="0"/>
              </a:spcAft>
              <a:defRPr kumimoji="1">
                <a:solidFill>
                  <a:schemeClr val="tx1"/>
                </a:solidFill>
                <a:latin typeface="Arial" charset="0"/>
                <a:ea typeface="ＭＳ Ｐゴシック" charset="0"/>
              </a:defRPr>
            </a:lvl6pPr>
            <a:lvl7pPr marL="2971800" indent="-228600" eaLnBrk="0" fontAlgn="base" hangingPunct="0">
              <a:spcBef>
                <a:spcPct val="0"/>
              </a:spcBef>
              <a:spcAft>
                <a:spcPct val="0"/>
              </a:spcAft>
              <a:defRPr kumimoji="1">
                <a:solidFill>
                  <a:schemeClr val="tx1"/>
                </a:solidFill>
                <a:latin typeface="Arial" charset="0"/>
                <a:ea typeface="ＭＳ Ｐゴシック" charset="0"/>
              </a:defRPr>
            </a:lvl7pPr>
            <a:lvl8pPr marL="3429000" indent="-228600" eaLnBrk="0" fontAlgn="base" hangingPunct="0">
              <a:spcBef>
                <a:spcPct val="0"/>
              </a:spcBef>
              <a:spcAft>
                <a:spcPct val="0"/>
              </a:spcAft>
              <a:defRPr kumimoji="1">
                <a:solidFill>
                  <a:schemeClr val="tx1"/>
                </a:solidFill>
                <a:latin typeface="Arial" charset="0"/>
                <a:ea typeface="ＭＳ Ｐゴシック" charset="0"/>
              </a:defRPr>
            </a:lvl8pPr>
            <a:lvl9pPr marL="3886200" indent="-228600" eaLnBrk="0" fontAlgn="base" hangingPunct="0">
              <a:spcBef>
                <a:spcPct val="0"/>
              </a:spcBef>
              <a:spcAft>
                <a:spcPct val="0"/>
              </a:spcAft>
              <a:defRPr kumimoji="1">
                <a:solidFill>
                  <a:schemeClr val="tx1"/>
                </a:solidFill>
                <a:latin typeface="Arial" charset="0"/>
                <a:ea typeface="ＭＳ Ｐゴシック" charset="0"/>
              </a:defRPr>
            </a:lvl9pPr>
          </a:lstStyle>
          <a:p>
            <a:pPr eaLnBrk="1" hangingPunct="1"/>
            <a:r>
              <a:rPr lang="en-US" altLang="ja-JP" sz="1400" dirty="0">
                <a:latin typeface="Tahoma" charset="0"/>
                <a:cs typeface="Tahoma" charset="0"/>
              </a:rPr>
              <a:t>X-band downlink antenna</a:t>
            </a:r>
            <a:endParaRPr lang="ja-JP" altLang="en-US" sz="1400">
              <a:latin typeface="Tahoma" charset="0"/>
              <a:cs typeface="Tahoma" charset="0"/>
            </a:endParaRPr>
          </a:p>
        </p:txBody>
      </p:sp>
      <p:cxnSp>
        <p:nvCxnSpPr>
          <p:cNvPr id="24" name="直線矢印コネクタ 23"/>
          <p:cNvCxnSpPr/>
          <p:nvPr/>
        </p:nvCxnSpPr>
        <p:spPr bwMode="auto">
          <a:xfrm rot="5400000" flipH="1" flipV="1">
            <a:off x="312738" y="3024187"/>
            <a:ext cx="406400" cy="200025"/>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直線矢印コネクタ 24"/>
          <p:cNvCxnSpPr/>
          <p:nvPr/>
        </p:nvCxnSpPr>
        <p:spPr bwMode="auto">
          <a:xfrm rot="5400000">
            <a:off x="2166937" y="2333626"/>
            <a:ext cx="365125" cy="292100"/>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257" name="テキスト ボックス 18"/>
          <p:cNvSpPr txBox="1">
            <a:spLocks noChangeArrowheads="1"/>
          </p:cNvSpPr>
          <p:nvPr/>
        </p:nvSpPr>
        <p:spPr bwMode="auto">
          <a:xfrm>
            <a:off x="-19050" y="3262313"/>
            <a:ext cx="12700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0"/>
                <a:cs typeface="ＭＳ Ｐゴシック" charset="0"/>
              </a:defRPr>
            </a:lvl1pPr>
            <a:lvl2pPr marL="742950" indent="-285750" eaLnBrk="0" hangingPunct="0">
              <a:defRPr kumimoji="1">
                <a:solidFill>
                  <a:schemeClr val="tx1"/>
                </a:solidFill>
                <a:latin typeface="Arial" charset="0"/>
                <a:ea typeface="ＭＳ Ｐゴシック" charset="0"/>
              </a:defRPr>
            </a:lvl2pPr>
            <a:lvl3pPr marL="1143000" indent="-228600" eaLnBrk="0" hangingPunct="0">
              <a:defRPr kumimoji="1">
                <a:solidFill>
                  <a:schemeClr val="tx1"/>
                </a:solidFill>
                <a:latin typeface="Arial" charset="0"/>
                <a:ea typeface="ＭＳ Ｐゴシック" charset="0"/>
              </a:defRPr>
            </a:lvl3pPr>
            <a:lvl4pPr marL="1600200" indent="-228600" eaLnBrk="0" hangingPunct="0">
              <a:defRPr kumimoji="1">
                <a:solidFill>
                  <a:schemeClr val="tx1"/>
                </a:solidFill>
                <a:latin typeface="Arial" charset="0"/>
                <a:ea typeface="ＭＳ Ｐゴシック" charset="0"/>
              </a:defRPr>
            </a:lvl4pPr>
            <a:lvl5pPr marL="2057400" indent="-228600" eaLnBrk="0" hangingPunct="0">
              <a:defRPr kumimoji="1">
                <a:solidFill>
                  <a:schemeClr val="tx1"/>
                </a:solidFill>
                <a:latin typeface="Arial" charset="0"/>
                <a:ea typeface="ＭＳ Ｐゴシック" charset="0"/>
              </a:defRPr>
            </a:lvl5pPr>
            <a:lvl6pPr marL="2514600" indent="-228600" eaLnBrk="0" fontAlgn="base" hangingPunct="0">
              <a:spcBef>
                <a:spcPct val="0"/>
              </a:spcBef>
              <a:spcAft>
                <a:spcPct val="0"/>
              </a:spcAft>
              <a:defRPr kumimoji="1">
                <a:solidFill>
                  <a:schemeClr val="tx1"/>
                </a:solidFill>
                <a:latin typeface="Arial" charset="0"/>
                <a:ea typeface="ＭＳ Ｐゴシック" charset="0"/>
              </a:defRPr>
            </a:lvl6pPr>
            <a:lvl7pPr marL="2971800" indent="-228600" eaLnBrk="0" fontAlgn="base" hangingPunct="0">
              <a:spcBef>
                <a:spcPct val="0"/>
              </a:spcBef>
              <a:spcAft>
                <a:spcPct val="0"/>
              </a:spcAft>
              <a:defRPr kumimoji="1">
                <a:solidFill>
                  <a:schemeClr val="tx1"/>
                </a:solidFill>
                <a:latin typeface="Arial" charset="0"/>
                <a:ea typeface="ＭＳ Ｐゴシック" charset="0"/>
              </a:defRPr>
            </a:lvl7pPr>
            <a:lvl8pPr marL="3429000" indent="-228600" eaLnBrk="0" fontAlgn="base" hangingPunct="0">
              <a:spcBef>
                <a:spcPct val="0"/>
              </a:spcBef>
              <a:spcAft>
                <a:spcPct val="0"/>
              </a:spcAft>
              <a:defRPr kumimoji="1">
                <a:solidFill>
                  <a:schemeClr val="tx1"/>
                </a:solidFill>
                <a:latin typeface="Arial" charset="0"/>
                <a:ea typeface="ＭＳ Ｐゴシック" charset="0"/>
              </a:defRPr>
            </a:lvl8pPr>
            <a:lvl9pPr marL="3886200" indent="-228600" eaLnBrk="0" fontAlgn="base" hangingPunct="0">
              <a:spcBef>
                <a:spcPct val="0"/>
              </a:spcBef>
              <a:spcAft>
                <a:spcPct val="0"/>
              </a:spcAft>
              <a:defRPr kumimoji="1">
                <a:solidFill>
                  <a:schemeClr val="tx1"/>
                </a:solidFill>
                <a:latin typeface="Arial" charset="0"/>
                <a:ea typeface="ＭＳ Ｐゴシック" charset="0"/>
              </a:defRPr>
            </a:lvl9pPr>
          </a:lstStyle>
          <a:p>
            <a:pPr eaLnBrk="1" hangingPunct="1"/>
            <a:r>
              <a:rPr lang="en-US" altLang="ja-JP" sz="1600" dirty="0">
                <a:latin typeface="Tahoma" charset="0"/>
                <a:cs typeface="Tahoma" charset="0"/>
              </a:rPr>
              <a:t>Solar Arrays</a:t>
            </a:r>
            <a:endParaRPr lang="ja-JP" altLang="en-US" sz="1600">
              <a:latin typeface="Tahoma" charset="0"/>
              <a:cs typeface="Tahoma" charset="0"/>
            </a:endParaRPr>
          </a:p>
        </p:txBody>
      </p:sp>
      <p:sp>
        <p:nvSpPr>
          <p:cNvPr id="10258" name="テキスト ボックス 18"/>
          <p:cNvSpPr txBox="1">
            <a:spLocks noChangeArrowheads="1"/>
          </p:cNvSpPr>
          <p:nvPr/>
        </p:nvSpPr>
        <p:spPr bwMode="auto">
          <a:xfrm>
            <a:off x="2532063" y="2114550"/>
            <a:ext cx="190341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0"/>
                <a:cs typeface="ＭＳ Ｐゴシック" charset="0"/>
              </a:defRPr>
            </a:lvl1pPr>
            <a:lvl2pPr marL="742950" indent="-285750" eaLnBrk="0" hangingPunct="0">
              <a:defRPr kumimoji="1">
                <a:solidFill>
                  <a:schemeClr val="tx1"/>
                </a:solidFill>
                <a:latin typeface="Arial" charset="0"/>
                <a:ea typeface="ＭＳ Ｐゴシック" charset="0"/>
              </a:defRPr>
            </a:lvl2pPr>
            <a:lvl3pPr marL="1143000" indent="-228600" eaLnBrk="0" hangingPunct="0">
              <a:defRPr kumimoji="1">
                <a:solidFill>
                  <a:schemeClr val="tx1"/>
                </a:solidFill>
                <a:latin typeface="Arial" charset="0"/>
                <a:ea typeface="ＭＳ Ｐゴシック" charset="0"/>
              </a:defRPr>
            </a:lvl3pPr>
            <a:lvl4pPr marL="1600200" indent="-228600" eaLnBrk="0" hangingPunct="0">
              <a:defRPr kumimoji="1">
                <a:solidFill>
                  <a:schemeClr val="tx1"/>
                </a:solidFill>
                <a:latin typeface="Arial" charset="0"/>
                <a:ea typeface="ＭＳ Ｐゴシック" charset="0"/>
              </a:defRPr>
            </a:lvl4pPr>
            <a:lvl5pPr marL="2057400" indent="-228600" eaLnBrk="0" hangingPunct="0">
              <a:defRPr kumimoji="1">
                <a:solidFill>
                  <a:schemeClr val="tx1"/>
                </a:solidFill>
                <a:latin typeface="Arial" charset="0"/>
                <a:ea typeface="ＭＳ Ｐゴシック" charset="0"/>
              </a:defRPr>
            </a:lvl5pPr>
            <a:lvl6pPr marL="2514600" indent="-228600" eaLnBrk="0" fontAlgn="base" hangingPunct="0">
              <a:spcBef>
                <a:spcPct val="0"/>
              </a:spcBef>
              <a:spcAft>
                <a:spcPct val="0"/>
              </a:spcAft>
              <a:defRPr kumimoji="1">
                <a:solidFill>
                  <a:schemeClr val="tx1"/>
                </a:solidFill>
                <a:latin typeface="Arial" charset="0"/>
                <a:ea typeface="ＭＳ Ｐゴシック" charset="0"/>
              </a:defRPr>
            </a:lvl6pPr>
            <a:lvl7pPr marL="2971800" indent="-228600" eaLnBrk="0" fontAlgn="base" hangingPunct="0">
              <a:spcBef>
                <a:spcPct val="0"/>
              </a:spcBef>
              <a:spcAft>
                <a:spcPct val="0"/>
              </a:spcAft>
              <a:defRPr kumimoji="1">
                <a:solidFill>
                  <a:schemeClr val="tx1"/>
                </a:solidFill>
                <a:latin typeface="Arial" charset="0"/>
                <a:ea typeface="ＭＳ Ｐゴシック" charset="0"/>
              </a:defRPr>
            </a:lvl7pPr>
            <a:lvl8pPr marL="3429000" indent="-228600" eaLnBrk="0" fontAlgn="base" hangingPunct="0">
              <a:spcBef>
                <a:spcPct val="0"/>
              </a:spcBef>
              <a:spcAft>
                <a:spcPct val="0"/>
              </a:spcAft>
              <a:defRPr kumimoji="1">
                <a:solidFill>
                  <a:schemeClr val="tx1"/>
                </a:solidFill>
                <a:latin typeface="Arial" charset="0"/>
                <a:ea typeface="ＭＳ Ｐゴシック" charset="0"/>
              </a:defRPr>
            </a:lvl8pPr>
            <a:lvl9pPr marL="3886200" indent="-228600" eaLnBrk="0" fontAlgn="base" hangingPunct="0">
              <a:spcBef>
                <a:spcPct val="0"/>
              </a:spcBef>
              <a:spcAft>
                <a:spcPct val="0"/>
              </a:spcAft>
              <a:defRPr kumimoji="1">
                <a:solidFill>
                  <a:schemeClr val="tx1"/>
                </a:solidFill>
                <a:latin typeface="Arial" charset="0"/>
                <a:ea typeface="ＭＳ Ｐゴシック" charset="0"/>
              </a:defRPr>
            </a:lvl9pPr>
          </a:lstStyle>
          <a:p>
            <a:pPr eaLnBrk="1" hangingPunct="1"/>
            <a:r>
              <a:rPr lang="en-US" altLang="ja-JP" sz="1600" dirty="0">
                <a:latin typeface="Tahoma" charset="0"/>
                <a:cs typeface="Tahoma" charset="0"/>
              </a:rPr>
              <a:t>Data relay antenna</a:t>
            </a:r>
            <a:endParaRPr lang="ja-JP" altLang="en-US" sz="1600">
              <a:latin typeface="Tahoma" charset="0"/>
              <a:cs typeface="Tahoma" charset="0"/>
            </a:endParaRPr>
          </a:p>
        </p:txBody>
      </p:sp>
      <p:sp>
        <p:nvSpPr>
          <p:cNvPr id="10259" name="タイトル 23"/>
          <p:cNvSpPr>
            <a:spLocks noGrp="1"/>
          </p:cNvSpPr>
          <p:nvPr>
            <p:ph type="title"/>
          </p:nvPr>
        </p:nvSpPr>
        <p:spPr>
          <a:xfrm>
            <a:off x="4829175" y="873125"/>
            <a:ext cx="3670300" cy="558800"/>
          </a:xfrm>
        </p:spPr>
        <p:txBody>
          <a:bodyPr/>
          <a:lstStyle/>
          <a:p>
            <a:pPr eaLnBrk="1" hangingPunct="1"/>
            <a:r>
              <a:rPr lang="en-US" altLang="ja-JP" sz="2000" b="1" u="sng" dirty="0">
                <a:latin typeface="Tahoma" charset="0"/>
                <a:ea typeface="ＭＳ Ｐゴシック" charset="0"/>
                <a:cs typeface="Tahoma" charset="0"/>
              </a:rPr>
              <a:t>Specification</a:t>
            </a:r>
            <a:endParaRPr lang="ja-JP" altLang="en-US" sz="2000" b="1" u="sng">
              <a:latin typeface="Tahoma" charset="0"/>
              <a:ea typeface="ＭＳ Ｐゴシック" charset="0"/>
              <a:cs typeface="Tahoma" charset="0"/>
            </a:endParaRPr>
          </a:p>
        </p:txBody>
      </p:sp>
      <p:sp>
        <p:nvSpPr>
          <p:cNvPr id="34" name="タイトル 1"/>
          <p:cNvSpPr txBox="1">
            <a:spLocks/>
          </p:cNvSpPr>
          <p:nvPr/>
        </p:nvSpPr>
        <p:spPr bwMode="auto">
          <a:xfrm>
            <a:off x="179388" y="333375"/>
            <a:ext cx="5659437" cy="417513"/>
          </a:xfrm>
          <a:prstGeom prst="rect">
            <a:avLst/>
          </a:prstGeom>
          <a:noFill/>
          <a:ln w="9525">
            <a:noFill/>
            <a:miter lim="800000"/>
            <a:headEnd/>
            <a:tailEnd/>
          </a:ln>
        </p:spPr>
        <p:txBody>
          <a:bodyPr anchor="ctr"/>
          <a:lstStyle/>
          <a:p>
            <a:pPr marL="514350" indent="-514350" eaLnBrk="0" hangingPunct="0">
              <a:defRPr/>
            </a:pPr>
            <a:r>
              <a:rPr lang="en-US" altLang="ja-JP" sz="3600" b="1" kern="0" dirty="0">
                <a:solidFill>
                  <a:srgbClr val="92D050"/>
                </a:solidFill>
                <a:latin typeface="Tahoma" pitchFamily="34" charset="0"/>
                <a:ea typeface="+mj-ea"/>
                <a:cs typeface="Tahoma" pitchFamily="34" charset="0"/>
              </a:rPr>
              <a:t>ALOS-2 satellite</a:t>
            </a:r>
          </a:p>
        </p:txBody>
      </p:sp>
      <p:graphicFrame>
        <p:nvGraphicFramePr>
          <p:cNvPr id="32" name="表 31"/>
          <p:cNvGraphicFramePr>
            <a:graphicFrameLocks noGrp="1"/>
          </p:cNvGraphicFramePr>
          <p:nvPr>
            <p:extLst>
              <p:ext uri="{D42A27DB-BD31-4B8C-83A1-F6EECF244321}">
                <p14:modId xmlns:p14="http://schemas.microsoft.com/office/powerpoint/2010/main" val="2530378206"/>
              </p:ext>
            </p:extLst>
          </p:nvPr>
        </p:nvGraphicFramePr>
        <p:xfrm>
          <a:off x="4403725" y="1444625"/>
          <a:ext cx="4665663" cy="3850324"/>
        </p:xfrm>
        <a:graphic>
          <a:graphicData uri="http://schemas.openxmlformats.org/drawingml/2006/table">
            <a:tbl>
              <a:tblPr/>
              <a:tblGrid>
                <a:gridCol w="1697038"/>
                <a:gridCol w="2968625"/>
              </a:tblGrid>
              <a:tr h="1279525">
                <a:tc>
                  <a:txBody>
                    <a:bodyPr/>
                    <a:lstStyle/>
                    <a:p>
                      <a:pPr marL="0" marR="0" lvl="0" indent="0" algn="l" defTabSz="914400" rtl="0" eaLnBrk="1" fontAlgn="base" latinLnBrk="0" hangingPunct="1">
                        <a:lnSpc>
                          <a:spcPct val="100000"/>
                        </a:lnSpc>
                        <a:spcBef>
                          <a:spcPct val="0"/>
                        </a:spcBef>
                        <a:spcAft>
                          <a:spcPct val="0"/>
                        </a:spcAft>
                        <a:buClrTx/>
                        <a:buSzTx/>
                        <a:buFontTx/>
                        <a:buNone/>
                        <a:tabLst>
                          <a:tab pos="533400" algn="l"/>
                          <a:tab pos="2698750" algn="ctr"/>
                          <a:tab pos="5399088" algn="r"/>
                        </a:tabLst>
                      </a:pPr>
                      <a:r>
                        <a:rPr kumimoji="1" lang="en-US" altLang="ja-JP" sz="1400" b="0" i="0" u="none" strike="noStrike" cap="none" normalizeH="0" baseline="0" dirty="0">
                          <a:ln>
                            <a:noFill/>
                          </a:ln>
                          <a:solidFill>
                            <a:srgbClr val="0000FF"/>
                          </a:solidFill>
                          <a:effectLst/>
                          <a:latin typeface="Tahoma" charset="0"/>
                          <a:ea typeface="MS Mincho" charset="0"/>
                          <a:cs typeface="Tahoma" charset="0"/>
                        </a:rPr>
                        <a:t>L-band SAR</a:t>
                      </a:r>
                      <a:r>
                        <a:rPr kumimoji="1" lang="en-US" altLang="ja-JP" sz="1400" b="0" i="0" u="none" strike="noStrike" cap="none" normalizeH="0" baseline="0" dirty="0">
                          <a:ln>
                            <a:noFill/>
                          </a:ln>
                          <a:solidFill>
                            <a:schemeClr val="tx1"/>
                          </a:solidFill>
                          <a:effectLst/>
                          <a:latin typeface="Tahoma" charset="0"/>
                          <a:ea typeface="MS Mincho" charset="0"/>
                          <a:cs typeface="Tahoma" charset="0"/>
                        </a:rPr>
                        <a:t> (PALSAR-2)</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533400" algn="l"/>
                          <a:tab pos="2698750" algn="ctr"/>
                          <a:tab pos="5399088" algn="r"/>
                        </a:tabLst>
                      </a:pPr>
                      <a:r>
                        <a:rPr kumimoji="1" lang="en-US" altLang="ja-JP" sz="1400" b="0" i="0" u="none" strike="noStrike" cap="none" normalizeH="0" baseline="0" dirty="0">
                          <a:ln>
                            <a:noFill/>
                          </a:ln>
                          <a:solidFill>
                            <a:schemeClr val="tx1"/>
                          </a:solidFill>
                          <a:effectLst/>
                          <a:latin typeface="Tahoma" charset="0"/>
                          <a:ea typeface="MS Mincho" charset="0"/>
                          <a:cs typeface="Tahoma" charset="0"/>
                        </a:rPr>
                        <a:t>Stripmap: </a:t>
                      </a:r>
                    </a:p>
                    <a:p>
                      <a:pPr marL="0" marR="0" lvl="0" indent="0" algn="just" defTabSz="914400" rtl="0" eaLnBrk="1" fontAlgn="base" latinLnBrk="0" hangingPunct="1">
                        <a:lnSpc>
                          <a:spcPct val="100000"/>
                        </a:lnSpc>
                        <a:spcBef>
                          <a:spcPct val="0"/>
                        </a:spcBef>
                        <a:spcAft>
                          <a:spcPct val="0"/>
                        </a:spcAft>
                        <a:buClrTx/>
                        <a:buSzTx/>
                        <a:buFontTx/>
                        <a:buNone/>
                        <a:tabLst>
                          <a:tab pos="533400" algn="l"/>
                          <a:tab pos="2698750" algn="ctr"/>
                          <a:tab pos="5399088" algn="r"/>
                        </a:tabLst>
                      </a:pPr>
                      <a:r>
                        <a:rPr kumimoji="1" lang="en-US" altLang="ja-JP" sz="1400" b="0" i="0" u="none" strike="noStrike" cap="none" normalizeH="0" baseline="0" dirty="0">
                          <a:ln>
                            <a:noFill/>
                          </a:ln>
                          <a:solidFill>
                            <a:schemeClr val="tx1"/>
                          </a:solidFill>
                          <a:effectLst/>
                          <a:latin typeface="Tahoma" charset="0"/>
                          <a:ea typeface="MS Mincho" charset="0"/>
                          <a:cs typeface="Tahoma" charset="0"/>
                        </a:rPr>
                        <a:t>  3 to 10m res., 50 to 70 km swath</a:t>
                      </a:r>
                    </a:p>
                    <a:p>
                      <a:pPr marL="0" marR="0" lvl="0" indent="0" algn="just" defTabSz="914400" rtl="0" eaLnBrk="1" fontAlgn="base" latinLnBrk="0" hangingPunct="1">
                        <a:lnSpc>
                          <a:spcPct val="100000"/>
                        </a:lnSpc>
                        <a:spcBef>
                          <a:spcPct val="0"/>
                        </a:spcBef>
                        <a:spcAft>
                          <a:spcPct val="0"/>
                        </a:spcAft>
                        <a:buClrTx/>
                        <a:buSzTx/>
                        <a:buFontTx/>
                        <a:buNone/>
                        <a:tabLst>
                          <a:tab pos="533400" algn="l"/>
                          <a:tab pos="2698750" algn="ctr"/>
                          <a:tab pos="5399088" algn="r"/>
                        </a:tabLst>
                      </a:pPr>
                      <a:r>
                        <a:rPr kumimoji="1" lang="en-US" altLang="ja-JP" sz="1400" b="0" i="0" u="none" strike="noStrike" cap="none" normalizeH="0" baseline="0" dirty="0">
                          <a:ln>
                            <a:noFill/>
                          </a:ln>
                          <a:solidFill>
                            <a:schemeClr val="tx1"/>
                          </a:solidFill>
                          <a:effectLst/>
                          <a:latin typeface="Tahoma" charset="0"/>
                          <a:ea typeface="MS Mincho" charset="0"/>
                          <a:cs typeface="Tahoma" charset="0"/>
                        </a:rPr>
                        <a:t>ScanSAR:</a:t>
                      </a:r>
                    </a:p>
                    <a:p>
                      <a:pPr marL="0" marR="0" lvl="0" indent="0" algn="just" defTabSz="914400" rtl="0" eaLnBrk="1" fontAlgn="base" latinLnBrk="0" hangingPunct="1">
                        <a:lnSpc>
                          <a:spcPct val="100000"/>
                        </a:lnSpc>
                        <a:spcBef>
                          <a:spcPct val="0"/>
                        </a:spcBef>
                        <a:spcAft>
                          <a:spcPct val="0"/>
                        </a:spcAft>
                        <a:buClrTx/>
                        <a:buSzTx/>
                        <a:buFontTx/>
                        <a:buNone/>
                        <a:tabLst>
                          <a:tab pos="533400" algn="l"/>
                          <a:tab pos="2698750" algn="ctr"/>
                          <a:tab pos="5399088" algn="r"/>
                        </a:tabLst>
                      </a:pPr>
                      <a:r>
                        <a:rPr kumimoji="1" lang="en-US" altLang="ja-JP" sz="1400" b="0" i="0" u="none" strike="noStrike" cap="none" normalizeH="0" baseline="0" dirty="0">
                          <a:ln>
                            <a:noFill/>
                          </a:ln>
                          <a:solidFill>
                            <a:schemeClr val="tx1"/>
                          </a:solidFill>
                          <a:effectLst/>
                          <a:latin typeface="Tahoma" charset="0"/>
                          <a:ea typeface="MS Mincho" charset="0"/>
                          <a:cs typeface="Tahoma" charset="0"/>
                        </a:rPr>
                        <a:t>  100m res., 350km/490km swath</a:t>
                      </a:r>
                    </a:p>
                    <a:p>
                      <a:pPr marL="0" marR="0" lvl="0" indent="0" algn="just" defTabSz="914400" rtl="0" eaLnBrk="1" fontAlgn="base" latinLnBrk="0" hangingPunct="1">
                        <a:lnSpc>
                          <a:spcPct val="100000"/>
                        </a:lnSpc>
                        <a:spcBef>
                          <a:spcPct val="0"/>
                        </a:spcBef>
                        <a:spcAft>
                          <a:spcPct val="0"/>
                        </a:spcAft>
                        <a:buClrTx/>
                        <a:buSzTx/>
                        <a:buFontTx/>
                        <a:buNone/>
                        <a:tabLst>
                          <a:tab pos="533400" algn="l"/>
                          <a:tab pos="2698750" algn="ctr"/>
                          <a:tab pos="5399088" algn="r"/>
                        </a:tabLst>
                      </a:pPr>
                      <a:r>
                        <a:rPr kumimoji="1" lang="en-US" altLang="ja-JP" sz="1400" b="0" i="0" u="none" strike="noStrike" cap="none" normalizeH="0" baseline="0" dirty="0">
                          <a:ln>
                            <a:noFill/>
                          </a:ln>
                          <a:solidFill>
                            <a:schemeClr val="tx1"/>
                          </a:solidFill>
                          <a:effectLst/>
                          <a:latin typeface="Tahoma" charset="0"/>
                          <a:ea typeface="MS Mincho" charset="0"/>
                          <a:cs typeface="Tahoma" charset="0"/>
                        </a:rPr>
                        <a:t>Spotlight:</a:t>
                      </a:r>
                    </a:p>
                    <a:p>
                      <a:pPr marL="0" marR="0" lvl="0" indent="0" algn="just" defTabSz="914400" rtl="0" eaLnBrk="1" fontAlgn="base" latinLnBrk="0" hangingPunct="1">
                        <a:lnSpc>
                          <a:spcPct val="100000"/>
                        </a:lnSpc>
                        <a:spcBef>
                          <a:spcPct val="0"/>
                        </a:spcBef>
                        <a:spcAft>
                          <a:spcPct val="0"/>
                        </a:spcAft>
                        <a:buClrTx/>
                        <a:buSzTx/>
                        <a:buFontTx/>
                        <a:buNone/>
                        <a:tabLst>
                          <a:tab pos="533400" algn="l"/>
                          <a:tab pos="2698750" algn="ctr"/>
                          <a:tab pos="5399088" algn="r"/>
                        </a:tabLst>
                      </a:pPr>
                      <a:r>
                        <a:rPr kumimoji="1" lang="en-US" altLang="ja-JP" sz="1400" b="0" i="0" u="none" strike="noStrike" cap="none" normalizeH="0" baseline="0" dirty="0">
                          <a:ln>
                            <a:noFill/>
                          </a:ln>
                          <a:solidFill>
                            <a:schemeClr val="tx1"/>
                          </a:solidFill>
                          <a:effectLst/>
                          <a:latin typeface="Tahoma" charset="0"/>
                          <a:ea typeface="MS Mincho" charset="0"/>
                          <a:cs typeface="Tahoma" charset="0"/>
                        </a:rPr>
                        <a:t>  1×3m res., 25km swath</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r h="1216025">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533400" algn="l"/>
                          <a:tab pos="2698750" algn="ctr"/>
                          <a:tab pos="5399088" algn="r"/>
                        </a:tabLst>
                      </a:pPr>
                      <a:r>
                        <a:rPr kumimoji="1" lang="en-US" altLang="ja-JP" sz="1400" b="0" i="0" u="none" strike="noStrike" cap="none" normalizeH="0" baseline="0" dirty="0">
                          <a:ln>
                            <a:noFill/>
                          </a:ln>
                          <a:solidFill>
                            <a:schemeClr val="tx1"/>
                          </a:solidFill>
                          <a:effectLst/>
                          <a:latin typeface="Tahoma" charset="0"/>
                          <a:ea typeface="MS Mincho" charset="0"/>
                          <a:cs typeface="Tahoma" charset="0"/>
                        </a:rPr>
                        <a:t>Orbit </a:t>
                      </a:r>
                      <a:endParaRPr kumimoji="1" lang="ja-JP" sz="1400" b="0" i="0" u="none" strike="noStrike" cap="none" normalizeH="0" baseline="0">
                        <a:ln>
                          <a:noFill/>
                        </a:ln>
                        <a:solidFill>
                          <a:schemeClr val="tx1"/>
                        </a:solidFill>
                        <a:effectLst/>
                        <a:latin typeface="Tahoma" charset="0"/>
                        <a:ea typeface="MS Mincho" charset="0"/>
                        <a:cs typeface="Tahoma"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533400" algn="l"/>
                          <a:tab pos="2698750" algn="ctr"/>
                          <a:tab pos="5399088" algn="r"/>
                        </a:tabLst>
                      </a:pPr>
                      <a:r>
                        <a:rPr kumimoji="1" lang="en-US" altLang="ja-JP" sz="1400" b="0" i="0" u="none" strike="noStrike" cap="none" normalizeH="0" baseline="0" dirty="0">
                          <a:ln>
                            <a:noFill/>
                          </a:ln>
                          <a:solidFill>
                            <a:schemeClr val="tx1"/>
                          </a:solidFill>
                          <a:effectLst/>
                          <a:latin typeface="Tahoma" charset="0"/>
                          <a:ea typeface="MS Mincho" charset="0"/>
                          <a:cs typeface="Tahoma" charset="0"/>
                        </a:rPr>
                        <a:t>Sun-synchronous orbit</a:t>
                      </a:r>
                      <a:endParaRPr kumimoji="1" lang="ja-JP" sz="1400" b="0" i="0" u="none" strike="noStrike" cap="none" normalizeH="0" baseline="0">
                        <a:ln>
                          <a:noFill/>
                        </a:ln>
                        <a:solidFill>
                          <a:schemeClr val="tx1"/>
                        </a:solidFill>
                        <a:effectLst/>
                        <a:latin typeface="Tahoma" charset="0"/>
                        <a:ea typeface="MS Mincho" charset="0"/>
                        <a:cs typeface="Tahoma" charset="0"/>
                      </a:endParaRPr>
                    </a:p>
                    <a:p>
                      <a:pPr marL="0" marR="0" lvl="0" indent="0" algn="just" defTabSz="914400" rtl="0" eaLnBrk="1" fontAlgn="base" latinLnBrk="0" hangingPunct="1">
                        <a:lnSpc>
                          <a:spcPct val="100000"/>
                        </a:lnSpc>
                        <a:spcBef>
                          <a:spcPct val="0"/>
                        </a:spcBef>
                        <a:spcAft>
                          <a:spcPct val="0"/>
                        </a:spcAft>
                        <a:buClrTx/>
                        <a:buSzTx/>
                        <a:buFontTx/>
                        <a:buNone/>
                        <a:tabLst>
                          <a:tab pos="533400" algn="l"/>
                          <a:tab pos="2698750" algn="ctr"/>
                          <a:tab pos="5399088" algn="r"/>
                        </a:tabLst>
                      </a:pPr>
                      <a:r>
                        <a:rPr kumimoji="1" lang="en-US" altLang="ja-JP" sz="1400" b="0" i="0" u="none" strike="noStrike" cap="none" normalizeH="0" baseline="0" dirty="0">
                          <a:ln>
                            <a:noFill/>
                          </a:ln>
                          <a:solidFill>
                            <a:schemeClr val="tx1"/>
                          </a:solidFill>
                          <a:effectLst/>
                          <a:latin typeface="Tahoma" charset="0"/>
                          <a:ea typeface="MS Mincho" charset="0"/>
                          <a:cs typeface="Tahoma" charset="0"/>
                        </a:rPr>
                        <a:t>Altitude: 628km</a:t>
                      </a:r>
                      <a:endParaRPr kumimoji="1" lang="ja-JP" sz="1400" b="0" i="0" u="none" strike="noStrike" cap="none" normalizeH="0" baseline="0">
                        <a:ln>
                          <a:noFill/>
                        </a:ln>
                        <a:solidFill>
                          <a:schemeClr val="tx1"/>
                        </a:solidFill>
                        <a:effectLst/>
                        <a:latin typeface="Tahoma" charset="0"/>
                        <a:ea typeface="MS Mincho" charset="0"/>
                        <a:cs typeface="Tahoma" charset="0"/>
                      </a:endParaRPr>
                    </a:p>
                    <a:p>
                      <a:pPr marL="0" marR="0" lvl="0" indent="0" algn="just" defTabSz="914400" rtl="0" eaLnBrk="1" fontAlgn="base" latinLnBrk="0" hangingPunct="1">
                        <a:lnSpc>
                          <a:spcPct val="100000"/>
                        </a:lnSpc>
                        <a:spcBef>
                          <a:spcPct val="0"/>
                        </a:spcBef>
                        <a:spcAft>
                          <a:spcPct val="0"/>
                        </a:spcAft>
                        <a:buClrTx/>
                        <a:buSzTx/>
                        <a:buFontTx/>
                        <a:buNone/>
                        <a:tabLst>
                          <a:tab pos="533400" algn="l"/>
                          <a:tab pos="2698750" algn="ctr"/>
                          <a:tab pos="5399088" algn="r"/>
                        </a:tabLst>
                      </a:pPr>
                      <a:r>
                        <a:rPr kumimoji="1" lang="en-US" altLang="ja-JP" sz="1400" b="0" i="0" u="none" strike="noStrike" cap="none" normalizeH="0" baseline="0" dirty="0">
                          <a:ln>
                            <a:noFill/>
                          </a:ln>
                          <a:solidFill>
                            <a:schemeClr val="tx1"/>
                          </a:solidFill>
                          <a:effectLst/>
                          <a:latin typeface="Tahoma" charset="0"/>
                          <a:ea typeface="MS Mincho" charset="0"/>
                          <a:cs typeface="Tahoma" charset="0"/>
                        </a:rPr>
                        <a:t>Local sun time : </a:t>
                      </a:r>
                      <a:r>
                        <a:rPr kumimoji="1" lang="en-US" altLang="ja-JP" sz="1400" b="0" i="0" u="none" strike="noStrike" cap="none" normalizeH="0" baseline="0" dirty="0">
                          <a:ln>
                            <a:noFill/>
                          </a:ln>
                          <a:solidFill>
                            <a:srgbClr val="0000FF"/>
                          </a:solidFill>
                          <a:effectLst/>
                          <a:latin typeface="Tahoma" charset="0"/>
                          <a:ea typeface="MS Mincho" charset="0"/>
                          <a:cs typeface="Tahoma" charset="0"/>
                        </a:rPr>
                        <a:t>12:00</a:t>
                      </a:r>
                      <a:r>
                        <a:rPr kumimoji="1" lang="en-US" altLang="ja-JP" sz="1400" b="0" i="0" u="none" strike="noStrike" cap="none" normalizeH="0" baseline="0" dirty="0">
                          <a:ln>
                            <a:noFill/>
                          </a:ln>
                          <a:solidFill>
                            <a:schemeClr val="tx1"/>
                          </a:solidFill>
                          <a:effectLst/>
                          <a:latin typeface="Tahoma" charset="0"/>
                          <a:ea typeface="MS Mincho" charset="0"/>
                          <a:cs typeface="Tahoma" charset="0"/>
                        </a:rPr>
                        <a:t> +/- 15min</a:t>
                      </a:r>
                      <a:endParaRPr kumimoji="1" lang="ja-JP" sz="1400" b="0" i="0" u="none" strike="noStrike" cap="none" normalizeH="0" baseline="0">
                        <a:ln>
                          <a:noFill/>
                        </a:ln>
                        <a:solidFill>
                          <a:schemeClr val="tx1"/>
                        </a:solidFill>
                        <a:effectLst/>
                        <a:latin typeface="Tahoma" charset="0"/>
                        <a:ea typeface="MS Mincho" charset="0"/>
                        <a:cs typeface="Tahoma" charset="0"/>
                      </a:endParaRPr>
                    </a:p>
                    <a:p>
                      <a:pPr marL="0" marR="0" lvl="0" indent="0" algn="just" defTabSz="914400" rtl="0" eaLnBrk="1" fontAlgn="base" latinLnBrk="0" hangingPunct="1">
                        <a:lnSpc>
                          <a:spcPct val="100000"/>
                        </a:lnSpc>
                        <a:spcBef>
                          <a:spcPct val="0"/>
                        </a:spcBef>
                        <a:spcAft>
                          <a:spcPct val="0"/>
                        </a:spcAft>
                        <a:buClrTx/>
                        <a:buSzTx/>
                        <a:buFontTx/>
                        <a:buNone/>
                        <a:tabLst>
                          <a:tab pos="533400" algn="l"/>
                          <a:tab pos="2698750" algn="ctr"/>
                          <a:tab pos="5399088" algn="r"/>
                        </a:tabLst>
                      </a:pPr>
                      <a:r>
                        <a:rPr kumimoji="1" lang="en-US" altLang="ja-JP" sz="1400" b="0" i="0" u="none" strike="noStrike" cap="none" normalizeH="0" baseline="0" dirty="0">
                          <a:ln>
                            <a:noFill/>
                          </a:ln>
                          <a:solidFill>
                            <a:schemeClr val="tx1"/>
                          </a:solidFill>
                          <a:effectLst/>
                          <a:latin typeface="Tahoma" charset="0"/>
                          <a:ea typeface="MS Mincho" charset="0"/>
                          <a:cs typeface="Tahoma" charset="0"/>
                        </a:rPr>
                        <a:t>Revisit: </a:t>
                      </a:r>
                      <a:r>
                        <a:rPr kumimoji="1" lang="en-US" altLang="ja-JP" sz="1400" b="0" i="0" u="none" strike="noStrike" cap="none" normalizeH="0" baseline="0" dirty="0">
                          <a:ln>
                            <a:noFill/>
                          </a:ln>
                          <a:solidFill>
                            <a:srgbClr val="0000FF"/>
                          </a:solidFill>
                          <a:effectLst/>
                          <a:latin typeface="Tahoma" charset="0"/>
                          <a:ea typeface="MS Mincho" charset="0"/>
                          <a:cs typeface="Tahoma" charset="0"/>
                        </a:rPr>
                        <a:t>14days</a:t>
                      </a:r>
                      <a:endParaRPr kumimoji="1" lang="ja-JP" sz="1400" b="0" i="0" u="none" strike="noStrike" cap="none" normalizeH="0" baseline="0">
                        <a:ln>
                          <a:noFill/>
                        </a:ln>
                        <a:solidFill>
                          <a:srgbClr val="0000FF"/>
                        </a:solidFill>
                        <a:effectLst/>
                        <a:latin typeface="Tahoma" charset="0"/>
                        <a:ea typeface="MS Mincho" charset="0"/>
                        <a:cs typeface="Tahoma" charset="0"/>
                      </a:endParaRPr>
                    </a:p>
                    <a:p>
                      <a:pPr marL="0" marR="0" lvl="0" indent="0" algn="just" defTabSz="914400" rtl="0" eaLnBrk="1" fontAlgn="base" latinLnBrk="0" hangingPunct="1">
                        <a:lnSpc>
                          <a:spcPct val="100000"/>
                        </a:lnSpc>
                        <a:spcBef>
                          <a:spcPct val="0"/>
                        </a:spcBef>
                        <a:spcAft>
                          <a:spcPct val="0"/>
                        </a:spcAft>
                        <a:buClrTx/>
                        <a:buSzTx/>
                        <a:buFontTx/>
                        <a:buNone/>
                        <a:tabLst>
                          <a:tab pos="533400" algn="l"/>
                          <a:tab pos="2698750" algn="ctr"/>
                          <a:tab pos="5399088" algn="r"/>
                        </a:tabLst>
                      </a:pPr>
                      <a:r>
                        <a:rPr kumimoji="1" lang="en-US" altLang="ja-JP" sz="1400" b="0" i="0" u="none" strike="noStrike" cap="none" normalizeH="0" baseline="0" dirty="0">
                          <a:ln>
                            <a:noFill/>
                          </a:ln>
                          <a:solidFill>
                            <a:schemeClr val="tx1"/>
                          </a:solidFill>
                          <a:effectLst/>
                          <a:latin typeface="Tahoma" charset="0"/>
                          <a:ea typeface="MS Mincho" charset="0"/>
                          <a:cs typeface="Tahoma" charset="0"/>
                        </a:rPr>
                        <a:t>Orbit control: </a:t>
                      </a:r>
                      <a:r>
                        <a:rPr kumimoji="1" lang="ja-JP" sz="1400" b="0" i="0" u="none" strike="noStrike" cap="none" normalizeH="0" baseline="0">
                          <a:ln>
                            <a:noFill/>
                          </a:ln>
                          <a:solidFill>
                            <a:srgbClr val="0000FF"/>
                          </a:solidFill>
                          <a:effectLst/>
                          <a:latin typeface="Tahoma" charset="0"/>
                          <a:ea typeface="MS Mincho" charset="0"/>
                          <a:cs typeface="Tahoma" charset="0"/>
                        </a:rPr>
                        <a:t>≦</a:t>
                      </a:r>
                      <a:r>
                        <a:rPr kumimoji="1" lang="en-US" altLang="ja-JP" sz="1400" b="0" i="0" u="none" strike="noStrike" cap="none" normalizeH="0" baseline="0" dirty="0">
                          <a:ln>
                            <a:noFill/>
                          </a:ln>
                          <a:solidFill>
                            <a:srgbClr val="0000FF"/>
                          </a:solidFill>
                          <a:effectLst/>
                          <a:latin typeface="Tahoma" charset="0"/>
                          <a:ea typeface="MS Mincho" charset="0"/>
                          <a:cs typeface="Tahoma" charset="0"/>
                        </a:rPr>
                        <a:t>+/-500m </a:t>
                      </a:r>
                      <a:endParaRPr kumimoji="1" lang="ja-JP" sz="1400" b="0" i="0" u="none" strike="noStrike" cap="none" normalizeH="0" baseline="0">
                        <a:ln>
                          <a:noFill/>
                        </a:ln>
                        <a:solidFill>
                          <a:srgbClr val="0000FF"/>
                        </a:solidFill>
                        <a:effectLst/>
                        <a:latin typeface="Tahoma" charset="0"/>
                        <a:ea typeface="MS Mincho" charset="0"/>
                        <a:cs typeface="Tahoma"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2738">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533400" algn="l"/>
                          <a:tab pos="2698750" algn="ctr"/>
                          <a:tab pos="5399088" algn="r"/>
                        </a:tabLst>
                      </a:pPr>
                      <a:r>
                        <a:rPr kumimoji="1" lang="en-US" altLang="ja-JP" sz="1400" b="0" i="0" u="none" strike="noStrike" cap="none" normalizeH="0" baseline="0" dirty="0">
                          <a:ln>
                            <a:noFill/>
                          </a:ln>
                          <a:solidFill>
                            <a:schemeClr val="tx1"/>
                          </a:solidFill>
                          <a:effectLst/>
                          <a:latin typeface="Tahoma" charset="0"/>
                          <a:ea typeface="MS Mincho" charset="0"/>
                          <a:cs typeface="Tahoma" charset="0"/>
                        </a:rPr>
                        <a:t>Life time</a:t>
                      </a:r>
                      <a:endParaRPr kumimoji="1" lang="ja-JP" sz="1400" b="0" i="0" u="none" strike="noStrike" cap="none" normalizeH="0" baseline="0">
                        <a:ln>
                          <a:noFill/>
                        </a:ln>
                        <a:solidFill>
                          <a:schemeClr val="tx1"/>
                        </a:solidFill>
                        <a:effectLst/>
                        <a:latin typeface="Tahoma" charset="0"/>
                        <a:ea typeface="MS Mincho" charset="0"/>
                        <a:cs typeface="Tahoma"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533400" algn="l"/>
                          <a:tab pos="2698750" algn="ctr"/>
                          <a:tab pos="5399088" algn="r"/>
                        </a:tabLst>
                      </a:pPr>
                      <a:r>
                        <a:rPr kumimoji="1" lang="en-US" altLang="ja-JP" sz="1400" b="0" i="0" u="none" strike="noStrike" cap="none" normalizeH="0" baseline="0" dirty="0">
                          <a:ln>
                            <a:noFill/>
                          </a:ln>
                          <a:solidFill>
                            <a:schemeClr val="tx1"/>
                          </a:solidFill>
                          <a:effectLst/>
                          <a:latin typeface="Tahoma" charset="0"/>
                          <a:ea typeface="MS Mincho" charset="0"/>
                          <a:cs typeface="Tahoma" charset="0"/>
                        </a:rPr>
                        <a:t>5 years (target: 7 years) </a:t>
                      </a:r>
                      <a:endParaRPr kumimoji="1" lang="ja-JP" sz="1400" b="0" i="0" u="none" strike="noStrike" cap="none" normalizeH="0" baseline="0">
                        <a:ln>
                          <a:noFill/>
                        </a:ln>
                        <a:solidFill>
                          <a:schemeClr val="tx1"/>
                        </a:solidFill>
                        <a:effectLst/>
                        <a:latin typeface="Tahoma" charset="0"/>
                        <a:ea typeface="MS Mincho" charset="0"/>
                        <a:cs typeface="Tahoma"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2738">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533400" algn="l"/>
                          <a:tab pos="2698750" algn="ctr"/>
                          <a:tab pos="5399088" algn="r"/>
                        </a:tabLst>
                      </a:pPr>
                      <a:r>
                        <a:rPr kumimoji="1" lang="en-US" altLang="ja-JP" sz="1400" b="0" i="0" u="none" strike="noStrike" cap="none" normalizeH="0" baseline="0" dirty="0">
                          <a:ln>
                            <a:noFill/>
                          </a:ln>
                          <a:solidFill>
                            <a:schemeClr val="tx1"/>
                          </a:solidFill>
                          <a:effectLst/>
                          <a:latin typeface="Tahoma" charset="0"/>
                          <a:ea typeface="MS Mincho" charset="0"/>
                          <a:cs typeface="Tahoma" charset="0"/>
                        </a:rPr>
                        <a:t>Launch </a:t>
                      </a:r>
                      <a:endParaRPr kumimoji="1" lang="ja-JP" sz="1400" b="0" i="0" u="none" strike="noStrike" cap="none" normalizeH="0" baseline="0">
                        <a:ln>
                          <a:noFill/>
                        </a:ln>
                        <a:solidFill>
                          <a:schemeClr val="tx1"/>
                        </a:solidFill>
                        <a:effectLst/>
                        <a:latin typeface="Tahoma" charset="0"/>
                        <a:ea typeface="MS Mincho" charset="0"/>
                        <a:cs typeface="Tahoma"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533400" algn="l"/>
                          <a:tab pos="2698750" algn="ctr"/>
                          <a:tab pos="5399088" algn="r"/>
                        </a:tabLst>
                      </a:pPr>
                      <a:r>
                        <a:rPr kumimoji="1" lang="en-US" altLang="ja-JP" sz="1400" b="0" i="0" u="none" strike="noStrike" cap="none" normalizeH="0" baseline="0" dirty="0" smtClean="0">
                          <a:ln>
                            <a:noFill/>
                          </a:ln>
                          <a:solidFill>
                            <a:schemeClr val="tx1"/>
                          </a:solidFill>
                          <a:effectLst/>
                          <a:latin typeface="Tahoma" charset="0"/>
                          <a:ea typeface="MS Mincho" charset="0"/>
                          <a:cs typeface="Tahoma" charset="0"/>
                        </a:rPr>
                        <a:t>May 24, 2014, </a:t>
                      </a:r>
                      <a:r>
                        <a:rPr kumimoji="1" lang="en-US" altLang="ja-JP" sz="1400" b="0" i="0" u="none" strike="noStrike" cap="none" normalizeH="0" baseline="0" dirty="0">
                          <a:ln>
                            <a:noFill/>
                          </a:ln>
                          <a:solidFill>
                            <a:schemeClr val="tx1"/>
                          </a:solidFill>
                          <a:effectLst/>
                          <a:latin typeface="Tahoma" charset="0"/>
                          <a:ea typeface="MS Mincho" charset="0"/>
                          <a:cs typeface="Tahoma" charset="0"/>
                        </a:rPr>
                        <a:t>H-IIA launch vehicle</a:t>
                      </a:r>
                      <a:endParaRPr kumimoji="1" lang="ja-JP" sz="1400" b="0" i="0" u="none" strike="noStrike" cap="none" normalizeH="0" baseline="0" dirty="0">
                        <a:ln>
                          <a:noFill/>
                        </a:ln>
                        <a:solidFill>
                          <a:schemeClr val="tx1"/>
                        </a:solidFill>
                        <a:effectLst/>
                        <a:latin typeface="Tahoma" charset="0"/>
                        <a:ea typeface="MS Mincho" charset="0"/>
                        <a:cs typeface="Tahoma"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28663">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533400" algn="l"/>
                          <a:tab pos="2698750" algn="ctr"/>
                          <a:tab pos="5399088" algn="r"/>
                        </a:tabLst>
                      </a:pPr>
                      <a:r>
                        <a:rPr kumimoji="1" lang="en-US" altLang="ja-JP" sz="1400" b="0" i="0" u="none" strike="noStrike" cap="none" normalizeH="0" baseline="0" dirty="0">
                          <a:ln>
                            <a:noFill/>
                          </a:ln>
                          <a:solidFill>
                            <a:schemeClr val="tx1"/>
                          </a:solidFill>
                          <a:effectLst/>
                          <a:latin typeface="Tahoma" charset="0"/>
                          <a:ea typeface="MS Mincho" charset="0"/>
                          <a:cs typeface="Tahoma" charset="0"/>
                        </a:rPr>
                        <a:t>Downlink</a:t>
                      </a:r>
                      <a:endParaRPr kumimoji="1" lang="ja-JP" sz="1400" b="0" i="0" u="none" strike="noStrike" cap="none" normalizeH="0" baseline="0">
                        <a:ln>
                          <a:noFill/>
                        </a:ln>
                        <a:solidFill>
                          <a:schemeClr val="tx1"/>
                        </a:solidFill>
                        <a:effectLst/>
                        <a:latin typeface="Tahoma" charset="0"/>
                        <a:ea typeface="MS Mincho" charset="0"/>
                        <a:cs typeface="Tahoma"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533400" algn="l"/>
                          <a:tab pos="2698750" algn="ctr"/>
                          <a:tab pos="5399088" algn="r"/>
                        </a:tabLst>
                      </a:pPr>
                      <a:r>
                        <a:rPr kumimoji="1" lang="en-US" altLang="ja-JP" sz="1400" b="0" i="0" u="none" strike="noStrike" cap="none" normalizeH="0" baseline="0" dirty="0">
                          <a:ln>
                            <a:noFill/>
                          </a:ln>
                          <a:solidFill>
                            <a:schemeClr val="tx1"/>
                          </a:solidFill>
                          <a:effectLst/>
                          <a:latin typeface="Tahoma" charset="0"/>
                          <a:ea typeface="MS Mincho" charset="0"/>
                          <a:cs typeface="Tahoma" charset="0"/>
                        </a:rPr>
                        <a:t>X-band: </a:t>
                      </a:r>
                      <a:r>
                        <a:rPr kumimoji="1" lang="en-US" altLang="ja-JP" sz="1400" b="0" i="0" u="none" strike="noStrike" cap="none" normalizeH="0" baseline="0" dirty="0">
                          <a:ln>
                            <a:noFill/>
                          </a:ln>
                          <a:solidFill>
                            <a:srgbClr val="0000FF"/>
                          </a:solidFill>
                          <a:effectLst/>
                          <a:latin typeface="Tahoma" charset="0"/>
                          <a:ea typeface="MS Mincho" charset="0"/>
                          <a:cs typeface="Tahoma" charset="0"/>
                        </a:rPr>
                        <a:t>800Mbps(16QAM)</a:t>
                      </a:r>
                      <a:endParaRPr kumimoji="1" lang="ja-JP" sz="1400" b="0" i="0" u="none" strike="noStrike" cap="none" normalizeH="0" baseline="0" dirty="0">
                        <a:ln>
                          <a:noFill/>
                        </a:ln>
                        <a:solidFill>
                          <a:srgbClr val="0000FF"/>
                        </a:solidFill>
                        <a:effectLst/>
                        <a:latin typeface="Tahoma" charset="0"/>
                        <a:ea typeface="MS Mincho" charset="0"/>
                        <a:cs typeface="Tahoma" charset="0"/>
                      </a:endParaRPr>
                    </a:p>
                    <a:p>
                      <a:pPr marL="0" marR="0" lvl="0" indent="0" algn="just" defTabSz="914400" rtl="0" eaLnBrk="1" fontAlgn="base" latinLnBrk="0" hangingPunct="1">
                        <a:lnSpc>
                          <a:spcPct val="100000"/>
                        </a:lnSpc>
                        <a:spcBef>
                          <a:spcPct val="0"/>
                        </a:spcBef>
                        <a:spcAft>
                          <a:spcPct val="0"/>
                        </a:spcAft>
                        <a:buClrTx/>
                        <a:buSzTx/>
                        <a:buFontTx/>
                        <a:buNone/>
                        <a:tabLst>
                          <a:tab pos="533400" algn="l"/>
                          <a:tab pos="2698750" algn="ctr"/>
                          <a:tab pos="5399088" algn="r"/>
                        </a:tabLst>
                      </a:pPr>
                      <a:r>
                        <a:rPr kumimoji="1" lang="en-US" altLang="ja-JP" sz="1400" b="0" i="0" u="none" strike="noStrike" cap="none" normalizeH="0" baseline="0" dirty="0">
                          <a:ln>
                            <a:noFill/>
                          </a:ln>
                          <a:solidFill>
                            <a:schemeClr val="tx1"/>
                          </a:solidFill>
                          <a:effectLst/>
                          <a:latin typeface="Tahoma" charset="0"/>
                          <a:ea typeface="MS Mincho" charset="0"/>
                          <a:cs typeface="Tahoma" charset="0"/>
                        </a:rPr>
                        <a:t>400/200Mbps(QPSK)</a:t>
                      </a:r>
                      <a:endParaRPr kumimoji="1" lang="ja-JP" sz="1400" b="0" i="0" u="none" strike="noStrike" cap="none" normalizeH="0" baseline="0" dirty="0">
                        <a:ln>
                          <a:noFill/>
                        </a:ln>
                        <a:solidFill>
                          <a:schemeClr val="tx1"/>
                        </a:solidFill>
                        <a:effectLst/>
                        <a:latin typeface="Tahoma" charset="0"/>
                        <a:ea typeface="MS Mincho" charset="0"/>
                        <a:cs typeface="Tahoma" charset="0"/>
                      </a:endParaRPr>
                    </a:p>
                    <a:p>
                      <a:pPr marL="0" marR="0" lvl="0" indent="0" algn="just" defTabSz="914400" rtl="0" eaLnBrk="1" fontAlgn="base" latinLnBrk="0" hangingPunct="1">
                        <a:lnSpc>
                          <a:spcPct val="100000"/>
                        </a:lnSpc>
                        <a:spcBef>
                          <a:spcPct val="0"/>
                        </a:spcBef>
                        <a:spcAft>
                          <a:spcPct val="0"/>
                        </a:spcAft>
                        <a:buClrTx/>
                        <a:buSzTx/>
                        <a:buFontTx/>
                        <a:buNone/>
                        <a:tabLst>
                          <a:tab pos="533400" algn="l"/>
                          <a:tab pos="2698750" algn="ctr"/>
                          <a:tab pos="5399088" algn="r"/>
                        </a:tabLst>
                      </a:pPr>
                      <a:r>
                        <a:rPr kumimoji="1" lang="en-US" altLang="ja-JP" sz="1400" b="0" i="0" u="none" strike="noStrike" cap="none" normalizeH="0" baseline="0" dirty="0">
                          <a:ln>
                            <a:noFill/>
                          </a:ln>
                          <a:solidFill>
                            <a:schemeClr val="tx1"/>
                          </a:solidFill>
                          <a:effectLst/>
                          <a:latin typeface="Tahoma" charset="0"/>
                          <a:ea typeface="MS Mincho" charset="0"/>
                          <a:cs typeface="Tahoma" charset="0"/>
                        </a:rPr>
                        <a:t>Ka-band: 278Mbps (Data Relay)</a:t>
                      </a:r>
                      <a:endParaRPr kumimoji="1" lang="ja-JP" sz="1400" b="0" i="0" u="none" strike="noStrike" cap="none" normalizeH="0" baseline="0" dirty="0">
                        <a:ln>
                          <a:noFill/>
                        </a:ln>
                        <a:solidFill>
                          <a:schemeClr val="tx1"/>
                        </a:solidFill>
                        <a:effectLst/>
                        <a:latin typeface="Tahoma" charset="0"/>
                        <a:ea typeface="MS Mincho" charset="0"/>
                        <a:cs typeface="Tahoma"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35" name="Text Box 93"/>
          <p:cNvSpPr txBox="1">
            <a:spLocks noChangeArrowheads="1"/>
          </p:cNvSpPr>
          <p:nvPr/>
        </p:nvSpPr>
        <p:spPr bwMode="auto">
          <a:xfrm>
            <a:off x="268288" y="947738"/>
            <a:ext cx="3983037" cy="400050"/>
          </a:xfrm>
          <a:prstGeom prst="rect">
            <a:avLst/>
          </a:prstGeom>
          <a:noFill/>
          <a:ln w="9525" algn="ctr">
            <a:noFill/>
            <a:miter lim="800000"/>
            <a:headEnd/>
            <a:tailEnd/>
          </a:ln>
          <a:effectLst>
            <a:prstShdw prst="shdw17" dist="17961" dir="2700000">
              <a:schemeClr val="accent1">
                <a:gamma/>
                <a:shade val="60000"/>
                <a:invGamma/>
              </a:schemeClr>
            </a:prstShdw>
          </a:effectLst>
        </p:spPr>
        <p:txBody>
          <a:bodyPr wrap="none">
            <a:spAutoFit/>
          </a:bodyPr>
          <a:lstStyle>
            <a:lvl1pPr eaLnBrk="0" hangingPunct="0">
              <a:defRPr kumimoji="1">
                <a:solidFill>
                  <a:schemeClr val="tx1"/>
                </a:solidFill>
                <a:latin typeface="Arial" charset="0"/>
                <a:ea typeface="ＭＳ Ｐゴシック" charset="0"/>
                <a:cs typeface="ＭＳ Ｐゴシック" charset="0"/>
              </a:defRPr>
            </a:lvl1pPr>
            <a:lvl2pPr marL="742950" indent="-285750" eaLnBrk="0" hangingPunct="0">
              <a:defRPr kumimoji="1">
                <a:solidFill>
                  <a:schemeClr val="tx1"/>
                </a:solidFill>
                <a:latin typeface="Arial" charset="0"/>
                <a:ea typeface="ＭＳ Ｐゴシック" charset="0"/>
              </a:defRPr>
            </a:lvl2pPr>
            <a:lvl3pPr marL="1143000" indent="-228600" eaLnBrk="0" hangingPunct="0">
              <a:defRPr kumimoji="1">
                <a:solidFill>
                  <a:schemeClr val="tx1"/>
                </a:solidFill>
                <a:latin typeface="Arial" charset="0"/>
                <a:ea typeface="ＭＳ Ｐゴシック" charset="0"/>
              </a:defRPr>
            </a:lvl3pPr>
            <a:lvl4pPr marL="1600200" indent="-228600" eaLnBrk="0" hangingPunct="0">
              <a:defRPr kumimoji="1">
                <a:solidFill>
                  <a:schemeClr val="tx1"/>
                </a:solidFill>
                <a:latin typeface="Arial" charset="0"/>
                <a:ea typeface="ＭＳ Ｐゴシック" charset="0"/>
              </a:defRPr>
            </a:lvl4pPr>
            <a:lvl5pPr marL="2057400" indent="-228600" eaLnBrk="0" hangingPunct="0">
              <a:defRPr kumimoji="1">
                <a:solidFill>
                  <a:schemeClr val="tx1"/>
                </a:solidFill>
                <a:latin typeface="Arial" charset="0"/>
                <a:ea typeface="ＭＳ Ｐゴシック" charset="0"/>
              </a:defRPr>
            </a:lvl5pPr>
            <a:lvl6pPr marL="2514600" indent="-228600" eaLnBrk="0" fontAlgn="base" hangingPunct="0">
              <a:spcBef>
                <a:spcPct val="0"/>
              </a:spcBef>
              <a:spcAft>
                <a:spcPct val="0"/>
              </a:spcAft>
              <a:defRPr kumimoji="1">
                <a:solidFill>
                  <a:schemeClr val="tx1"/>
                </a:solidFill>
                <a:latin typeface="Arial" charset="0"/>
                <a:ea typeface="ＭＳ Ｐゴシック" charset="0"/>
              </a:defRPr>
            </a:lvl6pPr>
            <a:lvl7pPr marL="2971800" indent="-228600" eaLnBrk="0" fontAlgn="base" hangingPunct="0">
              <a:spcBef>
                <a:spcPct val="0"/>
              </a:spcBef>
              <a:spcAft>
                <a:spcPct val="0"/>
              </a:spcAft>
              <a:defRPr kumimoji="1">
                <a:solidFill>
                  <a:schemeClr val="tx1"/>
                </a:solidFill>
                <a:latin typeface="Arial" charset="0"/>
                <a:ea typeface="ＭＳ Ｐゴシック" charset="0"/>
              </a:defRPr>
            </a:lvl7pPr>
            <a:lvl8pPr marL="3429000" indent="-228600" eaLnBrk="0" fontAlgn="base" hangingPunct="0">
              <a:spcBef>
                <a:spcPct val="0"/>
              </a:spcBef>
              <a:spcAft>
                <a:spcPct val="0"/>
              </a:spcAft>
              <a:defRPr kumimoji="1">
                <a:solidFill>
                  <a:schemeClr val="tx1"/>
                </a:solidFill>
                <a:latin typeface="Arial" charset="0"/>
                <a:ea typeface="ＭＳ Ｐゴシック" charset="0"/>
              </a:defRPr>
            </a:lvl8pPr>
            <a:lvl9pPr marL="3886200" indent="-228600" eaLnBrk="0" fontAlgn="base" hangingPunct="0">
              <a:spcBef>
                <a:spcPct val="0"/>
              </a:spcBef>
              <a:spcAft>
                <a:spcPct val="0"/>
              </a:spcAft>
              <a:defRPr kumimoji="1">
                <a:solidFill>
                  <a:schemeClr val="tx1"/>
                </a:solidFill>
                <a:latin typeface="Arial" charset="0"/>
                <a:ea typeface="ＭＳ Ｐゴシック" charset="0"/>
              </a:defRPr>
            </a:lvl9pPr>
          </a:lstStyle>
          <a:p>
            <a:pPr eaLnBrk="1" hangingPunct="1"/>
            <a:r>
              <a:rPr lang="en-US" altLang="ja-JP" sz="2000" b="1" u="sng" dirty="0">
                <a:latin typeface="Tahoma" charset="0"/>
                <a:cs typeface="Tahoma" charset="0"/>
              </a:rPr>
              <a:t>ALOS-2</a:t>
            </a:r>
            <a:r>
              <a:rPr lang="ja-JP" altLang="en-US" sz="2000" b="1" u="sng">
                <a:latin typeface="Tahoma" charset="0"/>
                <a:cs typeface="Tahoma" charset="0"/>
              </a:rPr>
              <a:t> </a:t>
            </a:r>
            <a:r>
              <a:rPr lang="en-US" altLang="ja-JP" sz="2000" b="1" u="sng" dirty="0">
                <a:latin typeface="Tahoma" charset="0"/>
                <a:cs typeface="Tahoma" charset="0"/>
              </a:rPr>
              <a:t>in-orbit configuration</a:t>
            </a:r>
            <a:endParaRPr lang="ja-JP" altLang="en-US" sz="2000" b="1" u="sng">
              <a:latin typeface="Tahoma" charset="0"/>
              <a:cs typeface="Tahoma" charset="0"/>
            </a:endParaRPr>
          </a:p>
        </p:txBody>
      </p:sp>
      <p:grpSp>
        <p:nvGrpSpPr>
          <p:cNvPr id="10282" name="グループ化 32"/>
          <p:cNvGrpSpPr>
            <a:grpSpLocks/>
          </p:cNvGrpSpPr>
          <p:nvPr/>
        </p:nvGrpSpPr>
        <p:grpSpPr bwMode="auto">
          <a:xfrm>
            <a:off x="1403350" y="1412875"/>
            <a:ext cx="838200" cy="638175"/>
            <a:chOff x="3149600" y="1265238"/>
            <a:chExt cx="838200" cy="638175"/>
          </a:xfrm>
        </p:grpSpPr>
        <p:cxnSp>
          <p:nvCxnSpPr>
            <p:cNvPr id="37" name="直線矢印コネクタ 36"/>
            <p:cNvCxnSpPr/>
            <p:nvPr/>
          </p:nvCxnSpPr>
          <p:spPr bwMode="auto">
            <a:xfrm flipV="1">
              <a:off x="3536950" y="1557338"/>
              <a:ext cx="306388" cy="4762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直線矢印コネクタ 40"/>
            <p:cNvCxnSpPr/>
            <p:nvPr/>
          </p:nvCxnSpPr>
          <p:spPr bwMode="auto">
            <a:xfrm rot="5400000" flipH="1" flipV="1">
              <a:off x="3434556" y="1702595"/>
              <a:ext cx="204787" cy="0"/>
            </a:xfrm>
            <a:prstGeom prst="straightConnector1">
              <a:avLst/>
            </a:prstGeom>
            <a:ln>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42" name="直線矢印コネクタ 41"/>
            <p:cNvCxnSpPr/>
            <p:nvPr/>
          </p:nvCxnSpPr>
          <p:spPr bwMode="auto">
            <a:xfrm rot="10800000">
              <a:off x="3332163" y="1520826"/>
              <a:ext cx="206375" cy="8413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288" name="テキスト ボックス 8"/>
            <p:cNvSpPr txBox="1">
              <a:spLocks noChangeArrowheads="1"/>
            </p:cNvSpPr>
            <p:nvPr/>
          </p:nvSpPr>
          <p:spPr bwMode="auto">
            <a:xfrm>
              <a:off x="3843338" y="1338263"/>
              <a:ext cx="14446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0"/>
                  <a:cs typeface="ＭＳ Ｐゴシック" charset="0"/>
                </a:defRPr>
              </a:lvl1pPr>
              <a:lvl2pPr marL="742950" indent="-285750" eaLnBrk="0" hangingPunct="0">
                <a:defRPr kumimoji="1">
                  <a:solidFill>
                    <a:schemeClr val="tx1"/>
                  </a:solidFill>
                  <a:latin typeface="Arial" charset="0"/>
                  <a:ea typeface="ＭＳ Ｐゴシック" charset="0"/>
                </a:defRPr>
              </a:lvl2pPr>
              <a:lvl3pPr marL="1143000" indent="-228600" eaLnBrk="0" hangingPunct="0">
                <a:defRPr kumimoji="1">
                  <a:solidFill>
                    <a:schemeClr val="tx1"/>
                  </a:solidFill>
                  <a:latin typeface="Arial" charset="0"/>
                  <a:ea typeface="ＭＳ Ｐゴシック" charset="0"/>
                </a:defRPr>
              </a:lvl3pPr>
              <a:lvl4pPr marL="1600200" indent="-228600" eaLnBrk="0" hangingPunct="0">
                <a:defRPr kumimoji="1">
                  <a:solidFill>
                    <a:schemeClr val="tx1"/>
                  </a:solidFill>
                  <a:latin typeface="Arial" charset="0"/>
                  <a:ea typeface="ＭＳ Ｐゴシック" charset="0"/>
                </a:defRPr>
              </a:lvl4pPr>
              <a:lvl5pPr marL="2057400" indent="-228600" eaLnBrk="0" hangingPunct="0">
                <a:defRPr kumimoji="1">
                  <a:solidFill>
                    <a:schemeClr val="tx1"/>
                  </a:solidFill>
                  <a:latin typeface="Arial" charset="0"/>
                  <a:ea typeface="ＭＳ Ｐゴシック" charset="0"/>
                </a:defRPr>
              </a:lvl5pPr>
              <a:lvl6pPr marL="2514600" indent="-228600" eaLnBrk="0" fontAlgn="base" hangingPunct="0">
                <a:spcBef>
                  <a:spcPct val="0"/>
                </a:spcBef>
                <a:spcAft>
                  <a:spcPct val="0"/>
                </a:spcAft>
                <a:defRPr kumimoji="1">
                  <a:solidFill>
                    <a:schemeClr val="tx1"/>
                  </a:solidFill>
                  <a:latin typeface="Arial" charset="0"/>
                  <a:ea typeface="ＭＳ Ｐゴシック" charset="0"/>
                </a:defRPr>
              </a:lvl6pPr>
              <a:lvl7pPr marL="2971800" indent="-228600" eaLnBrk="0" fontAlgn="base" hangingPunct="0">
                <a:spcBef>
                  <a:spcPct val="0"/>
                </a:spcBef>
                <a:spcAft>
                  <a:spcPct val="0"/>
                </a:spcAft>
                <a:defRPr kumimoji="1">
                  <a:solidFill>
                    <a:schemeClr val="tx1"/>
                  </a:solidFill>
                  <a:latin typeface="Arial" charset="0"/>
                  <a:ea typeface="ＭＳ Ｐゴシック" charset="0"/>
                </a:defRPr>
              </a:lvl7pPr>
              <a:lvl8pPr marL="3429000" indent="-228600" eaLnBrk="0" fontAlgn="base" hangingPunct="0">
                <a:spcBef>
                  <a:spcPct val="0"/>
                </a:spcBef>
                <a:spcAft>
                  <a:spcPct val="0"/>
                </a:spcAft>
                <a:defRPr kumimoji="1">
                  <a:solidFill>
                    <a:schemeClr val="tx1"/>
                  </a:solidFill>
                  <a:latin typeface="Arial" charset="0"/>
                  <a:ea typeface="ＭＳ Ｐゴシック" charset="0"/>
                </a:defRPr>
              </a:lvl8pPr>
              <a:lvl9pPr marL="3886200" indent="-228600" eaLnBrk="0" fontAlgn="base" hangingPunct="0">
                <a:spcBef>
                  <a:spcPct val="0"/>
                </a:spcBef>
                <a:spcAft>
                  <a:spcPct val="0"/>
                </a:spcAft>
                <a:defRPr kumimoji="1">
                  <a:solidFill>
                    <a:schemeClr val="tx1"/>
                  </a:solidFill>
                  <a:latin typeface="Arial" charset="0"/>
                  <a:ea typeface="ＭＳ Ｐゴシック" charset="0"/>
                </a:defRPr>
              </a:lvl9pPr>
            </a:lstStyle>
            <a:p>
              <a:pPr eaLnBrk="1" hangingPunct="1"/>
              <a:r>
                <a:rPr lang="en-US" altLang="ja-JP" sz="1200" dirty="0">
                  <a:latin typeface="Calibri" charset="0"/>
                </a:rPr>
                <a:t>X</a:t>
              </a:r>
              <a:endParaRPr lang="ja-JP" altLang="en-US" sz="1200">
                <a:latin typeface="Calibri" charset="0"/>
              </a:endParaRPr>
            </a:p>
          </p:txBody>
        </p:sp>
        <p:sp>
          <p:nvSpPr>
            <p:cNvPr id="10289" name="テキスト ボックス 9"/>
            <p:cNvSpPr txBox="1">
              <a:spLocks noChangeArrowheads="1"/>
            </p:cNvSpPr>
            <p:nvPr/>
          </p:nvSpPr>
          <p:spPr bwMode="auto">
            <a:xfrm>
              <a:off x="3149600" y="1265238"/>
              <a:ext cx="14287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0"/>
                  <a:cs typeface="ＭＳ Ｐゴシック" charset="0"/>
                </a:defRPr>
              </a:lvl1pPr>
              <a:lvl2pPr marL="742950" indent="-285750" eaLnBrk="0" hangingPunct="0">
                <a:defRPr kumimoji="1">
                  <a:solidFill>
                    <a:schemeClr val="tx1"/>
                  </a:solidFill>
                  <a:latin typeface="Arial" charset="0"/>
                  <a:ea typeface="ＭＳ Ｐゴシック" charset="0"/>
                </a:defRPr>
              </a:lvl2pPr>
              <a:lvl3pPr marL="1143000" indent="-228600" eaLnBrk="0" hangingPunct="0">
                <a:defRPr kumimoji="1">
                  <a:solidFill>
                    <a:schemeClr val="tx1"/>
                  </a:solidFill>
                  <a:latin typeface="Arial" charset="0"/>
                  <a:ea typeface="ＭＳ Ｐゴシック" charset="0"/>
                </a:defRPr>
              </a:lvl3pPr>
              <a:lvl4pPr marL="1600200" indent="-228600" eaLnBrk="0" hangingPunct="0">
                <a:defRPr kumimoji="1">
                  <a:solidFill>
                    <a:schemeClr val="tx1"/>
                  </a:solidFill>
                  <a:latin typeface="Arial" charset="0"/>
                  <a:ea typeface="ＭＳ Ｐゴシック" charset="0"/>
                </a:defRPr>
              </a:lvl4pPr>
              <a:lvl5pPr marL="2057400" indent="-228600" eaLnBrk="0" hangingPunct="0">
                <a:defRPr kumimoji="1">
                  <a:solidFill>
                    <a:schemeClr val="tx1"/>
                  </a:solidFill>
                  <a:latin typeface="Arial" charset="0"/>
                  <a:ea typeface="ＭＳ Ｐゴシック" charset="0"/>
                </a:defRPr>
              </a:lvl5pPr>
              <a:lvl6pPr marL="2514600" indent="-228600" eaLnBrk="0" fontAlgn="base" hangingPunct="0">
                <a:spcBef>
                  <a:spcPct val="0"/>
                </a:spcBef>
                <a:spcAft>
                  <a:spcPct val="0"/>
                </a:spcAft>
                <a:defRPr kumimoji="1">
                  <a:solidFill>
                    <a:schemeClr val="tx1"/>
                  </a:solidFill>
                  <a:latin typeface="Arial" charset="0"/>
                  <a:ea typeface="ＭＳ Ｐゴシック" charset="0"/>
                </a:defRPr>
              </a:lvl6pPr>
              <a:lvl7pPr marL="2971800" indent="-228600" eaLnBrk="0" fontAlgn="base" hangingPunct="0">
                <a:spcBef>
                  <a:spcPct val="0"/>
                </a:spcBef>
                <a:spcAft>
                  <a:spcPct val="0"/>
                </a:spcAft>
                <a:defRPr kumimoji="1">
                  <a:solidFill>
                    <a:schemeClr val="tx1"/>
                  </a:solidFill>
                  <a:latin typeface="Arial" charset="0"/>
                  <a:ea typeface="ＭＳ Ｐゴシック" charset="0"/>
                </a:defRPr>
              </a:lvl7pPr>
              <a:lvl8pPr marL="3429000" indent="-228600" eaLnBrk="0" fontAlgn="base" hangingPunct="0">
                <a:spcBef>
                  <a:spcPct val="0"/>
                </a:spcBef>
                <a:spcAft>
                  <a:spcPct val="0"/>
                </a:spcAft>
                <a:defRPr kumimoji="1">
                  <a:solidFill>
                    <a:schemeClr val="tx1"/>
                  </a:solidFill>
                  <a:latin typeface="Arial" charset="0"/>
                  <a:ea typeface="ＭＳ Ｐゴシック" charset="0"/>
                </a:defRPr>
              </a:lvl8pPr>
              <a:lvl9pPr marL="3886200" indent="-228600" eaLnBrk="0" fontAlgn="base" hangingPunct="0">
                <a:spcBef>
                  <a:spcPct val="0"/>
                </a:spcBef>
                <a:spcAft>
                  <a:spcPct val="0"/>
                </a:spcAft>
                <a:defRPr kumimoji="1">
                  <a:solidFill>
                    <a:schemeClr val="tx1"/>
                  </a:solidFill>
                  <a:latin typeface="Arial" charset="0"/>
                  <a:ea typeface="ＭＳ Ｐゴシック" charset="0"/>
                </a:defRPr>
              </a:lvl9pPr>
            </a:lstStyle>
            <a:p>
              <a:pPr eaLnBrk="1" hangingPunct="1"/>
              <a:r>
                <a:rPr lang="en-US" altLang="ja-JP" sz="1200" dirty="0">
                  <a:latin typeface="Calibri" charset="0"/>
                </a:rPr>
                <a:t>Y</a:t>
              </a:r>
              <a:endParaRPr lang="ja-JP" altLang="en-US" sz="1200">
                <a:latin typeface="Calibri" charset="0"/>
              </a:endParaRPr>
            </a:p>
          </p:txBody>
        </p:sp>
        <p:sp>
          <p:nvSpPr>
            <p:cNvPr id="10290" name="テキスト ボックス 10"/>
            <p:cNvSpPr txBox="1">
              <a:spLocks noChangeArrowheads="1"/>
            </p:cNvSpPr>
            <p:nvPr/>
          </p:nvSpPr>
          <p:spPr bwMode="auto">
            <a:xfrm>
              <a:off x="3482975" y="1773238"/>
              <a:ext cx="88900"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0"/>
                  <a:cs typeface="ＭＳ Ｐゴシック" charset="0"/>
                </a:defRPr>
              </a:lvl1pPr>
              <a:lvl2pPr marL="742950" indent="-285750" eaLnBrk="0" hangingPunct="0">
                <a:defRPr kumimoji="1">
                  <a:solidFill>
                    <a:schemeClr val="tx1"/>
                  </a:solidFill>
                  <a:latin typeface="Arial" charset="0"/>
                  <a:ea typeface="ＭＳ Ｐゴシック" charset="0"/>
                </a:defRPr>
              </a:lvl2pPr>
              <a:lvl3pPr marL="1143000" indent="-228600" eaLnBrk="0" hangingPunct="0">
                <a:defRPr kumimoji="1">
                  <a:solidFill>
                    <a:schemeClr val="tx1"/>
                  </a:solidFill>
                  <a:latin typeface="Arial" charset="0"/>
                  <a:ea typeface="ＭＳ Ｐゴシック" charset="0"/>
                </a:defRPr>
              </a:lvl3pPr>
              <a:lvl4pPr marL="1600200" indent="-228600" eaLnBrk="0" hangingPunct="0">
                <a:defRPr kumimoji="1">
                  <a:solidFill>
                    <a:schemeClr val="tx1"/>
                  </a:solidFill>
                  <a:latin typeface="Arial" charset="0"/>
                  <a:ea typeface="ＭＳ Ｐゴシック" charset="0"/>
                </a:defRPr>
              </a:lvl4pPr>
              <a:lvl5pPr marL="2057400" indent="-228600" eaLnBrk="0" hangingPunct="0">
                <a:defRPr kumimoji="1">
                  <a:solidFill>
                    <a:schemeClr val="tx1"/>
                  </a:solidFill>
                  <a:latin typeface="Arial" charset="0"/>
                  <a:ea typeface="ＭＳ Ｐゴシック" charset="0"/>
                </a:defRPr>
              </a:lvl5pPr>
              <a:lvl6pPr marL="2514600" indent="-228600" eaLnBrk="0" fontAlgn="base" hangingPunct="0">
                <a:spcBef>
                  <a:spcPct val="0"/>
                </a:spcBef>
                <a:spcAft>
                  <a:spcPct val="0"/>
                </a:spcAft>
                <a:defRPr kumimoji="1">
                  <a:solidFill>
                    <a:schemeClr val="tx1"/>
                  </a:solidFill>
                  <a:latin typeface="Arial" charset="0"/>
                  <a:ea typeface="ＭＳ Ｐゴシック" charset="0"/>
                </a:defRPr>
              </a:lvl6pPr>
              <a:lvl7pPr marL="2971800" indent="-228600" eaLnBrk="0" fontAlgn="base" hangingPunct="0">
                <a:spcBef>
                  <a:spcPct val="0"/>
                </a:spcBef>
                <a:spcAft>
                  <a:spcPct val="0"/>
                </a:spcAft>
                <a:defRPr kumimoji="1">
                  <a:solidFill>
                    <a:schemeClr val="tx1"/>
                  </a:solidFill>
                  <a:latin typeface="Arial" charset="0"/>
                  <a:ea typeface="ＭＳ Ｐゴシック" charset="0"/>
                </a:defRPr>
              </a:lvl7pPr>
              <a:lvl8pPr marL="3429000" indent="-228600" eaLnBrk="0" fontAlgn="base" hangingPunct="0">
                <a:spcBef>
                  <a:spcPct val="0"/>
                </a:spcBef>
                <a:spcAft>
                  <a:spcPct val="0"/>
                </a:spcAft>
                <a:defRPr kumimoji="1">
                  <a:solidFill>
                    <a:schemeClr val="tx1"/>
                  </a:solidFill>
                  <a:latin typeface="Arial" charset="0"/>
                  <a:ea typeface="ＭＳ Ｐゴシック" charset="0"/>
                </a:defRPr>
              </a:lvl8pPr>
              <a:lvl9pPr marL="3886200" indent="-228600" eaLnBrk="0" fontAlgn="base" hangingPunct="0">
                <a:spcBef>
                  <a:spcPct val="0"/>
                </a:spcBef>
                <a:spcAft>
                  <a:spcPct val="0"/>
                </a:spcAft>
                <a:defRPr kumimoji="1">
                  <a:solidFill>
                    <a:schemeClr val="tx1"/>
                  </a:solidFill>
                  <a:latin typeface="Arial" charset="0"/>
                  <a:ea typeface="ＭＳ Ｐゴシック" charset="0"/>
                </a:defRPr>
              </a:lvl9pPr>
            </a:lstStyle>
            <a:p>
              <a:pPr eaLnBrk="1" hangingPunct="1"/>
              <a:r>
                <a:rPr lang="en-US" altLang="ja-JP" sz="1200" dirty="0">
                  <a:latin typeface="Calibri" charset="0"/>
                </a:rPr>
                <a:t>Z</a:t>
              </a:r>
              <a:endParaRPr lang="ja-JP" altLang="en-US" sz="1200">
                <a:latin typeface="Calibri" charset="0"/>
              </a:endParaRPr>
            </a:p>
          </p:txBody>
        </p:sp>
      </p:grpSp>
      <p:sp>
        <p:nvSpPr>
          <p:cNvPr id="10283" name="テキスト ボックス 30"/>
          <p:cNvSpPr txBox="1">
            <a:spLocks noChangeArrowheads="1"/>
          </p:cNvSpPr>
          <p:nvPr/>
        </p:nvSpPr>
        <p:spPr bwMode="auto">
          <a:xfrm>
            <a:off x="4427538" y="5481638"/>
            <a:ext cx="4537075" cy="738187"/>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a:solidFill>
                  <a:schemeClr val="tx1"/>
                </a:solidFill>
                <a:latin typeface="Arial" charset="0"/>
                <a:ea typeface="ＭＳ Ｐゴシック" charset="0"/>
                <a:cs typeface="ＭＳ Ｐゴシック" charset="0"/>
              </a:defRPr>
            </a:lvl1pPr>
            <a:lvl2pPr marL="742950" indent="-285750" eaLnBrk="0" hangingPunct="0">
              <a:defRPr kumimoji="1">
                <a:solidFill>
                  <a:schemeClr val="tx1"/>
                </a:solidFill>
                <a:latin typeface="Arial" charset="0"/>
                <a:ea typeface="ＭＳ Ｐゴシック" charset="0"/>
              </a:defRPr>
            </a:lvl2pPr>
            <a:lvl3pPr marL="1143000" indent="-228600" eaLnBrk="0" hangingPunct="0">
              <a:defRPr kumimoji="1">
                <a:solidFill>
                  <a:schemeClr val="tx1"/>
                </a:solidFill>
                <a:latin typeface="Arial" charset="0"/>
                <a:ea typeface="ＭＳ Ｐゴシック" charset="0"/>
              </a:defRPr>
            </a:lvl3pPr>
            <a:lvl4pPr marL="1600200" indent="-228600" eaLnBrk="0" hangingPunct="0">
              <a:defRPr kumimoji="1">
                <a:solidFill>
                  <a:schemeClr val="tx1"/>
                </a:solidFill>
                <a:latin typeface="Arial" charset="0"/>
                <a:ea typeface="ＭＳ Ｐゴシック" charset="0"/>
              </a:defRPr>
            </a:lvl4pPr>
            <a:lvl5pPr marL="2057400" indent="-228600" eaLnBrk="0" hangingPunct="0">
              <a:defRPr kumimoji="1">
                <a:solidFill>
                  <a:schemeClr val="tx1"/>
                </a:solidFill>
                <a:latin typeface="Arial" charset="0"/>
                <a:ea typeface="ＭＳ Ｐゴシック" charset="0"/>
              </a:defRPr>
            </a:lvl5pPr>
            <a:lvl6pPr marL="2514600" indent="-228600" eaLnBrk="0" fontAlgn="base" hangingPunct="0">
              <a:spcBef>
                <a:spcPct val="0"/>
              </a:spcBef>
              <a:spcAft>
                <a:spcPct val="0"/>
              </a:spcAft>
              <a:defRPr kumimoji="1">
                <a:solidFill>
                  <a:schemeClr val="tx1"/>
                </a:solidFill>
                <a:latin typeface="Arial" charset="0"/>
                <a:ea typeface="ＭＳ Ｐゴシック" charset="0"/>
              </a:defRPr>
            </a:lvl6pPr>
            <a:lvl7pPr marL="2971800" indent="-228600" eaLnBrk="0" fontAlgn="base" hangingPunct="0">
              <a:spcBef>
                <a:spcPct val="0"/>
              </a:spcBef>
              <a:spcAft>
                <a:spcPct val="0"/>
              </a:spcAft>
              <a:defRPr kumimoji="1">
                <a:solidFill>
                  <a:schemeClr val="tx1"/>
                </a:solidFill>
                <a:latin typeface="Arial" charset="0"/>
                <a:ea typeface="ＭＳ Ｐゴシック" charset="0"/>
              </a:defRPr>
            </a:lvl7pPr>
            <a:lvl8pPr marL="3429000" indent="-228600" eaLnBrk="0" fontAlgn="base" hangingPunct="0">
              <a:spcBef>
                <a:spcPct val="0"/>
              </a:spcBef>
              <a:spcAft>
                <a:spcPct val="0"/>
              </a:spcAft>
              <a:defRPr kumimoji="1">
                <a:solidFill>
                  <a:schemeClr val="tx1"/>
                </a:solidFill>
                <a:latin typeface="Arial" charset="0"/>
                <a:ea typeface="ＭＳ Ｐゴシック" charset="0"/>
              </a:defRPr>
            </a:lvl8pPr>
            <a:lvl9pPr marL="3886200" indent="-228600" eaLnBrk="0" fontAlgn="base" hangingPunct="0">
              <a:spcBef>
                <a:spcPct val="0"/>
              </a:spcBef>
              <a:spcAft>
                <a:spcPct val="0"/>
              </a:spcAft>
              <a:defRPr kumimoji="1">
                <a:solidFill>
                  <a:schemeClr val="tx1"/>
                </a:solidFill>
                <a:latin typeface="Arial" charset="0"/>
                <a:ea typeface="ＭＳ Ｐゴシック" charset="0"/>
              </a:defRPr>
            </a:lvl9pPr>
          </a:lstStyle>
          <a:p>
            <a:pPr eaLnBrk="1" hangingPunct="1"/>
            <a:r>
              <a:rPr lang="en-US" altLang="ja-JP" sz="1400" dirty="0">
                <a:latin typeface="Tahoma" charset="0"/>
                <a:cs typeface="Tahoma" charset="0"/>
              </a:rPr>
              <a:t>Experimental    Compact InfraRed</a:t>
            </a:r>
            <a:r>
              <a:rPr lang="ja-JP" altLang="en-US" sz="1400" dirty="0">
                <a:latin typeface="Tahoma" charset="0"/>
                <a:cs typeface="Tahoma" charset="0"/>
              </a:rPr>
              <a:t> </a:t>
            </a:r>
            <a:r>
              <a:rPr lang="en-US" altLang="ja-JP" sz="1400" dirty="0">
                <a:latin typeface="Tahoma" charset="0"/>
                <a:cs typeface="Tahoma" charset="0"/>
              </a:rPr>
              <a:t>Camera (CIRC)</a:t>
            </a:r>
            <a:r>
              <a:rPr lang="en-US" altLang="ja-JP" sz="1400" dirty="0">
                <a:solidFill>
                  <a:srgbClr val="0000FF"/>
                </a:solidFill>
              </a:rPr>
              <a:t> 	       </a:t>
            </a:r>
            <a:r>
              <a:rPr lang="en-US" altLang="ja-JP" sz="1400" dirty="0"/>
              <a:t>SPace based Automatic Identification</a:t>
            </a:r>
          </a:p>
          <a:p>
            <a:pPr eaLnBrk="1" hangingPunct="1"/>
            <a:r>
              <a:rPr lang="en-US" altLang="ja-JP" sz="1400" dirty="0"/>
              <a:t>	                   System Experiment</a:t>
            </a:r>
            <a:r>
              <a:rPr lang="en-US" altLang="ja-JP" sz="1400" dirty="0">
                <a:latin typeface="Tahoma" charset="0"/>
                <a:cs typeface="Tahoma" charset="0"/>
              </a:rPr>
              <a:t>(SPAISE2)</a:t>
            </a:r>
            <a:endParaRPr lang="ja-JP" altLang="en-US" sz="1400" dirty="0">
              <a:latin typeface="Tahoma" charset="0"/>
              <a:cs typeface="Tahoma" charset="0"/>
            </a:endParaRPr>
          </a:p>
        </p:txBody>
      </p:sp>
    </p:spTree>
    <p:extLst>
      <p:ext uri="{BB962C8B-B14F-4D97-AF65-F5344CB8AC3E}">
        <p14:creationId xmlns:p14="http://schemas.microsoft.com/office/powerpoint/2010/main" val="112419811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タイトル 1"/>
          <p:cNvSpPr>
            <a:spLocks noGrp="1"/>
          </p:cNvSpPr>
          <p:nvPr>
            <p:ph type="title"/>
          </p:nvPr>
        </p:nvSpPr>
        <p:spPr>
          <a:xfrm>
            <a:off x="685800" y="166464"/>
            <a:ext cx="7772400" cy="443136"/>
          </a:xfrm>
        </p:spPr>
        <p:txBody>
          <a:bodyPr>
            <a:normAutofit fontScale="90000"/>
          </a:bodyPr>
          <a:lstStyle/>
          <a:p>
            <a:r>
              <a:rPr lang="en-US" altLang="ja-JP" b="1" dirty="0" smtClean="0">
                <a:ea typeface="ＭＳ Ｐゴシック" charset="0"/>
                <a:cs typeface="Arial" charset="0"/>
              </a:rPr>
              <a:t>Four new </a:t>
            </a:r>
            <a:r>
              <a:rPr lang="en-US" altLang="ja-JP" b="1" dirty="0">
                <a:ea typeface="ＭＳ Ｐゴシック" charset="0"/>
                <a:cs typeface="Arial" charset="0"/>
              </a:rPr>
              <a:t>techniques</a:t>
            </a:r>
            <a:endParaRPr lang="ja-JP" altLang="en-US" b="1" dirty="0">
              <a:ea typeface="ＭＳ Ｐゴシック" charset="0"/>
              <a:cs typeface="Arial" charset="0"/>
            </a:endParaRPr>
          </a:p>
        </p:txBody>
      </p:sp>
      <p:sp>
        <p:nvSpPr>
          <p:cNvPr id="7171" name="コンテンツ プレースホルダ 2"/>
          <p:cNvSpPr>
            <a:spLocks noGrp="1"/>
          </p:cNvSpPr>
          <p:nvPr>
            <p:ph idx="1"/>
          </p:nvPr>
        </p:nvSpPr>
        <p:spPr>
          <a:xfrm>
            <a:off x="238125" y="801689"/>
            <a:ext cx="8794749" cy="5246686"/>
          </a:xfrm>
        </p:spPr>
        <p:txBody>
          <a:bodyPr>
            <a:noAutofit/>
          </a:bodyPr>
          <a:lstStyle/>
          <a:p>
            <a:r>
              <a:rPr lang="en-US" altLang="ja-JP" b="1" dirty="0">
                <a:latin typeface="+mj-lt"/>
                <a:ea typeface="ＭＳ Ｐゴシック" charset="0"/>
                <a:cs typeface="Arial" charset="0"/>
              </a:rPr>
              <a:t>High power and efficiency </a:t>
            </a:r>
            <a:r>
              <a:rPr lang="en-US" altLang="ja-JP" b="1" dirty="0" smtClean="0">
                <a:latin typeface="+mj-lt"/>
                <a:ea typeface="ＭＳ Ｐゴシック" charset="0"/>
                <a:cs typeface="Arial" charset="0"/>
              </a:rPr>
              <a:t>device</a:t>
            </a:r>
            <a:endParaRPr lang="en-US" altLang="ja-JP" sz="2800" b="1" dirty="0">
              <a:latin typeface="+mj-lt"/>
              <a:ea typeface="ＭＳ Ｐゴシック" charset="0"/>
              <a:cs typeface="Arial" charset="0"/>
            </a:endParaRPr>
          </a:p>
          <a:p>
            <a:pPr lvl="1"/>
            <a:r>
              <a:rPr lang="en-US" altLang="ja-JP" dirty="0">
                <a:latin typeface="+mj-lt"/>
                <a:ea typeface="ＭＳ Ｐゴシック" charset="0"/>
                <a:cs typeface="Arial" charset="0"/>
              </a:rPr>
              <a:t>GaN </a:t>
            </a:r>
            <a:r>
              <a:rPr lang="en-US" altLang="ja-JP" dirty="0" smtClean="0">
                <a:latin typeface="+mj-lt"/>
                <a:ea typeface="ＭＳ Ｐゴシック" charset="0"/>
                <a:cs typeface="Arial" charset="0"/>
              </a:rPr>
              <a:t>HEMT,</a:t>
            </a:r>
            <a:r>
              <a:rPr lang="ja-JP" altLang="en-US" dirty="0" smtClean="0">
                <a:latin typeface="+mj-lt"/>
                <a:ea typeface="ＭＳ Ｐゴシック" charset="0"/>
                <a:cs typeface="Arial" charset="0"/>
              </a:rPr>
              <a:t> </a:t>
            </a:r>
            <a:r>
              <a:rPr lang="en-US" altLang="ja-JP" dirty="0">
                <a:latin typeface="+mj-lt"/>
                <a:ea typeface="ＭＳ Ｐゴシック" charset="0"/>
                <a:cs typeface="Arial" charset="0"/>
              </a:rPr>
              <a:t>the first flight for satellite in the </a:t>
            </a:r>
            <a:r>
              <a:rPr lang="en-US" altLang="ja-JP" dirty="0" smtClean="0">
                <a:latin typeface="+mj-lt"/>
                <a:ea typeface="ＭＳ Ｐゴシック" charset="0"/>
                <a:cs typeface="Arial" charset="0"/>
              </a:rPr>
              <a:t>world, for lower NESZ</a:t>
            </a:r>
            <a:endParaRPr lang="en-US" altLang="ja-JP" dirty="0">
              <a:latin typeface="+mj-lt"/>
              <a:ea typeface="ＭＳ Ｐゴシック" charset="0"/>
              <a:cs typeface="Arial" charset="0"/>
            </a:endParaRPr>
          </a:p>
          <a:p>
            <a:r>
              <a:rPr lang="en-US" altLang="ja-JP" b="1" dirty="0">
                <a:latin typeface="+mj-lt"/>
                <a:ea typeface="ＭＳ Ｐゴシック" charset="0"/>
                <a:cs typeface="Arial" charset="0"/>
              </a:rPr>
              <a:t>Dual receive antenna system</a:t>
            </a:r>
          </a:p>
          <a:p>
            <a:pPr lvl="1"/>
            <a:r>
              <a:rPr lang="en-US" altLang="ja-JP" dirty="0" smtClean="0">
                <a:latin typeface="+mj-lt"/>
                <a:ea typeface="ＭＳ Ｐゴシック" charset="0"/>
                <a:cs typeface="Arial" charset="0"/>
              </a:rPr>
              <a:t>wider </a:t>
            </a:r>
            <a:r>
              <a:rPr lang="en-US" altLang="ja-JP" dirty="0">
                <a:latin typeface="+mj-lt"/>
                <a:ea typeface="ＭＳ Ｐゴシック" charset="0"/>
                <a:cs typeface="Arial" charset="0"/>
              </a:rPr>
              <a:t>swath </a:t>
            </a:r>
            <a:r>
              <a:rPr lang="en-US" altLang="ja-JP" dirty="0" smtClean="0">
                <a:latin typeface="+mj-lt"/>
                <a:ea typeface="ＭＳ Ｐゴシック" charset="0"/>
                <a:cs typeface="Arial" charset="0"/>
              </a:rPr>
              <a:t>with lower PRF</a:t>
            </a:r>
            <a:endParaRPr lang="en-US" altLang="ja-JP" dirty="0">
              <a:latin typeface="+mj-lt"/>
              <a:ea typeface="ＭＳ Ｐゴシック" charset="0"/>
              <a:cs typeface="Arial" charset="0"/>
            </a:endParaRPr>
          </a:p>
          <a:p>
            <a:pPr lvl="1"/>
            <a:r>
              <a:rPr lang="en-US" altLang="ja-JP" dirty="0" smtClean="0">
                <a:latin typeface="+mj-lt"/>
                <a:ea typeface="ＭＳ Ｐゴシック" charset="0"/>
                <a:cs typeface="Arial" charset="0"/>
              </a:rPr>
              <a:t>Five </a:t>
            </a:r>
            <a:r>
              <a:rPr lang="en-US" altLang="ja-JP" dirty="0">
                <a:latin typeface="+mj-lt"/>
                <a:ea typeface="ＭＳ Ｐゴシック" charset="0"/>
                <a:cs typeface="Arial" charset="0"/>
              </a:rPr>
              <a:t>electric </a:t>
            </a:r>
            <a:r>
              <a:rPr lang="en-US" altLang="ja-JP" dirty="0" smtClean="0">
                <a:latin typeface="+mj-lt"/>
                <a:ea typeface="ＭＳ Ｐゴシック" charset="0"/>
                <a:cs typeface="Arial" charset="0"/>
              </a:rPr>
              <a:t>panels are in full </a:t>
            </a:r>
            <a:r>
              <a:rPr lang="en-US" altLang="ja-JP" dirty="0">
                <a:latin typeface="+mj-lt"/>
                <a:ea typeface="ＭＳ Ｐゴシック" charset="0"/>
                <a:cs typeface="Arial" charset="0"/>
              </a:rPr>
              <a:t>aperture for transmission and </a:t>
            </a:r>
            <a:r>
              <a:rPr lang="en-US" altLang="ja-JP" dirty="0" smtClean="0">
                <a:latin typeface="+mj-lt"/>
                <a:ea typeface="ＭＳ Ｐゴシック" charset="0"/>
                <a:cs typeface="Arial" charset="0"/>
              </a:rPr>
              <a:t>are divided </a:t>
            </a:r>
            <a:r>
              <a:rPr lang="en-US" altLang="ja-JP" dirty="0">
                <a:latin typeface="+mj-lt"/>
                <a:ea typeface="ＭＳ Ｐゴシック" charset="0"/>
                <a:cs typeface="Arial" charset="0"/>
              </a:rPr>
              <a:t>antenna for receiving</a:t>
            </a:r>
          </a:p>
          <a:p>
            <a:r>
              <a:rPr lang="en-US" altLang="ja-JP" b="1" dirty="0">
                <a:latin typeface="+mj-lt"/>
                <a:ea typeface="ＭＳ Ｐゴシック" charset="0"/>
                <a:cs typeface="Arial" charset="0"/>
              </a:rPr>
              <a:t>Chirp modulation</a:t>
            </a:r>
          </a:p>
          <a:p>
            <a:pPr lvl="1"/>
            <a:r>
              <a:rPr lang="en-US" altLang="ja-JP" dirty="0" smtClean="0">
                <a:latin typeface="+mj-lt"/>
                <a:ea typeface="ＭＳ Ｐゴシック" charset="0"/>
                <a:cs typeface="Arial" charset="0"/>
              </a:rPr>
              <a:t>Up</a:t>
            </a:r>
            <a:r>
              <a:rPr lang="en-US" altLang="ja-JP" dirty="0">
                <a:latin typeface="+mj-lt"/>
                <a:ea typeface="ＭＳ Ｐゴシック" charset="0"/>
                <a:cs typeface="Arial" charset="0"/>
              </a:rPr>
              <a:t>/Down and Phase modulation </a:t>
            </a:r>
            <a:r>
              <a:rPr lang="en-US" altLang="ja-JP" dirty="0" smtClean="0">
                <a:latin typeface="+mj-lt"/>
                <a:ea typeface="ＭＳ Ｐゴシック" charset="0"/>
                <a:cs typeface="Arial" charset="0"/>
              </a:rPr>
              <a:t>for higher SA</a:t>
            </a:r>
            <a:endParaRPr lang="en-US" altLang="ja-JP" dirty="0">
              <a:latin typeface="+mj-lt"/>
              <a:ea typeface="ＭＳ Ｐゴシック" charset="0"/>
              <a:cs typeface="Arial" charset="0"/>
            </a:endParaRPr>
          </a:p>
          <a:p>
            <a:r>
              <a:rPr lang="en-US" altLang="ja-JP" b="1" dirty="0">
                <a:latin typeface="+mj-lt"/>
                <a:ea typeface="ＭＳ Ｐゴシック" charset="0"/>
                <a:cs typeface="Arial" charset="0"/>
              </a:rPr>
              <a:t>New data compression algorithm</a:t>
            </a:r>
          </a:p>
          <a:p>
            <a:pPr lvl="1"/>
            <a:r>
              <a:rPr lang="en-US" altLang="ja-JP" dirty="0">
                <a:latin typeface="+mj-lt"/>
                <a:ea typeface="ＭＳ Ｐゴシック" charset="0"/>
                <a:cs typeface="Arial" charset="0"/>
              </a:rPr>
              <a:t>updated BAQ </a:t>
            </a:r>
            <a:r>
              <a:rPr lang="en-US" altLang="ja-JP" dirty="0" smtClean="0">
                <a:latin typeface="+mj-lt"/>
                <a:ea typeface="ＭＳ Ｐゴシック" charset="0"/>
                <a:cs typeface="Arial" charset="0"/>
              </a:rPr>
              <a:t>algorithm</a:t>
            </a:r>
            <a:endParaRPr lang="ja-JP" altLang="en-US" dirty="0">
              <a:latin typeface="+mj-lt"/>
              <a:ea typeface="ＭＳ Ｐゴシック" charset="0"/>
              <a:cs typeface="Arial" charset="0"/>
            </a:endParaRPr>
          </a:p>
        </p:txBody>
      </p:sp>
      <p:sp>
        <p:nvSpPr>
          <p:cNvPr id="7172" name="スライド番号プレースホルダ 3"/>
          <p:cNvSpPr>
            <a:spLocks noGrp="1"/>
          </p:cNvSpPr>
          <p:nvPr>
            <p:ph type="sldNum" sz="quarter" idx="4294967295"/>
          </p:nvPr>
        </p:nvSpPr>
        <p:spPr>
          <a:xfrm>
            <a:off x="6553200" y="6356350"/>
            <a:ext cx="2133600" cy="365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charset="0"/>
                <a:ea typeface="ＭＳ Ｐゴシック" charset="0"/>
                <a:cs typeface="ＭＳ Ｐゴシック" charset="0"/>
              </a:defRPr>
            </a:lvl1pPr>
            <a:lvl2pPr marL="742950" indent="-285750">
              <a:defRPr kumimoji="1">
                <a:solidFill>
                  <a:schemeClr val="tx1"/>
                </a:solidFill>
                <a:latin typeface="Calibri" charset="0"/>
                <a:ea typeface="ＭＳ Ｐゴシック" charset="0"/>
              </a:defRPr>
            </a:lvl2pPr>
            <a:lvl3pPr marL="1143000" indent="-228600">
              <a:defRPr kumimoji="1">
                <a:solidFill>
                  <a:schemeClr val="tx1"/>
                </a:solidFill>
                <a:latin typeface="Calibri" charset="0"/>
                <a:ea typeface="ＭＳ Ｐゴシック" charset="0"/>
              </a:defRPr>
            </a:lvl3pPr>
            <a:lvl4pPr marL="1600200" indent="-228600">
              <a:defRPr kumimoji="1">
                <a:solidFill>
                  <a:schemeClr val="tx1"/>
                </a:solidFill>
                <a:latin typeface="Calibri" charset="0"/>
                <a:ea typeface="ＭＳ Ｐゴシック" charset="0"/>
              </a:defRPr>
            </a:lvl4pPr>
            <a:lvl5pPr marL="2057400" indent="-228600">
              <a:defRPr kumimoji="1">
                <a:solidFill>
                  <a:schemeClr val="tx1"/>
                </a:solidFill>
                <a:latin typeface="Calibri" charset="0"/>
                <a:ea typeface="ＭＳ Ｐゴシック" charset="0"/>
              </a:defRPr>
            </a:lvl5pPr>
            <a:lvl6pPr marL="2514600" indent="-228600" fontAlgn="base">
              <a:spcBef>
                <a:spcPct val="0"/>
              </a:spcBef>
              <a:spcAft>
                <a:spcPct val="0"/>
              </a:spcAft>
              <a:defRPr kumimoji="1">
                <a:solidFill>
                  <a:schemeClr val="tx1"/>
                </a:solidFill>
                <a:latin typeface="Calibri" charset="0"/>
                <a:ea typeface="ＭＳ Ｐゴシック" charset="0"/>
              </a:defRPr>
            </a:lvl6pPr>
            <a:lvl7pPr marL="2971800" indent="-228600" fontAlgn="base">
              <a:spcBef>
                <a:spcPct val="0"/>
              </a:spcBef>
              <a:spcAft>
                <a:spcPct val="0"/>
              </a:spcAft>
              <a:defRPr kumimoji="1">
                <a:solidFill>
                  <a:schemeClr val="tx1"/>
                </a:solidFill>
                <a:latin typeface="Calibri" charset="0"/>
                <a:ea typeface="ＭＳ Ｐゴシック" charset="0"/>
              </a:defRPr>
            </a:lvl7pPr>
            <a:lvl8pPr marL="3429000" indent="-228600" fontAlgn="base">
              <a:spcBef>
                <a:spcPct val="0"/>
              </a:spcBef>
              <a:spcAft>
                <a:spcPct val="0"/>
              </a:spcAft>
              <a:defRPr kumimoji="1">
                <a:solidFill>
                  <a:schemeClr val="tx1"/>
                </a:solidFill>
                <a:latin typeface="Calibri" charset="0"/>
                <a:ea typeface="ＭＳ Ｐゴシック" charset="0"/>
              </a:defRPr>
            </a:lvl8pPr>
            <a:lvl9pPr marL="3886200" indent="-228600" fontAlgn="base">
              <a:spcBef>
                <a:spcPct val="0"/>
              </a:spcBef>
              <a:spcAft>
                <a:spcPct val="0"/>
              </a:spcAft>
              <a:defRPr kumimoji="1">
                <a:solidFill>
                  <a:schemeClr val="tx1"/>
                </a:solidFill>
                <a:latin typeface="Calibri" charset="0"/>
                <a:ea typeface="ＭＳ Ｐゴシック" charset="0"/>
              </a:defRPr>
            </a:lvl9pPr>
          </a:lstStyle>
          <a:p>
            <a:fld id="{6E65A8E1-7AE3-2C45-BB05-C68D623419AC}" type="slidenum">
              <a:rPr kumimoji="0" lang="ja-JP" altLang="en-US">
                <a:solidFill>
                  <a:srgbClr val="000000"/>
                </a:solidFill>
                <a:latin typeface="Times New Roman" charset="0"/>
              </a:rPr>
              <a:pPr/>
              <a:t>6</a:t>
            </a:fld>
            <a:endParaRPr kumimoji="0" lang="en-US" altLang="ja-JP" dirty="0">
              <a:solidFill>
                <a:srgbClr val="000000"/>
              </a:solidFill>
              <a:latin typeface="Times New Roman" charset="0"/>
            </a:endParaRPr>
          </a:p>
        </p:txBody>
      </p:sp>
    </p:spTree>
    <p:extLst>
      <p:ext uri="{BB962C8B-B14F-4D97-AF65-F5344CB8AC3E}">
        <p14:creationId xmlns:p14="http://schemas.microsoft.com/office/powerpoint/2010/main" val="33681533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Calibration issues</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Chirp signals monitored on PALSAR-2</a:t>
            </a:r>
          </a:p>
          <a:p>
            <a:r>
              <a:rPr lang="en-US" altLang="ja-JP" dirty="0" smtClean="0"/>
              <a:t>Raw data reception on the ground</a:t>
            </a:r>
            <a:endParaRPr kumimoji="1" lang="ja-JP" altLang="en-US" dirty="0"/>
          </a:p>
        </p:txBody>
      </p:sp>
    </p:spTree>
    <p:extLst>
      <p:ext uri="{BB962C8B-B14F-4D97-AF65-F5344CB8AC3E}">
        <p14:creationId xmlns:p14="http://schemas.microsoft.com/office/powerpoint/2010/main" val="339707661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0"/>
            <a:ext cx="8229600" cy="292100"/>
          </a:xfrm>
        </p:spPr>
        <p:txBody>
          <a:bodyPr>
            <a:normAutofit fontScale="90000"/>
          </a:bodyPr>
          <a:lstStyle/>
          <a:p>
            <a:r>
              <a:rPr kumimoji="1" lang="en-US" altLang="ja-JP" dirty="0" smtClean="0"/>
              <a:t>Chirp Signals(84MHz, Tokyo)</a:t>
            </a:r>
            <a:endParaRPr kumimoji="1" lang="ja-JP" altLang="en-US" dirty="0"/>
          </a:p>
        </p:txBody>
      </p:sp>
      <p:pic>
        <p:nvPicPr>
          <p:cNvPr id="4" name="図 3" descr="Cal_iq.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418534"/>
            <a:ext cx="3771202" cy="3429001"/>
          </a:xfrm>
          <a:prstGeom prst="rect">
            <a:avLst/>
          </a:prstGeom>
        </p:spPr>
      </p:pic>
      <p:pic>
        <p:nvPicPr>
          <p:cNvPr id="5" name="図 4" descr="Chirp_freq.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25900" y="418534"/>
            <a:ext cx="3580133" cy="3255269"/>
          </a:xfrm>
          <a:prstGeom prst="rect">
            <a:avLst/>
          </a:prstGeom>
        </p:spPr>
      </p:pic>
      <p:pic>
        <p:nvPicPr>
          <p:cNvPr id="6" name="図 5" descr="Dual_chirp.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025900" y="3429000"/>
            <a:ext cx="3771203" cy="3429000"/>
          </a:xfrm>
          <a:prstGeom prst="rect">
            <a:avLst/>
          </a:prstGeom>
        </p:spPr>
      </p:pic>
      <p:pic>
        <p:nvPicPr>
          <p:cNvPr id="7" name="図 6" descr="chirp_replica.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3429000"/>
            <a:ext cx="3771202" cy="3429000"/>
          </a:xfrm>
          <a:prstGeom prst="rect">
            <a:avLst/>
          </a:prstGeom>
        </p:spPr>
      </p:pic>
      <p:cxnSp>
        <p:nvCxnSpPr>
          <p:cNvPr id="9" name="直線矢印コネクタ 8"/>
          <p:cNvCxnSpPr/>
          <p:nvPr/>
        </p:nvCxnSpPr>
        <p:spPr>
          <a:xfrm>
            <a:off x="4699000" y="3429000"/>
            <a:ext cx="2451100" cy="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10" name="テキスト ボックス 9"/>
          <p:cNvSpPr txBox="1"/>
          <p:nvPr/>
        </p:nvSpPr>
        <p:spPr>
          <a:xfrm>
            <a:off x="7339191" y="3059668"/>
            <a:ext cx="915823" cy="369332"/>
          </a:xfrm>
          <a:prstGeom prst="rect">
            <a:avLst/>
          </a:prstGeom>
          <a:noFill/>
        </p:spPr>
        <p:txBody>
          <a:bodyPr wrap="none" rtlCol="0">
            <a:spAutoFit/>
          </a:bodyPr>
          <a:lstStyle/>
          <a:p>
            <a:r>
              <a:rPr kumimoji="1" lang="en-US" altLang="ja-JP" dirty="0" smtClean="0"/>
              <a:t>84MHz</a:t>
            </a:r>
            <a:endParaRPr kumimoji="1" lang="ja-JP" altLang="en-US" dirty="0"/>
          </a:p>
        </p:txBody>
      </p:sp>
    </p:spTree>
    <p:extLst>
      <p:ext uri="{BB962C8B-B14F-4D97-AF65-F5344CB8AC3E}">
        <p14:creationId xmlns:p14="http://schemas.microsoft.com/office/powerpoint/2010/main" val="195417964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9508" name="Group 4"/>
          <p:cNvGraphicFramePr>
            <a:graphicFrameLocks noGrp="1"/>
          </p:cNvGraphicFramePr>
          <p:nvPr>
            <p:extLst>
              <p:ext uri="{D42A27DB-BD31-4B8C-83A1-F6EECF244321}">
                <p14:modId xmlns:p14="http://schemas.microsoft.com/office/powerpoint/2010/main" val="169433020"/>
              </p:ext>
            </p:extLst>
          </p:nvPr>
        </p:nvGraphicFramePr>
        <p:xfrm>
          <a:off x="3886200" y="3385745"/>
          <a:ext cx="5041900" cy="2901695"/>
        </p:xfrm>
        <a:graphic>
          <a:graphicData uri="http://schemas.openxmlformats.org/drawingml/2006/table">
            <a:tbl>
              <a:tblPr/>
              <a:tblGrid>
                <a:gridCol w="1765300"/>
                <a:gridCol w="1676400"/>
                <a:gridCol w="1600200"/>
              </a:tblGrid>
              <a:tr h="2159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400" b="0" i="0" u="none" strike="noStrike" cap="none" normalizeH="0" baseline="0" dirty="0">
                        <a:ln>
                          <a:noFill/>
                        </a:ln>
                        <a:solidFill>
                          <a:schemeClr val="tx1"/>
                        </a:solidFill>
                        <a:effectLst/>
                        <a:latin typeface="Times" charset="0"/>
                        <a:ea typeface="Osaka" charset="0"/>
                        <a:cs typeface="Osaka"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ＭＳ Ｐゴシック" charset="0"/>
                          <a:ea typeface="ＭＳ Ｐゴシック" charset="0"/>
                          <a:cs typeface="ＭＳ Ｐゴシック" charset="0"/>
                        </a:rPr>
                        <a:t>GCx2</a:t>
                      </a:r>
                      <a:endParaRPr kumimoji="1" lang="en-US" altLang="ja-JP" sz="1400" b="0" i="0" u="none" strike="noStrike" cap="none" normalizeH="0" baseline="0" dirty="0">
                        <a:ln>
                          <a:noFill/>
                        </a:ln>
                        <a:solidFill>
                          <a:schemeClr val="tx1"/>
                        </a:solidFill>
                        <a:effectLst/>
                        <a:latin typeface="Times" charset="0"/>
                        <a:ea typeface="Osaka" charset="0"/>
                        <a:cs typeface="Osaka"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ＭＳ Ｐゴシック" charset="0"/>
                          <a:ea typeface="ＭＳ Ｐゴシック" charset="0"/>
                          <a:cs typeface="ＭＳ Ｐゴシック" charset="0"/>
                        </a:rPr>
                        <a:t>Receiver</a:t>
                      </a:r>
                      <a:endParaRPr kumimoji="1" lang="en-US" altLang="ja-JP" sz="1400" b="0" i="0" u="none" strike="noStrike" cap="none" normalizeH="0" baseline="0" dirty="0">
                        <a:ln>
                          <a:noFill/>
                        </a:ln>
                        <a:solidFill>
                          <a:schemeClr val="tx1"/>
                        </a:solidFill>
                        <a:effectLst/>
                        <a:latin typeface="Times" charset="0"/>
                        <a:ea typeface="Osaka" charset="0"/>
                        <a:cs typeface="Osaka"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159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sz="1400" b="0" i="0" u="none" strike="noStrike" cap="none" normalizeH="0" baseline="0">
                          <a:ln>
                            <a:noFill/>
                          </a:ln>
                          <a:solidFill>
                            <a:srgbClr val="000000"/>
                          </a:solidFill>
                          <a:effectLst/>
                          <a:latin typeface="ＭＳ Ｐゴシック" charset="0"/>
                          <a:ea typeface="ＭＳ Ｐゴシック" charset="0"/>
                          <a:cs typeface="ＭＳ Ｐゴシック" charset="0"/>
                        </a:rPr>
                        <a:t>Frequency band</a:t>
                      </a:r>
                      <a:endParaRPr kumimoji="1" lang="en-US" altLang="ja-JP" sz="1400" b="0" i="0" u="none" strike="noStrike" cap="none" normalizeH="0" baseline="0" dirty="0">
                        <a:ln>
                          <a:noFill/>
                        </a:ln>
                        <a:solidFill>
                          <a:schemeClr val="tx1"/>
                        </a:solidFill>
                        <a:effectLst/>
                        <a:latin typeface="Times" charset="0"/>
                        <a:ea typeface="Osaka" charset="0"/>
                        <a:cs typeface="Osaka"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ＭＳ Ｐゴシック" charset="0"/>
                          <a:ea typeface="ＭＳ Ｐゴシック" charset="0"/>
                          <a:cs typeface="ＭＳ Ｐゴシック" charset="0"/>
                        </a:rPr>
                        <a:t>1215-1300</a:t>
                      </a:r>
                      <a:r>
                        <a:rPr kumimoji="1" lang="ja-JP" sz="1400" b="0" i="0" u="none" strike="noStrike" cap="none" normalizeH="0" baseline="0" dirty="0" smtClean="0">
                          <a:ln>
                            <a:noFill/>
                          </a:ln>
                          <a:solidFill>
                            <a:srgbClr val="000000"/>
                          </a:solidFill>
                          <a:effectLst/>
                          <a:latin typeface="ＭＳ Ｐゴシック" charset="0"/>
                          <a:ea typeface="ＭＳ Ｐゴシック" charset="0"/>
                          <a:cs typeface="ＭＳ Ｐゴシック" charset="0"/>
                        </a:rPr>
                        <a:t>MHz</a:t>
                      </a:r>
                      <a:endParaRPr kumimoji="1" lang="en-US" altLang="ja-JP" sz="1400" b="0" i="0" u="none" strike="noStrike" cap="none" normalizeH="0" baseline="0" dirty="0">
                        <a:ln>
                          <a:noFill/>
                        </a:ln>
                        <a:solidFill>
                          <a:schemeClr val="tx1"/>
                        </a:solidFill>
                        <a:effectLst/>
                        <a:latin typeface="Times" charset="0"/>
                        <a:ea typeface="Osaka" charset="0"/>
                        <a:cs typeface="Osaka"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ＭＳ Ｐゴシック" charset="0"/>
                          <a:ea typeface="ＭＳ Ｐゴシック" charset="0"/>
                          <a:cs typeface="ＭＳ Ｐゴシック" charset="0"/>
                        </a:rPr>
                        <a:t>1215-1300MHz</a:t>
                      </a:r>
                      <a:endParaRPr kumimoji="1" lang="en-US" altLang="ja-JP" sz="1400" b="0" i="0" u="none" strike="noStrike" cap="none" normalizeH="0" baseline="0" dirty="0">
                        <a:ln>
                          <a:noFill/>
                        </a:ln>
                        <a:solidFill>
                          <a:schemeClr val="tx1"/>
                        </a:solidFill>
                        <a:effectLst/>
                        <a:latin typeface="Times" charset="0"/>
                        <a:ea typeface="Osaka" charset="0"/>
                        <a:cs typeface="Osaka"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159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sz="1400" b="0" i="0" u="none" strike="noStrike" cap="none" normalizeH="0" baseline="0">
                          <a:ln>
                            <a:noFill/>
                          </a:ln>
                          <a:solidFill>
                            <a:srgbClr val="000000"/>
                          </a:solidFill>
                          <a:effectLst/>
                          <a:latin typeface="ＭＳ Ｐゴシック" charset="0"/>
                          <a:ea typeface="ＭＳ Ｐゴシック" charset="0"/>
                          <a:cs typeface="ＭＳ Ｐゴシック" charset="0"/>
                        </a:rPr>
                        <a:t>Off nadir angle</a:t>
                      </a:r>
                      <a:endParaRPr kumimoji="1" lang="en-US" altLang="ja-JP" sz="1400" b="0" i="0" u="none" strike="noStrike" cap="none" normalizeH="0" baseline="0" dirty="0">
                        <a:ln>
                          <a:noFill/>
                        </a:ln>
                        <a:solidFill>
                          <a:schemeClr val="tx1"/>
                        </a:solidFill>
                        <a:effectLst/>
                        <a:latin typeface="Times" charset="0"/>
                        <a:ea typeface="Osaka" charset="0"/>
                        <a:cs typeface="Osaka"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sz="1400" b="0" i="0" u="none" strike="noStrike" cap="none" normalizeH="0" baseline="0">
                          <a:ln>
                            <a:noFill/>
                          </a:ln>
                          <a:solidFill>
                            <a:srgbClr val="000000"/>
                          </a:solidFill>
                          <a:effectLst/>
                          <a:latin typeface="ＭＳ Ｐゴシック" charset="0"/>
                          <a:ea typeface="ＭＳ Ｐゴシック" charset="0"/>
                          <a:cs typeface="ＭＳ Ｐゴシック" charset="0"/>
                        </a:rPr>
                        <a:t>9.9～50.8°</a:t>
                      </a:r>
                      <a:endParaRPr kumimoji="1" lang="en-US" altLang="ja-JP" sz="1400" b="0" i="0" u="none" strike="noStrike" cap="none" normalizeH="0" baseline="0" dirty="0">
                        <a:ln>
                          <a:noFill/>
                        </a:ln>
                        <a:solidFill>
                          <a:schemeClr val="tx1"/>
                        </a:solidFill>
                        <a:effectLst/>
                        <a:latin typeface="Times" charset="0"/>
                        <a:ea typeface="Osaka" charset="0"/>
                        <a:cs typeface="Osaka"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sz="1400" b="0" i="0" u="none" strike="noStrike" cap="none" normalizeH="0" baseline="0">
                          <a:ln>
                            <a:noFill/>
                          </a:ln>
                          <a:solidFill>
                            <a:srgbClr val="000000"/>
                          </a:solidFill>
                          <a:effectLst/>
                          <a:latin typeface="ＭＳ Ｐゴシック" charset="0"/>
                          <a:ea typeface="ＭＳ Ｐゴシック" charset="0"/>
                          <a:cs typeface="ＭＳ Ｐゴシック" charset="0"/>
                        </a:rPr>
                        <a:t>9.9～50.8°</a:t>
                      </a:r>
                      <a:endParaRPr kumimoji="1" lang="en-US" altLang="ja-JP" sz="1400" b="0" i="0" u="none" strike="noStrike" cap="none" normalizeH="0" baseline="0" dirty="0">
                        <a:ln>
                          <a:noFill/>
                        </a:ln>
                        <a:solidFill>
                          <a:schemeClr val="tx1"/>
                        </a:solidFill>
                        <a:effectLst/>
                        <a:latin typeface="Times" charset="0"/>
                        <a:ea typeface="Osaka" charset="0"/>
                        <a:cs typeface="Osaka"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28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sz="1400" b="0" i="0" u="none" strike="noStrike" cap="none" normalizeH="0" baseline="0" dirty="0" smtClean="0">
                          <a:ln>
                            <a:noFill/>
                          </a:ln>
                          <a:solidFill>
                            <a:srgbClr val="000000"/>
                          </a:solidFill>
                          <a:effectLst/>
                          <a:latin typeface="ＭＳ Ｐゴシック" charset="0"/>
                          <a:ea typeface="ＭＳ Ｐゴシック" charset="0"/>
                          <a:cs typeface="ＭＳ Ｐゴシック" charset="0"/>
                        </a:rPr>
                        <a:t>RCS</a:t>
                      </a:r>
                      <a:r>
                        <a:rPr kumimoji="1" lang="en-US" altLang="ja-JP" sz="1400" b="0" i="0" u="none" strike="noStrike" cap="none" normalizeH="0" baseline="0" dirty="0" smtClean="0">
                          <a:ln>
                            <a:noFill/>
                          </a:ln>
                          <a:solidFill>
                            <a:srgbClr val="000000"/>
                          </a:solidFill>
                          <a:effectLst/>
                          <a:latin typeface="ＭＳ Ｐゴシック" charset="0"/>
                          <a:ea typeface="ＭＳ Ｐゴシック" charset="0"/>
                          <a:cs typeface="ＭＳ Ｐゴシック" charset="0"/>
                        </a:rPr>
                        <a:t> or receiving capability</a:t>
                      </a:r>
                      <a:endParaRPr kumimoji="1" lang="en-US" altLang="ja-JP" sz="1400" b="0" i="0" u="none" strike="noStrike" cap="none" normalizeH="0" baseline="0" dirty="0">
                        <a:ln>
                          <a:noFill/>
                        </a:ln>
                        <a:solidFill>
                          <a:schemeClr val="tx1"/>
                        </a:solidFill>
                        <a:effectLst/>
                        <a:latin typeface="Times" charset="0"/>
                        <a:ea typeface="Osaka" charset="0"/>
                        <a:cs typeface="Osaka"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ＭＳ Ｐゴシック" charset="0"/>
                          <a:ea typeface="ＭＳ Ｐゴシック" charset="0"/>
                          <a:cs typeface="ＭＳ Ｐゴシック" charset="0"/>
                        </a:rPr>
                        <a:t>25dBm2:Spotlight</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ＭＳ Ｐゴシック" charset="0"/>
                          <a:ea typeface="ＭＳ Ｐゴシック" charset="0"/>
                          <a:cs typeface="ＭＳ Ｐゴシック" charset="0"/>
                        </a:rPr>
                        <a:t>30dBm2:3m strip</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ＭＳ Ｐゴシック" charset="0"/>
                          <a:ea typeface="ＭＳ Ｐゴシック" charset="0"/>
                          <a:cs typeface="ＭＳ Ｐゴシック" charset="0"/>
                        </a:rPr>
                        <a:t>35dBm2:6m strip</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ＭＳ Ｐゴシック" charset="0"/>
                          <a:ea typeface="ＭＳ Ｐゴシック" charset="0"/>
                          <a:cs typeface="ＭＳ Ｐゴシック" charset="0"/>
                        </a:rPr>
                        <a:t>40dBm2:10mstrip</a:t>
                      </a:r>
                      <a:endParaRPr kumimoji="1" lang="en-US" altLang="ja-JP" sz="1400" b="0" i="0" u="none" strike="noStrike" cap="none" normalizeH="0" baseline="0" dirty="0">
                        <a:ln>
                          <a:noFill/>
                        </a:ln>
                        <a:solidFill>
                          <a:schemeClr val="tx1"/>
                        </a:solidFill>
                        <a:effectLst/>
                        <a:latin typeface="Times" charset="0"/>
                        <a:ea typeface="Osaka" charset="0"/>
                        <a:cs typeface="Osaka"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ＭＳ Ｐゴシック" charset="0"/>
                          <a:ea typeface="ＭＳ Ｐゴシック" charset="0"/>
                          <a:cs typeface="ＭＳ Ｐゴシック" charset="0"/>
                        </a:rPr>
                        <a:t>100Mhz AD conversion</a:t>
                      </a:r>
                      <a:endParaRPr kumimoji="1" lang="en-US" altLang="ja-JP" sz="1400" b="0" i="0" u="none" strike="noStrike" cap="none" normalizeH="0" baseline="0" dirty="0">
                        <a:ln>
                          <a:noFill/>
                        </a:ln>
                        <a:solidFill>
                          <a:schemeClr val="tx1"/>
                        </a:solidFill>
                        <a:effectLst/>
                        <a:latin typeface="Times" charset="0"/>
                        <a:ea typeface="Osaka" charset="0"/>
                        <a:cs typeface="Osaka"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159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sz="1400" b="0" i="0" u="none" strike="noStrike" cap="none" normalizeH="0" baseline="0" dirty="0">
                          <a:ln>
                            <a:noFill/>
                          </a:ln>
                          <a:solidFill>
                            <a:srgbClr val="000000"/>
                          </a:solidFill>
                          <a:effectLst/>
                          <a:latin typeface="ＭＳ Ｐゴシック" charset="0"/>
                          <a:ea typeface="ＭＳ Ｐゴシック" charset="0"/>
                          <a:cs typeface="ＭＳ Ｐゴシック" charset="0"/>
                        </a:rPr>
                        <a:t>ALOS tracking</a:t>
                      </a:r>
                      <a:endParaRPr kumimoji="1" lang="en-US" altLang="ja-JP" sz="1400" b="0" i="0" u="none" strike="noStrike" cap="none" normalizeH="0" baseline="0" dirty="0">
                        <a:ln>
                          <a:noFill/>
                        </a:ln>
                        <a:solidFill>
                          <a:schemeClr val="tx1"/>
                        </a:solidFill>
                        <a:effectLst/>
                        <a:latin typeface="Times" charset="0"/>
                        <a:ea typeface="Osaka" charset="0"/>
                        <a:cs typeface="Osaka"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ＭＳ Ｐゴシック" charset="0"/>
                          <a:ea typeface="ＭＳ Ｐゴシック" charset="0"/>
                          <a:cs typeface="ＭＳ Ｐゴシック" charset="0"/>
                        </a:rPr>
                        <a:t>No</a:t>
                      </a:r>
                      <a:endParaRPr kumimoji="1" lang="en-US" altLang="ja-JP" sz="1400" b="0" i="0" u="none" strike="noStrike" cap="none" normalizeH="0" baseline="0" dirty="0">
                        <a:ln>
                          <a:noFill/>
                        </a:ln>
                        <a:solidFill>
                          <a:schemeClr val="tx1"/>
                        </a:solidFill>
                        <a:effectLst/>
                        <a:latin typeface="Times" charset="0"/>
                        <a:ea typeface="Osaka" charset="0"/>
                        <a:cs typeface="Osaka"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dirty="0" smtClean="0">
                          <a:ln>
                            <a:noFill/>
                          </a:ln>
                          <a:solidFill>
                            <a:srgbClr val="000000"/>
                          </a:solidFill>
                          <a:effectLst/>
                          <a:latin typeface="ＭＳ Ｐゴシック" charset="0"/>
                          <a:ea typeface="ＭＳ Ｐゴシック" charset="0"/>
                          <a:cs typeface="ＭＳ Ｐゴシック" charset="0"/>
                        </a:rPr>
                        <a:t>No</a:t>
                      </a:r>
                      <a:endParaRPr kumimoji="1" lang="en-US" altLang="ja-JP" sz="1400" b="0" i="0" u="none" strike="noStrike" cap="none" normalizeH="0" baseline="0" dirty="0">
                        <a:ln>
                          <a:noFill/>
                        </a:ln>
                        <a:solidFill>
                          <a:schemeClr val="tx1"/>
                        </a:solidFill>
                        <a:effectLst/>
                        <a:latin typeface="Times" charset="0"/>
                        <a:ea typeface="Osaka" charset="0"/>
                        <a:cs typeface="Osaka"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159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sz="1400" b="0" i="0" u="none" strike="noStrike" cap="none" normalizeH="0" baseline="0" dirty="0">
                          <a:ln>
                            <a:noFill/>
                          </a:ln>
                          <a:solidFill>
                            <a:srgbClr val="000000"/>
                          </a:solidFill>
                          <a:effectLst/>
                          <a:latin typeface="ＭＳ Ｐゴシック" charset="0"/>
                          <a:ea typeface="ＭＳ Ｐゴシック" charset="0"/>
                          <a:cs typeface="ＭＳ Ｐゴシック" charset="0"/>
                        </a:rPr>
                        <a:t>temperature range</a:t>
                      </a:r>
                      <a:endParaRPr kumimoji="1" lang="en-US" altLang="ja-JP" sz="1400" b="0" i="0" u="none" strike="noStrike" cap="none" normalizeH="0" baseline="0" dirty="0">
                        <a:ln>
                          <a:noFill/>
                        </a:ln>
                        <a:solidFill>
                          <a:schemeClr val="tx1"/>
                        </a:solidFill>
                        <a:effectLst/>
                        <a:latin typeface="Times" charset="0"/>
                        <a:ea typeface="Osaka" charset="0"/>
                        <a:cs typeface="Osaka"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sz="1400" b="0" i="0" u="none" strike="noStrike" cap="none" normalizeH="0" baseline="0">
                          <a:ln>
                            <a:noFill/>
                          </a:ln>
                          <a:solidFill>
                            <a:srgbClr val="000000"/>
                          </a:solidFill>
                          <a:effectLst/>
                          <a:latin typeface="ＭＳ Ｐゴシック" charset="0"/>
                          <a:ea typeface="ＭＳ Ｐゴシック" charset="0"/>
                          <a:cs typeface="ＭＳ Ｐゴシック" charset="0"/>
                        </a:rPr>
                        <a:t>-10～＋50</a:t>
                      </a:r>
                      <a:r>
                        <a:rPr kumimoji="1" lang="ja-JP" altLang="ja-JP" sz="1400" b="0" i="0" u="none" strike="noStrike" cap="none" normalizeH="0" baseline="0">
                          <a:ln>
                            <a:noFill/>
                          </a:ln>
                          <a:solidFill>
                            <a:srgbClr val="000000"/>
                          </a:solidFill>
                          <a:effectLst/>
                          <a:latin typeface="ＭＳ Ｐゴシック" charset="0"/>
                          <a:ea typeface="ＭＳ Ｐゴシック" charset="0"/>
                          <a:cs typeface="ＭＳ Ｐゴシック" charset="0"/>
                        </a:rPr>
                        <a:t>℃</a:t>
                      </a:r>
                      <a:endParaRPr kumimoji="1" lang="en-US" altLang="ja-JP" sz="1400" b="0" i="0" u="none" strike="noStrike" cap="none" normalizeH="0" baseline="0" dirty="0">
                        <a:ln>
                          <a:noFill/>
                        </a:ln>
                        <a:solidFill>
                          <a:schemeClr val="tx1"/>
                        </a:solidFill>
                        <a:effectLst/>
                        <a:latin typeface="Times" charset="0"/>
                        <a:ea typeface="Osaka" charset="0"/>
                        <a:cs typeface="Osaka"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sz="1400" b="0" i="0" u="none" strike="noStrike" cap="none" normalizeH="0" baseline="0">
                          <a:ln>
                            <a:noFill/>
                          </a:ln>
                          <a:solidFill>
                            <a:srgbClr val="000000"/>
                          </a:solidFill>
                          <a:effectLst/>
                          <a:latin typeface="ＭＳ Ｐゴシック" charset="0"/>
                          <a:ea typeface="ＭＳ Ｐゴシック" charset="0"/>
                          <a:cs typeface="ＭＳ Ｐゴシック" charset="0"/>
                        </a:rPr>
                        <a:t>-10～＋50</a:t>
                      </a:r>
                      <a:r>
                        <a:rPr kumimoji="1" lang="ja-JP" altLang="ja-JP" sz="1400" b="0" i="0" u="none" strike="noStrike" cap="none" normalizeH="0" baseline="0">
                          <a:ln>
                            <a:noFill/>
                          </a:ln>
                          <a:solidFill>
                            <a:srgbClr val="000000"/>
                          </a:solidFill>
                          <a:effectLst/>
                          <a:latin typeface="ＭＳ Ｐゴシック" charset="0"/>
                          <a:ea typeface="ＭＳ Ｐゴシック" charset="0"/>
                          <a:cs typeface="ＭＳ Ｐゴシック" charset="0"/>
                        </a:rPr>
                        <a:t>℃</a:t>
                      </a:r>
                      <a:endParaRPr kumimoji="1" lang="en-US" altLang="ja-JP" sz="1400" b="0" i="0" u="none" strike="noStrike" cap="none" normalizeH="0" baseline="0" dirty="0">
                        <a:ln>
                          <a:noFill/>
                        </a:ln>
                        <a:solidFill>
                          <a:schemeClr val="tx1"/>
                        </a:solidFill>
                        <a:effectLst/>
                        <a:latin typeface="Times" charset="0"/>
                        <a:ea typeface="Osaka" charset="0"/>
                        <a:cs typeface="Osaka"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159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sz="1400" b="0" i="0" u="none" strike="noStrike" cap="none" normalizeH="0" baseline="0" dirty="0">
                          <a:ln>
                            <a:noFill/>
                          </a:ln>
                          <a:solidFill>
                            <a:srgbClr val="000000"/>
                          </a:solidFill>
                          <a:effectLst/>
                          <a:latin typeface="ＭＳ Ｐゴシック" charset="0"/>
                          <a:ea typeface="ＭＳ Ｐゴシック" charset="0"/>
                          <a:cs typeface="ＭＳ Ｐゴシック" charset="0"/>
                        </a:rPr>
                        <a:t>Humidity range</a:t>
                      </a:r>
                      <a:endParaRPr kumimoji="1" lang="en-US" altLang="ja-JP" sz="1400" b="0" i="0" u="none" strike="noStrike" cap="none" normalizeH="0" baseline="0" dirty="0">
                        <a:ln>
                          <a:noFill/>
                        </a:ln>
                        <a:solidFill>
                          <a:schemeClr val="tx1"/>
                        </a:solidFill>
                        <a:effectLst/>
                        <a:latin typeface="Times" charset="0"/>
                        <a:ea typeface="Osaka" charset="0"/>
                        <a:cs typeface="Osaka"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sz="1400" b="0" i="0" u="none" strike="noStrike" cap="none" normalizeH="0" baseline="0">
                          <a:ln>
                            <a:noFill/>
                          </a:ln>
                          <a:solidFill>
                            <a:srgbClr val="000000"/>
                          </a:solidFill>
                          <a:effectLst/>
                          <a:latin typeface="ＭＳ Ｐゴシック" charset="0"/>
                          <a:ea typeface="ＭＳ Ｐゴシック" charset="0"/>
                          <a:cs typeface="ＭＳ Ｐゴシック" charset="0"/>
                        </a:rPr>
                        <a:t>35～100%RH</a:t>
                      </a:r>
                      <a:endParaRPr kumimoji="1" lang="en-US" altLang="ja-JP" sz="1400" b="0" i="0" u="none" strike="noStrike" cap="none" normalizeH="0" baseline="0" dirty="0">
                        <a:ln>
                          <a:noFill/>
                        </a:ln>
                        <a:solidFill>
                          <a:schemeClr val="tx1"/>
                        </a:solidFill>
                        <a:effectLst/>
                        <a:latin typeface="Times" charset="0"/>
                        <a:ea typeface="Osaka" charset="0"/>
                        <a:cs typeface="Osaka"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sz="1400" b="0" i="0" u="none" strike="noStrike" cap="none" normalizeH="0" baseline="0" dirty="0">
                          <a:ln>
                            <a:noFill/>
                          </a:ln>
                          <a:solidFill>
                            <a:srgbClr val="000000"/>
                          </a:solidFill>
                          <a:effectLst/>
                          <a:latin typeface="ＭＳ Ｐゴシック" charset="0"/>
                          <a:ea typeface="ＭＳ Ｐゴシック" charset="0"/>
                          <a:cs typeface="ＭＳ Ｐゴシック" charset="0"/>
                        </a:rPr>
                        <a:t>35～100%RH</a:t>
                      </a:r>
                      <a:endParaRPr kumimoji="1" lang="en-US" altLang="ja-JP" sz="1400" b="0" i="0" u="none" strike="noStrike" cap="none" normalizeH="0" baseline="0" dirty="0">
                        <a:ln>
                          <a:noFill/>
                        </a:ln>
                        <a:solidFill>
                          <a:schemeClr val="tx1"/>
                        </a:solidFill>
                        <a:effectLst/>
                        <a:latin typeface="Times" charset="0"/>
                        <a:ea typeface="Osaka" charset="0"/>
                        <a:cs typeface="Osaka"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149554" name="Text Box 50"/>
          <p:cNvSpPr txBox="1">
            <a:spLocks noChangeArrowheads="1"/>
          </p:cNvSpPr>
          <p:nvPr/>
        </p:nvSpPr>
        <p:spPr bwMode="auto">
          <a:xfrm>
            <a:off x="288925" y="112713"/>
            <a:ext cx="8148384" cy="52322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ja-JP" sz="2800" dirty="0" smtClean="0"/>
              <a:t>3.3.1	Active Radar Calibrator and SAR signal receiver</a:t>
            </a:r>
            <a:endParaRPr lang="ja-JP" altLang="en-US" sz="2800" dirty="0"/>
          </a:p>
        </p:txBody>
      </p:sp>
      <p:sp>
        <p:nvSpPr>
          <p:cNvPr id="149556" name="Text Box 52"/>
          <p:cNvSpPr txBox="1">
            <a:spLocks noChangeArrowheads="1"/>
          </p:cNvSpPr>
          <p:nvPr/>
        </p:nvSpPr>
        <p:spPr bwMode="auto">
          <a:xfrm>
            <a:off x="1524000" y="6518971"/>
            <a:ext cx="992579" cy="36933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ja-JP" sz="1800" dirty="0" smtClean="0">
                <a:latin typeface="Calibri"/>
                <a:cs typeface="Calibri"/>
              </a:rPr>
              <a:t>Receiver</a:t>
            </a:r>
            <a:endParaRPr lang="en-US" altLang="ja-JP" dirty="0">
              <a:latin typeface="Calibri"/>
              <a:cs typeface="Calibri"/>
            </a:endParaRPr>
          </a:p>
        </p:txBody>
      </p:sp>
      <p:sp>
        <p:nvSpPr>
          <p:cNvPr id="149557" name="Text Box 53"/>
          <p:cNvSpPr txBox="1">
            <a:spLocks noChangeArrowheads="1"/>
          </p:cNvSpPr>
          <p:nvPr/>
        </p:nvSpPr>
        <p:spPr bwMode="auto">
          <a:xfrm>
            <a:off x="3454400" y="1167480"/>
            <a:ext cx="5689600" cy="175432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buFontTx/>
              <a:buChar char="•"/>
            </a:pPr>
            <a:r>
              <a:rPr lang="en-US" altLang="ja-JP" sz="1800" dirty="0" smtClean="0">
                <a:latin typeface="Calibri"/>
                <a:cs typeface="Calibri"/>
              </a:rPr>
              <a:t>Geometric calibrator with location uncertainty of 1 cm</a:t>
            </a:r>
          </a:p>
          <a:p>
            <a:pPr>
              <a:buFontTx/>
              <a:buChar char="•"/>
            </a:pPr>
            <a:r>
              <a:rPr lang="en-US" altLang="ja-JP" sz="1800" dirty="0" smtClean="0">
                <a:latin typeface="Calibri"/>
                <a:cs typeface="Calibri"/>
              </a:rPr>
              <a:t>45 (0, 90 deg) degree rotational ARC.</a:t>
            </a:r>
            <a:endParaRPr lang="en-US" altLang="ja-JP" sz="1800" dirty="0">
              <a:latin typeface="Calibri"/>
              <a:cs typeface="Calibri"/>
            </a:endParaRPr>
          </a:p>
          <a:p>
            <a:pPr>
              <a:buFontTx/>
              <a:buChar char="•"/>
            </a:pPr>
            <a:r>
              <a:rPr lang="en-US" altLang="ja-JP" sz="1800" dirty="0" smtClean="0">
                <a:latin typeface="Calibri"/>
                <a:cs typeface="Calibri"/>
              </a:rPr>
              <a:t>Manually controlled </a:t>
            </a:r>
            <a:r>
              <a:rPr lang="en-US" altLang="ja-JP" sz="1800" dirty="0">
                <a:latin typeface="Calibri"/>
                <a:cs typeface="Calibri"/>
              </a:rPr>
              <a:t>for off nadir angle.</a:t>
            </a:r>
          </a:p>
          <a:p>
            <a:pPr>
              <a:buFontTx/>
              <a:buChar char="•"/>
            </a:pPr>
            <a:r>
              <a:rPr lang="en-US" altLang="ja-JP" sz="1800" dirty="0">
                <a:latin typeface="Calibri"/>
                <a:cs typeface="Calibri"/>
              </a:rPr>
              <a:t>High RCS stability using thermally insulated </a:t>
            </a:r>
            <a:r>
              <a:rPr lang="en-US" altLang="ja-JP" sz="1800" dirty="0" smtClean="0">
                <a:latin typeface="Calibri"/>
                <a:cs typeface="Calibri"/>
              </a:rPr>
              <a:t>units</a:t>
            </a:r>
            <a:endParaRPr lang="en-US" altLang="ja-JP" sz="1800" dirty="0">
              <a:latin typeface="Calibri"/>
              <a:cs typeface="Calibri"/>
            </a:endParaRPr>
          </a:p>
          <a:p>
            <a:pPr>
              <a:buFontTx/>
              <a:buChar char="•"/>
            </a:pPr>
            <a:r>
              <a:rPr lang="en-US" altLang="ja-JP" sz="1800" dirty="0">
                <a:latin typeface="Calibri"/>
                <a:cs typeface="Calibri"/>
              </a:rPr>
              <a:t>Wide resistance for temperature and humidity</a:t>
            </a:r>
          </a:p>
          <a:p>
            <a:pPr>
              <a:buFontTx/>
              <a:buChar char="•"/>
            </a:pPr>
            <a:r>
              <a:rPr lang="en-US" altLang="ja-JP" sz="1800" dirty="0" smtClean="0">
                <a:latin typeface="Calibri"/>
                <a:cs typeface="Calibri"/>
              </a:rPr>
              <a:t>ARC </a:t>
            </a:r>
            <a:r>
              <a:rPr lang="en-US" altLang="ja-JP" sz="1800" dirty="0">
                <a:latin typeface="Calibri"/>
                <a:cs typeface="Calibri"/>
              </a:rPr>
              <a:t>mode prepares the H and V phase difference</a:t>
            </a:r>
          </a:p>
        </p:txBody>
      </p:sp>
      <p:grpSp>
        <p:nvGrpSpPr>
          <p:cNvPr id="9" name="グループ化 162"/>
          <p:cNvGrpSpPr>
            <a:grpSpLocks/>
          </p:cNvGrpSpPr>
          <p:nvPr/>
        </p:nvGrpSpPr>
        <p:grpSpPr bwMode="auto">
          <a:xfrm>
            <a:off x="507998" y="1139741"/>
            <a:ext cx="2836333" cy="2754312"/>
            <a:chOff x="6365" y="3641"/>
            <a:chExt cx="5040" cy="6195"/>
          </a:xfrm>
        </p:grpSpPr>
        <p:cxnSp>
          <p:nvCxnSpPr>
            <p:cNvPr id="10" name="AutoShape 22"/>
            <p:cNvCxnSpPr>
              <a:cxnSpLocks noChangeShapeType="1"/>
            </p:cNvCxnSpPr>
            <p:nvPr/>
          </p:nvCxnSpPr>
          <p:spPr bwMode="auto">
            <a:xfrm flipH="1" flipV="1">
              <a:off x="7019" y="4093"/>
              <a:ext cx="870" cy="1264"/>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11" name="Text Box 23"/>
            <p:cNvSpPr txBox="1">
              <a:spLocks noChangeArrowheads="1"/>
            </p:cNvSpPr>
            <p:nvPr/>
          </p:nvSpPr>
          <p:spPr bwMode="auto">
            <a:xfrm>
              <a:off x="6365" y="3641"/>
              <a:ext cx="1022" cy="3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none" lIns="74295" tIns="8890" rIns="74295" bIns="8890" anchor="t" anchorCtr="0" upright="1">
              <a:spAutoFit/>
            </a:bodyPr>
            <a:lstStyle/>
            <a:p>
              <a:pPr algn="just">
                <a:spcAft>
                  <a:spcPts val="0"/>
                </a:spcAft>
              </a:pPr>
              <a:r>
                <a:rPr lang="en-US" sz="1050" kern="100" dirty="0">
                  <a:effectLst/>
                  <a:latin typeface="ＭＳ ゴシック"/>
                  <a:cs typeface="Times New Roman"/>
                </a:rPr>
                <a:t>SAR</a:t>
              </a:r>
              <a:r>
                <a:rPr lang="ja-JP" sz="1050" kern="100">
                  <a:effectLst/>
                  <a:latin typeface="ＭＳ 明朝"/>
                  <a:ea typeface="ＭＳ ゴシック"/>
                  <a:cs typeface="Times New Roman"/>
                </a:rPr>
                <a:t>方向</a:t>
              </a:r>
              <a:endParaRPr lang="ja-JP" sz="1050" kern="100">
                <a:effectLst/>
                <a:latin typeface="ＭＳ 明朝"/>
                <a:cs typeface="Times New Roman"/>
              </a:endParaRPr>
            </a:p>
          </p:txBody>
        </p:sp>
        <p:sp>
          <p:nvSpPr>
            <p:cNvPr id="12" name="Text Box 24"/>
            <p:cNvSpPr txBox="1">
              <a:spLocks noChangeArrowheads="1"/>
            </p:cNvSpPr>
            <p:nvPr/>
          </p:nvSpPr>
          <p:spPr bwMode="auto">
            <a:xfrm>
              <a:off x="9740" y="6521"/>
              <a:ext cx="655" cy="3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none" lIns="74295" tIns="8890" rIns="74295" bIns="8890" anchor="t" anchorCtr="0" upright="1">
              <a:spAutoFit/>
            </a:bodyPr>
            <a:lstStyle/>
            <a:p>
              <a:pPr algn="just">
                <a:spcAft>
                  <a:spcPts val="0"/>
                </a:spcAft>
              </a:pPr>
              <a:r>
                <a:rPr lang="ja-JP" sz="1050" kern="100">
                  <a:effectLst/>
                  <a:latin typeface="ＭＳ 明朝"/>
                  <a:cs typeface="Times New Roman"/>
                </a:rPr>
                <a:t>三脚</a:t>
              </a:r>
            </a:p>
          </p:txBody>
        </p:sp>
        <p:sp>
          <p:nvSpPr>
            <p:cNvPr id="13" name="Text Box 25"/>
            <p:cNvSpPr txBox="1">
              <a:spLocks noChangeArrowheads="1"/>
            </p:cNvSpPr>
            <p:nvPr/>
          </p:nvSpPr>
          <p:spPr bwMode="auto">
            <a:xfrm>
              <a:off x="9304" y="4663"/>
              <a:ext cx="1285" cy="3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none" lIns="74295" tIns="8890" rIns="74295" bIns="8890" anchor="t" anchorCtr="0" upright="1">
              <a:spAutoFit/>
            </a:bodyPr>
            <a:lstStyle/>
            <a:p>
              <a:pPr algn="just">
                <a:spcAft>
                  <a:spcPts val="0"/>
                </a:spcAft>
              </a:pPr>
              <a:r>
                <a:rPr lang="ja-JP" sz="1050" kern="100">
                  <a:effectLst/>
                  <a:latin typeface="ＭＳ 明朝"/>
                  <a:ea typeface="ＭＳ ゴシック"/>
                  <a:cs typeface="Times New Roman"/>
                </a:rPr>
                <a:t>電子機器部</a:t>
              </a:r>
              <a:endParaRPr lang="ja-JP" sz="1050" kern="100">
                <a:effectLst/>
                <a:latin typeface="ＭＳ 明朝"/>
                <a:cs typeface="Times New Roman"/>
              </a:endParaRPr>
            </a:p>
          </p:txBody>
        </p:sp>
        <p:sp>
          <p:nvSpPr>
            <p:cNvPr id="14" name="Text Box 27"/>
            <p:cNvSpPr txBox="1">
              <a:spLocks noChangeArrowheads="1"/>
            </p:cNvSpPr>
            <p:nvPr/>
          </p:nvSpPr>
          <p:spPr bwMode="auto">
            <a:xfrm>
              <a:off x="8035" y="3833"/>
              <a:ext cx="1705" cy="3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none" lIns="74295" tIns="8890" rIns="74295" bIns="8890" anchor="t" anchorCtr="0" upright="1">
              <a:spAutoFit/>
            </a:bodyPr>
            <a:lstStyle/>
            <a:p>
              <a:pPr algn="just">
                <a:spcAft>
                  <a:spcPts val="0"/>
                </a:spcAft>
              </a:pPr>
              <a:r>
                <a:rPr lang="ja-JP" sz="1050" kern="100">
                  <a:effectLst/>
                  <a:latin typeface="ＭＳ 明朝"/>
                  <a:ea typeface="ＭＳ ゴシック"/>
                  <a:cs typeface="Times New Roman"/>
                </a:rPr>
                <a:t>送受信アンテナ</a:t>
              </a:r>
              <a:endParaRPr lang="ja-JP" sz="1050" kern="100">
                <a:effectLst/>
                <a:latin typeface="ＭＳ 明朝"/>
                <a:cs typeface="Times New Roman"/>
              </a:endParaRPr>
            </a:p>
          </p:txBody>
        </p:sp>
        <p:cxnSp>
          <p:nvCxnSpPr>
            <p:cNvPr id="15" name="AutoShape 29"/>
            <p:cNvCxnSpPr>
              <a:cxnSpLocks noChangeShapeType="1"/>
            </p:cNvCxnSpPr>
            <p:nvPr/>
          </p:nvCxnSpPr>
          <p:spPr bwMode="auto">
            <a:xfrm flipH="1">
              <a:off x="9469" y="6877"/>
              <a:ext cx="448" cy="69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16" name="Text Box 30"/>
            <p:cNvSpPr txBox="1">
              <a:spLocks noChangeArrowheads="1"/>
            </p:cNvSpPr>
            <p:nvPr/>
          </p:nvSpPr>
          <p:spPr bwMode="auto">
            <a:xfrm>
              <a:off x="10475" y="8535"/>
              <a:ext cx="930" cy="3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74295" tIns="8890" rIns="74295" bIns="8890" anchor="t" anchorCtr="0" upright="1">
              <a:spAutoFit/>
            </a:bodyPr>
            <a:lstStyle/>
            <a:p>
              <a:pPr algn="just">
                <a:spcAft>
                  <a:spcPts val="0"/>
                </a:spcAft>
              </a:pPr>
              <a:r>
                <a:rPr lang="ja-JP" sz="1050" kern="100">
                  <a:effectLst/>
                  <a:latin typeface="ＭＳ 明朝"/>
                  <a:ea typeface="ＭＳ ゴシック"/>
                  <a:cs typeface="Times New Roman"/>
                </a:rPr>
                <a:t>設置点</a:t>
              </a:r>
              <a:endParaRPr lang="ja-JP" sz="1050" kern="100">
                <a:effectLst/>
                <a:latin typeface="ＭＳ 明朝"/>
                <a:cs typeface="Times New Roman"/>
              </a:endParaRPr>
            </a:p>
          </p:txBody>
        </p:sp>
        <p:pic>
          <p:nvPicPr>
            <p:cNvPr id="17" name="Picture 32" descr="幾何校正装置_前方から"/>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711" y="5177"/>
              <a:ext cx="3878" cy="4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8" name="AutoShape 31"/>
            <p:cNvCxnSpPr>
              <a:cxnSpLocks noChangeShapeType="1"/>
            </p:cNvCxnSpPr>
            <p:nvPr/>
          </p:nvCxnSpPr>
          <p:spPr bwMode="auto">
            <a:xfrm flipH="1">
              <a:off x="10589" y="8993"/>
              <a:ext cx="225" cy="626"/>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9" name="AutoShape 26"/>
            <p:cNvCxnSpPr>
              <a:cxnSpLocks noChangeShapeType="1"/>
            </p:cNvCxnSpPr>
            <p:nvPr/>
          </p:nvCxnSpPr>
          <p:spPr bwMode="auto">
            <a:xfrm flipH="1">
              <a:off x="9020" y="5019"/>
              <a:ext cx="720" cy="60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0" name="AutoShape 28"/>
            <p:cNvCxnSpPr>
              <a:cxnSpLocks noChangeShapeType="1"/>
            </p:cNvCxnSpPr>
            <p:nvPr/>
          </p:nvCxnSpPr>
          <p:spPr bwMode="auto">
            <a:xfrm flipH="1">
              <a:off x="8409" y="4274"/>
              <a:ext cx="108" cy="1083"/>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grpSp>
      <p:sp>
        <p:nvSpPr>
          <p:cNvPr id="2" name="テキスト ボックス 1"/>
          <p:cNvSpPr txBox="1"/>
          <p:nvPr/>
        </p:nvSpPr>
        <p:spPr>
          <a:xfrm>
            <a:off x="288925" y="2105921"/>
            <a:ext cx="834483" cy="461665"/>
          </a:xfrm>
          <a:prstGeom prst="rect">
            <a:avLst/>
          </a:prstGeom>
          <a:noFill/>
        </p:spPr>
        <p:txBody>
          <a:bodyPr wrap="none" rtlCol="0">
            <a:spAutoFit/>
          </a:bodyPr>
          <a:lstStyle/>
          <a:p>
            <a:r>
              <a:rPr kumimoji="1" lang="en-US" altLang="ja-JP" dirty="0" smtClean="0"/>
              <a:t>ARC</a:t>
            </a:r>
            <a:endParaRPr kumimoji="1" lang="ja-JP" altLang="en-US" dirty="0"/>
          </a:p>
        </p:txBody>
      </p:sp>
      <p:pic>
        <p:nvPicPr>
          <p:cNvPr id="3" name="図 2" descr="P1050857.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0933" y="4140367"/>
            <a:ext cx="3268133" cy="2451100"/>
          </a:xfrm>
          <a:prstGeom prst="rect">
            <a:avLst/>
          </a:prstGeom>
        </p:spPr>
      </p:pic>
      <p:graphicFrame>
        <p:nvGraphicFramePr>
          <p:cNvPr id="21" name="グラフ 20"/>
          <p:cNvGraphicFramePr>
            <a:graphicFrameLocks noGrp="1"/>
          </p:cNvGraphicFramePr>
          <p:nvPr>
            <p:extLst>
              <p:ext uri="{D42A27DB-BD31-4B8C-83A1-F6EECF244321}">
                <p14:modId xmlns:p14="http://schemas.microsoft.com/office/powerpoint/2010/main" val="1763017429"/>
              </p:ext>
            </p:extLst>
          </p:nvPr>
        </p:nvGraphicFramePr>
        <p:xfrm>
          <a:off x="3736754" y="3165585"/>
          <a:ext cx="5407246" cy="354294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628216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既定の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既定のテーマ.thmx</Template>
  <TotalTime>4888</TotalTime>
  <Words>1670</Words>
  <Application>Microsoft Macintosh PowerPoint</Application>
  <PresentationFormat>On-screen Show (4:3)</PresentationFormat>
  <Paragraphs>273</Paragraphs>
  <Slides>31</Slides>
  <Notes>3</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既定のテーマ</vt:lpstr>
      <vt:lpstr>ALOS-2の最新成果 Latest outcome of ALOS-2 </vt:lpstr>
      <vt:lpstr>Dawning Era of ALOS-2</vt:lpstr>
      <vt:lpstr>Initial Check out and future plan</vt:lpstr>
      <vt:lpstr>ALOS-2 Mission Objectives</vt:lpstr>
      <vt:lpstr>Specification</vt:lpstr>
      <vt:lpstr>Four new techniques</vt:lpstr>
      <vt:lpstr>Calibration issues</vt:lpstr>
      <vt:lpstr>Chirp Signals(84MHz, Tokyo)</vt:lpstr>
      <vt:lpstr>PowerPoint Presentation</vt:lpstr>
      <vt:lpstr>3.3.1 Global distribution of the calibration site）（5/12)</vt:lpstr>
      <vt:lpstr>First Image of the PALSAR-2 on June 19 2014 over the Tokyo</vt:lpstr>
      <vt:lpstr>JERS-1, ALOS, ALOS-2 image comparison</vt:lpstr>
      <vt:lpstr>JERS-1, ALOS, ALOS-2 image comparison</vt:lpstr>
      <vt:lpstr>JERS-1, ALOS, ALOS-2 image comparison</vt:lpstr>
      <vt:lpstr>JERS-1, ALOS, ALOS-2 image comparison</vt:lpstr>
      <vt:lpstr>PowerPoint Presentation</vt:lpstr>
      <vt:lpstr>PowerPoint Presentation</vt:lpstr>
      <vt:lpstr>PowerPoint Presentation</vt:lpstr>
      <vt:lpstr>PowerPoint Presentation</vt:lpstr>
      <vt:lpstr>Range Ambiguity Suppression (PALSAR2)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Forest monitoring using Dual Strip SAR： PALSAR data were provided to IBAMA of Brazil for monitoring the illegal logging. PALSAR-2 will be provided to more agencies.</vt:lpstr>
      <vt:lpstr>PowerPoint Presentation</vt:lpstr>
      <vt:lpstr>PowerPoint Presentation</vt:lpstr>
      <vt:lpstr>PowerPoint Presentation</vt:lpstr>
    </vt:vector>
  </TitlesOfParts>
  <Company>宇宙航空研究開発機構</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EORC JAXAshimada</dc:creator>
  <cp:lastModifiedBy>Ake Rosenqvist</cp:lastModifiedBy>
  <cp:revision>148</cp:revision>
  <dcterms:created xsi:type="dcterms:W3CDTF">2014-08-16T11:14:15Z</dcterms:created>
  <dcterms:modified xsi:type="dcterms:W3CDTF">2014-10-22T08:48:40Z</dcterms:modified>
</cp:coreProperties>
</file>