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1"/>
  </p:notesMasterIdLst>
  <p:sldIdLst>
    <p:sldId id="18690" r:id="rId6"/>
    <p:sldId id="2147474052" r:id="rId7"/>
    <p:sldId id="2147474156" r:id="rId8"/>
    <p:sldId id="18669" r:id="rId9"/>
    <p:sldId id="38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0A7F05-AEF5-E207-410A-B23A9401B7B8}" name="Kerrisk, Gemma (Environment, Dutton Park)" initials="GK" userId="S::ker157@csiro.au::2b5a383e-3648-4741-83d1-4180446ca9d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BDC6"/>
    <a:srgbClr val="04858D"/>
    <a:srgbClr val="10939D"/>
    <a:srgbClr val="017F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D45299-51DF-484A-97FE-EED3591B26BB}" v="58" dt="2026-02-06T05:38:37.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C96D5-F7D5-44A6-B72F-F9111054D365}" type="datetimeFigureOut">
              <a:rPr lang="en-NZ" smtClean="0"/>
              <a:t>15/03/2026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C1152-5917-46D5-B845-2D159D0961EE}" type="slidenum">
              <a:rPr lang="en-NZ" smtClean="0"/>
              <a:t>‹#›</a:t>
            </a:fld>
            <a:endParaRPr lang="en-NZ"/>
          </a:p>
        </p:txBody>
      </p:sp>
    </p:spTree>
    <p:extLst>
      <p:ext uri="{BB962C8B-B14F-4D97-AF65-F5344CB8AC3E}">
        <p14:creationId xmlns:p14="http://schemas.microsoft.com/office/powerpoint/2010/main" val="2704267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The electromagnetic spectrum is the complete range of energy waves that travel through space as light.</a:t>
            </a:r>
          </a:p>
          <a:p>
            <a:r>
              <a:rPr lang="en-AU"/>
              <a:t>• These waves vary by their wavelength and energy: from very long, low-energy radio waves to very short, high-energy gamma rays.</a:t>
            </a:r>
          </a:p>
          <a:p>
            <a:r>
              <a:rPr lang="en-AU"/>
              <a:t>• In between are microwaves, infrared, visible light, ultraviolet, and X-rays.</a:t>
            </a:r>
          </a:p>
          <a:p>
            <a:r>
              <a:rPr lang="en-AU"/>
              <a:t>• Visible light is only a small part of the spectrum: the portion our eyes can see as colours from blue to red.</a:t>
            </a:r>
          </a:p>
          <a:p>
            <a:r>
              <a:rPr lang="en-AU"/>
              <a:t>• Even though we can’t see most of the spectrum, there are sensors are designed to detect many of these invisible wavelengths.</a:t>
            </a:r>
          </a:p>
          <a:p>
            <a:r>
              <a:rPr lang="en-AU"/>
              <a:t>• Each part of the spectrum carries different information about the Earth’s surface and environment.</a:t>
            </a:r>
          </a:p>
          <a:p>
            <a:r>
              <a:rPr lang="en-AU"/>
              <a:t>• This is what makes remote sensing possible — by measuring energy across different wavelengths, we can observe and analyse natural systems from a distance.</a:t>
            </a:r>
          </a:p>
          <a:p>
            <a:endParaRPr lang="en-AU"/>
          </a:p>
          <a:p>
            <a:r>
              <a:rPr lang="en-AU"/>
              <a:t>The electromagnetic spectrum = all types of light energy. </a:t>
            </a:r>
            <a:r>
              <a:rPr lang="en-AU" b="1"/>
              <a:t>For aquatic remote sensing, we mainly use:</a:t>
            </a:r>
            <a:endParaRPr lang="en-AU"/>
          </a:p>
          <a:p>
            <a:r>
              <a:rPr lang="en-AU"/>
              <a:t>Visible light (400–700 nm)</a:t>
            </a:r>
          </a:p>
          <a:p>
            <a:r>
              <a:rPr lang="en-AU"/>
              <a:t>Near-infrared (NIR)</a:t>
            </a:r>
          </a:p>
          <a:p>
            <a:r>
              <a:rPr lang="en-AU"/>
              <a:t>Shortwave infrared (SWIR)</a:t>
            </a:r>
          </a:p>
          <a:p>
            <a:pPr marL="171450" indent="-171450">
              <a:buFontTx/>
              <a:buChar char="-"/>
            </a:pPr>
            <a:endParaRPr lang="en-AU" b="0" i="0">
              <a:solidFill>
                <a:srgbClr val="444444"/>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77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 sunlight reaches water, it can:</a:t>
            </a:r>
          </a:p>
          <a:p>
            <a:r>
              <a:rPr lang="en-AU" b="1"/>
              <a:t>Reflect off the surface</a:t>
            </a:r>
            <a:r>
              <a:rPr lang="en-AU"/>
              <a:t> (glint)</a:t>
            </a:r>
          </a:p>
          <a:p>
            <a:r>
              <a:rPr lang="en-AU" b="1"/>
              <a:t>Enter the water</a:t>
            </a:r>
            <a:r>
              <a:rPr lang="en-AU"/>
              <a:t> and:</a:t>
            </a:r>
          </a:p>
          <a:p>
            <a:pPr lvl="1"/>
            <a:r>
              <a:rPr lang="en-AU"/>
              <a:t>Be absorbed</a:t>
            </a:r>
          </a:p>
          <a:p>
            <a:pPr lvl="1"/>
            <a:r>
              <a:rPr lang="en-AU"/>
              <a:t>Be scattered back out</a:t>
            </a:r>
          </a:p>
          <a:p>
            <a:r>
              <a:rPr lang="en-AU" b="1"/>
              <a:t>Different substances affect light differently:</a:t>
            </a:r>
            <a:endParaRPr lang="en-AU"/>
          </a:p>
          <a:p>
            <a:r>
              <a:rPr lang="en-AU"/>
              <a:t>Chlorophyll absorbs blue &amp; red → reflects green</a:t>
            </a:r>
          </a:p>
          <a:p>
            <a:r>
              <a:rPr lang="en-AU"/>
              <a:t>Sediments scatter more light → water looks brighter/turbid</a:t>
            </a:r>
          </a:p>
          <a:p>
            <a:r>
              <a:rPr lang="en-AU"/>
              <a:t>Organic matter absorbs blue → water appears brownish</a:t>
            </a:r>
          </a:p>
          <a:p>
            <a:r>
              <a:rPr lang="en-AU"/>
              <a:t>👉 The light that comes back out is called </a:t>
            </a:r>
            <a:r>
              <a:rPr lang="en-AU" b="1"/>
              <a:t>water-leaving radiance</a:t>
            </a:r>
            <a:endParaRPr lang="en-AU"/>
          </a:p>
          <a:p>
            <a:r>
              <a:rPr lang="en-AU"/>
              <a:t>This is what sensors measure.</a:t>
            </a:r>
          </a:p>
          <a:p>
            <a:endParaRPr lang="en-AU"/>
          </a:p>
        </p:txBody>
      </p:sp>
      <p:sp>
        <p:nvSpPr>
          <p:cNvPr id="4" name="Slide Number Placeholder 3"/>
          <p:cNvSpPr>
            <a:spLocks noGrp="1"/>
          </p:cNvSpPr>
          <p:nvPr>
            <p:ph type="sldNum" sz="quarter" idx="5"/>
          </p:nvPr>
        </p:nvSpPr>
        <p:spPr/>
        <p:txBody>
          <a:bodyPr/>
          <a:lstStyle/>
          <a:p>
            <a:fld id="{9B4C1152-5917-46D5-B845-2D159D0961EE}" type="slidenum">
              <a:rPr lang="en-NZ" smtClean="0"/>
              <a:t>3</a:t>
            </a:fld>
            <a:endParaRPr lang="en-NZ"/>
          </a:p>
        </p:txBody>
      </p:sp>
    </p:spTree>
    <p:extLst>
      <p:ext uri="{BB962C8B-B14F-4D97-AF65-F5344CB8AC3E}">
        <p14:creationId xmlns:p14="http://schemas.microsoft.com/office/powerpoint/2010/main" val="349167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Satellite sensors</a:t>
            </a:r>
          </a:p>
          <a:p>
            <a:r>
              <a:rPr lang="en-AU"/>
              <a:t>Look down at Earth</a:t>
            </a:r>
          </a:p>
          <a:p>
            <a:r>
              <a:rPr lang="en-AU"/>
              <a:t>Measure reflected light in specific wavelength bands</a:t>
            </a:r>
          </a:p>
          <a:p>
            <a:r>
              <a:rPr lang="en-AU"/>
              <a:t>Provide:</a:t>
            </a:r>
          </a:p>
          <a:p>
            <a:pPr lvl="1"/>
            <a:r>
              <a:rPr lang="en-AU"/>
              <a:t>Large-scale coverage</a:t>
            </a:r>
          </a:p>
          <a:p>
            <a:pPr lvl="1"/>
            <a:r>
              <a:rPr lang="en-AU"/>
              <a:t>Frequent monitoring</a:t>
            </a:r>
          </a:p>
          <a:p>
            <a:r>
              <a:rPr lang="en-AU" b="1"/>
              <a:t>Limitations:</a:t>
            </a:r>
            <a:endParaRPr lang="en-AU"/>
          </a:p>
          <a:p>
            <a:r>
              <a:rPr lang="en-AU"/>
              <a:t>Affected by clouds</a:t>
            </a:r>
          </a:p>
          <a:p>
            <a:r>
              <a:rPr lang="en-AU"/>
              <a:t>Atmospheric interference</a:t>
            </a:r>
          </a:p>
          <a:p>
            <a:r>
              <a:rPr lang="en-AU"/>
              <a:t>Lower spatial detail for small water bodies</a:t>
            </a:r>
          </a:p>
          <a:p>
            <a:br>
              <a:rPr lang="en-AU"/>
            </a:br>
            <a:endParaRPr lang="en-AU"/>
          </a:p>
          <a:p>
            <a:r>
              <a:rPr lang="en-AU" b="1"/>
              <a:t>2. Airborne &amp; drone sensors</a:t>
            </a:r>
          </a:p>
          <a:p>
            <a:r>
              <a:rPr lang="en-AU"/>
              <a:t>Fly closer to the surface</a:t>
            </a:r>
          </a:p>
          <a:p>
            <a:r>
              <a:rPr lang="en-AU"/>
              <a:t>Higher resolution</a:t>
            </a:r>
          </a:p>
          <a:p>
            <a:r>
              <a:rPr lang="en-AU"/>
              <a:t>Good for targeted studies</a:t>
            </a:r>
          </a:p>
          <a:p>
            <a:br>
              <a:rPr lang="en-AU"/>
            </a:br>
            <a:endParaRPr lang="en-AU"/>
          </a:p>
          <a:p>
            <a:r>
              <a:rPr lang="en-AU" b="1"/>
              <a:t>3. In-water &amp; above-water radiometers</a:t>
            </a:r>
          </a:p>
          <a:p>
            <a:r>
              <a:rPr lang="en-AU" b="1"/>
              <a:t>Examples:</a:t>
            </a:r>
            <a:endParaRPr lang="en-AU"/>
          </a:p>
          <a:p>
            <a:r>
              <a:rPr lang="en-AU"/>
              <a:t>Above water: measure sky light + water-leaving light</a:t>
            </a:r>
          </a:p>
          <a:p>
            <a:r>
              <a:rPr lang="en-AU"/>
              <a:t>In water: measure how light changes with depth</a:t>
            </a:r>
          </a:p>
          <a:p>
            <a:r>
              <a:rPr lang="en-AU"/>
              <a:t>Used to:</a:t>
            </a:r>
          </a:p>
          <a:p>
            <a:r>
              <a:rPr lang="en-AU"/>
              <a:t>Validate satellite data</a:t>
            </a:r>
          </a:p>
          <a:p>
            <a:r>
              <a:rPr lang="en-AU"/>
              <a:t>Understand detailed optical processes</a:t>
            </a:r>
          </a:p>
          <a:p>
            <a:r>
              <a:rPr lang="en-AU"/>
              <a:t>👉 These are often called </a:t>
            </a:r>
            <a:r>
              <a:rPr lang="en-AU" b="1"/>
              <a:t>hyperspectral radiometers</a:t>
            </a:r>
            <a:r>
              <a:rPr lang="en-AU"/>
              <a:t> because they measure many narrow wavelengths.</a:t>
            </a:r>
          </a:p>
          <a:p>
            <a:pPr>
              <a:buFont typeface="Arial" panose="020B0604020202020204" pitchFamily="34" charset="0"/>
              <a:buNone/>
            </a:pP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6048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basic workflow of aquatic remote sensing:</a:t>
            </a:r>
          </a:p>
          <a:p>
            <a:r>
              <a:rPr lang="en-AU"/>
              <a:t>Sunlight hits water</a:t>
            </a:r>
          </a:p>
          <a:p>
            <a:r>
              <a:rPr lang="en-AU"/>
              <a:t>Light interacts with water constituents</a:t>
            </a:r>
          </a:p>
          <a:p>
            <a:r>
              <a:rPr lang="en-AU"/>
              <a:t>Modified light leaves the water</a:t>
            </a:r>
          </a:p>
          <a:p>
            <a:r>
              <a:rPr lang="en-AU"/>
              <a:t>Sensors measure that light</a:t>
            </a:r>
          </a:p>
          <a:p>
            <a:r>
              <a:rPr lang="en-AU"/>
              <a:t>Algorithms convert it to:</a:t>
            </a:r>
          </a:p>
          <a:p>
            <a:pPr lvl="1"/>
            <a:r>
              <a:rPr lang="en-AU"/>
              <a:t>Chlorophyll concentration</a:t>
            </a:r>
          </a:p>
          <a:p>
            <a:pPr lvl="1"/>
            <a:r>
              <a:rPr lang="en-AU"/>
              <a:t>Turbidity</a:t>
            </a:r>
          </a:p>
          <a:p>
            <a:pPr lvl="1"/>
            <a:r>
              <a:rPr lang="en-AU"/>
              <a:t>Water clarity</a:t>
            </a:r>
          </a:p>
          <a:p>
            <a:pPr lvl="1"/>
            <a:r>
              <a:rPr lang="en-AU"/>
              <a:t>Organic matter</a:t>
            </a:r>
          </a:p>
          <a:p>
            <a:r>
              <a:rPr lang="en-AU" b="1"/>
              <a:t>Key takeaway:</a:t>
            </a:r>
            <a:endParaRPr lang="en-AU"/>
          </a:p>
          <a:p>
            <a:r>
              <a:rPr lang="en-AU"/>
              <a:t>Aquatic remote sensing = using light physics to understand water properties remotely. “By understanding how light behaves across the electromagnetic spectrum and how water modifies that light, we can monitor aquatic environments accurately, efficiently, and at scales impossible with traditional sampling alone.”</a:t>
            </a:r>
          </a:p>
          <a:p>
            <a:pPr algn="l" rtl="0" fontAlgn="base"/>
            <a:endParaRPr lang="en-AU" sz="1800"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718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35360" y="2372883"/>
            <a:ext cx="4800533" cy="2304256"/>
          </a:xfrm>
        </p:spPr>
        <p:txBody>
          <a:bodyPr anchor="b" anchorCtr="0">
            <a:normAutofit/>
          </a:bodyPr>
          <a:lstStyle>
            <a:lvl1pPr algn="l">
              <a:lnSpc>
                <a:spcPct val="90000"/>
              </a:lnSpc>
              <a:defRPr sz="48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335360" y="4869160"/>
            <a:ext cx="4800533" cy="768085"/>
          </a:xfrm>
        </p:spPr>
        <p:txBody>
          <a:bodyPr>
            <a:normAutofit/>
          </a:bodyPr>
          <a:lstStyle>
            <a:lvl1pPr marL="0" indent="0" algn="l">
              <a:buNone/>
              <a:defRPr sz="2667" b="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9" name="Picture 8"/>
          <p:cNvPicPr>
            <a:picLocks noChangeAspect="1"/>
          </p:cNvPicPr>
          <p:nvPr userDrawn="1"/>
        </p:nvPicPr>
        <p:blipFill>
          <a:blip r:embed="rId2"/>
          <a:stretch>
            <a:fillRect/>
          </a:stretch>
        </p:blipFill>
        <p:spPr>
          <a:xfrm>
            <a:off x="335360" y="356659"/>
            <a:ext cx="960107" cy="960107"/>
          </a:xfrm>
          <a:prstGeom prst="rect">
            <a:avLst/>
          </a:prstGeom>
        </p:spPr>
      </p:pic>
      <p:sp>
        <p:nvSpPr>
          <p:cNvPr id="11" name="Rectangle 10"/>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a:solidFill>
                  <a:schemeClr val="accent3"/>
                </a:solidFill>
              </a:rPr>
              <a:t>Australia’s National Science Agency</a:t>
            </a:r>
          </a:p>
        </p:txBody>
      </p:sp>
    </p:spTree>
    <p:extLst>
      <p:ext uri="{BB962C8B-B14F-4D97-AF65-F5344CB8AC3E}">
        <p14:creationId xmlns:p14="http://schemas.microsoft.com/office/powerpoint/2010/main" val="421380186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589613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99055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3" y="2276872"/>
            <a:ext cx="11521277" cy="4032448"/>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349133" y="1124744"/>
            <a:ext cx="11507507" cy="853200"/>
          </a:xfrm>
        </p:spPr>
        <p:txBody>
          <a:bodyPr>
            <a:normAutofit/>
          </a:bodyPr>
          <a:lstStyle>
            <a:lvl1pPr marL="0" indent="0">
              <a:lnSpc>
                <a:spcPct val="100000"/>
              </a:lnSpc>
              <a:spcBef>
                <a:spcPts val="0"/>
              </a:spcBef>
              <a:spcAft>
                <a:spcPts val="0"/>
              </a:spcAft>
              <a:buNone/>
              <a:defRPr sz="3733" b="0">
                <a:solidFill>
                  <a:schemeClr val="accent3"/>
                </a:solidFill>
              </a:defRPr>
            </a:lvl1pPr>
            <a:lvl2pPr marL="0" indent="0">
              <a:lnSpc>
                <a:spcPct val="80000"/>
              </a:lnSpc>
              <a:spcBef>
                <a:spcPts val="0"/>
              </a:spcBef>
              <a:buNone/>
              <a:defRPr sz="2933" b="0">
                <a:solidFill>
                  <a:schemeClr val="accent2"/>
                </a:solidFill>
              </a:defRPr>
            </a:lvl2pPr>
            <a:lvl3pPr>
              <a:buNone/>
              <a:defRPr sz="3733">
                <a:solidFill>
                  <a:srgbClr val="00A9CE"/>
                </a:solidFill>
              </a:defRPr>
            </a:lvl3pPr>
            <a:lvl4pPr>
              <a:buNone/>
              <a:defRPr sz="3733">
                <a:solidFill>
                  <a:srgbClr val="00A9CE"/>
                </a:solidFill>
              </a:defRPr>
            </a:lvl4pPr>
            <a:lvl5pPr>
              <a:buNone/>
              <a:defRPr sz="3733">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145718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35360" y="2221139"/>
            <a:ext cx="5384800" cy="408818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32393" y="2221139"/>
            <a:ext cx="5384800" cy="408818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451070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p:ph type="title"/>
          </p:nvPr>
        </p:nvSpPr>
        <p:spPr>
          <a:xfrm>
            <a:off x="335360" y="1073945"/>
            <a:ext cx="5384800" cy="852487"/>
          </a:xfrm>
        </p:spPr>
        <p:txBody>
          <a:bodyPr/>
          <a:lstStyle/>
          <a:p>
            <a:r>
              <a:rPr lang="en-US"/>
              <a:t>Click to edit Master title style</a:t>
            </a:r>
            <a:endParaRPr lang="en-AU"/>
          </a:p>
        </p:txBody>
      </p:sp>
      <p:sp>
        <p:nvSpPr>
          <p:cNvPr id="3" name="Content Placeholder 2"/>
          <p:cNvSpPr>
            <a:spLocks noGrp="1"/>
          </p:cNvSpPr>
          <p:nvPr>
            <p:ph sz="half" idx="1"/>
          </p:nvPr>
        </p:nvSpPr>
        <p:spPr>
          <a:xfrm>
            <a:off x="335360" y="2221139"/>
            <a:ext cx="5384800" cy="408818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451600" y="2221139"/>
            <a:ext cx="5384800" cy="408818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801828" y="6504333"/>
            <a:ext cx="4918333" cy="127347"/>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408722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p:ph type="title"/>
          </p:nvPr>
        </p:nvSpPr>
        <p:spPr>
          <a:xfrm>
            <a:off x="335360" y="1073945"/>
            <a:ext cx="5384800" cy="852487"/>
          </a:xfrm>
        </p:spPr>
        <p:txBody>
          <a:bodyPr/>
          <a:lstStyle/>
          <a:p>
            <a:r>
              <a:rPr lang="en-US"/>
              <a:t>Click to edit Master title style</a:t>
            </a:r>
            <a:endParaRPr lang="en-AU"/>
          </a:p>
        </p:txBody>
      </p:sp>
      <p:sp>
        <p:nvSpPr>
          <p:cNvPr id="3" name="Content Placeholder 2"/>
          <p:cNvSpPr>
            <a:spLocks noGrp="1"/>
          </p:cNvSpPr>
          <p:nvPr>
            <p:ph sz="half" idx="1"/>
          </p:nvPr>
        </p:nvSpPr>
        <p:spPr>
          <a:xfrm>
            <a:off x="335360" y="2221139"/>
            <a:ext cx="5384800" cy="408818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451600" y="2221139"/>
            <a:ext cx="5384800" cy="4088181"/>
          </a:xfrm>
        </p:spPr>
        <p:txBody>
          <a:bodyPr/>
          <a:lstStyle>
            <a:lvl1pPr>
              <a:defRPr sz="3200">
                <a:solidFill>
                  <a:schemeClr val="bg1"/>
                </a:solidFill>
              </a:defRPr>
            </a:lvl1pPr>
            <a:lvl2pPr>
              <a:defRPr sz="2667">
                <a:solidFill>
                  <a:schemeClr val="bg1"/>
                </a:solidFill>
              </a:defRPr>
            </a:lvl2pPr>
            <a:lvl3pPr>
              <a:defRPr sz="2667">
                <a:solidFill>
                  <a:schemeClr val="bg1"/>
                </a:solidFill>
              </a:defRPr>
            </a:lvl3pPr>
            <a:lvl4pPr>
              <a:defRPr sz="2667">
                <a:solidFill>
                  <a:schemeClr val="bg1"/>
                </a:solidFill>
              </a:defRPr>
            </a:lvl4pPr>
            <a:lvl5pPr>
              <a:defRPr sz="2400">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801828" y="6504333"/>
            <a:ext cx="4918333" cy="127347"/>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38854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half horizontal image (about us only)">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1" y="3690000"/>
            <a:ext cx="12191999" cy="31680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4" name="Title 3"/>
          <p:cNvSpPr>
            <a:spLocks noGrp="1"/>
          </p:cNvSpPr>
          <p:nvPr>
            <p:ph type="title"/>
          </p:nvPr>
        </p:nvSpPr>
        <p:spPr>
          <a:xfrm>
            <a:off x="335360" y="1073945"/>
            <a:ext cx="11521280" cy="852487"/>
          </a:xfrm>
        </p:spPr>
        <p:txBody>
          <a:bodyPr/>
          <a:lstStyle/>
          <a:p>
            <a:r>
              <a:rPr lang="en-US"/>
              <a:t>Click to edit Master title style</a:t>
            </a:r>
            <a:endParaRPr lang="en-AU"/>
          </a:p>
        </p:txBody>
      </p:sp>
    </p:spTree>
    <p:extLst>
      <p:ext uri="{BB962C8B-B14F-4D97-AF65-F5344CB8AC3E}">
        <p14:creationId xmlns:p14="http://schemas.microsoft.com/office/powerpoint/2010/main" val="1180637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095999" y="0"/>
            <a:ext cx="6085284" cy="68580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335363" y="2067717"/>
            <a:ext cx="5376595" cy="4241603"/>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335360" y="1073945"/>
            <a:ext cx="5376597" cy="852487"/>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801828" y="6504333"/>
            <a:ext cx="4910131" cy="127347"/>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56778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9138448" y="0"/>
            <a:ext cx="3043200" cy="68580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335363" y="2067717"/>
            <a:ext cx="8448936" cy="4241603"/>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335360" y="1073945"/>
            <a:ext cx="8448939" cy="852487"/>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801827" y="6504333"/>
            <a:ext cx="7982471" cy="127347"/>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51929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78035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35360" y="2372883"/>
            <a:ext cx="4800533" cy="2304256"/>
          </a:xfrm>
        </p:spPr>
        <p:txBody>
          <a:bodyPr anchor="b" anchorCtr="0">
            <a:normAutofit/>
          </a:bodyPr>
          <a:lstStyle>
            <a:lvl1pPr algn="l">
              <a:lnSpc>
                <a:spcPct val="90000"/>
              </a:lnSpc>
              <a:defRPr sz="48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335360" y="4869160"/>
            <a:ext cx="4800533" cy="768085"/>
          </a:xfrm>
        </p:spPr>
        <p:txBody>
          <a:bodyPr>
            <a:normAutofit/>
          </a:bodyPr>
          <a:lstStyle>
            <a:lvl1pPr marL="0" indent="0" algn="l">
              <a:buNone/>
              <a:defRPr sz="2667" b="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a:stretch>
            <a:fillRect/>
          </a:stretch>
        </p:blipFill>
        <p:spPr>
          <a:xfrm>
            <a:off x="335360" y="356659"/>
            <a:ext cx="960107" cy="960107"/>
          </a:xfrm>
          <a:prstGeom prst="rect">
            <a:avLst/>
          </a:prstGeom>
        </p:spPr>
      </p:pic>
      <p:sp>
        <p:nvSpPr>
          <p:cNvPr id="11" name="Rectangle 10"/>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a:solidFill>
                  <a:schemeClr val="accent3"/>
                </a:solidFill>
              </a:rPr>
              <a:t>Australia’s National Science Agency</a:t>
            </a:r>
          </a:p>
        </p:txBody>
      </p:sp>
      <p:sp>
        <p:nvSpPr>
          <p:cNvPr id="6" name="Picture Placeholder 5"/>
          <p:cNvSpPr>
            <a:spLocks noGrp="1"/>
          </p:cNvSpPr>
          <p:nvPr>
            <p:ph type="pic" sz="quarter" idx="10"/>
          </p:nvPr>
        </p:nvSpPr>
        <p:spPr>
          <a:xfrm>
            <a:off x="6095999" y="0"/>
            <a:ext cx="6085284" cy="68580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Tree>
    <p:extLst>
      <p:ext uri="{BB962C8B-B14F-4D97-AF65-F5344CB8AC3E}">
        <p14:creationId xmlns:p14="http://schemas.microsoft.com/office/powerpoint/2010/main" val="1406536541"/>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84498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48093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6095999" y="0"/>
            <a:ext cx="6085284" cy="68580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335360" y="2468894"/>
            <a:ext cx="5280587" cy="3366757"/>
          </a:xfrm>
        </p:spPr>
        <p:txBody>
          <a:bodyPr/>
          <a:lstStyle>
            <a:lvl1pPr marL="0" indent="0">
              <a:lnSpc>
                <a:spcPct val="85000"/>
              </a:lnSpc>
              <a:spcAft>
                <a:spcPts val="0"/>
              </a:spcAft>
              <a:buFontTx/>
              <a:buNone/>
              <a:defRPr sz="5333" b="0">
                <a:solidFill>
                  <a:schemeClr val="accent3"/>
                </a:solidFill>
              </a:defRPr>
            </a:lvl1pPr>
            <a:lvl2pPr marL="0" indent="0">
              <a:lnSpc>
                <a:spcPct val="85000"/>
              </a:lnSpc>
              <a:spcAft>
                <a:spcPts val="0"/>
              </a:spcAft>
              <a:buNone/>
              <a:defRPr sz="5333" b="0">
                <a:solidFill>
                  <a:schemeClr val="accent2"/>
                </a:solidFill>
              </a:defRPr>
            </a:lvl2pPr>
            <a:lvl3pPr marL="0" indent="0">
              <a:spcBef>
                <a:spcPts val="2933"/>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94965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335360" y="1700807"/>
            <a:ext cx="9409045" cy="3648407"/>
          </a:xfrm>
        </p:spPr>
        <p:txBody>
          <a:bodyPr anchor="b" anchorCtr="0"/>
          <a:lstStyle>
            <a:lvl1pPr marL="0" indent="0">
              <a:spcAft>
                <a:spcPts val="0"/>
              </a:spcAft>
              <a:buFontTx/>
              <a:buNone/>
              <a:defRPr sz="5867" b="0">
                <a:solidFill>
                  <a:schemeClr val="accent1"/>
                </a:solidFill>
              </a:defRPr>
            </a:lvl1pPr>
            <a:lvl2pPr marL="0" indent="0">
              <a:lnSpc>
                <a:spcPct val="75000"/>
              </a:lnSpc>
              <a:spcAft>
                <a:spcPts val="1133"/>
              </a:spcAft>
              <a:buNone/>
              <a:defRPr sz="5867" b="0">
                <a:solidFill>
                  <a:schemeClr val="bg1"/>
                </a:solidFill>
              </a:defRPr>
            </a:lvl2pPr>
            <a:lvl3pPr marL="0" indent="0">
              <a:buNone/>
              <a:defRPr sz="2933"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5941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5360" y="3429000"/>
            <a:ext cx="4800533" cy="2880320"/>
          </a:xfrm>
        </p:spPr>
        <p:txBody>
          <a:bodyPr numCol="2" spcCol="360000">
            <a:normAutofit/>
          </a:bodyPr>
          <a:lstStyle>
            <a:lvl1pPr marL="0" indent="0" algn="l">
              <a:lnSpc>
                <a:spcPct val="90000"/>
              </a:lnSpc>
              <a:spcBef>
                <a:spcPts val="4000"/>
              </a:spcBef>
              <a:buNone/>
              <a:tabLst/>
              <a:defRPr sz="2133" b="1">
                <a:solidFill>
                  <a:schemeClr val="tx1"/>
                </a:solidFill>
              </a:defRPr>
            </a:lvl1pPr>
            <a:lvl2pPr marL="0" indent="0" algn="l">
              <a:lnSpc>
                <a:spcPct val="90000"/>
              </a:lnSpc>
              <a:spcBef>
                <a:spcPts val="0"/>
              </a:spcBef>
              <a:spcAft>
                <a:spcPts val="751"/>
              </a:spcAft>
              <a:buNone/>
              <a:tabLst/>
              <a:defRPr sz="2133">
                <a:solidFill>
                  <a:schemeClr val="tx1"/>
                </a:solidFill>
              </a:defRPr>
            </a:lvl2pPr>
            <a:lvl3pPr marL="0" indent="0" algn="l">
              <a:lnSpc>
                <a:spcPct val="90000"/>
              </a:lnSpc>
              <a:spcBef>
                <a:spcPts val="0"/>
              </a:spcBef>
              <a:buNone/>
              <a:tabLst/>
              <a:defRPr sz="2133">
                <a:solidFill>
                  <a:schemeClr val="tx1"/>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335362" y="1220755"/>
            <a:ext cx="4800532" cy="1920213"/>
          </a:xfrm>
        </p:spPr>
        <p:txBody>
          <a:bodyPr anchor="b" anchorCtr="0">
            <a:noAutofit/>
          </a:bodyPr>
          <a:lstStyle>
            <a:lvl1pPr>
              <a:defRPr sz="4800">
                <a:solidFill>
                  <a:schemeClr val="accent3"/>
                </a:solidFill>
              </a:defRPr>
            </a:lvl1pPr>
          </a:lstStyle>
          <a:p>
            <a:r>
              <a:rPr lang="en-US"/>
              <a:t>Click to edit Master title style</a:t>
            </a:r>
            <a:endParaRPr lang="en-AU"/>
          </a:p>
        </p:txBody>
      </p:sp>
      <p:sp>
        <p:nvSpPr>
          <p:cNvPr id="27" name="Rectangle 26"/>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44" name="Rectangle 43"/>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a:solidFill>
                  <a:schemeClr val="accent3"/>
                </a:solidFill>
              </a:rPr>
              <a:t>Australia’s National Science Agency</a:t>
            </a:r>
          </a:p>
        </p:txBody>
      </p:sp>
      <p:pic>
        <p:nvPicPr>
          <p:cNvPr id="46" name="Picture 45"/>
          <p:cNvPicPr>
            <a:picLocks noChangeAspect="1"/>
          </p:cNvPicPr>
          <p:nvPr userDrawn="1"/>
        </p:nvPicPr>
        <p:blipFill>
          <a:blip r:embed="rId2"/>
          <a:stretch>
            <a:fillRect/>
          </a:stretch>
        </p:blipFill>
        <p:spPr>
          <a:xfrm>
            <a:off x="335360" y="356659"/>
            <a:ext cx="960107" cy="960107"/>
          </a:xfrm>
          <a:prstGeom prst="rect">
            <a:avLst/>
          </a:prstGeom>
        </p:spPr>
      </p:pic>
    </p:spTree>
    <p:extLst>
      <p:ext uri="{BB962C8B-B14F-4D97-AF65-F5344CB8AC3E}">
        <p14:creationId xmlns:p14="http://schemas.microsoft.com/office/powerpoint/2010/main" val="273418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5360" y="2468894"/>
            <a:ext cx="4800533" cy="3796327"/>
          </a:xfrm>
        </p:spPr>
        <p:txBody>
          <a:bodyPr numCol="2" spcCol="360000">
            <a:normAutofit/>
          </a:bodyPr>
          <a:lstStyle>
            <a:lvl1pPr marL="0" indent="0" algn="l">
              <a:lnSpc>
                <a:spcPct val="90000"/>
              </a:lnSpc>
              <a:spcBef>
                <a:spcPts val="4000"/>
              </a:spcBef>
              <a:buNone/>
              <a:tabLst/>
              <a:defRPr sz="2133" b="1">
                <a:solidFill>
                  <a:schemeClr val="tx1"/>
                </a:solidFill>
              </a:defRPr>
            </a:lvl1pPr>
            <a:lvl2pPr marL="0" indent="0" algn="l">
              <a:lnSpc>
                <a:spcPct val="90000"/>
              </a:lnSpc>
              <a:spcBef>
                <a:spcPts val="0"/>
              </a:spcBef>
              <a:spcAft>
                <a:spcPts val="751"/>
              </a:spcAft>
              <a:buNone/>
              <a:tabLst/>
              <a:defRPr sz="2133">
                <a:solidFill>
                  <a:schemeClr val="tx1"/>
                </a:solidFill>
              </a:defRPr>
            </a:lvl2pPr>
            <a:lvl3pPr marL="0" indent="0" algn="l">
              <a:lnSpc>
                <a:spcPct val="90000"/>
              </a:lnSpc>
              <a:spcBef>
                <a:spcPts val="0"/>
              </a:spcBef>
              <a:buNone/>
              <a:tabLst/>
              <a:defRPr sz="2133">
                <a:solidFill>
                  <a:schemeClr val="tx1"/>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9" name="Rectangle 28"/>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a:solidFill>
                  <a:schemeClr val="accent3"/>
                </a:solidFill>
              </a:rPr>
              <a:t>Australia’s National Science Agency</a:t>
            </a:r>
          </a:p>
        </p:txBody>
      </p:sp>
      <p:pic>
        <p:nvPicPr>
          <p:cNvPr id="43" name="Picture 42"/>
          <p:cNvPicPr>
            <a:picLocks noChangeAspect="1"/>
          </p:cNvPicPr>
          <p:nvPr userDrawn="1"/>
        </p:nvPicPr>
        <p:blipFill>
          <a:blip r:embed="rId2"/>
          <a:stretch>
            <a:fillRect/>
          </a:stretch>
        </p:blipFill>
        <p:spPr>
          <a:xfrm>
            <a:off x="335360" y="356659"/>
            <a:ext cx="960107" cy="960107"/>
          </a:xfrm>
          <a:prstGeom prst="rect">
            <a:avLst/>
          </a:prstGeom>
        </p:spPr>
      </p:pic>
      <p:sp>
        <p:nvSpPr>
          <p:cNvPr id="2" name="Title 1"/>
          <p:cNvSpPr>
            <a:spLocks noGrp="1"/>
          </p:cNvSpPr>
          <p:nvPr>
            <p:ph type="title"/>
          </p:nvPr>
        </p:nvSpPr>
        <p:spPr>
          <a:xfrm>
            <a:off x="335360" y="1515568"/>
            <a:ext cx="4896544" cy="852487"/>
          </a:xfrm>
        </p:spPr>
        <p:txBody>
          <a:bodyPr/>
          <a:lstStyle/>
          <a:p>
            <a:r>
              <a:rPr lang="en-US"/>
              <a:t>Click to edit Master title style</a:t>
            </a:r>
            <a:endParaRPr lang="en-AU"/>
          </a:p>
        </p:txBody>
      </p:sp>
    </p:spTree>
    <p:extLst>
      <p:ext uri="{BB962C8B-B14F-4D97-AF65-F5344CB8AC3E}">
        <p14:creationId xmlns:p14="http://schemas.microsoft.com/office/powerpoint/2010/main" val="301462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userDrawn="1">
            <p:ph type="ctrTitle"/>
          </p:nvPr>
        </p:nvSpPr>
        <p:spPr>
          <a:xfrm>
            <a:off x="335360" y="2739703"/>
            <a:ext cx="2688299" cy="2304256"/>
          </a:xfrm>
        </p:spPr>
        <p:txBody>
          <a:bodyPr anchor="b" anchorCtr="0">
            <a:normAutofit/>
          </a:bodyPr>
          <a:lstStyle>
            <a:lvl1pPr algn="l">
              <a:lnSpc>
                <a:spcPct val="90000"/>
              </a:lnSpc>
              <a:defRPr sz="4800" b="0">
                <a:solidFill>
                  <a:schemeClr val="accent3"/>
                </a:solidFill>
              </a:defRPr>
            </a:lvl1pPr>
          </a:lstStyle>
          <a:p>
            <a:r>
              <a:rPr lang="en-US"/>
              <a:t>Click to edit Master title style</a:t>
            </a:r>
            <a:endParaRPr lang="en-AU"/>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360" y="356659"/>
            <a:ext cx="960107" cy="960107"/>
          </a:xfrm>
          <a:prstGeom prst="rect">
            <a:avLst/>
          </a:prstGeom>
        </p:spPr>
      </p:pic>
      <p:sp>
        <p:nvSpPr>
          <p:cNvPr id="11" name="Rectangle 10"/>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a:solidFill>
                  <a:schemeClr val="accent3"/>
                </a:solidFill>
              </a:rPr>
              <a:t>Australia’s National Science Agency</a:t>
            </a:r>
          </a:p>
        </p:txBody>
      </p:sp>
    </p:spTree>
    <p:extLst>
      <p:ext uri="{BB962C8B-B14F-4D97-AF65-F5344CB8AC3E}">
        <p14:creationId xmlns:p14="http://schemas.microsoft.com/office/powerpoint/2010/main" val="422965382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userDrawn="1">
            <p:ph type="ctrTitle"/>
          </p:nvPr>
        </p:nvSpPr>
        <p:spPr>
          <a:xfrm>
            <a:off x="335360" y="2739703"/>
            <a:ext cx="2688299" cy="2304256"/>
          </a:xfrm>
        </p:spPr>
        <p:txBody>
          <a:bodyPr anchor="b" anchorCtr="0">
            <a:normAutofit/>
          </a:bodyPr>
          <a:lstStyle>
            <a:lvl1pPr algn="l">
              <a:lnSpc>
                <a:spcPct val="90000"/>
              </a:lnSpc>
              <a:defRPr sz="4800" b="0">
                <a:solidFill>
                  <a:schemeClr val="accent3"/>
                </a:solidFill>
              </a:defRPr>
            </a:lvl1pPr>
          </a:lstStyle>
          <a:p>
            <a:r>
              <a:rPr lang="en-US"/>
              <a:t>Click to edit Master title style</a:t>
            </a:r>
            <a:endParaRPr lang="en-AU"/>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360" y="356659"/>
            <a:ext cx="960107" cy="960107"/>
          </a:xfrm>
          <a:prstGeom prst="rect">
            <a:avLst/>
          </a:prstGeom>
        </p:spPr>
      </p:pic>
      <p:sp>
        <p:nvSpPr>
          <p:cNvPr id="11" name="Rectangle 10"/>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a:solidFill>
                  <a:schemeClr val="accent3"/>
                </a:solidFill>
              </a:rPr>
              <a:t>Australia’s National Science Agency</a:t>
            </a:r>
          </a:p>
        </p:txBody>
      </p:sp>
      <p:pic>
        <p:nvPicPr>
          <p:cNvPr id="12" name="Picture 11">
            <a:extLst>
              <a:ext uri="{FF2B5EF4-FFF2-40B4-BE49-F238E27FC236}">
                <a16:creationId xmlns:a16="http://schemas.microsoft.com/office/drawing/2014/main" id="{5B720CB1-E521-4F47-846E-80D04CFC82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15681" y="548681"/>
            <a:ext cx="5760639" cy="5760639"/>
          </a:xfrm>
          <a:prstGeom prst="rect">
            <a:avLst/>
          </a:prstGeom>
        </p:spPr>
      </p:pic>
    </p:spTree>
    <p:extLst>
      <p:ext uri="{BB962C8B-B14F-4D97-AF65-F5344CB8AC3E}">
        <p14:creationId xmlns:p14="http://schemas.microsoft.com/office/powerpoint/2010/main" val="356766232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B">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userDrawn="1">
            <p:ph type="ctrTitle"/>
          </p:nvPr>
        </p:nvSpPr>
        <p:spPr>
          <a:xfrm>
            <a:off x="335360" y="2739703"/>
            <a:ext cx="2688299" cy="2304256"/>
          </a:xfrm>
        </p:spPr>
        <p:txBody>
          <a:bodyPr anchor="b" anchorCtr="0">
            <a:normAutofit/>
          </a:bodyPr>
          <a:lstStyle>
            <a:lvl1pPr algn="l">
              <a:lnSpc>
                <a:spcPct val="90000"/>
              </a:lnSpc>
              <a:defRPr sz="4800" b="0">
                <a:solidFill>
                  <a:schemeClr val="accent3"/>
                </a:solidFill>
              </a:defRPr>
            </a:lvl1pPr>
          </a:lstStyle>
          <a:p>
            <a:r>
              <a:rPr lang="en-US"/>
              <a:t>Click to edit Master title style</a:t>
            </a:r>
            <a:endParaRPr lang="en-AU"/>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360" y="356659"/>
            <a:ext cx="960107" cy="960107"/>
          </a:xfrm>
          <a:prstGeom prst="rect">
            <a:avLst/>
          </a:prstGeom>
        </p:spPr>
      </p:pic>
      <p:sp>
        <p:nvSpPr>
          <p:cNvPr id="11" name="Rectangle 10"/>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a:solidFill>
                  <a:schemeClr val="accent3"/>
                </a:solidFill>
              </a:rPr>
              <a:t>Australia’s National Science Agency</a:t>
            </a:r>
          </a:p>
        </p:txBody>
      </p:sp>
      <p:pic>
        <p:nvPicPr>
          <p:cNvPr id="6" name="Picture 5">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15679" y="548681"/>
            <a:ext cx="5760639" cy="5760639"/>
          </a:xfrm>
          <a:prstGeom prst="rect">
            <a:avLst/>
          </a:prstGeom>
        </p:spPr>
      </p:pic>
    </p:spTree>
    <p:extLst>
      <p:ext uri="{BB962C8B-B14F-4D97-AF65-F5344CB8AC3E}">
        <p14:creationId xmlns:p14="http://schemas.microsoft.com/office/powerpoint/2010/main" val="213534228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C">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userDrawn="1">
            <p:ph type="ctrTitle"/>
          </p:nvPr>
        </p:nvSpPr>
        <p:spPr>
          <a:xfrm>
            <a:off x="335360" y="2739703"/>
            <a:ext cx="2688299" cy="2304256"/>
          </a:xfrm>
        </p:spPr>
        <p:txBody>
          <a:bodyPr anchor="b" anchorCtr="0">
            <a:normAutofit/>
          </a:bodyPr>
          <a:lstStyle>
            <a:lvl1pPr algn="l">
              <a:lnSpc>
                <a:spcPct val="90000"/>
              </a:lnSpc>
              <a:defRPr sz="4800" b="0">
                <a:solidFill>
                  <a:schemeClr val="accent3"/>
                </a:solidFill>
              </a:defRPr>
            </a:lvl1pPr>
          </a:lstStyle>
          <a:p>
            <a:r>
              <a:rPr lang="en-US"/>
              <a:t>Click to edit Master title style</a:t>
            </a:r>
            <a:endParaRPr lang="en-AU"/>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360" y="356659"/>
            <a:ext cx="960107" cy="960107"/>
          </a:xfrm>
          <a:prstGeom prst="rect">
            <a:avLst/>
          </a:prstGeom>
        </p:spPr>
      </p:pic>
      <p:sp>
        <p:nvSpPr>
          <p:cNvPr id="11" name="Rectangle 10"/>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a:solidFill>
                  <a:schemeClr val="accent3"/>
                </a:solidFill>
              </a:rPr>
              <a:t>Australia’s National Science Agency</a:t>
            </a:r>
          </a:p>
        </p:txBody>
      </p:sp>
      <p:pic>
        <p:nvPicPr>
          <p:cNvPr id="5" name="Picture 4">
            <a:extLst>
              <a:ext uri="{FF2B5EF4-FFF2-40B4-BE49-F238E27FC236}">
                <a16:creationId xmlns:a16="http://schemas.microsoft.com/office/drawing/2014/main" id="{802EF042-86EA-B59E-DD7F-BE27EC02BD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15679" y="546110"/>
            <a:ext cx="5760639" cy="5760639"/>
          </a:xfrm>
          <a:prstGeom prst="rect">
            <a:avLst/>
          </a:prstGeom>
        </p:spPr>
      </p:pic>
    </p:spTree>
    <p:extLst>
      <p:ext uri="{BB962C8B-B14F-4D97-AF65-F5344CB8AC3E}">
        <p14:creationId xmlns:p14="http://schemas.microsoft.com/office/powerpoint/2010/main" val="184580210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userDrawn="1">
            <p:ph type="ctrTitle"/>
          </p:nvPr>
        </p:nvSpPr>
        <p:spPr>
          <a:xfrm>
            <a:off x="335360" y="2739703"/>
            <a:ext cx="2688299" cy="2304256"/>
          </a:xfrm>
        </p:spPr>
        <p:txBody>
          <a:bodyPr anchor="b" anchorCtr="0">
            <a:normAutofit/>
          </a:bodyPr>
          <a:lstStyle>
            <a:lvl1pPr algn="l">
              <a:lnSpc>
                <a:spcPct val="90000"/>
              </a:lnSpc>
              <a:defRPr sz="4800" b="0">
                <a:solidFill>
                  <a:schemeClr val="accent3"/>
                </a:solidFill>
              </a:defRPr>
            </a:lvl1pPr>
          </a:lstStyle>
          <a:p>
            <a:r>
              <a:rPr lang="en-US"/>
              <a:t>Click to edit Master title style</a:t>
            </a:r>
            <a:endParaRPr lang="en-AU"/>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360" y="356659"/>
            <a:ext cx="960107" cy="960107"/>
          </a:xfrm>
          <a:prstGeom prst="rect">
            <a:avLst/>
          </a:prstGeom>
        </p:spPr>
      </p:pic>
      <p:sp>
        <p:nvSpPr>
          <p:cNvPr id="11" name="Rectangle 10"/>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a:solidFill>
                  <a:schemeClr val="accent3"/>
                </a:solidFill>
              </a:rPr>
              <a:t>Australia’s National Science Agency</a:t>
            </a:r>
          </a:p>
        </p:txBody>
      </p:sp>
      <p:pic>
        <p:nvPicPr>
          <p:cNvPr id="6" name="Picture 5">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15679" y="548681"/>
            <a:ext cx="5760639" cy="5760639"/>
          </a:xfrm>
          <a:prstGeom prst="rect">
            <a:avLst/>
          </a:prstGeom>
        </p:spPr>
      </p:pic>
    </p:spTree>
    <p:extLst>
      <p:ext uri="{BB962C8B-B14F-4D97-AF65-F5344CB8AC3E}">
        <p14:creationId xmlns:p14="http://schemas.microsoft.com/office/powerpoint/2010/main" val="339679993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userDrawn="1">
            <p:ph type="ctrTitle"/>
          </p:nvPr>
        </p:nvSpPr>
        <p:spPr>
          <a:xfrm>
            <a:off x="335360" y="2739703"/>
            <a:ext cx="2688299" cy="2304256"/>
          </a:xfrm>
        </p:spPr>
        <p:txBody>
          <a:bodyPr anchor="b" anchorCtr="0">
            <a:normAutofit/>
          </a:bodyPr>
          <a:lstStyle>
            <a:lvl1pPr algn="l">
              <a:lnSpc>
                <a:spcPct val="90000"/>
              </a:lnSpc>
              <a:defRPr sz="4800" b="0">
                <a:solidFill>
                  <a:schemeClr val="accent3"/>
                </a:solidFill>
              </a:defRPr>
            </a:lvl1pPr>
          </a:lstStyle>
          <a:p>
            <a:r>
              <a:rPr lang="en-US"/>
              <a:t>Click to edit Master title style</a:t>
            </a:r>
            <a:endParaRPr lang="en-AU"/>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360" y="356659"/>
            <a:ext cx="960107" cy="960107"/>
          </a:xfrm>
          <a:prstGeom prst="rect">
            <a:avLst/>
          </a:prstGeom>
        </p:spPr>
      </p:pic>
      <p:sp>
        <p:nvSpPr>
          <p:cNvPr id="11" name="Rectangle 10"/>
          <p:cNvSpPr/>
          <p:nvPr userDrawn="1"/>
        </p:nvSpPr>
        <p:spPr>
          <a:xfrm>
            <a:off x="335360" y="6466897"/>
            <a:ext cx="3180555" cy="184602"/>
          </a:xfrm>
          <a:prstGeom prst="rect">
            <a:avLst/>
          </a:prstGeom>
        </p:spPr>
        <p:txBody>
          <a:bodyPr wrap="square" lIns="0" tIns="0" rIns="0" bIns="0">
            <a:spAutoFit/>
          </a:bodyPr>
          <a:lstStyle/>
          <a:p>
            <a:pPr algn="l">
              <a:lnSpc>
                <a:spcPct val="90000"/>
              </a:lnSpc>
            </a:pPr>
            <a:r>
              <a:rPr lang="en-AU" sz="1333">
                <a:solidFill>
                  <a:schemeClr val="accent3"/>
                </a:solidFill>
              </a:rPr>
              <a:t>Australia’s National Science Agency</a:t>
            </a:r>
          </a:p>
        </p:txBody>
      </p:sp>
      <p:pic>
        <p:nvPicPr>
          <p:cNvPr id="3" name="Picture 2">
            <a:extLst>
              <a:ext uri="{FF2B5EF4-FFF2-40B4-BE49-F238E27FC236}">
                <a16:creationId xmlns:a16="http://schemas.microsoft.com/office/drawing/2014/main" id="{DCD5DE4D-0078-74D6-B11E-9269A2548E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15679" y="548681"/>
            <a:ext cx="5760639" cy="5760639"/>
          </a:xfrm>
          <a:prstGeom prst="rect">
            <a:avLst/>
          </a:prstGeom>
        </p:spPr>
      </p:pic>
    </p:spTree>
    <p:extLst>
      <p:ext uri="{BB962C8B-B14F-4D97-AF65-F5344CB8AC3E}">
        <p14:creationId xmlns:p14="http://schemas.microsoft.com/office/powerpoint/2010/main" val="36437414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97194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1073945"/>
            <a:ext cx="11521280" cy="852487"/>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35363" y="2067717"/>
            <a:ext cx="11521277" cy="424160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801828" y="6504333"/>
            <a:ext cx="8111793" cy="124275"/>
          </a:xfrm>
          <a:prstGeom prst="rect">
            <a:avLst/>
          </a:prstGeom>
        </p:spPr>
        <p:txBody>
          <a:bodyPr vert="horz" lIns="0" tIns="0" rIns="0" bIns="0" rtlCol="0" anchor="ctr"/>
          <a:lstStyle>
            <a:lvl1pPr algn="l">
              <a:defRPr sz="12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338103" y="6504333"/>
            <a:ext cx="385052" cy="127347"/>
          </a:xfrm>
          <a:prstGeom prst="rect">
            <a:avLst/>
          </a:prstGeom>
        </p:spPr>
        <p:txBody>
          <a:bodyPr vert="horz" lIns="0" tIns="0" rIns="0" bIns="0" rtlCol="0" anchor="ctr"/>
          <a:lstStyle>
            <a:lvl1pPr algn="r">
              <a:defRPr sz="12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4238" y="3326609"/>
            <a:ext cx="12215284" cy="801687"/>
          </a:xfrm>
          <a:prstGeom prst="rect">
            <a:avLst/>
          </a:prstGeom>
          <a:noFill/>
          <a:ln>
            <a:noFill/>
          </a:ln>
        </p:spPr>
        <p:txBody>
          <a:bodyPr/>
          <a:lstStyle/>
          <a:p>
            <a:pPr>
              <a:defRPr/>
            </a:pPr>
            <a:endParaRPr lang="en-AU" sz="2400"/>
          </a:p>
        </p:txBody>
      </p:sp>
      <p:sp>
        <p:nvSpPr>
          <p:cNvPr id="38" name="Rectangle 7"/>
          <p:cNvSpPr>
            <a:spLocks noChangeArrowheads="1"/>
          </p:cNvSpPr>
          <p:nvPr userDrawn="1"/>
        </p:nvSpPr>
        <p:spPr bwMode="auto">
          <a:xfrm>
            <a:off x="16935" y="3637758"/>
            <a:ext cx="12189883" cy="490537"/>
          </a:xfrm>
          <a:prstGeom prst="rect">
            <a:avLst/>
          </a:prstGeom>
          <a:noFill/>
          <a:ln>
            <a:noFill/>
          </a:ln>
        </p:spPr>
        <p:txBody>
          <a:bodyPr/>
          <a:lstStyle/>
          <a:p>
            <a:pPr>
              <a:defRPr/>
            </a:pPr>
            <a:endParaRPr lang="en-AU" sz="2400"/>
          </a:p>
        </p:txBody>
      </p:sp>
      <p:sp>
        <p:nvSpPr>
          <p:cNvPr id="44" name="Rectangle 84"/>
          <p:cNvSpPr>
            <a:spLocks noChangeArrowheads="1"/>
          </p:cNvSpPr>
          <p:nvPr/>
        </p:nvSpPr>
        <p:spPr bwMode="auto">
          <a:xfrm>
            <a:off x="2122" y="3626646"/>
            <a:ext cx="12223751" cy="544513"/>
          </a:xfrm>
          <a:prstGeom prst="rect">
            <a:avLst/>
          </a:prstGeom>
          <a:noFill/>
          <a:ln w="9525">
            <a:noFill/>
            <a:miter lim="800000"/>
            <a:headEnd/>
            <a:tailEnd/>
          </a:ln>
        </p:spPr>
        <p:txBody>
          <a:bodyPr/>
          <a:lstStyle/>
          <a:p>
            <a:pPr>
              <a:defRPr/>
            </a:pPr>
            <a:endParaRPr lang="en-US" sz="2400"/>
          </a:p>
        </p:txBody>
      </p:sp>
      <p:pic>
        <p:nvPicPr>
          <p:cNvPr id="22" name="Picture 21"/>
          <p:cNvPicPr>
            <a:picLocks noChangeAspect="1"/>
          </p:cNvPicPr>
          <p:nvPr userDrawn="1"/>
        </p:nvPicPr>
        <p:blipFill>
          <a:blip r:embed="rId27"/>
          <a:stretch>
            <a:fillRect/>
          </a:stretch>
        </p:blipFill>
        <p:spPr>
          <a:xfrm>
            <a:off x="335361" y="260649"/>
            <a:ext cx="589559" cy="589559"/>
          </a:xfrm>
          <a:prstGeom prst="rect">
            <a:avLst/>
          </a:prstGeom>
        </p:spPr>
      </p:pic>
      <p:sp>
        <p:nvSpPr>
          <p:cNvPr id="7" name="TextBox 6">
            <a:extLst>
              <a:ext uri="{FF2B5EF4-FFF2-40B4-BE49-F238E27FC236}">
                <a16:creationId xmlns:a16="http://schemas.microsoft.com/office/drawing/2014/main" id="{C8010C49-500F-4B7B-D5E0-BAD13AE7EE22}"/>
              </a:ext>
            </a:extLst>
          </p:cNvPr>
          <p:cNvSpPr txBox="1"/>
          <p:nvPr>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GB" sz="12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6681F509-0995-A59A-D079-DC61D24C3F78}"/>
              </a:ext>
            </a:extLst>
          </p:cNvPr>
          <p:cNvSpPr txBox="1"/>
          <p:nvPr>
            <p:extLst>
              <p:ext uri="{1162E1C5-73C7-4A58-AE30-91384D911F3F}">
                <p184:classification xmlns:p184="http://schemas.microsoft.com/office/powerpoint/2018/4/main" val="ftr"/>
              </p:ext>
            </p:extLst>
          </p:nvPr>
        </p:nvSpPr>
        <p:spPr>
          <a:xfrm>
            <a:off x="5785612" y="6611620"/>
            <a:ext cx="652463" cy="182880"/>
          </a:xfrm>
          <a:prstGeom prst="rect">
            <a:avLst/>
          </a:prstGeom>
        </p:spPr>
        <p:txBody>
          <a:bodyPr horzOverflow="overflow" lIns="0" tIns="0" rIns="0" bIns="0">
            <a:spAutoFit/>
          </a:bodyPr>
          <a:lstStyle/>
          <a:p>
            <a:pPr algn="l"/>
            <a:r>
              <a:rPr lang="en-GB"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327307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sldNum="0" hdr="0" ftr="0" dt="0"/>
  <p:txStyles>
    <p:titleStyle>
      <a:lvl1pPr algn="l" defTabSz="1219170" rtl="0" eaLnBrk="1" latinLnBrk="0" hangingPunct="1">
        <a:spcBef>
          <a:spcPct val="0"/>
        </a:spcBef>
        <a:buNone/>
        <a:defRPr sz="4800" b="0" kern="1200">
          <a:solidFill>
            <a:schemeClr val="accent3"/>
          </a:solidFill>
          <a:latin typeface="+mj-lt"/>
          <a:ea typeface="+mj-ea"/>
          <a:cs typeface="+mj-cs"/>
        </a:defRPr>
      </a:lvl1pPr>
    </p:titleStyle>
    <p:bodyStyle>
      <a:lvl1pPr marL="287993" indent="-287993" algn="l" defTabSz="1219170" rtl="0" eaLnBrk="1" latinLnBrk="0" hangingPunct="1">
        <a:lnSpc>
          <a:spcPct val="90000"/>
        </a:lnSpc>
        <a:spcBef>
          <a:spcPts val="800"/>
        </a:spcBef>
        <a:buFont typeface="Arial" pitchFamily="34" charset="0"/>
        <a:buChar char="•"/>
        <a:defRPr sz="3200" kern="1200">
          <a:solidFill>
            <a:schemeClr val="tx1"/>
          </a:solidFill>
          <a:latin typeface="+mn-lt"/>
          <a:ea typeface="+mn-ea"/>
          <a:cs typeface="+mn-cs"/>
        </a:defRPr>
      </a:lvl1pPr>
      <a:lvl2pPr marL="527987" indent="-239994" algn="l" defTabSz="1219170" rtl="0" eaLnBrk="1" latinLnBrk="0" hangingPunct="1">
        <a:lnSpc>
          <a:spcPct val="90000"/>
        </a:lnSpc>
        <a:spcBef>
          <a:spcPts val="800"/>
        </a:spcBef>
        <a:buFont typeface="Arial" panose="020B0604020202020204" pitchFamily="34" charset="0"/>
        <a:buChar char="•"/>
        <a:defRPr sz="2667" kern="1200">
          <a:solidFill>
            <a:schemeClr val="tx1"/>
          </a:solidFill>
          <a:latin typeface="+mn-lt"/>
          <a:ea typeface="+mn-ea"/>
          <a:cs typeface="+mn-cs"/>
        </a:defRPr>
      </a:lvl2pPr>
      <a:lvl3pPr marL="863978" indent="-287993" algn="l" defTabSz="1219170" rtl="0" eaLnBrk="1" latinLnBrk="0" hangingPunct="1">
        <a:lnSpc>
          <a:spcPct val="90000"/>
        </a:lnSpc>
        <a:spcBef>
          <a:spcPts val="800"/>
        </a:spcBef>
        <a:buFont typeface="Calibri" pitchFamily="34" charset="0"/>
        <a:buChar char="–"/>
        <a:defRPr sz="2667" kern="1200">
          <a:solidFill>
            <a:schemeClr val="tx1"/>
          </a:solidFill>
          <a:latin typeface="+mn-lt"/>
          <a:ea typeface="+mn-ea"/>
          <a:cs typeface="+mn-cs"/>
        </a:defRPr>
      </a:lvl3pPr>
      <a:lvl4pPr marL="1151971" indent="-287993" algn="l" defTabSz="1219170" rtl="0" eaLnBrk="1" latinLnBrk="0" hangingPunct="1">
        <a:lnSpc>
          <a:spcPct val="90000"/>
        </a:lnSpc>
        <a:spcBef>
          <a:spcPts val="800"/>
        </a:spcBef>
        <a:buFont typeface="Calibri" pitchFamily="34" charset="0"/>
        <a:buChar char="–"/>
        <a:defRPr sz="2667" kern="1200">
          <a:solidFill>
            <a:schemeClr val="tx1"/>
          </a:solidFill>
          <a:latin typeface="+mn-lt"/>
          <a:ea typeface="+mn-ea"/>
          <a:cs typeface="+mn-cs"/>
        </a:defRPr>
      </a:lvl4pPr>
      <a:lvl5pPr marL="1439964" indent="-287993" algn="l" defTabSz="1219170" rtl="0" eaLnBrk="1" latinLnBrk="0" hangingPunct="1">
        <a:lnSpc>
          <a:spcPct val="90000"/>
        </a:lnSpc>
        <a:spcBef>
          <a:spcPts val="800"/>
        </a:spcBef>
        <a:buFont typeface="Calibri" pitchFamily="34" charset="0"/>
        <a:buChar char="•"/>
        <a:tabLst/>
        <a:defRPr sz="2400" kern="1200">
          <a:solidFill>
            <a:schemeClr val="accent2"/>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3.sv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video" Target="../media/media3.mp4"/><Relationship Id="rId16" Type="http://schemas.openxmlformats.org/officeDocument/2006/relationships/image" Target="../media/image22.svg"/><Relationship Id="rId1" Type="http://schemas.microsoft.com/office/2007/relationships/media" Target="../media/media3.mp4"/><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jpeg"/><Relationship Id="rId15" Type="http://schemas.openxmlformats.org/officeDocument/2006/relationships/image" Target="../media/image21.svg"/><Relationship Id="rId10" Type="http://schemas.openxmlformats.org/officeDocument/2006/relationships/image" Target="../media/image16.svg"/><Relationship Id="rId4" Type="http://schemas.openxmlformats.org/officeDocument/2006/relationships/notesSlide" Target="../notesSlides/notesSlide2.xml"/><Relationship Id="rId9" Type="http://schemas.openxmlformats.org/officeDocument/2006/relationships/image" Target="../media/image15.sv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png"/><Relationship Id="rId3" Type="http://schemas.openxmlformats.org/officeDocument/2006/relationships/video" Target="../media/media4.mp4"/><Relationship Id="rId7" Type="http://schemas.openxmlformats.org/officeDocument/2006/relationships/image" Target="../media/image25.jpeg"/><Relationship Id="rId12" Type="http://schemas.openxmlformats.org/officeDocument/2006/relationships/image" Target="../media/image30.png"/><Relationship Id="rId17" Type="http://schemas.openxmlformats.org/officeDocument/2006/relationships/image" Target="../media/image35.jpeg"/><Relationship Id="rId2" Type="http://schemas.microsoft.com/office/2007/relationships/media" Target="../media/media4.mp4"/><Relationship Id="rId16" Type="http://schemas.openxmlformats.org/officeDocument/2006/relationships/image" Target="../media/image34.jpeg"/><Relationship Id="rId1" Type="http://schemas.openxmlformats.org/officeDocument/2006/relationships/tags" Target="../tags/tag1.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notesSlide" Target="../notesSlides/notesSlide3.xml"/><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slideLayout" Target="../slideLayouts/slideLayout16.xml"/><Relationship Id="rId9" Type="http://schemas.openxmlformats.org/officeDocument/2006/relationships/image" Target="../media/image27.jpeg"/><Relationship Id="rId1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DAD16B7-3535-B9E5-2969-9283F0E52D61}"/>
              </a:ext>
            </a:extLst>
          </p:cNvPr>
          <p:cNvSpPr txBox="1">
            <a:spLocks/>
          </p:cNvSpPr>
          <p:nvPr/>
        </p:nvSpPr>
        <p:spPr>
          <a:xfrm>
            <a:off x="176026" y="3160243"/>
            <a:ext cx="2933409" cy="2304256"/>
          </a:xfrm>
          <a:prstGeom prst="rect">
            <a:avLst/>
          </a:prstGeom>
        </p:spPr>
        <p:txBody>
          <a:bodyPr vert="horz" lIns="0" tIns="0" rIns="0" bIns="0" rtlCol="0" anchor="b" anchorCtr="0">
            <a:noAutofit/>
          </a:bodyPr>
          <a:lstStyle>
            <a:lvl1pPr algn="l" defTabSz="1219170" rtl="0" eaLnBrk="1" latinLnBrk="0" hangingPunct="1">
              <a:lnSpc>
                <a:spcPct val="90000"/>
              </a:lnSpc>
              <a:spcBef>
                <a:spcPct val="0"/>
              </a:spcBef>
              <a:buNone/>
              <a:defRPr sz="4800" b="0" kern="1200">
                <a:solidFill>
                  <a:schemeClr val="accent3"/>
                </a:solidFill>
                <a:latin typeface="+mj-lt"/>
                <a:ea typeface="+mj-ea"/>
                <a:cs typeface="+mj-cs"/>
              </a:defRPr>
            </a:lvl1pPr>
          </a:lstStyle>
          <a:p>
            <a:r>
              <a:rPr lang="en-AU" sz="2400"/>
              <a:t>Principles of Aquatic Remote Sensing </a:t>
            </a:r>
            <a:endParaRPr lang="en-AU" sz="1200"/>
          </a:p>
        </p:txBody>
      </p:sp>
      <p:sp>
        <p:nvSpPr>
          <p:cNvPr id="3" name="Footer Placeholder 2">
            <a:extLst>
              <a:ext uri="{FF2B5EF4-FFF2-40B4-BE49-F238E27FC236}">
                <a16:creationId xmlns:a16="http://schemas.microsoft.com/office/drawing/2014/main" id="{3549111A-A966-820B-D7ED-F226763A191D}"/>
              </a:ext>
            </a:extLst>
          </p:cNvPr>
          <p:cNvSpPr txBox="1">
            <a:spLocks/>
          </p:cNvSpPr>
          <p:nvPr/>
        </p:nvSpPr>
        <p:spPr bwMode="auto">
          <a:xfrm>
            <a:off x="176026" y="5476144"/>
            <a:ext cx="4800533" cy="288032"/>
          </a:xfrm>
          <a:prstGeom prst="rect">
            <a:avLst/>
          </a:prstGeom>
          <a:noFill/>
          <a:ln w="9525">
            <a:noFill/>
            <a:miter lim="800000"/>
            <a:headEnd/>
            <a:tailEnd/>
          </a:ln>
        </p:spPr>
        <p:txBody>
          <a:bodyPr lIns="0" tIns="0" rIns="0" bIns="0"/>
          <a:lstStyle/>
          <a:p>
            <a:pPr defTabSz="1219170"/>
            <a:r>
              <a:rPr lang="en-AU" sz="1867">
                <a:solidFill>
                  <a:prstClr val="black"/>
                </a:solidFill>
                <a:latin typeface="Calibri" pitchFamily="34" charset="0"/>
              </a:rPr>
              <a:t>Gemma Kerrisk | February 2026</a:t>
            </a:r>
          </a:p>
          <a:p>
            <a:pPr defTabSz="1219170"/>
            <a:r>
              <a:rPr lang="en-AU"/>
              <a:t>Experimental Scientist</a:t>
            </a:r>
          </a:p>
        </p:txBody>
      </p:sp>
      <p:pic>
        <p:nvPicPr>
          <p:cNvPr id="8" name="Video 7">
            <a:hlinkClick r:id="" action="ppaction://media"/>
            <a:extLst>
              <a:ext uri="{FF2B5EF4-FFF2-40B4-BE49-F238E27FC236}">
                <a16:creationId xmlns:a16="http://schemas.microsoft.com/office/drawing/2014/main" id="{A0A13ABF-7CEA-EC08-B38E-45E7DAA7EEE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6636769"/>
      </p:ext>
    </p:extLst>
  </p:cSld>
  <p:clrMapOvr>
    <a:masterClrMapping/>
  </p:clrMapOvr>
  <mc:AlternateContent xmlns:mc="http://schemas.openxmlformats.org/markup-compatibility/2006" xmlns:p14="http://schemas.microsoft.com/office/powerpoint/2010/main">
    <mc:Choice Requires="p14">
      <p:transition spd="slow" p14:dur="2000" advTm="22625"/>
    </mc:Choice>
    <mc:Fallback xmlns="">
      <p:transition spd="slow" advTm="22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 Comprehensive Review on Water Quality Parameters Estimation Using Remote  Sensing Techniques">
            <a:extLst>
              <a:ext uri="{FF2B5EF4-FFF2-40B4-BE49-F238E27FC236}">
                <a16:creationId xmlns:a16="http://schemas.microsoft.com/office/drawing/2014/main" id="{4426B834-0C5F-53AA-9BFA-CE1C4C6DAE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047" y="1508786"/>
            <a:ext cx="2625179" cy="15329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BC0BC0D-D56D-46AF-8A42-BD874533B738}"/>
              </a:ext>
            </a:extLst>
          </p:cNvPr>
          <p:cNvSpPr/>
          <p:nvPr/>
        </p:nvSpPr>
        <p:spPr>
          <a:xfrm>
            <a:off x="6576053" y="1412776"/>
            <a:ext cx="5568619" cy="35523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NZ" sz="2400">
              <a:solidFill>
                <a:srgbClr val="FFFFFF"/>
              </a:solidFill>
              <a:latin typeface="Calibri"/>
            </a:endParaRPr>
          </a:p>
        </p:txBody>
      </p:sp>
      <p:pic>
        <p:nvPicPr>
          <p:cNvPr id="2" name="Picture 4">
            <a:extLst>
              <a:ext uri="{FF2B5EF4-FFF2-40B4-BE49-F238E27FC236}">
                <a16:creationId xmlns:a16="http://schemas.microsoft.com/office/drawing/2014/main" id="{2B27A25E-30B5-EED1-5E30-55A6674CA6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370"/>
          <a:stretch/>
        </p:blipFill>
        <p:spPr bwMode="auto">
          <a:xfrm>
            <a:off x="0" y="0"/>
            <a:ext cx="12232069" cy="68734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FD5DECF-61B6-CAC1-4A06-5D8D70C12318}"/>
              </a:ext>
            </a:extLst>
          </p:cNvPr>
          <p:cNvSpPr/>
          <p:nvPr/>
        </p:nvSpPr>
        <p:spPr>
          <a:xfrm>
            <a:off x="0" y="0"/>
            <a:ext cx="12232069" cy="2311907"/>
          </a:xfrm>
          <a:prstGeom prst="rect">
            <a:avLst/>
          </a:prstGeom>
          <a:solidFill>
            <a:schemeClr val="dk1">
              <a:alpha val="51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1219170"/>
            <a:endParaRPr lang="en-NZ" sz="2400">
              <a:solidFill>
                <a:srgbClr val="FFFFFF"/>
              </a:solidFill>
              <a:latin typeface="Calibri"/>
            </a:endParaRPr>
          </a:p>
        </p:txBody>
      </p:sp>
      <p:sp>
        <p:nvSpPr>
          <p:cNvPr id="3" name="Title 2">
            <a:extLst>
              <a:ext uri="{FF2B5EF4-FFF2-40B4-BE49-F238E27FC236}">
                <a16:creationId xmlns:a16="http://schemas.microsoft.com/office/drawing/2014/main" id="{69D701A0-F24D-56EB-23A1-38034282F9F2}"/>
              </a:ext>
            </a:extLst>
          </p:cNvPr>
          <p:cNvSpPr>
            <a:spLocks noGrp="1"/>
          </p:cNvSpPr>
          <p:nvPr>
            <p:ph type="title"/>
          </p:nvPr>
        </p:nvSpPr>
        <p:spPr>
          <a:xfrm>
            <a:off x="184914" y="77435"/>
            <a:ext cx="10273141" cy="852487"/>
          </a:xfrm>
        </p:spPr>
        <p:txBody>
          <a:bodyPr>
            <a:noAutofit/>
          </a:bodyPr>
          <a:lstStyle/>
          <a:p>
            <a:r>
              <a:rPr lang="en-AU" sz="2667">
                <a:solidFill>
                  <a:schemeClr val="bg1"/>
                </a:solidFill>
              </a:rPr>
              <a:t>What Technology makes it possible for us to monitor Water Quality remotely?</a:t>
            </a:r>
            <a:endParaRPr lang="en-NZ" sz="2667">
              <a:solidFill>
                <a:schemeClr val="bg1"/>
              </a:solidFill>
            </a:endParaRPr>
          </a:p>
        </p:txBody>
      </p:sp>
      <p:sp>
        <p:nvSpPr>
          <p:cNvPr id="4" name="TextBox 3">
            <a:extLst>
              <a:ext uri="{FF2B5EF4-FFF2-40B4-BE49-F238E27FC236}">
                <a16:creationId xmlns:a16="http://schemas.microsoft.com/office/drawing/2014/main" id="{1DC7478F-5652-D121-1024-BD946FCBDE28}"/>
              </a:ext>
            </a:extLst>
          </p:cNvPr>
          <p:cNvSpPr txBox="1"/>
          <p:nvPr/>
        </p:nvSpPr>
        <p:spPr>
          <a:xfrm>
            <a:off x="1367813" y="1007357"/>
            <a:ext cx="5184576" cy="1195840"/>
          </a:xfrm>
          <a:prstGeom prst="rect">
            <a:avLst/>
          </a:prstGeom>
          <a:noFill/>
        </p:spPr>
        <p:txBody>
          <a:bodyPr wrap="square" lIns="0" tIns="0" rIns="0" bIns="0">
            <a:spAutoFit/>
          </a:bodyPr>
          <a:lstStyle/>
          <a:p>
            <a:pPr marL="457189" indent="-457189" defTabSz="1219170">
              <a:lnSpc>
                <a:spcPct val="107000"/>
              </a:lnSpc>
              <a:spcAft>
                <a:spcPts val="1067"/>
              </a:spcAft>
              <a:buSzPts val="1000"/>
              <a:buFont typeface="Symbol" panose="05050102010706020507" pitchFamily="18" charset="2"/>
              <a:buChar char=""/>
              <a:tabLst>
                <a:tab pos="609585" algn="l"/>
              </a:tabLst>
            </a:pPr>
            <a:r>
              <a:rPr lang="en-AU" sz="1400" b="1" kern="100">
                <a:solidFill>
                  <a:srgbClr val="FFFFFF"/>
                </a:solidFill>
                <a:latin typeface="Aptos" panose="020B0004020202020204" pitchFamily="34" charset="0"/>
                <a:ea typeface="Aptos" panose="020B0004020202020204" pitchFamily="34" charset="0"/>
                <a:cs typeface="Times New Roman" panose="02020603050405020304" pitchFamily="18" charset="0"/>
              </a:rPr>
              <a:t>Electromagnetic Spectrum Radiometers: </a:t>
            </a:r>
          </a:p>
          <a:p>
            <a:pPr marL="1066773" lvl="1" indent="-457189" defTabSz="1219170">
              <a:lnSpc>
                <a:spcPct val="107000"/>
              </a:lnSpc>
              <a:spcAft>
                <a:spcPts val="1067"/>
              </a:spcAft>
              <a:buSzPts val="1000"/>
              <a:buFont typeface="Courier New" panose="02070309020205020404" pitchFamily="49" charset="0"/>
              <a:buChar char="o"/>
              <a:tabLst>
                <a:tab pos="609585" algn="l"/>
              </a:tabLst>
            </a:pPr>
            <a:r>
              <a:rPr lang="en-AU" sz="1400" b="1" kern="100">
                <a:solidFill>
                  <a:srgbClr val="FFFFFF"/>
                </a:solidFill>
                <a:latin typeface="Aptos" panose="020B0004020202020204" pitchFamily="34" charset="0"/>
                <a:ea typeface="Aptos" panose="020B0004020202020204" pitchFamily="34" charset="0"/>
                <a:cs typeface="Times New Roman" panose="02020603050405020304" pitchFamily="18" charset="0"/>
              </a:rPr>
              <a:t>Sensors that record colour intensity: </a:t>
            </a:r>
            <a:r>
              <a:rPr lang="en-AU" sz="1400" kern="100">
                <a:solidFill>
                  <a:srgbClr val="FFFFFF"/>
                </a:solidFill>
                <a:latin typeface="Aptos" panose="020B0004020202020204" pitchFamily="34" charset="0"/>
                <a:ea typeface="Aptos" panose="020B0004020202020204" pitchFamily="34" charset="0"/>
                <a:cs typeface="Times New Roman" panose="02020603050405020304" pitchFamily="18" charset="0"/>
              </a:rPr>
              <a:t>visible light  </a:t>
            </a:r>
          </a:p>
          <a:p>
            <a:pPr marL="1066773" lvl="1" indent="-457189" defTabSz="1219170">
              <a:lnSpc>
                <a:spcPct val="107000"/>
              </a:lnSpc>
              <a:spcAft>
                <a:spcPts val="1067"/>
              </a:spcAft>
              <a:buSzPts val="1000"/>
              <a:buFont typeface="Courier New" panose="02070309020205020404" pitchFamily="49" charset="0"/>
              <a:buChar char="o"/>
              <a:tabLst>
                <a:tab pos="609585" algn="l"/>
              </a:tabLst>
            </a:pPr>
            <a:r>
              <a:rPr lang="en-AU" sz="1400" b="1" kern="100">
                <a:solidFill>
                  <a:srgbClr val="FFFFFF"/>
                </a:solidFill>
                <a:latin typeface="Aptos" panose="020B0004020202020204" pitchFamily="34" charset="0"/>
                <a:ea typeface="Aptos" panose="020B0004020202020204" pitchFamily="34" charset="0"/>
                <a:cs typeface="Times New Roman" panose="02020603050405020304" pitchFamily="18" charset="0"/>
              </a:rPr>
              <a:t>Sensors that record </a:t>
            </a:r>
            <a:r>
              <a:rPr lang="en-AU" sz="1400">
                <a:solidFill>
                  <a:srgbClr val="FFFFFF"/>
                </a:solidFill>
                <a:latin typeface="Calibri"/>
              </a:rPr>
              <a:t>Thermal Infrared Radiation (TIR) energy</a:t>
            </a:r>
            <a:endParaRPr lang="en-AU" sz="1400" kern="100">
              <a:solidFill>
                <a:srgbClr val="FFFFFF"/>
              </a:solidFill>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32C856E-3BA1-B458-B327-1C690D630F01}"/>
              </a:ext>
            </a:extLst>
          </p:cNvPr>
          <p:cNvSpPr txBox="1"/>
          <p:nvPr/>
        </p:nvSpPr>
        <p:spPr>
          <a:xfrm>
            <a:off x="6592459" y="6565654"/>
            <a:ext cx="5639611" cy="276999"/>
          </a:xfrm>
          <a:prstGeom prst="rect">
            <a:avLst/>
          </a:prstGeom>
          <a:noFill/>
        </p:spPr>
        <p:txBody>
          <a:bodyPr wrap="square" rtlCol="0">
            <a:spAutoFit/>
          </a:bodyPr>
          <a:lstStyle/>
          <a:p>
            <a:pPr defTabSz="1219170"/>
            <a:r>
              <a:rPr lang="en-AU" sz="1200" b="1">
                <a:solidFill>
                  <a:srgbClr val="FFFFFF"/>
                </a:solidFill>
                <a:latin typeface="Public Sans Web"/>
              </a:rPr>
              <a:t>National Aeronautics and Space Administration, Science Mission Directorate. (2010).</a:t>
            </a:r>
            <a:endParaRPr lang="en-NZ" sz="1200" b="1">
              <a:solidFill>
                <a:prstClr val="black"/>
              </a:solidFill>
              <a:latin typeface="Calibri"/>
            </a:endParaRPr>
          </a:p>
        </p:txBody>
      </p:sp>
      <p:pic>
        <p:nvPicPr>
          <p:cNvPr id="19" name="Video 18">
            <a:hlinkClick r:id="" action="ppaction://media"/>
            <a:extLst>
              <a:ext uri="{FF2B5EF4-FFF2-40B4-BE49-F238E27FC236}">
                <a16:creationId xmlns:a16="http://schemas.microsoft.com/office/drawing/2014/main" id="{A21F15CD-76EE-50F7-C9FB-B5715246D4B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7720490"/>
      </p:ext>
    </p:extLst>
  </p:cSld>
  <p:clrMapOvr>
    <a:masterClrMapping/>
  </p:clrMapOvr>
  <mc:AlternateContent xmlns:mc="http://schemas.openxmlformats.org/markup-compatibility/2006" xmlns:p14="http://schemas.microsoft.com/office/powerpoint/2010/main">
    <mc:Choice Requires="p14">
      <p:transition spd="slow" p14:dur="2000" advTm="110607"/>
    </mc:Choice>
    <mc:Fallback xmlns="">
      <p:transition spd="slow" advTm="11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9"/>
                </p:tgtEl>
              </p:cMediaNode>
            </p:video>
            <p:seq concurrent="1" nextAc="seek">
              <p:cTn id="10" restart="whenNotActive" fill="hold" evtFilter="cancelBubble" nodeType="interactiveSeq">
                <p:stCondLst>
                  <p:cond evt="onClick" delay="0">
                    <p:tgtEl>
                      <p:spTgt spid="1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9"/>
                                        </p:tgtEl>
                                      </p:cBhvr>
                                    </p:cmd>
                                  </p:childTnLst>
                                </p:cTn>
                              </p:par>
                            </p:childTnLst>
                          </p:cTn>
                        </p:par>
                      </p:childTnLst>
                    </p:cTn>
                  </p:par>
                </p:childTnLst>
              </p:cTn>
              <p:nextCondLst>
                <p:cond evt="onClick" delay="0">
                  <p:tgtEl>
                    <p:spTgt spid="19"/>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Content Placeholder 5" descr="A picture containing building, sitting, water, table&#10;&#10;Description automatically generated">
            <a:extLst>
              <a:ext uri="{FF2B5EF4-FFF2-40B4-BE49-F238E27FC236}">
                <a16:creationId xmlns:a16="http://schemas.microsoft.com/office/drawing/2014/main" id="{D9ABB4BC-6C53-B8E2-6397-59270937BE60}"/>
              </a:ext>
            </a:extLst>
          </p:cNvPr>
          <p:cNvPicPr>
            <a:picLocks noChangeAspect="1"/>
          </p:cNvPicPr>
          <p:nvPr/>
        </p:nvPicPr>
        <p:blipFill rotWithShape="1">
          <a:blip r:embed="rId5"/>
          <a:srcRect l="41945"/>
          <a:stretch/>
        </p:blipFill>
        <p:spPr>
          <a:xfrm rot="5400000">
            <a:off x="2597224" y="-2614506"/>
            <a:ext cx="6967930" cy="12136570"/>
          </a:xfrm>
          <a:prstGeom prst="rect">
            <a:avLst/>
          </a:prstGeom>
          <a:solidFill>
            <a:schemeClr val="bg1"/>
          </a:solidFill>
          <a:ln>
            <a:solidFill>
              <a:schemeClr val="bg1"/>
            </a:solidFill>
          </a:ln>
        </p:spPr>
      </p:pic>
      <p:sp>
        <p:nvSpPr>
          <p:cNvPr id="3" name="Title 2">
            <a:extLst>
              <a:ext uri="{FF2B5EF4-FFF2-40B4-BE49-F238E27FC236}">
                <a16:creationId xmlns:a16="http://schemas.microsoft.com/office/drawing/2014/main" id="{4630BB81-46B6-9DBF-0B90-9D1154D15B46}"/>
              </a:ext>
            </a:extLst>
          </p:cNvPr>
          <p:cNvSpPr>
            <a:spLocks noGrp="1"/>
          </p:cNvSpPr>
          <p:nvPr>
            <p:ph type="title"/>
          </p:nvPr>
        </p:nvSpPr>
        <p:spPr>
          <a:xfrm>
            <a:off x="245909" y="5730602"/>
            <a:ext cx="10226623" cy="852487"/>
          </a:xfrm>
        </p:spPr>
        <p:txBody>
          <a:bodyPr/>
          <a:lstStyle/>
          <a:p>
            <a:r>
              <a:rPr lang="en-AU">
                <a:solidFill>
                  <a:schemeClr val="bg2"/>
                </a:solidFill>
              </a:rPr>
              <a:t>Light interactions with water</a:t>
            </a:r>
          </a:p>
        </p:txBody>
      </p:sp>
      <p:pic>
        <p:nvPicPr>
          <p:cNvPr id="6" name="Graphic 5" descr="Sun with solid fill">
            <a:extLst>
              <a:ext uri="{FF2B5EF4-FFF2-40B4-BE49-F238E27FC236}">
                <a16:creationId xmlns:a16="http://schemas.microsoft.com/office/drawing/2014/main" id="{79B87AE8-6158-02BE-67CF-AB4A9584DC2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9049" y="-206733"/>
            <a:ext cx="1401221" cy="1375110"/>
          </a:xfrm>
          <a:prstGeom prst="rect">
            <a:avLst/>
          </a:prstGeom>
          <a:effectLst/>
        </p:spPr>
      </p:pic>
      <p:pic>
        <p:nvPicPr>
          <p:cNvPr id="8" name="Graphic 7" descr="Anemone and clownfish outline">
            <a:extLst>
              <a:ext uri="{FF2B5EF4-FFF2-40B4-BE49-F238E27FC236}">
                <a16:creationId xmlns:a16="http://schemas.microsoft.com/office/drawing/2014/main" id="{F9AE77F0-37CF-E9F9-1222-62ED17D629B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527074" y="4611323"/>
            <a:ext cx="516565" cy="516565"/>
          </a:xfrm>
          <a:prstGeom prst="rect">
            <a:avLst/>
          </a:prstGeom>
        </p:spPr>
      </p:pic>
      <p:pic>
        <p:nvPicPr>
          <p:cNvPr id="10" name="Graphic 9" descr="Germ with solid fill">
            <a:extLst>
              <a:ext uri="{FF2B5EF4-FFF2-40B4-BE49-F238E27FC236}">
                <a16:creationId xmlns:a16="http://schemas.microsoft.com/office/drawing/2014/main" id="{AB767640-D03C-8603-E4A4-4246C5E63C3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11373" y="3954546"/>
            <a:ext cx="616023" cy="616023"/>
          </a:xfrm>
          <a:prstGeom prst="rect">
            <a:avLst/>
          </a:prstGeom>
        </p:spPr>
      </p:pic>
      <p:pic>
        <p:nvPicPr>
          <p:cNvPr id="12" name="Graphic 11" descr="Germ outline">
            <a:extLst>
              <a:ext uri="{FF2B5EF4-FFF2-40B4-BE49-F238E27FC236}">
                <a16:creationId xmlns:a16="http://schemas.microsoft.com/office/drawing/2014/main" id="{FC8BB2BC-E88F-454D-072C-C406AE7C48B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479502" y="4295713"/>
            <a:ext cx="205624" cy="284778"/>
          </a:xfrm>
          <a:prstGeom prst="rect">
            <a:avLst/>
          </a:prstGeom>
        </p:spPr>
      </p:pic>
      <p:pic>
        <p:nvPicPr>
          <p:cNvPr id="14" name="Graphic 13" descr="Germ outline">
            <a:extLst>
              <a:ext uri="{FF2B5EF4-FFF2-40B4-BE49-F238E27FC236}">
                <a16:creationId xmlns:a16="http://schemas.microsoft.com/office/drawing/2014/main" id="{DB68D284-BDD9-485B-BBE2-086DC381B9C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966768" y="4050234"/>
            <a:ext cx="518315" cy="518315"/>
          </a:xfrm>
          <a:prstGeom prst="rect">
            <a:avLst/>
          </a:prstGeom>
        </p:spPr>
      </p:pic>
      <p:pic>
        <p:nvPicPr>
          <p:cNvPr id="16" name="Graphic 15" descr="Seaweed outline">
            <a:extLst>
              <a:ext uri="{FF2B5EF4-FFF2-40B4-BE49-F238E27FC236}">
                <a16:creationId xmlns:a16="http://schemas.microsoft.com/office/drawing/2014/main" id="{0FED581F-0657-A25D-79F4-0E611D03CA0D}"/>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2538959" y="4050288"/>
            <a:ext cx="715482" cy="715482"/>
          </a:xfrm>
          <a:prstGeom prst="rect">
            <a:avLst/>
          </a:prstGeom>
        </p:spPr>
      </p:pic>
      <p:pic>
        <p:nvPicPr>
          <p:cNvPr id="18" name="Graphic 17" descr="Arrow Right outline">
            <a:extLst>
              <a:ext uri="{FF2B5EF4-FFF2-40B4-BE49-F238E27FC236}">
                <a16:creationId xmlns:a16="http://schemas.microsoft.com/office/drawing/2014/main" id="{1E5D21C1-3758-0C07-16AD-AF655CBC8836}"/>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rot="4703189">
            <a:off x="1475474" y="2948616"/>
            <a:ext cx="1260164" cy="1260164"/>
          </a:xfrm>
          <a:prstGeom prst="rect">
            <a:avLst/>
          </a:prstGeom>
        </p:spPr>
      </p:pic>
      <p:pic>
        <p:nvPicPr>
          <p:cNvPr id="20" name="Graphic 19" descr="Arrow: Straight outline">
            <a:extLst>
              <a:ext uri="{FF2B5EF4-FFF2-40B4-BE49-F238E27FC236}">
                <a16:creationId xmlns:a16="http://schemas.microsoft.com/office/drawing/2014/main" id="{142EFB23-A37D-A29B-ACF9-90AA7F47962E}"/>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rot="15009884">
            <a:off x="321945" y="896334"/>
            <a:ext cx="2548801" cy="2047344"/>
          </a:xfrm>
          <a:prstGeom prst="rect">
            <a:avLst/>
          </a:prstGeom>
        </p:spPr>
      </p:pic>
      <p:pic>
        <p:nvPicPr>
          <p:cNvPr id="23" name="Graphic 22" descr="Arrow Right outline">
            <a:extLst>
              <a:ext uri="{FF2B5EF4-FFF2-40B4-BE49-F238E27FC236}">
                <a16:creationId xmlns:a16="http://schemas.microsoft.com/office/drawing/2014/main" id="{65F042BF-B058-0D91-2F22-9CFBA0B10E98}"/>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rot="15325367">
            <a:off x="1527685" y="2210116"/>
            <a:ext cx="746847" cy="746847"/>
          </a:xfrm>
          <a:prstGeom prst="rect">
            <a:avLst/>
          </a:prstGeom>
        </p:spPr>
      </p:pic>
      <p:pic>
        <p:nvPicPr>
          <p:cNvPr id="26" name="Graphic 25" descr="Arrow Right outline">
            <a:extLst>
              <a:ext uri="{FF2B5EF4-FFF2-40B4-BE49-F238E27FC236}">
                <a16:creationId xmlns:a16="http://schemas.microsoft.com/office/drawing/2014/main" id="{9FFEB4A3-F57A-2446-1906-0266E9870363}"/>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rot="16742641">
            <a:off x="1685972" y="2223087"/>
            <a:ext cx="746847" cy="746847"/>
          </a:xfrm>
          <a:prstGeom prst="rect">
            <a:avLst/>
          </a:prstGeom>
        </p:spPr>
      </p:pic>
      <p:pic>
        <p:nvPicPr>
          <p:cNvPr id="27" name="Graphic 26" descr="Arrow Right outline">
            <a:extLst>
              <a:ext uri="{FF2B5EF4-FFF2-40B4-BE49-F238E27FC236}">
                <a16:creationId xmlns:a16="http://schemas.microsoft.com/office/drawing/2014/main" id="{E9B245AF-EF8A-35D3-3DD3-290D09A46ED4}"/>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rot="18777569">
            <a:off x="1842832" y="2311483"/>
            <a:ext cx="746847" cy="746847"/>
          </a:xfrm>
          <a:prstGeom prst="rect">
            <a:avLst/>
          </a:prstGeom>
        </p:spPr>
      </p:pic>
      <p:cxnSp>
        <p:nvCxnSpPr>
          <p:cNvPr id="29" name="Straight Connector 28">
            <a:extLst>
              <a:ext uri="{FF2B5EF4-FFF2-40B4-BE49-F238E27FC236}">
                <a16:creationId xmlns:a16="http://schemas.microsoft.com/office/drawing/2014/main" id="{CDBE69CE-1E87-F8B5-BB83-0B19310BA625}"/>
              </a:ext>
            </a:extLst>
          </p:cNvPr>
          <p:cNvCxnSpPr>
            <a:cxnSpLocks/>
            <a:stCxn id="4" idx="2"/>
            <a:endCxn id="4" idx="0"/>
          </p:cNvCxnSpPr>
          <p:nvPr/>
        </p:nvCxnSpPr>
        <p:spPr>
          <a:xfrm>
            <a:off x="12904" y="3453779"/>
            <a:ext cx="12136570" cy="0"/>
          </a:xfrm>
          <a:prstGeom prst="line">
            <a:avLst/>
          </a:prstGeom>
          <a:ln w="34925">
            <a:solidFill>
              <a:schemeClr val="accent5"/>
            </a:solidFill>
          </a:ln>
        </p:spPr>
        <p:style>
          <a:lnRef idx="1">
            <a:schemeClr val="accent4"/>
          </a:lnRef>
          <a:fillRef idx="0">
            <a:schemeClr val="accent4"/>
          </a:fillRef>
          <a:effectRef idx="0">
            <a:schemeClr val="accent4"/>
          </a:effectRef>
          <a:fontRef idx="minor">
            <a:schemeClr val="tx1"/>
          </a:fontRef>
        </p:style>
      </p:cxnSp>
      <p:sp>
        <p:nvSpPr>
          <p:cNvPr id="30" name="Title 2">
            <a:extLst>
              <a:ext uri="{FF2B5EF4-FFF2-40B4-BE49-F238E27FC236}">
                <a16:creationId xmlns:a16="http://schemas.microsoft.com/office/drawing/2014/main" id="{EC3D522E-3855-5301-FC74-2BC0896DCC8B}"/>
              </a:ext>
            </a:extLst>
          </p:cNvPr>
          <p:cNvSpPr txBox="1">
            <a:spLocks/>
          </p:cNvSpPr>
          <p:nvPr/>
        </p:nvSpPr>
        <p:spPr>
          <a:xfrm>
            <a:off x="2221847" y="2776580"/>
            <a:ext cx="1475825" cy="623509"/>
          </a:xfrm>
          <a:prstGeom prst="rect">
            <a:avLst/>
          </a:prstGeom>
        </p:spPr>
        <p:txBody>
          <a:bodyPr vert="horz" lIns="0" tIns="0" rIns="0" bIns="0" rtlCol="0" anchor="t" anchorCtr="0">
            <a:normAutofit/>
          </a:bodyPr>
          <a:lstStyle>
            <a:lvl1pPr algn="l" defTabSz="1219170" rtl="0" eaLnBrk="1" latinLnBrk="0" hangingPunct="1">
              <a:spcBef>
                <a:spcPct val="0"/>
              </a:spcBef>
              <a:buNone/>
              <a:defRPr sz="4800" b="0" kern="1200">
                <a:solidFill>
                  <a:schemeClr val="accent3"/>
                </a:solidFill>
                <a:latin typeface="+mj-lt"/>
                <a:ea typeface="+mj-ea"/>
                <a:cs typeface="+mj-cs"/>
              </a:defRPr>
            </a:lvl1pPr>
          </a:lstStyle>
          <a:p>
            <a:r>
              <a:rPr lang="en-AU" sz="1600">
                <a:solidFill>
                  <a:schemeClr val="bg2"/>
                </a:solidFill>
              </a:rPr>
              <a:t>Reflection (glint)</a:t>
            </a:r>
          </a:p>
          <a:p>
            <a:r>
              <a:rPr lang="en-AU" sz="1600">
                <a:solidFill>
                  <a:schemeClr val="bg2"/>
                </a:solidFill>
              </a:rPr>
              <a:t>Transmission</a:t>
            </a:r>
          </a:p>
        </p:txBody>
      </p:sp>
      <p:sp>
        <p:nvSpPr>
          <p:cNvPr id="32" name="TextBox 31">
            <a:extLst>
              <a:ext uri="{FF2B5EF4-FFF2-40B4-BE49-F238E27FC236}">
                <a16:creationId xmlns:a16="http://schemas.microsoft.com/office/drawing/2014/main" id="{BFE87454-C3F0-D645-125C-65FD979F70CA}"/>
              </a:ext>
            </a:extLst>
          </p:cNvPr>
          <p:cNvSpPr txBox="1"/>
          <p:nvPr/>
        </p:nvSpPr>
        <p:spPr>
          <a:xfrm>
            <a:off x="9187642" y="2886675"/>
            <a:ext cx="3023883" cy="1077218"/>
          </a:xfrm>
          <a:prstGeom prst="rect">
            <a:avLst/>
          </a:prstGeom>
          <a:noFill/>
          <a:ln>
            <a:noFill/>
          </a:ln>
        </p:spPr>
        <p:txBody>
          <a:bodyPr wrap="square">
            <a:spAutoFit/>
          </a:bodyPr>
          <a:lstStyle/>
          <a:p>
            <a:pPr algn="r"/>
            <a:r>
              <a:rPr lang="en-AU" sz="3200">
                <a:solidFill>
                  <a:srgbClr val="06BDC6"/>
                </a:solidFill>
              </a:rPr>
              <a:t>Surface</a:t>
            </a:r>
          </a:p>
          <a:p>
            <a:pPr algn="r"/>
            <a:r>
              <a:rPr lang="en-AU" sz="3200">
                <a:solidFill>
                  <a:srgbClr val="06BDC6"/>
                </a:solidFill>
              </a:rPr>
              <a:t>Water column</a:t>
            </a:r>
          </a:p>
        </p:txBody>
      </p:sp>
      <p:pic>
        <p:nvPicPr>
          <p:cNvPr id="33" name="Graphic 32" descr="Arrow Right outline">
            <a:extLst>
              <a:ext uri="{FF2B5EF4-FFF2-40B4-BE49-F238E27FC236}">
                <a16:creationId xmlns:a16="http://schemas.microsoft.com/office/drawing/2014/main" id="{B05D4B07-E2BE-4AB7-9C4B-29DAA10C5C9B}"/>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rot="18341620">
            <a:off x="2018356" y="3419310"/>
            <a:ext cx="742228" cy="742228"/>
          </a:xfrm>
          <a:prstGeom prst="rect">
            <a:avLst/>
          </a:prstGeom>
        </p:spPr>
      </p:pic>
      <p:sp>
        <p:nvSpPr>
          <p:cNvPr id="34" name="Title 2">
            <a:extLst>
              <a:ext uri="{FF2B5EF4-FFF2-40B4-BE49-F238E27FC236}">
                <a16:creationId xmlns:a16="http://schemas.microsoft.com/office/drawing/2014/main" id="{99D3F6D3-A467-6E3C-AAF5-3D270CEDF90C}"/>
              </a:ext>
            </a:extLst>
          </p:cNvPr>
          <p:cNvSpPr txBox="1">
            <a:spLocks/>
          </p:cNvSpPr>
          <p:nvPr/>
        </p:nvSpPr>
        <p:spPr>
          <a:xfrm>
            <a:off x="2720779" y="3458596"/>
            <a:ext cx="1305311" cy="353887"/>
          </a:xfrm>
          <a:prstGeom prst="rect">
            <a:avLst/>
          </a:prstGeom>
        </p:spPr>
        <p:txBody>
          <a:bodyPr vert="horz" lIns="0" tIns="0" rIns="0" bIns="0" rtlCol="0" anchor="t" anchorCtr="0">
            <a:normAutofit/>
          </a:bodyPr>
          <a:lstStyle>
            <a:lvl1pPr algn="l" defTabSz="1219170" rtl="0" eaLnBrk="1" latinLnBrk="0" hangingPunct="1">
              <a:spcBef>
                <a:spcPct val="0"/>
              </a:spcBef>
              <a:buNone/>
              <a:defRPr sz="4800" b="0" kern="1200">
                <a:solidFill>
                  <a:schemeClr val="accent3"/>
                </a:solidFill>
                <a:latin typeface="+mj-lt"/>
                <a:ea typeface="+mj-ea"/>
                <a:cs typeface="+mj-cs"/>
              </a:defRPr>
            </a:lvl1pPr>
          </a:lstStyle>
          <a:p>
            <a:r>
              <a:rPr lang="en-AU" sz="1600">
                <a:solidFill>
                  <a:schemeClr val="bg2"/>
                </a:solidFill>
              </a:rPr>
              <a:t>Scattering</a:t>
            </a:r>
          </a:p>
          <a:p>
            <a:endParaRPr lang="en-AU" sz="1600">
              <a:solidFill>
                <a:schemeClr val="bg2"/>
              </a:solidFill>
            </a:endParaRPr>
          </a:p>
        </p:txBody>
      </p:sp>
      <p:cxnSp>
        <p:nvCxnSpPr>
          <p:cNvPr id="37" name="Straight Connector 36">
            <a:extLst>
              <a:ext uri="{FF2B5EF4-FFF2-40B4-BE49-F238E27FC236}">
                <a16:creationId xmlns:a16="http://schemas.microsoft.com/office/drawing/2014/main" id="{B53FB21E-14DA-3CC2-F34D-2AE4D716D224}"/>
              </a:ext>
            </a:extLst>
          </p:cNvPr>
          <p:cNvCxnSpPr>
            <a:cxnSpLocks/>
          </p:cNvCxnSpPr>
          <p:nvPr/>
        </p:nvCxnSpPr>
        <p:spPr>
          <a:xfrm>
            <a:off x="2199084" y="4040273"/>
            <a:ext cx="63028" cy="30233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0" name="Title 2">
            <a:extLst>
              <a:ext uri="{FF2B5EF4-FFF2-40B4-BE49-F238E27FC236}">
                <a16:creationId xmlns:a16="http://schemas.microsoft.com/office/drawing/2014/main" id="{959FC264-B883-B397-9BD2-6DA5D381BB1A}"/>
              </a:ext>
            </a:extLst>
          </p:cNvPr>
          <p:cNvSpPr txBox="1">
            <a:spLocks/>
          </p:cNvSpPr>
          <p:nvPr/>
        </p:nvSpPr>
        <p:spPr>
          <a:xfrm>
            <a:off x="1154664" y="4469924"/>
            <a:ext cx="1305311" cy="353887"/>
          </a:xfrm>
          <a:prstGeom prst="rect">
            <a:avLst/>
          </a:prstGeom>
        </p:spPr>
        <p:txBody>
          <a:bodyPr vert="horz" lIns="0" tIns="0" rIns="0" bIns="0" rtlCol="0" anchor="t" anchorCtr="0">
            <a:normAutofit/>
          </a:bodyPr>
          <a:lstStyle>
            <a:lvl1pPr algn="l" defTabSz="1219170" rtl="0" eaLnBrk="1" latinLnBrk="0" hangingPunct="1">
              <a:spcBef>
                <a:spcPct val="0"/>
              </a:spcBef>
              <a:buNone/>
              <a:defRPr sz="4800" b="0" kern="1200">
                <a:solidFill>
                  <a:schemeClr val="accent3"/>
                </a:solidFill>
                <a:latin typeface="+mj-lt"/>
                <a:ea typeface="+mj-ea"/>
                <a:cs typeface="+mj-cs"/>
              </a:defRPr>
            </a:lvl1pPr>
          </a:lstStyle>
          <a:p>
            <a:r>
              <a:rPr lang="en-AU" sz="1600">
                <a:solidFill>
                  <a:schemeClr val="bg2"/>
                </a:solidFill>
              </a:rPr>
              <a:t>Absorption </a:t>
            </a:r>
          </a:p>
          <a:p>
            <a:endParaRPr lang="en-AU" sz="1600">
              <a:solidFill>
                <a:schemeClr val="bg2"/>
              </a:solidFill>
            </a:endParaRPr>
          </a:p>
        </p:txBody>
      </p:sp>
      <p:sp>
        <p:nvSpPr>
          <p:cNvPr id="44" name="Title 2">
            <a:extLst>
              <a:ext uri="{FF2B5EF4-FFF2-40B4-BE49-F238E27FC236}">
                <a16:creationId xmlns:a16="http://schemas.microsoft.com/office/drawing/2014/main" id="{C03422C5-946C-54C7-5E0D-B407C845BA96}"/>
              </a:ext>
            </a:extLst>
          </p:cNvPr>
          <p:cNvSpPr txBox="1">
            <a:spLocks/>
          </p:cNvSpPr>
          <p:nvPr/>
        </p:nvSpPr>
        <p:spPr>
          <a:xfrm>
            <a:off x="3821506" y="4118724"/>
            <a:ext cx="1400774" cy="527367"/>
          </a:xfrm>
          <a:prstGeom prst="rect">
            <a:avLst/>
          </a:prstGeom>
        </p:spPr>
        <p:txBody>
          <a:bodyPr vert="horz" lIns="0" tIns="0" rIns="0" bIns="0" rtlCol="0" anchor="t" anchorCtr="0">
            <a:normAutofit fontScale="77500" lnSpcReduction="20000"/>
          </a:bodyPr>
          <a:lstStyle>
            <a:lvl1pPr algn="l" defTabSz="1219170" rtl="0" eaLnBrk="1" latinLnBrk="0" hangingPunct="1">
              <a:spcBef>
                <a:spcPct val="0"/>
              </a:spcBef>
              <a:buNone/>
              <a:defRPr sz="4800" b="0" kern="1200">
                <a:solidFill>
                  <a:schemeClr val="accent3"/>
                </a:solidFill>
                <a:latin typeface="+mj-lt"/>
                <a:ea typeface="+mj-ea"/>
                <a:cs typeface="+mj-cs"/>
              </a:defRPr>
            </a:lvl1pPr>
          </a:lstStyle>
          <a:p>
            <a:r>
              <a:rPr lang="en-AU" sz="1600">
                <a:solidFill>
                  <a:schemeClr val="bg2"/>
                </a:solidFill>
              </a:rPr>
              <a:t>sediments, particles, algae, chlorophyll, coral, sand, CDOM</a:t>
            </a:r>
          </a:p>
        </p:txBody>
      </p:sp>
      <p:pic>
        <p:nvPicPr>
          <p:cNvPr id="48" name="Graphic 47" descr="Arrow: Straight with solid fill">
            <a:extLst>
              <a:ext uri="{FF2B5EF4-FFF2-40B4-BE49-F238E27FC236}">
                <a16:creationId xmlns:a16="http://schemas.microsoft.com/office/drawing/2014/main" id="{8B34183E-61D1-BEFF-FFB9-DFE0ADE157E7}"/>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rot="7994734">
            <a:off x="4459560" y="1114144"/>
            <a:ext cx="3495784" cy="3495784"/>
          </a:xfrm>
          <a:prstGeom prst="rect">
            <a:avLst/>
          </a:prstGeom>
        </p:spPr>
      </p:pic>
      <p:sp>
        <p:nvSpPr>
          <p:cNvPr id="53" name="Title 2">
            <a:extLst>
              <a:ext uri="{FF2B5EF4-FFF2-40B4-BE49-F238E27FC236}">
                <a16:creationId xmlns:a16="http://schemas.microsoft.com/office/drawing/2014/main" id="{6863A652-492F-71A5-ACF8-CE46C01BA7D1}"/>
              </a:ext>
            </a:extLst>
          </p:cNvPr>
          <p:cNvSpPr txBox="1">
            <a:spLocks/>
          </p:cNvSpPr>
          <p:nvPr/>
        </p:nvSpPr>
        <p:spPr>
          <a:xfrm>
            <a:off x="7422823" y="2212098"/>
            <a:ext cx="2019953" cy="345758"/>
          </a:xfrm>
          <a:prstGeom prst="rect">
            <a:avLst/>
          </a:prstGeom>
        </p:spPr>
        <p:txBody>
          <a:bodyPr vert="horz" lIns="0" tIns="0" rIns="0" bIns="0" rtlCol="0" anchor="t" anchorCtr="0">
            <a:normAutofit/>
          </a:bodyPr>
          <a:lstStyle>
            <a:lvl1pPr algn="l" defTabSz="1219170" rtl="0" eaLnBrk="1" latinLnBrk="0" hangingPunct="1">
              <a:spcBef>
                <a:spcPct val="0"/>
              </a:spcBef>
              <a:buNone/>
              <a:defRPr sz="4800" b="0" kern="1200">
                <a:solidFill>
                  <a:schemeClr val="accent3"/>
                </a:solidFill>
                <a:latin typeface="+mj-lt"/>
                <a:ea typeface="+mj-ea"/>
                <a:cs typeface="+mj-cs"/>
              </a:defRPr>
            </a:lvl1pPr>
          </a:lstStyle>
          <a:p>
            <a:r>
              <a:rPr lang="en-AU" sz="1600">
                <a:solidFill>
                  <a:schemeClr val="bg2"/>
                </a:solidFill>
              </a:rPr>
              <a:t>Water leaving radiance </a:t>
            </a:r>
          </a:p>
        </p:txBody>
      </p:sp>
      <p:pic>
        <p:nvPicPr>
          <p:cNvPr id="55" name="Graphic 54" descr="Satellite with solid fill">
            <a:extLst>
              <a:ext uri="{FF2B5EF4-FFF2-40B4-BE49-F238E27FC236}">
                <a16:creationId xmlns:a16="http://schemas.microsoft.com/office/drawing/2014/main" id="{20AA6A43-152D-E9FF-F9C0-017EFCB8060E}"/>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7246997" y="-30187"/>
            <a:ext cx="1913466" cy="1913466"/>
          </a:xfrm>
          <a:prstGeom prst="rect">
            <a:avLst/>
          </a:prstGeom>
        </p:spPr>
      </p:pic>
      <p:sp>
        <p:nvSpPr>
          <p:cNvPr id="56" name="Title 2">
            <a:extLst>
              <a:ext uri="{FF2B5EF4-FFF2-40B4-BE49-F238E27FC236}">
                <a16:creationId xmlns:a16="http://schemas.microsoft.com/office/drawing/2014/main" id="{FF6ED7B1-17CF-DC20-1C17-8AF42FA42E48}"/>
              </a:ext>
            </a:extLst>
          </p:cNvPr>
          <p:cNvSpPr txBox="1">
            <a:spLocks/>
          </p:cNvSpPr>
          <p:nvPr/>
        </p:nvSpPr>
        <p:spPr>
          <a:xfrm>
            <a:off x="8679630" y="407910"/>
            <a:ext cx="2019953" cy="345758"/>
          </a:xfrm>
          <a:prstGeom prst="rect">
            <a:avLst/>
          </a:prstGeom>
        </p:spPr>
        <p:txBody>
          <a:bodyPr vert="horz" lIns="0" tIns="0" rIns="0" bIns="0" rtlCol="0" anchor="t" anchorCtr="0">
            <a:normAutofit/>
          </a:bodyPr>
          <a:lstStyle>
            <a:lvl1pPr algn="l" defTabSz="1219170" rtl="0" eaLnBrk="1" latinLnBrk="0" hangingPunct="1">
              <a:spcBef>
                <a:spcPct val="0"/>
              </a:spcBef>
              <a:buNone/>
              <a:defRPr sz="4800" b="0" kern="1200">
                <a:solidFill>
                  <a:schemeClr val="accent3"/>
                </a:solidFill>
                <a:latin typeface="+mj-lt"/>
                <a:ea typeface="+mj-ea"/>
                <a:cs typeface="+mj-cs"/>
              </a:defRPr>
            </a:lvl1pPr>
          </a:lstStyle>
          <a:p>
            <a:r>
              <a:rPr lang="en-AU" sz="1600">
                <a:solidFill>
                  <a:schemeClr val="bg2"/>
                </a:solidFill>
              </a:rPr>
              <a:t>Sensor</a:t>
            </a:r>
          </a:p>
        </p:txBody>
      </p:sp>
      <p:pic>
        <p:nvPicPr>
          <p:cNvPr id="28" name="Video 27">
            <a:hlinkClick r:id="" action="ppaction://media"/>
            <a:extLst>
              <a:ext uri="{FF2B5EF4-FFF2-40B4-BE49-F238E27FC236}">
                <a16:creationId xmlns:a16="http://schemas.microsoft.com/office/drawing/2014/main" id="{201C91F9-75BC-3C2A-FD86-259A1612C7A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8671518"/>
      </p:ext>
    </p:extLst>
  </p:cSld>
  <p:clrMapOvr>
    <a:masterClrMapping/>
  </p:clrMapOvr>
  <mc:AlternateContent xmlns:mc="http://schemas.openxmlformats.org/markup-compatibility/2006" xmlns:p14="http://schemas.microsoft.com/office/powerpoint/2010/main">
    <mc:Choice Requires="p14">
      <p:transition spd="slow" p14:dur="2000" advTm="87881"/>
    </mc:Choice>
    <mc:Fallback xmlns="">
      <p:transition spd="slow" advTm="8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extLst>
    <p:ext uri="{3A86A75C-4F4B-4683-9AE1-C65F6400EC91}">
      <p14:laserTraceLst xmlns:p14="http://schemas.microsoft.com/office/powerpoint/2010/main">
        <p14:tracePtLst>
          <p14:tracePt t="9119" x="1250950" y="42863"/>
          <p14:tracePt t="9130" x="1250950" y="68263"/>
          <p14:tracePt t="9147" x="1258888" y="136525"/>
          <p14:tracePt t="9164" x="1268413" y="179388"/>
          <p14:tracePt t="9181" x="1284288" y="230188"/>
          <p14:tracePt t="9197" x="1293813" y="246063"/>
          <p14:tracePt t="9214" x="1293813" y="263525"/>
          <p14:tracePt t="9247" x="1301750" y="280988"/>
          <p14:tracePt t="9264" x="1301750" y="298450"/>
          <p14:tracePt t="9281" x="1293813" y="306388"/>
          <p14:tracePt t="9298" x="1268413" y="323850"/>
          <p14:tracePt t="9314" x="1233488" y="349250"/>
          <p14:tracePt t="9331" x="1190625" y="382588"/>
          <p14:tracePt t="9348" x="1157288" y="400050"/>
          <p14:tracePt t="9364" x="1096963" y="425450"/>
          <p14:tracePt t="9381" x="1028700" y="442913"/>
          <p14:tracePt t="9398" x="969963" y="458788"/>
          <p14:tracePt t="9414" x="919163" y="485775"/>
          <p14:tracePt t="9431" x="876300" y="511175"/>
          <p14:tracePt t="9448" x="850900" y="527050"/>
          <p14:tracePt t="9464" x="833438" y="536575"/>
          <p14:tracePt t="9604" x="833438" y="544513"/>
          <p14:tracePt t="9611" x="833438" y="552450"/>
          <p14:tracePt t="9631" x="850900" y="569913"/>
          <p14:tracePt t="9648" x="876300" y="569913"/>
          <p14:tracePt t="9664" x="927100" y="569913"/>
          <p14:tracePt t="9681" x="969963" y="552450"/>
          <p14:tracePt t="9698" x="1055688" y="493713"/>
          <p14:tracePt t="9715" x="1096963" y="458788"/>
          <p14:tracePt t="9731" x="1122363" y="442913"/>
          <p14:tracePt t="9748" x="1131888" y="417513"/>
          <p14:tracePt t="9764" x="1139825" y="392113"/>
          <p14:tracePt t="9781" x="1149350" y="339725"/>
          <p14:tracePt t="9798" x="1174750" y="280988"/>
          <p14:tracePt t="9815" x="1182688" y="263525"/>
          <p14:tracePt t="9993" x="1190625" y="263525"/>
          <p14:tracePt t="10000" x="1200150" y="273050"/>
          <p14:tracePt t="10015" x="1208088" y="288925"/>
          <p14:tracePt t="10031" x="1216025" y="374650"/>
          <p14:tracePt t="10048" x="1233488" y="442913"/>
          <p14:tracePt t="10049" x="1233488" y="476250"/>
          <p14:tracePt t="10065" x="1241425" y="527050"/>
          <p14:tracePt t="10082" x="1250950" y="595313"/>
          <p14:tracePt t="10098" x="1268413" y="655638"/>
          <p14:tracePt t="10115" x="1284288" y="706438"/>
          <p14:tracePt t="10131" x="1301750" y="757238"/>
          <p14:tracePt t="10148" x="1309688" y="790575"/>
          <p14:tracePt t="10165" x="1309688" y="825500"/>
          <p14:tracePt t="10182" x="1309688" y="833438"/>
          <p14:tracePt t="10198" x="1309688" y="884238"/>
          <p14:tracePt t="10215" x="1276350" y="919163"/>
          <p14:tracePt t="10232" x="1233488" y="962025"/>
          <p14:tracePt t="10248" x="1190625" y="987425"/>
          <p14:tracePt t="10265" x="1157288" y="1020763"/>
          <p14:tracePt t="10281" x="1131888" y="1046163"/>
          <p14:tracePt t="10298" x="1106488" y="1089025"/>
          <p14:tracePt t="10315" x="1071563" y="1122363"/>
          <p14:tracePt t="10332" x="1020763" y="1200150"/>
          <p14:tracePt t="10349" x="1003300" y="1276350"/>
          <p14:tracePt t="10365" x="987425" y="1387475"/>
          <p14:tracePt t="10381" x="987425" y="1463675"/>
          <p14:tracePt t="10398" x="995363" y="1531938"/>
          <p14:tracePt t="10415" x="1020763" y="1582738"/>
          <p14:tracePt t="10432" x="1038225" y="1633538"/>
          <p14:tracePt t="10449" x="1055688" y="1676400"/>
          <p14:tracePt t="10465" x="1071563" y="1760538"/>
          <p14:tracePt t="10482" x="1089025" y="1812925"/>
          <p14:tracePt t="10499" x="1114425" y="1889125"/>
          <p14:tracePt t="10515" x="1122363" y="1939925"/>
          <p14:tracePt t="10532" x="1157288" y="2008188"/>
          <p14:tracePt t="10548" x="1174750" y="2066925"/>
          <p14:tracePt t="10565" x="1190625" y="2109788"/>
          <p14:tracePt t="10582" x="1190625" y="2135188"/>
          <p14:tracePt t="10598" x="1200150" y="2178050"/>
          <p14:tracePt t="10615" x="1200150" y="2212975"/>
          <p14:tracePt t="10632" x="1208088" y="2246313"/>
          <p14:tracePt t="10649" x="1216025" y="2289175"/>
          <p14:tracePt t="10665" x="1233488" y="2322513"/>
          <p14:tracePt t="10682" x="1233488" y="2347913"/>
          <p14:tracePt t="10699" x="1241425" y="2365375"/>
          <p14:tracePt t="10715" x="1250950" y="2373313"/>
          <p14:tracePt t="10732" x="1258888" y="2398713"/>
          <p14:tracePt t="10749" x="1268413" y="2425700"/>
          <p14:tracePt t="10765" x="1276350" y="2459038"/>
          <p14:tracePt t="10782" x="1293813" y="2484438"/>
          <p14:tracePt t="10799" x="1301750" y="2519363"/>
          <p14:tracePt t="10815" x="1319213" y="2552700"/>
          <p14:tracePt t="10832" x="1327150" y="2603500"/>
          <p14:tracePt t="10849" x="1335088" y="2638425"/>
          <p14:tracePt t="10866" x="1344613" y="2679700"/>
          <p14:tracePt t="10882" x="1370013" y="2740025"/>
          <p14:tracePt t="10899" x="1387475" y="2773363"/>
          <p14:tracePt t="10915" x="1403350" y="2808288"/>
          <p14:tracePt t="10932" x="1412875" y="2851150"/>
          <p14:tracePt t="10949" x="1438275" y="2892425"/>
          <p14:tracePt t="10982" x="1481138" y="2986088"/>
          <p14:tracePt t="10999" x="1497013" y="3021013"/>
          <p14:tracePt t="11015" x="1506538" y="3054350"/>
          <p14:tracePt t="11032" x="1522413" y="3089275"/>
          <p14:tracePt t="11049" x="1539875" y="3114675"/>
          <p14:tracePt t="11065" x="1547813" y="3148013"/>
          <p14:tracePt t="11082" x="1565275" y="3165475"/>
          <p14:tracePt t="11099" x="1573213" y="3198813"/>
          <p14:tracePt t="11116" x="1582738" y="3224213"/>
          <p14:tracePt t="11132" x="1600200" y="3249613"/>
          <p14:tracePt t="11149" x="1616075" y="3267075"/>
          <p14:tracePt t="11166" x="1633538" y="3276600"/>
          <p14:tracePt t="11182" x="1641475" y="3292475"/>
          <p14:tracePt t="11199" x="1658938" y="3302000"/>
          <p14:tracePt t="11216" x="1676400" y="3302000"/>
          <p14:tracePt t="11233" x="1744663" y="3309938"/>
          <p14:tracePt t="11249" x="1785938" y="3309938"/>
          <p14:tracePt t="11266" x="1828800" y="3309938"/>
          <p14:tracePt t="11282" x="1846263" y="3309938"/>
          <p14:tracePt t="11299" x="1863725" y="3309938"/>
          <p14:tracePt t="11316" x="1879600" y="3276600"/>
          <p14:tracePt t="11333" x="1939925" y="3182938"/>
          <p14:tracePt t="11349" x="1982788" y="3097213"/>
          <p14:tracePt t="11366" x="2016125" y="3046413"/>
          <p14:tracePt t="11383" x="2016125" y="2995613"/>
          <p14:tracePt t="11399" x="1998663" y="2943225"/>
          <p14:tracePt t="11416" x="1973263" y="2876550"/>
          <p14:tracePt t="11451" x="1879600" y="2535238"/>
          <p14:tracePt t="11466" x="1803400" y="2306638"/>
          <p14:tracePt t="11483" x="1719263" y="2076450"/>
          <p14:tracePt t="11499" x="1625600" y="1871663"/>
          <p14:tracePt t="11516" x="1547813" y="1709738"/>
          <p14:tracePt t="11533" x="1454150" y="1506538"/>
          <p14:tracePt t="11549" x="1362075" y="1276350"/>
          <p14:tracePt t="11566" x="1284288" y="1106488"/>
          <p14:tracePt t="11583" x="1225550" y="995363"/>
          <p14:tracePt t="11599" x="1165225" y="868363"/>
          <p14:tracePt t="11616" x="1114425" y="790575"/>
          <p14:tracePt t="11633" x="1089025" y="731838"/>
          <p14:tracePt t="11649" x="1028700" y="638175"/>
          <p14:tracePt t="11666" x="969963" y="561975"/>
          <p14:tracePt t="11683" x="936625" y="511175"/>
          <p14:tracePt t="11699" x="909638" y="501650"/>
          <p14:tracePt t="11716" x="901700" y="501650"/>
          <p14:tracePt t="11733" x="858838" y="527050"/>
          <p14:tracePt t="11750" x="825500" y="646113"/>
          <p14:tracePt t="11766" x="817563" y="817563"/>
          <p14:tracePt t="11783" x="833438" y="1038225"/>
          <p14:tracePt t="11800" x="927100" y="1301750"/>
          <p14:tracePt t="11816" x="1012825" y="1471613"/>
          <p14:tracePt t="11833" x="1131888" y="1709738"/>
          <p14:tracePt t="11850" x="1225550" y="1881188"/>
          <p14:tracePt t="11867" x="1352550" y="2119313"/>
          <p14:tracePt t="11883" x="1403350" y="2220913"/>
          <p14:tracePt t="11900" x="1454150" y="2314575"/>
          <p14:tracePt t="11916" x="1506538" y="2408238"/>
          <p14:tracePt t="11933" x="1557338" y="2476500"/>
          <p14:tracePt t="11950" x="1590675" y="2519363"/>
          <p14:tracePt t="11966" x="1633538" y="2560638"/>
          <p14:tracePt t="11983" x="1658938" y="2578100"/>
          <p14:tracePt t="12000" x="1666875" y="2603500"/>
          <p14:tracePt t="12017" x="1693863" y="2611438"/>
          <p14:tracePt t="12033" x="1719263" y="2620963"/>
          <p14:tracePt t="12050" x="1752600" y="2620963"/>
          <p14:tracePt t="12066" x="1778000" y="2620963"/>
          <p14:tracePt t="12083" x="1795463" y="2620963"/>
          <p14:tracePt t="12100" x="1812925" y="2620963"/>
          <p14:tracePt t="12116" x="1838325" y="2603500"/>
          <p14:tracePt t="12133" x="1871663" y="2570163"/>
          <p14:tracePt t="12150" x="1906588" y="2509838"/>
          <p14:tracePt t="12166" x="1947863" y="2425700"/>
          <p14:tracePt t="12183" x="1973263" y="2279650"/>
          <p14:tracePt t="12200" x="1973263" y="2093913"/>
          <p14:tracePt t="12201" x="1973263" y="2008188"/>
          <p14:tracePt t="12217" x="1965325" y="1906588"/>
          <p14:tracePt t="12234" x="1914525" y="1641475"/>
          <p14:tracePt t="12250" x="1863725" y="1463675"/>
          <p14:tracePt t="12267" x="1812925" y="1352550"/>
          <p14:tracePt t="12283" x="1785938" y="1284288"/>
          <p14:tracePt t="12300" x="1770063" y="1258888"/>
          <p14:tracePt t="12317" x="1735138" y="1216025"/>
          <p14:tracePt t="12334" x="1727200" y="1208088"/>
          <p14:tracePt t="12350" x="1719263" y="1208088"/>
          <p14:tracePt t="12367" x="1676400" y="1208088"/>
          <p14:tracePt t="12383" x="1658938" y="1208088"/>
          <p14:tracePt t="12400" x="1616075" y="1233488"/>
          <p14:tracePt t="12417" x="1547813" y="1293813"/>
          <p14:tracePt t="12434" x="1531938" y="1327150"/>
          <p14:tracePt t="12451" x="1428750" y="1522413"/>
          <p14:tracePt t="12467" x="1428750" y="1658938"/>
          <p14:tracePt t="12502" x="1463675" y="1914525"/>
          <p14:tracePt t="12517" x="1481138" y="1973263"/>
          <p14:tracePt t="12533" x="1522413" y="2066925"/>
          <p14:tracePt t="12550" x="1557338" y="2127250"/>
          <p14:tracePt t="12567" x="1582738" y="2195513"/>
          <p14:tracePt t="12584" x="1616075" y="2246313"/>
          <p14:tracePt t="12600" x="1641475" y="2289175"/>
          <p14:tracePt t="12617" x="1676400" y="2339975"/>
          <p14:tracePt t="12634" x="1701800" y="2382838"/>
          <p14:tracePt t="12650" x="1760538" y="2459038"/>
          <p14:tracePt t="12667" x="1778000" y="2476500"/>
          <p14:tracePt t="12684" x="1820863" y="2527300"/>
          <p14:tracePt t="12700" x="1854200" y="2570163"/>
          <p14:tracePt t="12717" x="1922463" y="2646363"/>
          <p14:tracePt t="12734" x="1939925" y="2663825"/>
          <p14:tracePt t="12750" x="1965325" y="2689225"/>
          <p14:tracePt t="12767" x="1998663" y="2722563"/>
          <p14:tracePt t="12784" x="2041525" y="2740025"/>
          <p14:tracePt t="12800" x="2076450" y="2765425"/>
          <p14:tracePt t="12817" x="2135188" y="2782888"/>
          <p14:tracePt t="12834" x="2185988" y="2790825"/>
          <p14:tracePt t="12850" x="2254250" y="2798763"/>
          <p14:tracePt t="12867" x="2314575" y="2808288"/>
          <p14:tracePt t="12884" x="2357438" y="2808288"/>
          <p14:tracePt t="12900" x="2382838" y="2808288"/>
          <p14:tracePt t="12917" x="2416175" y="2808288"/>
          <p14:tracePt t="12934" x="2441575" y="2808288"/>
          <p14:tracePt t="12951" x="2492375" y="2773363"/>
          <p14:tracePt t="12967" x="2560638" y="2697163"/>
          <p14:tracePt t="12984" x="2595563" y="2611438"/>
          <p14:tracePt t="13000" x="2620963" y="2519363"/>
          <p14:tracePt t="13017" x="2620963" y="2451100"/>
          <p14:tracePt t="13034" x="2620963" y="2408238"/>
          <p14:tracePt t="13051" x="2620963" y="2373313"/>
          <p14:tracePt t="13067" x="2620963" y="2322513"/>
          <p14:tracePt t="13084" x="2620963" y="2271713"/>
          <p14:tracePt t="13101" x="2603500" y="2203450"/>
          <p14:tracePt t="13117" x="2586038" y="2170113"/>
          <p14:tracePt t="13134" x="2578100" y="2152650"/>
          <p14:tracePt t="13151" x="2570163" y="2135188"/>
          <p14:tracePt t="13167" x="2560638" y="2127250"/>
          <p14:tracePt t="13184" x="2543175" y="2093913"/>
          <p14:tracePt t="13201" x="2535238" y="2076450"/>
          <p14:tracePt t="13217" x="2527300" y="2066925"/>
          <p14:tracePt t="13234" x="2509838" y="2051050"/>
          <p14:tracePt t="13251" x="2476500" y="2025650"/>
          <p14:tracePt t="13267" x="2433638" y="2000250"/>
          <p14:tracePt t="13284" x="2416175" y="1990725"/>
          <p14:tracePt t="13301" x="2398713" y="1973263"/>
          <p14:tracePt t="13317" x="2382838" y="1973263"/>
          <p14:tracePt t="13334" x="2347913" y="1957388"/>
          <p14:tracePt t="13351" x="2330450" y="1947863"/>
          <p14:tracePt t="13367" x="2271713" y="1922463"/>
          <p14:tracePt t="13384" x="2238375" y="1897063"/>
          <p14:tracePt t="13401" x="2178050" y="1846263"/>
          <p14:tracePt t="13417" x="2117725" y="1803400"/>
          <p14:tracePt t="13434" x="2041525" y="1727200"/>
          <p14:tracePt t="13451" x="1982788" y="1668463"/>
          <p14:tracePt t="13468" x="1914525" y="1565275"/>
          <p14:tracePt t="13484" x="1863725" y="1489075"/>
          <p14:tracePt t="13501" x="1820863" y="1438275"/>
          <p14:tracePt t="13517" x="1752600" y="1370013"/>
          <p14:tracePt t="13552" x="1744663" y="1362075"/>
          <p14:tracePt t="13605" x="1735138" y="1362075"/>
          <p14:tracePt t="13618" x="1727200" y="1362075"/>
          <p14:tracePt t="13635" x="1676400" y="1395413"/>
          <p14:tracePt t="13651" x="1651000" y="1420813"/>
          <p14:tracePt t="13668" x="1616075" y="1463675"/>
          <p14:tracePt t="13685" x="1600200" y="1489075"/>
          <p14:tracePt t="13701" x="1600200" y="1522413"/>
          <p14:tracePt t="13718" x="1600200" y="1557338"/>
          <p14:tracePt t="13734" x="1608138" y="1600200"/>
          <p14:tracePt t="13751" x="1633538" y="1651000"/>
          <p14:tracePt t="13768" x="1651000" y="1693863"/>
          <p14:tracePt t="13785" x="1676400" y="1752600"/>
          <p14:tracePt t="13801" x="1676400" y="1778000"/>
          <p14:tracePt t="13818" x="1684338" y="1803400"/>
          <p14:tracePt t="13835" x="1693863" y="1838325"/>
          <p14:tracePt t="13851" x="1693863" y="1863725"/>
          <p14:tracePt t="13868" x="1693863" y="1897063"/>
          <p14:tracePt t="13885" x="1693863" y="1922463"/>
          <p14:tracePt t="13901" x="1693863" y="1939925"/>
          <p14:tracePt t="13918" x="1693863" y="1957388"/>
          <p14:tracePt t="13935" x="1693863" y="1973263"/>
          <p14:tracePt t="13951" x="1693863" y="2000250"/>
          <p14:tracePt t="13968" x="1693863" y="2016125"/>
          <p14:tracePt t="13985" x="1693863" y="2051050"/>
          <p14:tracePt t="14001" x="1684338" y="2084388"/>
          <p14:tracePt t="14018" x="1684338" y="2109788"/>
          <p14:tracePt t="14035" x="1684338" y="2144713"/>
          <p14:tracePt t="14051" x="1684338" y="2170113"/>
          <p14:tracePt t="14068" x="1684338" y="2203450"/>
          <p14:tracePt t="14085" x="1676400" y="2246313"/>
          <p14:tracePt t="14102" x="1676400" y="2314575"/>
          <p14:tracePt t="14118" x="1676400" y="2347913"/>
          <p14:tracePt t="14135" x="1676400" y="2390775"/>
          <p14:tracePt t="14152" x="1676400" y="2459038"/>
          <p14:tracePt t="14168" x="1676400" y="2509838"/>
          <p14:tracePt t="14185" x="1676400" y="2544763"/>
          <p14:tracePt t="14202" x="1676400" y="2560638"/>
          <p14:tracePt t="14218" x="1676400" y="2570163"/>
          <p14:tracePt t="14235" x="1684338" y="2578100"/>
          <p14:tracePt t="14252" x="1684338" y="2586038"/>
          <p14:tracePt t="14268" x="1693863" y="2595563"/>
          <p14:tracePt t="14285" x="1693863" y="2603500"/>
          <p14:tracePt t="14443" x="1701800" y="2586038"/>
          <p14:tracePt t="14452" x="1701800" y="2560638"/>
          <p14:tracePt t="14469" x="1658938" y="2527300"/>
          <p14:tracePt t="14485" x="1625600" y="2527300"/>
          <p14:tracePt t="14867" x="1625600" y="2535238"/>
          <p14:tracePt t="14886" x="1625600" y="2544763"/>
          <p14:tracePt t="14902" x="1625600" y="2560638"/>
          <p14:tracePt t="14920" x="1625600" y="2578100"/>
          <p14:tracePt t="14945" x="1625600" y="2586038"/>
          <p14:tracePt t="15001" x="1633538" y="2586038"/>
          <p14:tracePt t="15021" x="1641475" y="2586038"/>
          <p14:tracePt t="15035" x="1651000" y="2586038"/>
          <p14:tracePt t="15081" x="1658938" y="2586038"/>
          <p14:tracePt t="15127" x="1658938" y="2578100"/>
          <p14:tracePt t="15136" x="1658938" y="2570163"/>
          <p14:tracePt t="15152" x="1658938" y="2535238"/>
          <p14:tracePt t="15169" x="1658938" y="2492375"/>
          <p14:tracePt t="15186" x="1658938" y="2416175"/>
          <p14:tracePt t="15203" x="1658938" y="2297113"/>
          <p14:tracePt t="15219" x="1651000" y="2127250"/>
          <p14:tracePt t="15236" x="1641475" y="1931988"/>
          <p14:tracePt t="15253" x="1600200" y="1676400"/>
          <p14:tracePt t="15269" x="1557338" y="1463675"/>
          <p14:tracePt t="15286" x="1522413" y="1319213"/>
          <p14:tracePt t="15302" x="1497013" y="1208088"/>
          <p14:tracePt t="15320" x="1481138" y="1139825"/>
          <p14:tracePt t="15336" x="1471613" y="1114425"/>
          <p14:tracePt t="15353" x="1471613" y="1106488"/>
          <p14:tracePt t="15465" x="1497013" y="1122363"/>
          <p14:tracePt t="15472" x="1506538" y="1131888"/>
          <p14:tracePt t="15486" x="1522413" y="1149350"/>
          <p14:tracePt t="15503" x="1557338" y="1190625"/>
          <p14:tracePt t="15520" x="1600200" y="1250950"/>
          <p14:tracePt t="15537" x="1666875" y="1352550"/>
          <p14:tracePt t="15553" x="1676400" y="1395413"/>
          <p14:tracePt t="15570" x="1701800" y="1455738"/>
          <p14:tracePt t="15587" x="1709738" y="1497013"/>
          <p14:tracePt t="15603" x="1727200" y="1531938"/>
          <p14:tracePt t="15620" x="1735138" y="1574800"/>
          <p14:tracePt t="15636" x="1760538" y="1625600"/>
          <p14:tracePt t="15653" x="1785938" y="1693863"/>
          <p14:tracePt t="15670" x="1803400" y="1760538"/>
          <p14:tracePt t="15686" x="1846263" y="1881188"/>
          <p14:tracePt t="15703" x="1854200" y="1947863"/>
          <p14:tracePt t="15720" x="1879600" y="2008188"/>
          <p14:tracePt t="15736" x="1889125" y="2051050"/>
          <p14:tracePt t="15753" x="1897063" y="2101850"/>
          <p14:tracePt t="15770" x="1897063" y="2160588"/>
          <p14:tracePt t="15787" x="1906588" y="2195513"/>
          <p14:tracePt t="15803" x="1914525" y="2238375"/>
          <p14:tracePt t="15821" x="1914525" y="2254250"/>
          <p14:tracePt t="15837" x="1914525" y="2271713"/>
          <p14:tracePt t="15853" x="1914525" y="2289175"/>
          <p14:tracePt t="15870" x="1914525" y="2297113"/>
          <p14:tracePt t="15887" x="1922463" y="2322513"/>
          <p14:tracePt t="15904" x="1922463" y="2347913"/>
          <p14:tracePt t="15920" x="1922463" y="2382838"/>
          <p14:tracePt t="15938" x="1931988" y="2433638"/>
          <p14:tracePt t="15954" x="1939925" y="2476500"/>
          <p14:tracePt t="15970" x="1947863" y="2509838"/>
          <p14:tracePt t="15987" x="1947863" y="2527300"/>
          <p14:tracePt t="16003" x="1957388" y="2544763"/>
          <p14:tracePt t="16038" x="1973263" y="2578100"/>
          <p14:tracePt t="16054" x="1973263" y="2586038"/>
          <p14:tracePt t="16070" x="1973263" y="2595563"/>
          <p14:tracePt t="16087" x="1973263" y="2603500"/>
          <p14:tracePt t="16103" x="1982788" y="2603500"/>
          <p14:tracePt t="16229" x="1990725" y="2603500"/>
          <p14:tracePt t="16283" x="1990725" y="2611438"/>
          <p14:tracePt t="16291" x="1990725" y="2620963"/>
          <p14:tracePt t="16303" x="1990725" y="2628900"/>
          <p14:tracePt t="16320" x="1990725" y="2638425"/>
          <p14:tracePt t="16337" x="1990725" y="2646363"/>
          <p14:tracePt t="16354" x="1990725" y="2654300"/>
          <p14:tracePt t="16371" x="1990725" y="2671763"/>
          <p14:tracePt t="16388" x="1982788" y="2679700"/>
          <p14:tracePt t="16477" x="1982788" y="2689225"/>
          <p14:tracePt t="16489" x="1973263" y="2697163"/>
          <p14:tracePt t="16503" x="1973263" y="2705100"/>
          <p14:tracePt t="16520" x="1965325" y="2714625"/>
          <p14:tracePt t="16537" x="1957388" y="2714625"/>
          <p14:tracePt t="16555" x="1957388" y="2722563"/>
          <p14:tracePt t="16597" x="1957388" y="2730500"/>
          <p14:tracePt t="16621" x="1965325" y="2747963"/>
          <p14:tracePt t="16637" x="1973263" y="2765425"/>
          <p14:tracePt t="16654" x="1973263" y="2773363"/>
          <p14:tracePt t="16687" x="1990725" y="2790825"/>
          <p14:tracePt t="16704" x="1998663" y="2790825"/>
          <p14:tracePt t="16721" x="1998663" y="2798763"/>
          <p14:tracePt t="16737" x="2008188" y="2798763"/>
          <p14:tracePt t="16754" x="2008188" y="2808288"/>
          <p14:tracePt t="16787" x="2008188" y="2824163"/>
          <p14:tracePt t="16804" x="2008188" y="2851150"/>
          <p14:tracePt t="16821" x="2008188" y="2859088"/>
          <p14:tracePt t="16837" x="2008188" y="2876550"/>
          <p14:tracePt t="16854" x="2008188" y="2884488"/>
          <p14:tracePt t="17094" x="2008188" y="2892425"/>
          <p14:tracePt t="17104" x="2008188" y="2909888"/>
          <p14:tracePt t="17120" x="2008188" y="2917825"/>
          <p14:tracePt t="17137" x="2008188" y="2927350"/>
          <p14:tracePt t="17155" x="2008188" y="2943225"/>
          <p14:tracePt t="17171" x="2008188" y="2952750"/>
          <p14:tracePt t="17187" x="2008188" y="2960688"/>
          <p14:tracePt t="17501" x="1998663" y="2970213"/>
          <p14:tracePt t="17521" x="1982788" y="2978150"/>
          <p14:tracePt t="17554" x="1973263" y="2986088"/>
          <p14:tracePt t="17741" x="1973263" y="2995613"/>
          <p14:tracePt t="17757" x="1973263" y="3003550"/>
          <p14:tracePt t="17772" x="1965325" y="3011488"/>
          <p14:tracePt t="17788" x="1957388" y="3021013"/>
          <p14:tracePt t="17805" x="1939925" y="3046413"/>
          <p14:tracePt t="17821" x="1931988" y="3063875"/>
          <p14:tracePt t="17838" x="1931988" y="3071813"/>
          <p14:tracePt t="17854" x="1931988" y="3079750"/>
          <p14:tracePt t="18103" x="1939925" y="3079750"/>
          <p14:tracePt t="18122" x="1947863" y="3079750"/>
          <p14:tracePt t="18139" x="1957388" y="3071813"/>
          <p14:tracePt t="18155" x="1965325" y="3063875"/>
          <p14:tracePt t="18172" x="1965325" y="3054350"/>
          <p14:tracePt t="18189" x="1973263" y="3054350"/>
          <p14:tracePt t="18223" x="1973263" y="3046413"/>
          <p14:tracePt t="18337" x="1982788" y="3046413"/>
          <p14:tracePt t="18353" x="1990725" y="3046413"/>
          <p14:tracePt t="18361" x="1998663" y="3036888"/>
          <p14:tracePt t="18371" x="2016125" y="3028950"/>
          <p14:tracePt t="18389" x="2041525" y="3003550"/>
          <p14:tracePt t="18405" x="2058988" y="2995613"/>
          <p14:tracePt t="18423" x="2084388" y="2978150"/>
          <p14:tracePt t="18439" x="2101850" y="2960688"/>
          <p14:tracePt t="18456" x="2117725" y="2960688"/>
          <p14:tracePt t="18507" x="2117725" y="2952750"/>
          <p14:tracePt t="18522" x="2127250" y="2943225"/>
          <p14:tracePt t="18539" x="2152650" y="2927350"/>
          <p14:tracePt t="18556" x="2170113" y="2901950"/>
          <p14:tracePt t="18573" x="2178050" y="2892425"/>
          <p14:tracePt t="18589" x="2185988" y="2884488"/>
          <p14:tracePt t="18722" x="2178050" y="2884488"/>
          <p14:tracePt t="18739" x="2170113" y="2901950"/>
          <p14:tracePt t="18756" x="2144713" y="2917825"/>
          <p14:tracePt t="18773" x="2117725" y="2935288"/>
          <p14:tracePt t="18789" x="2084388" y="2960688"/>
          <p14:tracePt t="18805" x="2058988" y="2986088"/>
          <p14:tracePt t="18823" x="2051050" y="2995613"/>
          <p14:tracePt t="18905" x="2041525" y="2995613"/>
          <p14:tracePt t="18933" x="2041525" y="3003550"/>
          <p14:tracePt t="18956" x="2033588" y="3003550"/>
          <p14:tracePt t="18995" x="2025650" y="3003550"/>
          <p14:tracePt t="19006" x="2016125" y="3003550"/>
          <p14:tracePt t="19023" x="1998663" y="2960688"/>
          <p14:tracePt t="19039" x="1982788" y="2901950"/>
          <p14:tracePt t="19056" x="1957388" y="2841625"/>
          <p14:tracePt t="19073" x="1947863" y="2773363"/>
          <p14:tracePt t="19090" x="1947863" y="2730500"/>
          <p14:tracePt t="19106" x="1939925" y="2679700"/>
          <p14:tracePt t="19123" x="1939925" y="2638425"/>
          <p14:tracePt t="19139" x="1931988" y="2603500"/>
          <p14:tracePt t="19156" x="1922463" y="2586038"/>
          <p14:tracePt t="19173" x="1922463" y="2578100"/>
          <p14:tracePt t="19287" x="1931988" y="2586038"/>
          <p14:tracePt t="19294" x="1931988" y="2595563"/>
          <p14:tracePt t="19306" x="1939925" y="2620963"/>
          <p14:tracePt t="19323" x="1957388" y="2663825"/>
          <p14:tracePt t="19340" x="1973263" y="2740025"/>
          <p14:tracePt t="19356" x="1990725" y="2808288"/>
          <p14:tracePt t="19357" x="1998663" y="2851150"/>
          <p14:tracePt t="19373" x="2033588" y="2917825"/>
          <p14:tracePt t="19390" x="2076450" y="2970213"/>
          <p14:tracePt t="19406" x="2101850" y="2995613"/>
          <p14:tracePt t="19423" x="2117725" y="3011488"/>
          <p14:tracePt t="19440" x="2127250" y="3011488"/>
          <p14:tracePt t="19556" x="2127250" y="3021013"/>
          <p14:tracePt t="19573" x="2127250" y="3028950"/>
          <p14:tracePt t="19590" x="2127250" y="3046413"/>
          <p14:tracePt t="19606" x="2117725" y="3054350"/>
          <p14:tracePt t="19623" x="2109788" y="3063875"/>
          <p14:tracePt t="19733" x="2101850" y="3063875"/>
          <p14:tracePt t="19745" x="2092325" y="3063875"/>
          <p14:tracePt t="19756" x="2076450" y="3054350"/>
          <p14:tracePt t="19773" x="2051050" y="3011488"/>
          <p14:tracePt t="19790" x="2025650" y="2943225"/>
          <p14:tracePt t="19791" x="2008188" y="2901950"/>
          <p14:tracePt t="19807" x="1973263" y="2740025"/>
          <p14:tracePt t="19823" x="1947863" y="2603500"/>
          <p14:tracePt t="19840" x="1914525" y="2451100"/>
          <p14:tracePt t="19857" x="1897063" y="2398713"/>
          <p14:tracePt t="19873" x="1889125" y="2373313"/>
          <p14:tracePt t="19890" x="1879600" y="2373313"/>
          <p14:tracePt t="19907" x="1879600" y="2365375"/>
          <p14:tracePt t="20009" x="1889125" y="2398713"/>
          <p14:tracePt t="20023" x="1914525" y="2476500"/>
          <p14:tracePt t="20040" x="1947863" y="2603500"/>
          <p14:tracePt t="20057" x="1982788" y="2747963"/>
          <p14:tracePt t="20074" x="1998663" y="2859088"/>
          <p14:tracePt t="20090" x="2008188" y="2970213"/>
          <p14:tracePt t="20107" x="2025650" y="3046413"/>
          <p14:tracePt t="20124" x="2025650" y="3071813"/>
          <p14:tracePt t="20141" x="2025650" y="3079750"/>
          <p14:tracePt t="20307" x="2025650" y="3036888"/>
          <p14:tracePt t="20323" x="2051050" y="2935288"/>
          <p14:tracePt t="20340" x="2076450" y="2747963"/>
          <p14:tracePt t="20357" x="2127250" y="2570163"/>
          <p14:tracePt t="20374" x="2203450" y="2382838"/>
          <p14:tracePt t="20390" x="2271713" y="2279650"/>
          <p14:tracePt t="20407" x="2305050" y="2254250"/>
          <p14:tracePt t="20473" x="2305050" y="2271713"/>
          <p14:tracePt t="20480" x="2305050" y="2289175"/>
          <p14:tracePt t="20490" x="2305050" y="2314575"/>
          <p14:tracePt t="20507" x="2305050" y="2339975"/>
          <p14:tracePt t="20524" x="2289175" y="2382838"/>
          <p14:tracePt t="20541" x="2238375" y="2484438"/>
          <p14:tracePt t="20557" x="2195513" y="2595563"/>
          <p14:tracePt t="20574" x="2135188" y="2730500"/>
          <p14:tracePt t="20590" x="2058988" y="2884488"/>
          <p14:tracePt t="20607" x="2025650" y="2952750"/>
          <p14:tracePt t="20624" x="2008188" y="2995613"/>
          <p14:tracePt t="20641" x="1990725" y="3036888"/>
          <p14:tracePt t="20657" x="1982788" y="3063875"/>
          <p14:tracePt t="20673" x="1982788" y="3079750"/>
          <p14:tracePt t="20745" x="1998663" y="3063875"/>
          <p14:tracePt t="20757" x="2016125" y="3046413"/>
          <p14:tracePt t="20774" x="2066925" y="2995613"/>
          <p14:tracePt t="20791" x="2144713" y="2935288"/>
          <p14:tracePt t="20807" x="2211388" y="2901950"/>
          <p14:tracePt t="20824" x="2263775" y="2892425"/>
          <p14:tracePt t="20841" x="2322513" y="2876550"/>
          <p14:tracePt t="20857" x="2330450" y="2876550"/>
          <p14:tracePt t="20909" x="2322513" y="2892425"/>
          <p14:tracePt t="20916" x="2305050" y="2909888"/>
          <p14:tracePt t="20924" x="2279650" y="2927350"/>
          <p14:tracePt t="20941" x="2228850" y="2978150"/>
          <p14:tracePt t="20958" x="2152650" y="3036888"/>
          <p14:tracePt t="20974" x="2066925" y="3089275"/>
          <p14:tracePt t="20991" x="2025650" y="3114675"/>
          <p14:tracePt t="21008" x="2008188" y="3122613"/>
          <p14:tracePt t="21067" x="2008188" y="3114675"/>
          <p14:tracePt t="21075" x="2008188" y="3089275"/>
          <p14:tracePt t="21091" x="2025650" y="3063875"/>
          <p14:tracePt t="21108" x="2066925" y="3011488"/>
          <p14:tracePt t="21124" x="2117725" y="2943225"/>
          <p14:tracePt t="21141" x="2195513" y="2851150"/>
          <p14:tracePt t="21157" x="2254250" y="2808288"/>
          <p14:tracePt t="21174" x="2271713" y="2808288"/>
          <p14:tracePt t="21323" x="2271713" y="2816225"/>
          <p14:tracePt t="21335" x="2279650" y="2816225"/>
          <p14:tracePt t="21355" x="2279650" y="2824163"/>
          <p14:tracePt t="21395" x="2279650" y="2841625"/>
          <p14:tracePt t="21403" x="2279650" y="2851150"/>
          <p14:tracePt t="21425" x="2279650" y="2876550"/>
          <p14:tracePt t="21442" x="2279650" y="2927350"/>
          <p14:tracePt t="21458" x="2279650" y="2986088"/>
          <p14:tracePt t="21474" x="2279650" y="3054350"/>
          <p14:tracePt t="21491" x="2271713" y="3114675"/>
          <p14:tracePt t="21508" x="2263775" y="3148013"/>
          <p14:tracePt t="21525" x="2254250" y="3165475"/>
          <p14:tracePt t="21541" x="2254250" y="3173413"/>
          <p14:tracePt t="21585" x="2246313" y="3173413"/>
          <p14:tracePt t="21608" x="2238375" y="3182938"/>
          <p14:tracePt t="21625" x="2220913" y="3190875"/>
          <p14:tracePt t="21642" x="2211388" y="3190875"/>
          <p14:tracePt t="21715" x="2211388" y="3182938"/>
          <p14:tracePt t="21724" x="2220913" y="3165475"/>
          <p14:tracePt t="21741" x="2263775" y="3140075"/>
          <p14:tracePt t="21759" x="2330450" y="3089275"/>
          <p14:tracePt t="21775" x="2408238" y="3036888"/>
          <p14:tracePt t="21791" x="2492375" y="2978150"/>
          <p14:tracePt t="21808" x="2603500" y="2901950"/>
          <p14:tracePt t="21825" x="2747963" y="2782888"/>
          <p14:tracePt t="21841" x="2841625" y="2697163"/>
          <p14:tracePt t="21859" x="2901950" y="2654300"/>
          <p14:tracePt t="21875" x="2917825" y="2638425"/>
          <p14:tracePt t="22065" x="2917825" y="2646363"/>
          <p14:tracePt t="22075" x="2917825" y="2654300"/>
          <p14:tracePt t="22093" x="2917825" y="2671763"/>
          <p14:tracePt t="22108" x="2917825" y="2679700"/>
          <p14:tracePt t="22125" x="2917825" y="2689225"/>
          <p14:tracePt t="22142" x="2917825" y="2697163"/>
          <p14:tracePt t="22513" x="2927350" y="2697163"/>
          <p14:tracePt t="22526" x="2935288" y="2697163"/>
          <p14:tracePt t="22542" x="2952750" y="2697163"/>
          <p14:tracePt t="22559" x="2960688" y="2697163"/>
          <p14:tracePt t="22575" x="2960688" y="2689225"/>
          <p14:tracePt t="22696" x="2960688" y="2697163"/>
          <p14:tracePt t="22707" x="2952750" y="2697163"/>
          <p14:tracePt t="22725" x="2952750" y="2705100"/>
          <p14:tracePt t="23077" x="2943225" y="2705100"/>
          <p14:tracePt t="23084" x="2935288" y="2705100"/>
          <p14:tracePt t="23097" x="2927350" y="2705100"/>
          <p14:tracePt t="23109" x="2927350" y="2714625"/>
          <p14:tracePt t="23143" x="2909888" y="2714625"/>
          <p14:tracePt t="23159" x="2884488" y="2714625"/>
          <p14:tracePt t="23176" x="2867025" y="2714625"/>
          <p14:tracePt t="23195" x="2859088" y="2714625"/>
          <p14:tracePt t="23226" x="2841625" y="2671763"/>
          <p14:tracePt t="23243" x="2833688" y="2620963"/>
          <p14:tracePt t="23260" x="2816225" y="2552700"/>
          <p14:tracePt t="23276" x="2790825" y="2501900"/>
          <p14:tracePt t="23293" x="2782888" y="2451100"/>
          <p14:tracePt t="23310" x="2773363" y="2433638"/>
          <p14:tracePt t="23311" x="2773363" y="2425700"/>
          <p14:tracePt t="23327" x="2765425" y="2425700"/>
          <p14:tracePt t="23343" x="2755900" y="2416175"/>
          <p14:tracePt t="23485" x="2747963" y="2416175"/>
          <p14:tracePt t="23497" x="2740025" y="2416175"/>
          <p14:tracePt t="23512" x="2730500" y="2416175"/>
          <p14:tracePt t="23526" x="2730500" y="2425700"/>
          <p14:tracePt t="23661" x="2722563" y="2425700"/>
          <p14:tracePt t="23681" x="2714625" y="2425700"/>
          <p14:tracePt t="23697" x="2705100" y="2425700"/>
          <p14:tracePt t="23712" x="2697163" y="2425700"/>
          <p14:tracePt t="23728" x="2689225" y="2425700"/>
          <p14:tracePt t="23743" x="2679700" y="2425700"/>
          <p14:tracePt t="23760" x="2679700" y="2416175"/>
          <p14:tracePt t="23777" x="2671763" y="2416175"/>
          <p14:tracePt t="23794" x="2654300" y="2408238"/>
          <p14:tracePt t="23810" x="2646363" y="2398713"/>
          <p14:tracePt t="23826" x="2636838" y="2398713"/>
          <p14:tracePt t="24133" x="2628900" y="2398713"/>
          <p14:tracePt t="24149" x="2620963" y="2425700"/>
          <p14:tracePt t="24157" x="2611438" y="2425700"/>
          <p14:tracePt t="24165" x="2611438" y="2441575"/>
          <p14:tracePt t="24177" x="2603500" y="2441575"/>
          <p14:tracePt t="24194" x="2603500" y="2451100"/>
          <p14:tracePt t="24227" x="2595563" y="2466975"/>
          <p14:tracePt t="24244" x="2586038" y="2484438"/>
          <p14:tracePt t="24260" x="2578100" y="2492375"/>
          <p14:tracePt t="24277" x="2570163" y="2509838"/>
          <p14:tracePt t="24293" x="2570163" y="2519363"/>
          <p14:tracePt t="24310" x="2570163" y="2527300"/>
          <p14:tracePt t="24417" x="2570163" y="2519363"/>
          <p14:tracePt t="24427" x="2570163" y="2509838"/>
          <p14:tracePt t="24444" x="2570163" y="2484438"/>
          <p14:tracePt t="24461" x="2560638" y="2476500"/>
          <p14:tracePt t="24477" x="2552700" y="2466975"/>
          <p14:tracePt t="24494" x="2543175" y="2459038"/>
          <p14:tracePt t="24511" x="2535238" y="2441575"/>
          <p14:tracePt t="24909" x="2535238" y="2433638"/>
          <p14:tracePt t="24917" x="2535238" y="2425700"/>
          <p14:tracePt t="24944" x="2535238" y="2416175"/>
          <p14:tracePt t="25801" x="2535238" y="2433638"/>
          <p14:tracePt t="25812" x="2552700" y="2459038"/>
          <p14:tracePt t="25829" x="2578100" y="2492375"/>
          <p14:tracePt t="26037" x="2578100" y="2484438"/>
          <p14:tracePt t="26045" x="2603500" y="2466975"/>
          <p14:tracePt t="26063" x="2620963" y="2425700"/>
          <p14:tracePt t="26080" x="2628900" y="2408238"/>
          <p14:tracePt t="26096" x="2646363" y="2373313"/>
          <p14:tracePt t="26113" x="2679700" y="2263775"/>
          <p14:tracePt t="26129" x="2705100" y="2101850"/>
          <p14:tracePt t="26147" x="2722563" y="1760538"/>
          <p14:tracePt t="26163" x="2689225" y="1658938"/>
          <p14:tracePt t="26179" x="2646363" y="1625600"/>
          <p14:tracePt t="26196" x="2628900" y="1616075"/>
          <p14:tracePt t="26212" x="2595563" y="1616075"/>
          <p14:tracePt t="26229" x="2560638" y="1616075"/>
          <p14:tracePt t="26246" x="2527300" y="1616075"/>
          <p14:tracePt t="26263" x="2492375" y="1633538"/>
          <p14:tracePt t="26279" x="2441575" y="1684338"/>
          <p14:tracePt t="26297" x="2382838" y="1795463"/>
          <p14:tracePt t="26312" x="2365375" y="1871663"/>
          <p14:tracePt t="26330" x="2330450" y="1973263"/>
          <p14:tracePt t="26346" x="2297113" y="2066925"/>
          <p14:tracePt t="26363" x="2271713" y="2101850"/>
          <p14:tracePt t="26380" x="2263775" y="2109788"/>
          <p14:tracePt t="26397" x="2263775" y="2119313"/>
          <p14:tracePt t="26443" x="2254250" y="2135188"/>
          <p14:tracePt t="26450" x="2238375" y="2152650"/>
          <p14:tracePt t="26463" x="2228850" y="2160588"/>
          <p14:tracePt t="26480" x="2220913" y="2170113"/>
          <p14:tracePt t="26496" x="2211388" y="2185988"/>
          <p14:tracePt t="26512" x="2185988" y="2212975"/>
          <p14:tracePt t="26529" x="2170113" y="2212975"/>
          <p14:tracePt t="26964" x="2178050" y="2212975"/>
          <p14:tracePt t="26979" x="2203450" y="2238375"/>
          <p14:tracePt t="26996" x="2238375" y="2263775"/>
          <p14:tracePt t="27013" x="2254250" y="2279650"/>
          <p14:tracePt t="27030" x="2263775" y="2289175"/>
          <p14:tracePt t="27045" x="2271713" y="2306638"/>
          <p14:tracePt t="27063" x="2279650" y="2322513"/>
          <p14:tracePt t="27079" x="2289175" y="2357438"/>
          <p14:tracePt t="27095" x="2297113" y="2373313"/>
          <p14:tracePt t="27112" x="2305050" y="2398713"/>
          <p14:tracePt t="27130" x="2314575" y="2441575"/>
          <p14:tracePt t="27146" x="2322513" y="2476500"/>
          <p14:tracePt t="27163" x="2322513" y="2519363"/>
          <p14:tracePt t="27180" x="2330450" y="2552700"/>
          <p14:tracePt t="27196" x="2330450" y="2578100"/>
          <p14:tracePt t="27213" x="2330450" y="2595563"/>
          <p14:tracePt t="27230" x="2339975" y="2611438"/>
          <p14:tracePt t="27247" x="2347913" y="2628900"/>
          <p14:tracePt t="27263" x="2347913" y="2638425"/>
          <p14:tracePt t="27280" x="2357438" y="2646363"/>
          <p14:tracePt t="27296" x="2357438" y="2654300"/>
          <p14:tracePt t="27313" x="2357438" y="2663825"/>
          <p14:tracePt t="27330" x="2365375" y="2671763"/>
          <p14:tracePt t="27408" x="2365375" y="2679700"/>
          <p14:tracePt t="27430" x="2365375" y="2689225"/>
          <p14:tracePt t="27446" x="2347913" y="2697163"/>
          <p14:tracePt t="27463" x="2330450" y="2714625"/>
          <p14:tracePt t="27479" x="2322513" y="2730500"/>
          <p14:tracePt t="27497" x="2322513" y="2747963"/>
          <p14:tracePt t="27513" x="2305050" y="2765425"/>
          <p14:tracePt t="27529" x="2297113" y="2790825"/>
          <p14:tracePt t="27546" x="2289175" y="2798763"/>
          <p14:tracePt t="27563" x="2254250" y="2841625"/>
          <p14:tracePt t="27580" x="2246313" y="2867025"/>
          <p14:tracePt t="27597" x="2228850" y="2901950"/>
          <p14:tracePt t="27613" x="2211388" y="2927350"/>
          <p14:tracePt t="27630" x="2185988" y="2943225"/>
          <p14:tracePt t="27647" x="2170113" y="2960688"/>
          <p14:tracePt t="27663" x="2152650" y="2978150"/>
          <p14:tracePt t="27680" x="2152650" y="2986088"/>
          <p14:tracePt t="27696" x="2135188" y="2995613"/>
          <p14:tracePt t="27713" x="2127250" y="3003550"/>
          <p14:tracePt t="27730" x="2117725" y="3003550"/>
          <p14:tracePt t="27747" x="2109788" y="3011488"/>
          <p14:tracePt t="27763" x="2101850" y="3011488"/>
          <p14:tracePt t="27809" x="2092325" y="3011488"/>
          <p14:tracePt t="27830" x="2058988" y="3011488"/>
          <p14:tracePt t="27847" x="2041525" y="3011488"/>
          <p14:tracePt t="28021" x="2041525" y="3028950"/>
          <p14:tracePt t="28029" x="2033588" y="3063875"/>
          <p14:tracePt t="28047" x="1998663" y="3105150"/>
          <p14:tracePt t="28063" x="1990725" y="3122613"/>
          <p14:tracePt t="28080" x="1982788" y="3114675"/>
          <p14:tracePt t="28097" x="1982788" y="3063875"/>
          <p14:tracePt t="28113" x="1973263" y="3054350"/>
          <p14:tracePt t="28477" x="1973263" y="3046413"/>
          <p14:tracePt t="28489" x="1965325" y="3036888"/>
          <p14:tracePt t="28505" x="1965325" y="3028950"/>
          <p14:tracePt t="28516" x="1965325" y="3021013"/>
          <p14:tracePt t="28549" x="1965325" y="3011488"/>
          <p14:tracePt t="28623" x="1973263" y="3011488"/>
          <p14:tracePt t="28635" x="1982788" y="3011488"/>
          <p14:tracePt t="28663" x="1990725" y="3011488"/>
          <p14:tracePt t="28697" x="1998663" y="3011488"/>
          <p14:tracePt t="28713" x="2008188" y="3011488"/>
          <p14:tracePt t="28764" x="2016125" y="3011488"/>
          <p14:tracePt t="28805" x="2025650" y="3011488"/>
          <p14:tracePt t="28823" x="2033588" y="3011488"/>
          <p14:tracePt t="28847" x="2041525" y="3011488"/>
          <p14:tracePt t="28864" x="2041525" y="3021013"/>
          <p14:tracePt t="28880" x="2051050" y="3021013"/>
          <p14:tracePt t="28933" x="2051050" y="3028950"/>
          <p14:tracePt t="28947" x="2058988" y="3028950"/>
          <p14:tracePt t="28964" x="2066925" y="3036888"/>
          <p14:tracePt t="28997" x="2076450" y="3036888"/>
          <p14:tracePt t="29049" x="2076450" y="3046413"/>
          <p14:tracePt t="29056" x="2076450" y="3054350"/>
          <p14:tracePt t="29064" x="2084388" y="3054350"/>
          <p14:tracePt t="29081" x="2092325" y="3063875"/>
          <p14:tracePt t="29097" x="2092325" y="3071813"/>
          <p14:tracePt t="29114" x="2092325" y="3089275"/>
          <p14:tracePt t="29130" x="2101850" y="3097213"/>
          <p14:tracePt t="29147" x="2101850" y="3105150"/>
          <p14:tracePt t="29164" x="2101850" y="3122613"/>
          <p14:tracePt t="29181" x="2109788" y="3140075"/>
          <p14:tracePt t="29197" x="2109788" y="3155950"/>
          <p14:tracePt t="29214" x="2117725" y="3165475"/>
          <p14:tracePt t="29231" x="2127250" y="3173413"/>
          <p14:tracePt t="29247" x="2135188" y="3173413"/>
          <p14:tracePt t="29264" x="2135188" y="3182938"/>
          <p14:tracePt t="29519" x="2135188" y="3190875"/>
          <p14:tracePt t="29531" x="2135188" y="3198813"/>
          <p14:tracePt t="29548" x="2135188" y="3216275"/>
          <p14:tracePt t="29565" x="2135188" y="3233738"/>
          <p14:tracePt t="29647" x="2135188" y="3241675"/>
          <p14:tracePt t="29665" x="2135188" y="3267075"/>
          <p14:tracePt t="29681" x="2135188" y="3276600"/>
          <p14:tracePt t="29698" x="2135188" y="3284538"/>
          <p14:tracePt t="29715" x="2144713" y="3302000"/>
          <p14:tracePt t="29731" x="2144713" y="3309938"/>
          <p14:tracePt t="29764" x="2144713" y="3317875"/>
          <p14:tracePt t="29781" x="2152650" y="3327400"/>
          <p14:tracePt t="29814" x="2152650" y="3335338"/>
          <p14:tracePt t="29903" x="2152650" y="3352800"/>
          <p14:tracePt t="29911" x="2152650" y="3368675"/>
          <p14:tracePt t="29919" x="2152650" y="3378200"/>
          <p14:tracePt t="29935" x="2152650" y="3395663"/>
          <p14:tracePt t="29948" x="2152650" y="3403600"/>
          <p14:tracePt t="29965" x="2152650" y="3421063"/>
          <p14:tracePt t="29981" x="2152650" y="3436938"/>
          <p14:tracePt t="29998" x="2152650" y="3446463"/>
          <p14:tracePt t="30014" x="2152650" y="3454400"/>
          <p14:tracePt t="30031" x="2152650" y="3471863"/>
          <p14:tracePt t="30048" x="2152650" y="3479800"/>
          <p14:tracePt t="30049" x="2152650" y="3489325"/>
          <p14:tracePt t="30065" x="2152650" y="3505200"/>
          <p14:tracePt t="30081" x="2152650" y="3522663"/>
          <p14:tracePt t="30098" x="2152650" y="3556000"/>
          <p14:tracePt t="30114" x="2152650" y="3590925"/>
          <p14:tracePt t="30131" x="2152650" y="3608388"/>
          <p14:tracePt t="30148" x="2160588" y="3633788"/>
          <p14:tracePt t="30165" x="2160588" y="3659188"/>
          <p14:tracePt t="30181" x="2160588" y="3684588"/>
          <p14:tracePt t="30215" x="2160588" y="3692525"/>
          <p14:tracePt t="30232" x="2170113" y="3709988"/>
          <p14:tracePt t="30248" x="2170113" y="3727450"/>
          <p14:tracePt t="30264" x="2178050" y="3743325"/>
          <p14:tracePt t="30282" x="2178050" y="3752850"/>
          <p14:tracePt t="30298" x="2185988" y="3752850"/>
          <p14:tracePt t="30315" x="2185988" y="3760788"/>
          <p14:tracePt t="30332" x="2185988" y="3778250"/>
          <p14:tracePt t="30348" x="2195513" y="3778250"/>
          <p14:tracePt t="30365" x="2195513" y="3794125"/>
          <p14:tracePt t="30382" x="2203450" y="3803650"/>
          <p14:tracePt t="30415" x="2211388" y="3803650"/>
          <p14:tracePt t="30501" x="2211388" y="3811588"/>
          <p14:tracePt t="30625" x="2211388" y="3821113"/>
          <p14:tracePt t="30632" x="2211388" y="3846513"/>
          <p14:tracePt t="30649" x="2220913" y="3862388"/>
          <p14:tracePt t="30665" x="2220913" y="3871913"/>
          <p14:tracePt t="30682" x="2220913" y="3887788"/>
          <p14:tracePt t="30698" x="2220913" y="3905250"/>
          <p14:tracePt t="30715" x="2220913" y="3914775"/>
          <p14:tracePt t="30780" x="2228850" y="3922713"/>
          <p14:tracePt t="30786" x="2228850" y="3930650"/>
          <p14:tracePt t="30798" x="2228850" y="3940175"/>
          <p14:tracePt t="30815" x="2228850" y="3948113"/>
          <p14:tracePt t="30832" x="2238375" y="3965575"/>
          <p14:tracePt t="30850" x="2238375" y="3973513"/>
          <p14:tracePt t="30865" x="2238375" y="3981450"/>
          <p14:tracePt t="30882" x="2246313" y="3998913"/>
          <p14:tracePt t="30899" x="2246313" y="4006850"/>
          <p14:tracePt t="30915" x="2254250" y="4016375"/>
          <p14:tracePt t="30935" x="2254250" y="4024313"/>
          <p14:tracePt t="30965" x="2254250" y="4033838"/>
          <p14:tracePt t="31021" x="2254250" y="4041775"/>
          <p14:tracePt t="31028" x="2254250" y="4049713"/>
          <p14:tracePt t="31037" x="2254250" y="4059238"/>
          <p14:tracePt t="31049" x="2254250" y="4067175"/>
          <p14:tracePt t="31085" x="2254250" y="4075113"/>
          <p14:tracePt t="31585" x="2254250" y="4084638"/>
          <p14:tracePt t="31599" x="2254250" y="4092575"/>
          <p14:tracePt t="31616" x="2263775" y="4110038"/>
          <p14:tracePt t="31633" x="2263775" y="4117975"/>
          <p14:tracePt t="31650" x="2263775" y="4127500"/>
          <p14:tracePt t="31666" x="2263775" y="4143375"/>
          <p14:tracePt t="31682" x="2263775" y="4152900"/>
          <p14:tracePt t="31699" x="2263775" y="4160838"/>
          <p14:tracePt t="31879" x="2246313" y="4152900"/>
          <p14:tracePt t="31886" x="2238375" y="4135438"/>
          <p14:tracePt t="31899" x="2228850" y="4117975"/>
          <p14:tracePt t="31916" x="2211388" y="4084638"/>
          <p14:tracePt t="31933" x="2203450" y="4033838"/>
          <p14:tracePt t="31949" x="2195513" y="4016375"/>
          <p14:tracePt t="31966" x="2185988" y="3981450"/>
          <p14:tracePt t="31983" x="2170113" y="3930650"/>
          <p14:tracePt t="32000" x="2160588" y="3897313"/>
          <p14:tracePt t="32016" x="2152650" y="3862388"/>
          <p14:tracePt t="32033" x="2152650" y="3836988"/>
          <p14:tracePt t="32049" x="2144713" y="3811588"/>
          <p14:tracePt t="32066" x="2144713" y="3794125"/>
          <p14:tracePt t="32083" x="2144713" y="3768725"/>
          <p14:tracePt t="32100" x="2135188" y="3743325"/>
          <p14:tracePt t="32116" x="2127250" y="3709988"/>
          <p14:tracePt t="32133" x="2109788" y="3675063"/>
          <p14:tracePt t="32150" x="2101850" y="3641725"/>
          <p14:tracePt t="32166" x="2092325" y="3608388"/>
          <p14:tracePt t="32169" x="2092325" y="3598863"/>
          <p14:tracePt t="32183" x="2084388" y="3590925"/>
          <p14:tracePt t="32200" x="2084388" y="3573463"/>
          <p14:tracePt t="32319" x="2092325" y="3590925"/>
          <p14:tracePt t="32333" x="2101850" y="3608388"/>
          <p14:tracePt t="32350" x="2117725" y="3649663"/>
          <p14:tracePt t="32367" x="2127250" y="3692525"/>
          <p14:tracePt t="32383" x="2135188" y="3727450"/>
          <p14:tracePt t="32400" x="2144713" y="3760788"/>
          <p14:tracePt t="32417" x="2152650" y="3821113"/>
          <p14:tracePt t="32433" x="2160588" y="3829050"/>
          <p14:tracePt t="32450" x="2160588" y="3854450"/>
          <p14:tracePt t="32467" x="2160588" y="3879850"/>
          <p14:tracePt t="32483" x="2160588" y="3887788"/>
          <p14:tracePt t="32500" x="2170113" y="3887788"/>
          <p14:tracePt t="32517" x="2170113" y="3905250"/>
          <p14:tracePt t="32534" x="2170113" y="3914775"/>
          <p14:tracePt t="32550" x="2170113" y="3922713"/>
          <p14:tracePt t="32568" x="2170113" y="3930650"/>
          <p14:tracePt t="32644" x="2170113" y="3905250"/>
          <p14:tracePt t="32653" x="2170113" y="3862388"/>
          <p14:tracePt t="32667" x="2160588" y="3836988"/>
          <p14:tracePt t="32683" x="2135188" y="3760788"/>
          <p14:tracePt t="32700" x="2109788" y="3649663"/>
          <p14:tracePt t="32717" x="2092325" y="3608388"/>
          <p14:tracePt t="32733" x="2076450" y="3573463"/>
          <p14:tracePt t="32750" x="2066925" y="3565525"/>
          <p14:tracePt t="32800" x="2058988" y="3565525"/>
          <p14:tracePt t="32873" x="2058988" y="3573463"/>
          <p14:tracePt t="32880" x="2058988" y="3581400"/>
          <p14:tracePt t="32890" x="2058988" y="3598863"/>
          <p14:tracePt t="32901" x="2058988" y="3608388"/>
          <p14:tracePt t="32917" x="2058988" y="3633788"/>
          <p14:tracePt t="32934" x="2058988" y="3649663"/>
          <p14:tracePt t="32950" x="2066925" y="3675063"/>
          <p14:tracePt t="32967" x="2076450" y="3702050"/>
          <p14:tracePt t="32984" x="2076450" y="3717925"/>
          <p14:tracePt t="33000" x="2084388" y="3717925"/>
          <p14:tracePt t="33017" x="2092325" y="3735388"/>
          <p14:tracePt t="33034" x="2101850" y="3735388"/>
          <p14:tracePt t="33050" x="2109788" y="3752850"/>
          <p14:tracePt t="33067" x="2117725" y="3768725"/>
          <p14:tracePt t="33084" x="2127250" y="3768725"/>
          <p14:tracePt t="33177" x="2135188" y="3768725"/>
          <p14:tracePt t="33189" x="2135188" y="3778250"/>
          <p14:tracePt t="33201" x="2144713" y="3778250"/>
          <p14:tracePt t="33217" x="2152650" y="3786188"/>
          <p14:tracePt t="33251" x="2152650" y="3794125"/>
          <p14:tracePt t="33267" x="2160588" y="3794125"/>
          <p14:tracePt t="33339" x="2160588" y="3803650"/>
          <p14:tracePt t="33351" x="2160588" y="3821113"/>
          <p14:tracePt t="33367" x="2160588" y="3836988"/>
          <p14:tracePt t="33384" x="2160588" y="3854450"/>
          <p14:tracePt t="33401" x="2160588" y="3871913"/>
          <p14:tracePt t="33417" x="2160588" y="3879850"/>
          <p14:tracePt t="33611" x="2170113" y="3871913"/>
          <p14:tracePt t="33618" x="2170113" y="3862388"/>
          <p14:tracePt t="33634" x="2178050" y="3854450"/>
          <p14:tracePt t="33651" x="2160588" y="3854450"/>
          <p14:tracePt t="33667" x="2101850" y="3871913"/>
          <p14:tracePt t="33684" x="2084388" y="3914775"/>
          <p14:tracePt t="34079" x="2084388" y="3905250"/>
          <p14:tracePt t="34086" x="2084388" y="3897313"/>
          <p14:tracePt t="34095" x="2101850" y="3887788"/>
          <p14:tracePt t="34118" x="2135188" y="3871913"/>
          <p14:tracePt t="34135" x="2144713" y="3871913"/>
          <p14:tracePt t="34151" x="2152650" y="3871913"/>
          <p14:tracePt t="34247" x="2160588" y="3871913"/>
          <p14:tracePt t="34307" x="2170113" y="3871913"/>
          <p14:tracePt t="34343" x="2178050" y="3871913"/>
          <p14:tracePt t="34350" x="2178050" y="3862388"/>
          <p14:tracePt t="34359" x="2185988" y="3854450"/>
          <p14:tracePt t="34368" x="2185988" y="3836988"/>
          <p14:tracePt t="34385" x="2185988" y="3803650"/>
          <p14:tracePt t="34402" x="2185988" y="3786188"/>
          <p14:tracePt t="34418" x="2185988" y="3778250"/>
          <p14:tracePt t="34435" x="2185988" y="3760788"/>
          <p14:tracePt t="34451" x="2185988" y="3735388"/>
          <p14:tracePt t="34469" x="2185988" y="3702050"/>
          <p14:tracePt t="34485" x="2185988" y="3675063"/>
          <p14:tracePt t="34501" x="2178050" y="3667125"/>
          <p14:tracePt t="34518" x="2178050" y="3659188"/>
          <p14:tracePt t="34621" x="2178050" y="3667125"/>
          <p14:tracePt t="34635" x="2178050" y="3692525"/>
          <p14:tracePt t="34652" x="2178050" y="3743325"/>
          <p14:tracePt t="34668" x="2185988" y="3778250"/>
          <p14:tracePt t="34685" x="2195513" y="3803650"/>
          <p14:tracePt t="34702" x="2203450" y="3821113"/>
          <p14:tracePt t="34719" x="2211388" y="3846513"/>
          <p14:tracePt t="34735" x="2211388" y="3854450"/>
          <p14:tracePt t="34890" x="2211388" y="3862388"/>
          <p14:tracePt t="34909" x="2211388" y="3871913"/>
          <p14:tracePt t="34933" x="2211388" y="3879850"/>
          <p14:tracePt t="34993" x="2211388" y="3887788"/>
          <p14:tracePt t="35002" x="2211388" y="3905250"/>
          <p14:tracePt t="35019" x="2211388" y="3930650"/>
          <p14:tracePt t="35035" x="2211388" y="3981450"/>
          <p14:tracePt t="35052" x="2211388" y="4084638"/>
          <p14:tracePt t="35069" x="2211388" y="4211638"/>
          <p14:tracePt t="35085" x="2211388" y="4330700"/>
          <p14:tracePt t="35102" x="2211388" y="4398963"/>
          <p14:tracePt t="35119" x="2211388" y="4424363"/>
          <p14:tracePt t="35253" x="2203450" y="4424363"/>
          <p14:tracePt t="35273" x="2195513" y="4424363"/>
          <p14:tracePt t="35289" x="2185988" y="4424363"/>
          <p14:tracePt t="35319" x="2178050" y="4424363"/>
          <p14:tracePt t="35336" x="2178050" y="4416425"/>
          <p14:tracePt t="35353" x="2178050" y="4398963"/>
          <p14:tracePt t="35369" x="2178050" y="4391025"/>
          <p14:tracePt t="35386" x="2178050" y="4381500"/>
          <p14:tracePt t="35403" x="2185988" y="4373563"/>
          <p14:tracePt t="35419" x="2185988" y="4365625"/>
          <p14:tracePt t="35436" x="2195513" y="4365625"/>
          <p14:tracePt t="35507" x="2203450" y="4365625"/>
          <p14:tracePt t="35527" x="2211388" y="4365625"/>
          <p14:tracePt t="35545" x="2220913" y="4365625"/>
          <p14:tracePt t="35552" x="2220913" y="4373563"/>
          <p14:tracePt t="35586" x="2228850" y="4373563"/>
          <p14:tracePt t="35602" x="2238375" y="4373563"/>
          <p14:tracePt t="35619" x="2246313" y="4373563"/>
          <p14:tracePt t="35636" x="2263775" y="4365625"/>
          <p14:tracePt t="35653" x="2279650" y="4330700"/>
          <p14:tracePt t="35669" x="2297113" y="4287838"/>
          <p14:tracePt t="35686" x="2330450" y="4237038"/>
          <p14:tracePt t="35703" x="2373313" y="4178300"/>
          <p14:tracePt t="35720" x="2433638" y="4117975"/>
          <p14:tracePt t="35736" x="2484438" y="4084638"/>
          <p14:tracePt t="35753" x="2509838" y="4059238"/>
          <p14:tracePt t="35769" x="2517775" y="4059238"/>
          <p14:tracePt t="35827" x="2517775" y="4075113"/>
          <p14:tracePt t="35837" x="2517775" y="4092575"/>
          <p14:tracePt t="35845" x="2517775" y="4100513"/>
          <p14:tracePt t="35853" x="2517775" y="4110038"/>
          <p14:tracePt t="35870" x="2517775" y="4127500"/>
          <p14:tracePt t="35886" x="2517775" y="4135438"/>
          <p14:tracePt t="35903" x="2517775" y="4143375"/>
          <p14:tracePt t="35920" x="2517775" y="4152900"/>
          <p14:tracePt t="35937" x="2517775" y="4160838"/>
          <p14:tracePt t="35953" x="2517775" y="4178300"/>
          <p14:tracePt t="35977" x="2517775" y="4186238"/>
          <p14:tracePt t="35986" x="2509838" y="4194175"/>
          <p14:tracePt t="36003" x="2501900" y="4203700"/>
          <p14:tracePt t="36020" x="2492375" y="4219575"/>
          <p14:tracePt t="36037" x="2484438" y="4229100"/>
          <p14:tracePt t="36053" x="2476500" y="4246563"/>
          <p14:tracePt t="36070" x="2466975" y="4262438"/>
          <p14:tracePt t="36087" x="2451100" y="4297363"/>
          <p14:tracePt t="36103" x="2433638" y="4330700"/>
          <p14:tracePt t="36120" x="2424113" y="4356100"/>
          <p14:tracePt t="36137" x="2424113" y="4381500"/>
          <p14:tracePt t="36153" x="2416175" y="4406900"/>
          <p14:tracePt t="36170" x="2416175" y="4416425"/>
          <p14:tracePt t="36186" x="2416175" y="4432300"/>
          <p14:tracePt t="36221" x="2424113" y="4467225"/>
          <p14:tracePt t="36237" x="2424113" y="4475163"/>
          <p14:tracePt t="36253" x="2424113" y="4484688"/>
          <p14:tracePt t="36270" x="2433638" y="4492625"/>
          <p14:tracePt t="36304" x="2433638" y="4500563"/>
          <p14:tracePt t="36320" x="2416175" y="4500563"/>
          <p14:tracePt t="36337" x="2322513" y="4500563"/>
          <p14:tracePt t="36353" x="2211388" y="4467225"/>
          <p14:tracePt t="36370" x="2170113" y="4432300"/>
          <p14:tracePt t="36388" x="2109788" y="4356100"/>
          <p14:tracePt t="36403" x="2101850" y="4297363"/>
          <p14:tracePt t="36420" x="2092325" y="4246563"/>
          <p14:tracePt t="36438" x="2092325" y="4219575"/>
          <p14:tracePt t="36454" x="2092325" y="4203700"/>
          <p14:tracePt t="36470" x="2092325" y="4194175"/>
          <p14:tracePt t="36487" x="2101850" y="4194175"/>
          <p14:tracePt t="36503" x="2109788" y="4186238"/>
          <p14:tracePt t="36520" x="2127250" y="4186238"/>
          <p14:tracePt t="36537" x="2144713" y="4186238"/>
          <p14:tracePt t="36553" x="2152650" y="4186238"/>
          <p14:tracePt t="36570" x="2160588" y="4186238"/>
          <p14:tracePt t="36587" x="2178050" y="4203700"/>
          <p14:tracePt t="36604" x="2185988" y="4211638"/>
          <p14:tracePt t="36620" x="2185988" y="4219575"/>
          <p14:tracePt t="36637" x="2195513" y="4229100"/>
          <p14:tracePt t="36653" x="2195513" y="4254500"/>
          <p14:tracePt t="36670" x="2195513" y="4271963"/>
          <p14:tracePt t="36687" x="2195513" y="4279900"/>
          <p14:tracePt t="36800" x="2203450" y="4287838"/>
          <p14:tracePt t="36806" x="2211388" y="4305300"/>
          <p14:tracePt t="36820" x="2220913" y="4313238"/>
          <p14:tracePt t="36837" x="2228850" y="4322763"/>
          <p14:tracePt t="37033" x="2238375" y="4322763"/>
          <p14:tracePt t="37229" x="2254250" y="4305300"/>
          <p14:tracePt t="37236" x="2263775" y="4297363"/>
          <p14:tracePt t="37244" x="2271713" y="4279900"/>
          <p14:tracePt t="37254" x="2279650" y="4262438"/>
          <p14:tracePt t="37271" x="2297113" y="4219575"/>
          <p14:tracePt t="37288" x="2305050" y="4194175"/>
          <p14:tracePt t="37359" x="2305050" y="4186238"/>
          <p14:tracePt t="37371" x="2314575" y="4186238"/>
          <p14:tracePt t="37388" x="2330450" y="4178300"/>
          <p14:tracePt t="37405" x="2339975" y="4168775"/>
          <p14:tracePt t="37421" x="2357438" y="4160838"/>
          <p14:tracePt t="37437" x="2365375" y="4152900"/>
          <p14:tracePt t="37455" x="2390775" y="4143375"/>
          <p14:tracePt t="37471" x="2408238" y="4143375"/>
          <p14:tracePt t="37488" x="2433638" y="4143375"/>
          <p14:tracePt t="37505" x="2484438" y="4152900"/>
          <p14:tracePt t="37521" x="2527300" y="4168775"/>
          <p14:tracePt t="37538" x="2586038" y="4194175"/>
          <p14:tracePt t="37554" x="2603500" y="4203700"/>
          <p14:tracePt t="37571" x="2628900" y="4203700"/>
          <p14:tracePt t="37637" x="2628900" y="4211638"/>
          <p14:tracePt t="37655" x="2611438" y="4229100"/>
          <p14:tracePt t="37671" x="2603500" y="4237038"/>
          <p14:tracePt t="37688" x="2595563" y="4237038"/>
          <p14:tracePt t="37705" x="2595563" y="4246563"/>
          <p14:tracePt t="37769" x="2595563" y="4254500"/>
          <p14:tracePt t="37776" x="2603500" y="4262438"/>
          <p14:tracePt t="37788" x="2611438" y="4271963"/>
          <p14:tracePt t="37805" x="2628900" y="4297363"/>
          <p14:tracePt t="37821" x="2654300" y="4330700"/>
          <p14:tracePt t="37838" x="2671763" y="4356100"/>
          <p14:tracePt t="37839" x="2689225" y="4365625"/>
          <p14:tracePt t="37855" x="2705100" y="4381500"/>
          <p14:tracePt t="37871" x="2714625" y="4391025"/>
          <p14:tracePt t="37953" x="2714625" y="4406900"/>
          <p14:tracePt t="37965" x="2714625" y="4416425"/>
          <p14:tracePt t="37973" x="2722563" y="4416425"/>
          <p14:tracePt t="37989" x="2722563" y="4424363"/>
          <p14:tracePt t="38005" x="2722563" y="4432300"/>
          <p14:tracePt t="38500" x="2722563" y="4424363"/>
          <p14:tracePt t="38509" x="2722563" y="4416425"/>
          <p14:tracePt t="38525" x="2722563" y="4406900"/>
          <p14:tracePt t="38539" x="2722563" y="4398963"/>
          <p14:tracePt t="38555" x="2740025" y="4373563"/>
          <p14:tracePt t="38572" x="2773363" y="4338638"/>
          <p14:tracePt t="38589" x="2790825" y="4322763"/>
          <p14:tracePt t="38605" x="2816225" y="4313238"/>
          <p14:tracePt t="38622" x="2833688" y="4305300"/>
          <p14:tracePt t="38639" x="2849563" y="4297363"/>
          <p14:tracePt t="38656" x="2874963" y="4297363"/>
          <p14:tracePt t="38672" x="2909888" y="4297363"/>
          <p14:tracePt t="38673" x="2927350" y="4297363"/>
          <p14:tracePt t="38690" x="2952750" y="4297363"/>
          <p14:tracePt t="38706" x="2960688" y="4305300"/>
          <p14:tracePt t="38722" x="2968625" y="4313238"/>
          <p14:tracePt t="38738" x="2986088" y="4313238"/>
          <p14:tracePt t="38755" x="3011488" y="4313238"/>
          <p14:tracePt t="38772" x="3036888" y="4313238"/>
          <p14:tracePt t="38789" x="3046413" y="4313238"/>
          <p14:tracePt t="38805" x="3071813" y="4313238"/>
          <p14:tracePt t="38822" x="3097213" y="4313238"/>
          <p14:tracePt t="38839" x="3140075" y="4338638"/>
          <p14:tracePt t="38856" x="3206750" y="4373563"/>
          <p14:tracePt t="38872" x="3284538" y="4416425"/>
          <p14:tracePt t="38889" x="3335338" y="4459288"/>
          <p14:tracePt t="38906" x="3378200" y="4492625"/>
          <p14:tracePt t="38922" x="3394075" y="4525963"/>
          <p14:tracePt t="38940" x="3411538" y="4551363"/>
          <p14:tracePt t="38956" x="3411538" y="4586288"/>
          <p14:tracePt t="38972" x="3429000" y="4629150"/>
          <p14:tracePt t="38990" x="3436938" y="4662488"/>
          <p14:tracePt t="39006" x="3446463" y="4705350"/>
          <p14:tracePt t="39022" x="3454400" y="4730750"/>
          <p14:tracePt t="39039" x="3462338" y="4748213"/>
          <p14:tracePt t="39056" x="3479800" y="4781550"/>
          <p14:tracePt t="39072" x="3487738" y="4816475"/>
          <p14:tracePt t="39089" x="3497263" y="4832350"/>
          <p14:tracePt t="39122" x="3513138" y="4857750"/>
          <p14:tracePt t="39139" x="3522663" y="4857750"/>
          <p14:tracePt t="39156" x="3522663" y="4867275"/>
          <p14:tracePt t="39189" x="3540125" y="4918075"/>
          <p14:tracePt t="39206" x="3548063" y="4918075"/>
          <p14:tracePt t="39241" x="3556000" y="4918075"/>
          <p14:tracePt t="39343" x="3556000" y="4910138"/>
          <p14:tracePt t="39351" x="3556000" y="4892675"/>
          <p14:tracePt t="39358" x="3548063" y="4884738"/>
          <p14:tracePt t="39372" x="3548063" y="4867275"/>
          <p14:tracePt t="39389" x="3530600" y="4841875"/>
          <p14:tracePt t="39407" x="3505200" y="4791075"/>
          <p14:tracePt t="39422" x="3487738" y="4756150"/>
          <p14:tracePt t="39439" x="3462338" y="4722813"/>
          <p14:tracePt t="39456" x="3436938" y="4687888"/>
          <p14:tracePt t="39473" x="3403600" y="4645025"/>
          <p14:tracePt t="39489" x="3378200" y="4611688"/>
          <p14:tracePt t="39506" x="3335338" y="4568825"/>
          <p14:tracePt t="39523" x="3300413" y="4525963"/>
          <p14:tracePt t="39540" x="3259138" y="4484688"/>
          <p14:tracePt t="39556" x="3216275" y="4459288"/>
          <p14:tracePt t="39572" x="3198813" y="4441825"/>
          <p14:tracePt t="39590" x="3190875" y="4441825"/>
          <p14:tracePt t="39606" x="3155950" y="4424363"/>
          <p14:tracePt t="39622" x="3079750" y="4424363"/>
          <p14:tracePt t="39639" x="3003550" y="4424363"/>
          <p14:tracePt t="39656" x="2927350" y="4424363"/>
          <p14:tracePt t="39673" x="2892425" y="4424363"/>
          <p14:tracePt t="39690" x="2849563" y="4459288"/>
          <p14:tracePt t="39706" x="2816225" y="4500563"/>
          <p14:tracePt t="39723" x="2790825" y="4525963"/>
          <p14:tracePt t="39740" x="2755900" y="4560888"/>
          <p14:tracePt t="39756" x="2747963" y="4586288"/>
          <p14:tracePt t="39773" x="2747963" y="4603750"/>
          <p14:tracePt t="39790" x="2747963" y="4629150"/>
          <p14:tracePt t="39808" x="2747963" y="4662488"/>
          <p14:tracePt t="39824" x="2755900" y="4697413"/>
          <p14:tracePt t="39840" x="2782888" y="4738688"/>
          <p14:tracePt t="39857" x="2798763" y="4773613"/>
          <p14:tracePt t="39873" x="2824163" y="4806950"/>
          <p14:tracePt t="39890" x="2859088" y="4849813"/>
          <p14:tracePt t="39906" x="2917825" y="4884738"/>
          <p14:tracePt t="39923" x="2960688" y="4900613"/>
          <p14:tracePt t="39939" x="3021013" y="4926013"/>
          <p14:tracePt t="39957" x="3097213" y="4926013"/>
          <p14:tracePt t="39973" x="3155950" y="4926013"/>
          <p14:tracePt t="39990" x="3206750" y="4926013"/>
          <p14:tracePt t="40007" x="3275013" y="4910138"/>
          <p14:tracePt t="40023" x="3317875" y="4892675"/>
          <p14:tracePt t="40040" x="3378200" y="4867275"/>
          <p14:tracePt t="40056" x="3429000" y="4816475"/>
          <p14:tracePt t="40073" x="3471863" y="4773613"/>
          <p14:tracePt t="40090" x="3522663" y="4713288"/>
          <p14:tracePt t="40107" x="3581400" y="4637088"/>
          <p14:tracePt t="40123" x="3632200" y="4560888"/>
          <p14:tracePt t="40140" x="3649663" y="4510088"/>
          <p14:tracePt t="40157" x="3659188" y="4467225"/>
          <p14:tracePt t="40174" x="3659188" y="4406900"/>
          <p14:tracePt t="40190" x="3649663" y="4365625"/>
          <p14:tracePt t="40207" x="3632200" y="4330700"/>
          <p14:tracePt t="40223" x="3632200" y="4297363"/>
          <p14:tracePt t="40240" x="3616325" y="4262438"/>
          <p14:tracePt t="40257" x="3598863" y="4254500"/>
          <p14:tracePt t="40274" x="3581400" y="4237038"/>
          <p14:tracePt t="40290" x="3573463" y="4219575"/>
          <p14:tracePt t="40307" x="3556000" y="4194175"/>
          <p14:tracePt t="40324" x="3530600" y="4186238"/>
          <p14:tracePt t="40340" x="3513138" y="4160838"/>
          <p14:tracePt t="40357" x="3462338" y="4135438"/>
          <p14:tracePt t="40373" x="3429000" y="4117975"/>
          <p14:tracePt t="40407" x="3335338" y="4110038"/>
          <p14:tracePt t="40423" x="3241675" y="4092575"/>
          <p14:tracePt t="40440" x="3173413" y="4084638"/>
          <p14:tracePt t="40456" x="3114675" y="4067175"/>
          <p14:tracePt t="40473" x="3071813" y="4059238"/>
          <p14:tracePt t="40490" x="3054350" y="4049713"/>
          <p14:tracePt t="40491" x="3046413" y="4041775"/>
          <p14:tracePt t="40511" x="3036888" y="4041775"/>
          <p14:tracePt t="40523" x="3028950" y="4041775"/>
          <p14:tracePt t="40540" x="2995613" y="4041775"/>
          <p14:tracePt t="40557" x="2943225" y="4041775"/>
          <p14:tracePt t="40574" x="2833688" y="4041775"/>
          <p14:tracePt t="40590" x="2755900" y="4059238"/>
          <p14:tracePt t="40607" x="2697163" y="4075113"/>
          <p14:tracePt t="40624" x="2636838" y="4084638"/>
          <p14:tracePt t="40641" x="2586038" y="4092575"/>
          <p14:tracePt t="40657" x="2517775" y="4100513"/>
          <p14:tracePt t="40674" x="2459038" y="4110038"/>
          <p14:tracePt t="40691" x="2408238" y="4117975"/>
          <p14:tracePt t="40707" x="2365375" y="4117975"/>
          <p14:tracePt t="40724" x="2330450" y="4127500"/>
          <p14:tracePt t="40741" x="2314575" y="4135438"/>
          <p14:tracePt t="40757" x="2297113" y="4152900"/>
          <p14:tracePt t="40773" x="2279650" y="4186238"/>
          <p14:tracePt t="40790" x="2271713" y="4229100"/>
          <p14:tracePt t="40807" x="2271713" y="4322763"/>
          <p14:tracePt t="40823" x="2297113" y="4391025"/>
          <p14:tracePt t="40841" x="2322513" y="4441825"/>
          <p14:tracePt t="40857" x="2365375" y="4500563"/>
          <p14:tracePt t="40874" x="2398713" y="4535488"/>
          <p14:tracePt t="40891" x="2433638" y="4578350"/>
          <p14:tracePt t="40907" x="2484438" y="4629150"/>
          <p14:tracePt t="40924" x="2527300" y="4679950"/>
          <p14:tracePt t="40941" x="2578100" y="4730750"/>
          <p14:tracePt t="40957" x="2628900" y="4791075"/>
          <p14:tracePt t="40974" x="2671763" y="4824413"/>
          <p14:tracePt t="40991" x="2705100" y="4841875"/>
          <p14:tracePt t="41008" x="2730500" y="4849813"/>
          <p14:tracePt t="41024" x="2755900" y="4849813"/>
          <p14:tracePt t="41041" x="2765425" y="4849813"/>
          <p14:tracePt t="41057" x="2790825" y="4841875"/>
          <p14:tracePt t="41074" x="2824163" y="4832350"/>
          <p14:tracePt t="41091" x="2849563" y="4806950"/>
          <p14:tracePt t="41107" x="2901950" y="4756150"/>
          <p14:tracePt t="41124" x="2943225" y="4705350"/>
          <p14:tracePt t="41141" x="2986088" y="4629150"/>
          <p14:tracePt t="41157" x="2995613" y="4594225"/>
          <p14:tracePt t="41174" x="2995613" y="4551363"/>
          <p14:tracePt t="41190" x="2995613" y="4510088"/>
          <p14:tracePt t="41208" x="2995613" y="4475163"/>
          <p14:tracePt t="41224" x="2986088" y="4449763"/>
          <p14:tracePt t="41241" x="2960688" y="4416425"/>
          <p14:tracePt t="41258" x="2917825" y="4391025"/>
          <p14:tracePt t="41274" x="2859088" y="4356100"/>
          <p14:tracePt t="41291" x="2798763" y="4330700"/>
          <p14:tracePt t="41308" x="2722563" y="4305300"/>
          <p14:tracePt t="41324" x="2636838" y="4279900"/>
          <p14:tracePt t="41341" x="2527300" y="4237038"/>
          <p14:tracePt t="41359" x="2416175" y="4211638"/>
          <p14:tracePt t="41375" x="2271713" y="4186238"/>
          <p14:tracePt t="41391" x="2152650" y="4186238"/>
          <p14:tracePt t="41408" x="2076450" y="4186238"/>
          <p14:tracePt t="41424" x="2058988" y="4186238"/>
          <p14:tracePt t="41523" x="2066925" y="4186238"/>
          <p14:tracePt t="41531" x="2084388" y="4186238"/>
          <p14:tracePt t="41541" x="2101850" y="4186238"/>
          <p14:tracePt t="41558" x="2135188" y="4186238"/>
          <p14:tracePt t="41574" x="2178050" y="4211638"/>
          <p14:tracePt t="41591" x="2195513" y="4211638"/>
          <p14:tracePt t="41608" x="2203450" y="4229100"/>
          <p14:tracePt t="41624" x="2220913" y="4246563"/>
          <p14:tracePt t="41641" x="2228850" y="4254500"/>
          <p14:tracePt t="41658" x="2238375" y="4271963"/>
          <p14:tracePt t="41674" x="2246313" y="4279900"/>
          <p14:tracePt t="41675" x="2254250" y="4287838"/>
          <p14:tracePt t="41692" x="2254250" y="4297363"/>
          <p14:tracePt t="41708" x="2263775" y="4305300"/>
          <p14:tracePt t="41725" x="2271713" y="4313238"/>
          <p14:tracePt t="41742" x="2271713" y="4322763"/>
          <p14:tracePt t="41877" x="2271713" y="4330700"/>
          <p14:tracePt t="41891" x="2279650" y="4330700"/>
          <p14:tracePt t="42158" x="2279650" y="4338638"/>
          <p14:tracePt t="42165" x="2271713" y="4348163"/>
          <p14:tracePt t="42175" x="2246313" y="4373563"/>
          <p14:tracePt t="42192" x="2203450" y="4381500"/>
          <p14:tracePt t="42209" x="2170113" y="4416425"/>
          <p14:tracePt t="42225" x="2144713" y="4416425"/>
          <p14:tracePt t="42295" x="2144713" y="4406900"/>
          <p14:tracePt t="42302" x="2152650" y="4398963"/>
          <p14:tracePt t="42325" x="2203450" y="4348163"/>
          <p14:tracePt t="42342" x="2238375" y="4313238"/>
          <p14:tracePt t="42358" x="2263775" y="4297363"/>
          <p14:tracePt t="42392" x="2330450" y="4262438"/>
          <p14:tracePt t="42408" x="2357438" y="4246563"/>
          <p14:tracePt t="42409" x="2373313" y="4246563"/>
          <p14:tracePt t="42425" x="2382838" y="4237038"/>
          <p14:tracePt t="42442" x="2398713" y="4237038"/>
          <p14:tracePt t="42459" x="2408238" y="4237038"/>
          <p14:tracePt t="42477" x="2416175" y="4246563"/>
          <p14:tracePt t="42531" x="2416175" y="4254500"/>
          <p14:tracePt t="42555" x="2416175" y="4262438"/>
          <p14:tracePt t="42562" x="2416175" y="4271963"/>
          <p14:tracePt t="42592" x="2416175" y="4279900"/>
          <p14:tracePt t="42608" x="2416175" y="4287838"/>
          <p14:tracePt t="42801" x="2424113" y="4287838"/>
          <p14:tracePt t="42911" x="2433638" y="4287838"/>
          <p14:tracePt t="42923" x="2441575" y="4287838"/>
          <p14:tracePt t="42931" x="2451100" y="4287838"/>
          <p14:tracePt t="42942" x="2459038" y="4287838"/>
          <p14:tracePt t="42959" x="2476500" y="4287838"/>
          <p14:tracePt t="42975" x="2501900" y="4287838"/>
          <p14:tracePt t="43241" x="2484438" y="4287838"/>
          <p14:tracePt t="43251" x="2466975" y="4287838"/>
          <p14:tracePt t="43259" x="2433638" y="4287838"/>
          <p14:tracePt t="43277" x="2382838" y="4313238"/>
          <p14:tracePt t="43613" x="2373313" y="4313238"/>
          <p14:tracePt t="43621" x="2365375" y="4313238"/>
          <p14:tracePt t="43628" x="2322513" y="4313238"/>
          <p14:tracePt t="43643" x="2305050" y="4313238"/>
          <p14:tracePt t="43660" x="2279650" y="4297363"/>
          <p14:tracePt t="43676" x="2263775" y="4287838"/>
          <p14:tracePt t="43693" x="2263775" y="4279900"/>
          <p14:tracePt t="43710" x="2254250" y="4262438"/>
          <p14:tracePt t="43726" x="2238375" y="4254500"/>
          <p14:tracePt t="43743" x="2220913" y="4246563"/>
          <p14:tracePt t="43779" x="2220913" y="4237038"/>
          <p14:tracePt t="43793" x="2211388" y="4237038"/>
          <p14:tracePt t="44031" x="2203450" y="4237038"/>
          <p14:tracePt t="44043" x="2195513" y="4237038"/>
          <p14:tracePt t="44060" x="2170113" y="4262438"/>
          <p14:tracePt t="44061" x="2160588" y="4279900"/>
          <p14:tracePt t="44076" x="2144713" y="4287838"/>
          <p14:tracePt t="44094" x="2084388" y="4356100"/>
          <p14:tracePt t="44110" x="2058988" y="4391025"/>
          <p14:tracePt t="44127" x="2051050" y="4416425"/>
          <p14:tracePt t="44144" x="2041525" y="4449763"/>
          <p14:tracePt t="44160" x="2025650" y="4500563"/>
          <p14:tracePt t="44177" x="2016125" y="4535488"/>
          <p14:tracePt t="44193" x="2016125" y="4551363"/>
          <p14:tracePt t="44439" x="2008188" y="4551363"/>
          <p14:tracePt t="44455" x="2008188" y="4535488"/>
          <p14:tracePt t="44462" x="2008188" y="4510088"/>
          <p14:tracePt t="44477" x="2008188" y="4500563"/>
          <p14:tracePt t="44478" x="2008188" y="4475163"/>
          <p14:tracePt t="44494" x="2008188" y="4441825"/>
          <p14:tracePt t="44511" x="2008188" y="4416425"/>
          <p14:tracePt t="44527" x="2008188" y="4365625"/>
          <p14:tracePt t="44544" x="1998663" y="4348163"/>
          <p14:tracePt t="44560" x="1998663" y="4322763"/>
          <p14:tracePt t="44577" x="1990725" y="4287838"/>
          <p14:tracePt t="44593" x="1990725" y="4271963"/>
          <p14:tracePt t="44610" x="1990725" y="4262438"/>
          <p14:tracePt t="44627" x="1990725" y="4246563"/>
          <p14:tracePt t="44644" x="1990725" y="4237038"/>
          <p14:tracePt t="44660" x="1990725" y="4229100"/>
          <p14:tracePt t="44677" x="1998663" y="4219575"/>
          <p14:tracePt t="44694" x="2008188" y="4203700"/>
          <p14:tracePt t="44710" x="2025650" y="4178300"/>
          <p14:tracePt t="44727" x="2051050" y="4152900"/>
          <p14:tracePt t="44744" x="2076450" y="4135438"/>
          <p14:tracePt t="44760" x="2092325" y="4110038"/>
          <p14:tracePt t="44777" x="2135188" y="4092575"/>
          <p14:tracePt t="44794" x="2160588" y="4067175"/>
          <p14:tracePt t="44811" x="2195513" y="4041775"/>
          <p14:tracePt t="44827" x="2203450" y="4024313"/>
          <p14:tracePt t="44844" x="2211388" y="4006850"/>
          <p14:tracePt t="44861" x="2228850" y="3990975"/>
          <p14:tracePt t="44878" x="2238375" y="3973513"/>
          <p14:tracePt t="44894" x="2246313" y="3956050"/>
          <p14:tracePt t="44910" x="2246313" y="3940175"/>
          <p14:tracePt t="44927" x="2254250" y="3905250"/>
          <p14:tracePt t="44944" x="2254250" y="3862388"/>
          <p14:tracePt t="44961" x="2254250" y="3811588"/>
          <p14:tracePt t="44977" x="2254250" y="3768725"/>
          <p14:tracePt t="44994" x="2254250" y="3727450"/>
          <p14:tracePt t="44995" x="2246313" y="3709988"/>
          <p14:tracePt t="45010" x="2238375" y="3692525"/>
          <p14:tracePt t="45028" x="2228850" y="3667125"/>
          <p14:tracePt t="45045" x="2220913" y="3659188"/>
          <p14:tracePt t="45060" x="2211388" y="3649663"/>
          <p14:tracePt t="45078" x="2211388" y="3641725"/>
          <p14:tracePt t="45330" x="2203450" y="3633788"/>
          <p14:tracePt t="45336" x="2203450" y="3608388"/>
          <p14:tracePt t="45345" x="2195513" y="3590925"/>
          <p14:tracePt t="45361" x="2178050" y="3573463"/>
          <p14:tracePt t="45379" x="2178050" y="3556000"/>
          <p14:tracePt t="45394" x="2170113" y="3540125"/>
          <p14:tracePt t="45411" x="2160588" y="3530600"/>
          <p14:tracePt t="45507" x="2160588" y="3556000"/>
          <p14:tracePt t="45514" x="2160588" y="3581400"/>
          <p14:tracePt t="45527" x="2160588" y="3608388"/>
          <p14:tracePt t="45545" x="2160588" y="3667125"/>
          <p14:tracePt t="45561" x="2160588" y="3702050"/>
          <p14:tracePt t="45578" x="2178050" y="3743325"/>
          <p14:tracePt t="45595" x="2185988" y="3768725"/>
          <p14:tracePt t="45611" x="2195513" y="3786188"/>
          <p14:tracePt t="45629" x="2195513" y="3794125"/>
          <p14:tracePt t="45645" x="2195513" y="3821113"/>
          <p14:tracePt t="45662" x="2203450" y="3862388"/>
          <p14:tracePt t="45678" x="2211388" y="3905250"/>
          <p14:tracePt t="45695" x="2220913" y="3930650"/>
          <p14:tracePt t="45711" x="2228850" y="3948113"/>
          <p14:tracePt t="45728" x="2238375" y="3956050"/>
          <p14:tracePt t="45730" x="2238375" y="3973513"/>
          <p14:tracePt t="45745" x="2246313" y="3981450"/>
          <p14:tracePt t="45745" x="2254250" y="3998913"/>
          <p14:tracePt t="45762" x="2263775" y="4024313"/>
          <p14:tracePt t="45778" x="2279650" y="4059238"/>
          <p14:tracePt t="45796" x="2289175" y="4092575"/>
          <p14:tracePt t="45813" x="2297113" y="4100513"/>
          <p14:tracePt t="45829" x="2297113" y="4117975"/>
          <p14:tracePt t="45845" x="2305050" y="4143375"/>
          <p14:tracePt t="45862" x="2305050" y="4178300"/>
          <p14:tracePt t="45863" x="2305050" y="4186238"/>
          <p14:tracePt t="45880" x="2305050" y="4211638"/>
          <p14:tracePt t="45895" x="2305050" y="4237038"/>
          <p14:tracePt t="45913" x="2305050" y="4246563"/>
          <p14:tracePt t="45930" x="2314575" y="4246563"/>
          <p14:tracePt t="45947" x="2322513" y="4262438"/>
          <p14:tracePt t="45979" x="2322513" y="4271963"/>
          <p14:tracePt t="45996" x="2330450" y="4287838"/>
          <p14:tracePt t="46014" x="2339975" y="4297363"/>
          <p14:tracePt t="46030" x="2339975" y="4305300"/>
          <p14:tracePt t="46046" x="2339975" y="4322763"/>
          <p14:tracePt t="46063" x="2347913" y="4330700"/>
          <p14:tracePt t="46183" x="2347913" y="4338638"/>
          <p14:tracePt t="46190" x="2347913" y="4348163"/>
          <p14:tracePt t="46213" x="2347913" y="4356100"/>
          <p14:tracePt t="46301" x="2347913" y="4365625"/>
          <p14:tracePt t="46309" x="2347913" y="4373563"/>
          <p14:tracePt t="46325" x="2347913" y="4381500"/>
          <p14:tracePt t="46345" x="2339975" y="4391025"/>
          <p14:tracePt t="46362" x="2339975" y="4398963"/>
          <p14:tracePt t="46401" x="2339975" y="4406900"/>
          <p14:tracePt t="46547" x="2339975" y="4416425"/>
          <p14:tracePt t="46611" x="2339975" y="4424363"/>
          <p14:tracePt t="46619" x="2339975" y="4432300"/>
          <p14:tracePt t="46629" x="2339975" y="4441825"/>
          <p14:tracePt t="46646" x="2339975" y="4449763"/>
          <p14:tracePt t="46662" x="2339975" y="4459288"/>
          <p14:tracePt t="46679" x="2339975" y="4475163"/>
          <p14:tracePt t="46696" x="2339975" y="4492625"/>
          <p14:tracePt t="47103" x="2339975" y="4510088"/>
          <p14:tracePt t="47129" x="2339975" y="4525963"/>
          <p14:tracePt t="47146" x="2339975" y="4551363"/>
          <p14:tracePt t="47163" x="2339975" y="4568825"/>
          <p14:tracePt t="47180" x="2339975" y="4603750"/>
          <p14:tracePt t="47196" x="2339975" y="4629150"/>
          <p14:tracePt t="47213" x="2339975" y="4637088"/>
          <p14:tracePt t="47230" x="2357438" y="4654550"/>
          <p14:tracePt t="47245" x="2373313" y="4662488"/>
          <p14:tracePt t="47263" x="2373313" y="4687888"/>
          <p14:tracePt t="47296" x="2382838" y="4705350"/>
          <p14:tracePt t="47314" x="2390775" y="4730750"/>
          <p14:tracePt t="47330" x="2398713" y="4738688"/>
          <p14:tracePt t="47346" x="2398713" y="4764088"/>
          <p14:tracePt t="47362" x="2408238" y="4781550"/>
          <p14:tracePt t="47379" x="2408238" y="4791075"/>
          <p14:tracePt t="47396" x="2408238" y="4799013"/>
          <p14:tracePt t="47491" x="2398713" y="4799013"/>
          <p14:tracePt t="47559" x="2390775" y="4799013"/>
          <p14:tracePt t="47572" x="2382838" y="4799013"/>
          <p14:tracePt t="47580" x="2373313" y="4781550"/>
          <p14:tracePt t="47597" x="2373313" y="4764088"/>
          <p14:tracePt t="47614" x="2373313" y="4730750"/>
          <p14:tracePt t="47630" x="2365375" y="4730750"/>
          <p14:tracePt t="47646" x="2365375" y="4705350"/>
          <p14:tracePt t="47663" x="2365375" y="4687888"/>
          <p14:tracePt t="47679" x="2365375" y="4679950"/>
          <p14:tracePt t="47696" x="2365375" y="4662488"/>
          <p14:tracePt t="47713" x="2365375" y="4654550"/>
          <p14:tracePt t="47730" x="2365375" y="4637088"/>
          <p14:tracePt t="47746" x="2365375" y="4629150"/>
          <p14:tracePt t="47763" x="2365375" y="4619625"/>
          <p14:tracePt t="47779" x="2365375" y="4611688"/>
          <p14:tracePt t="47796" x="2365375" y="4603750"/>
          <p14:tracePt t="47797" x="2365375" y="4594225"/>
          <p14:tracePt t="47812" x="2365375" y="4586288"/>
          <p14:tracePt t="47846" x="2357438" y="4578350"/>
          <p14:tracePt t="47863" x="2357438" y="4568825"/>
          <p14:tracePt t="47880" x="2357438" y="4551363"/>
          <p14:tracePt t="47896" x="2339975" y="4525963"/>
          <p14:tracePt t="47913" x="2330450" y="4500563"/>
          <p14:tracePt t="47929" x="2330450" y="4484688"/>
          <p14:tracePt t="47946" x="2322513" y="4459288"/>
          <p14:tracePt t="47963" x="2322513" y="4441825"/>
          <p14:tracePt t="47979" x="2314575" y="4416425"/>
          <p14:tracePt t="47996" x="2305050" y="4373563"/>
          <p14:tracePt t="48013" x="2305050" y="4348163"/>
          <p14:tracePt t="48029" x="2297113" y="4348163"/>
          <p14:tracePt t="48046" x="2289175" y="4330700"/>
          <p14:tracePt t="48063" x="2289175" y="4322763"/>
          <p14:tracePt t="48195" x="2289175" y="4330700"/>
          <p14:tracePt t="48213" x="2289175" y="4338638"/>
          <p14:tracePt t="48230" x="2289175" y="4348163"/>
          <p14:tracePt t="48246" x="2289175" y="4356100"/>
          <p14:tracePt t="48263" x="2289175" y="4365625"/>
          <p14:tracePt t="48581" x="2289175" y="4373563"/>
          <p14:tracePt t="48597" x="2289175" y="4398963"/>
          <p14:tracePt t="48613" x="2289175" y="4416425"/>
          <p14:tracePt t="48630" x="2289175" y="4432300"/>
          <p14:tracePt t="48647" x="2279650" y="4459288"/>
          <p14:tracePt t="48663" x="2271713" y="4475163"/>
          <p14:tracePt t="48680" x="2271713" y="4500563"/>
          <p14:tracePt t="48697" x="2263775" y="4510088"/>
          <p14:tracePt t="48714" x="2263775" y="4518025"/>
          <p14:tracePt t="48927" x="2263775" y="4525963"/>
          <p14:tracePt t="48935" x="2263775" y="4543425"/>
          <p14:tracePt t="48951" x="2263775" y="4551363"/>
          <p14:tracePt t="48964" x="2263775" y="4560888"/>
          <p14:tracePt t="48980" x="2263775" y="4578350"/>
          <p14:tracePt t="49013" x="2263775" y="4586288"/>
          <p14:tracePt t="49211" x="2254250" y="4578350"/>
          <p14:tracePt t="49218" x="2246313" y="4535488"/>
          <p14:tracePt t="49230" x="2238375" y="4510088"/>
          <p14:tracePt t="49247" x="2220913" y="4449763"/>
          <p14:tracePt t="49264" x="2211388" y="4406900"/>
          <p14:tracePt t="49281" x="2178050" y="4348163"/>
          <p14:tracePt t="49297" x="2178050" y="4313238"/>
          <p14:tracePt t="49314" x="2170113" y="4279900"/>
          <p14:tracePt t="49331" x="2170113" y="4271963"/>
          <p14:tracePt t="49439" x="2170113" y="4279900"/>
          <p14:tracePt t="49447" x="2170113" y="4287838"/>
          <p14:tracePt t="49464" x="2170113" y="4297363"/>
          <p14:tracePt t="49481" x="2170113" y="4305300"/>
          <p14:tracePt t="49497" x="2170113" y="4313238"/>
          <p14:tracePt t="49514" x="2178050" y="4322763"/>
          <p14:tracePt t="49531" x="2185988" y="4322763"/>
          <p14:tracePt t="49547" x="2195513" y="4330700"/>
          <p14:tracePt t="49564" x="2195513" y="4338638"/>
          <p14:tracePt t="49625" x="2203450" y="4338638"/>
          <p14:tracePt t="49715" x="2211388" y="4338638"/>
          <p14:tracePt t="49730" x="2220913" y="4338638"/>
          <p14:tracePt t="49739" x="2228850" y="4330700"/>
          <p14:tracePt t="49747" x="2238375" y="4330700"/>
          <p14:tracePt t="49764" x="2254250" y="4313238"/>
          <p14:tracePt t="49781" x="2263775" y="4305300"/>
          <p14:tracePt t="49987" x="2254250" y="4305300"/>
          <p14:tracePt t="49998" x="2238375" y="4305300"/>
          <p14:tracePt t="50014" x="2117725" y="4322763"/>
          <p14:tracePt t="50031" x="1947863" y="4373563"/>
          <p14:tracePt t="50048" x="1931988" y="4381500"/>
          <p14:tracePt t="50197" x="1931988" y="4373563"/>
          <p14:tracePt t="50225" x="1922463" y="4373563"/>
          <p14:tracePt t="50248" x="1914525" y="4373563"/>
          <p14:tracePt t="50265" x="1914525" y="4391025"/>
          <p14:tracePt t="50337" x="1914525" y="4381500"/>
          <p14:tracePt t="50348" x="1922463" y="4373563"/>
          <p14:tracePt t="50365" x="1931988" y="4356100"/>
          <p14:tracePt t="50398" x="1947863" y="4348163"/>
          <p14:tracePt t="50415" x="1973263" y="4322763"/>
          <p14:tracePt t="50431" x="1990725" y="4305300"/>
          <p14:tracePt t="50448" x="2008188" y="4287838"/>
          <p14:tracePt t="50465" x="2025650" y="4271963"/>
          <p14:tracePt t="50482" x="2051050" y="4254500"/>
          <p14:tracePt t="50498" x="2084388" y="4237038"/>
          <p14:tracePt t="50515" x="2117725" y="4211638"/>
          <p14:tracePt t="50531" x="2135188" y="4194175"/>
          <p14:tracePt t="50548" x="2170113" y="4168775"/>
          <p14:tracePt t="50565" x="2195513" y="4160838"/>
          <p14:tracePt t="50581" x="2211388" y="4160838"/>
          <p14:tracePt t="50598" x="2228850" y="4160838"/>
          <p14:tracePt t="50615" x="2271713" y="4160838"/>
          <p14:tracePt t="50632" x="2305050" y="4160838"/>
          <p14:tracePt t="50648" x="2339975" y="4160838"/>
          <p14:tracePt t="50665" x="2373313" y="4152900"/>
          <p14:tracePt t="50682" x="2382838" y="4143375"/>
          <p14:tracePt t="50943" x="2373313" y="4160838"/>
          <p14:tracePt t="50951" x="2357438" y="4178300"/>
          <p14:tracePt t="50966" x="2322513" y="4186238"/>
          <p14:tracePt t="50982" x="2289175" y="4203700"/>
          <p14:tracePt t="50999" x="2263775" y="4211638"/>
          <p14:tracePt t="51015" x="2246313" y="4229100"/>
          <p14:tracePt t="51032" x="2228850" y="4229100"/>
          <p14:tracePt t="51049" x="2220913" y="4237038"/>
          <p14:tracePt t="51163" x="2220913" y="4211638"/>
          <p14:tracePt t="51170" x="2228850" y="4168775"/>
          <p14:tracePt t="51182" x="2246313" y="4127500"/>
          <p14:tracePt t="51199" x="2271713" y="4033838"/>
          <p14:tracePt t="51216" x="2322513" y="3914775"/>
          <p14:tracePt t="51217" x="2339975" y="3871913"/>
          <p14:tracePt t="51232" x="2382838" y="3811588"/>
          <p14:tracePt t="51233" x="2416175" y="3752850"/>
          <p14:tracePt t="51249" x="2459038" y="3684588"/>
          <p14:tracePt t="51266" x="2484438" y="3649663"/>
          <p14:tracePt t="51282" x="2501900" y="3624263"/>
          <p14:tracePt t="51299" x="2535238" y="3590925"/>
          <p14:tracePt t="51315" x="2560638" y="3573463"/>
          <p14:tracePt t="51332" x="2570163" y="3573463"/>
          <p14:tracePt t="51705" x="2570163" y="3565525"/>
          <p14:tracePt t="51716" x="2595563" y="3548063"/>
          <p14:tracePt t="51732" x="2603500" y="3530600"/>
          <p14:tracePt t="51749" x="2620963" y="3522663"/>
          <p14:tracePt t="52561" x="2628900" y="3522663"/>
          <p14:tracePt t="52817" x="2636838" y="3522663"/>
          <p14:tracePt t="52850" x="2646363" y="3522663"/>
          <p14:tracePt t="53378" x="2646363" y="3514725"/>
          <p14:tracePt t="53393" x="2654300" y="3514725"/>
          <p14:tracePt t="53400" x="2654300" y="3505200"/>
          <p14:tracePt t="53434" x="2654300" y="3497263"/>
          <p14:tracePt t="53468" x="2662238" y="3497263"/>
          <p14:tracePt t="53484" x="2671763" y="3479800"/>
          <p14:tracePt t="53501" x="2679700" y="3479800"/>
          <p14:tracePt t="53517" x="2679700" y="3471863"/>
          <p14:tracePt t="53599" x="2689225" y="3471863"/>
          <p14:tracePt t="53617" x="2730500" y="3471863"/>
          <p14:tracePt t="53634" x="2798763" y="3489325"/>
          <p14:tracePt t="53651" x="2849563" y="3497263"/>
          <p14:tracePt t="53667" x="2917825" y="3514725"/>
          <p14:tracePt t="53684" x="2995613" y="3530600"/>
          <p14:tracePt t="53701" x="3071813" y="3565525"/>
          <p14:tracePt t="53734" x="3241675" y="3624263"/>
          <p14:tracePt t="53751" x="3335338" y="3649663"/>
          <p14:tracePt t="53767" x="3419475" y="3667125"/>
          <p14:tracePt t="53784" x="3471863" y="3675063"/>
          <p14:tracePt t="53801" x="3479800" y="3675063"/>
          <p14:tracePt t="53818" x="3487738" y="3675063"/>
          <p14:tracePt t="53834" x="3497263" y="3675063"/>
          <p14:tracePt t="53851" x="3513138" y="3675063"/>
          <p14:tracePt t="53868" x="3530600" y="3675063"/>
          <p14:tracePt t="53884" x="3540125" y="3667125"/>
          <p14:tracePt t="53918" x="3548063" y="3667125"/>
          <p14:tracePt t="53934" x="3565525" y="3667125"/>
          <p14:tracePt t="53951" x="3590925" y="3667125"/>
          <p14:tracePt t="53968" x="3606800" y="3667125"/>
          <p14:tracePt t="53985" x="3649663" y="3684588"/>
          <p14:tracePt t="54001" x="3675063" y="3692525"/>
          <p14:tracePt t="54018" x="3700463" y="3702050"/>
          <p14:tracePt t="54034" x="3725863" y="3709988"/>
          <p14:tracePt t="54051" x="3778250" y="3727450"/>
          <p14:tracePt t="54068" x="3844925" y="3760788"/>
          <p14:tracePt t="54084" x="3887788" y="3786188"/>
          <p14:tracePt t="54101" x="3938588" y="3821113"/>
          <p14:tracePt t="54118" x="3956050" y="3846513"/>
          <p14:tracePt t="54135" x="4006850" y="3940175"/>
          <p14:tracePt t="54151" x="4067175" y="4041775"/>
          <p14:tracePt t="54168" x="4110038" y="4117975"/>
          <p14:tracePt t="54185" x="4143375" y="4211638"/>
          <p14:tracePt t="54201" x="4160838" y="4271963"/>
          <p14:tracePt t="54218" x="4168775" y="4330700"/>
          <p14:tracePt t="54235" x="4168775" y="4381500"/>
          <p14:tracePt t="54251" x="4168775" y="4432300"/>
          <p14:tracePt t="54272" x="4160838" y="4492625"/>
          <p14:tracePt t="54285" x="4117975" y="4543425"/>
          <p14:tracePt t="54301" x="4100513" y="4568825"/>
          <p14:tracePt t="54318" x="4067175" y="4586288"/>
          <p14:tracePt t="54334" x="4016375" y="4619625"/>
          <p14:tracePt t="54351" x="3973513" y="4645025"/>
          <p14:tracePt t="54368" x="3913188" y="4679950"/>
          <p14:tracePt t="54385" x="3854450" y="4713288"/>
          <p14:tracePt t="54401" x="3811588" y="4756150"/>
          <p14:tracePt t="54418" x="3743325" y="4781550"/>
          <p14:tracePt t="54435" x="3692525" y="4791075"/>
          <p14:tracePt t="54451" x="3632200" y="4791075"/>
          <p14:tracePt t="54468" x="3522663" y="4791075"/>
          <p14:tracePt t="54485" x="3403600" y="4764088"/>
          <p14:tracePt t="54501" x="3292475" y="4738688"/>
          <p14:tracePt t="54518" x="3216275" y="4722813"/>
          <p14:tracePt t="54535" x="3105150" y="4697413"/>
          <p14:tracePt t="54552" x="3071813" y="4697413"/>
          <p14:tracePt t="54568" x="3054350" y="4697413"/>
          <p14:tracePt t="54585" x="3028950" y="4697413"/>
          <p14:tracePt t="54602" x="2995613" y="4687888"/>
          <p14:tracePt t="54619" x="2968625" y="4679950"/>
          <p14:tracePt t="54635" x="2935288" y="4654550"/>
          <p14:tracePt t="54652" x="2901950" y="4619625"/>
          <p14:tracePt t="54669" x="2849563" y="4560888"/>
          <p14:tracePt t="54685" x="2824163" y="4518025"/>
          <p14:tracePt t="54702" x="2808288" y="4459288"/>
          <p14:tracePt t="54718" x="2790825" y="4391025"/>
          <p14:tracePt t="54735" x="2782888" y="4348163"/>
          <p14:tracePt t="54751" x="2765425" y="4287838"/>
          <p14:tracePt t="54768" x="2755900" y="4237038"/>
          <p14:tracePt t="54785" x="2740025" y="4178300"/>
          <p14:tracePt t="54803" x="2714625" y="4084638"/>
          <p14:tracePt t="54819" x="2697163" y="4033838"/>
          <p14:tracePt t="54835" x="2689225" y="4016375"/>
          <p14:tracePt t="54853" x="2689225" y="4006850"/>
          <p14:tracePt t="54869" x="2689225" y="3998913"/>
          <p14:tracePt t="54885" x="2689225" y="3981450"/>
          <p14:tracePt t="54902" x="2689225" y="3965575"/>
          <p14:tracePt t="54918" x="2689225" y="3948113"/>
          <p14:tracePt t="54935" x="2697163" y="3930650"/>
          <p14:tracePt t="54953" x="2705100" y="3905250"/>
          <p14:tracePt t="54969" x="2714625" y="3897313"/>
          <p14:tracePt t="54986" x="2714625" y="3879850"/>
          <p14:tracePt t="55002" x="2722563" y="3846513"/>
          <p14:tracePt t="55036" x="2755900" y="3786188"/>
          <p14:tracePt t="55052" x="2765425" y="3743325"/>
          <p14:tracePt t="55069" x="2782888" y="3702050"/>
          <p14:tracePt t="55085" x="2782888" y="3667125"/>
          <p14:tracePt t="55102" x="2790825" y="3649663"/>
          <p14:tracePt t="55119" x="2790825" y="3616325"/>
          <p14:tracePt t="55135" x="2782888" y="3590925"/>
          <p14:tracePt t="55152" x="2773363" y="3581400"/>
          <p14:tracePt t="55169" x="2765425" y="3573463"/>
          <p14:tracePt t="55185" x="2740025" y="3548063"/>
          <p14:tracePt t="55202" x="2705100" y="3530600"/>
          <p14:tracePt t="55219" x="2654300" y="3497263"/>
          <p14:tracePt t="55236" x="2620963" y="3479800"/>
          <p14:tracePt t="55237" x="2603500" y="3454400"/>
          <p14:tracePt t="55252" x="2586038" y="3446463"/>
          <p14:tracePt t="55269" x="2509838" y="3395663"/>
          <p14:tracePt t="55286" x="2476500" y="3343275"/>
          <p14:tracePt t="55302" x="2416175" y="3284538"/>
          <p14:tracePt t="55319" x="2373313" y="3233738"/>
          <p14:tracePt t="55335" x="2339975" y="3182938"/>
          <p14:tracePt t="55352" x="2322513" y="3155950"/>
          <p14:tracePt t="55369" x="2297113" y="3130550"/>
          <p14:tracePt t="55386" x="2289175" y="3114675"/>
          <p14:tracePt t="55403" x="2279650" y="3097213"/>
          <p14:tracePt t="55419" x="2279650" y="3089275"/>
          <p14:tracePt t="55486" x="2279650" y="3114675"/>
          <p14:tracePt t="55502" x="2279650" y="3190875"/>
          <p14:tracePt t="55519" x="2305050" y="3317875"/>
          <p14:tracePt t="55536" x="2314575" y="3497263"/>
          <p14:tracePt t="55552" x="2314575" y="3667125"/>
          <p14:tracePt t="55570" x="2314575" y="3743325"/>
          <p14:tracePt t="55586" x="2314575" y="3803650"/>
          <p14:tracePt t="55603" x="2314575" y="3829050"/>
          <p14:tracePt t="55619" x="2314575" y="3879850"/>
          <p14:tracePt t="55636" x="2314575" y="3897313"/>
          <p14:tracePt t="55653" x="2322513" y="3905250"/>
          <p14:tracePt t="55670" x="2322513" y="3914775"/>
          <p14:tracePt t="55711" x="2330450" y="3922713"/>
          <p14:tracePt t="55719" x="2330450" y="3930650"/>
          <p14:tracePt t="55751" x="2339975" y="3930650"/>
          <p14:tracePt t="55841" x="2322513" y="3922713"/>
          <p14:tracePt t="55853" x="2314575" y="3897313"/>
          <p14:tracePt t="55870" x="2289175" y="3854450"/>
          <p14:tracePt t="55886" x="2246313" y="3786188"/>
          <p14:tracePt t="55903" x="2220913" y="3735388"/>
          <p14:tracePt t="55920" x="2203450" y="3675063"/>
          <p14:tracePt t="55936" x="2185988" y="3616325"/>
          <p14:tracePt t="55953" x="2178050" y="3556000"/>
          <p14:tracePt t="55970" x="2178050" y="3540125"/>
          <p14:tracePt t="55986" x="2170113" y="3540125"/>
          <p14:tracePt t="56045" x="2170113" y="3556000"/>
          <p14:tracePt t="56053" x="2178050" y="3598863"/>
          <p14:tracePt t="56070" x="2178050" y="3675063"/>
          <p14:tracePt t="56086" x="2203450" y="3786188"/>
          <p14:tracePt t="56103" x="2238375" y="3897313"/>
          <p14:tracePt t="56119" x="2254250" y="4024313"/>
          <p14:tracePt t="56136" x="2279650" y="4117975"/>
          <p14:tracePt t="56153" x="2314575" y="4203700"/>
          <p14:tracePt t="56170" x="2330450" y="4237038"/>
          <p14:tracePt t="56187" x="2347913" y="4279900"/>
          <p14:tracePt t="56203" x="2357438" y="4313238"/>
          <p14:tracePt t="56220" x="2382838" y="4373563"/>
          <p14:tracePt t="56236" x="2390775" y="4432300"/>
          <p14:tracePt t="56253" x="2398713" y="4510088"/>
          <p14:tracePt t="56270" x="2408238" y="4594225"/>
          <p14:tracePt t="56286" x="2408238" y="4637088"/>
          <p14:tracePt t="56303" x="2424113" y="4679950"/>
          <p14:tracePt t="56320" x="2433638" y="4713288"/>
          <p14:tracePt t="56337" x="2451100" y="4756150"/>
          <p14:tracePt t="56353" x="2451100" y="4773613"/>
          <p14:tracePt t="56370" x="2459038" y="4799013"/>
          <p14:tracePt t="56387" x="2466975" y="4824413"/>
          <p14:tracePt t="56404" x="2476500" y="4841875"/>
          <p14:tracePt t="56420" x="2476500" y="4857750"/>
          <p14:tracePt t="56533" x="2476500" y="4816475"/>
          <p14:tracePt t="56540" x="2476500" y="4781550"/>
          <p14:tracePt t="56553" x="2476500" y="4738688"/>
          <p14:tracePt t="56570" x="2484438" y="4654550"/>
          <p14:tracePt t="56587" x="2509838" y="4518025"/>
          <p14:tracePt t="56603" x="2517775" y="4424363"/>
          <p14:tracePt t="56621" x="2578100" y="4313238"/>
          <p14:tracePt t="56637" x="2611438" y="4254500"/>
          <p14:tracePt t="56654" x="2654300" y="4211638"/>
          <p14:tracePt t="56670" x="2679700" y="4152900"/>
          <p14:tracePt t="56687" x="2714625" y="4092575"/>
          <p14:tracePt t="56703" x="2740025" y="4024313"/>
          <p14:tracePt t="56720" x="2765425" y="3956050"/>
          <p14:tracePt t="56737" x="2841625" y="3846513"/>
          <p14:tracePt t="56754" x="2867025" y="3821113"/>
          <p14:tracePt t="56771" x="2892425" y="3778250"/>
          <p14:tracePt t="56787" x="2909888" y="3760788"/>
          <p14:tracePt t="56804" x="2917825" y="3743325"/>
          <p14:tracePt t="56820" x="2927350" y="3717925"/>
          <p14:tracePt t="56837" x="2927350" y="3702050"/>
          <p14:tracePt t="56854" x="2927350" y="3692525"/>
          <p14:tracePt t="56919" x="2917825" y="3709988"/>
          <p14:tracePt t="56926" x="2884488" y="3735388"/>
          <p14:tracePt t="56937" x="2867025" y="3752850"/>
          <p14:tracePt t="56954" x="2816225" y="3821113"/>
          <p14:tracePt t="56970" x="2755900" y="3897313"/>
          <p14:tracePt t="56988" x="2714625" y="3981450"/>
          <p14:tracePt t="57004" x="2671763" y="4049713"/>
          <p14:tracePt t="57005" x="2654300" y="4075113"/>
          <p14:tracePt t="57021" x="2636838" y="4143375"/>
          <p14:tracePt t="57037" x="2628900" y="4194175"/>
          <p14:tracePt t="57054" x="2628900" y="4237038"/>
          <p14:tracePt t="57070" x="2628900" y="4254500"/>
          <p14:tracePt t="57087" x="2628900" y="4262438"/>
          <p14:tracePt t="57171" x="2646363" y="4254500"/>
          <p14:tracePt t="57188" x="2689225" y="4219575"/>
          <p14:tracePt t="57204" x="2782888" y="4168775"/>
          <p14:tracePt t="57220" x="2917825" y="4092575"/>
          <p14:tracePt t="57237" x="3097213" y="4033838"/>
          <p14:tracePt t="57254" x="3241675" y="4016375"/>
          <p14:tracePt t="57270" x="3317875" y="4006850"/>
          <p14:tracePt t="57287" x="3394075" y="4016375"/>
          <p14:tracePt t="57304" x="3419475" y="4033838"/>
          <p14:tracePt t="57320" x="3454400" y="4059238"/>
          <p14:tracePt t="57337" x="3487738" y="4100513"/>
          <p14:tracePt t="57354" x="3522663" y="4160838"/>
          <p14:tracePt t="57371" x="3548063" y="4194175"/>
          <p14:tracePt t="57388" x="3556000" y="4246563"/>
          <p14:tracePt t="57405" x="3556000" y="4271963"/>
          <p14:tracePt t="57406" x="3565525" y="4287838"/>
          <p14:tracePt t="57421" x="3565525" y="4313238"/>
          <p14:tracePt t="57438" x="3565525" y="4348163"/>
          <p14:tracePt t="57454" x="3565525" y="4365625"/>
          <p14:tracePt t="57471" x="3556000" y="4381500"/>
          <p14:tracePt t="57488" x="3548063" y="4398963"/>
          <p14:tracePt t="57504" x="3522663" y="4424363"/>
          <p14:tracePt t="57521" x="3471863" y="4449763"/>
          <p14:tracePt t="57538" x="3454400" y="4475163"/>
          <p14:tracePt t="57555" x="3419475" y="4492625"/>
          <p14:tracePt t="57571" x="3403600" y="4500563"/>
          <p14:tracePt t="57587" x="3403600" y="4510088"/>
          <p14:tracePt t="57647" x="3403600" y="4492625"/>
          <p14:tracePt t="57654" x="3419475" y="4475163"/>
          <p14:tracePt t="57671" x="3471863" y="4449763"/>
          <p14:tracePt t="57688" x="3530600" y="4416425"/>
          <p14:tracePt t="57705" x="3573463" y="4398963"/>
          <p14:tracePt t="57721" x="3632200" y="4381500"/>
          <p14:tracePt t="57738" x="3692525" y="4365625"/>
          <p14:tracePt t="57755" x="3743325" y="4338638"/>
          <p14:tracePt t="57771" x="3786188" y="4305300"/>
          <p14:tracePt t="57788" x="3829050" y="4287838"/>
          <p14:tracePt t="57805" x="3862388" y="4271963"/>
          <p14:tracePt t="57821" x="3879850" y="4262438"/>
          <p14:tracePt t="57838" x="3897313" y="4254500"/>
          <p14:tracePt t="57854" x="3913188" y="4246563"/>
          <p14:tracePt t="57871" x="3948113" y="4237038"/>
          <p14:tracePt t="57888" x="3963988" y="4229100"/>
          <p14:tracePt t="57969" x="3973513" y="4229100"/>
          <p14:tracePt t="57993" x="3981450" y="4229100"/>
          <p14:tracePt t="58004" x="3990975" y="4237038"/>
          <p14:tracePt t="58021" x="3990975" y="4262438"/>
          <p14:tracePt t="58038" x="4016375" y="4313238"/>
          <p14:tracePt t="58054" x="4032250" y="4348163"/>
          <p14:tracePt t="58072" x="4067175" y="4398963"/>
          <p14:tracePt t="58088" x="4075113" y="4406900"/>
          <p14:tracePt t="58104" x="4092575" y="4416425"/>
          <p14:tracePt t="58121" x="4110038" y="4432300"/>
          <p14:tracePt t="58138" x="4151313" y="4441825"/>
          <p14:tracePt t="58154" x="4186238" y="4459288"/>
          <p14:tracePt t="58172" x="4211638" y="4467225"/>
          <p14:tracePt t="58188" x="4229100" y="4475163"/>
          <p14:tracePt t="58221" x="4237038" y="4484688"/>
          <p14:tracePt t="58238" x="4254500" y="4484688"/>
          <p14:tracePt t="58254" x="4262438" y="4484688"/>
          <p14:tracePt t="58271" x="4270375" y="4484688"/>
          <p14:tracePt t="58304" x="4270375" y="4492625"/>
          <p14:tracePt t="58321" x="4270375" y="4518025"/>
          <p14:tracePt t="58339" x="4270375" y="4578350"/>
          <p14:tracePt t="58355" x="4295775" y="4611688"/>
          <p14:tracePt t="58371" x="4322763" y="4637088"/>
          <p14:tracePt t="58388" x="4373563" y="4654550"/>
          <p14:tracePt t="58405" x="4449763" y="4654550"/>
          <p14:tracePt t="58422" x="4543425" y="4662488"/>
          <p14:tracePt t="58439" x="4654550" y="4662488"/>
          <p14:tracePt t="58455" x="4705350" y="4672013"/>
          <p14:tracePt t="58472" x="4721225" y="4672013"/>
          <p14:tracePt t="58573" x="4721225" y="4679950"/>
          <p14:tracePt t="58589" x="4705350" y="4687888"/>
          <p14:tracePt t="58597" x="4687888" y="4697413"/>
          <p14:tracePt t="58622" x="4619625" y="4748213"/>
          <p14:tracePt t="58639" x="4424363" y="4857750"/>
          <p14:tracePt t="58655" x="4398963" y="4875213"/>
          <p14:tracePt t="58672" x="4262438" y="4960938"/>
          <p14:tracePt t="58673" x="4168775" y="5029200"/>
          <p14:tracePt t="58689" x="4075113" y="5122863"/>
          <p14:tracePt t="58705" x="4032250" y="5148263"/>
          <p14:tracePt t="58722" x="3981450" y="5199063"/>
          <p14:tracePt t="58739" x="3948113" y="5241925"/>
          <p14:tracePt t="58755" x="3948113" y="5249863"/>
          <p14:tracePt t="58772" x="3938588" y="5249863"/>
          <p14:tracePt t="58789" x="3930650" y="5257800"/>
          <p14:tracePt t="58805" x="3930650" y="5275263"/>
          <p14:tracePt t="58822" x="3930650" y="5283200"/>
          <p14:tracePt t="58839" x="3930650" y="5292725"/>
          <p14:tracePt t="58855" x="3930650" y="5300663"/>
          <p14:tracePt t="58891" x="3930650" y="5310188"/>
          <p14:tracePt t="59045" x="3938588" y="5283200"/>
          <p14:tracePt t="59055" x="3948113" y="5267325"/>
          <p14:tracePt t="59073" x="3981450" y="5232400"/>
          <p14:tracePt t="59089" x="4016375" y="5199063"/>
          <p14:tracePt t="59105" x="4049713" y="5173663"/>
          <p14:tracePt t="59123" x="4067175" y="5148263"/>
          <p14:tracePt t="59139" x="4075113" y="5138738"/>
          <p14:tracePt t="59155" x="4084638" y="5130800"/>
          <p14:tracePt t="59172" x="4110038" y="5105400"/>
          <p14:tracePt t="59189" x="4117975" y="5087938"/>
          <p14:tracePt t="59206" x="4135438" y="5070475"/>
          <p14:tracePt t="59223" x="4151313" y="5062538"/>
          <p14:tracePt t="59239" x="4151313" y="5054600"/>
          <p14:tracePt t="59256" x="4160838" y="5054600"/>
          <p14:tracePt t="59273" x="4176713" y="5019675"/>
          <p14:tracePt t="59290" x="4194175" y="4986338"/>
          <p14:tracePt t="59306" x="4211638" y="4951413"/>
          <p14:tracePt t="59322" x="4237038" y="4926013"/>
          <p14:tracePt t="59339" x="4254500" y="4918075"/>
          <p14:tracePt t="59355" x="4262438" y="4900613"/>
          <p14:tracePt t="59372" x="4262438" y="4892675"/>
          <p14:tracePt t="59389" x="4270375" y="4875213"/>
          <p14:tracePt t="59406" x="4287838" y="4867275"/>
          <p14:tracePt t="59407" x="4287838" y="4857750"/>
          <p14:tracePt t="59422" x="4295775" y="4849813"/>
          <p14:tracePt t="59440" x="4313238" y="4841875"/>
          <p14:tracePt t="59456" x="4313238" y="4832350"/>
          <p14:tracePt t="59537" x="4313238" y="4824413"/>
          <p14:tracePt t="59561" x="4322763" y="4824413"/>
          <p14:tracePt t="59573" x="4322763" y="4816475"/>
          <p14:tracePt t="59590" x="4338638" y="4816475"/>
          <p14:tracePt t="59606" x="4364038" y="4799013"/>
          <p14:tracePt t="59623" x="4373563" y="4773613"/>
          <p14:tracePt t="59639" x="4398963" y="4756150"/>
          <p14:tracePt t="59656" x="4424363" y="4738688"/>
          <p14:tracePt t="59673" x="4441825" y="4730750"/>
          <p14:tracePt t="59689" x="4449763" y="4722813"/>
          <p14:tracePt t="59707" x="4492625" y="4697413"/>
          <p14:tracePt t="59723" x="4518025" y="4679950"/>
          <p14:tracePt t="59740" x="4525963" y="4679950"/>
          <p14:tracePt t="59756" x="4525963" y="4672013"/>
          <p14:tracePt t="59852" x="4535488" y="4672013"/>
          <p14:tracePt t="59881" x="4543425" y="4672013"/>
          <p14:tracePt t="59889" x="4551363" y="4662488"/>
          <p14:tracePt t="59906" x="4576763" y="4645025"/>
          <p14:tracePt t="59923" x="4586288" y="4645025"/>
          <p14:tracePt t="59940" x="4586288" y="4637088"/>
          <p14:tracePt t="59957" x="4594225" y="4629150"/>
          <p14:tracePt t="59973" x="4602163" y="4619625"/>
          <p14:tracePt t="59990" x="4611688" y="4619625"/>
          <p14:tracePt t="60023" x="4619625" y="4611688"/>
          <p14:tracePt t="60040" x="4637088" y="4603750"/>
          <p14:tracePt t="60057" x="4654550" y="4586288"/>
          <p14:tracePt t="60073" x="4670425" y="4578350"/>
          <p14:tracePt t="60090" x="4679950" y="4568825"/>
          <p14:tracePt t="60123" x="4687888" y="4560888"/>
          <p14:tracePt t="60139" x="4695825" y="4551363"/>
          <p14:tracePt t="60156" x="4738688" y="4525963"/>
          <p14:tracePt t="60173" x="4773613" y="4492625"/>
          <p14:tracePt t="60189" x="4799013" y="4467225"/>
          <p14:tracePt t="60206" x="4814888" y="4449763"/>
          <p14:tracePt t="60223" x="4832350" y="4441825"/>
          <p14:tracePt t="60240" x="4832350" y="4424363"/>
          <p14:tracePt t="60257" x="4849813" y="4406900"/>
          <p14:tracePt t="60273" x="4867275" y="4381500"/>
          <p14:tracePt t="60290" x="4892675" y="4356100"/>
          <p14:tracePt t="60307" x="4908550" y="4338638"/>
          <p14:tracePt t="60323" x="4926013" y="4297363"/>
          <p14:tracePt t="60340" x="4943475" y="4279900"/>
          <p14:tracePt t="60358" x="4976813" y="4219575"/>
          <p14:tracePt t="60373" x="5002213" y="4186238"/>
          <p14:tracePt t="60390" x="5027613" y="4152900"/>
          <p14:tracePt t="60407" x="5053013" y="4117975"/>
          <p14:tracePt t="60423" x="5070475" y="4092575"/>
          <p14:tracePt t="60440" x="5087938" y="4075113"/>
          <p14:tracePt t="60457" x="5121275" y="4041775"/>
          <p14:tracePt t="60473" x="5156200" y="4006850"/>
          <p14:tracePt t="60490" x="5207000" y="3948113"/>
          <p14:tracePt t="60507" x="5292725" y="3854450"/>
          <p14:tracePt t="60523" x="5326063" y="3811588"/>
          <p14:tracePt t="60540" x="5368925" y="3778250"/>
          <p14:tracePt t="60557" x="5411788" y="3717925"/>
          <p14:tracePt t="60573" x="5462588" y="3659188"/>
          <p14:tracePt t="60590" x="5513388" y="3608388"/>
          <p14:tracePt t="60607" x="5538788" y="3573463"/>
          <p14:tracePt t="60623" x="5581650" y="3522663"/>
          <p14:tracePt t="60641" x="5700713" y="3360738"/>
          <p14:tracePt t="60657" x="5802313" y="3216275"/>
          <p14:tracePt t="60673" x="5878513" y="3097213"/>
          <p14:tracePt t="60690" x="5997575" y="2927350"/>
          <p14:tracePt t="60706" x="6083300" y="2773363"/>
          <p14:tracePt t="60724" x="6169025" y="2638425"/>
          <p14:tracePt t="60740" x="6227763" y="2535238"/>
          <p14:tracePt t="60757" x="6270625" y="2433638"/>
          <p14:tracePt t="60774" x="6313488" y="2390775"/>
          <p14:tracePt t="60791" x="6364288" y="2297113"/>
          <p14:tracePt t="60807" x="6407150" y="2246313"/>
          <p14:tracePt t="60824" x="6432550" y="2220913"/>
          <p14:tracePt t="60840" x="6440488" y="2203450"/>
          <p14:tracePt t="61069" x="6440488" y="2195513"/>
          <p14:tracePt t="61077" x="6448425" y="2178050"/>
          <p14:tracePt t="61085" x="6473825" y="2144713"/>
          <p14:tracePt t="61093" x="6491288" y="2084388"/>
          <p14:tracePt t="61107" x="6516688" y="2051050"/>
          <p14:tracePt t="61124" x="6559550" y="1973263"/>
          <p14:tracePt t="61141" x="6559550" y="1965325"/>
          <p14:tracePt t="61281" x="6567488" y="1965325"/>
          <p14:tracePt t="61289" x="6584950" y="1947863"/>
          <p14:tracePt t="61297" x="6610350" y="1914525"/>
          <p14:tracePt t="61307" x="6645275" y="1906588"/>
          <p14:tracePt t="61324" x="6686550" y="1889125"/>
          <p14:tracePt t="61340" x="6721475" y="1871663"/>
          <p14:tracePt t="61357" x="6738938" y="1863725"/>
          <p14:tracePt t="61391" x="6738938" y="1854200"/>
          <p14:tracePt t="61965" x="6721475" y="1871663"/>
          <p14:tracePt t="61974" x="6653213" y="1931988"/>
          <p14:tracePt t="61991" x="6473825" y="2109788"/>
          <p14:tracePt t="62008" x="6253163" y="2332038"/>
          <p14:tracePt t="62025" x="6057900" y="2509838"/>
          <p14:tracePt t="62041" x="5837238" y="2722563"/>
          <p14:tracePt t="62058" x="5640388" y="2943225"/>
          <p14:tracePt t="62075" x="5376863" y="3241675"/>
          <p14:tracePt t="62091" x="5240338" y="3386138"/>
          <p14:tracePt t="62109" x="5095875" y="3497263"/>
          <p14:tracePt t="62125" x="4976813" y="3598863"/>
          <p14:tracePt t="62141" x="4875213" y="3667125"/>
          <p14:tracePt t="62158" x="4789488" y="3709988"/>
          <p14:tracePt t="62174" x="4721225" y="3727450"/>
          <p14:tracePt t="62191" x="4679950" y="3727450"/>
          <p14:tracePt t="62208" x="4654550" y="3727450"/>
          <p14:tracePt t="62209" x="4629150" y="3727450"/>
          <p14:tracePt t="62225" x="4560888" y="3727450"/>
          <p14:tracePt t="62241" x="4483100" y="3717925"/>
          <p14:tracePt t="62258" x="4373563" y="3709988"/>
          <p14:tracePt t="62275" x="4313238" y="3709988"/>
          <p14:tracePt t="62291" x="4254500" y="3709988"/>
          <p14:tracePt t="62309" x="4237038" y="3709988"/>
          <p14:tracePt t="62325" x="4229100" y="3709988"/>
          <p14:tracePt t="62342" x="4219575" y="3709988"/>
          <p14:tracePt t="62359" x="4203700" y="3709988"/>
          <p14:tracePt t="62375" x="4194175" y="3727450"/>
          <p14:tracePt t="62392" x="4194175" y="3760788"/>
          <p14:tracePt t="62409" x="4203700" y="3794125"/>
          <p14:tracePt t="62425" x="4219575" y="3836988"/>
          <p14:tracePt t="62442" x="4270375" y="3905250"/>
          <p14:tracePt t="62459" x="4322763" y="3981450"/>
          <p14:tracePt t="62475" x="4364038" y="4049713"/>
          <p14:tracePt t="62491" x="4389438" y="4100513"/>
          <p14:tracePt t="62508" x="4398963" y="4152900"/>
          <p14:tracePt t="62525" x="4432300" y="4219575"/>
          <p14:tracePt t="62542" x="4449763" y="4287838"/>
          <p14:tracePt t="62558" x="4467225" y="4356100"/>
          <p14:tracePt t="62575" x="4500563" y="4449763"/>
          <p14:tracePt t="62591" x="4525963" y="4560888"/>
          <p14:tracePt t="62608" x="4535488" y="4654550"/>
          <p14:tracePt t="62625" x="4535488" y="4738688"/>
          <p14:tracePt t="62642" x="4535488" y="4849813"/>
          <p14:tracePt t="62659" x="4551363" y="4926013"/>
          <p14:tracePt t="62676" x="4594225" y="4994275"/>
          <p14:tracePt t="62692" x="4619625" y="5054600"/>
          <p14:tracePt t="62708" x="4637088" y="5097463"/>
          <p14:tracePt t="62726" x="4662488" y="5122863"/>
          <p14:tracePt t="62742" x="4679950" y="5148263"/>
          <p14:tracePt t="62759" x="4687888" y="5164138"/>
          <p14:tracePt t="62776" x="4695825" y="5173663"/>
          <p14:tracePt t="62791" x="4705350" y="5181600"/>
          <p14:tracePt t="62808" x="4705350" y="5199063"/>
          <p14:tracePt t="62842" x="4713288" y="5224463"/>
          <p14:tracePt t="62859" x="4713288" y="5241925"/>
          <p14:tracePt t="62892" x="4713288" y="5249863"/>
          <p14:tracePt t="62908" x="4670425" y="5249863"/>
          <p14:tracePt t="62925" x="4551363" y="5216525"/>
          <p14:tracePt t="62942" x="4457700" y="5173663"/>
          <p14:tracePt t="62958" x="4279900" y="5105400"/>
          <p14:tracePt t="62975" x="4211638" y="5097463"/>
          <p14:tracePt t="62992" x="4168775" y="5097463"/>
          <p14:tracePt t="63073" x="4176713" y="5105400"/>
          <p14:tracePt t="63092" x="4194175" y="5122863"/>
          <p14:tracePt t="63108" x="4229100" y="5156200"/>
          <p14:tracePt t="63125" x="4295775" y="5207000"/>
          <p14:tracePt t="63142" x="4364038" y="5257800"/>
          <p14:tracePt t="63159" x="4500563" y="5343525"/>
          <p14:tracePt t="63175" x="4594225" y="5402263"/>
          <p14:tracePt t="63192" x="4662488" y="5462588"/>
          <p14:tracePt t="63209" x="4721225" y="5505450"/>
          <p14:tracePt t="63225" x="4773613" y="5556250"/>
          <p14:tracePt t="63242" x="4814888" y="5589588"/>
          <p14:tracePt t="63259" x="4867275" y="5641975"/>
          <p14:tracePt t="63275" x="4951413" y="5692775"/>
          <p14:tracePt t="63293" x="5062538" y="5768975"/>
          <p14:tracePt t="63310" x="5105400" y="5802313"/>
          <p14:tracePt t="63325" x="5130800" y="5819775"/>
          <p14:tracePt t="63342" x="5146675" y="5827713"/>
          <p14:tracePt t="63359" x="5156200" y="5837238"/>
          <p14:tracePt t="63375" x="5224463" y="5854700"/>
          <p14:tracePt t="63392" x="5402263" y="5888038"/>
          <p14:tracePt t="63393" x="5505450" y="5913438"/>
          <p14:tracePt t="63409" x="5657850" y="5948363"/>
          <p14:tracePt t="63426" x="6040438" y="6007100"/>
          <p14:tracePt t="63449" x="6729413" y="6151563"/>
          <p14:tracePt t="63459" x="6832600" y="6176963"/>
          <p14:tracePt t="63475" x="7053263" y="6262688"/>
          <p14:tracePt t="63492" x="7154863" y="6321425"/>
          <p14:tracePt t="63509" x="7172325" y="6330950"/>
          <p14:tracePt t="63526" x="7215188" y="6346825"/>
          <p14:tracePt t="63542" x="7240588" y="6346825"/>
          <p14:tracePt t="63577" x="7248525" y="6346825"/>
          <p14:tracePt t="63609" x="7265988" y="6346825"/>
          <p14:tracePt t="63626" x="7273925" y="6346825"/>
          <p14:tracePt t="63643" x="7273925" y="6338888"/>
          <p14:tracePt t="63676" x="7283450" y="6338888"/>
          <p14:tracePt t="63991" x="7291388" y="6330950"/>
          <p14:tracePt t="64010" x="7342188" y="6330950"/>
          <p14:tracePt t="64027" x="7418388" y="6338888"/>
          <p14:tracePt t="64043" x="7461250" y="6346825"/>
          <p14:tracePt t="64060" x="7512050" y="6364288"/>
          <p14:tracePt t="64076" x="7521575" y="6364288"/>
          <p14:tracePt t="64093" x="7529513" y="6364288"/>
          <p14:tracePt t="64153" x="7529513" y="6372225"/>
          <p14:tracePt t="64169" x="7537450" y="6372225"/>
          <p14:tracePt t="64177" x="7537450" y="6381750"/>
          <p14:tracePt t="64193" x="7546975" y="6389688"/>
          <p14:tracePt t="64347" x="7554913" y="6389688"/>
          <p14:tracePt t="64362" x="7554913" y="6399213"/>
          <p14:tracePt t="64376" x="7562850" y="6399213"/>
          <p14:tracePt t="64393" x="7605713" y="6415088"/>
          <p14:tracePt t="64410" x="7724775" y="6424613"/>
          <p14:tracePt t="64427" x="8040688" y="6440488"/>
          <p14:tracePt t="64443" x="8210550" y="6440488"/>
          <p14:tracePt t="64461" x="8466138" y="6440488"/>
          <p14:tracePt t="64477" x="8720138" y="6440488"/>
          <p14:tracePt t="64493" x="8924925" y="6450013"/>
          <p14:tracePt t="64510" x="9290050" y="6465888"/>
          <p14:tracePt t="64526" x="9563100" y="6492875"/>
          <p14:tracePt t="64543" x="9902825" y="6508750"/>
          <p14:tracePt t="64561" x="10193338" y="6508750"/>
          <p14:tracePt t="64577" x="10260013" y="6508750"/>
          <p14:tracePt t="64594" x="10312400" y="6508750"/>
          <p14:tracePt t="64611" x="10353675" y="6508750"/>
          <p14:tracePt t="64628" x="10431463" y="6508750"/>
          <p14:tracePt t="64644" x="10515600" y="6500813"/>
          <p14:tracePt t="64660" x="10558463" y="6483350"/>
          <p14:tracePt t="64677" x="10566400" y="6483350"/>
          <p14:tracePt t="64735" x="10558463" y="6483350"/>
          <p14:tracePt t="64743" x="10541000" y="6483350"/>
          <p14:tracePt t="64760" x="10439400" y="6465888"/>
          <p14:tracePt t="64776" x="10294938" y="6457950"/>
          <p14:tracePt t="64793" x="9996488" y="6415088"/>
          <p14:tracePt t="64810" x="9775825" y="6346825"/>
          <p14:tracePt t="64828" x="9094788" y="6134100"/>
          <p14:tracePt t="64844" x="8788400" y="5964238"/>
          <p14:tracePt t="64860" x="8686800" y="5913438"/>
          <p14:tracePt t="64877" x="8524875" y="5776913"/>
          <p14:tracePt t="64878" x="8482013" y="5743575"/>
          <p14:tracePt t="64893" x="8380413" y="5667375"/>
          <p14:tracePt t="64910" x="8286750" y="5614988"/>
          <p14:tracePt t="64927" x="7972425" y="5437188"/>
          <p14:tracePt t="64944" x="7605713" y="5292725"/>
          <p14:tracePt t="64961" x="7453313" y="5232400"/>
          <p14:tracePt t="64977" x="7096125" y="5113338"/>
          <p14:tracePt t="64994" x="6916738" y="5062538"/>
          <p14:tracePt t="65011" x="6797675" y="5037138"/>
          <p14:tracePt t="65012" x="6696075" y="4994275"/>
          <p14:tracePt t="65028" x="6465888" y="4926013"/>
          <p14:tracePt t="65044" x="6253163" y="4875213"/>
          <p14:tracePt t="65060" x="6159500" y="4849813"/>
          <p14:tracePt t="65061" x="6075363" y="4824413"/>
          <p14:tracePt t="65077" x="5903913" y="4773613"/>
          <p14:tracePt t="65094" x="5708650" y="4705350"/>
          <p14:tracePt t="65111" x="5657850" y="4697413"/>
          <p14:tracePt t="65111" x="5546725" y="4672013"/>
          <p14:tracePt t="65127" x="5419725" y="4611688"/>
          <p14:tracePt t="65144" x="5292725" y="4551363"/>
          <p14:tracePt t="65161" x="5173663" y="4492625"/>
          <p14:tracePt t="65162" x="5080000" y="4441825"/>
          <p14:tracePt t="65177" x="5019675" y="4398963"/>
          <p14:tracePt t="65194" x="4960938" y="4356100"/>
          <p14:tracePt t="65210" x="4943475" y="4330700"/>
          <p14:tracePt t="65227" x="4883150" y="4271963"/>
          <p14:tracePt t="65244" x="4883150" y="4229100"/>
          <p14:tracePt t="65261" x="4892675" y="4178300"/>
          <p14:tracePt t="65278" x="4933950" y="4117975"/>
          <p14:tracePt t="65294" x="4960938" y="4075113"/>
          <p14:tracePt t="65311" x="4986338" y="4016375"/>
          <p14:tracePt t="65345" x="5095875" y="3887788"/>
          <p14:tracePt t="65362" x="5130800" y="3862388"/>
          <p14:tracePt t="65378" x="5164138" y="3829050"/>
          <p14:tracePt t="65394" x="5181600" y="3829050"/>
          <p14:tracePt t="65497" x="5156200" y="3836988"/>
          <p14:tracePt t="65511" x="5138738" y="3854450"/>
          <p14:tracePt t="65528" x="5070475" y="3905250"/>
          <p14:tracePt t="65544" x="4926013" y="4024313"/>
          <p14:tracePt t="65561" x="4662488" y="4186238"/>
          <p14:tracePt t="65578" x="4406900" y="4356100"/>
          <p14:tracePt t="65594" x="4313238" y="4467225"/>
          <p14:tracePt t="65611" x="4305300" y="4484688"/>
          <p14:tracePt t="65875" x="4313238" y="4484688"/>
          <p14:tracePt t="65882" x="4330700" y="4475163"/>
          <p14:tracePt t="65894" x="4348163" y="4467225"/>
          <p14:tracePt t="65911" x="4406900" y="4449763"/>
          <p14:tracePt t="65928" x="4449763" y="4424363"/>
          <p14:tracePt t="65945" x="4483100" y="4416425"/>
          <p14:tracePt t="65961" x="4492625" y="4416425"/>
          <p14:tracePt t="65978" x="4508500" y="4424363"/>
          <p14:tracePt t="65994" x="4525963" y="4441825"/>
          <p14:tracePt t="66012" x="4525963" y="4449763"/>
          <p14:tracePt t="66028" x="4543425" y="4449763"/>
          <p14:tracePt t="66046" x="4560888" y="4459288"/>
          <p14:tracePt t="66061" x="4568825" y="4459288"/>
          <p14:tracePt t="66078" x="4576763" y="4459288"/>
          <p14:tracePt t="66096" x="4576763" y="4475163"/>
          <p14:tracePt t="66097" x="4586288" y="4492625"/>
          <p14:tracePt t="66112" x="4602163" y="4525963"/>
          <p14:tracePt t="66129" x="4611688" y="4568825"/>
          <p14:tracePt t="66147" x="4619625" y="4603750"/>
          <p14:tracePt t="66163" x="4619625" y="4629150"/>
          <p14:tracePt t="66179" x="4629150" y="4645025"/>
          <p14:tracePt t="66196" x="4637088" y="4654550"/>
          <p14:tracePt t="66213" x="4645025" y="4662488"/>
          <p14:tracePt t="66230" x="4687888" y="4662488"/>
          <p14:tracePt t="66247" x="4713288" y="4662488"/>
          <p14:tracePt t="66262" x="4764088" y="4637088"/>
          <p14:tracePt t="66280" x="4849813" y="4568825"/>
          <p14:tracePt t="66296" x="4951413" y="4492625"/>
          <p14:tracePt t="66313" x="5087938" y="4381500"/>
          <p14:tracePt t="66329" x="5292725" y="4186238"/>
          <p14:tracePt t="66346" x="5521325" y="3973513"/>
          <p14:tracePt t="66363" x="5888038" y="3608388"/>
          <p14:tracePt t="66380" x="6126163" y="3343275"/>
          <p14:tracePt t="66395" x="6245225" y="3173413"/>
          <p14:tracePt t="66413" x="6313488" y="3036888"/>
          <p14:tracePt t="66430" x="6389688" y="2917825"/>
          <p14:tracePt t="66447" x="6423025" y="2851150"/>
          <p14:tracePt t="66463" x="6465888" y="2782888"/>
          <p14:tracePt t="66480" x="6516688" y="2722563"/>
          <p14:tracePt t="66497" x="6584950" y="2638425"/>
          <p14:tracePt t="66512" x="6602413" y="2603500"/>
          <p14:tracePt t="66513" x="6610350" y="2603500"/>
          <p14:tracePt t="66529" x="6645275" y="2552700"/>
          <p14:tracePt t="66545" x="6696075" y="2501900"/>
          <p14:tracePt t="66563" x="6754813" y="2441575"/>
          <p14:tracePt t="66580" x="6789738" y="2382838"/>
          <p14:tracePt t="66595" x="6815138" y="2339975"/>
          <p14:tracePt t="66612" x="6832600" y="2297113"/>
          <p14:tracePt t="66629" x="6848475" y="2279650"/>
          <p14:tracePt t="66647" x="6865938" y="2238375"/>
          <p14:tracePt t="66663" x="6883400" y="2203450"/>
          <p14:tracePt t="66680" x="6899275" y="2170113"/>
          <p14:tracePt t="66696" x="6908800" y="2144713"/>
          <p14:tracePt t="66713" x="6916738" y="2119313"/>
          <p14:tracePt t="66729" x="6926263" y="2109788"/>
          <p14:tracePt t="66745" x="6926263" y="2101850"/>
          <p14:tracePt t="67045" x="6934200" y="2084388"/>
          <p14:tracePt t="67062" x="6959600" y="2051050"/>
          <p14:tracePt t="67079" x="6977063" y="2025650"/>
          <p14:tracePt t="67096" x="6985000" y="2016125"/>
          <p14:tracePt t="67245" x="6985000" y="2051050"/>
          <p14:tracePt t="67262" x="6916738" y="2195513"/>
          <p14:tracePt t="67280" x="6815138" y="2382838"/>
          <p14:tracePt t="67297" x="6678613" y="2552700"/>
          <p14:tracePt t="67314" x="6516688" y="2790825"/>
          <p14:tracePt t="67330" x="6364288" y="3011488"/>
          <p14:tracePt t="67346" x="6100763" y="3360738"/>
          <p14:tracePt t="67362" x="5888038" y="3641725"/>
          <p14:tracePt t="67379" x="5802313" y="3752850"/>
          <p14:tracePt t="67396" x="5794375" y="3768725"/>
          <p14:tracePt t="67429" x="5810250" y="3760788"/>
          <p14:tracePt t="67446" x="5862638" y="3717925"/>
          <p14:tracePt t="67462" x="5913438" y="3633788"/>
          <p14:tracePt t="67480" x="5972175" y="3530600"/>
          <p14:tracePt t="67496" x="6049963" y="3360738"/>
          <p14:tracePt t="67513" x="6169025" y="3165475"/>
          <p14:tracePt t="67529" x="6227763" y="3063875"/>
          <p14:tracePt t="67546" x="6313488" y="2876550"/>
          <p14:tracePt t="67562" x="6407150" y="2714625"/>
          <p14:tracePt t="67579" x="6473825" y="2638425"/>
          <p14:tracePt t="67596" x="6534150" y="2578100"/>
          <p14:tracePt t="67612" x="6594475" y="2501900"/>
          <p14:tracePt t="67630" x="6704013" y="2373313"/>
          <p14:tracePt t="67646" x="6754813" y="2306638"/>
          <p14:tracePt t="67663" x="6832600" y="2212975"/>
          <p14:tracePt t="67680" x="6865938" y="2152650"/>
          <p14:tracePt t="67701" x="6865938" y="2144713"/>
          <p14:tracePt t="68099" x="6873875" y="2135188"/>
          <p14:tracePt t="68113" x="6891338" y="2109788"/>
          <p14:tracePt t="68130" x="6908800" y="2093913"/>
          <p14:tracePt t="68131" x="6916738" y="2084388"/>
          <p14:tracePt t="68147" x="6916738" y="2076450"/>
          <p14:tracePt t="68164" x="6926263" y="2076450"/>
          <p14:tracePt t="68196" x="6942138" y="2058988"/>
          <p14:tracePt t="68213" x="6967538" y="2025650"/>
          <p14:tracePt t="68229" x="6992938" y="2000250"/>
          <p14:tracePt t="68247" x="7002463" y="2000250"/>
          <p14:tracePt t="68263" x="7010400" y="1990725"/>
          <p14:tracePt t="68409" x="7027863" y="1982788"/>
          <p14:tracePt t="68430" x="7053263" y="1965325"/>
          <p14:tracePt t="68446" x="7078663" y="1947863"/>
          <p14:tracePt t="68464" x="7104063" y="1922463"/>
          <p14:tracePt t="68481" x="7129463" y="1871663"/>
          <p14:tracePt t="68496" x="7164388" y="1812925"/>
          <p14:tracePt t="68513" x="7205663" y="1770063"/>
          <p14:tracePt t="68530" x="7215188" y="1752600"/>
          <p14:tracePt t="68546" x="7231063" y="1735138"/>
          <p14:tracePt t="68563" x="7248525" y="1735138"/>
          <p14:tracePt t="68580" x="7265988" y="1719263"/>
          <p14:tracePt t="68580" x="7283450" y="1701800"/>
          <p14:tracePt t="68597" x="7316788" y="1668463"/>
          <p14:tracePt t="68613" x="7342188" y="1625600"/>
          <p14:tracePt t="68630" x="7367588" y="1582738"/>
          <p14:tracePt t="68646" x="7385050" y="1565275"/>
          <p14:tracePt t="68663" x="7402513" y="1539875"/>
          <p14:tracePt t="68680" x="7418388" y="1514475"/>
          <p14:tracePt t="68696" x="7453313" y="1497013"/>
          <p14:tracePt t="68713" x="7486650" y="1481138"/>
          <p14:tracePt t="68730" x="7512050" y="1455738"/>
          <p14:tracePt t="68747" x="7562850" y="1428750"/>
          <p14:tracePt t="68763" x="7589838" y="1395413"/>
          <p14:tracePt t="68780" x="7631113" y="1344613"/>
          <p14:tracePt t="68797" x="7656513" y="1301750"/>
          <p14:tracePt t="68813" x="7683500" y="1243013"/>
          <p14:tracePt t="68830" x="7716838" y="1174750"/>
          <p14:tracePt t="68847" x="7734300" y="1096963"/>
          <p14:tracePt t="68864" x="7767638" y="1003300"/>
          <p14:tracePt t="68880" x="7775575" y="909638"/>
          <p14:tracePt t="68897" x="7793038" y="790575"/>
          <p14:tracePt t="68914" x="7793038" y="714375"/>
          <p14:tracePt t="68930" x="7802563" y="655638"/>
          <p14:tracePt t="68947" x="7810500" y="638175"/>
          <p14:tracePt t="68963" x="7810500" y="630238"/>
          <p14:tracePt t="68997" x="7818438" y="630238"/>
          <p14:tracePt t="69014" x="7878763" y="612775"/>
          <p14:tracePt t="69030" x="7980363" y="595313"/>
          <p14:tracePt t="69047" x="8107363" y="595313"/>
          <p14:tracePt t="69081" x="8405813" y="595313"/>
          <p14:tracePt t="69097" x="8474075" y="595313"/>
          <p14:tracePt t="69114" x="8516938" y="604838"/>
          <p14:tracePt t="69130" x="8559800" y="638175"/>
          <p14:tracePt t="69147" x="8618538" y="698500"/>
          <p14:tracePt t="69164" x="8686800" y="782638"/>
          <p14:tracePt t="69180" x="8805863" y="987425"/>
          <p14:tracePt t="69197" x="8882063" y="1131888"/>
          <p14:tracePt t="69214" x="8958263" y="1319213"/>
          <p14:tracePt t="69230" x="9001125" y="1446213"/>
          <p14:tracePt t="69247" x="9010650" y="1557338"/>
          <p14:tracePt t="69264" x="9010650" y="1616075"/>
          <p14:tracePt t="69280" x="9010650" y="1684338"/>
          <p14:tracePt t="69297" x="9010650" y="1752600"/>
          <p14:tracePt t="69314" x="8975725" y="1812925"/>
          <p14:tracePt t="69330" x="8932863" y="1871663"/>
          <p14:tracePt t="69347" x="8874125" y="1906588"/>
          <p14:tracePt t="69364" x="8788400" y="1957388"/>
          <p14:tracePt t="69380" x="8720138" y="1990725"/>
          <p14:tracePt t="69397" x="8661400" y="2008188"/>
          <p14:tracePt t="69414" x="8585200" y="2016125"/>
          <p14:tracePt t="69431" x="8524875" y="2016125"/>
          <p14:tracePt t="69447" x="8423275" y="2016125"/>
          <p14:tracePt t="69464" x="8304213" y="1965325"/>
          <p14:tracePt t="69481" x="8175625" y="1906588"/>
          <p14:tracePt t="69497" x="8116888" y="1863725"/>
          <p14:tracePt t="69514" x="8074025" y="1828800"/>
          <p14:tracePt t="69531" x="8040688" y="1752600"/>
          <p14:tracePt t="69547" x="8005763" y="1651000"/>
          <p14:tracePt t="69564" x="7972425" y="1497013"/>
          <p14:tracePt t="69581" x="7947025" y="1387475"/>
          <p14:tracePt t="69597" x="7947025" y="1268413"/>
          <p14:tracePt t="69614" x="7947025" y="1190625"/>
          <p14:tracePt t="69631" x="7962900" y="1096963"/>
          <p14:tracePt t="69647" x="7980363" y="1030288"/>
          <p14:tracePt t="69664" x="8023225" y="962025"/>
          <p14:tracePt t="69681" x="8091488" y="842963"/>
          <p14:tracePt t="69697" x="8124825" y="808038"/>
          <p14:tracePt t="69714" x="8159750" y="774700"/>
          <p14:tracePt t="69731" x="8185150" y="757238"/>
          <p14:tracePt t="69747" x="8218488" y="739775"/>
          <p14:tracePt t="69764" x="8253413" y="739775"/>
          <p14:tracePt t="69781" x="8320088" y="739775"/>
          <p14:tracePt t="69798" x="8405813" y="782638"/>
          <p14:tracePt t="69814" x="8542338" y="868363"/>
          <p14:tracePt t="69831" x="8745538" y="1020763"/>
          <p14:tracePt t="69847" x="8899525" y="1139825"/>
          <p14:tracePt t="69864" x="9010650" y="1258888"/>
          <p14:tracePt t="69881" x="9051925" y="1309688"/>
          <p14:tracePt t="69898" x="9051925" y="1319213"/>
          <p14:tracePt t="69914" x="9051925" y="1352550"/>
          <p14:tracePt t="69931" x="9036050" y="1446213"/>
          <p14:tracePt t="69948" x="8985250" y="1531938"/>
          <p14:tracePt t="69964" x="8882063" y="1658938"/>
          <p14:tracePt t="69981" x="8797925" y="1752600"/>
          <p14:tracePt t="69998" x="8686800" y="1828800"/>
          <p14:tracePt t="70014" x="8542338" y="1922463"/>
          <p14:tracePt t="70031" x="8482013" y="1947863"/>
          <p14:tracePt t="70047" x="8448675" y="1957388"/>
          <p14:tracePt t="70064" x="8405813" y="1982788"/>
          <p14:tracePt t="70081" x="8355013" y="1990725"/>
          <p14:tracePt t="70097" x="8286750" y="2000250"/>
          <p14:tracePt t="70131" x="8142288" y="1965325"/>
          <p14:tracePt t="70148" x="8134350" y="1957388"/>
          <p14:tracePt t="70164" x="8116888" y="1931988"/>
          <p14:tracePt t="70181" x="8107363" y="1914525"/>
          <p14:tracePt t="70198" x="8099425" y="1906588"/>
          <p14:tracePt t="70671" x="8091488" y="1906588"/>
          <p14:tracePt t="70681" x="8074025" y="1897063"/>
          <p14:tracePt t="70698" x="8074025" y="1889125"/>
          <p14:tracePt t="70739" x="8081963" y="1889125"/>
          <p14:tracePt t="70833" x="8081963" y="1881188"/>
          <p14:tracePt t="70840" x="8081963" y="1854200"/>
          <p14:tracePt t="70848" x="8081963" y="1812925"/>
          <p14:tracePt t="70865" x="8066088" y="1770063"/>
          <p14:tracePt t="70882" x="8023225" y="1727200"/>
          <p14:tracePt t="70898" x="7980363" y="1676400"/>
          <p14:tracePt t="70915" x="7929563" y="1651000"/>
          <p14:tracePt t="70932" x="7853363" y="1625600"/>
          <p14:tracePt t="70948" x="7759700" y="1625600"/>
          <p14:tracePt t="70965" x="7683500" y="1625600"/>
          <p14:tracePt t="70982" x="7615238" y="1658938"/>
          <p14:tracePt t="70998" x="7562850" y="1701800"/>
          <p14:tracePt t="71015" x="7512050" y="1752600"/>
          <p14:tracePt t="71032" x="7461250" y="1820863"/>
          <p14:tracePt t="71048" x="7392988" y="1922463"/>
          <p14:tracePt t="71065" x="7342188" y="2016125"/>
          <p14:tracePt t="71082" x="7324725" y="2058988"/>
          <p14:tracePt t="71098" x="7324725" y="2109788"/>
          <p14:tracePt t="71115" x="7324725" y="2152650"/>
          <p14:tracePt t="71132" x="7324725" y="2212975"/>
          <p14:tracePt t="71148" x="7299325" y="2339975"/>
          <p14:tracePt t="71165" x="7291388" y="2416175"/>
          <p14:tracePt t="71182" x="7283450" y="2509838"/>
          <p14:tracePt t="71198" x="7273925" y="2570163"/>
          <p14:tracePt t="71215" x="7273925" y="2611438"/>
          <p14:tracePt t="71232" x="7273925" y="2628900"/>
          <p14:tracePt t="71249" x="7283450" y="2638425"/>
          <p14:tracePt t="71265" x="7291388" y="2638425"/>
          <p14:tracePt t="71282" x="7316788" y="2646363"/>
          <p14:tracePt t="71299" x="7351713" y="2646363"/>
          <p14:tracePt t="71315" x="7392988" y="2646363"/>
          <p14:tracePt t="71332" x="7443788" y="2638425"/>
          <p14:tracePt t="71333" x="7478713" y="2628900"/>
          <p14:tracePt t="71349" x="7512050" y="2620963"/>
          <p14:tracePt t="71365" x="7521575" y="2611438"/>
          <p14:tracePt t="71465" x="7537450" y="2586038"/>
          <p14:tracePt t="71482" x="7546975" y="2544763"/>
          <p14:tracePt t="71499" x="7554913" y="2501900"/>
          <p14:tracePt t="71515" x="7554913" y="2451100"/>
          <p14:tracePt t="71532" x="7554913" y="2365375"/>
          <p14:tracePt t="71549" x="7512050" y="2246313"/>
          <p14:tracePt t="71566" x="7478713" y="2160588"/>
          <p14:tracePt t="71582" x="7427913" y="2093913"/>
          <p14:tracePt t="71599" x="7392988" y="2041525"/>
          <p14:tracePt t="71616" x="7359650" y="2033588"/>
          <p14:tracePt t="71632" x="7342188" y="2033588"/>
          <p14:tracePt t="71649" x="7334250" y="2033588"/>
          <p14:tracePt t="71666" x="7324725" y="2033588"/>
          <p14:tracePt t="71683" x="7308850" y="2033588"/>
          <p14:tracePt t="71699" x="7283450" y="2051050"/>
          <p14:tracePt t="71715" x="7265988" y="2066925"/>
          <p14:tracePt t="71732" x="7265988" y="2084388"/>
          <p14:tracePt t="71749" x="7248525" y="2101850"/>
          <p14:tracePt t="71766" x="7248525" y="2109788"/>
          <p14:tracePt t="71783" x="7248525" y="2135188"/>
          <p14:tracePt t="71799" x="7248525" y="2152650"/>
          <p14:tracePt t="71816" x="7248525" y="2160588"/>
          <p14:tracePt t="71832" x="7248525" y="2170113"/>
          <p14:tracePt t="72335" x="7258050" y="2195513"/>
          <p14:tracePt t="72342" x="7283450" y="2228850"/>
          <p14:tracePt t="72351" x="7308850" y="2254250"/>
          <p14:tracePt t="72366" x="7351713" y="2314575"/>
          <p14:tracePt t="72383" x="7418388" y="2398713"/>
          <p14:tracePt t="72399" x="7461250" y="2484438"/>
          <p14:tracePt t="72416" x="7486650" y="2578100"/>
          <p14:tracePt t="72433" x="7521575" y="2679700"/>
          <p14:tracePt t="72450" x="7546975" y="2773363"/>
          <p14:tracePt t="72466" x="7554913" y="2841625"/>
          <p14:tracePt t="72483" x="7554913" y="2884488"/>
          <p14:tracePt t="72500" x="7554913" y="2927350"/>
          <p14:tracePt t="72516" x="7554913" y="2952750"/>
          <p14:tracePt t="72533" x="7537450" y="2960688"/>
          <p14:tracePt t="72553" x="7537450" y="2970213"/>
          <p14:tracePt t="72773" x="7529513" y="2970213"/>
          <p14:tracePt t="72788" x="7521575" y="2970213"/>
          <p14:tracePt t="72800" x="7512050" y="2960688"/>
          <p14:tracePt t="72816" x="7496175" y="2943225"/>
          <p14:tracePt t="72833" x="7486650" y="2927350"/>
          <p14:tracePt t="72850" x="7478713" y="2927350"/>
          <p14:tracePt t="74021" x="7478713" y="2917825"/>
          <p14:tracePt t="74034" x="7470775" y="2892425"/>
          <p14:tracePt t="74051" x="7427913" y="2824163"/>
          <p14:tracePt t="74067" x="7410450" y="2798763"/>
          <p14:tracePt t="74084" x="7410450" y="2790825"/>
          <p14:tracePt t="74203" x="7410450" y="2808288"/>
          <p14:tracePt t="74211" x="7410450" y="2824163"/>
          <p14:tracePt t="74219" x="7410450" y="2833688"/>
          <p14:tracePt t="74234" x="7410450" y="2841625"/>
          <p14:tracePt t="74267" x="7410450" y="2851150"/>
          <p14:tracePt t="78980" x="7402513" y="2851150"/>
          <p14:tracePt t="78988" x="7385050" y="2851150"/>
          <p14:tracePt t="79005" x="7367588" y="2851150"/>
          <p14:tracePt t="79022" x="7359650" y="2851150"/>
          <p14:tracePt t="79039" x="7351713" y="2851150"/>
          <p14:tracePt t="79055" x="7342188" y="2841625"/>
          <p14:tracePt t="79072" x="7324725" y="2824163"/>
          <p14:tracePt t="79089" x="7308850" y="2790825"/>
          <p14:tracePt t="79105" x="7291388" y="2747963"/>
          <p14:tracePt t="79122" x="7273925" y="2705100"/>
          <p14:tracePt t="79139" x="7258050" y="2663825"/>
          <p14:tracePt t="79155" x="7258050" y="2603500"/>
          <p14:tracePt t="79172" x="7248525" y="2552700"/>
          <p14:tracePt t="79189" x="7248525" y="2501900"/>
          <p14:tracePt t="79205" x="7248525" y="2476500"/>
          <p14:tracePt t="79239" x="7265988" y="2459038"/>
          <p14:tracePt t="79255" x="7273925" y="2441575"/>
          <p14:tracePt t="79273" x="7283450" y="2425700"/>
          <p14:tracePt t="79289" x="7291388" y="2425700"/>
          <p14:tracePt t="79305" x="7291388" y="2416175"/>
          <p14:tracePt t="79373" x="7291388" y="2408238"/>
          <p14:tracePt t="79393" x="7299325" y="2408238"/>
          <p14:tracePt t="79405" x="7299325" y="2398713"/>
          <p14:tracePt t="79423" x="7299325" y="2390775"/>
          <p14:tracePt t="79439" x="7308850" y="2390775"/>
          <p14:tracePt t="79455" x="7308850" y="2382838"/>
          <p14:tracePt t="79472" x="7316788" y="2382838"/>
          <p14:tracePt t="79489" x="7316788" y="2373313"/>
          <p14:tracePt t="79523" x="7324725" y="2373313"/>
          <p14:tracePt t="79539" x="7342188" y="2365375"/>
          <p14:tracePt t="79556" x="7351713" y="2357438"/>
          <p14:tracePt t="79573" x="7351713" y="2347913"/>
          <p14:tracePt t="79589" x="7359650" y="2347913"/>
          <p14:tracePt t="79606" x="7359650" y="2339975"/>
          <p14:tracePt t="79631" x="7367588" y="2332038"/>
          <p14:tracePt t="79656" x="7377113" y="2332038"/>
          <p14:tracePt t="79673" x="7385050" y="2322513"/>
          <p14:tracePt t="79689" x="7392988" y="2314575"/>
          <p14:tracePt t="79706" x="7402513" y="2297113"/>
          <p14:tracePt t="79723" x="7410450" y="2271713"/>
          <p14:tracePt t="79739" x="7427913" y="2254250"/>
          <p14:tracePt t="79756" x="7443788" y="2220913"/>
          <p14:tracePt t="79773" x="7470775" y="2160588"/>
          <p14:tracePt t="79789" x="7486650" y="2127250"/>
          <p14:tracePt t="79806" x="7504113" y="2101850"/>
          <p14:tracePt t="79822" x="7504113" y="2093913"/>
          <p14:tracePt t="79839" x="7512050" y="2076450"/>
          <p14:tracePt t="79857" x="7512050" y="2066925"/>
          <p14:tracePt t="79873" x="7521575" y="2066925"/>
          <p14:tracePt t="79915" x="7521575" y="2058988"/>
          <p14:tracePt t="80373" x="7486650" y="2066925"/>
          <p14:tracePt t="80390" x="7427913" y="2109788"/>
          <p14:tracePt t="80406" x="7385050" y="2144713"/>
          <p14:tracePt t="80423" x="7367588" y="2160588"/>
          <p14:tracePt t="80440" x="7367588" y="2178050"/>
          <p14:tracePt t="86829" x="7342188" y="2178050"/>
          <p14:tracePt t="86836" x="7316788" y="2178050"/>
          <p14:tracePt t="86845" x="7164388" y="2127250"/>
          <p14:tracePt t="86862" x="6746875" y="2033588"/>
          <p14:tracePt t="86879" x="5913438" y="2008188"/>
          <p14:tracePt t="86895" x="5334000" y="2127250"/>
          <p14:tracePt t="86913" x="5037138" y="2203450"/>
          <p14:tracePt t="86929" x="4892675" y="2263775"/>
          <p14:tracePt t="86947" x="4867275" y="2279650"/>
          <p14:tracePt t="87041" x="4900613" y="2246313"/>
          <p14:tracePt t="87062" x="5121275" y="2051050"/>
          <p14:tracePt t="87080" x="5597525" y="1514475"/>
          <p14:tracePt t="87096" x="5938838" y="782638"/>
          <p14:tracePt t="87112" x="6108700" y="1873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some plants&#10;&#10;Description automatically generated with low confidence">
            <a:extLst>
              <a:ext uri="{FF2B5EF4-FFF2-40B4-BE49-F238E27FC236}">
                <a16:creationId xmlns:a16="http://schemas.microsoft.com/office/drawing/2014/main" id="{541A00EA-1024-497A-8EBA-38E5BBBDB339}"/>
              </a:ext>
            </a:extLst>
          </p:cNvPr>
          <p:cNvPicPr>
            <a:picLocks noGrp="1" noChangeAspect="1"/>
          </p:cNvPicPr>
          <p:nvPr>
            <p:ph type="pic" sz="quarter" idx="12"/>
          </p:nvPr>
        </p:nvPicPr>
        <p:blipFill>
          <a:blip r:embed="rId6" cstate="email">
            <a:duotone>
              <a:schemeClr val="accent1">
                <a:shade val="45000"/>
                <a:satMod val="135000"/>
              </a:schemeClr>
              <a:prstClr val="white"/>
            </a:duotone>
            <a:alphaModFix amt="13000"/>
            <a:extLst>
              <a:ext uri="{28A0092B-C50C-407E-A947-70E740481C1C}">
                <a14:useLocalDpi xmlns:a14="http://schemas.microsoft.com/office/drawing/2010/main"/>
              </a:ext>
            </a:extLst>
          </a:blip>
          <a:srcRect/>
          <a:stretch>
            <a:fillRect/>
          </a:stretch>
        </p:blipFill>
        <p:spPr>
          <a:xfrm>
            <a:off x="0" y="3747660"/>
            <a:ext cx="12239328" cy="3168000"/>
          </a:xfrm>
        </p:spPr>
      </p:pic>
      <p:sp>
        <p:nvSpPr>
          <p:cNvPr id="3" name="Title 2">
            <a:extLst>
              <a:ext uri="{FF2B5EF4-FFF2-40B4-BE49-F238E27FC236}">
                <a16:creationId xmlns:a16="http://schemas.microsoft.com/office/drawing/2014/main" id="{37589C87-AE75-4471-A1E6-8AFCEDA5C8BB}"/>
              </a:ext>
            </a:extLst>
          </p:cNvPr>
          <p:cNvSpPr>
            <a:spLocks noGrp="1"/>
          </p:cNvSpPr>
          <p:nvPr>
            <p:ph type="title"/>
          </p:nvPr>
        </p:nvSpPr>
        <p:spPr>
          <a:xfrm>
            <a:off x="335360" y="321584"/>
            <a:ext cx="11521280" cy="1071307"/>
          </a:xfrm>
        </p:spPr>
        <p:txBody>
          <a:bodyPr>
            <a:noAutofit/>
          </a:bodyPr>
          <a:lstStyle/>
          <a:p>
            <a:pPr algn="ctr"/>
            <a:r>
              <a:rPr lang="en-AU"/>
              <a:t>How we measure WQ – radiometers &amp; sensors?</a:t>
            </a:r>
          </a:p>
        </p:txBody>
      </p:sp>
      <p:sp>
        <p:nvSpPr>
          <p:cNvPr id="22" name="Rectangle 21">
            <a:extLst>
              <a:ext uri="{FF2B5EF4-FFF2-40B4-BE49-F238E27FC236}">
                <a16:creationId xmlns:a16="http://schemas.microsoft.com/office/drawing/2014/main" id="{F68AD4DB-9D82-1446-A6F6-37ABB5414D1B}"/>
              </a:ext>
            </a:extLst>
          </p:cNvPr>
          <p:cNvSpPr/>
          <p:nvPr/>
        </p:nvSpPr>
        <p:spPr>
          <a:xfrm>
            <a:off x="8848283" y="5172876"/>
            <a:ext cx="2870627" cy="899926"/>
          </a:xfrm>
          <a:prstGeom prst="rect">
            <a:avLst/>
          </a:prstGeom>
        </p:spPr>
        <p:txBody>
          <a:bodyPr wrap="square" lIns="121920" tIns="60960" rIns="121920" bIns="60960" anchor="t">
            <a:spAutoFit/>
          </a:bodyPr>
          <a:lstStyle/>
          <a:p>
            <a:pPr algn="ctr" defTabSz="1219170">
              <a:lnSpc>
                <a:spcPct val="107000"/>
              </a:lnSpc>
              <a:spcAft>
                <a:spcPts val="1067"/>
              </a:spcAft>
              <a:buSzPts val="1000"/>
              <a:tabLst>
                <a:tab pos="609585" algn="l"/>
              </a:tabLst>
            </a:pPr>
            <a:r>
              <a:rPr lang="en-AU" sz="2400" kern="100">
                <a:solidFill>
                  <a:prstClr val="black"/>
                </a:solidFill>
                <a:latin typeface="Aptos" panose="020B0004020202020204" pitchFamily="34" charset="0"/>
                <a:ea typeface="Aptos" panose="020B0004020202020204" pitchFamily="34" charset="0"/>
                <a:cs typeface="Times New Roman" panose="02020603050405020304" pitchFamily="18" charset="0"/>
              </a:rPr>
              <a:t>Citizen science observations</a:t>
            </a:r>
          </a:p>
        </p:txBody>
      </p:sp>
      <p:sp>
        <p:nvSpPr>
          <p:cNvPr id="27" name="Rectangle 26">
            <a:extLst>
              <a:ext uri="{FF2B5EF4-FFF2-40B4-BE49-F238E27FC236}">
                <a16:creationId xmlns:a16="http://schemas.microsoft.com/office/drawing/2014/main" id="{DB1CEC96-CDBF-9F4C-811C-0C1F3B2AB958}"/>
              </a:ext>
            </a:extLst>
          </p:cNvPr>
          <p:cNvSpPr/>
          <p:nvPr/>
        </p:nvSpPr>
        <p:spPr>
          <a:xfrm>
            <a:off x="3415188" y="5172876"/>
            <a:ext cx="2406355" cy="1600438"/>
          </a:xfrm>
          <a:prstGeom prst="rect">
            <a:avLst/>
          </a:prstGeom>
        </p:spPr>
        <p:txBody>
          <a:bodyPr wrap="square" lIns="121920" tIns="60960" rIns="121920" bIns="60960" anchor="t">
            <a:spAutoFit/>
          </a:bodyPr>
          <a:lstStyle/>
          <a:p>
            <a:pPr algn="ctr" defTabSz="1219170"/>
            <a:r>
              <a:rPr lang="en-AU" sz="2400">
                <a:solidFill>
                  <a:prstClr val="black"/>
                </a:solidFill>
                <a:latin typeface="Aptos" panose="020B0004020202020204" pitchFamily="34" charset="0"/>
                <a:ea typeface="Aptos" panose="020B0004020202020204" pitchFamily="34" charset="0"/>
                <a:cs typeface="Times New Roman" panose="02020603050405020304" pitchFamily="18" charset="0"/>
              </a:rPr>
              <a:t>Above surface radiometers on remote installations</a:t>
            </a:r>
            <a:endParaRPr lang="en-AU" sz="1867">
              <a:solidFill>
                <a:prstClr val="black"/>
              </a:solidFill>
              <a:latin typeface="Calibri"/>
              <a:cs typeface="Calibri"/>
            </a:endParaRPr>
          </a:p>
        </p:txBody>
      </p:sp>
      <p:sp>
        <p:nvSpPr>
          <p:cNvPr id="26" name="Rectangle 25">
            <a:extLst>
              <a:ext uri="{FF2B5EF4-FFF2-40B4-BE49-F238E27FC236}">
                <a16:creationId xmlns:a16="http://schemas.microsoft.com/office/drawing/2014/main" id="{A270EE17-1D5C-EE44-9CCF-8544033A2332}"/>
              </a:ext>
            </a:extLst>
          </p:cNvPr>
          <p:cNvSpPr/>
          <p:nvPr/>
        </p:nvSpPr>
        <p:spPr>
          <a:xfrm>
            <a:off x="335360" y="5176151"/>
            <a:ext cx="2652757" cy="461665"/>
          </a:xfrm>
          <a:prstGeom prst="rect">
            <a:avLst/>
          </a:prstGeom>
        </p:spPr>
        <p:txBody>
          <a:bodyPr wrap="square">
            <a:spAutoFit/>
          </a:bodyPr>
          <a:lstStyle/>
          <a:p>
            <a:pPr algn="ctr" defTabSz="1219170"/>
            <a:r>
              <a:rPr lang="en-AU" sz="2400">
                <a:solidFill>
                  <a:prstClr val="black"/>
                </a:solidFill>
                <a:latin typeface="Aptos" panose="020B0004020202020204" pitchFamily="34" charset="0"/>
                <a:ea typeface="Aptos" panose="020B0004020202020204" pitchFamily="34" charset="0"/>
                <a:cs typeface="Times New Roman" panose="02020603050405020304" pitchFamily="18" charset="0"/>
              </a:rPr>
              <a:t>Satellite imaging </a:t>
            </a:r>
            <a:endParaRPr lang="en-AU" sz="1867">
              <a:solidFill>
                <a:prstClr val="black"/>
              </a:solidFill>
              <a:latin typeface="Calibri"/>
            </a:endParaRPr>
          </a:p>
        </p:txBody>
      </p:sp>
      <p:pic>
        <p:nvPicPr>
          <p:cNvPr id="2052" name="Picture 4">
            <a:extLst>
              <a:ext uri="{FF2B5EF4-FFF2-40B4-BE49-F238E27FC236}">
                <a16:creationId xmlns:a16="http://schemas.microsoft.com/office/drawing/2014/main" id="{5E560C95-DAE2-4EBA-A7E3-768DD7BA7F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905" y="2148283"/>
            <a:ext cx="1545689" cy="16556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3255A35-2048-7452-347D-1B9FA201FFF2}"/>
              </a:ext>
            </a:extLst>
          </p:cNvPr>
          <p:cNvPicPr>
            <a:picLocks noChangeAspect="1"/>
          </p:cNvPicPr>
          <p:nvPr/>
        </p:nvPicPr>
        <p:blipFill>
          <a:blip r:embed="rId8"/>
          <a:srcRect t="36886"/>
          <a:stretch/>
        </p:blipFill>
        <p:spPr>
          <a:xfrm rot="10800000">
            <a:off x="858904" y="3740308"/>
            <a:ext cx="1545689" cy="1043312"/>
          </a:xfrm>
          <a:prstGeom prst="rect">
            <a:avLst/>
          </a:prstGeom>
        </p:spPr>
      </p:pic>
      <p:sp>
        <p:nvSpPr>
          <p:cNvPr id="2" name="Rectangle 1">
            <a:extLst>
              <a:ext uri="{FF2B5EF4-FFF2-40B4-BE49-F238E27FC236}">
                <a16:creationId xmlns:a16="http://schemas.microsoft.com/office/drawing/2014/main" id="{D4D38D6A-1670-253A-A670-B9FB1D08BBA8}"/>
              </a:ext>
            </a:extLst>
          </p:cNvPr>
          <p:cNvSpPr/>
          <p:nvPr/>
        </p:nvSpPr>
        <p:spPr>
          <a:xfrm>
            <a:off x="6609739" y="5077313"/>
            <a:ext cx="2273843" cy="1569660"/>
          </a:xfrm>
          <a:prstGeom prst="rect">
            <a:avLst/>
          </a:prstGeom>
        </p:spPr>
        <p:txBody>
          <a:bodyPr wrap="square">
            <a:spAutoFit/>
          </a:bodyPr>
          <a:lstStyle/>
          <a:p>
            <a:pPr algn="ctr" defTabSz="1219170"/>
            <a:r>
              <a:rPr lang="en-AU" sz="2400">
                <a:solidFill>
                  <a:prstClr val="black"/>
                </a:solidFill>
                <a:latin typeface="Aptos" panose="020B0004020202020204" pitchFamily="34" charset="0"/>
                <a:ea typeface="Aptos" panose="020B0004020202020204" pitchFamily="34" charset="0"/>
                <a:cs typeface="Times New Roman" panose="02020603050405020304" pitchFamily="18" charset="0"/>
              </a:rPr>
              <a:t>In-water sensors on remote installations</a:t>
            </a:r>
            <a:endParaRPr lang="en-AU" sz="2400">
              <a:solidFill>
                <a:prstClr val="black"/>
              </a:solidFill>
              <a:latin typeface="Calibri"/>
              <a:cs typeface="Calibri"/>
            </a:endParaRPr>
          </a:p>
        </p:txBody>
      </p:sp>
      <p:pic>
        <p:nvPicPr>
          <p:cNvPr id="9" name="Picture 8" descr="A close up of a device&#10;&#10;Description automatically generated">
            <a:extLst>
              <a:ext uri="{FF2B5EF4-FFF2-40B4-BE49-F238E27FC236}">
                <a16:creationId xmlns:a16="http://schemas.microsoft.com/office/drawing/2014/main" id="{E656FD33-7B56-CCDB-BF4E-431E4E66C66B}"/>
              </a:ext>
            </a:extLst>
          </p:cNvPr>
          <p:cNvPicPr>
            <a:picLocks noChangeAspect="1"/>
          </p:cNvPicPr>
          <p:nvPr/>
        </p:nvPicPr>
        <p:blipFill>
          <a:blip r:embed="rId9">
            <a:extLst>
              <a:ext uri="{28A0092B-C50C-407E-A947-70E740481C1C}">
                <a14:useLocalDpi xmlns:a14="http://schemas.microsoft.com/office/drawing/2010/main" val="0"/>
              </a:ext>
            </a:extLst>
          </a:blip>
          <a:srcRect l="39154" r="8907"/>
          <a:stretch/>
        </p:blipFill>
        <p:spPr>
          <a:xfrm rot="5400000">
            <a:off x="7302881" y="2894595"/>
            <a:ext cx="864096" cy="1247764"/>
          </a:xfrm>
          <a:prstGeom prst="rect">
            <a:avLst/>
          </a:prstGeom>
        </p:spPr>
      </p:pic>
      <p:pic>
        <p:nvPicPr>
          <p:cNvPr id="12" name="Picture 11">
            <a:extLst>
              <a:ext uri="{FF2B5EF4-FFF2-40B4-BE49-F238E27FC236}">
                <a16:creationId xmlns:a16="http://schemas.microsoft.com/office/drawing/2014/main" id="{2F5DEAD9-174B-BC97-6476-03A1BF969DE2}"/>
              </a:ext>
            </a:extLst>
          </p:cNvPr>
          <p:cNvPicPr>
            <a:picLocks noChangeAspect="1"/>
          </p:cNvPicPr>
          <p:nvPr/>
        </p:nvPicPr>
        <p:blipFill>
          <a:blip r:embed="rId10"/>
          <a:srcRect t="17205" b="17851"/>
          <a:stretch/>
        </p:blipFill>
        <p:spPr>
          <a:xfrm>
            <a:off x="7111050" y="3950524"/>
            <a:ext cx="1247767" cy="759195"/>
          </a:xfrm>
          <a:prstGeom prst="rect">
            <a:avLst/>
          </a:prstGeom>
        </p:spPr>
      </p:pic>
      <p:pic>
        <p:nvPicPr>
          <p:cNvPr id="14" name="Picture 13">
            <a:extLst>
              <a:ext uri="{FF2B5EF4-FFF2-40B4-BE49-F238E27FC236}">
                <a16:creationId xmlns:a16="http://schemas.microsoft.com/office/drawing/2014/main" id="{070123B1-340E-1B7B-52E5-B818486C12D8}"/>
              </a:ext>
            </a:extLst>
          </p:cNvPr>
          <p:cNvPicPr>
            <a:picLocks noChangeAspect="1"/>
          </p:cNvPicPr>
          <p:nvPr/>
        </p:nvPicPr>
        <p:blipFill>
          <a:blip r:embed="rId11"/>
          <a:stretch>
            <a:fillRect/>
          </a:stretch>
        </p:blipFill>
        <p:spPr>
          <a:xfrm>
            <a:off x="4841355" y="2145239"/>
            <a:ext cx="1447781" cy="2564480"/>
          </a:xfrm>
          <a:prstGeom prst="rect">
            <a:avLst/>
          </a:prstGeom>
        </p:spPr>
      </p:pic>
      <p:pic>
        <p:nvPicPr>
          <p:cNvPr id="5" name="Picture 4">
            <a:extLst>
              <a:ext uri="{FF2B5EF4-FFF2-40B4-BE49-F238E27FC236}">
                <a16:creationId xmlns:a16="http://schemas.microsoft.com/office/drawing/2014/main" id="{CDE1CD86-0185-FC6D-64D1-6E60EA26C2A1}"/>
              </a:ext>
            </a:extLst>
          </p:cNvPr>
          <p:cNvPicPr>
            <a:picLocks noChangeAspect="1"/>
          </p:cNvPicPr>
          <p:nvPr/>
        </p:nvPicPr>
        <p:blipFill>
          <a:blip r:embed="rId12"/>
          <a:srcRect t="4609" r="4946"/>
          <a:stretch/>
        </p:blipFill>
        <p:spPr>
          <a:xfrm>
            <a:off x="9410849" y="3525011"/>
            <a:ext cx="1777255" cy="1484652"/>
          </a:xfrm>
          <a:prstGeom prst="rect">
            <a:avLst/>
          </a:prstGeom>
        </p:spPr>
      </p:pic>
      <p:pic>
        <p:nvPicPr>
          <p:cNvPr id="3074" name="Picture 2">
            <a:extLst>
              <a:ext uri="{FF2B5EF4-FFF2-40B4-BE49-F238E27FC236}">
                <a16:creationId xmlns:a16="http://schemas.microsoft.com/office/drawing/2014/main" id="{B91A2550-3199-DAB7-F9FD-0345F6D901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48745" y="2145239"/>
            <a:ext cx="1392608" cy="10028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F406359-AA84-A9D0-A3B2-59AC6FD75C3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9899"/>
          <a:stretch/>
        </p:blipFill>
        <p:spPr bwMode="auto">
          <a:xfrm>
            <a:off x="3458120" y="3134621"/>
            <a:ext cx="1383233" cy="8617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heitronics radiometer">
            <a:extLst>
              <a:ext uri="{FF2B5EF4-FFF2-40B4-BE49-F238E27FC236}">
                <a16:creationId xmlns:a16="http://schemas.microsoft.com/office/drawing/2014/main" id="{F2FAA2BF-C38E-640F-4ABC-1F0B3CA584A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6354" r="12623" b="16300"/>
          <a:stretch/>
        </p:blipFill>
        <p:spPr bwMode="auto">
          <a:xfrm>
            <a:off x="3458120" y="3950525"/>
            <a:ext cx="1383233" cy="7652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D1C3970-781D-5B78-6F41-8438DC3A2FB0}"/>
              </a:ext>
            </a:extLst>
          </p:cNvPr>
          <p:cNvSpPr/>
          <p:nvPr/>
        </p:nvSpPr>
        <p:spPr>
          <a:xfrm>
            <a:off x="5234518" y="4681764"/>
            <a:ext cx="1343116" cy="410241"/>
          </a:xfrm>
          <a:prstGeom prst="rect">
            <a:avLst/>
          </a:prstGeom>
        </p:spPr>
        <p:txBody>
          <a:bodyPr wrap="square" lIns="121920" tIns="60960" rIns="121920" bIns="60960" anchor="t">
            <a:spAutoFit/>
          </a:bodyPr>
          <a:lstStyle/>
          <a:p>
            <a:pPr defTabSz="1219170"/>
            <a:r>
              <a:rPr lang="en-AU" sz="933">
                <a:solidFill>
                  <a:srgbClr val="FFFFFF"/>
                </a:solidFill>
                <a:latin typeface="Aptos" panose="020B0004020202020204" pitchFamily="34" charset="0"/>
                <a:ea typeface="Aptos" panose="020B0004020202020204" pitchFamily="34" charset="0"/>
                <a:cs typeface="Times New Roman" panose="02020603050405020304" pitchFamily="18" charset="0"/>
              </a:rPr>
              <a:t>research.csiro.au</a:t>
            </a:r>
          </a:p>
          <a:p>
            <a:pPr defTabSz="1219170"/>
            <a:r>
              <a:rPr lang="en-AU" sz="933">
                <a:solidFill>
                  <a:srgbClr val="FFFFFF"/>
                </a:solidFill>
                <a:latin typeface="Aptos" panose="020B0004020202020204" pitchFamily="34" charset="0"/>
                <a:ea typeface="Aptos" panose="020B0004020202020204" pitchFamily="34" charset="0"/>
                <a:cs typeface="Times New Roman" panose="02020603050405020304" pitchFamily="18" charset="0"/>
              </a:rPr>
              <a:t>heitronics.com</a:t>
            </a:r>
          </a:p>
        </p:txBody>
      </p:sp>
      <p:sp>
        <p:nvSpPr>
          <p:cNvPr id="13" name="TextBox 12">
            <a:extLst>
              <a:ext uri="{FF2B5EF4-FFF2-40B4-BE49-F238E27FC236}">
                <a16:creationId xmlns:a16="http://schemas.microsoft.com/office/drawing/2014/main" id="{E52E167F-7B69-EAFC-FAC4-B52D011AD738}"/>
              </a:ext>
            </a:extLst>
          </p:cNvPr>
          <p:cNvSpPr txBox="1"/>
          <p:nvPr/>
        </p:nvSpPr>
        <p:spPr>
          <a:xfrm>
            <a:off x="1393677" y="4753581"/>
            <a:ext cx="1207755" cy="235898"/>
          </a:xfrm>
          <a:prstGeom prst="rect">
            <a:avLst/>
          </a:prstGeom>
          <a:noFill/>
        </p:spPr>
        <p:txBody>
          <a:bodyPr wrap="square">
            <a:spAutoFit/>
          </a:bodyPr>
          <a:lstStyle/>
          <a:p>
            <a:pPr defTabSz="1219170"/>
            <a:r>
              <a:rPr lang="en-AU" sz="933">
                <a:solidFill>
                  <a:srgbClr val="FFFFFF"/>
                </a:solidFill>
                <a:latin typeface="Aptos" panose="020B0004020202020204" pitchFamily="34" charset="0"/>
                <a:ea typeface="Aptos" panose="020B0004020202020204" pitchFamily="34" charset="0"/>
                <a:cs typeface="Times New Roman" panose="02020603050405020304" pitchFamily="18" charset="0"/>
              </a:rPr>
              <a:t>research.csiro.au</a:t>
            </a:r>
          </a:p>
        </p:txBody>
      </p:sp>
      <p:sp>
        <p:nvSpPr>
          <p:cNvPr id="16" name="TextBox 15">
            <a:extLst>
              <a:ext uri="{FF2B5EF4-FFF2-40B4-BE49-F238E27FC236}">
                <a16:creationId xmlns:a16="http://schemas.microsoft.com/office/drawing/2014/main" id="{54713448-815D-D2D8-0B4C-C098DC479F0F}"/>
              </a:ext>
            </a:extLst>
          </p:cNvPr>
          <p:cNvSpPr txBox="1"/>
          <p:nvPr/>
        </p:nvSpPr>
        <p:spPr>
          <a:xfrm>
            <a:off x="10017310" y="4990271"/>
            <a:ext cx="1397367" cy="256545"/>
          </a:xfrm>
          <a:prstGeom prst="rect">
            <a:avLst/>
          </a:prstGeom>
          <a:noFill/>
        </p:spPr>
        <p:txBody>
          <a:bodyPr wrap="square">
            <a:spAutoFit/>
          </a:bodyPr>
          <a:lstStyle/>
          <a:p>
            <a:pPr defTabSz="1219170"/>
            <a:r>
              <a:rPr lang="en-AU" sz="1067">
                <a:solidFill>
                  <a:srgbClr val="FFFFFF"/>
                </a:solidFill>
                <a:latin typeface="Aptos" panose="020B0004020202020204" pitchFamily="34" charset="0"/>
                <a:ea typeface="Aptos" panose="020B0004020202020204" pitchFamily="34" charset="0"/>
                <a:cs typeface="Times New Roman" panose="02020603050405020304" pitchFamily="18" charset="0"/>
              </a:rPr>
              <a:t>research.csiro.au</a:t>
            </a:r>
          </a:p>
        </p:txBody>
      </p:sp>
      <p:pic>
        <p:nvPicPr>
          <p:cNvPr id="2058" name="Picture 10" descr="EyeOnWater Australia">
            <a:extLst>
              <a:ext uri="{FF2B5EF4-FFF2-40B4-BE49-F238E27FC236}">
                <a16:creationId xmlns:a16="http://schemas.microsoft.com/office/drawing/2014/main" id="{48528BB3-77A1-9CCB-AB94-C3DE1287532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95324" y="1988840"/>
            <a:ext cx="1892779" cy="17729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urface Water Quality Monitoring | Water Monitoring (2022)">
            <a:extLst>
              <a:ext uri="{FF2B5EF4-FFF2-40B4-BE49-F238E27FC236}">
                <a16:creationId xmlns:a16="http://schemas.microsoft.com/office/drawing/2014/main" id="{2A72309E-9AD8-4109-DDE6-D1F8029355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15861" y="1932520"/>
            <a:ext cx="1759199" cy="116099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386BA15-8E7D-C0CA-AF2D-3B7C59DF8F2E}"/>
              </a:ext>
            </a:extLst>
          </p:cNvPr>
          <p:cNvSpPr txBox="1"/>
          <p:nvPr/>
        </p:nvSpPr>
        <p:spPr>
          <a:xfrm>
            <a:off x="7793712" y="4705917"/>
            <a:ext cx="1130201" cy="256545"/>
          </a:xfrm>
          <a:prstGeom prst="rect">
            <a:avLst/>
          </a:prstGeom>
          <a:noFill/>
        </p:spPr>
        <p:txBody>
          <a:bodyPr wrap="square">
            <a:spAutoFit/>
          </a:bodyPr>
          <a:lstStyle/>
          <a:p>
            <a:pPr defTabSz="1219170"/>
            <a:r>
              <a:rPr lang="en-AU" sz="1067">
                <a:solidFill>
                  <a:srgbClr val="FFFFFF"/>
                </a:solidFill>
                <a:latin typeface="Aptos" panose="020B0004020202020204" pitchFamily="34" charset="0"/>
                <a:ea typeface="Aptos" panose="020B0004020202020204" pitchFamily="34" charset="0"/>
                <a:cs typeface="Times New Roman" panose="02020603050405020304" pitchFamily="18" charset="0"/>
              </a:rPr>
              <a:t>ysi.com</a:t>
            </a:r>
          </a:p>
        </p:txBody>
      </p:sp>
      <p:pic>
        <p:nvPicPr>
          <p:cNvPr id="23" name="Video 22">
            <a:hlinkClick r:id="" action="ppaction://media"/>
            <a:extLst>
              <a:ext uri="{FF2B5EF4-FFF2-40B4-BE49-F238E27FC236}">
                <a16:creationId xmlns:a16="http://schemas.microsoft.com/office/drawing/2014/main" id="{F3A66A8B-12DC-4A6D-B4F7-AC1F8101996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8"/>
          <a:srcRect l="21875" r="218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607031695"/>
      </p:ext>
    </p:extLst>
  </p:cSld>
  <p:clrMapOvr>
    <a:masterClrMapping/>
  </p:clrMapOvr>
  <mc:AlternateContent xmlns:mc="http://schemas.openxmlformats.org/markup-compatibility/2006" xmlns:p14="http://schemas.microsoft.com/office/powerpoint/2010/main">
    <mc:Choice Requires="p14">
      <p:transition spd="slow" p14:dur="2000" advTm="41552"/>
    </mc:Choice>
    <mc:Fallback xmlns="">
      <p:transition spd="slow" advTm="4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extLst>
    <p:ext uri="{3A86A75C-4F4B-4683-9AE1-C65F6400EC91}">
      <p14:laserTraceLst xmlns:p14="http://schemas.microsoft.com/office/powerpoint/2010/main">
        <p14:tracePtLst>
          <p14:tracePt t="1152" x="8253413" y="17463"/>
          <p14:tracePt t="1168" x="8269288" y="60325"/>
          <p14:tracePt t="1184" x="8294688" y="93663"/>
          <p14:tracePt t="1200" x="8312150" y="119063"/>
          <p14:tracePt t="1217" x="8337550" y="136525"/>
          <p14:tracePt t="1234" x="8355013" y="161925"/>
          <p14:tracePt t="1251" x="8362950" y="187325"/>
          <p14:tracePt t="1267" x="8372475" y="187325"/>
          <p14:tracePt t="1346" x="8372475" y="195263"/>
          <p14:tracePt t="1354" x="8388350" y="204788"/>
          <p14:tracePt t="1367" x="8397875" y="204788"/>
          <p14:tracePt t="1384" x="8413750" y="246063"/>
          <p14:tracePt t="1401" x="8431213" y="273050"/>
          <p14:tracePt t="1417" x="8440738" y="280988"/>
          <p14:tracePt t="1462" x="8448675" y="280988"/>
          <p14:tracePt t="1469" x="8448675" y="273050"/>
          <p14:tracePt t="1484" x="8466138" y="220663"/>
          <p14:tracePt t="1501" x="8482013" y="179388"/>
          <p14:tracePt t="1523" x="8499475" y="101600"/>
          <p14:tracePt t="1534" x="8507413" y="93663"/>
          <p14:tracePt t="1551" x="8507413" y="85725"/>
          <p14:tracePt t="1568" x="8516938" y="85725"/>
          <p14:tracePt t="1632" x="8524875" y="85725"/>
          <p14:tracePt t="1651" x="8550275" y="68263"/>
          <p14:tracePt t="1668" x="8585200" y="42863"/>
          <p14:tracePt t="4220" x="11868150" y="995363"/>
          <p14:tracePt t="4237" x="11477625" y="850900"/>
          <p14:tracePt t="4254" x="11153775" y="731838"/>
          <p14:tracePt t="4270" x="10498138" y="433388"/>
          <p14:tracePt t="4288" x="9664700" y="42863"/>
          <p14:tracePt t="4540" x="4951413" y="144463"/>
          <p14:tracePt t="4553" x="4892675" y="204788"/>
          <p14:tracePt t="4570" x="4629150" y="433388"/>
          <p14:tracePt t="4587" x="4373563" y="706438"/>
          <p14:tracePt t="4603" x="4244975" y="850900"/>
          <p14:tracePt t="4620" x="4049713" y="1055688"/>
          <p14:tracePt t="4637" x="3871913" y="1250950"/>
          <p14:tracePt t="4653" x="3565525" y="1514475"/>
          <p14:tracePt t="4670" x="3352800" y="1676400"/>
          <p14:tracePt t="4687" x="3165475" y="1812925"/>
          <p14:tracePt t="4704" x="2968625" y="1947863"/>
          <p14:tracePt t="4720" x="2833688" y="2033588"/>
          <p14:tracePt t="4737" x="2740025" y="2109788"/>
          <p14:tracePt t="4754" x="2620963" y="2220913"/>
          <p14:tracePt t="4770" x="2459038" y="2347913"/>
          <p14:tracePt t="4787" x="2322513" y="2466975"/>
          <p14:tracePt t="4803" x="2117725" y="2603500"/>
          <p14:tracePt t="4821" x="2016125" y="2671763"/>
          <p14:tracePt t="4837" x="1957388" y="2747963"/>
          <p14:tracePt t="4854" x="1795463" y="2901950"/>
          <p14:tracePt t="4870" x="1658938" y="3011488"/>
          <p14:tracePt t="4887" x="1547813" y="3140075"/>
          <p14:tracePt t="4903" x="1463675" y="3241675"/>
          <p14:tracePt t="4920" x="1412875" y="3335338"/>
          <p14:tracePt t="4937" x="1377950" y="3429000"/>
          <p14:tracePt t="4953" x="1370013" y="3505200"/>
          <p14:tracePt t="4971" x="1370013" y="3573463"/>
          <p14:tracePt t="4987" x="1420813" y="3641725"/>
          <p14:tracePt t="4988" x="1446213" y="3675063"/>
          <p14:tracePt t="5004" x="1582738" y="3735388"/>
          <p14:tracePt t="5021" x="1684338" y="3752850"/>
          <p14:tracePt t="5037" x="1812925" y="3752850"/>
          <p14:tracePt t="5054" x="1863725" y="3752850"/>
          <p14:tracePt t="5070" x="1889125" y="3743325"/>
          <p14:tracePt t="5087" x="1914525" y="3717925"/>
          <p14:tracePt t="5104" x="1939925" y="3649663"/>
          <p14:tracePt t="5121" x="1957388" y="3565525"/>
          <p14:tracePt t="5122" x="1947863" y="3505200"/>
          <p14:tracePt t="5137" x="1922463" y="3429000"/>
          <p14:tracePt t="5154" x="1752600" y="3140075"/>
          <p14:tracePt t="5170" x="1625600" y="2995613"/>
          <p14:tracePt t="5187" x="1531938" y="2917825"/>
          <p14:tracePt t="5204" x="1463675" y="2876550"/>
          <p14:tracePt t="5221" x="1420813" y="2867025"/>
          <p14:tracePt t="5237" x="1352550" y="2867025"/>
          <p14:tracePt t="5254" x="1284288" y="2884488"/>
          <p14:tracePt t="5271" x="1165225" y="2943225"/>
          <p14:tracePt t="5287" x="1122363" y="3036888"/>
          <p14:tracePt t="5304" x="1096963" y="3233738"/>
          <p14:tracePt t="5321" x="1114425" y="3327400"/>
          <p14:tracePt t="5338" x="1182688" y="3403600"/>
          <p14:tracePt t="5354" x="1276350" y="3479800"/>
          <p14:tracePt t="5371" x="1403350" y="3540125"/>
          <p14:tracePt t="5388" x="1522413" y="3548063"/>
          <p14:tracePt t="5405" x="1547813" y="3548063"/>
          <p14:tracePt t="5421" x="1565275" y="3540125"/>
          <p14:tracePt t="5438" x="1573213" y="3479800"/>
          <p14:tracePt t="5454" x="1573213" y="3343275"/>
          <p14:tracePt t="5471" x="1514475" y="3182938"/>
          <p14:tracePt t="5489" x="1293813" y="2808288"/>
          <p14:tracePt t="5504" x="1225550" y="2714625"/>
          <p14:tracePt t="5521" x="1149350" y="2620963"/>
          <p14:tracePt t="5538" x="1131888" y="2611438"/>
          <p14:tracePt t="5592" x="1131888" y="2646363"/>
          <p14:tracePt t="5604" x="1131888" y="2714625"/>
          <p14:tracePt t="5621" x="1157288" y="2824163"/>
          <p14:tracePt t="5637" x="1225550" y="2943225"/>
          <p14:tracePt t="5655" x="1352550" y="3079750"/>
          <p14:tracePt t="5671" x="1463675" y="3190875"/>
          <p14:tracePt t="5687" x="1735138" y="3335338"/>
          <p14:tracePt t="5721" x="2570163" y="3403600"/>
          <p14:tracePt t="5738" x="2859088" y="3403600"/>
          <p14:tracePt t="5755" x="3148013" y="3403600"/>
          <p14:tracePt t="5771" x="3275013" y="3378200"/>
          <p14:tracePt t="5789" x="3446463" y="3317875"/>
          <p14:tracePt t="5805" x="3616325" y="3276600"/>
          <p14:tracePt t="5822" x="3768725" y="3198813"/>
          <p14:tracePt t="5838" x="3887788" y="3114675"/>
          <p14:tracePt t="5855" x="3948113" y="3036888"/>
          <p14:tracePt t="5871" x="4024313" y="2917825"/>
          <p14:tracePt t="5888" x="4067175" y="2833688"/>
          <p14:tracePt t="5904" x="4075113" y="2808288"/>
          <p14:tracePt t="5922" x="4092575" y="2757488"/>
          <p14:tracePt t="5938" x="4110038" y="2730500"/>
          <p14:tracePt t="5954" x="4117975" y="2697163"/>
          <p14:tracePt t="5971" x="4117975" y="2663825"/>
          <p14:tracePt t="5988" x="4117975" y="2620963"/>
          <p14:tracePt t="6005" x="4117975" y="2578100"/>
          <p14:tracePt t="6021" x="4151313" y="2552700"/>
          <p14:tracePt t="6038" x="4186238" y="2509838"/>
          <p14:tracePt t="6054" x="4237038" y="2476500"/>
          <p14:tracePt t="6071" x="4295775" y="2425700"/>
          <p14:tracePt t="6088" x="4356100" y="2382838"/>
          <p14:tracePt t="6104" x="4416425" y="2339975"/>
          <p14:tracePt t="6121" x="4449763" y="2322513"/>
          <p14:tracePt t="6138" x="4457700" y="2306638"/>
          <p14:tracePt t="6208" x="4441825" y="2314575"/>
          <p14:tracePt t="6221" x="4424363" y="2314575"/>
          <p14:tracePt t="6239" x="4373563" y="2332038"/>
          <p14:tracePt t="6256" x="4287838" y="2347913"/>
          <p14:tracePt t="6272" x="4244975" y="2357438"/>
          <p14:tracePt t="6288" x="4219575" y="2373313"/>
          <p14:tracePt t="6305" x="4203700" y="2382838"/>
          <p14:tracePt t="6321" x="4194175" y="2398713"/>
          <p14:tracePt t="6338" x="4176713" y="2433638"/>
          <p14:tracePt t="6355" x="4160838" y="2476500"/>
          <p14:tracePt t="6371" x="4151313" y="2519363"/>
          <p14:tracePt t="6388" x="4143375" y="2595563"/>
          <p14:tracePt t="6404" x="4151313" y="2638425"/>
          <p14:tracePt t="6421" x="4176713" y="2663825"/>
          <p14:tracePt t="6438" x="4203700" y="2697163"/>
          <p14:tracePt t="6455" x="4229100" y="2730500"/>
          <p14:tracePt t="6472" x="4279900" y="2747963"/>
          <p14:tracePt t="6489" x="4295775" y="2765425"/>
          <p14:tracePt t="6506" x="4338638" y="2765425"/>
          <p14:tracePt t="6522" x="4348163" y="2765425"/>
          <p14:tracePt t="6538" x="4364038" y="2765425"/>
          <p14:tracePt t="6555" x="4373563" y="2765425"/>
          <p14:tracePt t="6572" x="4406900" y="2722563"/>
          <p14:tracePt t="6589" x="4441825" y="2679700"/>
          <p14:tracePt t="6606" x="4467225" y="2595563"/>
          <p14:tracePt t="6622" x="4467225" y="2492375"/>
          <p14:tracePt t="6639" x="4441825" y="2416175"/>
          <p14:tracePt t="6655" x="4416425" y="2365375"/>
          <p14:tracePt t="6671" x="4389438" y="2339975"/>
          <p14:tracePt t="6689" x="4364038" y="2332038"/>
          <p14:tracePt t="6705" x="4338638" y="2322513"/>
          <p14:tracePt t="6722" x="4287838" y="2332038"/>
          <p14:tracePt t="6738" x="4254500" y="2357438"/>
          <p14:tracePt t="6772" x="4176713" y="2466975"/>
          <p14:tracePt t="6789" x="4110038" y="2595563"/>
          <p14:tracePt t="6806" x="4075113" y="2689225"/>
          <p14:tracePt t="6822" x="4067175" y="2782888"/>
          <p14:tracePt t="6838" x="4067175" y="2943225"/>
          <p14:tracePt t="6855" x="4092575" y="3122613"/>
          <p14:tracePt t="6872" x="4125913" y="3249613"/>
          <p14:tracePt t="6888" x="4168775" y="3429000"/>
          <p14:tracePt t="6906" x="4219575" y="3608388"/>
          <p14:tracePt t="6922" x="4254500" y="3717925"/>
          <p14:tracePt t="6939" x="4295775" y="3803650"/>
          <p14:tracePt t="6956" x="4322763" y="3862388"/>
          <p14:tracePt t="6972" x="4364038" y="3922713"/>
          <p14:tracePt t="6989" x="4381500" y="3965575"/>
          <p14:tracePt t="7006" x="4416425" y="4016375"/>
          <p14:tracePt t="7023" x="4457700" y="4049713"/>
          <p14:tracePt t="7039" x="4483100" y="4075113"/>
          <p14:tracePt t="7055" x="4500563" y="4084638"/>
          <p14:tracePt t="7073" x="4508500" y="4084638"/>
          <p14:tracePt t="7089" x="4525963" y="4075113"/>
          <p14:tracePt t="7106" x="4543425" y="4059238"/>
          <p14:tracePt t="7124" x="4551363" y="4016375"/>
          <p14:tracePt t="7140" x="4560888" y="3973513"/>
          <p14:tracePt t="7155" x="4568825" y="3922713"/>
          <p14:tracePt t="7172" x="4576763" y="3879850"/>
          <p14:tracePt t="7189" x="4576763" y="3836988"/>
          <p14:tracePt t="7205" x="4576763" y="3803650"/>
          <p14:tracePt t="7222" x="4576763" y="3752850"/>
          <p14:tracePt t="7239" x="4576763" y="3684588"/>
          <p14:tracePt t="7255" x="4576763" y="3616325"/>
          <p14:tracePt t="7273" x="4576763" y="3573463"/>
          <p14:tracePt t="7289" x="4568825" y="3548063"/>
          <p14:tracePt t="7307" x="4551363" y="3530600"/>
          <p14:tracePt t="7322" x="4543425" y="3514725"/>
          <p14:tracePt t="7339" x="4535488" y="3505200"/>
          <p14:tracePt t="7356" x="4525963" y="3497263"/>
          <p14:tracePt t="7373" x="4518025" y="3479800"/>
          <p14:tracePt t="7389" x="4500563" y="3471863"/>
          <p14:tracePt t="7406" x="4467225" y="3454400"/>
          <p14:tracePt t="7423" x="4441825" y="3429000"/>
          <p14:tracePt t="7440" x="4381500" y="3386138"/>
          <p14:tracePt t="7456" x="4313238" y="3352800"/>
          <p14:tracePt t="7472" x="4237038" y="3317875"/>
          <p14:tracePt t="7489" x="4143375" y="3309938"/>
          <p14:tracePt t="7507" x="4024313" y="3309938"/>
          <p14:tracePt t="7523" x="3913188" y="3317875"/>
          <p14:tracePt t="7540" x="3743325" y="3386138"/>
          <p14:tracePt t="7556" x="3641725" y="3446463"/>
          <p14:tracePt t="7572" x="3522663" y="3556000"/>
          <p14:tracePt t="7589" x="3471863" y="3608388"/>
          <p14:tracePt t="7606" x="3436938" y="3659188"/>
          <p14:tracePt t="7622" x="3436938" y="3727450"/>
          <p14:tracePt t="7641" x="3462338" y="3803650"/>
          <p14:tracePt t="7656" x="3522663" y="3854450"/>
          <p14:tracePt t="7673" x="3632200" y="3940175"/>
          <p14:tracePt t="7690" x="3743325" y="3981450"/>
          <p14:tracePt t="7706" x="3811588" y="4006850"/>
          <p14:tracePt t="7723" x="3862388" y="4024313"/>
          <p14:tracePt t="7740" x="3897313" y="4033838"/>
          <p14:tracePt t="7756" x="3922713" y="4024313"/>
          <p14:tracePt t="7773" x="3956050" y="3990975"/>
          <p14:tracePt t="7789" x="3990975" y="3930650"/>
          <p14:tracePt t="7806" x="4006850" y="3836988"/>
          <p14:tracePt t="7840" x="3981450" y="3581400"/>
          <p14:tracePt t="7856" x="3922713" y="3471863"/>
          <p14:tracePt t="7873" x="3887788" y="3411538"/>
          <p14:tracePt t="7889" x="3862388" y="3395663"/>
          <p14:tracePt t="7907" x="3844925" y="3386138"/>
          <p14:tracePt t="7924" x="3836988" y="3386138"/>
          <p14:tracePt t="7940" x="3819525" y="3386138"/>
          <p14:tracePt t="7956" x="3811588" y="3395663"/>
          <p14:tracePt t="7973" x="3803650" y="3411538"/>
          <p14:tracePt t="7990" x="3794125" y="3436938"/>
          <p14:tracePt t="8006" x="3786188" y="3505200"/>
          <p14:tracePt t="8023" x="3786188" y="3565525"/>
          <p14:tracePt t="8040" x="3794125" y="3616325"/>
          <p14:tracePt t="8056" x="3811588" y="3675063"/>
          <p14:tracePt t="8073" x="3829050" y="3717925"/>
          <p14:tracePt t="8090" x="3854450" y="3752850"/>
          <p14:tracePt t="8107" x="3871913" y="3768725"/>
          <p14:tracePt t="8124" x="3887788" y="3786188"/>
          <p14:tracePt t="8125" x="3905250" y="3794125"/>
          <p14:tracePt t="8140" x="3913188" y="3803650"/>
          <p14:tracePt t="8156" x="3930650" y="3803650"/>
          <p14:tracePt t="8173" x="3938588" y="3803650"/>
          <p14:tracePt t="8190" x="3948113" y="3803650"/>
          <p14:tracePt t="8207" x="3963988" y="3803650"/>
          <p14:tracePt t="8223" x="3990975" y="3803650"/>
          <p14:tracePt t="8240" x="4024313" y="3786188"/>
          <p14:tracePt t="8257" x="4041775" y="3768725"/>
          <p14:tracePt t="8274" x="4075113" y="3752850"/>
          <p14:tracePt t="8275" x="4084638" y="3743325"/>
          <p14:tracePt t="8290" x="4100513" y="3717925"/>
          <p14:tracePt t="8306" x="4125913" y="3702050"/>
          <p14:tracePt t="8323" x="4168775" y="3675063"/>
          <p14:tracePt t="8340" x="4229100" y="3649663"/>
          <p14:tracePt t="8356" x="4322763" y="3616325"/>
          <p14:tracePt t="8373" x="4381500" y="3598863"/>
          <p14:tracePt t="8390" x="4483100" y="3581400"/>
          <p14:tracePt t="8406" x="4645025" y="3565525"/>
          <p14:tracePt t="8424" x="4799013" y="3565525"/>
          <p14:tracePt t="8425" x="4900613" y="3565525"/>
          <p14:tracePt t="8440" x="5027613" y="3573463"/>
          <p14:tracePt t="8457" x="5105400" y="3581400"/>
          <p14:tracePt t="8474" x="5164138" y="3608388"/>
          <p14:tracePt t="8490" x="5214938" y="3608388"/>
          <p14:tracePt t="8507" x="5265738" y="3608388"/>
          <p14:tracePt t="8524" x="5300663" y="3608388"/>
          <p14:tracePt t="8540" x="5326063" y="3608388"/>
          <p14:tracePt t="8558" x="5343525" y="3608388"/>
          <p14:tracePt t="8559" x="5351463" y="3608388"/>
          <p14:tracePt t="8575" x="5359400" y="3608388"/>
          <p14:tracePt t="8591" x="5384800" y="3598863"/>
          <p14:tracePt t="8607" x="5427663" y="3573463"/>
          <p14:tracePt t="8623" x="5478463" y="3548063"/>
          <p14:tracePt t="8640" x="5521325" y="3497263"/>
          <p14:tracePt t="8657" x="5581650" y="3454400"/>
          <p14:tracePt t="8673" x="5640388" y="3411538"/>
          <p14:tracePt t="8690" x="5683250" y="3395663"/>
          <p14:tracePt t="8708" x="5794375" y="3327400"/>
          <p14:tracePt t="8723" x="5853113" y="3309938"/>
          <p14:tracePt t="8740" x="5878513" y="3302000"/>
          <p14:tracePt t="8757" x="5888038" y="3292475"/>
          <p14:tracePt t="8773" x="5895975" y="3292475"/>
          <p14:tracePt t="8790" x="5903913" y="3292475"/>
          <p14:tracePt t="8807" x="5946775" y="3292475"/>
          <p14:tracePt t="8823" x="5989638" y="3259138"/>
          <p14:tracePt t="8840" x="6007100" y="3233738"/>
          <p14:tracePt t="8857" x="6015038" y="3190875"/>
          <p14:tracePt t="8890" x="6022975" y="3046413"/>
          <p14:tracePt t="8907" x="5964238" y="2901950"/>
          <p14:tracePt t="8925" x="5929313" y="2851150"/>
          <p14:tracePt t="8941" x="5827713" y="2765425"/>
          <p14:tracePt t="8957" x="5759450" y="2747963"/>
          <p14:tracePt t="8974" x="5597525" y="2722563"/>
          <p14:tracePt t="8990" x="5487988" y="2730500"/>
          <p14:tracePt t="9008" x="5411788" y="2747963"/>
          <p14:tracePt t="9024" x="5326063" y="2790825"/>
          <p14:tracePt t="9042" x="5265738" y="2833688"/>
          <p14:tracePt t="9060" x="5207000" y="2876550"/>
          <p14:tracePt t="9076" x="5181600" y="2901950"/>
          <p14:tracePt t="9092" x="5173663" y="2935288"/>
          <p14:tracePt t="9108" x="5164138" y="3003550"/>
          <p14:tracePt t="9125" x="5181600" y="3079750"/>
          <p14:tracePt t="9142" x="5249863" y="3173413"/>
          <p14:tracePt t="9158" x="5300663" y="3216275"/>
          <p14:tracePt t="9176" x="5376863" y="3241675"/>
          <p14:tracePt t="9191" x="5470525" y="3249613"/>
          <p14:tracePt t="9209" x="5581650" y="3233738"/>
          <p14:tracePt t="9226" x="5665788" y="3198813"/>
          <p14:tracePt t="9242" x="5691188" y="3155950"/>
          <p14:tracePt t="9259" x="5691188" y="3105150"/>
          <p14:tracePt t="9275" x="5657850" y="3011488"/>
          <p14:tracePt t="9292" x="5589588" y="2892425"/>
          <p14:tracePt t="9309" x="5530850" y="2833688"/>
          <p14:tracePt t="9326" x="5453063" y="2773363"/>
          <p14:tracePt t="9342" x="5411788" y="2765425"/>
          <p14:tracePt t="9358" x="5368925" y="2765425"/>
          <p14:tracePt t="9375" x="5334000" y="2765425"/>
          <p14:tracePt t="9391" x="5318125" y="2773363"/>
          <p14:tracePt t="9408" x="5300663" y="2790825"/>
          <p14:tracePt t="9426" x="5283200" y="2798763"/>
          <p14:tracePt t="9446" x="5275263" y="2798763"/>
          <p14:tracePt t="9459" x="5275263" y="2816225"/>
          <p14:tracePt t="9475" x="5275263" y="2824163"/>
          <p14:tracePt t="9476" x="5265738" y="2841625"/>
          <p14:tracePt t="9492" x="5265738" y="2867025"/>
          <p14:tracePt t="9509" x="5265738" y="2884488"/>
          <p14:tracePt t="9526" x="5265738" y="2892425"/>
          <p14:tracePt t="9542" x="5265738" y="2909888"/>
          <p14:tracePt t="9558" x="5265738" y="2935288"/>
          <p14:tracePt t="9575" x="5265738" y="2952750"/>
          <p14:tracePt t="9592" x="5265738" y="2986088"/>
          <p14:tracePt t="9609" x="5265738" y="3011488"/>
          <p14:tracePt t="9625" x="5265738" y="3036888"/>
          <p14:tracePt t="9641" x="5265738" y="3063875"/>
          <p14:tracePt t="9658" x="5275263" y="3122613"/>
          <p14:tracePt t="9675" x="5292725" y="3165475"/>
          <p14:tracePt t="9691" x="5300663" y="3198813"/>
          <p14:tracePt t="9709" x="5334000" y="3233738"/>
          <p14:tracePt t="9726" x="5359400" y="3259138"/>
          <p14:tracePt t="9742" x="5394325" y="3292475"/>
          <p14:tracePt t="9759" x="5427663" y="3335338"/>
          <p14:tracePt t="9776" x="5462588" y="3352800"/>
          <p14:tracePt t="9793" x="5487988" y="3368675"/>
          <p14:tracePt t="9808" x="5505450" y="3368675"/>
          <p14:tracePt t="9826" x="5546725" y="3386138"/>
          <p14:tracePt t="9842" x="5597525" y="3411538"/>
          <p14:tracePt t="9858" x="5708650" y="3436938"/>
          <p14:tracePt t="9875" x="5870575" y="3462338"/>
          <p14:tracePt t="9892" x="6159500" y="3462338"/>
          <p14:tracePt t="9908" x="6381750" y="3462338"/>
          <p14:tracePt t="9941" x="6729413" y="3462338"/>
          <p14:tracePt t="9958" x="6883400" y="3462338"/>
          <p14:tracePt t="9976" x="7010400" y="3446463"/>
          <p14:tracePt t="9992" x="7121525" y="3411538"/>
          <p14:tracePt t="10008" x="7334250" y="3309938"/>
          <p14:tracePt t="10025" x="7521575" y="3190875"/>
          <p14:tracePt t="10043" x="7716838" y="3011488"/>
          <p14:tracePt t="10059" x="7724775" y="2901950"/>
          <p14:tracePt t="10075" x="7666038" y="2757488"/>
          <p14:tracePt t="10092" x="7597775" y="2603500"/>
          <p14:tracePt t="10109" x="7504113" y="2451100"/>
          <p14:tracePt t="10126" x="7427913" y="2347913"/>
          <p14:tracePt t="10142" x="7377113" y="2322513"/>
          <p14:tracePt t="10159" x="7308850" y="2322513"/>
          <p14:tracePt t="10174" x="7258050" y="2357438"/>
          <p14:tracePt t="10192" x="7197725" y="2451100"/>
          <p14:tracePt t="10208" x="7180263" y="2595563"/>
          <p14:tracePt t="10224" x="7180263" y="2697163"/>
          <p14:tracePt t="10241" x="7231063" y="2859088"/>
          <p14:tracePt t="10259" x="7283450" y="2978150"/>
          <p14:tracePt t="10276" x="7324725" y="3046413"/>
          <p14:tracePt t="10291" x="7359650" y="3089275"/>
          <p14:tracePt t="10309" x="7402513" y="3114675"/>
          <p14:tracePt t="10325" x="7478713" y="3114675"/>
          <p14:tracePt t="10342" x="7546975" y="3114675"/>
          <p14:tracePt t="10359" x="7562850" y="3114675"/>
          <p14:tracePt t="10376" x="7562850" y="3097213"/>
          <p14:tracePt t="10391" x="7572375" y="3054350"/>
          <p14:tracePt t="10409" x="7572375" y="2995613"/>
          <p14:tracePt t="10426" x="7572375" y="2935288"/>
          <p14:tracePt t="10441" x="7554913" y="2867025"/>
          <p14:tracePt t="10460" x="7529513" y="2816225"/>
          <p14:tracePt t="10476" x="7512050" y="2782888"/>
          <p14:tracePt t="10492" x="7496175" y="2730500"/>
          <p14:tracePt t="10509" x="7486650" y="2697163"/>
          <p14:tracePt t="10526" x="7478713" y="2654300"/>
          <p14:tracePt t="10542" x="7470775" y="2620963"/>
          <p14:tracePt t="10559" x="7461250" y="2586038"/>
          <p14:tracePt t="10575" x="7453313" y="2570163"/>
          <p14:tracePt t="10591" x="7443788" y="2560638"/>
          <p14:tracePt t="10609" x="7435850" y="2552700"/>
          <p14:tracePt t="10626" x="7418388" y="2527300"/>
          <p14:tracePt t="10642" x="7410450" y="2519363"/>
          <p14:tracePt t="10658" x="7410450" y="2509838"/>
          <p14:tracePt t="10750" x="7410450" y="2527300"/>
          <p14:tracePt t="10758" x="7410450" y="2544763"/>
          <p14:tracePt t="10775" x="7410450" y="2586038"/>
          <p14:tracePt t="10792" x="7410450" y="2611438"/>
          <p14:tracePt t="10809" x="7410450" y="2620963"/>
          <p14:tracePt t="10826" x="7410450" y="2628900"/>
          <p14:tracePt t="11220" x="7410450" y="2595563"/>
          <p14:tracePt t="11228" x="7402513" y="2578100"/>
          <p14:tracePt t="11243" x="7392988" y="2544763"/>
          <p14:tracePt t="11259" x="7402513" y="2484438"/>
          <p14:tracePt t="11275" x="7427913" y="2441575"/>
          <p14:tracePt t="11293" x="7427913" y="2408238"/>
          <p14:tracePt t="11309" x="7418388" y="2390775"/>
          <p14:tracePt t="11326" x="7402513" y="2382838"/>
          <p14:tracePt t="11342" x="7392988" y="2357438"/>
          <p14:tracePt t="11359" x="7392988" y="2322513"/>
          <p14:tracePt t="11376" x="7385050" y="2289175"/>
          <p14:tracePt t="11392" x="7359650" y="2254250"/>
          <p14:tracePt t="11409" x="7324725" y="2195513"/>
          <p14:tracePt t="11426" x="7299325" y="2144713"/>
          <p14:tracePt t="11442" x="7283450" y="2101850"/>
          <p14:tracePt t="11459" x="7258050" y="2025650"/>
          <p14:tracePt t="11475" x="7248525" y="1957388"/>
          <p14:tracePt t="11492" x="7240588" y="1854200"/>
          <p14:tracePt t="11509" x="7231063" y="1778000"/>
          <p14:tracePt t="11509" x="7231063" y="1744663"/>
          <p14:tracePt t="11526" x="7223125" y="1668463"/>
          <p14:tracePt t="11543" x="7205663" y="1600200"/>
          <p14:tracePt t="11559" x="7205663" y="1547813"/>
          <p14:tracePt t="11576" x="7205663" y="1497013"/>
          <p14:tracePt t="11592" x="7197725" y="1446213"/>
          <p14:tracePt t="11683" x="7197725" y="1481138"/>
          <p14:tracePt t="11692" x="7180263" y="1600200"/>
          <p14:tracePt t="11709" x="7164388" y="2016125"/>
          <p14:tracePt t="11726" x="7146925" y="2544763"/>
          <p14:tracePt t="11742" x="7129463" y="2851150"/>
          <p14:tracePt t="11759" x="7104063" y="3122613"/>
          <p14:tracePt t="11776" x="7086600" y="3378200"/>
          <p14:tracePt t="11792" x="7086600" y="3633788"/>
          <p14:tracePt t="11809" x="7086600" y="3760788"/>
          <p14:tracePt t="11826" x="7121525" y="3956050"/>
          <p14:tracePt t="11843" x="7154863" y="4041775"/>
          <p14:tracePt t="11859" x="7189788" y="4152900"/>
          <p14:tracePt t="11876" x="7231063" y="4229100"/>
          <p14:tracePt t="11893" x="7258050" y="4262438"/>
          <p14:tracePt t="11909" x="7283450" y="4279900"/>
          <p14:tracePt t="11926" x="7308850" y="4297363"/>
          <p14:tracePt t="11942" x="7385050" y="4322763"/>
          <p14:tracePt t="11959" x="7537450" y="4322763"/>
          <p14:tracePt t="11976" x="7691438" y="4322763"/>
          <p14:tracePt t="11993" x="7818438" y="4297363"/>
          <p14:tracePt t="12009" x="7962900" y="4287838"/>
          <p14:tracePt t="12026" x="8048625" y="4262438"/>
          <p14:tracePt t="12043" x="8091488" y="4237038"/>
          <p14:tracePt t="12059" x="8124825" y="4211638"/>
          <p14:tracePt t="12077" x="8167688" y="4160838"/>
          <p14:tracePt t="12093" x="8175625" y="4152900"/>
          <p14:tracePt t="12152" x="8185150" y="4143375"/>
          <p14:tracePt t="12159" x="8193088" y="4143375"/>
          <p14:tracePt t="12176" x="8210550" y="4135438"/>
          <p14:tracePt t="12193" x="8218488" y="4127500"/>
          <p14:tracePt t="12210" x="8235950" y="4110038"/>
          <p14:tracePt t="12226" x="8243888" y="4100513"/>
          <p14:tracePt t="12243" x="8253413" y="4067175"/>
          <p14:tracePt t="12259" x="8261350" y="4024313"/>
          <p14:tracePt t="12276" x="8278813" y="3956050"/>
          <p14:tracePt t="12293" x="8304213" y="3862388"/>
          <p14:tracePt t="12310" x="8304213" y="3786188"/>
          <p14:tracePt t="12326" x="8304213" y="3709988"/>
          <p14:tracePt t="12343" x="8304213" y="3641725"/>
          <p14:tracePt t="12360" x="8243888" y="3489325"/>
          <p14:tracePt t="12376" x="8210550" y="3368675"/>
          <p14:tracePt t="12393" x="8159750" y="3284538"/>
          <p14:tracePt t="12410" x="8107363" y="3233738"/>
          <p14:tracePt t="12426" x="8066088" y="3190875"/>
          <p14:tracePt t="12443" x="8005763" y="3148013"/>
          <p14:tracePt t="12460" x="7947025" y="3122613"/>
          <p14:tracePt t="12476" x="7904163" y="3114675"/>
          <p14:tracePt t="12493" x="7827963" y="3114675"/>
          <p14:tracePt t="12510" x="7708900" y="3140075"/>
          <p14:tracePt t="12526" x="7554913" y="3190875"/>
          <p14:tracePt t="12543" x="7435850" y="3249613"/>
          <p14:tracePt t="12560" x="7367588" y="3302000"/>
          <p14:tracePt t="12576" x="7324725" y="3335338"/>
          <p14:tracePt t="12593" x="7283450" y="3403600"/>
          <p14:tracePt t="12610" x="7273925" y="3462338"/>
          <p14:tracePt t="12626" x="7265988" y="3540125"/>
          <p14:tracePt t="12643" x="7273925" y="3608388"/>
          <p14:tracePt t="12660" x="7351713" y="3717925"/>
          <p14:tracePt t="12676" x="7392988" y="3778250"/>
          <p14:tracePt t="12693" x="7443788" y="3829050"/>
          <p14:tracePt t="12710" x="7486650" y="3862388"/>
          <p14:tracePt t="12726" x="7572375" y="3905250"/>
          <p14:tracePt t="12743" x="7656513" y="3956050"/>
          <p14:tracePt t="12760" x="7750175" y="4016375"/>
          <p14:tracePt t="12776" x="7793038" y="4041775"/>
          <p14:tracePt t="12794" x="7827963" y="4059238"/>
          <p14:tracePt t="12828" x="7904163" y="4059238"/>
          <p14:tracePt t="12844" x="7937500" y="4059238"/>
          <p14:tracePt t="12860" x="7962900" y="4059238"/>
          <p14:tracePt t="12877" x="7988300" y="4033838"/>
          <p14:tracePt t="12894" x="8040688" y="3956050"/>
          <p14:tracePt t="12910" x="8056563" y="3905250"/>
          <p14:tracePt t="12927" x="8056563" y="3887788"/>
          <p14:tracePt t="12944" x="8056563" y="3871913"/>
          <p14:tracePt t="12960" x="8056563" y="3846513"/>
          <p14:tracePt t="12977" x="8056563" y="3836988"/>
          <p14:tracePt t="13138" x="8048625" y="3836988"/>
          <p14:tracePt t="13145" x="8040688" y="3836988"/>
          <p14:tracePt t="13160" x="8023225" y="3836988"/>
          <p14:tracePt t="13177" x="8005763" y="3854450"/>
          <p14:tracePt t="13177" x="8005763" y="3862388"/>
          <p14:tracePt t="13194" x="7997825" y="3871913"/>
          <p14:tracePt t="13210" x="7988300" y="3887788"/>
          <p14:tracePt t="13414" x="7997825" y="3887788"/>
          <p14:tracePt t="13422" x="8015288" y="3871913"/>
          <p14:tracePt t="13429" x="8031163" y="3862388"/>
          <p14:tracePt t="13444" x="8048625" y="3846513"/>
          <p14:tracePt t="13461" x="8066088" y="3836988"/>
          <p14:tracePt t="14316" x="8066088" y="3854450"/>
          <p14:tracePt t="14328" x="8066088" y="3905250"/>
          <p14:tracePt t="14345" x="8031163" y="3981450"/>
          <p14:tracePt t="14361" x="8005763" y="4016375"/>
          <p14:tracePt t="14378" x="7997825" y="4049713"/>
          <p14:tracePt t="14394" x="7997825" y="4059238"/>
          <p14:tracePt t="14528" x="7997825" y="4084638"/>
          <p14:tracePt t="14545" x="7997825" y="4143375"/>
          <p14:tracePt t="14561" x="8005763" y="4178300"/>
          <p14:tracePt t="14578" x="8015288" y="4194175"/>
          <p14:tracePt t="14658" x="8023225" y="4194175"/>
          <p14:tracePt t="14663" x="8031163" y="4178300"/>
          <p14:tracePt t="14678" x="8040688" y="4160838"/>
          <p14:tracePt t="14695" x="8040688" y="4143375"/>
          <p14:tracePt t="14712" x="8056563" y="4127500"/>
          <p14:tracePt t="14728" x="8066088" y="4117975"/>
          <p14:tracePt t="14745" x="8066088" y="4110038"/>
          <p14:tracePt t="14866" x="8066088" y="4092575"/>
          <p14:tracePt t="14878" x="8066088" y="4059238"/>
          <p14:tracePt t="14895" x="8074025" y="3998913"/>
          <p14:tracePt t="14912" x="8074025" y="3905250"/>
          <p14:tracePt t="14928" x="8074025" y="3836988"/>
          <p14:tracePt t="14945" x="8074025" y="3786188"/>
          <p14:tracePt t="14962" x="8074025" y="3752850"/>
          <p14:tracePt t="14979" x="8066088" y="3752850"/>
          <p14:tracePt t="15115" x="8056563" y="3743325"/>
          <p14:tracePt t="15132" x="8056563" y="3735388"/>
          <p14:tracePt t="15145" x="8048625" y="3735388"/>
          <p14:tracePt t="15180" x="8040688" y="3735388"/>
          <p14:tracePt t="15212" x="8031163" y="3735388"/>
          <p14:tracePt t="15220" x="8031163" y="3743325"/>
          <p14:tracePt t="15228" x="8031163" y="3752850"/>
          <p14:tracePt t="15245" x="8031163" y="3760788"/>
          <p14:tracePt t="15262" x="8031163" y="3768725"/>
          <p14:tracePt t="15411" x="8048625" y="3778250"/>
          <p14:tracePt t="15420" x="8066088" y="3786188"/>
          <p14:tracePt t="15429" x="8074025" y="3786188"/>
          <p14:tracePt t="15445" x="8081963" y="3794125"/>
          <p14:tracePt t="15462" x="8099425" y="3803650"/>
          <p14:tracePt t="15479" x="8124825" y="3811588"/>
          <p14:tracePt t="15496" x="8142288" y="3811588"/>
          <p14:tracePt t="15512" x="8159750" y="3821113"/>
          <p14:tracePt t="15529" x="8167688" y="3821113"/>
          <p14:tracePt t="15582" x="8175625" y="3821113"/>
          <p14:tracePt t="15595" x="8185150" y="3821113"/>
          <p14:tracePt t="15612" x="8193088" y="3836988"/>
          <p14:tracePt t="15629" x="8218488" y="3846513"/>
          <p14:tracePt t="15630" x="8235950" y="3854450"/>
          <p14:tracePt t="15646" x="8261350" y="3871913"/>
          <p14:tracePt t="15662" x="8294688" y="3887788"/>
          <p14:tracePt t="15679" x="8312150" y="3897313"/>
          <p14:tracePt t="15696" x="8320088" y="3905250"/>
          <p14:tracePt t="15770" x="8320088" y="3914775"/>
          <p14:tracePt t="15777" x="8320088" y="3922713"/>
          <p14:tracePt t="15796" x="8320088" y="3930650"/>
          <p14:tracePt t="15813" x="8286750" y="3948113"/>
          <p14:tracePt t="15829" x="8253413" y="3965575"/>
          <p14:tracePt t="15846" x="8193088" y="3990975"/>
          <p14:tracePt t="15862" x="8175625" y="4016375"/>
          <p14:tracePt t="15879" x="8134350" y="4033838"/>
          <p14:tracePt t="15896" x="8124825" y="4049713"/>
          <p14:tracePt t="15912" x="8116888" y="4049713"/>
          <p14:tracePt t="15929" x="8107363" y="4059238"/>
          <p14:tracePt t="15930" x="8107363" y="4067175"/>
          <p14:tracePt t="15946" x="8107363" y="4075113"/>
          <p14:tracePt t="16148" x="8116888" y="4075113"/>
          <p14:tracePt t="16163" x="8134350" y="4075113"/>
          <p14:tracePt t="16179" x="8150225" y="4059238"/>
          <p14:tracePt t="16196" x="8167688" y="4059238"/>
          <p14:tracePt t="16213" x="8175625" y="4041775"/>
          <p14:tracePt t="16229" x="8185150" y="4024313"/>
          <p14:tracePt t="16246" x="8193088" y="4016375"/>
          <p14:tracePt t="16263" x="8201025" y="4006850"/>
          <p14:tracePt t="16336" x="8201025" y="3998913"/>
          <p14:tracePt t="16346" x="8210550" y="3990975"/>
          <p14:tracePt t="16363" x="8210550" y="3973513"/>
          <p14:tracePt t="16379" x="8218488" y="3965575"/>
          <p14:tracePt t="16396" x="8218488" y="3956050"/>
          <p14:tracePt t="16635" x="8210550" y="3948113"/>
          <p14:tracePt t="16644" x="8201025" y="3940175"/>
          <p14:tracePt t="16652" x="8185150" y="3922713"/>
          <p14:tracePt t="16663" x="8167688" y="3914775"/>
          <p14:tracePt t="16680" x="8134350" y="3887788"/>
          <p14:tracePt t="16696" x="8099425" y="3871913"/>
          <p14:tracePt t="16713" x="8081963" y="3854450"/>
          <p14:tracePt t="16730" x="8056563" y="3846513"/>
          <p14:tracePt t="16746" x="8023225" y="3836988"/>
          <p14:tracePt t="16763" x="7954963" y="3836988"/>
          <p14:tracePt t="16780" x="7904163" y="3829050"/>
          <p14:tracePt t="16796" x="7785100" y="3829050"/>
          <p14:tracePt t="16813" x="7673975" y="3829050"/>
          <p14:tracePt t="16830" x="7615238" y="3829050"/>
          <p14:tracePt t="16846" x="7580313" y="3829050"/>
          <p14:tracePt t="16954" x="7580313" y="3836988"/>
          <p14:tracePt t="16963" x="7580313" y="3862388"/>
          <p14:tracePt t="16971" x="7580313" y="3871913"/>
          <p14:tracePt t="16997" x="7580313" y="3905250"/>
          <p14:tracePt t="17013" x="7589838" y="3930650"/>
          <p14:tracePt t="17030" x="7597775" y="3956050"/>
          <p14:tracePt t="17047" x="7623175" y="3998913"/>
          <p14:tracePt t="17063" x="7631113" y="4033838"/>
          <p14:tracePt t="17080" x="7631113" y="4059238"/>
          <p14:tracePt t="17097" x="7640638" y="4084638"/>
          <p14:tracePt t="17113" x="7648575" y="4100513"/>
          <p14:tracePt t="17130" x="7648575" y="4127500"/>
          <p14:tracePt t="17147" x="7648575" y="4152900"/>
          <p14:tracePt t="17163" x="7656513" y="4160838"/>
          <p14:tracePt t="17180" x="7656513" y="4168775"/>
          <p14:tracePt t="17197" x="7656513" y="4178300"/>
          <p14:tracePt t="17328" x="7666038" y="4178300"/>
          <p14:tracePt t="17335" x="7666038" y="4152900"/>
          <p14:tracePt t="17347" x="7666038" y="4135438"/>
          <p14:tracePt t="17363" x="7683500" y="4117975"/>
          <p14:tracePt t="17380" x="7691438" y="4084638"/>
          <p14:tracePt t="17397" x="7699375" y="4067175"/>
          <p14:tracePt t="17414" x="7716838" y="4024313"/>
          <p14:tracePt t="17430" x="7724775" y="3990975"/>
          <p14:tracePt t="17447" x="7734300" y="3981450"/>
          <p14:tracePt t="17464" x="7759700" y="3965575"/>
          <p14:tracePt t="17480" x="7785100" y="3940175"/>
          <p14:tracePt t="17497" x="7818438" y="3922713"/>
          <p14:tracePt t="17514" x="7861300" y="3897313"/>
          <p14:tracePt t="17530" x="7921625" y="3879850"/>
          <p14:tracePt t="17547" x="7988300" y="3846513"/>
          <p14:tracePt t="17548" x="8015288" y="3836988"/>
          <p14:tracePt t="17564" x="8074025" y="3829050"/>
          <p14:tracePt t="17581" x="8107363" y="3821113"/>
          <p14:tracePt t="17597" x="8124825" y="3821113"/>
          <p14:tracePt t="17674" x="8134350" y="3821113"/>
          <p14:tracePt t="17697" x="8134350" y="3829050"/>
          <p14:tracePt t="17858" x="8142288" y="3829050"/>
          <p14:tracePt t="17866" x="8142288" y="3846513"/>
          <p14:tracePt t="17881" x="8142288" y="3862388"/>
          <p14:tracePt t="17882" x="8150225" y="3879850"/>
          <p14:tracePt t="17898" x="8159750" y="3897313"/>
          <p14:tracePt t="17918" x="8159750" y="3905250"/>
          <p14:tracePt t="18072" x="8167688" y="3905250"/>
          <p14:tracePt t="18116" x="8175625" y="3905250"/>
          <p14:tracePt t="18841" x="8175625" y="3914775"/>
          <p14:tracePt t="18854" x="8185150" y="3914775"/>
          <p14:tracePt t="18954" x="8193088" y="3914775"/>
          <p14:tracePt t="19069" x="8193088" y="3922713"/>
          <p14:tracePt t="19293" x="8193088" y="3930650"/>
          <p14:tracePt t="19299" x="8193088" y="3940175"/>
          <p14:tracePt t="19308" x="8175625" y="3948113"/>
          <p14:tracePt t="19332" x="8150225" y="3973513"/>
          <p14:tracePt t="19349" x="8134350" y="3981450"/>
          <p14:tracePt t="19365" x="8124825" y="3981450"/>
          <p14:tracePt t="19382" x="8116888" y="3990975"/>
          <p14:tracePt t="19492" x="8107363" y="3990975"/>
          <p14:tracePt t="19507" x="8099425" y="3990975"/>
          <p14:tracePt t="19518" x="8081963" y="3981450"/>
          <p14:tracePt t="19532" x="8074025" y="3981450"/>
          <p14:tracePt t="19550" x="8074025" y="3965575"/>
          <p14:tracePt t="26808" x="8134350" y="3973513"/>
          <p14:tracePt t="26816" x="8185150" y="3973513"/>
          <p14:tracePt t="26824" x="8320088" y="3998913"/>
          <p14:tracePt t="26838" x="8474075" y="4016375"/>
          <p14:tracePt t="26855" x="8686800" y="4049713"/>
          <p14:tracePt t="26872" x="8848725" y="4100513"/>
          <p14:tracePt t="26889" x="9043988" y="4168775"/>
          <p14:tracePt t="26906" x="9444038" y="4237038"/>
          <p14:tracePt t="26922" x="9563100" y="4262438"/>
          <p14:tracePt t="26938" x="9699625" y="4271963"/>
          <p14:tracePt t="26956" x="9725025" y="4279900"/>
          <p14:tracePt t="26973" x="9740900" y="4287838"/>
          <p14:tracePt t="26989" x="9750425" y="4313238"/>
          <p14:tracePt t="27005" x="9775825" y="4348163"/>
          <p14:tracePt t="27022" x="9818688" y="4391025"/>
          <p14:tracePt t="27038" x="9937750" y="4475163"/>
          <p14:tracePt t="27056" x="10031413" y="4518025"/>
          <p14:tracePt t="27072" x="10090150" y="4525963"/>
          <p14:tracePt t="27089" x="10158413" y="4525963"/>
          <p14:tracePt t="27107" x="10244138" y="4525963"/>
          <p14:tracePt t="27122" x="10312400" y="4518025"/>
          <p14:tracePt t="27139" x="10345738" y="4500563"/>
          <p14:tracePt t="27156" x="10379075" y="4492625"/>
          <p14:tracePt t="27172" x="10379075" y="4484688"/>
          <p14:tracePt t="27188" x="10396538" y="4467225"/>
          <p14:tracePt t="27206" x="10439400" y="4441825"/>
          <p14:tracePt t="27222" x="10507663" y="4391025"/>
          <p14:tracePt t="27238" x="10677525" y="4271963"/>
          <p14:tracePt t="27255" x="10753725" y="4203700"/>
          <p14:tracePt t="27272" x="10804525" y="4135438"/>
          <p14:tracePt t="27288" x="10847388" y="4067175"/>
          <p14:tracePt t="27305" x="10898188" y="3914775"/>
          <p14:tracePt t="27322" x="10991850" y="3540125"/>
          <p14:tracePt t="27339" x="11017250" y="3165475"/>
          <p14:tracePt t="27341" x="11017250" y="3028950"/>
          <p14:tracePt t="27356" x="11017250" y="2824163"/>
          <p14:tracePt t="27372" x="10941050" y="2560638"/>
          <p14:tracePt t="27389" x="10872788" y="2425700"/>
          <p14:tracePt t="27406" x="10814050" y="2322513"/>
          <p14:tracePt t="27422" x="10763250" y="2254250"/>
          <p14:tracePt t="27457" x="10685463" y="2212975"/>
          <p14:tracePt t="27458" x="10669588" y="2212975"/>
          <p14:tracePt t="27472" x="10652125" y="2212975"/>
          <p14:tracePt t="27489" x="10609263" y="2212975"/>
          <p14:tracePt t="27491" x="10591800" y="2203450"/>
          <p14:tracePt t="27506" x="10558463" y="2203450"/>
          <p14:tracePt t="27522" x="10533063" y="2203450"/>
          <p14:tracePt t="27539" x="10515600" y="2203450"/>
          <p14:tracePt t="27556" x="10507663" y="2203450"/>
          <p14:tracePt t="27572" x="10482263" y="2212975"/>
          <p14:tracePt t="27589" x="10447338" y="2220913"/>
          <p14:tracePt t="27606" x="10431463" y="2238375"/>
          <p14:tracePt t="27622" x="10414000" y="2254250"/>
          <p14:tracePt t="27639" x="10414000" y="2263775"/>
          <p14:tracePt t="27656" x="10406063" y="2271713"/>
          <p14:tracePt t="27672" x="10396538" y="2279650"/>
          <p14:tracePt t="27689" x="10396538" y="2297113"/>
          <p14:tracePt t="27706" x="10396538" y="2314575"/>
          <p14:tracePt t="27872" x="10371138" y="2332038"/>
          <p14:tracePt t="27889" x="10252075" y="2425700"/>
          <p14:tracePt t="27906" x="10064750" y="2586038"/>
          <p14:tracePt t="27923" x="9886950" y="2816225"/>
          <p14:tracePt t="27939" x="9750425" y="3021013"/>
          <p14:tracePt t="27956" x="9674225" y="3208338"/>
          <p14:tracePt t="27972" x="9639300" y="3317875"/>
          <p14:tracePt t="27989" x="9639300" y="3446463"/>
          <p14:tracePt t="28006" x="9639300" y="3556000"/>
          <p14:tracePt t="28023" x="9664700" y="3684588"/>
          <p14:tracePt t="28039" x="9715500" y="3811588"/>
          <p14:tracePt t="28056" x="9793288" y="3965575"/>
          <p14:tracePt t="28073" x="9834563" y="4092575"/>
          <p14:tracePt t="28090" x="9912350" y="4246563"/>
          <p14:tracePt t="28106" x="10006013" y="4391025"/>
          <p14:tracePt t="28123" x="10082213" y="4467225"/>
          <p14:tracePt t="28140" x="10133013" y="4518025"/>
          <p14:tracePt t="28157" x="10183813" y="4535488"/>
          <p14:tracePt t="28173" x="10234613" y="4543425"/>
          <p14:tracePt t="28190" x="10269538" y="4560888"/>
          <p14:tracePt t="28207" x="10320338" y="4560888"/>
          <p14:tracePt t="28223" x="10363200" y="4560888"/>
          <p14:tracePt t="28239" x="10414000" y="4560888"/>
          <p14:tracePt t="28240" x="10464800" y="4560888"/>
          <p14:tracePt t="28256" x="10515600" y="4560888"/>
          <p14:tracePt t="28273" x="10566400" y="4560888"/>
          <p14:tracePt t="28290" x="10591800" y="4560888"/>
          <p14:tracePt t="28307" x="10626725" y="4560888"/>
          <p14:tracePt t="28323" x="10652125" y="4560888"/>
          <p14:tracePt t="28339" x="10677525" y="4560888"/>
          <p14:tracePt t="28357" x="10710863" y="4551363"/>
          <p14:tracePt t="28373" x="10745788" y="4543425"/>
          <p14:tracePt t="28390" x="10804525" y="4525963"/>
          <p14:tracePt t="28406" x="10856913" y="4510088"/>
          <p14:tracePt t="28423" x="10907713" y="4492625"/>
          <p14:tracePt t="28439" x="10923588" y="4484688"/>
          <p14:tracePt t="28457" x="10950575" y="4475163"/>
          <p14:tracePt t="28473" x="10966450" y="4459288"/>
          <p14:tracePt t="28490" x="10975975" y="4449763"/>
          <p14:tracePt t="28507" x="11009313" y="4416425"/>
          <p14:tracePt t="28523" x="11085513" y="4338638"/>
          <p14:tracePt t="28540" x="11255375" y="4092575"/>
          <p14:tracePt t="28573" x="11341100" y="3821113"/>
          <p14:tracePt t="28590" x="11358563" y="3659188"/>
          <p14:tracePt t="28607" x="11358563" y="3540125"/>
          <p14:tracePt t="28623" x="11341100" y="3386138"/>
          <p14:tracePt t="28640" x="11333163" y="3276600"/>
          <p14:tracePt t="28656" x="11255375" y="3079750"/>
          <p14:tracePt t="28673" x="11171238" y="2952750"/>
          <p14:tracePt t="28690" x="11042650" y="2816225"/>
          <p14:tracePt t="28706" x="10890250" y="2679700"/>
          <p14:tracePt t="28723" x="10788650" y="2611438"/>
          <p14:tracePt t="28740" x="10618788" y="2535238"/>
          <p14:tracePt t="28757" x="10507663" y="2519363"/>
          <p14:tracePt t="28773" x="10345738" y="2501900"/>
          <p14:tracePt t="28790" x="10252075" y="2519363"/>
          <p14:tracePt t="28806" x="10158413" y="2560638"/>
          <p14:tracePt t="28824" x="10090150" y="2628900"/>
          <p14:tracePt t="28840" x="10031413" y="2697163"/>
          <p14:tracePt t="28873" x="9818688" y="2978150"/>
          <p14:tracePt t="28890" x="9715500" y="3130550"/>
          <p14:tracePt t="28907" x="9707563" y="3198813"/>
          <p14:tracePt t="28925" x="9699625" y="3302000"/>
          <p14:tracePt t="28940" x="9699625" y="3368675"/>
          <p14:tracePt t="28957" x="9725025" y="3514725"/>
          <p14:tracePt t="28974" x="9750425" y="3659188"/>
          <p14:tracePt t="28990" x="9767888" y="3778250"/>
          <p14:tracePt t="29007" x="9801225" y="3897313"/>
          <p14:tracePt t="29023" x="9834563" y="4024313"/>
          <p14:tracePt t="29040" x="9861550" y="4110038"/>
          <p14:tracePt t="29057" x="9902825" y="4203700"/>
          <p14:tracePt t="29073" x="9980613" y="4348163"/>
          <p14:tracePt t="29092" x="10047288" y="4449763"/>
          <p14:tracePt t="29107" x="10099675" y="4525963"/>
          <p14:tracePt t="29123" x="10125075" y="4568825"/>
          <p14:tracePt t="29140" x="10150475" y="4594225"/>
          <p14:tracePt t="29157" x="10158413" y="4603750"/>
          <p14:tracePt t="29648" x="10166350" y="4603750"/>
          <p14:tracePt t="29660" x="10166350" y="4611688"/>
          <p14:tracePt t="29674" x="10175875" y="4611688"/>
          <p14:tracePt t="29691" x="10183813" y="4611688"/>
          <p14:tracePt t="30174" x="10183813" y="4619625"/>
          <p14:tracePt t="30191" x="10193338" y="4619625"/>
          <p14:tracePt t="30402" x="10193338" y="4629150"/>
          <p14:tracePt t="30429" x="10193338" y="4637088"/>
          <p14:tracePt t="30454" x="10201275" y="4645025"/>
          <p14:tracePt t="30474" x="10201275" y="4654550"/>
          <p14:tracePt t="30852" x="10218738" y="4654550"/>
          <p14:tracePt t="30858" x="10244138" y="4654550"/>
          <p14:tracePt t="30875" x="10260013" y="4654550"/>
          <p14:tracePt t="30892" x="10269538" y="4654550"/>
          <p14:tracePt t="30914" x="10277475" y="4654550"/>
          <p14:tracePt t="35268" x="10209213" y="4619625"/>
          <p14:tracePt t="35279" x="10150475" y="4578350"/>
          <p14:tracePt t="35295" x="10074275" y="4492625"/>
          <p14:tracePt t="35312" x="10064750" y="4484688"/>
          <p14:tracePt t="35400" x="10082213" y="4484688"/>
          <p14:tracePt t="35412" x="10082213" y="4492625"/>
          <p14:tracePt t="35428" x="10107613" y="4500563"/>
          <p14:tracePt t="35445" x="10125075" y="4510088"/>
          <p14:tracePt t="35462" x="10125075" y="4518025"/>
          <p14:tracePt t="35884" x="10115550" y="4525963"/>
          <p14:tracePt t="35912" x="10107613" y="4525963"/>
          <p14:tracePt t="35929" x="10099675" y="4525963"/>
          <p14:tracePt t="35945" x="10090150" y="4525963"/>
          <p14:tracePt t="35962" x="10064750" y="4525963"/>
          <p14:tracePt t="35979" x="10047288" y="4525963"/>
          <p14:tracePt t="35996" x="10021888" y="4525963"/>
          <p14:tracePt t="36012" x="9963150" y="4525963"/>
          <p14:tracePt t="36029" x="9912350" y="4525963"/>
          <p14:tracePt t="36046" x="9758363" y="4525963"/>
          <p14:tracePt t="36062" x="9444038" y="4525963"/>
          <p14:tracePt t="36079" x="9061450" y="4525963"/>
          <p14:tracePt t="36096" x="8694738" y="4525963"/>
          <p14:tracePt t="36112" x="8559800" y="4525963"/>
          <p14:tracePt t="36129" x="8550275" y="4525963"/>
          <p14:tracePt t="36146" x="8550275" y="4535488"/>
          <p14:tracePt t="36167" x="8559800" y="4535488"/>
          <p14:tracePt t="36250" x="8567738" y="4535488"/>
          <p14:tracePt t="36262" x="8567738" y="4543425"/>
          <p14:tracePt t="36279" x="8575675" y="4543425"/>
          <p14:tracePt t="36304" x="8585200" y="4543425"/>
          <p14:tracePt t="36329" x="8593138" y="4543425"/>
          <p14:tracePt t="36346" x="8601075" y="4543425"/>
          <p14:tracePt t="36364" x="8610600" y="4543425"/>
          <p14:tracePt t="36379" x="8636000" y="4543425"/>
          <p14:tracePt t="36396" x="8661400" y="4543425"/>
          <p14:tracePt t="36413" x="8678863" y="4543425"/>
          <p14:tracePt t="36430" x="8704263" y="4543425"/>
          <p14:tracePt t="36446" x="8729663" y="4543425"/>
          <p14:tracePt t="36463" x="8737600" y="4543425"/>
          <p14:tracePt t="37276" x="8745538" y="4543425"/>
          <p14:tracePt t="37283" x="8755063" y="4543425"/>
          <p14:tracePt t="37296" x="8763000" y="4543425"/>
          <p14:tracePt t="37314" x="8772525" y="4543425"/>
          <p14:tracePt t="37330" x="8780463" y="4543425"/>
          <p14:tracePt t="37347" x="8788400" y="45434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buoy in the water&#10;&#10;AI-generated content may be incorrect.">
            <a:extLst>
              <a:ext uri="{FF2B5EF4-FFF2-40B4-BE49-F238E27FC236}">
                <a16:creationId xmlns:a16="http://schemas.microsoft.com/office/drawing/2014/main" id="{2687999F-7249-6C95-FD73-B69C5C42104E}"/>
              </a:ext>
            </a:extLst>
          </p:cNvPr>
          <p:cNvPicPr>
            <a:picLocks noChangeAspect="1"/>
          </p:cNvPicPr>
          <p:nvPr/>
        </p:nvPicPr>
        <p:blipFill>
          <a:blip r:embed="rId5">
            <a:extLst>
              <a:ext uri="{28A0092B-C50C-407E-A947-70E740481C1C}">
                <a14:useLocalDpi xmlns:a14="http://schemas.microsoft.com/office/drawing/2010/main" val="0"/>
              </a:ext>
            </a:extLst>
          </a:blip>
          <a:srcRect l="24120" r="25968"/>
          <a:stretch>
            <a:fillRect/>
          </a:stretch>
        </p:blipFill>
        <p:spPr>
          <a:xfrm>
            <a:off x="6106631" y="10"/>
            <a:ext cx="6085284" cy="6857990"/>
          </a:xfrm>
          <a:prstGeom prst="rect">
            <a:avLst/>
          </a:prstGeom>
          <a:noFill/>
          <a:ln>
            <a:noFill/>
          </a:ln>
        </p:spPr>
      </p:pic>
      <p:sp>
        <p:nvSpPr>
          <p:cNvPr id="5" name="Content Placeholder 4">
            <a:extLst>
              <a:ext uri="{FF2B5EF4-FFF2-40B4-BE49-F238E27FC236}">
                <a16:creationId xmlns:a16="http://schemas.microsoft.com/office/drawing/2014/main" id="{7EF3260E-35CD-4C54-A6C8-46BC18711ECF}"/>
              </a:ext>
            </a:extLst>
          </p:cNvPr>
          <p:cNvSpPr>
            <a:spLocks noGrp="1"/>
          </p:cNvSpPr>
          <p:nvPr>
            <p:ph idx="1"/>
          </p:nvPr>
        </p:nvSpPr>
        <p:spPr>
          <a:xfrm>
            <a:off x="335363" y="2067717"/>
            <a:ext cx="5376595" cy="4241603"/>
          </a:xfrm>
        </p:spPr>
        <p:txBody>
          <a:bodyPr>
            <a:normAutofit/>
          </a:bodyPr>
          <a:lstStyle/>
          <a:p>
            <a:pPr marL="0" indent="0">
              <a:buNone/>
            </a:pPr>
            <a:r>
              <a:rPr lang="en-AU" sz="2000"/>
              <a:t>The basic workflow of aquatic remote sensing:</a:t>
            </a:r>
          </a:p>
          <a:p>
            <a:pPr marL="0" indent="0">
              <a:buNone/>
            </a:pPr>
            <a:endParaRPr lang="en-AU" sz="2000"/>
          </a:p>
          <a:p>
            <a:pPr>
              <a:spcBef>
                <a:spcPts val="0"/>
              </a:spcBef>
            </a:pPr>
            <a:r>
              <a:rPr lang="en-AU" sz="2000"/>
              <a:t>Sunlight hits water</a:t>
            </a:r>
          </a:p>
          <a:p>
            <a:pPr>
              <a:spcBef>
                <a:spcPts val="0"/>
              </a:spcBef>
            </a:pPr>
            <a:r>
              <a:rPr lang="en-AU" sz="2000"/>
              <a:t>Light interacts with water constituents</a:t>
            </a:r>
          </a:p>
          <a:p>
            <a:pPr>
              <a:spcBef>
                <a:spcPts val="0"/>
              </a:spcBef>
            </a:pPr>
            <a:r>
              <a:rPr lang="en-AU" sz="2000"/>
              <a:t>Modified light leaves the water</a:t>
            </a:r>
          </a:p>
          <a:p>
            <a:pPr>
              <a:spcBef>
                <a:spcPts val="0"/>
              </a:spcBef>
            </a:pPr>
            <a:r>
              <a:rPr lang="en-AU" sz="2000"/>
              <a:t>Sensors measure that light</a:t>
            </a:r>
          </a:p>
          <a:p>
            <a:pPr>
              <a:spcBef>
                <a:spcPts val="0"/>
              </a:spcBef>
            </a:pPr>
            <a:r>
              <a:rPr lang="en-AU" sz="2000"/>
              <a:t>Algorithms convert it to:</a:t>
            </a:r>
          </a:p>
          <a:p>
            <a:pPr lvl="1">
              <a:spcBef>
                <a:spcPts val="0"/>
              </a:spcBef>
            </a:pPr>
            <a:r>
              <a:rPr lang="en-AU" sz="2000"/>
              <a:t>Chlorophyll concentration</a:t>
            </a:r>
          </a:p>
          <a:p>
            <a:pPr lvl="1">
              <a:spcBef>
                <a:spcPts val="0"/>
              </a:spcBef>
            </a:pPr>
            <a:r>
              <a:rPr lang="en-AU" sz="2000"/>
              <a:t>Turbidity</a:t>
            </a:r>
          </a:p>
          <a:p>
            <a:pPr lvl="1">
              <a:spcBef>
                <a:spcPts val="0"/>
              </a:spcBef>
            </a:pPr>
            <a:r>
              <a:rPr lang="en-AU" sz="2000"/>
              <a:t>Water clarity</a:t>
            </a:r>
          </a:p>
          <a:p>
            <a:pPr lvl="1">
              <a:spcBef>
                <a:spcPts val="0"/>
              </a:spcBef>
            </a:pPr>
            <a:r>
              <a:rPr lang="en-AU" sz="2000"/>
              <a:t>Organic matter</a:t>
            </a:r>
          </a:p>
          <a:p>
            <a:pPr marL="0" indent="0">
              <a:buNone/>
            </a:pPr>
            <a:endParaRPr lang="en-AU" sz="2000"/>
          </a:p>
          <a:p>
            <a:pPr marL="0" indent="0">
              <a:buNone/>
            </a:pPr>
            <a:r>
              <a:rPr lang="en-AU" sz="2000"/>
              <a:t>Aquatic remote sensing = using light physics to understand water properties remotely.</a:t>
            </a:r>
          </a:p>
        </p:txBody>
      </p:sp>
      <p:sp>
        <p:nvSpPr>
          <p:cNvPr id="2" name="Title 1">
            <a:extLst>
              <a:ext uri="{FF2B5EF4-FFF2-40B4-BE49-F238E27FC236}">
                <a16:creationId xmlns:a16="http://schemas.microsoft.com/office/drawing/2014/main" id="{BAA3F583-1845-419A-9585-975BD437E0DF}"/>
              </a:ext>
            </a:extLst>
          </p:cNvPr>
          <p:cNvSpPr>
            <a:spLocks noGrp="1"/>
          </p:cNvSpPr>
          <p:nvPr>
            <p:ph type="title"/>
          </p:nvPr>
        </p:nvSpPr>
        <p:spPr>
          <a:xfrm>
            <a:off x="335360" y="1073945"/>
            <a:ext cx="5376597" cy="852487"/>
          </a:xfrm>
        </p:spPr>
        <p:txBody>
          <a:bodyPr anchor="t">
            <a:normAutofit/>
          </a:bodyPr>
          <a:lstStyle/>
          <a:p>
            <a:r>
              <a:rPr lang="en-AU"/>
              <a:t>Bringing it together</a:t>
            </a:r>
          </a:p>
        </p:txBody>
      </p:sp>
      <p:pic>
        <p:nvPicPr>
          <p:cNvPr id="8" name="Video 7">
            <a:hlinkClick r:id="" action="ppaction://media"/>
            <a:extLst>
              <a:ext uri="{FF2B5EF4-FFF2-40B4-BE49-F238E27FC236}">
                <a16:creationId xmlns:a16="http://schemas.microsoft.com/office/drawing/2014/main" id="{D71A48E7-2AEF-FCE9-FAD7-54EE8095D8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238822"/>
      </p:ext>
    </p:extLst>
  </p:cSld>
  <p:clrMapOvr>
    <a:masterClrMapping/>
  </p:clrMapOvr>
  <mc:AlternateContent xmlns:mc="http://schemas.openxmlformats.org/markup-compatibility/2006" xmlns:p14="http://schemas.microsoft.com/office/powerpoint/2010/main">
    <mc:Choice Requires="p14">
      <p:transition spd="slow" p14:dur="2000" advTm="83109"/>
    </mc:Choice>
    <mc:Fallback xmlns="">
      <p:transition spd="slow" advTm="8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p:ext uri="{3A86A75C-4F4B-4683-9AE1-C65F6400EC91}">
      <p14:laserTraceLst xmlns:p14="http://schemas.microsoft.com/office/powerpoint/2010/main">
        <p14:tracePtLst>
          <p14:tracePt t="65859" x="8763000" y="4449763"/>
          <p14:tracePt t="65871" x="8704263" y="4297363"/>
          <p14:tracePt t="65887" x="8694738" y="4186238"/>
          <p14:tracePt t="65904" x="8694738" y="4178300"/>
          <p14:tracePt t="66281" x="8636000" y="4211638"/>
          <p14:tracePt t="66289" x="8516938" y="4338638"/>
          <p14:tracePt t="66304" x="8456613" y="4398963"/>
          <p14:tracePt t="66321" x="8337550" y="4594225"/>
          <p14:tracePt t="66338" x="8201025" y="4799013"/>
          <p14:tracePt t="66354" x="8107363" y="4943475"/>
          <p14:tracePt t="66371" x="7962900" y="5173663"/>
          <p14:tracePt t="66388" x="7886700" y="5376863"/>
          <p14:tracePt t="66405" x="7869238" y="5487988"/>
          <p14:tracePt t="66421" x="7869238" y="5513388"/>
          <p14:tracePt t="66438" x="7869238" y="5530850"/>
          <p14:tracePt t="66477" x="7869238" y="5522913"/>
          <p14:tracePt t="66488" x="7869238" y="5445125"/>
          <p14:tracePt t="66505" x="7853363" y="5310188"/>
          <p14:tracePt t="66521" x="7818438" y="5130800"/>
          <p14:tracePt t="66538" x="7802563" y="5019675"/>
          <p14:tracePt t="66555" x="7802563" y="4926013"/>
          <p14:tracePt t="66571" x="7802563" y="4900613"/>
          <p14:tracePt t="66588" x="7785100" y="4867275"/>
          <p14:tracePt t="66605" x="7775575" y="4857750"/>
          <p14:tracePt t="66621" x="7724775" y="4841875"/>
          <p14:tracePt t="66638" x="7615238" y="4799013"/>
          <p14:tracePt t="66655" x="7443788" y="4781550"/>
          <p14:tracePt t="66671" x="7283450" y="4773613"/>
          <p14:tracePt t="66688" x="7180263" y="4773613"/>
          <p14:tracePt t="66705" x="7096125" y="4773613"/>
          <p14:tracePt t="67185" x="7096125" y="4764088"/>
          <p14:tracePt t="67193" x="7104063" y="4764088"/>
          <p14:tracePt t="67222" x="7129463" y="4756150"/>
          <p14:tracePt t="67239" x="7138988" y="4756150"/>
          <p14:tracePt t="69657" x="7129463" y="4773613"/>
          <p14:tracePt t="69674" x="7121525" y="4773613"/>
          <p14:tracePt t="69691" x="7112000" y="4806950"/>
          <p14:tracePt t="69708" x="7104063" y="4816475"/>
          <p14:tracePt t="69724" x="7104063" y="4832350"/>
          <p14:tracePt t="69758" x="7104063" y="4849813"/>
          <p14:tracePt t="69774" x="7104063" y="4867275"/>
          <p14:tracePt t="69791" x="7104063" y="4892675"/>
          <p14:tracePt t="69808" x="7112000" y="4892675"/>
          <p14:tracePt t="69824" x="7129463" y="4918075"/>
          <p14:tracePt t="69842" x="7146925" y="4926013"/>
          <p14:tracePt t="69858" x="7164388" y="4943475"/>
          <p14:tracePt t="69874" x="7189788" y="4951413"/>
          <p14:tracePt t="69892" x="7205663" y="4960938"/>
          <p14:tracePt t="69908" x="7223125" y="4976813"/>
          <p14:tracePt t="69924" x="7240588" y="4986338"/>
          <p14:tracePt t="69941" x="7265988" y="5019675"/>
          <p14:tracePt t="69957" x="7283450" y="5037138"/>
          <p14:tracePt t="69975" x="7299325" y="5054600"/>
          <p14:tracePt t="69991" x="7308850" y="5070475"/>
          <p14:tracePt t="70009" x="7308850" y="5080000"/>
          <p14:tracePt t="76040" x="7308850" y="5087938"/>
          <p14:tracePt t="76047" x="7308850" y="5097463"/>
          <p14:tracePt t="76062" x="7308850" y="5164138"/>
          <p14:tracePt t="76079" x="7308850" y="5189538"/>
          <p14:tracePt t="76096" x="7308850" y="5224463"/>
          <p14:tracePt t="76112" x="7308850" y="5241925"/>
          <p14:tracePt t="76129" x="7308850" y="5267325"/>
          <p14:tracePt t="76146" x="7308850" y="5275263"/>
          <p14:tracePt t="76162" x="7308850" y="5283200"/>
          <p14:tracePt t="76179" x="7316788" y="5310188"/>
          <p14:tracePt t="76196" x="7334250" y="5343525"/>
          <p14:tracePt t="76213" x="7359650" y="5368925"/>
          <p14:tracePt t="76229" x="7392988" y="5394325"/>
          <p14:tracePt t="76246" x="7418388" y="5411788"/>
          <p14:tracePt t="76262" x="7470775" y="5429250"/>
          <p14:tracePt t="76279" x="7512050" y="5445125"/>
          <p14:tracePt t="76296" x="7554913" y="5454650"/>
          <p14:tracePt t="76313" x="7631113" y="5470525"/>
          <p14:tracePt t="76329" x="7673975" y="5470525"/>
          <p14:tracePt t="76346" x="7734300" y="5470525"/>
          <p14:tracePt t="76363" x="7802563" y="5462588"/>
          <p14:tracePt t="76379" x="7886700" y="5419725"/>
          <p14:tracePt t="76396" x="7947025" y="5368925"/>
          <p14:tracePt t="76413" x="8005763" y="5318125"/>
          <p14:tracePt t="76429" x="8116888" y="5130800"/>
          <p14:tracePt t="76446" x="8193088" y="4892675"/>
          <p14:tracePt t="76463" x="8253413" y="4518025"/>
          <p14:tracePt t="76480" x="8253413" y="4194175"/>
          <p14:tracePt t="76496" x="8253413" y="3624263"/>
          <p14:tracePt t="76513" x="8269288" y="2816225"/>
          <p14:tracePt t="76529" x="8269288" y="2084388"/>
          <p14:tracePt t="76546" x="8269288" y="1497013"/>
          <p14:tracePt t="76563" x="8269288" y="1114425"/>
          <p14:tracePt t="76579" x="8253413" y="825500"/>
          <p14:tracePt t="76596" x="8201025" y="442913"/>
          <p14:tracePt t="76613" x="8167688" y="331788"/>
          <p14:tracePt t="76629" x="8142288" y="263525"/>
          <p14:tracePt t="76646" x="8116888" y="220663"/>
          <p14:tracePt t="76663" x="8091488" y="169863"/>
          <p14:tracePt t="76680" x="8066088" y="136525"/>
          <p14:tracePt t="76696" x="8023225" y="762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0.2"/>
</p:tagLst>
</file>

<file path=ppt/theme/theme1.xml><?xml version="1.0" encoding="utf-8"?>
<a:theme xmlns:a="http://schemas.openxmlformats.org/drawingml/2006/main" name="CSIRO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812C4F08-D63F-4B13-B0A0-07A1FC745E9F}" vid="{D0A0A1A6-DBB6-4D4D-8197-E1765F239F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4d2944-b692-4bdd-b6f7-67de473e23ee">
      <Terms xmlns="http://schemas.microsoft.com/office/infopath/2007/PartnerControls"/>
    </lcf76f155ced4ddcb4097134ff3c332f>
    <TaxCatchAll xmlns="893c76da-b8b8-43e4-9290-fc0d51252188" xsi:nil="true"/>
    <_dlc_DocId xmlns="893c76da-b8b8-43e4-9290-fc0d51252188">MDH4U53CMUJN-878038162-1807</_dlc_DocId>
    <_dlc_DocIdUrl xmlns="893c76da-b8b8-43e4-9290-fc0d51252188">
      <Url>https://csiroau.sharepoint.com/sites/InlandObservatory/_layouts/15/DocIdRedir.aspx?ID=MDH4U53CMUJN-878038162-1807</Url>
      <Description>MDH4U53CMUJN-878038162-1807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A49B2A6DFF772140B04A2BC33F2B2093" ma:contentTypeVersion="17" ma:contentTypeDescription="Create a new document." ma:contentTypeScope="" ma:versionID="368c8cfe7e1e4aebe9069bd532e04279">
  <xsd:schema xmlns:xsd="http://www.w3.org/2001/XMLSchema" xmlns:xs="http://www.w3.org/2001/XMLSchema" xmlns:p="http://schemas.microsoft.com/office/2006/metadata/properties" xmlns:ns2="893c76da-b8b8-43e4-9290-fc0d51252188" xmlns:ns3="0d4d2944-b692-4bdd-b6f7-67de473e23ee" targetNamespace="http://schemas.microsoft.com/office/2006/metadata/properties" ma:root="true" ma:fieldsID="f7ef3411d49a0d344620f5f9757a7e9f" ns2:_="" ns3:_="">
    <xsd:import namespace="893c76da-b8b8-43e4-9290-fc0d51252188"/>
    <xsd:import namespace="0d4d2944-b692-4bdd-b6f7-67de473e23e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2:SharedWithUsers" minOccurs="0"/>
                <xsd:element ref="ns2:SharedWithDetails" minOccurs="0"/>
                <xsd:element ref="ns3:MediaServiceObjectDetectorVersions" minOccurs="0"/>
                <xsd:element ref="ns3:MediaLengthInSeconds"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3c76da-b8b8-43e4-9290-fc0d5125218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f9c4c15a-3be5-42c8-b6fe-3e02bc87a145}" ma:internalName="TaxCatchAll" ma:showField="CatchAllData" ma:web="893c76da-b8b8-43e4-9290-fc0d5125218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4d2944-b692-4bdd-b6f7-67de473e23e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9513c6f-d7d3-4bba-9430-ae338114780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035783-0442-43A2-9358-7886AB4DAA2E}">
  <ds:schemaRefs>
    <ds:schemaRef ds:uri="0d4d2944-b692-4bdd-b6f7-67de473e23ee"/>
    <ds:schemaRef ds:uri="893c76da-b8b8-43e4-9290-fc0d512521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F85F358-34A8-4D02-856F-58A2442CCFD7}">
  <ds:schemaRefs>
    <ds:schemaRef ds:uri="http://schemas.microsoft.com/sharepoint/v3/contenttype/forms"/>
  </ds:schemaRefs>
</ds:datastoreItem>
</file>

<file path=customXml/itemProps3.xml><?xml version="1.0" encoding="utf-8"?>
<ds:datastoreItem xmlns:ds="http://schemas.openxmlformats.org/officeDocument/2006/customXml" ds:itemID="{C0F7C4F6-2322-4D0B-8ED1-C9FF9734359A}">
  <ds:schemaRefs>
    <ds:schemaRef ds:uri="http://schemas.microsoft.com/sharepoint/events"/>
  </ds:schemaRefs>
</ds:datastoreItem>
</file>

<file path=customXml/itemProps4.xml><?xml version="1.0" encoding="utf-8"?>
<ds:datastoreItem xmlns:ds="http://schemas.openxmlformats.org/officeDocument/2006/customXml" ds:itemID="{05304B7F-182B-4F36-9459-BFDA5AAC2F51}">
  <ds:schemaRefs>
    <ds:schemaRef ds:uri="0d4d2944-b692-4bdd-b6f7-67de473e23ee"/>
    <ds:schemaRef ds:uri="893c76da-b8b8-43e4-9290-fc0d512521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643</Words>
  <Application>Microsoft Office PowerPoint</Application>
  <PresentationFormat>Widescreen</PresentationFormat>
  <Paragraphs>106</Paragraphs>
  <Slides>5</Slides>
  <Notes>4</Notes>
  <HiddenSlides>0</HiddenSlides>
  <MMClips>5</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CSIRO vertical</vt:lpstr>
      <vt:lpstr>PowerPoint Presentation</vt:lpstr>
      <vt:lpstr>What Technology makes it possible for us to monitor Water Quality remotely?</vt:lpstr>
      <vt:lpstr>Light interactions with water</vt:lpstr>
      <vt:lpstr>How we measure WQ – radiometers &amp; sensors?</vt:lpstr>
      <vt:lpstr>Bringing it together</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Kerrisk, Gemma (Environment, Dutton Park)</dc:creator>
  <cp:lastModifiedBy>Kerrisk, Gemma (Environment, Dutton Park)</cp:lastModifiedBy>
  <cp:revision>2</cp:revision>
  <dcterms:created xsi:type="dcterms:W3CDTF">2025-02-19T06:50:31Z</dcterms:created>
  <dcterms:modified xsi:type="dcterms:W3CDTF">2026-03-16T01:51:48Z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0x010100A49B2A6DFF772140B04A2BC33F2B2093</vt:lpwstr>
  </property>
  <property fmtid="{D5CDD505-2E9C-101B-9397-08002B2CF9AE}" pid="3" name="_dlc_DocIdItemGuid">
    <vt:lpwstr>4bc17e90-4dc5-462a-bbc9-d10b1ac04a2e</vt:lpwstr>
  </property>
  <property fmtid="{D5CDD505-2E9C-101B-9397-08002B2CF9AE}" pid="4" name="MediaServiceImageTags">
    <vt:lpwstr/>
  </property>
  <property fmtid="{D5CDD505-2E9C-101B-9397-08002B2CF9AE}" pid="5" name="MSIP_Label_0ad370f1-5840-4c36-bb65-89acaaf849ca_Enabled">
    <vt:lpwstr>true</vt:lpwstr>
  </property>
  <property fmtid="{D5CDD505-2E9C-101B-9397-08002B2CF9AE}" pid="6" name="MSIP_Label_0ad370f1-5840-4c36-bb65-89acaaf849ca_SetDate">
    <vt:lpwstr>2026-02-04T03:33:03Z</vt:lpwstr>
  </property>
  <property fmtid="{D5CDD505-2E9C-101B-9397-08002B2CF9AE}" pid="7" name="MSIP_Label_0ad370f1-5840-4c36-bb65-89acaaf849ca_Method">
    <vt:lpwstr>Privileged</vt:lpwstr>
  </property>
  <property fmtid="{D5CDD505-2E9C-101B-9397-08002B2CF9AE}" pid="8" name="MSIP_Label_0ad370f1-5840-4c36-bb65-89acaaf849ca_Name">
    <vt:lpwstr>OFFICIAL</vt:lpwstr>
  </property>
  <property fmtid="{D5CDD505-2E9C-101B-9397-08002B2CF9AE}" pid="9" name="MSIP_Label_0ad370f1-5840-4c36-bb65-89acaaf849ca_SiteId">
    <vt:lpwstr>0fe05593-19ac-4f98-adbf-0375fce7f160</vt:lpwstr>
  </property>
  <property fmtid="{D5CDD505-2E9C-101B-9397-08002B2CF9AE}" pid="10" name="MSIP_Label_0ad370f1-5840-4c36-bb65-89acaaf849ca_ActionId">
    <vt:lpwstr>b0ccf9a4-2775-48f5-bf66-fd64ca730e6e</vt:lpwstr>
  </property>
  <property fmtid="{D5CDD505-2E9C-101B-9397-08002B2CF9AE}" pid="11" name="MSIP_Label_0ad370f1-5840-4c36-bb65-89acaaf849ca_ContentBits">
    <vt:lpwstr>3</vt:lpwstr>
  </property>
  <property fmtid="{D5CDD505-2E9C-101B-9397-08002B2CF9AE}" pid="12" name="MSIP_Label_0ad370f1-5840-4c36-bb65-89acaaf849ca_Tag">
    <vt:lpwstr>10, 0, 1, 2</vt:lpwstr>
  </property>
  <property fmtid="{D5CDD505-2E9C-101B-9397-08002B2CF9AE}" pid="13" name="ClassificationContentMarkingFooterLocations">
    <vt:lpwstr>CSIRO vertical:8\1_CSIRO vertical:8</vt:lpwstr>
  </property>
  <property fmtid="{D5CDD505-2E9C-101B-9397-08002B2CF9AE}" pid="14" name="ClassificationContentMarkingFooterText">
    <vt:lpwstr>OFFICIAL</vt:lpwstr>
  </property>
  <property fmtid="{D5CDD505-2E9C-101B-9397-08002B2CF9AE}" pid="15" name="ClassificationContentMarkingHeaderLocations">
    <vt:lpwstr>CSIRO vertical:7\1_CSIRO vertical:7</vt:lpwstr>
  </property>
  <property fmtid="{D5CDD505-2E9C-101B-9397-08002B2CF9AE}" pid="16" name="ClassificationContentMarkingHeaderText">
    <vt:lpwstr>OFFICIAL</vt:lpwstr>
  </property>
</Properties>
</file>