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82" r:id="rId6"/>
    <p:sldMasterId id="2147483698" r:id="rId7"/>
    <p:sldMasterId id="2147483732" r:id="rId8"/>
  </p:sldMasterIdLst>
  <p:notesMasterIdLst>
    <p:notesMasterId r:id="rId17"/>
  </p:notesMasterIdLst>
  <p:sldIdLst>
    <p:sldId id="2147474151" r:id="rId9"/>
    <p:sldId id="2147474309" r:id="rId10"/>
    <p:sldId id="2147474155" r:id="rId11"/>
    <p:sldId id="2147474180" r:id="rId12"/>
    <p:sldId id="2147474188" r:id="rId13"/>
    <p:sldId id="2147474306" r:id="rId14"/>
    <p:sldId id="2147474308" r:id="rId15"/>
    <p:sldId id="214747430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1B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77" autoAdjust="0"/>
  </p:normalViewPr>
  <p:slideViewPr>
    <p:cSldViewPr snapToGrid="0">
      <p:cViewPr varScale="1">
        <p:scale>
          <a:sx n="57" d="100"/>
          <a:sy n="57" d="100"/>
        </p:scale>
        <p:origin x="940" y="4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5" Type="http://schemas.openxmlformats.org/officeDocument/2006/relationships/slideMaster" Target="slideMasters/slideMaster1.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221865-0A9E-495A-B282-F17E53F71A77}" type="datetimeFigureOut">
              <a:rPr lang="en-AU" smtClean="0"/>
              <a:t>19/03/2026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0CA76-96B3-473B-A2B8-E8523AE0EB8D}" type="slidenum">
              <a:rPr lang="en-AU" smtClean="0"/>
              <a:t>‹#›</a:t>
            </a:fld>
            <a:endParaRPr lang="en-AU"/>
          </a:p>
        </p:txBody>
      </p:sp>
    </p:spTree>
    <p:extLst>
      <p:ext uri="{BB962C8B-B14F-4D97-AF65-F5344CB8AC3E}">
        <p14:creationId xmlns:p14="http://schemas.microsoft.com/office/powerpoint/2010/main" val="1698111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032-200B-5B90-C1F5-52F5E7B40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901B7-01DA-0A67-02DA-BF0F22305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6C807-54D0-22D1-3EBD-D7905902838D}"/>
              </a:ext>
            </a:extLst>
          </p:cNvPr>
          <p:cNvSpPr>
            <a:spLocks noGrp="1"/>
          </p:cNvSpPr>
          <p:nvPr>
            <p:ph type="body" idx="1"/>
          </p:nvPr>
        </p:nvSpPr>
        <p:spPr/>
        <p:txBody>
          <a:bodyPr/>
          <a:lstStyle/>
          <a:p>
            <a:pPr fontAlgn="t"/>
            <a:r>
              <a:rPr lang="es-ES" sz="1200" b="0" i="0" kern="1200" dirty="0">
                <a:solidFill>
                  <a:schemeClr val="tx1"/>
                </a:solidFill>
                <a:effectLst/>
                <a:latin typeface="+mn-lt"/>
                <a:ea typeface="+mn-ea"/>
                <a:cs typeface="+mn-cs"/>
              </a:rPr>
              <a:t>Hola. Mi nombre es </a:t>
            </a:r>
            <a:r>
              <a:rPr lang="es-ES" sz="1200" b="1" i="0" kern="1200" dirty="0">
                <a:solidFill>
                  <a:schemeClr val="tx1"/>
                </a:solidFill>
                <a:effectLst/>
                <a:latin typeface="+mn-lt"/>
                <a:ea typeface="+mn-ea"/>
                <a:cs typeface="+mn-cs"/>
              </a:rPr>
              <a:t>Duy</a:t>
            </a:r>
            <a:r>
              <a:rPr lang="es-ES" sz="1200" b="0" i="0" kern="1200" dirty="0">
                <a:solidFill>
                  <a:schemeClr val="tx1"/>
                </a:solidFill>
                <a:effectLst/>
                <a:latin typeface="+mn-lt"/>
                <a:ea typeface="+mn-ea"/>
                <a:cs typeface="+mn-cs"/>
              </a:rPr>
              <a:t>. Soy </a:t>
            </a:r>
            <a:r>
              <a:rPr lang="es-ES" sz="1200" b="1" i="0" kern="1200" dirty="0">
                <a:solidFill>
                  <a:schemeClr val="tx1"/>
                </a:solidFill>
                <a:effectLst/>
                <a:latin typeface="+mn-lt"/>
                <a:ea typeface="+mn-ea"/>
                <a:cs typeface="+mn-cs"/>
              </a:rPr>
              <a:t>modelador de la calidad del agua</a:t>
            </a:r>
            <a:r>
              <a:rPr lang="es-ES" sz="1200" b="0" i="0" kern="1200" dirty="0">
                <a:solidFill>
                  <a:schemeClr val="tx1"/>
                </a:solidFill>
                <a:effectLst/>
                <a:latin typeface="+mn-lt"/>
                <a:ea typeface="+mn-ea"/>
                <a:cs typeface="+mn-cs"/>
              </a:rPr>
              <a:t> y </a:t>
            </a:r>
            <a:r>
              <a:rPr lang="es-ES" sz="1200" b="1" i="0" kern="1200" dirty="0">
                <a:solidFill>
                  <a:schemeClr val="tx1"/>
                </a:solidFill>
                <a:effectLst/>
                <a:latin typeface="+mn-lt"/>
                <a:ea typeface="+mn-ea"/>
                <a:cs typeface="+mn-cs"/>
              </a:rPr>
              <a:t>científico investigador</a:t>
            </a:r>
            <a:r>
              <a:rPr lang="es-ES" sz="1200" b="0" i="0" kern="1200" dirty="0">
                <a:solidFill>
                  <a:schemeClr val="tx1"/>
                </a:solidFill>
                <a:effectLst/>
                <a:latin typeface="+mn-lt"/>
                <a:ea typeface="+mn-ea"/>
                <a:cs typeface="+mn-cs"/>
              </a:rPr>
              <a:t> en </a:t>
            </a:r>
            <a:r>
              <a:rPr lang="es-ES" sz="1200" b="1" i="0" kern="1200" dirty="0">
                <a:solidFill>
                  <a:schemeClr val="tx1"/>
                </a:solidFill>
                <a:effectLst/>
                <a:latin typeface="+mn-lt"/>
                <a:ea typeface="+mn-ea"/>
                <a:cs typeface="+mn-cs"/>
              </a:rPr>
              <a:t>CSIRO, Australia</a:t>
            </a:r>
            <a:r>
              <a:rPr lang="es-ES" sz="1200" b="0" i="0" kern="1200" dirty="0">
                <a:solidFill>
                  <a:schemeClr val="tx1"/>
                </a:solidFill>
                <a:effectLst/>
                <a:latin typeface="+mn-lt"/>
                <a:ea typeface="+mn-ea"/>
                <a:cs typeface="+mn-cs"/>
              </a:rPr>
              <a:t>.</a:t>
            </a:r>
            <a:br>
              <a:rPr lang="es-ES" sz="1200" b="0" i="0" kern="1200" dirty="0">
                <a:solidFill>
                  <a:schemeClr val="tx1"/>
                </a:solidFill>
                <a:effectLst/>
                <a:latin typeface="+mn-lt"/>
                <a:ea typeface="+mn-ea"/>
                <a:cs typeface="+mn-cs"/>
              </a:rPr>
            </a:br>
            <a:r>
              <a:rPr lang="es-ES" sz="1200" b="0" i="0" kern="1200" dirty="0">
                <a:solidFill>
                  <a:schemeClr val="tx1"/>
                </a:solidFill>
                <a:effectLst/>
                <a:latin typeface="+mn-lt"/>
                <a:ea typeface="+mn-ea"/>
                <a:cs typeface="+mn-cs"/>
              </a:rPr>
              <a:t>Les doy la bienvenida a la clase de hoy.</a:t>
            </a:r>
          </a:p>
          <a:p>
            <a:pPr fontAlgn="t"/>
            <a:r>
              <a:rPr lang="es-ES" sz="1200" b="0" i="0" kern="1200" dirty="0">
                <a:solidFill>
                  <a:schemeClr val="tx1"/>
                </a:solidFill>
                <a:effectLst/>
                <a:latin typeface="+mn-lt"/>
                <a:ea typeface="+mn-ea"/>
                <a:cs typeface="+mn-cs"/>
              </a:rPr>
              <a:t>En esta parte de la clase, aprenderán sobre el </a:t>
            </a:r>
            <a:r>
              <a:rPr lang="es-ES" sz="1200" b="1" i="0" kern="1200" dirty="0">
                <a:solidFill>
                  <a:schemeClr val="tx1"/>
                </a:solidFill>
                <a:effectLst/>
                <a:latin typeface="+mn-lt"/>
                <a:ea typeface="+mn-ea"/>
                <a:cs typeface="+mn-cs"/>
              </a:rPr>
              <a:t>modelado de la calidad del agua</a:t>
            </a:r>
            <a:r>
              <a:rPr lang="es-ES" sz="1200" b="0" i="0" kern="1200" dirty="0">
                <a:solidFill>
                  <a:schemeClr val="tx1"/>
                </a:solidFill>
                <a:effectLst/>
                <a:latin typeface="+mn-lt"/>
                <a:ea typeface="+mn-ea"/>
                <a:cs typeface="+mn-cs"/>
              </a:rPr>
              <a:t>.</a:t>
            </a:r>
          </a:p>
          <a:p>
            <a:pPr fontAlgn="t"/>
            <a:r>
              <a:rPr lang="es-ES" sz="1200" b="0" i="0" kern="1200" dirty="0">
                <a:solidFill>
                  <a:schemeClr val="tx1"/>
                </a:solidFill>
                <a:effectLst/>
                <a:latin typeface="+mn-lt"/>
                <a:ea typeface="+mn-ea"/>
                <a:cs typeface="+mn-cs"/>
              </a:rPr>
              <a:t>Primero, ¿qué es un modelo?</a:t>
            </a:r>
            <a:br>
              <a:rPr lang="es-ES" sz="1200" b="0" i="0" kern="1200" dirty="0">
                <a:solidFill>
                  <a:schemeClr val="tx1"/>
                </a:solidFill>
                <a:effectLst/>
                <a:latin typeface="+mn-lt"/>
                <a:ea typeface="+mn-ea"/>
                <a:cs typeface="+mn-cs"/>
              </a:rPr>
            </a:br>
            <a:r>
              <a:rPr lang="es-ES" sz="1200" b="0" i="0" kern="1200" dirty="0">
                <a:solidFill>
                  <a:schemeClr val="tx1"/>
                </a:solidFill>
                <a:effectLst/>
                <a:latin typeface="+mn-lt"/>
                <a:ea typeface="+mn-ea"/>
                <a:cs typeface="+mn-cs"/>
              </a:rPr>
              <a:t>Un modelo es algo que </a:t>
            </a:r>
            <a:r>
              <a:rPr lang="es-ES" sz="1200" b="1" i="0" kern="1200" dirty="0">
                <a:solidFill>
                  <a:schemeClr val="tx1"/>
                </a:solidFill>
                <a:effectLst/>
                <a:latin typeface="+mn-lt"/>
                <a:ea typeface="+mn-ea"/>
                <a:cs typeface="+mn-cs"/>
              </a:rPr>
              <a:t>representa otra cosa</a:t>
            </a:r>
            <a:r>
              <a:rPr lang="es-ES" sz="1200" b="0" i="0" kern="1200" dirty="0">
                <a:solidFill>
                  <a:schemeClr val="tx1"/>
                </a:solidFill>
                <a:effectLst/>
                <a:latin typeface="+mn-lt"/>
                <a:ea typeface="+mn-ea"/>
                <a:cs typeface="+mn-cs"/>
              </a:rPr>
              <a:t>.</a:t>
            </a:r>
          </a:p>
          <a:p>
            <a:pPr fontAlgn="t"/>
            <a:r>
              <a:rPr lang="es-ES" sz="1200" b="0" i="0" kern="1200" dirty="0">
                <a:solidFill>
                  <a:schemeClr val="tx1"/>
                </a:solidFill>
                <a:effectLst/>
                <a:latin typeface="+mn-lt"/>
                <a:ea typeface="+mn-ea"/>
                <a:cs typeface="+mn-cs"/>
              </a:rPr>
              <a:t>En el modelado de la calidad del agua, se utilizan </a:t>
            </a:r>
            <a:r>
              <a:rPr lang="es-ES" sz="1200" b="1" i="0" kern="1200" dirty="0">
                <a:solidFill>
                  <a:schemeClr val="tx1"/>
                </a:solidFill>
                <a:effectLst/>
                <a:latin typeface="+mn-lt"/>
                <a:ea typeface="+mn-ea"/>
                <a:cs typeface="+mn-cs"/>
              </a:rPr>
              <a:t>formulaciones matemáticas y código informático</a:t>
            </a:r>
            <a:r>
              <a:rPr lang="es-ES" sz="1200" b="0" i="0" kern="1200" dirty="0">
                <a:solidFill>
                  <a:schemeClr val="tx1"/>
                </a:solidFill>
                <a:effectLst/>
                <a:latin typeface="+mn-lt"/>
                <a:ea typeface="+mn-ea"/>
                <a:cs typeface="+mn-cs"/>
              </a:rPr>
              <a:t> para </a:t>
            </a:r>
            <a:r>
              <a:rPr lang="es-ES" sz="1200" b="1" i="0" kern="1200" dirty="0">
                <a:solidFill>
                  <a:schemeClr val="tx1"/>
                </a:solidFill>
                <a:effectLst/>
                <a:latin typeface="+mn-lt"/>
                <a:ea typeface="+mn-ea"/>
                <a:cs typeface="+mn-cs"/>
              </a:rPr>
              <a:t>simular, predecir y analizar</a:t>
            </a:r>
            <a:r>
              <a:rPr lang="es-ES" sz="1200" b="0" i="0" kern="1200" dirty="0">
                <a:solidFill>
                  <a:schemeClr val="tx1"/>
                </a:solidFill>
                <a:effectLst/>
                <a:latin typeface="+mn-lt"/>
                <a:ea typeface="+mn-ea"/>
                <a:cs typeface="+mn-cs"/>
              </a:rPr>
              <a:t> los procesos </a:t>
            </a:r>
            <a:r>
              <a:rPr lang="es-ES" sz="1200" b="1" i="0" kern="1200" dirty="0">
                <a:solidFill>
                  <a:schemeClr val="tx1"/>
                </a:solidFill>
                <a:effectLst/>
                <a:latin typeface="+mn-lt"/>
                <a:ea typeface="+mn-ea"/>
                <a:cs typeface="+mn-cs"/>
              </a:rPr>
              <a:t>físicos, químicos y biológicos</a:t>
            </a:r>
            <a:r>
              <a:rPr lang="es-ES" sz="1200" b="0" i="0" kern="1200" dirty="0">
                <a:solidFill>
                  <a:schemeClr val="tx1"/>
                </a:solidFill>
                <a:effectLst/>
                <a:latin typeface="+mn-lt"/>
                <a:ea typeface="+mn-ea"/>
                <a:cs typeface="+mn-cs"/>
              </a:rPr>
              <a:t> en los cuerpos de agua.</a:t>
            </a:r>
            <a:br>
              <a:rPr lang="es-ES" sz="1200" b="0" i="0" kern="1200" dirty="0">
                <a:solidFill>
                  <a:schemeClr val="tx1"/>
                </a:solidFill>
                <a:effectLst/>
                <a:latin typeface="+mn-lt"/>
                <a:ea typeface="+mn-ea"/>
                <a:cs typeface="+mn-cs"/>
              </a:rPr>
            </a:br>
            <a:r>
              <a:rPr lang="es-ES" sz="1200" b="0" i="0" kern="1200" dirty="0">
                <a:solidFill>
                  <a:schemeClr val="tx1"/>
                </a:solidFill>
                <a:effectLst/>
                <a:latin typeface="+mn-lt"/>
                <a:ea typeface="+mn-ea"/>
                <a:cs typeface="+mn-cs"/>
              </a:rPr>
              <a:t>Se definen </a:t>
            </a:r>
            <a:r>
              <a:rPr lang="es-ES" sz="1200" b="1" i="0" kern="1200" dirty="0">
                <a:solidFill>
                  <a:schemeClr val="tx1"/>
                </a:solidFill>
                <a:effectLst/>
                <a:latin typeface="+mn-lt"/>
                <a:ea typeface="+mn-ea"/>
                <a:cs typeface="+mn-cs"/>
              </a:rPr>
              <a:t>diferentes escenarios</a:t>
            </a:r>
            <a:r>
              <a:rPr lang="es-ES" sz="1200" b="0" i="0" kern="1200" dirty="0">
                <a:solidFill>
                  <a:schemeClr val="tx1"/>
                </a:solidFill>
                <a:effectLst/>
                <a:latin typeface="+mn-lt"/>
                <a:ea typeface="+mn-ea"/>
                <a:cs typeface="+mn-cs"/>
              </a:rPr>
              <a:t> y luego se utilizan los </a:t>
            </a:r>
            <a:r>
              <a:rPr lang="es-ES" sz="1200" b="1" i="0" kern="1200" dirty="0">
                <a:solidFill>
                  <a:schemeClr val="tx1"/>
                </a:solidFill>
                <a:effectLst/>
                <a:latin typeface="+mn-lt"/>
                <a:ea typeface="+mn-ea"/>
                <a:cs typeface="+mn-cs"/>
              </a:rPr>
              <a:t>resultados del modelo</a:t>
            </a:r>
            <a:r>
              <a:rPr lang="es-ES" sz="1200" b="0" i="0" kern="1200" dirty="0">
                <a:solidFill>
                  <a:schemeClr val="tx1"/>
                </a:solidFill>
                <a:effectLst/>
                <a:latin typeface="+mn-lt"/>
                <a:ea typeface="+mn-ea"/>
                <a:cs typeface="+mn-cs"/>
              </a:rPr>
              <a:t> para apoyar la </a:t>
            </a:r>
            <a:r>
              <a:rPr lang="es-ES" sz="1200" b="1" i="0" kern="1200" dirty="0">
                <a:solidFill>
                  <a:schemeClr val="tx1"/>
                </a:solidFill>
                <a:effectLst/>
                <a:latin typeface="+mn-lt"/>
                <a:ea typeface="+mn-ea"/>
                <a:cs typeface="+mn-cs"/>
              </a:rPr>
              <a:t>toma de decisiones de gestión</a:t>
            </a:r>
            <a:r>
              <a:rPr lang="es-ES" sz="1200" b="0" i="0" kern="1200" dirty="0">
                <a:solidFill>
                  <a:schemeClr val="tx1"/>
                </a:solidFill>
                <a:effectLst/>
                <a:latin typeface="+mn-lt"/>
                <a:ea typeface="+mn-ea"/>
                <a:cs typeface="+mn-cs"/>
              </a:rPr>
              <a:t>.</a:t>
            </a:r>
          </a:p>
        </p:txBody>
      </p:sp>
      <p:sp>
        <p:nvSpPr>
          <p:cNvPr id="4" name="Slide Number Placeholder 3">
            <a:extLst>
              <a:ext uri="{FF2B5EF4-FFF2-40B4-BE49-F238E27FC236}">
                <a16:creationId xmlns:a16="http://schemas.microsoft.com/office/drawing/2014/main" id="{FCA947F5-4266-F8A6-3B99-91B5086F1C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C5EBD-0AB5-418A-8AC3-A83FC79E4389}"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2115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5DD61-1765-3A88-9DA0-7210243FF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A5EF9-2967-7D86-F8C8-64937F7250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E8B86-FF04-29DA-66BA-3C353D530F6F}"/>
              </a:ext>
            </a:extLst>
          </p:cNvPr>
          <p:cNvSpPr>
            <a:spLocks noGrp="1"/>
          </p:cNvSpPr>
          <p:nvPr>
            <p:ph type="body" idx="1"/>
          </p:nvPr>
        </p:nvSpPr>
        <p:spPr/>
        <p:txBody>
          <a:bodyPr/>
          <a:lstStyle/>
          <a:p>
            <a:pPr fontAlgn="t"/>
            <a:r>
              <a:rPr lang="es-ES" sz="1200" b="0" i="0" kern="1200" dirty="0">
                <a:solidFill>
                  <a:schemeClr val="tx1"/>
                </a:solidFill>
                <a:effectLst/>
                <a:latin typeface="+mn-lt"/>
                <a:ea typeface="+mn-ea"/>
                <a:cs typeface="+mn-cs"/>
              </a:rPr>
              <a:t>Muchos </a:t>
            </a:r>
            <a:r>
              <a:rPr lang="es-ES" sz="1200" b="1" i="0" kern="1200" dirty="0">
                <a:solidFill>
                  <a:schemeClr val="tx1"/>
                </a:solidFill>
                <a:effectLst/>
                <a:latin typeface="+mn-lt"/>
                <a:ea typeface="+mn-ea"/>
                <a:cs typeface="+mn-cs"/>
              </a:rPr>
              <a:t>procesos físicos</a:t>
            </a:r>
            <a:r>
              <a:rPr lang="es-ES" sz="1200" b="0" i="0" kern="1200" dirty="0">
                <a:solidFill>
                  <a:schemeClr val="tx1"/>
                </a:solidFill>
                <a:effectLst/>
                <a:latin typeface="+mn-lt"/>
                <a:ea typeface="+mn-ea"/>
                <a:cs typeface="+mn-cs"/>
              </a:rPr>
              <a:t> pueden afectar a un cuerpo de agua, incluyendo la </a:t>
            </a:r>
            <a:r>
              <a:rPr lang="es-ES" sz="1200" b="1" i="0" kern="1200" dirty="0">
                <a:solidFill>
                  <a:schemeClr val="tx1"/>
                </a:solidFill>
                <a:effectLst/>
                <a:latin typeface="+mn-lt"/>
                <a:ea typeface="+mn-ea"/>
                <a:cs typeface="+mn-cs"/>
              </a:rPr>
              <a:t>dinámica del flujo</a:t>
            </a:r>
            <a:r>
              <a:rPr lang="es-ES" sz="1200" b="0" i="0" kern="1200" dirty="0">
                <a:solidFill>
                  <a:schemeClr val="tx1"/>
                </a:solidFill>
                <a:effectLst/>
                <a:latin typeface="+mn-lt"/>
                <a:ea typeface="+mn-ea"/>
                <a:cs typeface="+mn-cs"/>
              </a:rPr>
              <a:t>, la </a:t>
            </a:r>
            <a:r>
              <a:rPr lang="es-ES" sz="1200" b="1" i="0" kern="1200" dirty="0">
                <a:solidFill>
                  <a:schemeClr val="tx1"/>
                </a:solidFill>
                <a:effectLst/>
                <a:latin typeface="+mn-lt"/>
                <a:ea typeface="+mn-ea"/>
                <a:cs typeface="+mn-cs"/>
              </a:rPr>
              <a:t>lluvia</a:t>
            </a:r>
            <a:r>
              <a:rPr lang="es-ES" sz="1200" b="0" i="0" kern="1200" dirty="0">
                <a:solidFill>
                  <a:schemeClr val="tx1"/>
                </a:solidFill>
                <a:effectLst/>
                <a:latin typeface="+mn-lt"/>
                <a:ea typeface="+mn-ea"/>
                <a:cs typeface="+mn-cs"/>
              </a:rPr>
              <a:t>, el </a:t>
            </a:r>
            <a:r>
              <a:rPr lang="es-ES" sz="1200" b="1" i="0" kern="1200" dirty="0">
                <a:solidFill>
                  <a:schemeClr val="tx1"/>
                </a:solidFill>
                <a:effectLst/>
                <a:latin typeface="+mn-lt"/>
                <a:ea typeface="+mn-ea"/>
                <a:cs typeface="+mn-cs"/>
              </a:rPr>
              <a:t>viento</a:t>
            </a:r>
            <a:r>
              <a:rPr lang="es-ES" sz="1200" b="0" i="0" kern="1200" dirty="0">
                <a:solidFill>
                  <a:schemeClr val="tx1"/>
                </a:solidFill>
                <a:effectLst/>
                <a:latin typeface="+mn-lt"/>
                <a:ea typeface="+mn-ea"/>
                <a:cs typeface="+mn-cs"/>
              </a:rPr>
              <a:t>, el </a:t>
            </a:r>
            <a:r>
              <a:rPr lang="es-ES" sz="1200" b="1" i="0" kern="1200" dirty="0">
                <a:solidFill>
                  <a:schemeClr val="tx1"/>
                </a:solidFill>
                <a:effectLst/>
                <a:latin typeface="+mn-lt"/>
                <a:ea typeface="+mn-ea"/>
                <a:cs typeface="+mn-cs"/>
              </a:rPr>
              <a:t>sol</a:t>
            </a:r>
            <a:r>
              <a:rPr lang="es-ES" sz="1200" b="0" i="0" kern="1200" dirty="0">
                <a:solidFill>
                  <a:schemeClr val="tx1"/>
                </a:solidFill>
                <a:effectLst/>
                <a:latin typeface="+mn-lt"/>
                <a:ea typeface="+mn-ea"/>
                <a:cs typeface="+mn-cs"/>
              </a:rPr>
              <a:t>, las </a:t>
            </a:r>
            <a:r>
              <a:rPr lang="es-ES" sz="1200" b="1" i="0" kern="1200" dirty="0">
                <a:solidFill>
                  <a:schemeClr val="tx1"/>
                </a:solidFill>
                <a:effectLst/>
                <a:latin typeface="+mn-lt"/>
                <a:ea typeface="+mn-ea"/>
                <a:cs typeface="+mn-cs"/>
              </a:rPr>
              <a:t>olas</a:t>
            </a:r>
            <a:r>
              <a:rPr lang="es-ES" sz="1200" b="0" i="0" kern="1200" dirty="0">
                <a:solidFill>
                  <a:schemeClr val="tx1"/>
                </a:solidFill>
                <a:effectLst/>
                <a:latin typeface="+mn-lt"/>
                <a:ea typeface="+mn-ea"/>
                <a:cs typeface="+mn-cs"/>
              </a:rPr>
              <a:t>, el </a:t>
            </a:r>
            <a:r>
              <a:rPr lang="es-ES" sz="1200" b="1" i="0" kern="1200" dirty="0">
                <a:solidFill>
                  <a:schemeClr val="tx1"/>
                </a:solidFill>
                <a:effectLst/>
                <a:latin typeface="+mn-lt"/>
                <a:ea typeface="+mn-ea"/>
                <a:cs typeface="+mn-cs"/>
              </a:rPr>
              <a:t>transporte de sedimentos</a:t>
            </a:r>
            <a:r>
              <a:rPr lang="es-ES" sz="1200" b="0" i="0" kern="1200" dirty="0">
                <a:solidFill>
                  <a:schemeClr val="tx1"/>
                </a:solidFill>
                <a:effectLst/>
                <a:latin typeface="+mn-lt"/>
                <a:ea typeface="+mn-ea"/>
                <a:cs typeface="+mn-cs"/>
              </a:rPr>
              <a:t> y otros factores.</a:t>
            </a:r>
          </a:p>
          <a:p>
            <a:pPr fontAlgn="t"/>
            <a:r>
              <a:rPr lang="es-ES" sz="1200" b="0" i="0" kern="1200" dirty="0">
                <a:solidFill>
                  <a:schemeClr val="tx1"/>
                </a:solidFill>
                <a:effectLst/>
                <a:latin typeface="+mn-lt"/>
                <a:ea typeface="+mn-ea"/>
                <a:cs typeface="+mn-cs"/>
              </a:rPr>
              <a:t>En el lado izquierdo se pueden observar algunos de los </a:t>
            </a:r>
            <a:r>
              <a:rPr lang="es-ES" sz="1200" b="1" i="0" kern="1200" dirty="0">
                <a:solidFill>
                  <a:schemeClr val="tx1"/>
                </a:solidFill>
                <a:effectLst/>
                <a:latin typeface="+mn-lt"/>
                <a:ea typeface="+mn-ea"/>
                <a:cs typeface="+mn-cs"/>
              </a:rPr>
              <a:t>procesos físicos en un lago</a:t>
            </a:r>
            <a:r>
              <a:rPr lang="es-ES" sz="1200" b="0" i="0" kern="1200" dirty="0">
                <a:solidFill>
                  <a:schemeClr val="tx1"/>
                </a:solidFill>
                <a:effectLst/>
                <a:latin typeface="+mn-lt"/>
                <a:ea typeface="+mn-ea"/>
                <a:cs typeface="+mn-cs"/>
              </a:rPr>
              <a:t>.</a:t>
            </a:r>
            <a:br>
              <a:rPr lang="es-ES" sz="1200" b="0" i="0" kern="1200" dirty="0">
                <a:solidFill>
                  <a:schemeClr val="tx1"/>
                </a:solidFill>
                <a:effectLst/>
                <a:latin typeface="+mn-lt"/>
                <a:ea typeface="+mn-ea"/>
                <a:cs typeface="+mn-cs"/>
              </a:rPr>
            </a:br>
            <a:r>
              <a:rPr lang="es-ES" sz="1200" b="0" i="0" kern="1200" dirty="0">
                <a:solidFill>
                  <a:schemeClr val="tx1"/>
                </a:solidFill>
                <a:effectLst/>
                <a:latin typeface="+mn-lt"/>
                <a:ea typeface="+mn-ea"/>
                <a:cs typeface="+mn-cs"/>
              </a:rPr>
              <a:t>Estos procesos pueden representarse mediante </a:t>
            </a:r>
            <a:r>
              <a:rPr lang="es-ES" sz="1200" b="1" i="0" kern="1200" dirty="0">
                <a:solidFill>
                  <a:schemeClr val="tx1"/>
                </a:solidFill>
                <a:effectLst/>
                <a:latin typeface="+mn-lt"/>
                <a:ea typeface="+mn-ea"/>
                <a:cs typeface="+mn-cs"/>
              </a:rPr>
              <a:t>diversas ecuaciones matemáticas</a:t>
            </a:r>
            <a:r>
              <a:rPr lang="es-ES" sz="1200" b="0" i="0" kern="1200" dirty="0">
                <a:solidFill>
                  <a:schemeClr val="tx1"/>
                </a:solidFill>
                <a:effectLst/>
                <a:latin typeface="+mn-lt"/>
                <a:ea typeface="+mn-ea"/>
                <a:cs typeface="+mn-cs"/>
              </a:rPr>
              <a:t>.</a:t>
            </a:r>
            <a:br>
              <a:rPr lang="es-ES" sz="1200" b="0" i="0" kern="1200" dirty="0">
                <a:solidFill>
                  <a:schemeClr val="tx1"/>
                </a:solidFill>
                <a:effectLst/>
                <a:latin typeface="+mn-lt"/>
                <a:ea typeface="+mn-ea"/>
                <a:cs typeface="+mn-cs"/>
              </a:rPr>
            </a:br>
            <a:r>
              <a:rPr lang="es-ES" sz="1200" b="0" i="0" kern="1200" dirty="0">
                <a:solidFill>
                  <a:schemeClr val="tx1"/>
                </a:solidFill>
                <a:effectLst/>
                <a:latin typeface="+mn-lt"/>
                <a:ea typeface="+mn-ea"/>
                <a:cs typeface="+mn-cs"/>
              </a:rPr>
              <a:t>Algunos de ellos quizá ya te resulten familiares, como la </a:t>
            </a:r>
            <a:r>
              <a:rPr lang="es-ES" sz="1200" b="1" i="0" kern="1200" dirty="0">
                <a:solidFill>
                  <a:schemeClr val="tx1"/>
                </a:solidFill>
                <a:effectLst/>
                <a:latin typeface="+mn-lt"/>
                <a:ea typeface="+mn-ea"/>
                <a:cs typeface="+mn-cs"/>
              </a:rPr>
              <a:t>conservación de la masa, del momento y de la energía</a:t>
            </a:r>
            <a:r>
              <a:rPr lang="es-ES" sz="1200" b="0" i="0" kern="1200" dirty="0">
                <a:solidFill>
                  <a:schemeClr val="tx1"/>
                </a:solidFill>
                <a:effectLst/>
                <a:latin typeface="+mn-lt"/>
                <a:ea typeface="+mn-ea"/>
                <a:cs typeface="+mn-cs"/>
              </a:rPr>
              <a:t>. La diferencia es que aquí incluyen </a:t>
            </a:r>
            <a:r>
              <a:rPr lang="es-ES" sz="1200" b="1" i="0" kern="1200" dirty="0">
                <a:solidFill>
                  <a:schemeClr val="tx1"/>
                </a:solidFill>
                <a:effectLst/>
                <a:latin typeface="+mn-lt"/>
                <a:ea typeface="+mn-ea"/>
                <a:cs typeface="+mn-cs"/>
              </a:rPr>
              <a:t>un mayor número de variables</a:t>
            </a:r>
            <a:r>
              <a:rPr lang="es-ES" sz="1200" b="0" i="0" kern="1200" dirty="0">
                <a:solidFill>
                  <a:schemeClr val="tx1"/>
                </a:solidFill>
                <a:effectLst/>
                <a:latin typeface="+mn-lt"/>
                <a:ea typeface="+mn-ea"/>
                <a:cs typeface="+mn-cs"/>
              </a:rPr>
              <a:t>.</a:t>
            </a:r>
          </a:p>
          <a:p>
            <a:pPr fontAlgn="t"/>
            <a:r>
              <a:rPr lang="es-ES" sz="1200" b="0" i="0" kern="1200" dirty="0">
                <a:solidFill>
                  <a:schemeClr val="tx1"/>
                </a:solidFill>
                <a:effectLst/>
                <a:latin typeface="+mn-lt"/>
                <a:ea typeface="+mn-ea"/>
                <a:cs typeface="+mn-cs"/>
              </a:rPr>
              <a:t>Lo mismo ocurre con los </a:t>
            </a:r>
            <a:r>
              <a:rPr lang="es-ES" sz="1200" b="1" i="0" kern="1200" dirty="0">
                <a:solidFill>
                  <a:schemeClr val="tx1"/>
                </a:solidFill>
                <a:effectLst/>
                <a:latin typeface="+mn-lt"/>
                <a:ea typeface="+mn-ea"/>
                <a:cs typeface="+mn-cs"/>
              </a:rPr>
              <a:t>procesos biológicos y químicos</a:t>
            </a:r>
            <a:r>
              <a:rPr lang="es-ES" sz="1200" b="0" i="0" kern="1200" dirty="0">
                <a:solidFill>
                  <a:schemeClr val="tx1"/>
                </a:solidFill>
                <a:effectLst/>
                <a:latin typeface="+mn-lt"/>
                <a:ea typeface="+mn-ea"/>
                <a:cs typeface="+mn-cs"/>
              </a:rPr>
              <a:t>, como el </a:t>
            </a:r>
            <a:r>
              <a:rPr lang="es-ES" sz="1200" b="1" i="0" kern="1200" dirty="0">
                <a:solidFill>
                  <a:schemeClr val="tx1"/>
                </a:solidFill>
                <a:effectLst/>
                <a:latin typeface="+mn-lt"/>
                <a:ea typeface="+mn-ea"/>
                <a:cs typeface="+mn-cs"/>
              </a:rPr>
              <a:t>intercambio de nutrientes</a:t>
            </a:r>
            <a:r>
              <a:rPr lang="es-ES" sz="1200" b="0" i="0" kern="1200" dirty="0">
                <a:solidFill>
                  <a:schemeClr val="tx1"/>
                </a:solidFill>
                <a:effectLst/>
                <a:latin typeface="+mn-lt"/>
                <a:ea typeface="+mn-ea"/>
                <a:cs typeface="+mn-cs"/>
              </a:rPr>
              <a:t>, el </a:t>
            </a:r>
            <a:r>
              <a:rPr lang="es-ES" sz="1200" b="1" i="0" kern="1200" dirty="0">
                <a:solidFill>
                  <a:schemeClr val="tx1"/>
                </a:solidFill>
                <a:effectLst/>
                <a:latin typeface="+mn-lt"/>
                <a:ea typeface="+mn-ea"/>
                <a:cs typeface="+mn-cs"/>
              </a:rPr>
              <a:t>oxígeno disuelto</a:t>
            </a:r>
            <a:r>
              <a:rPr lang="es-ES" sz="1200" b="0" i="0" kern="1200" dirty="0">
                <a:solidFill>
                  <a:schemeClr val="tx1"/>
                </a:solidFill>
                <a:effectLst/>
                <a:latin typeface="+mn-lt"/>
                <a:ea typeface="+mn-ea"/>
                <a:cs typeface="+mn-cs"/>
              </a:rPr>
              <a:t> (un parámetro muy importante en la calidad del agua), y el </a:t>
            </a:r>
            <a:r>
              <a:rPr lang="es-ES" sz="1200" b="1" i="0" kern="1200" dirty="0">
                <a:solidFill>
                  <a:schemeClr val="tx1"/>
                </a:solidFill>
                <a:effectLst/>
                <a:latin typeface="+mn-lt"/>
                <a:ea typeface="+mn-ea"/>
                <a:cs typeface="+mn-cs"/>
              </a:rPr>
              <a:t>fitoplancton y el zooplancton</a:t>
            </a:r>
            <a:r>
              <a:rPr lang="es-ES" sz="1200" b="0" i="0" kern="1200" dirty="0">
                <a:solidFill>
                  <a:schemeClr val="tx1"/>
                </a:solidFill>
                <a:effectLst/>
                <a:latin typeface="+mn-lt"/>
                <a:ea typeface="+mn-ea"/>
                <a:cs typeface="+mn-cs"/>
              </a:rPr>
              <a:t>.</a:t>
            </a:r>
            <a:br>
              <a:rPr lang="es-ES" sz="1200" b="0" i="0" kern="1200" dirty="0">
                <a:solidFill>
                  <a:schemeClr val="tx1"/>
                </a:solidFill>
                <a:effectLst/>
                <a:latin typeface="+mn-lt"/>
                <a:ea typeface="+mn-ea"/>
                <a:cs typeface="+mn-cs"/>
              </a:rPr>
            </a:br>
            <a:r>
              <a:rPr lang="es-ES" sz="1200" b="0" i="0" kern="1200" dirty="0">
                <a:solidFill>
                  <a:schemeClr val="tx1"/>
                </a:solidFill>
                <a:effectLst/>
                <a:latin typeface="+mn-lt"/>
                <a:ea typeface="+mn-ea"/>
                <a:cs typeface="+mn-cs"/>
              </a:rPr>
              <a:t>En la imagen se puede ver cómo interactúan con el entorno.</a:t>
            </a:r>
          </a:p>
          <a:p>
            <a:pPr fontAlgn="t"/>
            <a:r>
              <a:rPr lang="es-ES" sz="1200" b="0" i="0" kern="1200" dirty="0">
                <a:solidFill>
                  <a:schemeClr val="tx1"/>
                </a:solidFill>
                <a:effectLst/>
                <a:latin typeface="+mn-lt"/>
                <a:ea typeface="+mn-ea"/>
                <a:cs typeface="+mn-cs"/>
              </a:rPr>
              <a:t>Sus poblaciones dependen de factores como la </a:t>
            </a:r>
            <a:r>
              <a:rPr lang="es-ES" sz="1200" b="1" i="0" kern="1200" dirty="0">
                <a:solidFill>
                  <a:schemeClr val="tx1"/>
                </a:solidFill>
                <a:effectLst/>
                <a:latin typeface="+mn-lt"/>
                <a:ea typeface="+mn-ea"/>
                <a:cs typeface="+mn-cs"/>
              </a:rPr>
              <a:t>temperatura</a:t>
            </a:r>
            <a:r>
              <a:rPr lang="es-ES" sz="1200" b="0" i="0" kern="1200" dirty="0">
                <a:solidFill>
                  <a:schemeClr val="tx1"/>
                </a:solidFill>
                <a:effectLst/>
                <a:latin typeface="+mn-lt"/>
                <a:ea typeface="+mn-ea"/>
                <a:cs typeface="+mn-cs"/>
              </a:rPr>
              <a:t>, la </a:t>
            </a:r>
            <a:r>
              <a:rPr lang="es-ES" sz="1200" b="1" i="0" kern="1200" dirty="0">
                <a:solidFill>
                  <a:schemeClr val="tx1"/>
                </a:solidFill>
                <a:effectLst/>
                <a:latin typeface="+mn-lt"/>
                <a:ea typeface="+mn-ea"/>
                <a:cs typeface="+mn-cs"/>
              </a:rPr>
              <a:t>intensidad de la luz</a:t>
            </a:r>
            <a:r>
              <a:rPr lang="es-ES" sz="1200" b="0" i="0" kern="1200" dirty="0">
                <a:solidFill>
                  <a:schemeClr val="tx1"/>
                </a:solidFill>
                <a:effectLst/>
                <a:latin typeface="+mn-lt"/>
                <a:ea typeface="+mn-ea"/>
                <a:cs typeface="+mn-cs"/>
              </a:rPr>
              <a:t> y la </a:t>
            </a:r>
            <a:r>
              <a:rPr lang="es-ES" sz="1200" b="1" i="0" kern="1200" dirty="0">
                <a:solidFill>
                  <a:schemeClr val="tx1"/>
                </a:solidFill>
                <a:effectLst/>
                <a:latin typeface="+mn-lt"/>
                <a:ea typeface="+mn-ea"/>
                <a:cs typeface="+mn-cs"/>
              </a:rPr>
              <a:t>química</a:t>
            </a:r>
            <a:r>
              <a:rPr lang="es-ES" sz="1200" b="0" i="0" kern="1200" dirty="0">
                <a:solidFill>
                  <a:schemeClr val="tx1"/>
                </a:solidFill>
                <a:effectLst/>
                <a:latin typeface="+mn-lt"/>
                <a:ea typeface="+mn-ea"/>
                <a:cs typeface="+mn-cs"/>
              </a:rPr>
              <a:t> (por ejemplo, nutrientes y gases), así como de aspectos biológicos, como la </a:t>
            </a:r>
            <a:r>
              <a:rPr lang="es-ES" sz="1200" b="1" i="0" kern="1200" dirty="0">
                <a:solidFill>
                  <a:schemeClr val="tx1"/>
                </a:solidFill>
                <a:effectLst/>
                <a:latin typeface="+mn-lt"/>
                <a:ea typeface="+mn-ea"/>
                <a:cs typeface="+mn-cs"/>
              </a:rPr>
              <a:t>competencia dentro de la cadena alimentaria</a:t>
            </a:r>
            <a:r>
              <a:rPr lang="es-ES" sz="1200" b="0" i="0" kern="1200" dirty="0">
                <a:solidFill>
                  <a:schemeClr val="tx1"/>
                </a:solidFill>
                <a:effectLst/>
                <a:latin typeface="+mn-lt"/>
                <a:ea typeface="+mn-ea"/>
                <a:cs typeface="+mn-cs"/>
              </a:rPr>
              <a:t>.</a:t>
            </a:r>
            <a:br>
              <a:rPr lang="es-ES" sz="1200" b="0" i="0" kern="1200" dirty="0">
                <a:solidFill>
                  <a:schemeClr val="tx1"/>
                </a:solidFill>
                <a:effectLst/>
                <a:latin typeface="+mn-lt"/>
                <a:ea typeface="+mn-ea"/>
                <a:cs typeface="+mn-cs"/>
              </a:rPr>
            </a:br>
            <a:r>
              <a:rPr lang="es-ES" sz="1200" b="0" i="0" kern="1200" dirty="0">
                <a:solidFill>
                  <a:schemeClr val="tx1"/>
                </a:solidFill>
                <a:effectLst/>
                <a:latin typeface="+mn-lt"/>
                <a:ea typeface="+mn-ea"/>
                <a:cs typeface="+mn-cs"/>
              </a:rPr>
              <a:t>Todos estos procesos, una vez más, pueden </a:t>
            </a:r>
            <a:r>
              <a:rPr lang="es-ES" sz="1200" b="1" i="0" kern="1200" dirty="0">
                <a:solidFill>
                  <a:schemeClr val="tx1"/>
                </a:solidFill>
                <a:effectLst/>
                <a:latin typeface="+mn-lt"/>
                <a:ea typeface="+mn-ea"/>
                <a:cs typeface="+mn-cs"/>
              </a:rPr>
              <a:t>representarse mediante las matemáticas</a:t>
            </a:r>
            <a:r>
              <a:rPr lang="es-ES" sz="1200" b="0" i="0" kern="1200" dirty="0">
                <a:solidFill>
                  <a:schemeClr val="tx1"/>
                </a:solidFill>
                <a:effectLst/>
                <a:latin typeface="+mn-lt"/>
                <a:ea typeface="+mn-ea"/>
                <a:cs typeface="+mn-cs"/>
              </a:rPr>
              <a:t>.</a:t>
            </a:r>
          </a:p>
          <a:p>
            <a:endParaRPr lang="en-AU" dirty="0"/>
          </a:p>
        </p:txBody>
      </p:sp>
      <p:sp>
        <p:nvSpPr>
          <p:cNvPr id="4" name="Slide Number Placeholder 3">
            <a:extLst>
              <a:ext uri="{FF2B5EF4-FFF2-40B4-BE49-F238E27FC236}">
                <a16:creationId xmlns:a16="http://schemas.microsoft.com/office/drawing/2014/main" id="{93A00C06-5A3C-98A5-B509-2D70172F6A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C5EBD-0AB5-418A-8AC3-A83FC79E4389}"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9533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86F98-C0F7-CCE7-D636-808F9AF5A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4130E-2A8F-744F-F27E-0C3391465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34EC52-B254-2E08-99DF-4F5E50A5BEA2}"/>
              </a:ext>
            </a:extLst>
          </p:cNvPr>
          <p:cNvSpPr>
            <a:spLocks noGrp="1"/>
          </p:cNvSpPr>
          <p:nvPr>
            <p:ph type="body" idx="1"/>
          </p:nvPr>
        </p:nvSpPr>
        <p:spPr/>
        <p:txBody>
          <a:bodyPr/>
          <a:lstStyle/>
          <a:p>
            <a:r>
              <a:rPr lang="es-ES" dirty="0"/>
              <a:t>¡Bien! Primero tenemos que construir un modelo, y luego necesitamos los datos de </a:t>
            </a:r>
            <a:r>
              <a:rPr lang="es-ES" dirty="0" err="1"/>
              <a:t>entrada.Los</a:t>
            </a:r>
            <a:r>
              <a:rPr lang="es-ES" dirty="0"/>
              <a:t> datos de calidad del agua normalmente provienen de observaciones, por </a:t>
            </a:r>
            <a:r>
              <a:rPr lang="es-ES" dirty="0" err="1"/>
              <a:t>ejemplo:Mediciones</a:t>
            </a:r>
            <a:r>
              <a:rPr lang="es-ES" dirty="0"/>
              <a:t> directas, como las que se obtienen con un </a:t>
            </a:r>
            <a:r>
              <a:rPr lang="es-ES" dirty="0" err="1"/>
              <a:t>sensorDatos</a:t>
            </a:r>
            <a:r>
              <a:rPr lang="es-ES" dirty="0"/>
              <a:t> de laboratorio, como la tasa de crecimiento de un determinado </a:t>
            </a:r>
            <a:r>
              <a:rPr lang="es-ES" dirty="0" err="1"/>
              <a:t>fitoplanctonTeledetección</a:t>
            </a:r>
            <a:r>
              <a:rPr lang="es-ES" dirty="0"/>
              <a:t>, incluyendo datos </a:t>
            </a:r>
            <a:r>
              <a:rPr lang="es-ES" dirty="0" err="1"/>
              <a:t>satelitalesFinalmente</a:t>
            </a:r>
            <a:r>
              <a:rPr lang="es-ES" dirty="0"/>
              <a:t>, muchos datos provienen de registros históricos y de simulaciones computacionales </a:t>
            </a:r>
            <a:r>
              <a:rPr lang="es-ES" dirty="0" err="1"/>
              <a:t>recientesLuego</a:t>
            </a:r>
            <a:r>
              <a:rPr lang="es-ES" dirty="0"/>
              <a:t>, estos datos se combinan con forzantes ambientales como factores meteorológicos, hidrológicos, </a:t>
            </a:r>
            <a:r>
              <a:rPr lang="es-ES" dirty="0" err="1"/>
              <a:t>hidroclimáticos</a:t>
            </a:r>
            <a:r>
              <a:rPr lang="es-ES" dirty="0"/>
              <a:t>, biogeoquímicos y antropogénicos, entre otros, que se utilizan como entradas del </a:t>
            </a:r>
            <a:r>
              <a:rPr lang="es-ES" dirty="0" err="1"/>
              <a:t>modelo.Aquí</a:t>
            </a:r>
            <a:r>
              <a:rPr lang="es-ES" dirty="0"/>
              <a:t> pueden ver un ejemplo de una estación de monitoreo de la calidad del agua en el lago Hume, en </a:t>
            </a:r>
            <a:r>
              <a:rPr lang="es-ES" dirty="0" err="1"/>
              <a:t>Australia.Se</a:t>
            </a:r>
            <a:r>
              <a:rPr lang="es-ES" dirty="0"/>
              <a:t> observa que contamos con una estación meteorológica, datos satelitales, una cámara hiperespectral, una cadena de termistores para medir la temperatura, y también es posible recolectar muestras de agua para su análisis en el laboratorio.</a:t>
            </a:r>
            <a:endParaRPr lang="en-AU" dirty="0"/>
          </a:p>
        </p:txBody>
      </p:sp>
      <p:sp>
        <p:nvSpPr>
          <p:cNvPr id="4" name="Slide Number Placeholder 3">
            <a:extLst>
              <a:ext uri="{FF2B5EF4-FFF2-40B4-BE49-F238E27FC236}">
                <a16:creationId xmlns:a16="http://schemas.microsoft.com/office/drawing/2014/main" id="{F8F15146-1288-5E1A-5C7F-BEB8286D8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C5EBD-0AB5-418A-8AC3-A83FC79E4389}"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6743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AquaWatch program is a comprehensive water quality monitoring and forecasting program that combine many of those collection processes.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 use a network of </a:t>
            </a:r>
            <a:r>
              <a:rPr lang="en-AU" b="0" i="0" dirty="0">
                <a:solidFill>
                  <a:srgbClr val="575757"/>
                </a:solidFill>
                <a:effectLst/>
                <a:latin typeface="Open sans" panose="020B0606030504020204" pitchFamily="34" charset="0"/>
              </a:rPr>
              <a:t>ground-based water sensors</a:t>
            </a:r>
            <a:r>
              <a:rPr lang="en-AU" dirty="0"/>
              <a:t>, </a:t>
            </a:r>
            <a:r>
              <a:rPr lang="en-AU" b="0" i="0" dirty="0">
                <a:solidFill>
                  <a:srgbClr val="575757"/>
                </a:solidFill>
                <a:effectLst/>
                <a:latin typeface="Open sans" panose="020B0606030504020204" pitchFamily="34" charset="0"/>
              </a:rPr>
              <a:t>Earth observation satellites</a:t>
            </a:r>
            <a:r>
              <a:rPr lang="en-AU" dirty="0"/>
              <a:t>, and modelling.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rgbClr val="000000"/>
                </a:solidFill>
                <a:latin typeface="Calibri"/>
                <a:ea typeface="Times New Roman" panose="02020603050405020304" pitchFamily="18" charset="0"/>
                <a:cs typeface="Times New Roman" panose="02020603050405020304" pitchFamily="18" charset="0"/>
              </a:rPr>
              <a:t>Combining remote sensing, hyperspectral remote sensing, and satellite remote sensing with hydrodynamic and biogeochemical modelling will enable continuous forecasts of water quality parameters, similar to common weather forecasts at local to continental scales</a:t>
            </a:r>
            <a:r>
              <a:rPr lang="en-AU" sz="1200" dirty="0">
                <a:solidFill>
                  <a:srgbClr val="000000"/>
                </a:solidFill>
                <a:latin typeface="Calibri"/>
              </a:rPr>
              <a:t>.</a:t>
            </a:r>
            <a:endParaRPr lang="en-AU" dirty="0"/>
          </a:p>
          <a:p>
            <a:pPr algn="l"/>
            <a:endParaRPr lang="en-AU" b="0" i="0" dirty="0">
              <a:solidFill>
                <a:srgbClr val="575757"/>
              </a:solidFill>
              <a:effectLst/>
              <a:latin typeface="Open sans" panose="020B0606030504020204" pitchFamily="34" charset="0"/>
            </a:endParaRPr>
          </a:p>
          <a:p>
            <a:pPr algn="l"/>
            <a:r>
              <a:rPr lang="en-AU" b="0" i="0" dirty="0">
                <a:solidFill>
                  <a:srgbClr val="575757"/>
                </a:solidFill>
                <a:effectLst/>
                <a:latin typeface="Open sans" panose="020B0606030504020204" pitchFamily="34" charset="0"/>
              </a:rPr>
              <a:t>Data from both in-situ water sensors and satellite sensors will then be integrated at a central data hub, where CSIRO’s data analysis and predictive modelling capabilities can provide forecasts several days ahead.</a:t>
            </a:r>
          </a:p>
          <a:p>
            <a:pPr algn="l"/>
            <a:endParaRPr lang="en-AU" b="0" i="0" dirty="0">
              <a:solidFill>
                <a:srgbClr val="575757"/>
              </a:solidFill>
              <a:effectLst/>
              <a:latin typeface="Open sans" panose="020B0606030504020204" pitchFamily="34" charset="0"/>
            </a:endParaRPr>
          </a:p>
          <a:p>
            <a:pPr algn="l"/>
            <a:endParaRPr lang="en-AU" b="0" i="0" dirty="0">
              <a:solidFill>
                <a:srgbClr val="575757"/>
              </a:solidFill>
              <a:effectLst/>
              <a:latin typeface="Open sans" panose="020B0606030504020204" pitchFamily="34" charset="0"/>
            </a:endParaRPr>
          </a:p>
          <a:p>
            <a:pPr marL="0" indent="0">
              <a:buNone/>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96215-5E4C-414D-A8DB-C38AA7CF7C2A}"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1367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s-ES" dirty="0"/>
              <a:t>Este es un ejemplo de la cadena esquemática de procesos para el pronóstico de cianobacterias utilizando modelos basados en procesos. Primero, se ejecuta el modelo hidrodinámico para resolver la dinámica de temperatura y flujo en los cuerpos de agua. Estos se encuentran entre los factores que influyen en el crecimiento de las cianobacterias. Luego, una vez que los conteos celulares se inicializan a partir de sensores hiperespectrales, se ejecuta el modelo de crecimiento utilizando las salidas del modelo hidrodinámico como </a:t>
            </a:r>
            <a:r>
              <a:rPr lang="es-ES" dirty="0" err="1"/>
              <a:t>entradas.Al</a:t>
            </a:r>
            <a:r>
              <a:rPr lang="es-ES" dirty="0"/>
              <a:t> acoplar ambos modelos, se puede crear un sistema que simula las concentraciones de cianobacterias en los cuerpos de </a:t>
            </a:r>
            <a:r>
              <a:rPr lang="es-ES" dirty="0" err="1"/>
              <a:t>agua.Dado</a:t>
            </a:r>
            <a:r>
              <a:rPr lang="es-ES" dirty="0"/>
              <a:t> que los forzantes del sistema son datos meteorológicos, si se introducen datos de pronóstico del tiempo como entrada, se puede obtener un pronóstico de cianobacterias como salida.</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C5EBD-0AB5-418A-8AC3-A83FC79E4389}"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5343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6BE2-6343-E45B-5292-7BE691A2B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AB404-8FB6-5373-B7EF-3C600718A31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58228AB-2274-C37D-7F8C-D665BAD63571}"/>
              </a:ext>
            </a:extLst>
          </p:cNvPr>
          <p:cNvSpPr>
            <a:spLocks noGrp="1"/>
          </p:cNvSpPr>
          <p:nvPr>
            <p:ph type="body" idx="1"/>
          </p:nvPr>
        </p:nvSpPr>
        <p:spPr/>
        <p:txBody>
          <a:bodyPr/>
          <a:lstStyle/>
          <a:p>
            <a:r>
              <a:rPr lang="es-ES" dirty="0"/>
              <a:t>Al final, puedes integrar esos datos en un panel de control para que los gestores del agua puedan comprender y monitorizar la calidad del agua.</a:t>
            </a:r>
          </a:p>
          <a:p>
            <a:r>
              <a:rPr lang="es-ES" dirty="0"/>
              <a:t>Incluso puedes configurar un sistema de alertas mediante un semáforo.</a:t>
            </a:r>
          </a:p>
          <a:p>
            <a:r>
              <a:rPr lang="es-ES" dirty="0"/>
              <a:t>Cuando un valor de calidad del agua supera un determinado umbral, el panel de control envía una alerta al gestor del agua.</a:t>
            </a:r>
          </a:p>
          <a:p>
            <a:endParaRPr lang="es-ES" dirty="0"/>
          </a:p>
          <a:p>
            <a:r>
              <a:rPr lang="es-ES" dirty="0"/>
              <a:t>Lo que ves en la pantalla es un ejemplo de un panel de control para la presa de </a:t>
            </a:r>
            <a:r>
              <a:rPr lang="es-ES" dirty="0" err="1"/>
              <a:t>Grahamstown</a:t>
            </a:r>
            <a:r>
              <a:rPr lang="es-ES" dirty="0"/>
              <a:t>, un embalse de agua potable en Australia.</a:t>
            </a:r>
          </a:p>
          <a:p>
            <a:endParaRPr lang="es-ES" dirty="0"/>
          </a:p>
          <a:p>
            <a:r>
              <a:rPr lang="es-ES" dirty="0"/>
              <a:t>Aquí, se realiza la monitorización y la previsión de la temperatura, la mezcla, la clorofila-a y el recuento de células de algas. Incluso hemos desarrollado un asistente virtual con IA para ayudar a los gestores del agua con sus preguntas o para ofrecerles asesoramiento.</a:t>
            </a:r>
            <a:endParaRPr lang="en-AU" dirty="0"/>
          </a:p>
        </p:txBody>
      </p:sp>
      <p:sp>
        <p:nvSpPr>
          <p:cNvPr id="4" name="Slide Number Placeholder 3">
            <a:extLst>
              <a:ext uri="{FF2B5EF4-FFF2-40B4-BE49-F238E27FC236}">
                <a16:creationId xmlns:a16="http://schemas.microsoft.com/office/drawing/2014/main" id="{A7764298-DF5D-F002-992E-2906C459CE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C5EBD-0AB5-418A-8AC3-A83FC79E4389}"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3370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FE730-F1F4-1392-9019-7DE51EEDD2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980CF-8FF7-8D8A-C57F-30900FB5A5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1DBF8A-7B82-9059-4AD2-8F0E8A82451A}"/>
              </a:ext>
            </a:extLst>
          </p:cNvPr>
          <p:cNvSpPr>
            <a:spLocks noGrp="1"/>
          </p:cNvSpPr>
          <p:nvPr>
            <p:ph type="body" idx="1"/>
          </p:nvPr>
        </p:nvSpPr>
        <p:spPr/>
        <p:txBody>
          <a:bodyPr/>
          <a:lstStyle/>
          <a:p>
            <a:r>
              <a:rPr lang="es-ES" dirty="0"/>
              <a:t>Ahora ya viste cómo funciona un modelo basado en </a:t>
            </a:r>
            <a:r>
              <a:rPr lang="es-ES" dirty="0" err="1"/>
              <a:t>procesos.¿Qué</a:t>
            </a:r>
            <a:r>
              <a:rPr lang="es-ES" dirty="0"/>
              <a:t> hay de la inteligencia artificial? Existen muchas formas en que la IA puede ayudar. Aquí algunos </a:t>
            </a:r>
            <a:r>
              <a:rPr lang="es-ES" dirty="0" err="1"/>
              <a:t>ejemplos:Algunos</a:t>
            </a:r>
            <a:r>
              <a:rPr lang="es-ES" dirty="0"/>
              <a:t> modelos de aprendizaje automático pueden ayudar a clasificar datos y a realizar el preprocesamiento de la información. Existen muchos modelos fundacionales que han sido entrenados con miles de millones de datos y que están listos para aplicarse a tus propios conjuntos de datos para identificar los patrones correctos, ayudando a completar o corregir la información </a:t>
            </a:r>
            <a:r>
              <a:rPr lang="es-ES" dirty="0" err="1"/>
              <a:t>faltante.La</a:t>
            </a:r>
            <a:r>
              <a:rPr lang="es-ES" dirty="0"/>
              <a:t> predicción estadística es otra aplicación importante. La IA puede aprender patrones en los datos y proporcionar tendencias o </a:t>
            </a:r>
            <a:r>
              <a:rPr lang="es-ES" dirty="0" err="1"/>
              <a:t>predicciones.También</a:t>
            </a:r>
            <a:r>
              <a:rPr lang="es-ES" dirty="0"/>
              <a:t> es posible combinar un modelo de IA con un modelo basado en la física. Esto resulta particularmente útil cuando no se dispone de una gran cantidad de datos, pero se desea mantener parte de la representación física del </a:t>
            </a:r>
            <a:r>
              <a:rPr lang="es-ES" dirty="0" err="1"/>
              <a:t>sistema.Por</a:t>
            </a:r>
            <a:r>
              <a:rPr lang="es-ES" dirty="0"/>
              <a:t> último, la IA explicable también puede ayudar a comprender la relación entre los parámetros de calidad del agua y los factores ambientales, proporcionando información y conocimientos </a:t>
            </a:r>
            <a:r>
              <a:rPr lang="es-ES" dirty="0" err="1"/>
              <a:t>útiles.Y</a:t>
            </a:r>
            <a:r>
              <a:rPr lang="es-ES" dirty="0"/>
              <a:t> muchas aplicaciones </a:t>
            </a:r>
            <a:r>
              <a:rPr lang="es-ES" dirty="0" err="1"/>
              <a:t>más.Este</a:t>
            </a:r>
            <a:r>
              <a:rPr lang="es-ES" dirty="0"/>
              <a:t> es un ejemplo de la cadena esquemática de procesos para el pronóstico de cianobacterias utilizando modelos basados en procesos. </a:t>
            </a:r>
          </a:p>
          <a:p>
            <a:r>
              <a:rPr lang="es-ES" dirty="0"/>
              <a:t>Primero, se ejecuta el modelo hidrodinámico para resolver la dinámica de temperatura y flujo en los cuerpos de agua. Estos factores se encuentran entre los que influyen en el crecimiento de las cianobacterias. Luego, una vez que los conteos celulares se inicializan a partir de sensores hiperespectrales, se ejecuta el modelo de crecimiento utilizando las salidas del modelo hidrodinámico como entradas. Al acoplar ambos modelos, se puede crear un sistema que simula las concentraciones de cianobacterias en los cuerpos de agua. Dado que los forzantes del sistema son datos meteorológicos, si se introducen datos de pronóstico del tiempo como entrada, se puede obtener un pronóstico de cianobacterias como salida.</a:t>
            </a:r>
            <a:endParaRPr lang="en-AU" dirty="0"/>
          </a:p>
        </p:txBody>
      </p:sp>
      <p:sp>
        <p:nvSpPr>
          <p:cNvPr id="4" name="Slide Number Placeholder 3">
            <a:extLst>
              <a:ext uri="{FF2B5EF4-FFF2-40B4-BE49-F238E27FC236}">
                <a16:creationId xmlns:a16="http://schemas.microsoft.com/office/drawing/2014/main" id="{A8F76B99-749F-B86C-DEB5-52B951FA07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C5EBD-0AB5-418A-8AC3-A83FC79E4389}"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6419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CE643-8194-0657-3D55-2FD4D97A1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77888-947E-B868-3757-800CD765673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899E30A-E448-F9D5-6387-0FEF9FBEA40E}"/>
              </a:ext>
            </a:extLst>
          </p:cNvPr>
          <p:cNvSpPr>
            <a:spLocks noGrp="1"/>
          </p:cNvSpPr>
          <p:nvPr>
            <p:ph type="body" idx="1"/>
          </p:nvPr>
        </p:nvSpPr>
        <p:spPr/>
        <p:txBody>
          <a:bodyPr/>
          <a:lstStyle/>
          <a:p>
            <a:pPr fontAlgn="t"/>
            <a:r>
              <a:rPr lang="es-ES" sz="1200" b="0" i="0" kern="1200" dirty="0">
                <a:solidFill>
                  <a:schemeClr val="tx1"/>
                </a:solidFill>
                <a:effectLst/>
                <a:latin typeface="+mn-lt"/>
                <a:ea typeface="+mn-ea"/>
                <a:cs typeface="+mn-cs"/>
              </a:rPr>
              <a:t>Quisiera concluir la lección con la introducción de un nuevo enfoque llamado </a:t>
            </a:r>
            <a:r>
              <a:rPr lang="es-ES" sz="1200" b="1" i="0" kern="1200" dirty="0">
                <a:solidFill>
                  <a:schemeClr val="tx1"/>
                </a:solidFill>
                <a:effectLst/>
                <a:latin typeface="+mn-lt"/>
                <a:ea typeface="+mn-ea"/>
                <a:cs typeface="+mn-cs"/>
              </a:rPr>
              <a:t>aprendizaje automático guiado por el conocimiento para la calidad del agua</a:t>
            </a:r>
            <a:r>
              <a:rPr lang="es-ES" sz="1200" b="0" i="0" kern="1200" dirty="0">
                <a:solidFill>
                  <a:schemeClr val="tx1"/>
                </a:solidFill>
                <a:effectLst/>
                <a:latin typeface="+mn-lt"/>
                <a:ea typeface="+mn-ea"/>
                <a:cs typeface="+mn-cs"/>
              </a:rPr>
              <a:t>.</a:t>
            </a:r>
          </a:p>
          <a:p>
            <a:pPr fontAlgn="t"/>
            <a:r>
              <a:rPr lang="es-ES" sz="1200" b="0" i="0" kern="1200" dirty="0">
                <a:solidFill>
                  <a:schemeClr val="tx1"/>
                </a:solidFill>
                <a:effectLst/>
                <a:latin typeface="+mn-lt"/>
                <a:ea typeface="+mn-ea"/>
                <a:cs typeface="+mn-cs"/>
              </a:rPr>
              <a:t>“Guiado por el conocimiento” significa que no solo combinamos la física y los procesos, sino todo tipo de conocimiento disponible, ya sea proveniente de la naturaleza o de la intervención humana.</a:t>
            </a:r>
          </a:p>
          <a:p>
            <a:pPr fontAlgn="t"/>
            <a:r>
              <a:rPr lang="es-ES" sz="1200" b="0" i="0" kern="1200" dirty="0">
                <a:solidFill>
                  <a:schemeClr val="tx1"/>
                </a:solidFill>
                <a:effectLst/>
                <a:latin typeface="+mn-lt"/>
                <a:ea typeface="+mn-ea"/>
                <a:cs typeface="+mn-cs"/>
              </a:rPr>
              <a:t>Este tipo de modelo puede utilizarse en ubicaciones remotas y permite escalar el análisis desde el nivel regional hasta el global.</a:t>
            </a:r>
          </a:p>
          <a:p>
            <a:pPr fontAlgn="t"/>
            <a:r>
              <a:rPr lang="es-ES" sz="1200" b="0" i="0" kern="1200" dirty="0">
                <a:solidFill>
                  <a:schemeClr val="tx1"/>
                </a:solidFill>
                <a:effectLst/>
                <a:latin typeface="+mn-lt"/>
                <a:ea typeface="+mn-ea"/>
                <a:cs typeface="+mn-cs"/>
              </a:rPr>
              <a:t>Más importante aún, al incorporar conocimiento real, se incrementa la confianza en el proceso de pronóstico y se reduce la incertidumbre.</a:t>
            </a:r>
          </a:p>
          <a:p>
            <a:pPr fontAlgn="t"/>
            <a:r>
              <a:rPr lang="es-ES" sz="1200" b="0" i="0" kern="1200" dirty="0">
                <a:solidFill>
                  <a:schemeClr val="tx1"/>
                </a:solidFill>
                <a:effectLst/>
                <a:latin typeface="+mn-lt"/>
                <a:ea typeface="+mn-ea"/>
                <a:cs typeface="+mn-cs"/>
              </a:rPr>
              <a:t>Gracias por quedarse. Espero que hayan disfrutado la clase.</a:t>
            </a:r>
          </a:p>
          <a:p>
            <a:endParaRPr lang="en-AU" dirty="0"/>
          </a:p>
        </p:txBody>
      </p:sp>
      <p:sp>
        <p:nvSpPr>
          <p:cNvPr id="4" name="Slide Number Placeholder 3">
            <a:extLst>
              <a:ext uri="{FF2B5EF4-FFF2-40B4-BE49-F238E27FC236}">
                <a16:creationId xmlns:a16="http://schemas.microsoft.com/office/drawing/2014/main" id="{6F57BEF9-E775-C293-101B-549EDEEAB2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C5EBD-0AB5-418A-8AC3-A83FC79E4389}"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03320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35360" y="2372883"/>
            <a:ext cx="4800533"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35360" y="4869160"/>
            <a:ext cx="4800533" cy="768085"/>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AU" dirty="0"/>
          </a:p>
        </p:txBody>
      </p:sp>
      <p:sp>
        <p:nvSpPr>
          <p:cNvPr id="4" name="Rectangle 3"/>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pic>
        <p:nvPicPr>
          <p:cNvPr id="9" name="Picture 8"/>
          <p:cNvPicPr>
            <a:picLocks noChangeAspect="1"/>
          </p:cNvPicPr>
          <p:nvPr userDrawn="1"/>
        </p:nvPicPr>
        <p:blipFill>
          <a:blip r:embed="rId2"/>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Tree>
    <p:extLst>
      <p:ext uri="{BB962C8B-B14F-4D97-AF65-F5344CB8AC3E}">
        <p14:creationId xmlns:p14="http://schemas.microsoft.com/office/powerpoint/2010/main" val="205254994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p:ph type="title"/>
          </p:nvPr>
        </p:nvSpPr>
        <p:spPr>
          <a:xfrm>
            <a:off x="335360" y="1073945"/>
            <a:ext cx="5384800" cy="852487"/>
          </a:xfrm>
        </p:spPr>
        <p:txBody>
          <a:bodyPr/>
          <a:lstStyle/>
          <a:p>
            <a:r>
              <a:rPr lang="en-US"/>
              <a:t>Click to edit Master title style</a:t>
            </a:r>
            <a:endParaRPr lang="en-AU" dirty="0"/>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451600" y="2221139"/>
            <a:ext cx="5384800" cy="4088181"/>
          </a:xfrm>
        </p:spPr>
        <p:txBody>
          <a:bodyPr/>
          <a:lstStyle>
            <a:lvl1pPr>
              <a:defRPr sz="3200">
                <a:solidFill>
                  <a:schemeClr val="bg1"/>
                </a:solidFill>
              </a:defRPr>
            </a:lvl1pPr>
            <a:lvl2pPr>
              <a:defRPr sz="2667">
                <a:solidFill>
                  <a:schemeClr val="bg1"/>
                </a:solidFill>
              </a:defRPr>
            </a:lvl2pPr>
            <a:lvl3pPr>
              <a:defRPr sz="2667">
                <a:solidFill>
                  <a:schemeClr val="bg1"/>
                </a:solidFill>
              </a:defRPr>
            </a:lvl3pPr>
            <a:lvl4pPr>
              <a:defRPr sz="2667">
                <a:solidFill>
                  <a:schemeClr val="bg1"/>
                </a:solidFill>
              </a:defRPr>
            </a:lvl4pPr>
            <a:lvl5pPr>
              <a:defRPr sz="2400">
                <a:solidFill>
                  <a:schemeClr val="bg1"/>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801828" y="6504333"/>
            <a:ext cx="4918333"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60560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335363" y="2067717"/>
            <a:ext cx="5376595" cy="4241603"/>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335360" y="1073945"/>
            <a:ext cx="5376597" cy="852487"/>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801828" y="6504333"/>
            <a:ext cx="4910131"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8670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9138448" y="0"/>
            <a:ext cx="3043200"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335363" y="2067717"/>
            <a:ext cx="8448936" cy="4241603"/>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335360" y="1073945"/>
            <a:ext cx="8448939" cy="852487"/>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801827" y="6504333"/>
            <a:ext cx="7982471"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712766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795351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699134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581306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5" name="Content Placeholder 2"/>
          <p:cNvSpPr>
            <a:spLocks noGrp="1"/>
          </p:cNvSpPr>
          <p:nvPr>
            <p:ph idx="1"/>
          </p:nvPr>
        </p:nvSpPr>
        <p:spPr>
          <a:xfrm>
            <a:off x="335360" y="2468894"/>
            <a:ext cx="5280587" cy="3366757"/>
          </a:xfrm>
        </p:spPr>
        <p:txBody>
          <a:bodyPr/>
          <a:lstStyle>
            <a:lvl1pPr marL="0" indent="0">
              <a:lnSpc>
                <a:spcPct val="85000"/>
              </a:lnSpc>
              <a:spcAft>
                <a:spcPts val="0"/>
              </a:spcAft>
              <a:buFontTx/>
              <a:buNone/>
              <a:defRPr sz="5333" b="0">
                <a:solidFill>
                  <a:schemeClr val="accent3"/>
                </a:solidFill>
              </a:defRPr>
            </a:lvl1pPr>
            <a:lvl2pPr marL="0" indent="0">
              <a:lnSpc>
                <a:spcPct val="85000"/>
              </a:lnSpc>
              <a:spcAft>
                <a:spcPts val="0"/>
              </a:spcAft>
              <a:buNone/>
              <a:defRPr sz="5333" b="0">
                <a:solidFill>
                  <a:schemeClr val="accent2"/>
                </a:solidFill>
              </a:defRPr>
            </a:lvl2pPr>
            <a:lvl3pPr marL="0" indent="0">
              <a:spcBef>
                <a:spcPts val="2933"/>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93722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335360" y="1700807"/>
            <a:ext cx="9409045" cy="3648407"/>
          </a:xfrm>
        </p:spPr>
        <p:txBody>
          <a:bodyPr anchor="b" anchorCtr="0"/>
          <a:lstStyle>
            <a:lvl1pPr marL="0" indent="0">
              <a:spcAft>
                <a:spcPts val="0"/>
              </a:spcAft>
              <a:buFontTx/>
              <a:buNone/>
              <a:defRPr sz="5867" b="0">
                <a:solidFill>
                  <a:schemeClr val="accent1"/>
                </a:solidFill>
              </a:defRPr>
            </a:lvl1pPr>
            <a:lvl2pPr marL="0" indent="0">
              <a:lnSpc>
                <a:spcPct val="75000"/>
              </a:lnSpc>
              <a:spcAft>
                <a:spcPts val="1133"/>
              </a:spcAft>
              <a:buNone/>
              <a:defRPr sz="5867" b="0">
                <a:solidFill>
                  <a:schemeClr val="bg1"/>
                </a:solidFill>
              </a:defRPr>
            </a:lvl2pPr>
            <a:lvl3pPr marL="0" indent="0">
              <a:buNone/>
              <a:defRPr sz="2933"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55725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5360" y="3429000"/>
            <a:ext cx="4800533" cy="2880320"/>
          </a:xfrm>
        </p:spPr>
        <p:txBody>
          <a:bodyPr numCol="2" spcCol="360000">
            <a:normAutofit/>
          </a:bodyPr>
          <a:lstStyle>
            <a:lvl1pPr marL="0" indent="0" algn="l">
              <a:lnSpc>
                <a:spcPct val="90000"/>
              </a:lnSpc>
              <a:spcBef>
                <a:spcPts val="4000"/>
              </a:spcBef>
              <a:buNone/>
              <a:tabLst/>
              <a:defRPr sz="2133" b="1">
                <a:solidFill>
                  <a:schemeClr val="tx1"/>
                </a:solidFill>
              </a:defRPr>
            </a:lvl1pPr>
            <a:lvl2pPr marL="0" indent="0" algn="l">
              <a:lnSpc>
                <a:spcPct val="90000"/>
              </a:lnSpc>
              <a:spcBef>
                <a:spcPts val="0"/>
              </a:spcBef>
              <a:spcAft>
                <a:spcPts val="751"/>
              </a:spcAft>
              <a:buNone/>
              <a:tabLst/>
              <a:defRPr sz="2133">
                <a:solidFill>
                  <a:schemeClr val="tx1"/>
                </a:solidFill>
              </a:defRPr>
            </a:lvl2pPr>
            <a:lvl3pPr marL="0" indent="0" algn="l">
              <a:lnSpc>
                <a:spcPct val="90000"/>
              </a:lnSpc>
              <a:spcBef>
                <a:spcPts val="0"/>
              </a:spcBef>
              <a:buNone/>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335362" y="1220755"/>
            <a:ext cx="4800532" cy="1920213"/>
          </a:xfrm>
        </p:spPr>
        <p:txBody>
          <a:bodyPr anchor="b" anchorCtr="0">
            <a:noAutofit/>
          </a:bodyPr>
          <a:lstStyle>
            <a:lvl1pPr>
              <a:defRPr sz="4800">
                <a:solidFill>
                  <a:schemeClr val="accent3"/>
                </a:solidFill>
              </a:defRPr>
            </a:lvl1pPr>
          </a:lstStyle>
          <a:p>
            <a:r>
              <a:rPr lang="en-US"/>
              <a:t>Click to edit Master title style</a:t>
            </a:r>
            <a:endParaRPr lang="en-AU" dirty="0"/>
          </a:p>
        </p:txBody>
      </p:sp>
      <p:sp>
        <p:nvSpPr>
          <p:cNvPr id="27" name="Rectangle 26"/>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44" name="Rectangle 43"/>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46" name="Picture 45"/>
          <p:cNvPicPr>
            <a:picLocks noChangeAspect="1"/>
          </p:cNvPicPr>
          <p:nvPr userDrawn="1"/>
        </p:nvPicPr>
        <p:blipFill>
          <a:blip r:embed="rId2"/>
          <a:stretch>
            <a:fillRect/>
          </a:stretch>
        </p:blipFill>
        <p:spPr>
          <a:xfrm>
            <a:off x="335360" y="356659"/>
            <a:ext cx="960107" cy="960107"/>
          </a:xfrm>
          <a:prstGeom prst="rect">
            <a:avLst/>
          </a:prstGeom>
        </p:spPr>
      </p:pic>
    </p:spTree>
    <p:extLst>
      <p:ext uri="{BB962C8B-B14F-4D97-AF65-F5344CB8AC3E}">
        <p14:creationId xmlns:p14="http://schemas.microsoft.com/office/powerpoint/2010/main" val="647745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5360" y="2468894"/>
            <a:ext cx="4800533" cy="3796327"/>
          </a:xfrm>
        </p:spPr>
        <p:txBody>
          <a:bodyPr numCol="2" spcCol="360000">
            <a:normAutofit/>
          </a:bodyPr>
          <a:lstStyle>
            <a:lvl1pPr marL="0" indent="0" algn="l">
              <a:lnSpc>
                <a:spcPct val="90000"/>
              </a:lnSpc>
              <a:spcBef>
                <a:spcPts val="4000"/>
              </a:spcBef>
              <a:buNone/>
              <a:tabLst/>
              <a:defRPr sz="2133" b="1">
                <a:solidFill>
                  <a:schemeClr val="tx1"/>
                </a:solidFill>
              </a:defRPr>
            </a:lvl1pPr>
            <a:lvl2pPr marL="0" indent="0" algn="l">
              <a:lnSpc>
                <a:spcPct val="90000"/>
              </a:lnSpc>
              <a:spcBef>
                <a:spcPts val="0"/>
              </a:spcBef>
              <a:spcAft>
                <a:spcPts val="751"/>
              </a:spcAft>
              <a:buNone/>
              <a:tabLst/>
              <a:defRPr sz="2133">
                <a:solidFill>
                  <a:schemeClr val="tx1"/>
                </a:solidFill>
              </a:defRPr>
            </a:lvl2pPr>
            <a:lvl3pPr marL="0" indent="0" algn="l">
              <a:lnSpc>
                <a:spcPct val="90000"/>
              </a:lnSpc>
              <a:spcBef>
                <a:spcPts val="0"/>
              </a:spcBef>
              <a:buNone/>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9" name="Rectangle 28"/>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43" name="Picture 42"/>
          <p:cNvPicPr>
            <a:picLocks noChangeAspect="1"/>
          </p:cNvPicPr>
          <p:nvPr userDrawn="1"/>
        </p:nvPicPr>
        <p:blipFill>
          <a:blip r:embed="rId2"/>
          <a:stretch>
            <a:fillRect/>
          </a:stretch>
        </p:blipFill>
        <p:spPr>
          <a:xfrm>
            <a:off x="335360" y="356659"/>
            <a:ext cx="960107" cy="960107"/>
          </a:xfrm>
          <a:prstGeom prst="rect">
            <a:avLst/>
          </a:prstGeom>
        </p:spPr>
      </p:pic>
      <p:sp>
        <p:nvSpPr>
          <p:cNvPr id="2" name="Title 1"/>
          <p:cNvSpPr>
            <a:spLocks noGrp="1"/>
          </p:cNvSpPr>
          <p:nvPr>
            <p:ph type="title"/>
          </p:nvPr>
        </p:nvSpPr>
        <p:spPr>
          <a:xfrm>
            <a:off x="335360" y="1515568"/>
            <a:ext cx="4896544" cy="852487"/>
          </a:xfrm>
        </p:spPr>
        <p:txBody>
          <a:bodyPr/>
          <a:lstStyle/>
          <a:p>
            <a:r>
              <a:rPr lang="en-US"/>
              <a:t>Click to edit Master title style</a:t>
            </a:r>
            <a:endParaRPr lang="en-AU" dirty="0"/>
          </a:p>
        </p:txBody>
      </p:sp>
    </p:spTree>
    <p:extLst>
      <p:ext uri="{BB962C8B-B14F-4D97-AF65-F5344CB8AC3E}">
        <p14:creationId xmlns:p14="http://schemas.microsoft.com/office/powerpoint/2010/main" val="2562239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35360" y="2372883"/>
            <a:ext cx="4800533"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35360" y="4869160"/>
            <a:ext cx="4800533" cy="768085"/>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AU" dirty="0"/>
          </a:p>
        </p:txBody>
      </p:sp>
      <p:pic>
        <p:nvPicPr>
          <p:cNvPr id="9" name="Picture 8"/>
          <p:cNvPicPr>
            <a:picLocks noChangeAspect="1"/>
          </p:cNvPicPr>
          <p:nvPr userDrawn="1"/>
        </p:nvPicPr>
        <p:blipFill>
          <a:blip r:embed="rId2"/>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
        <p:nvSpPr>
          <p:cNvPr id="6" name="Picture Placeholder 5"/>
          <p:cNvSpPr>
            <a:spLocks noGrp="1"/>
          </p:cNvSpPr>
          <p:nvPr>
            <p:ph type="pic" sz="quarter" idx="10"/>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Tree>
    <p:extLst>
      <p:ext uri="{BB962C8B-B14F-4D97-AF65-F5344CB8AC3E}">
        <p14:creationId xmlns:p14="http://schemas.microsoft.com/office/powerpoint/2010/main" val="966103044"/>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C0AD2C-ECE4-4F5B-83CF-BA764816E0C2}"/>
              </a:ext>
            </a:extLst>
          </p:cNvPr>
          <p:cNvPicPr>
            <a:picLocks noChangeAspect="1"/>
          </p:cNvPicPr>
          <p:nvPr userDrawn="1"/>
        </p:nvPicPr>
        <p:blipFill rotWithShape="1">
          <a:blip r:embed="rId2"/>
          <a:srcRect l="625"/>
          <a:stretch/>
        </p:blipFill>
        <p:spPr>
          <a:xfrm>
            <a:off x="0" y="1"/>
            <a:ext cx="12115800" cy="3054361"/>
          </a:xfrm>
          <a:prstGeom prst="rect">
            <a:avLst/>
          </a:prstGeom>
        </p:spPr>
      </p:pic>
      <p:pic>
        <p:nvPicPr>
          <p:cNvPr id="17" name="Picture 16">
            <a:extLst>
              <a:ext uri="{FF2B5EF4-FFF2-40B4-BE49-F238E27FC236}">
                <a16:creationId xmlns:a16="http://schemas.microsoft.com/office/drawing/2014/main" id="{E6F67737-8610-493E-A4DC-8E01AFD92794}"/>
              </a:ext>
            </a:extLst>
          </p:cNvPr>
          <p:cNvPicPr>
            <a:picLocks noChangeAspect="1"/>
          </p:cNvPicPr>
          <p:nvPr userDrawn="1"/>
        </p:nvPicPr>
        <p:blipFill>
          <a:blip r:embed="rId3"/>
          <a:stretch>
            <a:fillRect/>
          </a:stretch>
        </p:blipFill>
        <p:spPr>
          <a:xfrm>
            <a:off x="5754066" y="5791109"/>
            <a:ext cx="6437935" cy="1066892"/>
          </a:xfrm>
          <a:prstGeom prst="rect">
            <a:avLst/>
          </a:prstGeom>
        </p:spPr>
      </p:pic>
      <p:sp>
        <p:nvSpPr>
          <p:cNvPr id="2" name="TextBox 1">
            <a:extLst>
              <a:ext uri="{FF2B5EF4-FFF2-40B4-BE49-F238E27FC236}">
                <a16:creationId xmlns:a16="http://schemas.microsoft.com/office/drawing/2014/main" id="{2C280812-9C02-4E68-9A35-169E8684562D}"/>
              </a:ext>
            </a:extLst>
          </p:cNvPr>
          <p:cNvSpPr txBox="1"/>
          <p:nvPr userDrawn="1"/>
        </p:nvSpPr>
        <p:spPr>
          <a:xfrm>
            <a:off x="9401175" y="6075893"/>
            <a:ext cx="2676527" cy="523220"/>
          </a:xfrm>
          <a:prstGeom prst="rect">
            <a:avLst/>
          </a:prstGeom>
          <a:noFill/>
        </p:spPr>
        <p:txBody>
          <a:bodyPr wrap="square" rtlCol="0">
            <a:spAutoFit/>
          </a:bodyPr>
          <a:lstStyle/>
          <a:p>
            <a:pPr algn="r"/>
            <a:endParaRPr lang="en-GB" sz="1400" dirty="0">
              <a:solidFill>
                <a:schemeClr val="bg1"/>
              </a:solidFill>
            </a:endParaRPr>
          </a:p>
          <a:p>
            <a:pPr algn="r"/>
            <a:r>
              <a:rPr lang="en-GB" sz="1400" dirty="0">
                <a:solidFill>
                  <a:schemeClr val="bg1"/>
                </a:solidFill>
              </a:rPr>
              <a:t>10 July 2023</a:t>
            </a:r>
          </a:p>
        </p:txBody>
      </p:sp>
    </p:spTree>
    <p:extLst>
      <p:ext uri="{BB962C8B-B14F-4D97-AF65-F5344CB8AC3E}">
        <p14:creationId xmlns:p14="http://schemas.microsoft.com/office/powerpoint/2010/main" val="2438749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C0AD2C-ECE4-4F5B-83CF-BA764816E0C2}"/>
              </a:ext>
            </a:extLst>
          </p:cNvPr>
          <p:cNvPicPr>
            <a:picLocks noChangeAspect="1"/>
          </p:cNvPicPr>
          <p:nvPr userDrawn="1"/>
        </p:nvPicPr>
        <p:blipFill rotWithShape="1">
          <a:blip r:embed="rId2"/>
          <a:srcRect l="625"/>
          <a:stretch/>
        </p:blipFill>
        <p:spPr>
          <a:xfrm>
            <a:off x="0" y="0"/>
            <a:ext cx="12115800" cy="3054361"/>
          </a:xfrm>
          <a:prstGeom prst="rect">
            <a:avLst/>
          </a:prstGeom>
        </p:spPr>
      </p:pic>
      <p:pic>
        <p:nvPicPr>
          <p:cNvPr id="17" name="Picture 16">
            <a:extLst>
              <a:ext uri="{FF2B5EF4-FFF2-40B4-BE49-F238E27FC236}">
                <a16:creationId xmlns:a16="http://schemas.microsoft.com/office/drawing/2014/main" id="{E6F67737-8610-493E-A4DC-8E01AFD92794}"/>
              </a:ext>
            </a:extLst>
          </p:cNvPr>
          <p:cNvPicPr>
            <a:picLocks noChangeAspect="1"/>
          </p:cNvPicPr>
          <p:nvPr userDrawn="1"/>
        </p:nvPicPr>
        <p:blipFill>
          <a:blip r:embed="rId3"/>
          <a:stretch>
            <a:fillRect/>
          </a:stretch>
        </p:blipFill>
        <p:spPr>
          <a:xfrm>
            <a:off x="5754066" y="5791108"/>
            <a:ext cx="6437934" cy="1066892"/>
          </a:xfrm>
          <a:prstGeom prst="rect">
            <a:avLst/>
          </a:prstGeom>
        </p:spPr>
      </p:pic>
      <p:sp>
        <p:nvSpPr>
          <p:cNvPr id="2" name="TextBox 1">
            <a:extLst>
              <a:ext uri="{FF2B5EF4-FFF2-40B4-BE49-F238E27FC236}">
                <a16:creationId xmlns:a16="http://schemas.microsoft.com/office/drawing/2014/main" id="{2C280812-9C02-4E68-9A35-169E8684562D}"/>
              </a:ext>
            </a:extLst>
          </p:cNvPr>
          <p:cNvSpPr txBox="1"/>
          <p:nvPr userDrawn="1"/>
        </p:nvSpPr>
        <p:spPr>
          <a:xfrm>
            <a:off x="9401175" y="6075894"/>
            <a:ext cx="2676526" cy="523220"/>
          </a:xfrm>
          <a:prstGeom prst="rect">
            <a:avLst/>
          </a:prstGeom>
          <a:noFill/>
        </p:spPr>
        <p:txBody>
          <a:bodyPr wrap="square" rtlCol="0">
            <a:spAutoFit/>
          </a:bodyPr>
          <a:lstStyle/>
          <a:p>
            <a:pPr algn="r"/>
            <a:endParaRPr lang="en-GB" sz="1400" dirty="0">
              <a:solidFill>
                <a:schemeClr val="bg1"/>
              </a:solidFill>
            </a:endParaRPr>
          </a:p>
          <a:p>
            <a:pPr algn="r"/>
            <a:r>
              <a:rPr lang="en-GB" sz="1400" dirty="0">
                <a:solidFill>
                  <a:schemeClr val="bg1"/>
                </a:solidFill>
              </a:rPr>
              <a:t>10 July 2023</a:t>
            </a:r>
          </a:p>
        </p:txBody>
      </p:sp>
    </p:spTree>
    <p:extLst>
      <p:ext uri="{BB962C8B-B14F-4D97-AF65-F5344CB8AC3E}">
        <p14:creationId xmlns:p14="http://schemas.microsoft.com/office/powerpoint/2010/main" val="28448905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7384"/>
            <a:ext cx="12192000" cy="34608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userDrawn="1">
            <p:ph type="ctrTitle"/>
          </p:nvPr>
        </p:nvSpPr>
        <p:spPr>
          <a:xfrm>
            <a:off x="335360" y="3813044"/>
            <a:ext cx="10573376" cy="1538009"/>
          </a:xfrm>
        </p:spPr>
        <p:txBody>
          <a:bodyPr anchor="b" anchorCtr="0">
            <a:normAutofit/>
          </a:bodyPr>
          <a:lstStyle>
            <a:lvl1pPr algn="l">
              <a:lnSpc>
                <a:spcPct val="90000"/>
              </a:lnSpc>
              <a:defRPr sz="48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335360" y="5462163"/>
            <a:ext cx="9601067" cy="365264"/>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8" name="Picture 7"/>
          <p:cNvPicPr>
            <a:picLocks noChangeAspect="1"/>
          </p:cNvPicPr>
          <p:nvPr userDrawn="1"/>
        </p:nvPicPr>
        <p:blipFill>
          <a:blip r:embed="rId2"/>
          <a:stretch>
            <a:fillRect/>
          </a:stretch>
        </p:blipFill>
        <p:spPr>
          <a:xfrm>
            <a:off x="10908736" y="5569811"/>
            <a:ext cx="960107" cy="960107"/>
          </a:xfrm>
          <a:prstGeom prst="rect">
            <a:avLst/>
          </a:prstGeom>
        </p:spPr>
      </p:pic>
    </p:spTree>
    <p:extLst>
      <p:ext uri="{BB962C8B-B14F-4D97-AF65-F5344CB8AC3E}">
        <p14:creationId xmlns:p14="http://schemas.microsoft.com/office/powerpoint/2010/main" val="3606594360"/>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35360" y="3813044"/>
            <a:ext cx="10573376" cy="1538009"/>
          </a:xfrm>
        </p:spPr>
        <p:txBody>
          <a:bodyPr anchor="b" anchorCtr="0">
            <a:normAutofit/>
          </a:bodyPr>
          <a:lstStyle>
            <a:lvl1pPr algn="l">
              <a:lnSpc>
                <a:spcPct val="90000"/>
              </a:lnSpc>
              <a:defRPr sz="48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335360" y="5462163"/>
            <a:ext cx="9601067" cy="365264"/>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AU" dirty="0"/>
          </a:p>
        </p:txBody>
      </p:sp>
      <p:pic>
        <p:nvPicPr>
          <p:cNvPr id="9" name="Picture 8"/>
          <p:cNvPicPr>
            <a:picLocks noChangeAspect="1"/>
          </p:cNvPicPr>
          <p:nvPr userDrawn="1"/>
        </p:nvPicPr>
        <p:blipFill>
          <a:blip r:embed="rId2"/>
          <a:stretch>
            <a:fillRect/>
          </a:stretch>
        </p:blipFill>
        <p:spPr>
          <a:xfrm>
            <a:off x="10908736" y="5569811"/>
            <a:ext cx="960107" cy="960107"/>
          </a:xfrm>
          <a:prstGeom prst="rect">
            <a:avLst/>
          </a:prstGeom>
        </p:spPr>
      </p:pic>
      <p:sp>
        <p:nvSpPr>
          <p:cNvPr id="7" name="Rectangle 6"/>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
        <p:nvSpPr>
          <p:cNvPr id="8" name="Picture Placeholder 5"/>
          <p:cNvSpPr>
            <a:spLocks noGrp="1"/>
          </p:cNvSpPr>
          <p:nvPr>
            <p:ph type="pic" sz="quarter" idx="10"/>
          </p:nvPr>
        </p:nvSpPr>
        <p:spPr>
          <a:xfrm>
            <a:off x="-1" y="0"/>
            <a:ext cx="12216000" cy="3436800"/>
          </a:xfrm>
          <a:solidFill>
            <a:schemeClr val="accent1"/>
          </a:solidFill>
          <a:ln>
            <a:noFill/>
          </a:ln>
        </p:spPr>
        <p:txBody>
          <a:bodyPr anchor="ctr" anchorCtr="0"/>
          <a:lstStyle>
            <a:lvl1pPr marL="0" indent="0" algn="ctr">
              <a:buNone/>
              <a:defRPr/>
            </a:lvl1pPr>
          </a:lstStyle>
          <a:p>
            <a:endParaRPr lang="en-AU" dirty="0"/>
          </a:p>
        </p:txBody>
      </p:sp>
    </p:spTree>
    <p:extLst>
      <p:ext uri="{BB962C8B-B14F-4D97-AF65-F5344CB8AC3E}">
        <p14:creationId xmlns:p14="http://schemas.microsoft.com/office/powerpoint/2010/main" val="478359744"/>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7384"/>
            <a:ext cx="12192000" cy="34608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userDrawn="1">
            <p:ph type="ctrTitle"/>
          </p:nvPr>
        </p:nvSpPr>
        <p:spPr>
          <a:xfrm>
            <a:off x="335360" y="1604798"/>
            <a:ext cx="10573376" cy="1538009"/>
          </a:xfrm>
        </p:spPr>
        <p:txBody>
          <a:bodyPr anchor="b" anchorCtr="0">
            <a:normAutofit/>
          </a:bodyPr>
          <a:lstStyle>
            <a:lvl1pPr algn="l">
              <a:lnSpc>
                <a:spcPct val="90000"/>
              </a:lnSpc>
              <a:defRPr sz="4800" b="0">
                <a:solidFill>
                  <a:schemeClr val="bg1"/>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335360" y="3896537"/>
            <a:ext cx="9601067" cy="365264"/>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8688288" y="776335"/>
            <a:ext cx="3180555" cy="184602"/>
          </a:xfrm>
          <a:prstGeom prst="rect">
            <a:avLst/>
          </a:prstGeom>
        </p:spPr>
        <p:txBody>
          <a:bodyPr wrap="square" lIns="0" tIns="0" rIns="0" bIns="0">
            <a:spAutoFit/>
          </a:bodyPr>
          <a:lstStyle/>
          <a:p>
            <a:pPr algn="r">
              <a:lnSpc>
                <a:spcPct val="90000"/>
              </a:lnSpc>
            </a:pPr>
            <a:r>
              <a:rPr lang="en-AU" sz="1333" dirty="0">
                <a:solidFill>
                  <a:schemeClr val="bg1"/>
                </a:solidFill>
              </a:rPr>
              <a:t>Australia’s National Science Agency</a:t>
            </a:r>
          </a:p>
        </p:txBody>
      </p:sp>
      <p:pic>
        <p:nvPicPr>
          <p:cNvPr id="9" name="Picture 8"/>
          <p:cNvPicPr>
            <a:picLocks noChangeAspect="1"/>
          </p:cNvPicPr>
          <p:nvPr userDrawn="1"/>
        </p:nvPicPr>
        <p:blipFill>
          <a:blip r:embed="rId2"/>
          <a:stretch>
            <a:fillRect/>
          </a:stretch>
        </p:blipFill>
        <p:spPr>
          <a:xfrm>
            <a:off x="335360" y="356659"/>
            <a:ext cx="960107" cy="960107"/>
          </a:xfrm>
          <a:prstGeom prst="rect">
            <a:avLst/>
          </a:prstGeom>
        </p:spPr>
      </p:pic>
    </p:spTree>
    <p:extLst>
      <p:ext uri="{BB962C8B-B14F-4D97-AF65-F5344CB8AC3E}">
        <p14:creationId xmlns:p14="http://schemas.microsoft.com/office/powerpoint/2010/main" val="2022455358"/>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8114921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737358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532264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3" y="1508787"/>
            <a:ext cx="11521277" cy="4094592"/>
          </a:xfrm>
        </p:spPr>
        <p:txBody>
          <a:bodyPr/>
          <a:lstStyle>
            <a:lvl1pPr>
              <a:defRPr sz="32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349133" y="356659"/>
            <a:ext cx="11507507" cy="853200"/>
          </a:xfrm>
        </p:spPr>
        <p:txBody>
          <a:bodyPr>
            <a:normAutofit/>
          </a:bodyPr>
          <a:lstStyle>
            <a:lvl1pPr marL="0" indent="0">
              <a:lnSpc>
                <a:spcPct val="100000"/>
              </a:lnSpc>
              <a:spcBef>
                <a:spcPts val="0"/>
              </a:spcBef>
              <a:spcAft>
                <a:spcPts val="0"/>
              </a:spcAft>
              <a:buNone/>
              <a:defRPr sz="3733" b="0">
                <a:solidFill>
                  <a:schemeClr val="accent3"/>
                </a:solidFill>
              </a:defRPr>
            </a:lvl1pPr>
            <a:lvl2pPr marL="0" indent="0">
              <a:lnSpc>
                <a:spcPct val="80000"/>
              </a:lnSpc>
              <a:spcBef>
                <a:spcPts val="0"/>
              </a:spcBef>
              <a:buNone/>
              <a:defRPr sz="2933" b="0">
                <a:solidFill>
                  <a:schemeClr val="accent2"/>
                </a:solidFill>
              </a:defRPr>
            </a:lvl2pPr>
            <a:lvl3pPr>
              <a:buNone/>
              <a:defRPr sz="3733">
                <a:solidFill>
                  <a:srgbClr val="00A9CE"/>
                </a:solidFill>
              </a:defRPr>
            </a:lvl3pPr>
            <a:lvl4pPr>
              <a:buNone/>
              <a:defRPr sz="3733">
                <a:solidFill>
                  <a:srgbClr val="00A9CE"/>
                </a:solidFill>
              </a:defRPr>
            </a:lvl4pPr>
            <a:lvl5pPr>
              <a:buNone/>
              <a:defRPr sz="3733">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938946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35360" y="1508787"/>
            <a:ext cx="5384800" cy="441649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232393" y="1508787"/>
            <a:ext cx="5384800" cy="441649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191728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pic>
        <p:nvPicPr>
          <p:cNvPr id="7" name="Picture 6">
            <a:extLst>
              <a:ext uri="{FF2B5EF4-FFF2-40B4-BE49-F238E27FC236}">
                <a16:creationId xmlns:a16="http://schemas.microsoft.com/office/drawing/2014/main" id="{E5EA4BEA-90AA-46F4-829C-BDC63E08AE8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13109" y="548680"/>
            <a:ext cx="5765783" cy="5760640"/>
          </a:xfrm>
          <a:prstGeom prst="rect">
            <a:avLst/>
          </a:prstGeom>
        </p:spPr>
      </p:pic>
      <p:sp>
        <p:nvSpPr>
          <p:cNvPr id="2" name="Title 1"/>
          <p:cNvSpPr>
            <a:spLocks noGrp="1"/>
          </p:cNvSpPr>
          <p:nvPr userDrawn="1">
            <p:ph type="ctrTitle"/>
          </p:nvPr>
        </p:nvSpPr>
        <p:spPr>
          <a:xfrm>
            <a:off x="335360" y="2739703"/>
            <a:ext cx="2688299"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pic>
        <p:nvPicPr>
          <p:cNvPr id="9" name="Picture 8"/>
          <p:cNvPicPr>
            <a:picLocks noChangeAspect="1"/>
          </p:cNvPicPr>
          <p:nvPr userDrawn="1"/>
        </p:nvPicPr>
        <p:blipFill>
          <a:blip r:embed="rId3"/>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Tree>
    <p:extLst>
      <p:ext uri="{BB962C8B-B14F-4D97-AF65-F5344CB8AC3E}">
        <p14:creationId xmlns:p14="http://schemas.microsoft.com/office/powerpoint/2010/main" val="682928467"/>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200999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0674923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1450561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12216000" cy="34368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335360" y="3813043"/>
            <a:ext cx="10561173" cy="2688299"/>
          </a:xfrm>
        </p:spPr>
        <p:txBody>
          <a:bodyPr/>
          <a:lstStyle>
            <a:lvl1pPr>
              <a:lnSpc>
                <a:spcPct val="85000"/>
              </a:lnSpc>
              <a:spcAft>
                <a:spcPts val="0"/>
              </a:spcAft>
              <a:buFontTx/>
              <a:buNone/>
              <a:defRPr sz="5333" b="0">
                <a:solidFill>
                  <a:schemeClr val="accent3"/>
                </a:solidFill>
              </a:defRPr>
            </a:lvl1pPr>
            <a:lvl2pPr marL="0" indent="0">
              <a:lnSpc>
                <a:spcPct val="85000"/>
              </a:lnSpc>
              <a:spcAft>
                <a:spcPts val="0"/>
              </a:spcAft>
              <a:buNone/>
              <a:defRPr sz="5333" b="0">
                <a:solidFill>
                  <a:schemeClr val="accent2"/>
                </a:solidFill>
              </a:defRPr>
            </a:lvl2pPr>
            <a:lvl3pPr marL="0" indent="0">
              <a:spcBef>
                <a:spcPts val="2933"/>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944317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335360" y="1508787"/>
            <a:ext cx="9601067" cy="4800533"/>
          </a:xfrm>
        </p:spPr>
        <p:txBody>
          <a:bodyPr anchor="b" anchorCtr="0"/>
          <a:lstStyle>
            <a:lvl1pPr marL="0" indent="0">
              <a:spcAft>
                <a:spcPts val="0"/>
              </a:spcAft>
              <a:buFontTx/>
              <a:buNone/>
              <a:defRPr sz="5867" b="0">
                <a:solidFill>
                  <a:schemeClr val="accent1"/>
                </a:solidFill>
              </a:defRPr>
            </a:lvl1pPr>
            <a:lvl2pPr marL="0" indent="0">
              <a:lnSpc>
                <a:spcPct val="75000"/>
              </a:lnSpc>
              <a:spcAft>
                <a:spcPts val="1133"/>
              </a:spcAft>
              <a:buNone/>
              <a:defRPr sz="5867" b="0">
                <a:solidFill>
                  <a:schemeClr val="bg1"/>
                </a:solidFill>
              </a:defRPr>
            </a:lvl2pPr>
            <a:lvl3pPr marL="0" indent="0">
              <a:buNone/>
              <a:defRPr sz="2933"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00332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3" name="Subtitle 2"/>
          <p:cNvSpPr>
            <a:spLocks noGrp="1"/>
          </p:cNvSpPr>
          <p:nvPr>
            <p:ph type="subTitle" idx="1" hasCustomPrompt="1"/>
          </p:nvPr>
        </p:nvSpPr>
        <p:spPr>
          <a:xfrm>
            <a:off x="335360" y="4773150"/>
            <a:ext cx="8064896" cy="1344149"/>
          </a:xfrm>
        </p:spPr>
        <p:txBody>
          <a:bodyPr numCol="2" spcCol="360000">
            <a:normAutofit/>
          </a:bodyPr>
          <a:lstStyle>
            <a:lvl1pPr marL="0" indent="0" algn="l">
              <a:lnSpc>
                <a:spcPct val="90000"/>
              </a:lnSpc>
              <a:spcBef>
                <a:spcPts val="4000"/>
              </a:spcBef>
              <a:buNone/>
              <a:defRPr sz="2133" b="1">
                <a:solidFill>
                  <a:schemeClr val="tx1"/>
                </a:solidFill>
              </a:defRPr>
            </a:lvl1pPr>
            <a:lvl2pPr marL="0" indent="0" algn="l">
              <a:lnSpc>
                <a:spcPct val="90000"/>
              </a:lnSpc>
              <a:spcBef>
                <a:spcPts val="0"/>
              </a:spcBef>
              <a:spcAft>
                <a:spcPts val="751"/>
              </a:spcAft>
              <a:buNone/>
              <a:defRPr sz="2133">
                <a:solidFill>
                  <a:schemeClr val="tx1"/>
                </a:solidFill>
              </a:defRPr>
            </a:lvl2pPr>
            <a:lvl3pPr marL="355191" indent="-355191" algn="l">
              <a:lnSpc>
                <a:spcPct val="90000"/>
              </a:lnSpc>
              <a:spcBef>
                <a:spcPts val="0"/>
              </a:spcBef>
              <a:buNone/>
              <a:tabLst>
                <a:tab pos="475188" algn="l"/>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335362" y="3621022"/>
            <a:ext cx="8064895" cy="768085"/>
          </a:xfrm>
        </p:spPr>
        <p:txBody>
          <a:bodyPr anchor="b" anchorCtr="0">
            <a:noAutofit/>
          </a:bodyPr>
          <a:lstStyle>
            <a:lvl1pPr>
              <a:defRPr sz="4800">
                <a:solidFill>
                  <a:schemeClr val="accent3"/>
                </a:solidFill>
              </a:defRPr>
            </a:lvl1pPr>
          </a:lstStyle>
          <a:p>
            <a:r>
              <a:rPr lang="en-US" dirty="0"/>
              <a:t>Click to edit Master title style</a:t>
            </a:r>
            <a:endParaRPr lang="en-AU" dirty="0"/>
          </a:p>
        </p:txBody>
      </p:sp>
      <p:sp>
        <p:nvSpPr>
          <p:cNvPr id="44" name="Rectangle 43"/>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7" name="Picture 6"/>
          <p:cNvPicPr>
            <a:picLocks noChangeAspect="1"/>
          </p:cNvPicPr>
          <p:nvPr userDrawn="1"/>
        </p:nvPicPr>
        <p:blipFill>
          <a:blip r:embed="rId2"/>
          <a:stretch>
            <a:fillRect/>
          </a:stretch>
        </p:blipFill>
        <p:spPr>
          <a:xfrm>
            <a:off x="10908736" y="5569811"/>
            <a:ext cx="960107" cy="960107"/>
          </a:xfrm>
          <a:prstGeom prst="rect">
            <a:avLst/>
          </a:prstGeom>
        </p:spPr>
      </p:pic>
    </p:spTree>
    <p:extLst>
      <p:ext uri="{BB962C8B-B14F-4D97-AF65-F5344CB8AC3E}">
        <p14:creationId xmlns:p14="http://schemas.microsoft.com/office/powerpoint/2010/main" val="2282305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3" name="Subtitle 2"/>
          <p:cNvSpPr>
            <a:spLocks noGrp="1"/>
          </p:cNvSpPr>
          <p:nvPr>
            <p:ph type="subTitle" idx="1" hasCustomPrompt="1"/>
          </p:nvPr>
        </p:nvSpPr>
        <p:spPr>
          <a:xfrm>
            <a:off x="335360" y="4101076"/>
            <a:ext cx="9601067" cy="2164145"/>
          </a:xfrm>
        </p:spPr>
        <p:txBody>
          <a:bodyPr numCol="2" spcCol="360000">
            <a:normAutofit/>
          </a:bodyPr>
          <a:lstStyle>
            <a:lvl1pPr marL="0" indent="0" algn="l">
              <a:lnSpc>
                <a:spcPct val="90000"/>
              </a:lnSpc>
              <a:spcBef>
                <a:spcPts val="4000"/>
              </a:spcBef>
              <a:buNone/>
              <a:defRPr sz="2133" b="1">
                <a:solidFill>
                  <a:schemeClr val="tx1"/>
                </a:solidFill>
              </a:defRPr>
            </a:lvl1pPr>
            <a:lvl2pPr marL="0" indent="0" algn="l">
              <a:lnSpc>
                <a:spcPct val="90000"/>
              </a:lnSpc>
              <a:spcBef>
                <a:spcPts val="0"/>
              </a:spcBef>
              <a:spcAft>
                <a:spcPts val="751"/>
              </a:spcAft>
              <a:buNone/>
              <a:defRPr sz="2133">
                <a:solidFill>
                  <a:schemeClr val="tx1"/>
                </a:solidFill>
              </a:defRPr>
            </a:lvl2pPr>
            <a:lvl3pPr marL="355191" indent="-355191" algn="l">
              <a:lnSpc>
                <a:spcPct val="90000"/>
              </a:lnSpc>
              <a:spcBef>
                <a:spcPts val="0"/>
              </a:spcBef>
              <a:buNone/>
              <a:tabLst>
                <a:tab pos="475188" algn="l"/>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6" name="Rectangle 5"/>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5" name="Picture 4">
            <a:extLst>
              <a:ext uri="{FF2B5EF4-FFF2-40B4-BE49-F238E27FC236}">
                <a16:creationId xmlns:a16="http://schemas.microsoft.com/office/drawing/2014/main" id="{8ED2A108-B854-40BC-AA72-4E9E7C74E58A}"/>
              </a:ext>
            </a:extLst>
          </p:cNvPr>
          <p:cNvPicPr>
            <a:picLocks noChangeAspect="1"/>
          </p:cNvPicPr>
          <p:nvPr userDrawn="1"/>
        </p:nvPicPr>
        <p:blipFill>
          <a:blip r:embed="rId2"/>
          <a:stretch>
            <a:fillRect/>
          </a:stretch>
        </p:blipFill>
        <p:spPr>
          <a:xfrm>
            <a:off x="10908736" y="5569811"/>
            <a:ext cx="960107" cy="960107"/>
          </a:xfrm>
          <a:prstGeom prst="rect">
            <a:avLst/>
          </a:prstGeom>
        </p:spPr>
      </p:pic>
    </p:spTree>
    <p:extLst>
      <p:ext uri="{BB962C8B-B14F-4D97-AF65-F5344CB8AC3E}">
        <p14:creationId xmlns:p14="http://schemas.microsoft.com/office/powerpoint/2010/main" val="1793572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35360" y="2372883"/>
            <a:ext cx="4800533"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35360" y="4869160"/>
            <a:ext cx="4800533" cy="768085"/>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AU" dirty="0"/>
          </a:p>
        </p:txBody>
      </p:sp>
      <p:sp>
        <p:nvSpPr>
          <p:cNvPr id="4" name="Rectangle 3"/>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pic>
        <p:nvPicPr>
          <p:cNvPr id="9" name="Picture 8"/>
          <p:cNvPicPr>
            <a:picLocks noChangeAspect="1"/>
          </p:cNvPicPr>
          <p:nvPr userDrawn="1"/>
        </p:nvPicPr>
        <p:blipFill>
          <a:blip r:embed="rId2"/>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Tree>
    <p:extLst>
      <p:ext uri="{BB962C8B-B14F-4D97-AF65-F5344CB8AC3E}">
        <p14:creationId xmlns:p14="http://schemas.microsoft.com/office/powerpoint/2010/main" val="293741625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35360" y="2372883"/>
            <a:ext cx="4800533"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35360" y="4869160"/>
            <a:ext cx="4800533" cy="768085"/>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AU" dirty="0"/>
          </a:p>
        </p:txBody>
      </p:sp>
      <p:pic>
        <p:nvPicPr>
          <p:cNvPr id="9" name="Picture 8"/>
          <p:cNvPicPr>
            <a:picLocks noChangeAspect="1"/>
          </p:cNvPicPr>
          <p:nvPr userDrawn="1"/>
        </p:nvPicPr>
        <p:blipFill>
          <a:blip r:embed="rId2"/>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
        <p:nvSpPr>
          <p:cNvPr id="6" name="Picture Placeholder 5"/>
          <p:cNvSpPr>
            <a:spLocks noGrp="1"/>
          </p:cNvSpPr>
          <p:nvPr>
            <p:ph type="pic" sz="quarter" idx="10"/>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Tree>
    <p:extLst>
      <p:ext uri="{BB962C8B-B14F-4D97-AF65-F5344CB8AC3E}">
        <p14:creationId xmlns:p14="http://schemas.microsoft.com/office/powerpoint/2010/main" val="94260580"/>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pic>
        <p:nvPicPr>
          <p:cNvPr id="7" name="Picture 6">
            <a:extLst>
              <a:ext uri="{FF2B5EF4-FFF2-40B4-BE49-F238E27FC236}">
                <a16:creationId xmlns:a16="http://schemas.microsoft.com/office/drawing/2014/main" id="{E5EA4BEA-90AA-46F4-829C-BDC63E08AE8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13109" y="548680"/>
            <a:ext cx="5765783" cy="5760640"/>
          </a:xfrm>
          <a:prstGeom prst="rect">
            <a:avLst/>
          </a:prstGeom>
        </p:spPr>
      </p:pic>
      <p:sp>
        <p:nvSpPr>
          <p:cNvPr id="2" name="Title 1"/>
          <p:cNvSpPr>
            <a:spLocks noGrp="1"/>
          </p:cNvSpPr>
          <p:nvPr userDrawn="1">
            <p:ph type="ctrTitle"/>
          </p:nvPr>
        </p:nvSpPr>
        <p:spPr>
          <a:xfrm>
            <a:off x="335360" y="2739703"/>
            <a:ext cx="2688299"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pic>
        <p:nvPicPr>
          <p:cNvPr id="9" name="Picture 8"/>
          <p:cNvPicPr>
            <a:picLocks noChangeAspect="1"/>
          </p:cNvPicPr>
          <p:nvPr userDrawn="1"/>
        </p:nvPicPr>
        <p:blipFill>
          <a:blip r:embed="rId3"/>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Tree>
    <p:extLst>
      <p:ext uri="{BB962C8B-B14F-4D97-AF65-F5344CB8AC3E}">
        <p14:creationId xmlns:p14="http://schemas.microsoft.com/office/powerpoint/2010/main" val="4160812247"/>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0654469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7413024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1660822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dirty="0"/>
              <a:t>Click to edit Master title style</a:t>
            </a:r>
            <a:endParaRPr lang="en-AU" dirty="0"/>
          </a:p>
        </p:txBody>
      </p:sp>
      <p:sp>
        <p:nvSpPr>
          <p:cNvPr id="3" name="Content Placeholder 2"/>
          <p:cNvSpPr>
            <a:spLocks noGrp="1"/>
          </p:cNvSpPr>
          <p:nvPr>
            <p:ph idx="1"/>
          </p:nvPr>
        </p:nvSpPr>
        <p:spPr/>
        <p:txBody>
          <a:bodyPr numCol="2" spcCol="360000"/>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471026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3" y="2276872"/>
            <a:ext cx="11521277" cy="4032448"/>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7"/>
          <p:cNvSpPr>
            <a:spLocks noGrp="1"/>
          </p:cNvSpPr>
          <p:nvPr>
            <p:ph type="body" sz="quarter" idx="13" hasCustomPrompt="1"/>
          </p:nvPr>
        </p:nvSpPr>
        <p:spPr>
          <a:xfrm>
            <a:off x="349133" y="1124744"/>
            <a:ext cx="11507507" cy="853200"/>
          </a:xfrm>
        </p:spPr>
        <p:txBody>
          <a:bodyPr>
            <a:normAutofit/>
          </a:bodyPr>
          <a:lstStyle>
            <a:lvl1pPr marL="0" indent="0">
              <a:lnSpc>
                <a:spcPct val="100000"/>
              </a:lnSpc>
              <a:spcBef>
                <a:spcPts val="0"/>
              </a:spcBef>
              <a:spcAft>
                <a:spcPts val="0"/>
              </a:spcAft>
              <a:buNone/>
              <a:defRPr sz="3733" b="0">
                <a:solidFill>
                  <a:schemeClr val="accent3"/>
                </a:solidFill>
              </a:defRPr>
            </a:lvl1pPr>
            <a:lvl2pPr marL="0" indent="0">
              <a:lnSpc>
                <a:spcPct val="80000"/>
              </a:lnSpc>
              <a:spcBef>
                <a:spcPts val="0"/>
              </a:spcBef>
              <a:buNone/>
              <a:defRPr sz="2933" b="0">
                <a:solidFill>
                  <a:schemeClr val="accent2"/>
                </a:solidFill>
              </a:defRPr>
            </a:lvl2pPr>
            <a:lvl3pPr>
              <a:buNone/>
              <a:defRPr sz="3733">
                <a:solidFill>
                  <a:srgbClr val="00A9CE"/>
                </a:solidFill>
              </a:defRPr>
            </a:lvl3pPr>
            <a:lvl4pPr>
              <a:buNone/>
              <a:defRPr sz="3733">
                <a:solidFill>
                  <a:srgbClr val="00A9CE"/>
                </a:solidFill>
              </a:defRPr>
            </a:lvl4pPr>
            <a:lvl5pPr>
              <a:buNone/>
              <a:defRPr sz="3733">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8576618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232393"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p:txBody>
          <a:bodyPr/>
          <a:lstStyle/>
          <a:p>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7463494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p:ph type="title"/>
          </p:nvPr>
        </p:nvSpPr>
        <p:spPr>
          <a:xfrm>
            <a:off x="335360" y="1073945"/>
            <a:ext cx="5384800" cy="852487"/>
          </a:xfrm>
        </p:spPr>
        <p:txBody>
          <a:bodyPr/>
          <a:lstStyle/>
          <a:p>
            <a:r>
              <a:rPr lang="en-US"/>
              <a:t>Click to edit Master title style</a:t>
            </a:r>
            <a:endParaRPr lang="en-AU" dirty="0"/>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45160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801828" y="6504333"/>
            <a:ext cx="4918333" cy="127347"/>
          </a:xfrm>
        </p:spPr>
        <p:txBody>
          <a:bodyPr/>
          <a:lstStyle/>
          <a:p>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884846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p:ph type="title"/>
          </p:nvPr>
        </p:nvSpPr>
        <p:spPr>
          <a:xfrm>
            <a:off x="335360" y="1073945"/>
            <a:ext cx="5384800" cy="852487"/>
          </a:xfrm>
        </p:spPr>
        <p:txBody>
          <a:bodyPr/>
          <a:lstStyle/>
          <a:p>
            <a:r>
              <a:rPr lang="en-US"/>
              <a:t>Click to edit Master title style</a:t>
            </a:r>
            <a:endParaRPr lang="en-AU" dirty="0"/>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451600" y="2221139"/>
            <a:ext cx="5384800" cy="4088181"/>
          </a:xfrm>
        </p:spPr>
        <p:txBody>
          <a:bodyPr/>
          <a:lstStyle>
            <a:lvl1pPr>
              <a:defRPr sz="3200">
                <a:solidFill>
                  <a:schemeClr val="bg1"/>
                </a:solidFill>
              </a:defRPr>
            </a:lvl1pPr>
            <a:lvl2pPr>
              <a:defRPr sz="2667">
                <a:solidFill>
                  <a:schemeClr val="bg1"/>
                </a:solidFill>
              </a:defRPr>
            </a:lvl2pPr>
            <a:lvl3pPr>
              <a:defRPr sz="2667">
                <a:solidFill>
                  <a:schemeClr val="bg1"/>
                </a:solidFill>
              </a:defRPr>
            </a:lvl3pPr>
            <a:lvl4pPr>
              <a:defRPr sz="2667">
                <a:solidFill>
                  <a:schemeClr val="bg1"/>
                </a:solidFill>
              </a:defRPr>
            </a:lvl4pPr>
            <a:lvl5pPr>
              <a:defRPr sz="2400">
                <a:solidFill>
                  <a:schemeClr val="bg1"/>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801828" y="6504333"/>
            <a:ext cx="4918333" cy="127347"/>
          </a:xfrm>
        </p:spPr>
        <p:txBody>
          <a:bodyPr/>
          <a:lstStyle/>
          <a:p>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1486430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335363" y="2067717"/>
            <a:ext cx="5376595" cy="4241603"/>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335360" y="1073945"/>
            <a:ext cx="5376597" cy="852487"/>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801828" y="6504333"/>
            <a:ext cx="4910131" cy="127347"/>
          </a:xfrm>
        </p:spPr>
        <p:txBody>
          <a:bodyPr/>
          <a:lstStyle/>
          <a:p>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818211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9138448" y="0"/>
            <a:ext cx="3043200"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335363" y="2067717"/>
            <a:ext cx="8448936" cy="4241603"/>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335360" y="1073945"/>
            <a:ext cx="8448939" cy="852487"/>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801827" y="6504333"/>
            <a:ext cx="7982471" cy="127347"/>
          </a:xfrm>
        </p:spPr>
        <p:txBody>
          <a:bodyPr/>
          <a:lstStyle/>
          <a:p>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959268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883211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5191546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7529495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3742434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5" name="Content Placeholder 2"/>
          <p:cNvSpPr>
            <a:spLocks noGrp="1"/>
          </p:cNvSpPr>
          <p:nvPr>
            <p:ph idx="1"/>
          </p:nvPr>
        </p:nvSpPr>
        <p:spPr>
          <a:xfrm>
            <a:off x="335360" y="2468894"/>
            <a:ext cx="5280587" cy="3366757"/>
          </a:xfrm>
        </p:spPr>
        <p:txBody>
          <a:bodyPr/>
          <a:lstStyle>
            <a:lvl1pPr marL="0" indent="0">
              <a:lnSpc>
                <a:spcPct val="85000"/>
              </a:lnSpc>
              <a:spcAft>
                <a:spcPts val="0"/>
              </a:spcAft>
              <a:buFontTx/>
              <a:buNone/>
              <a:defRPr sz="5333" b="0">
                <a:solidFill>
                  <a:schemeClr val="accent3"/>
                </a:solidFill>
              </a:defRPr>
            </a:lvl1pPr>
            <a:lvl2pPr marL="0" indent="0">
              <a:lnSpc>
                <a:spcPct val="85000"/>
              </a:lnSpc>
              <a:spcAft>
                <a:spcPts val="0"/>
              </a:spcAft>
              <a:buNone/>
              <a:defRPr sz="5333" b="0">
                <a:solidFill>
                  <a:schemeClr val="accent2"/>
                </a:solidFill>
              </a:defRPr>
            </a:lvl2pPr>
            <a:lvl3pPr marL="0" indent="0">
              <a:spcBef>
                <a:spcPts val="2933"/>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887552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335360" y="1700807"/>
            <a:ext cx="9409045" cy="3648407"/>
          </a:xfrm>
        </p:spPr>
        <p:txBody>
          <a:bodyPr anchor="b" anchorCtr="0"/>
          <a:lstStyle>
            <a:lvl1pPr marL="0" indent="0">
              <a:spcAft>
                <a:spcPts val="0"/>
              </a:spcAft>
              <a:buFontTx/>
              <a:buNone/>
              <a:defRPr sz="5867" b="0">
                <a:solidFill>
                  <a:schemeClr val="accent1"/>
                </a:solidFill>
              </a:defRPr>
            </a:lvl1pPr>
            <a:lvl2pPr marL="0" indent="0">
              <a:lnSpc>
                <a:spcPct val="75000"/>
              </a:lnSpc>
              <a:spcAft>
                <a:spcPts val="1133"/>
              </a:spcAft>
              <a:buNone/>
              <a:defRPr sz="5867" b="0">
                <a:solidFill>
                  <a:schemeClr val="bg1"/>
                </a:solidFill>
              </a:defRPr>
            </a:lvl2pPr>
            <a:lvl3pPr marL="0" indent="0">
              <a:buNone/>
              <a:defRPr sz="2933"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495267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5360" y="3429000"/>
            <a:ext cx="4800533" cy="2880320"/>
          </a:xfrm>
        </p:spPr>
        <p:txBody>
          <a:bodyPr numCol="2" spcCol="360000">
            <a:normAutofit/>
          </a:bodyPr>
          <a:lstStyle>
            <a:lvl1pPr marL="0" indent="0" algn="l">
              <a:lnSpc>
                <a:spcPct val="90000"/>
              </a:lnSpc>
              <a:spcBef>
                <a:spcPts val="4000"/>
              </a:spcBef>
              <a:buNone/>
              <a:tabLst/>
              <a:defRPr sz="2133" b="1">
                <a:solidFill>
                  <a:schemeClr val="tx1"/>
                </a:solidFill>
              </a:defRPr>
            </a:lvl1pPr>
            <a:lvl2pPr marL="0" indent="0" algn="l">
              <a:lnSpc>
                <a:spcPct val="90000"/>
              </a:lnSpc>
              <a:spcBef>
                <a:spcPts val="0"/>
              </a:spcBef>
              <a:spcAft>
                <a:spcPts val="751"/>
              </a:spcAft>
              <a:buNone/>
              <a:tabLst/>
              <a:defRPr sz="2133">
                <a:solidFill>
                  <a:schemeClr val="tx1"/>
                </a:solidFill>
              </a:defRPr>
            </a:lvl2pPr>
            <a:lvl3pPr marL="0" indent="0" algn="l">
              <a:lnSpc>
                <a:spcPct val="90000"/>
              </a:lnSpc>
              <a:spcBef>
                <a:spcPts val="0"/>
              </a:spcBef>
              <a:buNone/>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335362" y="1220755"/>
            <a:ext cx="4800532" cy="1920213"/>
          </a:xfrm>
        </p:spPr>
        <p:txBody>
          <a:bodyPr anchor="b" anchorCtr="0">
            <a:noAutofit/>
          </a:bodyPr>
          <a:lstStyle>
            <a:lvl1pPr>
              <a:defRPr sz="4800">
                <a:solidFill>
                  <a:schemeClr val="accent3"/>
                </a:solidFill>
              </a:defRPr>
            </a:lvl1pPr>
          </a:lstStyle>
          <a:p>
            <a:r>
              <a:rPr lang="en-US"/>
              <a:t>Click to edit Master title style</a:t>
            </a:r>
            <a:endParaRPr lang="en-AU" dirty="0"/>
          </a:p>
        </p:txBody>
      </p:sp>
      <p:sp>
        <p:nvSpPr>
          <p:cNvPr id="27" name="Rectangle 26"/>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44" name="Rectangle 43"/>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46" name="Picture 45"/>
          <p:cNvPicPr>
            <a:picLocks noChangeAspect="1"/>
          </p:cNvPicPr>
          <p:nvPr userDrawn="1"/>
        </p:nvPicPr>
        <p:blipFill>
          <a:blip r:embed="rId2"/>
          <a:stretch>
            <a:fillRect/>
          </a:stretch>
        </p:blipFill>
        <p:spPr>
          <a:xfrm>
            <a:off x="335360" y="356659"/>
            <a:ext cx="960107" cy="960107"/>
          </a:xfrm>
          <a:prstGeom prst="rect">
            <a:avLst/>
          </a:prstGeom>
        </p:spPr>
      </p:pic>
    </p:spTree>
    <p:extLst>
      <p:ext uri="{BB962C8B-B14F-4D97-AF65-F5344CB8AC3E}">
        <p14:creationId xmlns:p14="http://schemas.microsoft.com/office/powerpoint/2010/main" val="32133954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5360" y="2468894"/>
            <a:ext cx="4800533" cy="3796327"/>
          </a:xfrm>
        </p:spPr>
        <p:txBody>
          <a:bodyPr numCol="2" spcCol="360000">
            <a:normAutofit/>
          </a:bodyPr>
          <a:lstStyle>
            <a:lvl1pPr marL="0" indent="0" algn="l">
              <a:lnSpc>
                <a:spcPct val="90000"/>
              </a:lnSpc>
              <a:spcBef>
                <a:spcPts val="4000"/>
              </a:spcBef>
              <a:buNone/>
              <a:tabLst/>
              <a:defRPr sz="2133" b="1">
                <a:solidFill>
                  <a:schemeClr val="tx1"/>
                </a:solidFill>
              </a:defRPr>
            </a:lvl1pPr>
            <a:lvl2pPr marL="0" indent="0" algn="l">
              <a:lnSpc>
                <a:spcPct val="90000"/>
              </a:lnSpc>
              <a:spcBef>
                <a:spcPts val="0"/>
              </a:spcBef>
              <a:spcAft>
                <a:spcPts val="751"/>
              </a:spcAft>
              <a:buNone/>
              <a:tabLst/>
              <a:defRPr sz="2133">
                <a:solidFill>
                  <a:schemeClr val="tx1"/>
                </a:solidFill>
              </a:defRPr>
            </a:lvl2pPr>
            <a:lvl3pPr marL="0" indent="0" algn="l">
              <a:lnSpc>
                <a:spcPct val="90000"/>
              </a:lnSpc>
              <a:spcBef>
                <a:spcPts val="0"/>
              </a:spcBef>
              <a:buNone/>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9" name="Rectangle 28"/>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43" name="Picture 42"/>
          <p:cNvPicPr>
            <a:picLocks noChangeAspect="1"/>
          </p:cNvPicPr>
          <p:nvPr userDrawn="1"/>
        </p:nvPicPr>
        <p:blipFill>
          <a:blip r:embed="rId2"/>
          <a:stretch>
            <a:fillRect/>
          </a:stretch>
        </p:blipFill>
        <p:spPr>
          <a:xfrm>
            <a:off x="335360" y="356659"/>
            <a:ext cx="960107" cy="960107"/>
          </a:xfrm>
          <a:prstGeom prst="rect">
            <a:avLst/>
          </a:prstGeom>
        </p:spPr>
      </p:pic>
      <p:sp>
        <p:nvSpPr>
          <p:cNvPr id="2" name="Title 1"/>
          <p:cNvSpPr>
            <a:spLocks noGrp="1"/>
          </p:cNvSpPr>
          <p:nvPr>
            <p:ph type="title"/>
          </p:nvPr>
        </p:nvSpPr>
        <p:spPr>
          <a:xfrm>
            <a:off x="335360" y="1515568"/>
            <a:ext cx="4896544" cy="852487"/>
          </a:xfrm>
        </p:spPr>
        <p:txBody>
          <a:bodyPr/>
          <a:lstStyle/>
          <a:p>
            <a:r>
              <a:rPr lang="en-US"/>
              <a:t>Click to edit Master title style</a:t>
            </a:r>
            <a:endParaRPr lang="en-AU" dirty="0"/>
          </a:p>
        </p:txBody>
      </p:sp>
    </p:spTree>
    <p:extLst>
      <p:ext uri="{BB962C8B-B14F-4D97-AF65-F5344CB8AC3E}">
        <p14:creationId xmlns:p14="http://schemas.microsoft.com/office/powerpoint/2010/main" val="5441772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C0AD2C-ECE4-4F5B-83CF-BA764816E0C2}"/>
              </a:ext>
            </a:extLst>
          </p:cNvPr>
          <p:cNvPicPr>
            <a:picLocks noChangeAspect="1"/>
          </p:cNvPicPr>
          <p:nvPr userDrawn="1"/>
        </p:nvPicPr>
        <p:blipFill rotWithShape="1">
          <a:blip r:embed="rId2"/>
          <a:srcRect l="625"/>
          <a:stretch/>
        </p:blipFill>
        <p:spPr>
          <a:xfrm>
            <a:off x="0" y="1"/>
            <a:ext cx="12115800" cy="3054361"/>
          </a:xfrm>
          <a:prstGeom prst="rect">
            <a:avLst/>
          </a:prstGeom>
        </p:spPr>
      </p:pic>
      <p:pic>
        <p:nvPicPr>
          <p:cNvPr id="17" name="Picture 16">
            <a:extLst>
              <a:ext uri="{FF2B5EF4-FFF2-40B4-BE49-F238E27FC236}">
                <a16:creationId xmlns:a16="http://schemas.microsoft.com/office/drawing/2014/main" id="{E6F67737-8610-493E-A4DC-8E01AFD92794}"/>
              </a:ext>
            </a:extLst>
          </p:cNvPr>
          <p:cNvPicPr>
            <a:picLocks noChangeAspect="1"/>
          </p:cNvPicPr>
          <p:nvPr userDrawn="1"/>
        </p:nvPicPr>
        <p:blipFill>
          <a:blip r:embed="rId3"/>
          <a:stretch>
            <a:fillRect/>
          </a:stretch>
        </p:blipFill>
        <p:spPr>
          <a:xfrm>
            <a:off x="5754066" y="5791109"/>
            <a:ext cx="6437935" cy="1066892"/>
          </a:xfrm>
          <a:prstGeom prst="rect">
            <a:avLst/>
          </a:prstGeom>
        </p:spPr>
      </p:pic>
      <p:sp>
        <p:nvSpPr>
          <p:cNvPr id="2" name="TextBox 1">
            <a:extLst>
              <a:ext uri="{FF2B5EF4-FFF2-40B4-BE49-F238E27FC236}">
                <a16:creationId xmlns:a16="http://schemas.microsoft.com/office/drawing/2014/main" id="{2C280812-9C02-4E68-9A35-169E8684562D}"/>
              </a:ext>
            </a:extLst>
          </p:cNvPr>
          <p:cNvSpPr txBox="1"/>
          <p:nvPr userDrawn="1"/>
        </p:nvSpPr>
        <p:spPr>
          <a:xfrm>
            <a:off x="9401175" y="6075893"/>
            <a:ext cx="2676527" cy="523220"/>
          </a:xfrm>
          <a:prstGeom prst="rect">
            <a:avLst/>
          </a:prstGeom>
          <a:noFill/>
        </p:spPr>
        <p:txBody>
          <a:bodyPr wrap="square" rtlCol="0">
            <a:spAutoFit/>
          </a:bodyPr>
          <a:lstStyle/>
          <a:p>
            <a:pPr algn="r"/>
            <a:endParaRPr lang="en-GB" sz="1400" dirty="0">
              <a:solidFill>
                <a:schemeClr val="bg1"/>
              </a:solidFill>
            </a:endParaRPr>
          </a:p>
          <a:p>
            <a:pPr algn="r"/>
            <a:r>
              <a:rPr lang="en-GB" sz="1400" dirty="0">
                <a:solidFill>
                  <a:schemeClr val="bg1"/>
                </a:solidFill>
              </a:rPr>
              <a:t>10 July 2023</a:t>
            </a:r>
          </a:p>
        </p:txBody>
      </p:sp>
    </p:spTree>
    <p:extLst>
      <p:ext uri="{BB962C8B-B14F-4D97-AF65-F5344CB8AC3E}">
        <p14:creationId xmlns:p14="http://schemas.microsoft.com/office/powerpoint/2010/main" val="32400319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C0AD2C-ECE4-4F5B-83CF-BA764816E0C2}"/>
              </a:ext>
            </a:extLst>
          </p:cNvPr>
          <p:cNvPicPr>
            <a:picLocks noChangeAspect="1"/>
          </p:cNvPicPr>
          <p:nvPr userDrawn="1"/>
        </p:nvPicPr>
        <p:blipFill rotWithShape="1">
          <a:blip r:embed="rId2"/>
          <a:srcRect l="625"/>
          <a:stretch/>
        </p:blipFill>
        <p:spPr>
          <a:xfrm>
            <a:off x="0" y="0"/>
            <a:ext cx="12115800" cy="3054361"/>
          </a:xfrm>
          <a:prstGeom prst="rect">
            <a:avLst/>
          </a:prstGeom>
        </p:spPr>
      </p:pic>
      <p:pic>
        <p:nvPicPr>
          <p:cNvPr id="17" name="Picture 16">
            <a:extLst>
              <a:ext uri="{FF2B5EF4-FFF2-40B4-BE49-F238E27FC236}">
                <a16:creationId xmlns:a16="http://schemas.microsoft.com/office/drawing/2014/main" id="{E6F67737-8610-493E-A4DC-8E01AFD92794}"/>
              </a:ext>
            </a:extLst>
          </p:cNvPr>
          <p:cNvPicPr>
            <a:picLocks noChangeAspect="1"/>
          </p:cNvPicPr>
          <p:nvPr userDrawn="1"/>
        </p:nvPicPr>
        <p:blipFill>
          <a:blip r:embed="rId3"/>
          <a:stretch>
            <a:fillRect/>
          </a:stretch>
        </p:blipFill>
        <p:spPr>
          <a:xfrm>
            <a:off x="5754066" y="5791108"/>
            <a:ext cx="6437934" cy="1066892"/>
          </a:xfrm>
          <a:prstGeom prst="rect">
            <a:avLst/>
          </a:prstGeom>
        </p:spPr>
      </p:pic>
      <p:sp>
        <p:nvSpPr>
          <p:cNvPr id="2" name="TextBox 1">
            <a:extLst>
              <a:ext uri="{FF2B5EF4-FFF2-40B4-BE49-F238E27FC236}">
                <a16:creationId xmlns:a16="http://schemas.microsoft.com/office/drawing/2014/main" id="{2C280812-9C02-4E68-9A35-169E8684562D}"/>
              </a:ext>
            </a:extLst>
          </p:cNvPr>
          <p:cNvSpPr txBox="1"/>
          <p:nvPr userDrawn="1"/>
        </p:nvSpPr>
        <p:spPr>
          <a:xfrm>
            <a:off x="9401175" y="6075894"/>
            <a:ext cx="2676526" cy="523220"/>
          </a:xfrm>
          <a:prstGeom prst="rect">
            <a:avLst/>
          </a:prstGeom>
          <a:noFill/>
        </p:spPr>
        <p:txBody>
          <a:bodyPr wrap="square" rtlCol="0">
            <a:spAutoFit/>
          </a:bodyPr>
          <a:lstStyle/>
          <a:p>
            <a:pPr algn="r"/>
            <a:endParaRPr lang="en-GB" sz="1400" dirty="0">
              <a:solidFill>
                <a:schemeClr val="bg1"/>
              </a:solidFill>
            </a:endParaRPr>
          </a:p>
          <a:p>
            <a:pPr algn="r"/>
            <a:r>
              <a:rPr lang="en-GB" sz="1400" dirty="0">
                <a:solidFill>
                  <a:schemeClr val="bg1"/>
                </a:solidFill>
              </a:rPr>
              <a:t>10 July 2023</a:t>
            </a:r>
          </a:p>
        </p:txBody>
      </p:sp>
    </p:spTree>
    <p:extLst>
      <p:ext uri="{BB962C8B-B14F-4D97-AF65-F5344CB8AC3E}">
        <p14:creationId xmlns:p14="http://schemas.microsoft.com/office/powerpoint/2010/main" val="19846336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35360" y="2372883"/>
            <a:ext cx="4800533"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35360" y="4869160"/>
            <a:ext cx="4800533" cy="768085"/>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AU" dirty="0"/>
          </a:p>
        </p:txBody>
      </p:sp>
      <p:sp>
        <p:nvSpPr>
          <p:cNvPr id="4" name="Rectangle 3"/>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pic>
        <p:nvPicPr>
          <p:cNvPr id="9" name="Picture 8"/>
          <p:cNvPicPr>
            <a:picLocks noChangeAspect="1"/>
          </p:cNvPicPr>
          <p:nvPr userDrawn="1"/>
        </p:nvPicPr>
        <p:blipFill>
          <a:blip r:embed="rId2"/>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Tree>
    <p:extLst>
      <p:ext uri="{BB962C8B-B14F-4D97-AF65-F5344CB8AC3E}">
        <p14:creationId xmlns:p14="http://schemas.microsoft.com/office/powerpoint/2010/main" val="2103019787"/>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35360" y="2372883"/>
            <a:ext cx="4800533"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35360" y="4869160"/>
            <a:ext cx="4800533" cy="768085"/>
          </a:xfrm>
        </p:spPr>
        <p:txBody>
          <a:bodyPr>
            <a:normAutofit/>
          </a:bodyPr>
          <a:lstStyle>
            <a:lvl1pPr marL="0" indent="0" algn="l">
              <a:buNone/>
              <a:defRPr sz="2667" b="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AU" dirty="0"/>
          </a:p>
        </p:txBody>
      </p:sp>
      <p:pic>
        <p:nvPicPr>
          <p:cNvPr id="9" name="Picture 8"/>
          <p:cNvPicPr>
            <a:picLocks noChangeAspect="1"/>
          </p:cNvPicPr>
          <p:nvPr userDrawn="1"/>
        </p:nvPicPr>
        <p:blipFill>
          <a:blip r:embed="rId2"/>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
        <p:nvSpPr>
          <p:cNvPr id="6" name="Picture Placeholder 5"/>
          <p:cNvSpPr>
            <a:spLocks noGrp="1"/>
          </p:cNvSpPr>
          <p:nvPr>
            <p:ph type="pic" sz="quarter" idx="10"/>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Tree>
    <p:extLst>
      <p:ext uri="{BB962C8B-B14F-4D97-AF65-F5344CB8AC3E}">
        <p14:creationId xmlns:p14="http://schemas.microsoft.com/office/powerpoint/2010/main" val="2070839969"/>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dirty="0"/>
              <a:t>Click to edit Master title style</a:t>
            </a:r>
            <a:endParaRPr lang="en-AU" dirty="0"/>
          </a:p>
        </p:txBody>
      </p:sp>
      <p:sp>
        <p:nvSpPr>
          <p:cNvPr id="3" name="Content Placeholder 2"/>
          <p:cNvSpPr>
            <a:spLocks noGrp="1"/>
          </p:cNvSpPr>
          <p:nvPr>
            <p:ph idx="1"/>
          </p:nvPr>
        </p:nvSpPr>
        <p:spPr/>
        <p:txBody>
          <a:bodyPr numCol="2" spcCol="360000"/>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374843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1_Title Slide + glob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userDrawn="1">
            <p:ph type="ctrTitle"/>
          </p:nvPr>
        </p:nvSpPr>
        <p:spPr>
          <a:xfrm>
            <a:off x="335360" y="2739703"/>
            <a:ext cx="2688299" cy="2304256"/>
          </a:xfrm>
        </p:spPr>
        <p:txBody>
          <a:bodyPr anchor="b" anchorCtr="0">
            <a:normAutofit/>
          </a:bodyPr>
          <a:lstStyle>
            <a:lvl1pPr algn="l">
              <a:lnSpc>
                <a:spcPct val="90000"/>
              </a:lnSpc>
              <a:defRPr sz="4800" b="0">
                <a:solidFill>
                  <a:schemeClr val="accent3"/>
                </a:solidFill>
              </a:defRPr>
            </a:lvl1pPr>
          </a:lstStyle>
          <a:p>
            <a:r>
              <a:rPr lang="en-US"/>
              <a:t>Click to edit Master title style</a:t>
            </a:r>
            <a:endParaRPr lang="en-AU" dirty="0"/>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5360" y="356659"/>
            <a:ext cx="960107" cy="960107"/>
          </a:xfrm>
          <a:prstGeom prst="rect">
            <a:avLst/>
          </a:prstGeom>
        </p:spPr>
      </p:pic>
      <p:sp>
        <p:nvSpPr>
          <p:cNvPr id="11" name="Rectangle 10"/>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spTree>
    <p:extLst>
      <p:ext uri="{BB962C8B-B14F-4D97-AF65-F5344CB8AC3E}">
        <p14:creationId xmlns:p14="http://schemas.microsoft.com/office/powerpoint/2010/main" val="186644830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2018129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7508836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7173164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3" y="2276872"/>
            <a:ext cx="11521277" cy="4032448"/>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7"/>
          <p:cNvSpPr>
            <a:spLocks noGrp="1"/>
          </p:cNvSpPr>
          <p:nvPr>
            <p:ph type="body" sz="quarter" idx="13" hasCustomPrompt="1"/>
          </p:nvPr>
        </p:nvSpPr>
        <p:spPr>
          <a:xfrm>
            <a:off x="349133" y="1124744"/>
            <a:ext cx="11507507" cy="853200"/>
          </a:xfrm>
        </p:spPr>
        <p:txBody>
          <a:bodyPr>
            <a:normAutofit/>
          </a:bodyPr>
          <a:lstStyle>
            <a:lvl1pPr marL="0" indent="0">
              <a:lnSpc>
                <a:spcPct val="100000"/>
              </a:lnSpc>
              <a:spcBef>
                <a:spcPts val="0"/>
              </a:spcBef>
              <a:spcAft>
                <a:spcPts val="0"/>
              </a:spcAft>
              <a:buNone/>
              <a:defRPr sz="3733" b="0">
                <a:solidFill>
                  <a:schemeClr val="accent3"/>
                </a:solidFill>
              </a:defRPr>
            </a:lvl1pPr>
            <a:lvl2pPr marL="0" indent="0">
              <a:lnSpc>
                <a:spcPct val="80000"/>
              </a:lnSpc>
              <a:spcBef>
                <a:spcPts val="0"/>
              </a:spcBef>
              <a:buNone/>
              <a:defRPr sz="2933" b="0">
                <a:solidFill>
                  <a:schemeClr val="accent2"/>
                </a:solidFill>
              </a:defRPr>
            </a:lvl2pPr>
            <a:lvl3pPr>
              <a:buNone/>
              <a:defRPr sz="3733">
                <a:solidFill>
                  <a:srgbClr val="00A9CE"/>
                </a:solidFill>
              </a:defRPr>
            </a:lvl3pPr>
            <a:lvl4pPr>
              <a:buNone/>
              <a:defRPr sz="3733">
                <a:solidFill>
                  <a:srgbClr val="00A9CE"/>
                </a:solidFill>
              </a:defRPr>
            </a:lvl4pPr>
            <a:lvl5pPr>
              <a:buNone/>
              <a:defRPr sz="3733">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9215613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232393"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4231250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p:ph type="title"/>
          </p:nvPr>
        </p:nvSpPr>
        <p:spPr>
          <a:xfrm>
            <a:off x="335360" y="1073945"/>
            <a:ext cx="5384800" cy="852487"/>
          </a:xfrm>
        </p:spPr>
        <p:txBody>
          <a:bodyPr/>
          <a:lstStyle/>
          <a:p>
            <a:r>
              <a:rPr lang="en-US"/>
              <a:t>Click to edit Master title style</a:t>
            </a:r>
            <a:endParaRPr lang="en-AU" dirty="0"/>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45160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801828" y="6504333"/>
            <a:ext cx="4918333"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6430581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p:ph type="title"/>
          </p:nvPr>
        </p:nvSpPr>
        <p:spPr>
          <a:xfrm>
            <a:off x="335360" y="1073945"/>
            <a:ext cx="5384800" cy="852487"/>
          </a:xfrm>
        </p:spPr>
        <p:txBody>
          <a:bodyPr/>
          <a:lstStyle/>
          <a:p>
            <a:r>
              <a:rPr lang="en-US"/>
              <a:t>Click to edit Master title style</a:t>
            </a:r>
            <a:endParaRPr lang="en-AU" dirty="0"/>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451600" y="2221139"/>
            <a:ext cx="5384800" cy="4088181"/>
          </a:xfrm>
        </p:spPr>
        <p:txBody>
          <a:bodyPr/>
          <a:lstStyle>
            <a:lvl1pPr>
              <a:defRPr sz="3200">
                <a:solidFill>
                  <a:schemeClr val="bg1"/>
                </a:solidFill>
              </a:defRPr>
            </a:lvl1pPr>
            <a:lvl2pPr>
              <a:defRPr sz="2667">
                <a:solidFill>
                  <a:schemeClr val="bg1"/>
                </a:solidFill>
              </a:defRPr>
            </a:lvl2pPr>
            <a:lvl3pPr>
              <a:defRPr sz="2667">
                <a:solidFill>
                  <a:schemeClr val="bg1"/>
                </a:solidFill>
              </a:defRPr>
            </a:lvl3pPr>
            <a:lvl4pPr>
              <a:defRPr sz="2667">
                <a:solidFill>
                  <a:schemeClr val="bg1"/>
                </a:solidFill>
              </a:defRPr>
            </a:lvl4pPr>
            <a:lvl5pPr>
              <a:defRPr sz="2400">
                <a:solidFill>
                  <a:schemeClr val="bg1"/>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801828" y="6504333"/>
            <a:ext cx="4918333"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6378767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0959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335363" y="2067717"/>
            <a:ext cx="5376595" cy="4241603"/>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335360" y="1073945"/>
            <a:ext cx="5376597" cy="852487"/>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801828" y="6504333"/>
            <a:ext cx="4910131"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4494661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9138448" y="0"/>
            <a:ext cx="3043200"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335363" y="2067717"/>
            <a:ext cx="8448936" cy="4241603"/>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335360" y="1073945"/>
            <a:ext cx="8448939" cy="852487"/>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801827" y="6504333"/>
            <a:ext cx="7982471"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39385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3" y="2276872"/>
            <a:ext cx="11521277" cy="4032448"/>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7"/>
          <p:cNvSpPr>
            <a:spLocks noGrp="1"/>
          </p:cNvSpPr>
          <p:nvPr>
            <p:ph type="body" sz="quarter" idx="13" hasCustomPrompt="1"/>
          </p:nvPr>
        </p:nvSpPr>
        <p:spPr>
          <a:xfrm>
            <a:off x="349133" y="1124744"/>
            <a:ext cx="11507507" cy="853200"/>
          </a:xfrm>
        </p:spPr>
        <p:txBody>
          <a:bodyPr>
            <a:normAutofit/>
          </a:bodyPr>
          <a:lstStyle>
            <a:lvl1pPr marL="0" indent="0">
              <a:lnSpc>
                <a:spcPct val="100000"/>
              </a:lnSpc>
              <a:spcBef>
                <a:spcPts val="0"/>
              </a:spcBef>
              <a:spcAft>
                <a:spcPts val="0"/>
              </a:spcAft>
              <a:buNone/>
              <a:defRPr sz="3733" b="0">
                <a:solidFill>
                  <a:schemeClr val="accent3"/>
                </a:solidFill>
              </a:defRPr>
            </a:lvl1pPr>
            <a:lvl2pPr marL="0" indent="0">
              <a:lnSpc>
                <a:spcPct val="80000"/>
              </a:lnSpc>
              <a:spcBef>
                <a:spcPts val="0"/>
              </a:spcBef>
              <a:buNone/>
              <a:defRPr sz="2933" b="0">
                <a:solidFill>
                  <a:schemeClr val="accent2"/>
                </a:solidFill>
              </a:defRPr>
            </a:lvl2pPr>
            <a:lvl3pPr>
              <a:buNone/>
              <a:defRPr sz="3733">
                <a:solidFill>
                  <a:srgbClr val="00A9CE"/>
                </a:solidFill>
              </a:defRPr>
            </a:lvl3pPr>
            <a:lvl4pPr>
              <a:buNone/>
              <a:defRPr sz="3733">
                <a:solidFill>
                  <a:srgbClr val="00A9CE"/>
                </a:solidFill>
              </a:defRPr>
            </a:lvl4pPr>
            <a:lvl5pPr>
              <a:buNone/>
              <a:defRPr sz="3733">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0678434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738239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1106386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8742487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6076699" y="0"/>
            <a:ext cx="6085284" cy="68580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5" name="Content Placeholder 2"/>
          <p:cNvSpPr>
            <a:spLocks noGrp="1"/>
          </p:cNvSpPr>
          <p:nvPr>
            <p:ph idx="1"/>
          </p:nvPr>
        </p:nvSpPr>
        <p:spPr>
          <a:xfrm>
            <a:off x="335360" y="2468894"/>
            <a:ext cx="5280587" cy="3366757"/>
          </a:xfrm>
        </p:spPr>
        <p:txBody>
          <a:bodyPr/>
          <a:lstStyle>
            <a:lvl1pPr marL="0" indent="0">
              <a:lnSpc>
                <a:spcPct val="85000"/>
              </a:lnSpc>
              <a:spcAft>
                <a:spcPts val="0"/>
              </a:spcAft>
              <a:buFontTx/>
              <a:buNone/>
              <a:defRPr sz="5333" b="0">
                <a:solidFill>
                  <a:schemeClr val="accent3"/>
                </a:solidFill>
              </a:defRPr>
            </a:lvl1pPr>
            <a:lvl2pPr marL="0" indent="0">
              <a:lnSpc>
                <a:spcPct val="85000"/>
              </a:lnSpc>
              <a:spcAft>
                <a:spcPts val="0"/>
              </a:spcAft>
              <a:buNone/>
              <a:defRPr sz="5333" b="0">
                <a:solidFill>
                  <a:schemeClr val="accent2"/>
                </a:solidFill>
              </a:defRPr>
            </a:lvl2pPr>
            <a:lvl3pPr marL="0" indent="0">
              <a:spcBef>
                <a:spcPts val="2933"/>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63779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335360" y="1700807"/>
            <a:ext cx="9409045" cy="3648407"/>
          </a:xfrm>
        </p:spPr>
        <p:txBody>
          <a:bodyPr anchor="b" anchorCtr="0"/>
          <a:lstStyle>
            <a:lvl1pPr marL="0" indent="0">
              <a:spcAft>
                <a:spcPts val="0"/>
              </a:spcAft>
              <a:buFontTx/>
              <a:buNone/>
              <a:defRPr sz="5867" b="0">
                <a:solidFill>
                  <a:schemeClr val="accent1"/>
                </a:solidFill>
              </a:defRPr>
            </a:lvl1pPr>
            <a:lvl2pPr marL="0" indent="0">
              <a:lnSpc>
                <a:spcPct val="75000"/>
              </a:lnSpc>
              <a:spcAft>
                <a:spcPts val="1133"/>
              </a:spcAft>
              <a:buNone/>
              <a:defRPr sz="5867" b="0">
                <a:solidFill>
                  <a:schemeClr val="bg1"/>
                </a:solidFill>
              </a:defRPr>
            </a:lvl2pPr>
            <a:lvl3pPr marL="0" indent="0">
              <a:buNone/>
              <a:defRPr sz="2933"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635646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5360" y="3429000"/>
            <a:ext cx="4800533" cy="2880320"/>
          </a:xfrm>
        </p:spPr>
        <p:txBody>
          <a:bodyPr numCol="2" spcCol="360000">
            <a:normAutofit/>
          </a:bodyPr>
          <a:lstStyle>
            <a:lvl1pPr marL="0" indent="0" algn="l">
              <a:lnSpc>
                <a:spcPct val="90000"/>
              </a:lnSpc>
              <a:spcBef>
                <a:spcPts val="4000"/>
              </a:spcBef>
              <a:buNone/>
              <a:tabLst/>
              <a:defRPr sz="2133" b="1">
                <a:solidFill>
                  <a:schemeClr val="tx1"/>
                </a:solidFill>
              </a:defRPr>
            </a:lvl1pPr>
            <a:lvl2pPr marL="0" indent="0" algn="l">
              <a:lnSpc>
                <a:spcPct val="90000"/>
              </a:lnSpc>
              <a:spcBef>
                <a:spcPts val="0"/>
              </a:spcBef>
              <a:spcAft>
                <a:spcPts val="751"/>
              </a:spcAft>
              <a:buNone/>
              <a:tabLst/>
              <a:defRPr sz="2133">
                <a:solidFill>
                  <a:schemeClr val="tx1"/>
                </a:solidFill>
              </a:defRPr>
            </a:lvl2pPr>
            <a:lvl3pPr marL="0" indent="0" algn="l">
              <a:lnSpc>
                <a:spcPct val="90000"/>
              </a:lnSpc>
              <a:spcBef>
                <a:spcPts val="0"/>
              </a:spcBef>
              <a:buNone/>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335362" y="1220755"/>
            <a:ext cx="4800532" cy="1920213"/>
          </a:xfrm>
        </p:spPr>
        <p:txBody>
          <a:bodyPr anchor="b" anchorCtr="0">
            <a:noAutofit/>
          </a:bodyPr>
          <a:lstStyle>
            <a:lvl1pPr>
              <a:defRPr sz="4800">
                <a:solidFill>
                  <a:schemeClr val="accent3"/>
                </a:solidFill>
              </a:defRPr>
            </a:lvl1pPr>
          </a:lstStyle>
          <a:p>
            <a:r>
              <a:rPr lang="en-US"/>
              <a:t>Click to edit Master title style</a:t>
            </a:r>
            <a:endParaRPr lang="en-AU" dirty="0"/>
          </a:p>
        </p:txBody>
      </p:sp>
      <p:sp>
        <p:nvSpPr>
          <p:cNvPr id="27" name="Rectangle 26"/>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44" name="Rectangle 43"/>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46" name="Picture 45"/>
          <p:cNvPicPr>
            <a:picLocks noChangeAspect="1"/>
          </p:cNvPicPr>
          <p:nvPr userDrawn="1"/>
        </p:nvPicPr>
        <p:blipFill>
          <a:blip r:embed="rId2"/>
          <a:stretch>
            <a:fillRect/>
          </a:stretch>
        </p:blipFill>
        <p:spPr>
          <a:xfrm>
            <a:off x="335360" y="356659"/>
            <a:ext cx="960107" cy="960107"/>
          </a:xfrm>
          <a:prstGeom prst="rect">
            <a:avLst/>
          </a:prstGeom>
        </p:spPr>
      </p:pic>
    </p:spTree>
    <p:extLst>
      <p:ext uri="{BB962C8B-B14F-4D97-AF65-F5344CB8AC3E}">
        <p14:creationId xmlns:p14="http://schemas.microsoft.com/office/powerpoint/2010/main" val="4184273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5360" y="2468894"/>
            <a:ext cx="4800533" cy="3796327"/>
          </a:xfrm>
        </p:spPr>
        <p:txBody>
          <a:bodyPr numCol="2" spcCol="360000">
            <a:normAutofit/>
          </a:bodyPr>
          <a:lstStyle>
            <a:lvl1pPr marL="0" indent="0" algn="l">
              <a:lnSpc>
                <a:spcPct val="90000"/>
              </a:lnSpc>
              <a:spcBef>
                <a:spcPts val="4000"/>
              </a:spcBef>
              <a:buNone/>
              <a:tabLst/>
              <a:defRPr sz="2133" b="1">
                <a:solidFill>
                  <a:schemeClr val="tx1"/>
                </a:solidFill>
              </a:defRPr>
            </a:lvl1pPr>
            <a:lvl2pPr marL="0" indent="0" algn="l">
              <a:lnSpc>
                <a:spcPct val="90000"/>
              </a:lnSpc>
              <a:spcBef>
                <a:spcPts val="0"/>
              </a:spcBef>
              <a:spcAft>
                <a:spcPts val="751"/>
              </a:spcAft>
              <a:buNone/>
              <a:tabLst/>
              <a:defRPr sz="2133">
                <a:solidFill>
                  <a:schemeClr val="tx1"/>
                </a:solidFill>
              </a:defRPr>
            </a:lvl2pPr>
            <a:lvl3pPr marL="0" indent="0" algn="l">
              <a:lnSpc>
                <a:spcPct val="90000"/>
              </a:lnSpc>
              <a:spcBef>
                <a:spcPts val="0"/>
              </a:spcBef>
              <a:buNone/>
              <a:tabLst/>
              <a:defRPr sz="2133">
                <a:solidFill>
                  <a:schemeClr val="tx1"/>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9" name="Rectangle 28"/>
          <p:cNvSpPr/>
          <p:nvPr userDrawn="1"/>
        </p:nvSpPr>
        <p:spPr>
          <a:xfrm>
            <a:off x="335360" y="6466897"/>
            <a:ext cx="3180555" cy="184602"/>
          </a:xfrm>
          <a:prstGeom prst="rect">
            <a:avLst/>
          </a:prstGeom>
        </p:spPr>
        <p:txBody>
          <a:bodyPr wrap="square" lIns="0" tIns="0" rIns="0" bIns="0">
            <a:spAutoFit/>
          </a:bodyPr>
          <a:lstStyle/>
          <a:p>
            <a:pPr algn="l">
              <a:lnSpc>
                <a:spcPct val="90000"/>
              </a:lnSpc>
            </a:pPr>
            <a:r>
              <a:rPr lang="en-AU" sz="1333" dirty="0">
                <a:solidFill>
                  <a:schemeClr val="accent3"/>
                </a:solidFill>
              </a:rPr>
              <a:t>Australia’s National Science Agency</a:t>
            </a:r>
          </a:p>
        </p:txBody>
      </p:sp>
      <p:pic>
        <p:nvPicPr>
          <p:cNvPr id="43" name="Picture 42"/>
          <p:cNvPicPr>
            <a:picLocks noChangeAspect="1"/>
          </p:cNvPicPr>
          <p:nvPr userDrawn="1"/>
        </p:nvPicPr>
        <p:blipFill>
          <a:blip r:embed="rId2"/>
          <a:stretch>
            <a:fillRect/>
          </a:stretch>
        </p:blipFill>
        <p:spPr>
          <a:xfrm>
            <a:off x="335360" y="356659"/>
            <a:ext cx="960107" cy="960107"/>
          </a:xfrm>
          <a:prstGeom prst="rect">
            <a:avLst/>
          </a:prstGeom>
        </p:spPr>
      </p:pic>
      <p:sp>
        <p:nvSpPr>
          <p:cNvPr id="2" name="Title 1"/>
          <p:cNvSpPr>
            <a:spLocks noGrp="1"/>
          </p:cNvSpPr>
          <p:nvPr>
            <p:ph type="title"/>
          </p:nvPr>
        </p:nvSpPr>
        <p:spPr>
          <a:xfrm>
            <a:off x="335360" y="1515568"/>
            <a:ext cx="4896544" cy="852487"/>
          </a:xfrm>
        </p:spPr>
        <p:txBody>
          <a:bodyPr/>
          <a:lstStyle/>
          <a:p>
            <a:r>
              <a:rPr lang="en-US"/>
              <a:t>Click to edit Master title style</a:t>
            </a:r>
            <a:endParaRPr lang="en-AU" dirty="0"/>
          </a:p>
        </p:txBody>
      </p:sp>
    </p:spTree>
    <p:extLst>
      <p:ext uri="{BB962C8B-B14F-4D97-AF65-F5344CB8AC3E}">
        <p14:creationId xmlns:p14="http://schemas.microsoft.com/office/powerpoint/2010/main" val="1482562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232393"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11424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2" name="Title 1"/>
          <p:cNvSpPr>
            <a:spLocks noGrp="1"/>
          </p:cNvSpPr>
          <p:nvPr>
            <p:ph type="title"/>
          </p:nvPr>
        </p:nvSpPr>
        <p:spPr>
          <a:xfrm>
            <a:off x="335360" y="1073945"/>
            <a:ext cx="5384800" cy="852487"/>
          </a:xfrm>
        </p:spPr>
        <p:txBody>
          <a:bodyPr/>
          <a:lstStyle/>
          <a:p>
            <a:r>
              <a:rPr lang="en-US"/>
              <a:t>Click to edit Master title style</a:t>
            </a:r>
            <a:endParaRPr lang="en-AU" dirty="0"/>
          </a:p>
        </p:txBody>
      </p:sp>
      <p:sp>
        <p:nvSpPr>
          <p:cNvPr id="3" name="Content Placeholder 2"/>
          <p:cNvSpPr>
            <a:spLocks noGrp="1"/>
          </p:cNvSpPr>
          <p:nvPr>
            <p:ph sz="half" idx="1"/>
          </p:nvPr>
        </p:nvSpPr>
        <p:spPr>
          <a:xfrm>
            <a:off x="33536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451600" y="2221139"/>
            <a:ext cx="5384800" cy="4088181"/>
          </a:xfrm>
        </p:spPr>
        <p:txBody>
          <a:bodyPr/>
          <a:lstStyle>
            <a:lvl1pPr>
              <a:defRPr sz="3200"/>
            </a:lvl1pPr>
            <a:lvl2pPr>
              <a:defRPr sz="2667"/>
            </a:lvl2pPr>
            <a:lvl3pPr>
              <a:defRPr sz="2667"/>
            </a:lvl3pPr>
            <a:lvl4pPr>
              <a:defRPr sz="2667"/>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801828" y="6504333"/>
            <a:ext cx="4918333" cy="127347"/>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126560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1.emf"/><Relationship Id="rId2" Type="http://schemas.openxmlformats.org/officeDocument/2006/relationships/slideLayout" Target="../slideLayouts/slideLayout23.xml"/><Relationship Id="rId16" Type="http://schemas.openxmlformats.org/officeDocument/2006/relationships/theme" Target="../theme/theme2.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image" Target="../media/image1.emf"/><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21" Type="http://schemas.openxmlformats.org/officeDocument/2006/relationships/image" Target="../media/image1.emf"/><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theme" Target="../theme/theme4.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360" y="1073945"/>
            <a:ext cx="11521280"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35363" y="2067717"/>
            <a:ext cx="11521277" cy="424160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801828" y="6504333"/>
            <a:ext cx="8111793" cy="124275"/>
          </a:xfrm>
          <a:prstGeom prst="rect">
            <a:avLst/>
          </a:prstGeom>
        </p:spPr>
        <p:txBody>
          <a:bodyPr vert="horz" lIns="0" tIns="0" rIns="0" bIns="0" rtlCol="0" anchor="ctr"/>
          <a:lstStyle>
            <a:lvl1pPr algn="l">
              <a:defRPr sz="1200">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338103" y="6504333"/>
            <a:ext cx="385052" cy="127347"/>
          </a:xfrm>
          <a:prstGeom prst="rect">
            <a:avLst/>
          </a:prstGeom>
        </p:spPr>
        <p:txBody>
          <a:bodyPr vert="horz" lIns="0" tIns="0" rIns="0" bIns="0" rtlCol="0" anchor="ctr"/>
          <a:lstStyle>
            <a:lvl1pPr algn="r">
              <a:defRPr sz="1200">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4238" y="3326609"/>
            <a:ext cx="12215284" cy="801687"/>
          </a:xfrm>
          <a:prstGeom prst="rect">
            <a:avLst/>
          </a:prstGeom>
          <a:noFill/>
          <a:ln>
            <a:noFill/>
          </a:ln>
        </p:spPr>
        <p:txBody>
          <a:bodyPr/>
          <a:lstStyle/>
          <a:p>
            <a:pPr>
              <a:defRPr/>
            </a:pPr>
            <a:endParaRPr lang="en-AU" sz="2400"/>
          </a:p>
        </p:txBody>
      </p:sp>
      <p:sp>
        <p:nvSpPr>
          <p:cNvPr id="38" name="Rectangle 7"/>
          <p:cNvSpPr>
            <a:spLocks noChangeArrowheads="1"/>
          </p:cNvSpPr>
          <p:nvPr userDrawn="1"/>
        </p:nvSpPr>
        <p:spPr bwMode="auto">
          <a:xfrm>
            <a:off x="16935" y="3637758"/>
            <a:ext cx="12189883" cy="490537"/>
          </a:xfrm>
          <a:prstGeom prst="rect">
            <a:avLst/>
          </a:prstGeom>
          <a:noFill/>
          <a:ln>
            <a:noFill/>
          </a:ln>
        </p:spPr>
        <p:txBody>
          <a:bodyPr/>
          <a:lstStyle/>
          <a:p>
            <a:pPr>
              <a:defRPr/>
            </a:pPr>
            <a:endParaRPr lang="en-AU" sz="2400"/>
          </a:p>
        </p:txBody>
      </p:sp>
      <p:sp>
        <p:nvSpPr>
          <p:cNvPr id="44" name="Rectangle 84"/>
          <p:cNvSpPr>
            <a:spLocks noChangeArrowheads="1"/>
          </p:cNvSpPr>
          <p:nvPr/>
        </p:nvSpPr>
        <p:spPr bwMode="auto">
          <a:xfrm>
            <a:off x="2122" y="3626646"/>
            <a:ext cx="12223751" cy="544513"/>
          </a:xfrm>
          <a:prstGeom prst="rect">
            <a:avLst/>
          </a:prstGeom>
          <a:noFill/>
          <a:ln w="9525">
            <a:noFill/>
            <a:miter lim="800000"/>
            <a:headEnd/>
            <a:tailEnd/>
          </a:ln>
        </p:spPr>
        <p:txBody>
          <a:bodyPr/>
          <a:lstStyle/>
          <a:p>
            <a:pPr>
              <a:defRPr/>
            </a:pPr>
            <a:endParaRPr lang="en-US" sz="2400"/>
          </a:p>
        </p:txBody>
      </p:sp>
      <p:pic>
        <p:nvPicPr>
          <p:cNvPr id="22" name="Picture 21"/>
          <p:cNvPicPr>
            <a:picLocks noChangeAspect="1"/>
          </p:cNvPicPr>
          <p:nvPr userDrawn="1"/>
        </p:nvPicPr>
        <p:blipFill>
          <a:blip r:embed="rId23"/>
          <a:stretch>
            <a:fillRect/>
          </a:stretch>
        </p:blipFill>
        <p:spPr>
          <a:xfrm>
            <a:off x="335361" y="260649"/>
            <a:ext cx="589559" cy="589559"/>
          </a:xfrm>
          <a:prstGeom prst="rect">
            <a:avLst/>
          </a:prstGeom>
        </p:spPr>
      </p:pic>
    </p:spTree>
    <p:extLst>
      <p:ext uri="{BB962C8B-B14F-4D97-AF65-F5344CB8AC3E}">
        <p14:creationId xmlns:p14="http://schemas.microsoft.com/office/powerpoint/2010/main" val="3274039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sldNum="0" hdr="0" ftr="0" dt="0"/>
  <p:txStyles>
    <p:titleStyle>
      <a:lvl1pPr algn="l" defTabSz="1219170" rtl="0" eaLnBrk="1" latinLnBrk="0" hangingPunct="1">
        <a:spcBef>
          <a:spcPct val="0"/>
        </a:spcBef>
        <a:buNone/>
        <a:defRPr sz="4800" b="0" kern="1200">
          <a:solidFill>
            <a:schemeClr val="accent3"/>
          </a:solidFill>
          <a:latin typeface="+mj-lt"/>
          <a:ea typeface="+mj-ea"/>
          <a:cs typeface="+mj-cs"/>
        </a:defRPr>
      </a:lvl1pPr>
    </p:titleStyle>
    <p:bodyStyle>
      <a:lvl1pPr marL="287993" indent="-287993" algn="l" defTabSz="1219170" rtl="0" eaLnBrk="1" latinLnBrk="0" hangingPunct="1">
        <a:lnSpc>
          <a:spcPct val="90000"/>
        </a:lnSpc>
        <a:spcBef>
          <a:spcPts val="800"/>
        </a:spcBef>
        <a:buFont typeface="Arial" pitchFamily="34" charset="0"/>
        <a:buChar char="•"/>
        <a:defRPr sz="3200" kern="1200">
          <a:solidFill>
            <a:schemeClr val="tx1"/>
          </a:solidFill>
          <a:latin typeface="+mn-lt"/>
          <a:ea typeface="+mn-ea"/>
          <a:cs typeface="+mn-cs"/>
        </a:defRPr>
      </a:lvl1pPr>
      <a:lvl2pPr marL="527987" indent="-239994" algn="l" defTabSz="1219170" rtl="0" eaLnBrk="1" latinLnBrk="0" hangingPunct="1">
        <a:lnSpc>
          <a:spcPct val="90000"/>
        </a:lnSpc>
        <a:spcBef>
          <a:spcPts val="800"/>
        </a:spcBef>
        <a:buFont typeface="Arial" panose="020B0604020202020204" pitchFamily="34" charset="0"/>
        <a:buChar char="•"/>
        <a:defRPr sz="2667" kern="1200">
          <a:solidFill>
            <a:schemeClr val="tx1"/>
          </a:solidFill>
          <a:latin typeface="+mn-lt"/>
          <a:ea typeface="+mn-ea"/>
          <a:cs typeface="+mn-cs"/>
        </a:defRPr>
      </a:lvl2pPr>
      <a:lvl3pPr marL="863978"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3pPr>
      <a:lvl4pPr marL="1151971"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4pPr>
      <a:lvl5pPr marL="1439964" indent="-287993" algn="l" defTabSz="1219170" rtl="0" eaLnBrk="1" latinLnBrk="0" hangingPunct="1">
        <a:lnSpc>
          <a:spcPct val="90000"/>
        </a:lnSpc>
        <a:spcBef>
          <a:spcPts val="800"/>
        </a:spcBef>
        <a:buFont typeface="Calibri" pitchFamily="34" charset="0"/>
        <a:buChar char="•"/>
        <a:tabLst/>
        <a:defRPr sz="2400" kern="1200">
          <a:solidFill>
            <a:schemeClr val="accent2"/>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360" y="322991"/>
            <a:ext cx="11521280" cy="852487"/>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335363" y="1316765"/>
            <a:ext cx="11521277" cy="476571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801828" y="6504333"/>
            <a:ext cx="8111793" cy="124275"/>
          </a:xfrm>
          <a:prstGeom prst="rect">
            <a:avLst/>
          </a:prstGeom>
        </p:spPr>
        <p:txBody>
          <a:bodyPr vert="horz" lIns="0" tIns="0" rIns="0" bIns="0" rtlCol="0" anchor="ctr"/>
          <a:lstStyle>
            <a:lvl1pPr algn="l">
              <a:defRPr sz="1200">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338103" y="6504333"/>
            <a:ext cx="385052" cy="127347"/>
          </a:xfrm>
          <a:prstGeom prst="rect">
            <a:avLst/>
          </a:prstGeom>
        </p:spPr>
        <p:txBody>
          <a:bodyPr vert="horz" lIns="0" tIns="0" rIns="0" bIns="0" rtlCol="0" anchor="ctr"/>
          <a:lstStyle>
            <a:lvl1pPr algn="r">
              <a:defRPr sz="1200">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4238" y="3326609"/>
            <a:ext cx="12215284" cy="801687"/>
          </a:xfrm>
          <a:prstGeom prst="rect">
            <a:avLst/>
          </a:prstGeom>
          <a:noFill/>
          <a:ln>
            <a:noFill/>
          </a:ln>
        </p:spPr>
        <p:txBody>
          <a:bodyPr/>
          <a:lstStyle/>
          <a:p>
            <a:pPr>
              <a:defRPr/>
            </a:pPr>
            <a:endParaRPr lang="en-AU" sz="2400"/>
          </a:p>
        </p:txBody>
      </p:sp>
      <p:sp>
        <p:nvSpPr>
          <p:cNvPr id="38" name="Rectangle 7"/>
          <p:cNvSpPr>
            <a:spLocks noChangeArrowheads="1"/>
          </p:cNvSpPr>
          <p:nvPr userDrawn="1"/>
        </p:nvSpPr>
        <p:spPr bwMode="auto">
          <a:xfrm>
            <a:off x="16935" y="3637758"/>
            <a:ext cx="12189883" cy="490537"/>
          </a:xfrm>
          <a:prstGeom prst="rect">
            <a:avLst/>
          </a:prstGeom>
          <a:noFill/>
          <a:ln>
            <a:noFill/>
          </a:ln>
        </p:spPr>
        <p:txBody>
          <a:bodyPr/>
          <a:lstStyle/>
          <a:p>
            <a:pPr>
              <a:defRPr/>
            </a:pPr>
            <a:endParaRPr lang="en-AU" sz="2400"/>
          </a:p>
        </p:txBody>
      </p:sp>
      <p:sp>
        <p:nvSpPr>
          <p:cNvPr id="44" name="Rectangle 84"/>
          <p:cNvSpPr>
            <a:spLocks noChangeArrowheads="1"/>
          </p:cNvSpPr>
          <p:nvPr/>
        </p:nvSpPr>
        <p:spPr bwMode="auto">
          <a:xfrm>
            <a:off x="2122" y="3626646"/>
            <a:ext cx="12223751" cy="544513"/>
          </a:xfrm>
          <a:prstGeom prst="rect">
            <a:avLst/>
          </a:prstGeom>
          <a:noFill/>
          <a:ln w="9525">
            <a:noFill/>
            <a:miter lim="800000"/>
            <a:headEnd/>
            <a:tailEnd/>
          </a:ln>
        </p:spPr>
        <p:txBody>
          <a:bodyPr/>
          <a:lstStyle/>
          <a:p>
            <a:pPr>
              <a:defRPr/>
            </a:pPr>
            <a:endParaRPr lang="en-US" sz="2400"/>
          </a:p>
        </p:txBody>
      </p:sp>
      <p:pic>
        <p:nvPicPr>
          <p:cNvPr id="22" name="Picture 21"/>
          <p:cNvPicPr>
            <a:picLocks noChangeAspect="1"/>
          </p:cNvPicPr>
          <p:nvPr userDrawn="1"/>
        </p:nvPicPr>
        <p:blipFill>
          <a:blip r:embed="rId17"/>
          <a:stretch>
            <a:fillRect/>
          </a:stretch>
        </p:blipFill>
        <p:spPr>
          <a:xfrm>
            <a:off x="11306418" y="6082479"/>
            <a:ext cx="589559" cy="589559"/>
          </a:xfrm>
          <a:prstGeom prst="rect">
            <a:avLst/>
          </a:prstGeom>
        </p:spPr>
      </p:pic>
      <p:sp>
        <p:nvSpPr>
          <p:cNvPr id="7" name="TextBox 6">
            <a:extLst>
              <a:ext uri="{FF2B5EF4-FFF2-40B4-BE49-F238E27FC236}">
                <a16:creationId xmlns:a16="http://schemas.microsoft.com/office/drawing/2014/main" id="{27E32BFA-BD2A-B3B8-FD32-63B2A97C29E1}"/>
              </a:ext>
            </a:extLst>
          </p:cNvPr>
          <p:cNvSpPr txBox="1"/>
          <p:nvPr userDrawn="1">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8" name="TextBox 7">
            <a:extLst>
              <a:ext uri="{FF2B5EF4-FFF2-40B4-BE49-F238E27FC236}">
                <a16:creationId xmlns:a16="http://schemas.microsoft.com/office/drawing/2014/main" id="{D6D25421-B165-EFE6-46F1-6ECC33FF9C61}"/>
              </a:ext>
            </a:extLst>
          </p:cNvPr>
          <p:cNvSpPr txBox="1"/>
          <p:nvPr userDrawn="1">
            <p:extLst>
              <p:ext uri="{1162E1C5-73C7-4A58-AE30-91384D911F3F}">
                <p184:classification xmlns:p184="http://schemas.microsoft.com/office/powerpoint/2018/4/main" val="ftr"/>
              </p:ext>
            </p:extLst>
          </p:nvPr>
        </p:nvSpPr>
        <p:spPr>
          <a:xfrm>
            <a:off x="5785612" y="66116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110525948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hf sldNum="0" hdr="0" ftr="0" dt="0"/>
  <p:txStyles>
    <p:titleStyle>
      <a:lvl1pPr algn="l" defTabSz="1219170" rtl="0" eaLnBrk="1" latinLnBrk="0" hangingPunct="1">
        <a:spcBef>
          <a:spcPct val="0"/>
        </a:spcBef>
        <a:buNone/>
        <a:defRPr sz="4800" b="0" kern="1200">
          <a:solidFill>
            <a:schemeClr val="accent3"/>
          </a:solidFill>
          <a:latin typeface="+mj-lt"/>
          <a:ea typeface="+mj-ea"/>
          <a:cs typeface="+mj-cs"/>
        </a:defRPr>
      </a:lvl1pPr>
    </p:titleStyle>
    <p:bodyStyle>
      <a:lvl1pPr marL="287993" indent="-287993" algn="l" defTabSz="1219170" rtl="0" eaLnBrk="1" latinLnBrk="0" hangingPunct="1">
        <a:lnSpc>
          <a:spcPct val="90000"/>
        </a:lnSpc>
        <a:spcBef>
          <a:spcPts val="800"/>
        </a:spcBef>
        <a:buFont typeface="Arial" pitchFamily="34" charset="0"/>
        <a:buChar char="•"/>
        <a:defRPr sz="3200" kern="1200">
          <a:solidFill>
            <a:schemeClr val="tx1"/>
          </a:solidFill>
          <a:latin typeface="+mn-lt"/>
          <a:ea typeface="+mn-ea"/>
          <a:cs typeface="+mn-cs"/>
        </a:defRPr>
      </a:lvl1pPr>
      <a:lvl2pPr marL="527987" indent="-239994" algn="l" defTabSz="1219170" rtl="0" eaLnBrk="1" latinLnBrk="0" hangingPunct="1">
        <a:lnSpc>
          <a:spcPct val="90000"/>
        </a:lnSpc>
        <a:spcBef>
          <a:spcPts val="800"/>
        </a:spcBef>
        <a:buFont typeface="Arial" panose="020B0604020202020204" pitchFamily="34" charset="0"/>
        <a:buChar char="•"/>
        <a:defRPr sz="2667" kern="1200">
          <a:solidFill>
            <a:schemeClr val="tx1"/>
          </a:solidFill>
          <a:latin typeface="+mn-lt"/>
          <a:ea typeface="+mn-ea"/>
          <a:cs typeface="+mn-cs"/>
        </a:defRPr>
      </a:lvl2pPr>
      <a:lvl3pPr marL="863978"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3pPr>
      <a:lvl4pPr marL="1151971"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4pPr>
      <a:lvl5pPr marL="1439964" indent="-287993" algn="l" defTabSz="1219170" rtl="0" eaLnBrk="1" latinLnBrk="0" hangingPunct="1">
        <a:lnSpc>
          <a:spcPct val="90000"/>
        </a:lnSpc>
        <a:spcBef>
          <a:spcPts val="800"/>
        </a:spcBef>
        <a:buFont typeface="Calibri" pitchFamily="34" charset="0"/>
        <a:buChar char="•"/>
        <a:tabLst/>
        <a:defRPr sz="2400" kern="1200">
          <a:solidFill>
            <a:schemeClr val="accent2"/>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360" y="1073945"/>
            <a:ext cx="11521280"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35363" y="2067717"/>
            <a:ext cx="11521277" cy="424160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801828" y="6504333"/>
            <a:ext cx="8111793" cy="124275"/>
          </a:xfrm>
          <a:prstGeom prst="rect">
            <a:avLst/>
          </a:prstGeom>
        </p:spPr>
        <p:txBody>
          <a:bodyPr vert="horz" lIns="0" tIns="0" rIns="0" bIns="0" rtlCol="0" anchor="ctr"/>
          <a:lstStyle>
            <a:lvl1pPr algn="l">
              <a:defRPr sz="1200">
                <a:solidFill>
                  <a:schemeClr val="accent3"/>
                </a:solidFill>
              </a:defRPr>
            </a:lvl1pPr>
          </a:lstStyle>
          <a:p>
            <a:endParaRPr lang="en-AU" dirty="0"/>
          </a:p>
        </p:txBody>
      </p:sp>
      <p:sp>
        <p:nvSpPr>
          <p:cNvPr id="18" name="Slide Number Placeholder 17"/>
          <p:cNvSpPr>
            <a:spLocks noGrp="1"/>
          </p:cNvSpPr>
          <p:nvPr>
            <p:ph type="sldNum" sz="quarter" idx="4"/>
          </p:nvPr>
        </p:nvSpPr>
        <p:spPr>
          <a:xfrm>
            <a:off x="338103" y="6504333"/>
            <a:ext cx="385052" cy="127347"/>
          </a:xfrm>
          <a:prstGeom prst="rect">
            <a:avLst/>
          </a:prstGeom>
        </p:spPr>
        <p:txBody>
          <a:bodyPr vert="horz" lIns="0" tIns="0" rIns="0" bIns="0" rtlCol="0" anchor="ctr"/>
          <a:lstStyle>
            <a:lvl1pPr algn="r">
              <a:defRPr sz="1200">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4238" y="3326609"/>
            <a:ext cx="12215284" cy="801687"/>
          </a:xfrm>
          <a:prstGeom prst="rect">
            <a:avLst/>
          </a:prstGeom>
          <a:noFill/>
          <a:ln>
            <a:noFill/>
          </a:ln>
        </p:spPr>
        <p:txBody>
          <a:bodyPr/>
          <a:lstStyle/>
          <a:p>
            <a:pPr>
              <a:defRPr/>
            </a:pPr>
            <a:endParaRPr lang="en-AU" sz="2400"/>
          </a:p>
        </p:txBody>
      </p:sp>
      <p:sp>
        <p:nvSpPr>
          <p:cNvPr id="38" name="Rectangle 7"/>
          <p:cNvSpPr>
            <a:spLocks noChangeArrowheads="1"/>
          </p:cNvSpPr>
          <p:nvPr userDrawn="1"/>
        </p:nvSpPr>
        <p:spPr bwMode="auto">
          <a:xfrm>
            <a:off x="16935" y="3637758"/>
            <a:ext cx="12189883" cy="490537"/>
          </a:xfrm>
          <a:prstGeom prst="rect">
            <a:avLst/>
          </a:prstGeom>
          <a:noFill/>
          <a:ln>
            <a:noFill/>
          </a:ln>
        </p:spPr>
        <p:txBody>
          <a:bodyPr/>
          <a:lstStyle/>
          <a:p>
            <a:pPr>
              <a:defRPr/>
            </a:pPr>
            <a:endParaRPr lang="en-AU" sz="2400"/>
          </a:p>
        </p:txBody>
      </p:sp>
      <p:sp>
        <p:nvSpPr>
          <p:cNvPr id="44" name="Rectangle 84"/>
          <p:cNvSpPr>
            <a:spLocks noChangeArrowheads="1"/>
          </p:cNvSpPr>
          <p:nvPr/>
        </p:nvSpPr>
        <p:spPr bwMode="auto">
          <a:xfrm>
            <a:off x="2122" y="3626646"/>
            <a:ext cx="12223751" cy="544513"/>
          </a:xfrm>
          <a:prstGeom prst="rect">
            <a:avLst/>
          </a:prstGeom>
          <a:noFill/>
          <a:ln w="9525">
            <a:noFill/>
            <a:miter lim="800000"/>
            <a:headEnd/>
            <a:tailEnd/>
          </a:ln>
        </p:spPr>
        <p:txBody>
          <a:bodyPr/>
          <a:lstStyle/>
          <a:p>
            <a:pPr>
              <a:defRPr/>
            </a:pPr>
            <a:endParaRPr lang="en-US" sz="2400"/>
          </a:p>
        </p:txBody>
      </p:sp>
      <p:pic>
        <p:nvPicPr>
          <p:cNvPr id="22" name="Picture 21"/>
          <p:cNvPicPr>
            <a:picLocks noChangeAspect="1"/>
          </p:cNvPicPr>
          <p:nvPr userDrawn="1"/>
        </p:nvPicPr>
        <p:blipFill>
          <a:blip r:embed="rId23"/>
          <a:stretch>
            <a:fillRect/>
          </a:stretch>
        </p:blipFill>
        <p:spPr>
          <a:xfrm>
            <a:off x="335361" y="260649"/>
            <a:ext cx="589559" cy="589559"/>
          </a:xfrm>
          <a:prstGeom prst="rect">
            <a:avLst/>
          </a:prstGeom>
        </p:spPr>
      </p:pic>
      <p:sp>
        <p:nvSpPr>
          <p:cNvPr id="7" name="TextBox 6">
            <a:extLst>
              <a:ext uri="{FF2B5EF4-FFF2-40B4-BE49-F238E27FC236}">
                <a16:creationId xmlns:a16="http://schemas.microsoft.com/office/drawing/2014/main" id="{690D0F53-D56F-4777-B736-92138EEA30A7}"/>
              </a:ext>
            </a:extLst>
          </p:cNvPr>
          <p:cNvSpPr txBox="1"/>
          <p:nvPr userDrawn="1">
            <p:extLst>
              <p:ext uri="{1162E1C5-73C7-4A58-AE30-91384D911F3F}">
                <p184:classification xmlns:p184="http://schemas.microsoft.com/office/powerpoint/2018/4/main" val="hdr"/>
              </p:ext>
            </p:extLst>
          </p:nvPr>
        </p:nvSpPr>
        <p:spPr>
          <a:xfrm>
            <a:off x="5820537" y="63500"/>
            <a:ext cx="585788" cy="182880"/>
          </a:xfrm>
          <a:prstGeom prst="rect">
            <a:avLst/>
          </a:prstGeom>
        </p:spPr>
        <p:txBody>
          <a:bodyPr horzOverflow="overflow" lIns="0" tIns="0" rIns="0" bIns="0">
            <a:spAutoFit/>
          </a:bodyPr>
          <a:lstStyle/>
          <a:p>
            <a:pPr algn="l"/>
            <a:r>
              <a:rPr lang="en-AU" sz="1200">
                <a:solidFill>
                  <a:srgbClr val="FF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8" name="TextBox 7">
            <a:extLst>
              <a:ext uri="{FF2B5EF4-FFF2-40B4-BE49-F238E27FC236}">
                <a16:creationId xmlns:a16="http://schemas.microsoft.com/office/drawing/2014/main" id="{1391D270-B7CF-036B-9A82-EE2D83DD316E}"/>
              </a:ext>
            </a:extLst>
          </p:cNvPr>
          <p:cNvSpPr txBox="1"/>
          <p:nvPr userDrawn="1">
            <p:extLst>
              <p:ext uri="{1162E1C5-73C7-4A58-AE30-91384D911F3F}">
                <p184:classification xmlns:p184="http://schemas.microsoft.com/office/powerpoint/2018/4/main" val="ftr"/>
              </p:ext>
            </p:extLst>
          </p:nvPr>
        </p:nvSpPr>
        <p:spPr>
          <a:xfrm>
            <a:off x="5820537" y="6611620"/>
            <a:ext cx="585788" cy="182880"/>
          </a:xfrm>
          <a:prstGeom prst="rect">
            <a:avLst/>
          </a:prstGeom>
        </p:spPr>
        <p:txBody>
          <a:bodyPr horzOverflow="overflow" lIns="0" tIns="0" rIns="0" bIns="0">
            <a:spAutoFit/>
          </a:bodyPr>
          <a:lstStyle/>
          <a:p>
            <a:pPr algn="l"/>
            <a:r>
              <a:rPr lang="en-AU" sz="1200">
                <a:solidFill>
                  <a:srgbClr val="FF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310506669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Lst>
  <p:hf sldNum="0" hdr="0" ftr="0" dt="0"/>
  <p:txStyles>
    <p:titleStyle>
      <a:lvl1pPr algn="l" defTabSz="1219170" rtl="0" eaLnBrk="1" latinLnBrk="0" hangingPunct="1">
        <a:spcBef>
          <a:spcPct val="0"/>
        </a:spcBef>
        <a:buNone/>
        <a:defRPr sz="4800" b="0" kern="1200">
          <a:solidFill>
            <a:schemeClr val="accent3"/>
          </a:solidFill>
          <a:latin typeface="+mj-lt"/>
          <a:ea typeface="+mj-ea"/>
          <a:cs typeface="+mj-cs"/>
        </a:defRPr>
      </a:lvl1pPr>
    </p:titleStyle>
    <p:bodyStyle>
      <a:lvl1pPr marL="287993" indent="-287993" algn="l" defTabSz="1219170" rtl="0" eaLnBrk="1" latinLnBrk="0" hangingPunct="1">
        <a:lnSpc>
          <a:spcPct val="90000"/>
        </a:lnSpc>
        <a:spcBef>
          <a:spcPts val="800"/>
        </a:spcBef>
        <a:buFont typeface="Arial" pitchFamily="34" charset="0"/>
        <a:buChar char="•"/>
        <a:defRPr sz="3200" kern="1200">
          <a:solidFill>
            <a:schemeClr val="tx1"/>
          </a:solidFill>
          <a:latin typeface="+mn-lt"/>
          <a:ea typeface="+mn-ea"/>
          <a:cs typeface="+mn-cs"/>
        </a:defRPr>
      </a:lvl1pPr>
      <a:lvl2pPr marL="527987" indent="-239994" algn="l" defTabSz="1219170" rtl="0" eaLnBrk="1" latinLnBrk="0" hangingPunct="1">
        <a:lnSpc>
          <a:spcPct val="90000"/>
        </a:lnSpc>
        <a:spcBef>
          <a:spcPts val="800"/>
        </a:spcBef>
        <a:buFont typeface="Arial" panose="020B0604020202020204" pitchFamily="34" charset="0"/>
        <a:buChar char="•"/>
        <a:defRPr sz="2667" kern="1200">
          <a:solidFill>
            <a:schemeClr val="tx1"/>
          </a:solidFill>
          <a:latin typeface="+mn-lt"/>
          <a:ea typeface="+mn-ea"/>
          <a:cs typeface="+mn-cs"/>
        </a:defRPr>
      </a:lvl2pPr>
      <a:lvl3pPr marL="863978"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3pPr>
      <a:lvl4pPr marL="1151971"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4pPr>
      <a:lvl5pPr marL="1439964" indent="-287993" algn="l" defTabSz="1219170" rtl="0" eaLnBrk="1" latinLnBrk="0" hangingPunct="1">
        <a:lnSpc>
          <a:spcPct val="90000"/>
        </a:lnSpc>
        <a:spcBef>
          <a:spcPts val="800"/>
        </a:spcBef>
        <a:buFont typeface="Calibri" pitchFamily="34" charset="0"/>
        <a:buChar char="•"/>
        <a:tabLst/>
        <a:defRPr sz="2400" kern="1200">
          <a:solidFill>
            <a:schemeClr val="accent2"/>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360" y="1073945"/>
            <a:ext cx="11521280"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35363" y="2067717"/>
            <a:ext cx="11521277" cy="424160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801828" y="6504333"/>
            <a:ext cx="8111793" cy="124275"/>
          </a:xfrm>
          <a:prstGeom prst="rect">
            <a:avLst/>
          </a:prstGeom>
        </p:spPr>
        <p:txBody>
          <a:bodyPr vert="horz" lIns="0" tIns="0" rIns="0" bIns="0" rtlCol="0" anchor="ctr"/>
          <a:lstStyle>
            <a:lvl1pPr algn="l">
              <a:defRPr sz="1200">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338103" y="6504333"/>
            <a:ext cx="385052" cy="127347"/>
          </a:xfrm>
          <a:prstGeom prst="rect">
            <a:avLst/>
          </a:prstGeom>
        </p:spPr>
        <p:txBody>
          <a:bodyPr vert="horz" lIns="0" tIns="0" rIns="0" bIns="0" rtlCol="0" anchor="ctr"/>
          <a:lstStyle>
            <a:lvl1pPr algn="r">
              <a:defRPr sz="1200">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4238" y="3326609"/>
            <a:ext cx="12215284" cy="801687"/>
          </a:xfrm>
          <a:prstGeom prst="rect">
            <a:avLst/>
          </a:prstGeom>
          <a:noFill/>
          <a:ln>
            <a:noFill/>
          </a:ln>
        </p:spPr>
        <p:txBody>
          <a:bodyPr/>
          <a:lstStyle/>
          <a:p>
            <a:pPr>
              <a:defRPr/>
            </a:pPr>
            <a:endParaRPr lang="en-AU" sz="2400"/>
          </a:p>
        </p:txBody>
      </p:sp>
      <p:sp>
        <p:nvSpPr>
          <p:cNvPr id="38" name="Rectangle 7"/>
          <p:cNvSpPr>
            <a:spLocks noChangeArrowheads="1"/>
          </p:cNvSpPr>
          <p:nvPr userDrawn="1"/>
        </p:nvSpPr>
        <p:spPr bwMode="auto">
          <a:xfrm>
            <a:off x="16935" y="3637758"/>
            <a:ext cx="12189883" cy="490537"/>
          </a:xfrm>
          <a:prstGeom prst="rect">
            <a:avLst/>
          </a:prstGeom>
          <a:noFill/>
          <a:ln>
            <a:noFill/>
          </a:ln>
        </p:spPr>
        <p:txBody>
          <a:bodyPr/>
          <a:lstStyle/>
          <a:p>
            <a:pPr>
              <a:defRPr/>
            </a:pPr>
            <a:endParaRPr lang="en-AU" sz="2400"/>
          </a:p>
        </p:txBody>
      </p:sp>
      <p:sp>
        <p:nvSpPr>
          <p:cNvPr id="44" name="Rectangle 84"/>
          <p:cNvSpPr>
            <a:spLocks noChangeArrowheads="1"/>
          </p:cNvSpPr>
          <p:nvPr/>
        </p:nvSpPr>
        <p:spPr bwMode="auto">
          <a:xfrm>
            <a:off x="2122" y="3626646"/>
            <a:ext cx="12223751" cy="544513"/>
          </a:xfrm>
          <a:prstGeom prst="rect">
            <a:avLst/>
          </a:prstGeom>
          <a:noFill/>
          <a:ln w="9525">
            <a:noFill/>
            <a:miter lim="800000"/>
            <a:headEnd/>
            <a:tailEnd/>
          </a:ln>
        </p:spPr>
        <p:txBody>
          <a:bodyPr/>
          <a:lstStyle/>
          <a:p>
            <a:pPr>
              <a:defRPr/>
            </a:pPr>
            <a:endParaRPr lang="en-US" sz="2400"/>
          </a:p>
        </p:txBody>
      </p:sp>
      <p:pic>
        <p:nvPicPr>
          <p:cNvPr id="22" name="Picture 21"/>
          <p:cNvPicPr>
            <a:picLocks noChangeAspect="1"/>
          </p:cNvPicPr>
          <p:nvPr userDrawn="1"/>
        </p:nvPicPr>
        <p:blipFill>
          <a:blip r:embed="rId21"/>
          <a:stretch>
            <a:fillRect/>
          </a:stretch>
        </p:blipFill>
        <p:spPr>
          <a:xfrm>
            <a:off x="335361" y="260649"/>
            <a:ext cx="589559" cy="589559"/>
          </a:xfrm>
          <a:prstGeom prst="rect">
            <a:avLst/>
          </a:prstGeom>
        </p:spPr>
      </p:pic>
    </p:spTree>
    <p:extLst>
      <p:ext uri="{BB962C8B-B14F-4D97-AF65-F5344CB8AC3E}">
        <p14:creationId xmlns:p14="http://schemas.microsoft.com/office/powerpoint/2010/main" val="157229715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Lst>
  <p:hf sldNum="0" hdr="0" ftr="0" dt="0"/>
  <p:txStyles>
    <p:titleStyle>
      <a:lvl1pPr algn="l" defTabSz="1219170" rtl="0" eaLnBrk="1" latinLnBrk="0" hangingPunct="1">
        <a:spcBef>
          <a:spcPct val="0"/>
        </a:spcBef>
        <a:buNone/>
        <a:defRPr sz="4800" b="0" kern="1200">
          <a:solidFill>
            <a:schemeClr val="accent3"/>
          </a:solidFill>
          <a:latin typeface="+mj-lt"/>
          <a:ea typeface="+mj-ea"/>
          <a:cs typeface="+mj-cs"/>
        </a:defRPr>
      </a:lvl1pPr>
    </p:titleStyle>
    <p:bodyStyle>
      <a:lvl1pPr marL="287993" indent="-287993" algn="l" defTabSz="1219170" rtl="0" eaLnBrk="1" latinLnBrk="0" hangingPunct="1">
        <a:lnSpc>
          <a:spcPct val="90000"/>
        </a:lnSpc>
        <a:spcBef>
          <a:spcPts val="800"/>
        </a:spcBef>
        <a:buFont typeface="Arial" pitchFamily="34" charset="0"/>
        <a:buChar char="•"/>
        <a:defRPr sz="3200" kern="1200">
          <a:solidFill>
            <a:schemeClr val="tx1"/>
          </a:solidFill>
          <a:latin typeface="+mn-lt"/>
          <a:ea typeface="+mn-ea"/>
          <a:cs typeface="+mn-cs"/>
        </a:defRPr>
      </a:lvl1pPr>
      <a:lvl2pPr marL="527987" indent="-239994" algn="l" defTabSz="1219170" rtl="0" eaLnBrk="1" latinLnBrk="0" hangingPunct="1">
        <a:lnSpc>
          <a:spcPct val="90000"/>
        </a:lnSpc>
        <a:spcBef>
          <a:spcPts val="800"/>
        </a:spcBef>
        <a:buFont typeface="Arial" panose="020B0604020202020204" pitchFamily="34" charset="0"/>
        <a:buChar char="•"/>
        <a:defRPr sz="2667" kern="1200">
          <a:solidFill>
            <a:schemeClr val="tx1"/>
          </a:solidFill>
          <a:latin typeface="+mn-lt"/>
          <a:ea typeface="+mn-ea"/>
          <a:cs typeface="+mn-cs"/>
        </a:defRPr>
      </a:lvl2pPr>
      <a:lvl3pPr marL="863978"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3pPr>
      <a:lvl4pPr marL="1151971" indent="-287993" algn="l" defTabSz="1219170" rtl="0" eaLnBrk="1" latinLnBrk="0" hangingPunct="1">
        <a:lnSpc>
          <a:spcPct val="90000"/>
        </a:lnSpc>
        <a:spcBef>
          <a:spcPts val="800"/>
        </a:spcBef>
        <a:buFont typeface="Calibri" pitchFamily="34" charset="0"/>
        <a:buChar char="–"/>
        <a:defRPr sz="2667" kern="1200">
          <a:solidFill>
            <a:schemeClr val="tx1"/>
          </a:solidFill>
          <a:latin typeface="+mn-lt"/>
          <a:ea typeface="+mn-ea"/>
          <a:cs typeface="+mn-cs"/>
        </a:defRPr>
      </a:lvl4pPr>
      <a:lvl5pPr marL="1439964" indent="-287993" algn="l" defTabSz="1219170" rtl="0" eaLnBrk="1" latinLnBrk="0" hangingPunct="1">
        <a:lnSpc>
          <a:spcPct val="90000"/>
        </a:lnSpc>
        <a:spcBef>
          <a:spcPts val="800"/>
        </a:spcBef>
        <a:buFont typeface="Calibri" pitchFamily="34" charset="0"/>
        <a:buChar char="•"/>
        <a:tabLst/>
        <a:defRPr sz="2400" kern="1200">
          <a:solidFill>
            <a:schemeClr val="accent2"/>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3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6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media" Target="../media/media2.mp4"/><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8.xml"/><Relationship Id="rId5" Type="http://schemas.openxmlformats.org/officeDocument/2006/relationships/slideLayout" Target="../slideLayouts/slideLayout61.xml"/><Relationship Id="rId10" Type="http://schemas.openxmlformats.org/officeDocument/2006/relationships/image" Target="../media/image27.png"/><Relationship Id="rId4" Type="http://schemas.openxmlformats.org/officeDocument/2006/relationships/video" Target="../media/media2.mp4"/><Relationship Id="rId9" Type="http://schemas.openxmlformats.org/officeDocument/2006/relationships/image" Target="../media/image26.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F6E65-FBB3-AD12-17E9-848A6871963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EEB8A6A-9A83-4C47-579F-F7D205ED9069}"/>
              </a:ext>
            </a:extLst>
          </p:cNvPr>
          <p:cNvSpPr txBox="1"/>
          <p:nvPr/>
        </p:nvSpPr>
        <p:spPr>
          <a:xfrm>
            <a:off x="1658218" y="182165"/>
            <a:ext cx="8187407"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s-ES" sz="3200" b="1" dirty="0">
                <a:solidFill>
                  <a:prstClr val="black"/>
                </a:solidFill>
                <a:cs typeface="Calibri"/>
              </a:rPr>
              <a:t>¿Qué es el modelado de la calidad del agua?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E9D4546F-6867-18D1-494E-A548A6FEB4AD}"/>
              </a:ext>
            </a:extLst>
          </p:cNvPr>
          <p:cNvSpPr txBox="1"/>
          <p:nvPr/>
        </p:nvSpPr>
        <p:spPr>
          <a:xfrm>
            <a:off x="658000" y="2640819"/>
            <a:ext cx="10876000" cy="184665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Calibri"/>
                <a:ea typeface="+mn-ea"/>
                <a:cs typeface="Calibri"/>
              </a:rPr>
              <a:t>¿Qué es el modelado de la calidad del agua?                                                          </a:t>
            </a:r>
            <a:r>
              <a:rPr kumimoji="0" lang="es-ES" sz="2800" i="0" u="none" strike="noStrike" kern="1200" cap="none" spc="0" normalizeH="0" baseline="0" noProof="0" dirty="0">
                <a:ln>
                  <a:noFill/>
                </a:ln>
                <a:solidFill>
                  <a:prstClr val="black"/>
                </a:solidFill>
                <a:effectLst/>
                <a:uLnTx/>
                <a:uFillTx/>
                <a:latin typeface="Calibri"/>
                <a:ea typeface="+mn-ea"/>
                <a:cs typeface="Calibri"/>
              </a:rPr>
              <a:t>Es el uso de representaciones matemáticas y computacionales para simular, predecir y analizar los procesos físicos, químicos y biológicos que afectan a los cuerpos de agua.</a:t>
            </a:r>
            <a:endParaRPr kumimoji="0" lang="en-GB" sz="28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5" name="Picture 4">
            <a:extLst>
              <a:ext uri="{FF2B5EF4-FFF2-40B4-BE49-F238E27FC236}">
                <a16:creationId xmlns:a16="http://schemas.microsoft.com/office/drawing/2014/main" id="{91681344-A285-1A00-CE77-1581633EFE3C}"/>
              </a:ext>
            </a:extLst>
          </p:cNvPr>
          <p:cNvPicPr>
            <a:picLocks noChangeAspect="1"/>
          </p:cNvPicPr>
          <p:nvPr/>
        </p:nvPicPr>
        <p:blipFill>
          <a:blip r:embed="rId3"/>
          <a:stretch>
            <a:fillRect/>
          </a:stretch>
        </p:blipFill>
        <p:spPr>
          <a:xfrm>
            <a:off x="9845625" y="195778"/>
            <a:ext cx="2113035" cy="982657"/>
          </a:xfrm>
          <a:prstGeom prst="rect">
            <a:avLst/>
          </a:prstGeom>
        </p:spPr>
      </p:pic>
      <p:sp>
        <p:nvSpPr>
          <p:cNvPr id="13" name="TextBox 12">
            <a:extLst>
              <a:ext uri="{FF2B5EF4-FFF2-40B4-BE49-F238E27FC236}">
                <a16:creationId xmlns:a16="http://schemas.microsoft.com/office/drawing/2014/main" id="{95687B3F-03A8-3C75-3C97-0CE0F4D418C3}"/>
              </a:ext>
            </a:extLst>
          </p:cNvPr>
          <p:cNvSpPr txBox="1"/>
          <p:nvPr/>
        </p:nvSpPr>
        <p:spPr>
          <a:xfrm>
            <a:off x="658000" y="907225"/>
            <a:ext cx="10876000" cy="184665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kumimoji="0" lang="es-ES" sz="2800" b="1" i="0" u="none" strike="noStrike" kern="1200" cap="none" spc="0" normalizeH="0" baseline="0" noProof="0" dirty="0">
                <a:ln>
                  <a:noFill/>
                </a:ln>
                <a:solidFill>
                  <a:prstClr val="black"/>
                </a:solidFill>
                <a:effectLst/>
                <a:uLnTx/>
                <a:uFillTx/>
                <a:latin typeface="Calibri"/>
                <a:ea typeface="+mn-ea"/>
                <a:cs typeface="Calibri"/>
              </a:rPr>
              <a:t>¿Qué es un modelo? </a:t>
            </a:r>
            <a:r>
              <a:rPr kumimoji="0" lang="es-ES" sz="2800" i="0" u="none" strike="noStrike" kern="1200" cap="none" spc="0" normalizeH="0" baseline="0" noProof="0" dirty="0">
                <a:ln>
                  <a:noFill/>
                </a:ln>
                <a:solidFill>
                  <a:prstClr val="black"/>
                </a:solidFill>
                <a:effectLst/>
                <a:uLnTx/>
                <a:uFillTx/>
                <a:latin typeface="Calibri"/>
                <a:ea typeface="+mn-ea"/>
                <a:cs typeface="Calibri"/>
              </a:rPr>
              <a:t>Es un objeto idealizado, generalmente construido a escala, que representa a otro objeto, a menudo de mayor </a:t>
            </a:r>
            <a:r>
              <a:rPr kumimoji="0" lang="es-ES" sz="2800" i="0" u="none" strike="noStrike" kern="1200" cap="none" spc="0" normalizeH="0" baseline="0" noProof="0" dirty="0" err="1">
                <a:ln>
                  <a:noFill/>
                </a:ln>
                <a:solidFill>
                  <a:prstClr val="black"/>
                </a:solidFill>
                <a:effectLst/>
                <a:uLnTx/>
                <a:uFillTx/>
                <a:latin typeface="Calibri"/>
                <a:ea typeface="+mn-ea"/>
                <a:cs typeface="Calibri"/>
              </a:rPr>
              <a:t>tamaño.Por</a:t>
            </a:r>
            <a:r>
              <a:rPr kumimoji="0" lang="es-ES" sz="2800" i="0" u="none" strike="noStrike" kern="1200" cap="none" spc="0" normalizeH="0" baseline="0" noProof="0" dirty="0">
                <a:ln>
                  <a:noFill/>
                </a:ln>
                <a:solidFill>
                  <a:prstClr val="black"/>
                </a:solidFill>
                <a:effectLst/>
                <a:uLnTx/>
                <a:uFillTx/>
                <a:latin typeface="Calibri"/>
                <a:ea typeface="+mn-ea"/>
                <a:cs typeface="Calibri"/>
              </a:rPr>
              <a:t> lo tanto, un modelo matemático es la formulación que representa la respuesta de un sistema físico ante un estímulo externo.</a:t>
            </a:r>
            <a:endParaRPr kumimoji="0" lang="en-AU" sz="2800" i="0" u="none" strike="noStrike" kern="1200" cap="none" spc="0" normalizeH="0" baseline="0" noProof="0" dirty="0">
              <a:ln>
                <a:noFill/>
              </a:ln>
              <a:solidFill>
                <a:prstClr val="black"/>
              </a:solidFill>
              <a:effectLst/>
              <a:uLnTx/>
              <a:uFillTx/>
              <a:latin typeface="Calibri"/>
              <a:ea typeface="+mn-ea"/>
              <a:cs typeface="Calibri"/>
            </a:endParaRPr>
          </a:p>
        </p:txBody>
      </p:sp>
      <p:sp>
        <p:nvSpPr>
          <p:cNvPr id="16" name="Rectangle: Rounded Corners 15">
            <a:extLst>
              <a:ext uri="{FF2B5EF4-FFF2-40B4-BE49-F238E27FC236}">
                <a16:creationId xmlns:a16="http://schemas.microsoft.com/office/drawing/2014/main" id="{72F4CD84-1F56-16D7-93A8-6105EF9ECE98}"/>
              </a:ext>
            </a:extLst>
          </p:cNvPr>
          <p:cNvSpPr/>
          <p:nvPr/>
        </p:nvSpPr>
        <p:spPr>
          <a:xfrm>
            <a:off x="1173201" y="4383735"/>
            <a:ext cx="1640910" cy="36325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err="1"/>
              <a:t>Física</a:t>
            </a:r>
            <a:endParaRPr lang="en-AU" dirty="0"/>
          </a:p>
        </p:txBody>
      </p:sp>
      <p:sp>
        <p:nvSpPr>
          <p:cNvPr id="17" name="Rectangle: Rounded Corners 16">
            <a:extLst>
              <a:ext uri="{FF2B5EF4-FFF2-40B4-BE49-F238E27FC236}">
                <a16:creationId xmlns:a16="http://schemas.microsoft.com/office/drawing/2014/main" id="{C299D0B8-D726-9A61-39EE-09135F4D3312}"/>
              </a:ext>
            </a:extLst>
          </p:cNvPr>
          <p:cNvSpPr/>
          <p:nvPr/>
        </p:nvSpPr>
        <p:spPr>
          <a:xfrm>
            <a:off x="1173201" y="4982647"/>
            <a:ext cx="1640910" cy="36325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err="1"/>
              <a:t>Química</a:t>
            </a:r>
            <a:endParaRPr lang="en-AU" dirty="0"/>
          </a:p>
        </p:txBody>
      </p:sp>
      <p:sp>
        <p:nvSpPr>
          <p:cNvPr id="18" name="Rectangle: Rounded Corners 17">
            <a:extLst>
              <a:ext uri="{FF2B5EF4-FFF2-40B4-BE49-F238E27FC236}">
                <a16:creationId xmlns:a16="http://schemas.microsoft.com/office/drawing/2014/main" id="{6679FDFA-4888-5E6A-0F9A-16DE3D346A21}"/>
              </a:ext>
            </a:extLst>
          </p:cNvPr>
          <p:cNvSpPr/>
          <p:nvPr/>
        </p:nvSpPr>
        <p:spPr>
          <a:xfrm>
            <a:off x="1173201" y="5602310"/>
            <a:ext cx="1640910" cy="36325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err="1"/>
              <a:t>Biología</a:t>
            </a:r>
            <a:r>
              <a:rPr lang="en-AU" sz="1600" dirty="0"/>
              <a:t> / </a:t>
            </a:r>
            <a:r>
              <a:rPr lang="en-AU" sz="1600" dirty="0" err="1"/>
              <a:t>Ecología</a:t>
            </a:r>
            <a:endParaRPr lang="en-AU" sz="1600" dirty="0"/>
          </a:p>
        </p:txBody>
      </p:sp>
      <p:sp>
        <p:nvSpPr>
          <p:cNvPr id="19" name="Rectangle: Rounded Corners 18">
            <a:extLst>
              <a:ext uri="{FF2B5EF4-FFF2-40B4-BE49-F238E27FC236}">
                <a16:creationId xmlns:a16="http://schemas.microsoft.com/office/drawing/2014/main" id="{4C5AF16C-9235-E293-A4D2-414C19ADCD24}"/>
              </a:ext>
            </a:extLst>
          </p:cNvPr>
          <p:cNvSpPr/>
          <p:nvPr/>
        </p:nvSpPr>
        <p:spPr>
          <a:xfrm>
            <a:off x="5108460" y="4711499"/>
            <a:ext cx="1794137" cy="46773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Modelado (WQ)</a:t>
            </a:r>
            <a:endParaRPr lang="en-AU" dirty="0"/>
          </a:p>
        </p:txBody>
      </p:sp>
      <p:sp>
        <p:nvSpPr>
          <p:cNvPr id="20" name="Rectangle: Rounded Corners 19">
            <a:extLst>
              <a:ext uri="{FF2B5EF4-FFF2-40B4-BE49-F238E27FC236}">
                <a16:creationId xmlns:a16="http://schemas.microsoft.com/office/drawing/2014/main" id="{4E1A0B12-41A2-55B3-B645-AB4C27A6CA60}"/>
              </a:ext>
            </a:extLst>
          </p:cNvPr>
          <p:cNvSpPr/>
          <p:nvPr/>
        </p:nvSpPr>
        <p:spPr>
          <a:xfrm>
            <a:off x="5108460" y="5304147"/>
            <a:ext cx="1794135" cy="43473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Modelado (WQ)</a:t>
            </a:r>
            <a:endParaRPr lang="en-AU" dirty="0"/>
          </a:p>
        </p:txBody>
      </p:sp>
      <p:sp>
        <p:nvSpPr>
          <p:cNvPr id="21" name="Rectangle: Rounded Corners 20">
            <a:extLst>
              <a:ext uri="{FF2B5EF4-FFF2-40B4-BE49-F238E27FC236}">
                <a16:creationId xmlns:a16="http://schemas.microsoft.com/office/drawing/2014/main" id="{6438CEE7-D320-3872-A41B-F3807205082D}"/>
              </a:ext>
            </a:extLst>
          </p:cNvPr>
          <p:cNvSpPr/>
          <p:nvPr/>
        </p:nvSpPr>
        <p:spPr>
          <a:xfrm>
            <a:off x="5108460" y="4189956"/>
            <a:ext cx="1794143" cy="405008"/>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Modelado (WQ)</a:t>
            </a:r>
            <a:endParaRPr lang="en-AU" dirty="0"/>
          </a:p>
        </p:txBody>
      </p:sp>
      <p:sp>
        <p:nvSpPr>
          <p:cNvPr id="22" name="Rectangle: Rounded Corners 21">
            <a:extLst>
              <a:ext uri="{FF2B5EF4-FFF2-40B4-BE49-F238E27FC236}">
                <a16:creationId xmlns:a16="http://schemas.microsoft.com/office/drawing/2014/main" id="{C6EF6EC2-B7AC-3373-B7A2-7D6BB4A9A41A}"/>
              </a:ext>
            </a:extLst>
          </p:cNvPr>
          <p:cNvSpPr/>
          <p:nvPr/>
        </p:nvSpPr>
        <p:spPr>
          <a:xfrm>
            <a:off x="5108461" y="5896795"/>
            <a:ext cx="1794134" cy="363255"/>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Modelado (WQ)</a:t>
            </a:r>
            <a:endParaRPr lang="en-AU" dirty="0"/>
          </a:p>
        </p:txBody>
      </p:sp>
      <p:sp>
        <p:nvSpPr>
          <p:cNvPr id="23" name="Rectangle: Rounded Corners 22">
            <a:extLst>
              <a:ext uri="{FF2B5EF4-FFF2-40B4-BE49-F238E27FC236}">
                <a16:creationId xmlns:a16="http://schemas.microsoft.com/office/drawing/2014/main" id="{D91C23D3-4A24-C95E-F060-DD9F5961A104}"/>
              </a:ext>
            </a:extLst>
          </p:cNvPr>
          <p:cNvSpPr/>
          <p:nvPr/>
        </p:nvSpPr>
        <p:spPr>
          <a:xfrm>
            <a:off x="8779125" y="4565363"/>
            <a:ext cx="2083819" cy="11735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Decisiones de gestión</a:t>
            </a:r>
            <a:endParaRPr lang="en-AU" dirty="0"/>
          </a:p>
        </p:txBody>
      </p:sp>
      <p:cxnSp>
        <p:nvCxnSpPr>
          <p:cNvPr id="25" name="Straight Connector 24">
            <a:extLst>
              <a:ext uri="{FF2B5EF4-FFF2-40B4-BE49-F238E27FC236}">
                <a16:creationId xmlns:a16="http://schemas.microsoft.com/office/drawing/2014/main" id="{B10C5A65-451D-BE3A-F4A0-E347999A6FCD}"/>
              </a:ext>
            </a:extLst>
          </p:cNvPr>
          <p:cNvCxnSpPr>
            <a:stCxn id="16" idx="3"/>
          </p:cNvCxnSpPr>
          <p:nvPr/>
        </p:nvCxnSpPr>
        <p:spPr>
          <a:xfrm>
            <a:off x="2814111" y="4565363"/>
            <a:ext cx="2547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D749AD3-197C-76F2-BFDD-064D81CEF4C8}"/>
              </a:ext>
            </a:extLst>
          </p:cNvPr>
          <p:cNvCxnSpPr>
            <a:stCxn id="17" idx="3"/>
          </p:cNvCxnSpPr>
          <p:nvPr/>
        </p:nvCxnSpPr>
        <p:spPr>
          <a:xfrm>
            <a:off x="2814111" y="5164275"/>
            <a:ext cx="254766" cy="1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34FC2AB-75B5-6CF6-476F-0FF9DEB0D432}"/>
              </a:ext>
            </a:extLst>
          </p:cNvPr>
          <p:cNvCxnSpPr>
            <a:stCxn id="18" idx="3"/>
          </p:cNvCxnSpPr>
          <p:nvPr/>
        </p:nvCxnSpPr>
        <p:spPr>
          <a:xfrm>
            <a:off x="2814111" y="5783938"/>
            <a:ext cx="254766" cy="2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601599-3A1F-DD6D-C842-08C88D342B4E}"/>
              </a:ext>
            </a:extLst>
          </p:cNvPr>
          <p:cNvCxnSpPr/>
          <p:nvPr/>
        </p:nvCxnSpPr>
        <p:spPr>
          <a:xfrm>
            <a:off x="3068877" y="4565363"/>
            <a:ext cx="0" cy="1218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14029A6-83DE-F283-D7A4-1A87F9319E64}"/>
              </a:ext>
            </a:extLst>
          </p:cNvPr>
          <p:cNvCxnSpPr>
            <a:cxnSpLocks/>
            <a:endCxn id="21" idx="1"/>
          </p:cNvCxnSpPr>
          <p:nvPr/>
        </p:nvCxnSpPr>
        <p:spPr>
          <a:xfrm flipV="1">
            <a:off x="3068877" y="4392460"/>
            <a:ext cx="2039583" cy="7718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2A80279-C229-7D2A-4DEB-FE77789FBE48}"/>
              </a:ext>
            </a:extLst>
          </p:cNvPr>
          <p:cNvCxnSpPr>
            <a:cxnSpLocks/>
            <a:endCxn id="19" idx="1"/>
          </p:cNvCxnSpPr>
          <p:nvPr/>
        </p:nvCxnSpPr>
        <p:spPr>
          <a:xfrm flipV="1">
            <a:off x="3068877" y="4945365"/>
            <a:ext cx="2039583" cy="218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09BBC09-6EC9-D24B-3E16-EC50795C3720}"/>
              </a:ext>
            </a:extLst>
          </p:cNvPr>
          <p:cNvCxnSpPr>
            <a:cxnSpLocks/>
            <a:endCxn id="20" idx="1"/>
          </p:cNvCxnSpPr>
          <p:nvPr/>
        </p:nvCxnSpPr>
        <p:spPr>
          <a:xfrm>
            <a:off x="3068877" y="5164275"/>
            <a:ext cx="2039583" cy="357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DC2E134-0ABA-3F81-4326-09930AD591DD}"/>
              </a:ext>
            </a:extLst>
          </p:cNvPr>
          <p:cNvCxnSpPr>
            <a:cxnSpLocks/>
            <a:endCxn id="22" idx="1"/>
          </p:cNvCxnSpPr>
          <p:nvPr/>
        </p:nvCxnSpPr>
        <p:spPr>
          <a:xfrm>
            <a:off x="3068877" y="5164275"/>
            <a:ext cx="2039584" cy="9141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770AB00-519F-719B-2D3A-95B2DD21C07C}"/>
              </a:ext>
            </a:extLst>
          </p:cNvPr>
          <p:cNvCxnSpPr>
            <a:cxnSpLocks/>
            <a:stCxn id="21" idx="3"/>
            <a:endCxn id="23" idx="1"/>
          </p:cNvCxnSpPr>
          <p:nvPr/>
        </p:nvCxnSpPr>
        <p:spPr>
          <a:xfrm>
            <a:off x="6902603" y="4392460"/>
            <a:ext cx="1876522" cy="7596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60643A3-D550-1192-7FD3-102EB2CE45A7}"/>
              </a:ext>
            </a:extLst>
          </p:cNvPr>
          <p:cNvCxnSpPr>
            <a:cxnSpLocks/>
            <a:stCxn id="19" idx="3"/>
            <a:endCxn id="23" idx="1"/>
          </p:cNvCxnSpPr>
          <p:nvPr/>
        </p:nvCxnSpPr>
        <p:spPr>
          <a:xfrm>
            <a:off x="6902597" y="4945365"/>
            <a:ext cx="1876528" cy="2067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96F2297E-F423-2D4B-AE6F-F69BFD319B4D}"/>
              </a:ext>
            </a:extLst>
          </p:cNvPr>
          <p:cNvCxnSpPr>
            <a:cxnSpLocks/>
            <a:stCxn id="20" idx="3"/>
            <a:endCxn id="23" idx="1"/>
          </p:cNvCxnSpPr>
          <p:nvPr/>
        </p:nvCxnSpPr>
        <p:spPr>
          <a:xfrm flipV="1">
            <a:off x="6902595" y="5152123"/>
            <a:ext cx="1876530" cy="369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E839F752-D8B3-929D-ABED-002B31315B36}"/>
              </a:ext>
            </a:extLst>
          </p:cNvPr>
          <p:cNvCxnSpPr>
            <a:cxnSpLocks/>
            <a:stCxn id="22" idx="3"/>
            <a:endCxn id="23" idx="1"/>
          </p:cNvCxnSpPr>
          <p:nvPr/>
        </p:nvCxnSpPr>
        <p:spPr>
          <a:xfrm flipV="1">
            <a:off x="6902595" y="5152123"/>
            <a:ext cx="1876530" cy="926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Arrow: Right 49">
            <a:extLst>
              <a:ext uri="{FF2B5EF4-FFF2-40B4-BE49-F238E27FC236}">
                <a16:creationId xmlns:a16="http://schemas.microsoft.com/office/drawing/2014/main" id="{E8525BBA-75E5-7A5E-7EA5-0387A478E2C0}"/>
              </a:ext>
            </a:extLst>
          </p:cNvPr>
          <p:cNvSpPr/>
          <p:nvPr/>
        </p:nvSpPr>
        <p:spPr>
          <a:xfrm>
            <a:off x="1173201" y="6275006"/>
            <a:ext cx="9689743" cy="517051"/>
          </a:xfrm>
          <a:prstGeom prst="rightArrow">
            <a:avLst/>
          </a:prstGeom>
          <a:gradFill>
            <a:gsLst>
              <a:gs pos="0">
                <a:srgbClr val="FFC000"/>
              </a:gs>
              <a:gs pos="33000">
                <a:srgbClr val="92D050"/>
              </a:gs>
              <a:gs pos="66000">
                <a:schemeClr val="accent1">
                  <a:lumMod val="20000"/>
                  <a:lumOff val="80000"/>
                </a:schemeClr>
              </a:gs>
              <a:gs pos="100000">
                <a:srgbClr val="92D05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dirty="0">
                <a:solidFill>
                  <a:schemeClr val="tx1"/>
                </a:solidFill>
              </a:rPr>
              <a:t>Procesos del agua                                Escenarios de calidad del agua                                    Resultados</a:t>
            </a:r>
            <a:endParaRPr lang="en-AU" dirty="0">
              <a:solidFill>
                <a:schemeClr val="tx1"/>
              </a:solidFill>
            </a:endParaRPr>
          </a:p>
        </p:txBody>
      </p:sp>
    </p:spTree>
    <p:extLst>
      <p:ext uri="{BB962C8B-B14F-4D97-AF65-F5344CB8AC3E}">
        <p14:creationId xmlns:p14="http://schemas.microsoft.com/office/powerpoint/2010/main" val="1420624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DA202-09FC-1F3A-1FF7-90BF0331670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614B089-2C8A-F8C6-152D-E6FB4AB0B753}"/>
              </a:ext>
            </a:extLst>
          </p:cNvPr>
          <p:cNvSpPr txBox="1"/>
          <p:nvPr/>
        </p:nvSpPr>
        <p:spPr>
          <a:xfrm>
            <a:off x="1507924" y="276614"/>
            <a:ext cx="8337699" cy="110799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3200" b="1" dirty="0">
                <a:solidFill>
                  <a:prstClr val="black"/>
                </a:solidFill>
                <a:latin typeface="Calibri"/>
                <a:cs typeface="Calibri"/>
              </a:rPr>
              <a:t>Procesos a considerar en un modelo de calidad del agua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9099F0F6-434A-94DD-E005-9E2DD3ACAD8D}"/>
              </a:ext>
            </a:extLst>
          </p:cNvPr>
          <p:cNvPicPr>
            <a:picLocks noChangeAspect="1"/>
          </p:cNvPicPr>
          <p:nvPr/>
        </p:nvPicPr>
        <p:blipFill>
          <a:blip r:embed="rId3"/>
          <a:stretch>
            <a:fillRect/>
          </a:stretch>
        </p:blipFill>
        <p:spPr>
          <a:xfrm>
            <a:off x="9845625" y="195778"/>
            <a:ext cx="2113035" cy="982657"/>
          </a:xfrm>
          <a:prstGeom prst="rect">
            <a:avLst/>
          </a:prstGeom>
        </p:spPr>
      </p:pic>
      <p:sp>
        <p:nvSpPr>
          <p:cNvPr id="13" name="TextBox 12">
            <a:extLst>
              <a:ext uri="{FF2B5EF4-FFF2-40B4-BE49-F238E27FC236}">
                <a16:creationId xmlns:a16="http://schemas.microsoft.com/office/drawing/2014/main" id="{F9D090B7-575F-4FF0-2753-05D805472F6D}"/>
              </a:ext>
            </a:extLst>
          </p:cNvPr>
          <p:cNvSpPr txBox="1"/>
          <p:nvPr/>
        </p:nvSpPr>
        <p:spPr>
          <a:xfrm>
            <a:off x="5065280" y="1024550"/>
            <a:ext cx="4187791" cy="289310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kumimoji="0" lang="en-AU" b="1" i="0" u="none" strike="noStrike" kern="1200" cap="none" spc="0" normalizeH="0" baseline="0" noProof="0" dirty="0" err="1">
                <a:ln>
                  <a:noFill/>
                </a:ln>
                <a:solidFill>
                  <a:prstClr val="black"/>
                </a:solidFill>
                <a:effectLst/>
                <a:uLnTx/>
                <a:uFillTx/>
                <a:latin typeface="Calibri"/>
                <a:ea typeface="+mn-ea"/>
                <a:cs typeface="Calibri"/>
              </a:rPr>
              <a:t>Procesos</a:t>
            </a:r>
            <a:r>
              <a:rPr kumimoji="0" lang="en-AU" b="1" i="0" u="none" strike="noStrike" kern="1200" cap="none" spc="0" normalizeH="0" baseline="0" noProof="0" dirty="0">
                <a:ln>
                  <a:noFill/>
                </a:ln>
                <a:solidFill>
                  <a:prstClr val="black"/>
                </a:solidFill>
                <a:effectLst/>
                <a:uLnTx/>
                <a:uFillTx/>
                <a:latin typeface="Calibri"/>
                <a:ea typeface="+mn-ea"/>
                <a:cs typeface="Calibri"/>
              </a:rPr>
              <a:t> </a:t>
            </a:r>
            <a:r>
              <a:rPr kumimoji="0" lang="en-AU" b="1" i="0" u="none" strike="noStrike" kern="1200" cap="none" spc="0" normalizeH="0" baseline="0" noProof="0" dirty="0" err="1">
                <a:ln>
                  <a:noFill/>
                </a:ln>
                <a:solidFill>
                  <a:prstClr val="black"/>
                </a:solidFill>
                <a:effectLst/>
                <a:uLnTx/>
                <a:uFillTx/>
                <a:latin typeface="Calibri"/>
                <a:ea typeface="+mn-ea"/>
                <a:cs typeface="Calibri"/>
              </a:rPr>
              <a:t>físicos</a:t>
            </a:r>
            <a:endParaRPr kumimoji="0" lang="en-AU" b="1"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Lluvia</a:t>
            </a: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Sol</a:t>
            </a: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Viento</a:t>
            </a:r>
          </a:p>
          <a:p>
            <a:pPr marL="285750" lvl="0" indent="-285750">
              <a:buFont typeface="Arial" panose="020B0604020202020204" pitchFamily="34" charset="0"/>
              <a:buChar char="•"/>
              <a:defRPr/>
            </a:pPr>
            <a:r>
              <a:rPr kumimoji="0" lang="en-AU" i="0" u="none" strike="noStrike" kern="1200" cap="none" spc="0" normalizeH="0" baseline="0" noProof="0" dirty="0" err="1">
                <a:ln>
                  <a:noFill/>
                </a:ln>
                <a:solidFill>
                  <a:prstClr val="black"/>
                </a:solidFill>
                <a:effectLst/>
                <a:uLnTx/>
                <a:uFillTx/>
                <a:latin typeface="Calibri"/>
                <a:ea typeface="+mn-ea"/>
                <a:cs typeface="Calibri"/>
              </a:rPr>
              <a:t>Flujo</a:t>
            </a:r>
            <a:r>
              <a:rPr kumimoji="0" lang="en-AU" i="0" u="none" strike="noStrike" kern="1200" cap="none" spc="0" normalizeH="0" baseline="0" noProof="0" dirty="0">
                <a:ln>
                  <a:noFill/>
                </a:ln>
                <a:solidFill>
                  <a:prstClr val="black"/>
                </a:solidFill>
                <a:effectLst/>
                <a:uLnTx/>
                <a:uFillTx/>
                <a:latin typeface="Calibri"/>
                <a:ea typeface="+mn-ea"/>
                <a:cs typeface="Calibri"/>
              </a:rPr>
              <a:t> del </a:t>
            </a:r>
            <a:r>
              <a:rPr kumimoji="0" lang="en-AU" i="0" u="none" strike="noStrike" kern="1200" cap="none" spc="0" normalizeH="0" baseline="0" noProof="0" dirty="0" err="1">
                <a:ln>
                  <a:noFill/>
                </a:ln>
                <a:solidFill>
                  <a:prstClr val="black"/>
                </a:solidFill>
                <a:effectLst/>
                <a:uLnTx/>
                <a:uFillTx/>
                <a:latin typeface="Calibri"/>
                <a:ea typeface="+mn-ea"/>
                <a:cs typeface="Calibri"/>
              </a:rPr>
              <a:t>agua</a:t>
            </a:r>
            <a:endParaRPr kumimoji="0" lang="en-AU"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Transporte de </a:t>
            </a:r>
            <a:r>
              <a:rPr kumimoji="0" lang="en-AU" i="0" u="none" strike="noStrike" kern="1200" cap="none" spc="0" normalizeH="0" baseline="0" noProof="0" dirty="0" err="1">
                <a:ln>
                  <a:noFill/>
                </a:ln>
                <a:solidFill>
                  <a:prstClr val="black"/>
                </a:solidFill>
                <a:effectLst/>
                <a:uLnTx/>
                <a:uFillTx/>
                <a:latin typeface="Calibri"/>
                <a:ea typeface="+mn-ea"/>
                <a:cs typeface="Calibri"/>
              </a:rPr>
              <a:t>sedimentos</a:t>
            </a:r>
            <a:endParaRPr kumimoji="0" lang="en-AU"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Olas</a:t>
            </a: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Aguas </a:t>
            </a:r>
            <a:r>
              <a:rPr kumimoji="0" lang="en-AU" i="0" u="none" strike="noStrike" kern="1200" cap="none" spc="0" normalizeH="0" baseline="0" noProof="0" dirty="0" err="1">
                <a:ln>
                  <a:noFill/>
                </a:ln>
                <a:solidFill>
                  <a:prstClr val="black"/>
                </a:solidFill>
                <a:effectLst/>
                <a:uLnTx/>
                <a:uFillTx/>
                <a:latin typeface="Calibri"/>
                <a:ea typeface="+mn-ea"/>
                <a:cs typeface="Calibri"/>
              </a:rPr>
              <a:t>subterráneas</a:t>
            </a:r>
            <a:endParaRPr kumimoji="0" lang="en-AU"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Plumas</a:t>
            </a: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Lista no </a:t>
            </a:r>
            <a:r>
              <a:rPr kumimoji="0" lang="en-AU" i="0" u="none" strike="noStrike" kern="1200" cap="none" spc="0" normalizeH="0" baseline="0" noProof="0" dirty="0" err="1">
                <a:ln>
                  <a:noFill/>
                </a:ln>
                <a:solidFill>
                  <a:prstClr val="black"/>
                </a:solidFill>
                <a:effectLst/>
                <a:uLnTx/>
                <a:uFillTx/>
                <a:latin typeface="Calibri"/>
                <a:ea typeface="+mn-ea"/>
                <a:cs typeface="Calibri"/>
              </a:rPr>
              <a:t>exhaustiva</a:t>
            </a:r>
            <a:r>
              <a:rPr kumimoji="0" lang="en-AU" i="0" u="none" strike="noStrike" kern="1200" cap="none" spc="0" normalizeH="0" baseline="0" noProof="0" dirty="0">
                <a:ln>
                  <a:noFill/>
                </a:ln>
                <a:solidFill>
                  <a:prstClr val="black"/>
                </a:solidFill>
                <a:effectLst/>
                <a:uLnTx/>
                <a:uFillTx/>
                <a:latin typeface="Calibri"/>
                <a:ea typeface="+mn-ea"/>
                <a:cs typeface="Calibri"/>
              </a:rPr>
              <a:t>…</a:t>
            </a:r>
            <a:endParaRPr kumimoji="0" lang="en-GB" i="0" u="none" strike="noStrike" kern="1200" cap="none" spc="0" normalizeH="0" baseline="0" noProof="0" dirty="0">
              <a:ln>
                <a:noFill/>
              </a:ln>
              <a:solidFill>
                <a:prstClr val="black"/>
              </a:solidFill>
              <a:effectLst/>
              <a:uLnTx/>
              <a:uFillTx/>
              <a:latin typeface="Calibri"/>
              <a:ea typeface="+mn-ea"/>
              <a:cs typeface="Calibri"/>
            </a:endParaRPr>
          </a:p>
        </p:txBody>
      </p:sp>
      <p:graphicFrame>
        <p:nvGraphicFramePr>
          <p:cNvPr id="2" name="Object 2">
            <a:extLst>
              <a:ext uri="{FF2B5EF4-FFF2-40B4-BE49-F238E27FC236}">
                <a16:creationId xmlns:a16="http://schemas.microsoft.com/office/drawing/2014/main" id="{4377B78C-6319-7013-528A-F7E21CB9672E}"/>
              </a:ext>
            </a:extLst>
          </p:cNvPr>
          <p:cNvGraphicFramePr>
            <a:graphicFrameLocks noChangeAspect="1"/>
          </p:cNvGraphicFramePr>
          <p:nvPr>
            <p:extLst>
              <p:ext uri="{D42A27DB-BD31-4B8C-83A1-F6EECF244321}">
                <p14:modId xmlns:p14="http://schemas.microsoft.com/office/powerpoint/2010/main" val="2000607452"/>
              </p:ext>
            </p:extLst>
          </p:nvPr>
        </p:nvGraphicFramePr>
        <p:xfrm>
          <a:off x="204067" y="891657"/>
          <a:ext cx="4657146" cy="3085359"/>
        </p:xfrm>
        <a:graphic>
          <a:graphicData uri="http://schemas.openxmlformats.org/presentationml/2006/ole">
            <mc:AlternateContent xmlns:mc="http://schemas.openxmlformats.org/markup-compatibility/2006">
              <mc:Choice xmlns:v="urn:schemas-microsoft-com:vml" Requires="v">
                <p:oleObj name="Image" r:id="rId4" imgW="9266667" imgH="6428571" progId="PSP7.Image">
                  <p:embed/>
                </p:oleObj>
              </mc:Choice>
              <mc:Fallback>
                <p:oleObj name="Image" r:id="rId4" imgW="9266667" imgH="6428571" progId="PSP7.Image">
                  <p:embed/>
                  <p:pic>
                    <p:nvPicPr>
                      <p:cNvPr id="2" name="Object 2">
                        <a:extLst>
                          <a:ext uri="{FF2B5EF4-FFF2-40B4-BE49-F238E27FC236}">
                            <a16:creationId xmlns:a16="http://schemas.microsoft.com/office/drawing/2014/main" id="{4377B78C-6319-7013-528A-F7E21CB967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4480"/>
                      <a:stretch>
                        <a:fillRect/>
                      </a:stretch>
                    </p:blipFill>
                    <p:spPr bwMode="auto">
                      <a:xfrm>
                        <a:off x="204067" y="891657"/>
                        <a:ext cx="4657146" cy="3085359"/>
                      </a:xfrm>
                      <a:prstGeom prst="rect">
                        <a:avLst/>
                      </a:prstGeom>
                      <a:noFill/>
                      <a:ln>
                        <a:noFill/>
                      </a:ln>
                      <a:effectLst/>
                    </p:spPr>
                  </p:pic>
                </p:oleObj>
              </mc:Fallback>
            </mc:AlternateContent>
          </a:graphicData>
        </a:graphic>
      </p:graphicFrame>
      <p:pic>
        <p:nvPicPr>
          <p:cNvPr id="9" name="Picture 8">
            <a:extLst>
              <a:ext uri="{FF2B5EF4-FFF2-40B4-BE49-F238E27FC236}">
                <a16:creationId xmlns:a16="http://schemas.microsoft.com/office/drawing/2014/main" id="{954AB6B6-C0D9-8B95-8737-A4F79DE02B21}"/>
              </a:ext>
            </a:extLst>
          </p:cNvPr>
          <p:cNvPicPr>
            <a:picLocks noChangeAspect="1"/>
          </p:cNvPicPr>
          <p:nvPr/>
        </p:nvPicPr>
        <p:blipFill>
          <a:blip r:embed="rId6"/>
          <a:stretch>
            <a:fillRect/>
          </a:stretch>
        </p:blipFill>
        <p:spPr>
          <a:xfrm>
            <a:off x="204067" y="4050034"/>
            <a:ext cx="4657146" cy="2547673"/>
          </a:xfrm>
          <a:prstGeom prst="rect">
            <a:avLst/>
          </a:prstGeom>
        </p:spPr>
      </p:pic>
      <p:sp>
        <p:nvSpPr>
          <p:cNvPr id="10" name="TextBox 9">
            <a:extLst>
              <a:ext uri="{FF2B5EF4-FFF2-40B4-BE49-F238E27FC236}">
                <a16:creationId xmlns:a16="http://schemas.microsoft.com/office/drawing/2014/main" id="{CCB331FD-7DCB-6E0F-9C8A-0279A2F5D4A1}"/>
              </a:ext>
            </a:extLst>
          </p:cNvPr>
          <p:cNvSpPr txBox="1"/>
          <p:nvPr/>
        </p:nvSpPr>
        <p:spPr>
          <a:xfrm>
            <a:off x="5065280" y="3976506"/>
            <a:ext cx="4187791" cy="233910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kumimoji="0" lang="en-AU" b="1" i="0" u="none" strike="noStrike" kern="1200" cap="none" spc="0" normalizeH="0" baseline="0" noProof="0" dirty="0" err="1">
                <a:ln>
                  <a:noFill/>
                </a:ln>
                <a:solidFill>
                  <a:prstClr val="black"/>
                </a:solidFill>
                <a:effectLst/>
                <a:uLnTx/>
                <a:uFillTx/>
                <a:latin typeface="Calibri"/>
                <a:ea typeface="+mn-ea"/>
                <a:cs typeface="Calibri"/>
              </a:rPr>
              <a:t>Procesos</a:t>
            </a:r>
            <a:r>
              <a:rPr kumimoji="0" lang="en-AU" b="1" i="0" u="none" strike="noStrike" kern="1200" cap="none" spc="0" normalizeH="0" baseline="0" noProof="0" dirty="0">
                <a:ln>
                  <a:noFill/>
                </a:ln>
                <a:solidFill>
                  <a:prstClr val="black"/>
                </a:solidFill>
                <a:effectLst/>
                <a:uLnTx/>
                <a:uFillTx/>
                <a:latin typeface="Calibri"/>
                <a:ea typeface="+mn-ea"/>
                <a:cs typeface="Calibri"/>
              </a:rPr>
              <a:t> </a:t>
            </a:r>
            <a:r>
              <a:rPr kumimoji="0" lang="en-AU" b="1" i="0" u="none" strike="noStrike" kern="1200" cap="none" spc="0" normalizeH="0" baseline="0" noProof="0" dirty="0" err="1">
                <a:ln>
                  <a:noFill/>
                </a:ln>
                <a:solidFill>
                  <a:prstClr val="black"/>
                </a:solidFill>
                <a:effectLst/>
                <a:uLnTx/>
                <a:uFillTx/>
                <a:latin typeface="Calibri"/>
                <a:ea typeface="+mn-ea"/>
                <a:cs typeface="Calibri"/>
              </a:rPr>
              <a:t>biológicos</a:t>
            </a:r>
            <a:r>
              <a:rPr kumimoji="0" lang="en-AU" b="1" i="0" u="none" strike="noStrike" kern="1200" cap="none" spc="0" normalizeH="0" baseline="0" noProof="0" dirty="0">
                <a:ln>
                  <a:noFill/>
                </a:ln>
                <a:solidFill>
                  <a:prstClr val="black"/>
                </a:solidFill>
                <a:effectLst/>
                <a:uLnTx/>
                <a:uFillTx/>
                <a:latin typeface="Calibri"/>
                <a:ea typeface="+mn-ea"/>
                <a:cs typeface="Calibri"/>
              </a:rPr>
              <a:t> y </a:t>
            </a:r>
            <a:r>
              <a:rPr kumimoji="0" lang="en-AU" b="1" i="0" u="none" strike="noStrike" kern="1200" cap="none" spc="0" normalizeH="0" baseline="0" noProof="0" dirty="0" err="1">
                <a:ln>
                  <a:noFill/>
                </a:ln>
                <a:solidFill>
                  <a:prstClr val="black"/>
                </a:solidFill>
                <a:effectLst/>
                <a:uLnTx/>
                <a:uFillTx/>
                <a:latin typeface="Calibri"/>
                <a:ea typeface="+mn-ea"/>
                <a:cs typeface="Calibri"/>
              </a:rPr>
              <a:t>químicos</a:t>
            </a:r>
            <a:endParaRPr kumimoji="0" lang="en-AU" b="1"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err="1">
                <a:ln>
                  <a:noFill/>
                </a:ln>
                <a:solidFill>
                  <a:prstClr val="black"/>
                </a:solidFill>
                <a:effectLst/>
                <a:uLnTx/>
                <a:uFillTx/>
                <a:latin typeface="Calibri"/>
                <a:ea typeface="+mn-ea"/>
                <a:cs typeface="Calibri"/>
              </a:rPr>
              <a:t>Intercambio</a:t>
            </a:r>
            <a:r>
              <a:rPr kumimoji="0" lang="en-AU" i="0" u="none" strike="noStrike" kern="1200" cap="none" spc="0" normalizeH="0" baseline="0" noProof="0" dirty="0">
                <a:ln>
                  <a:noFill/>
                </a:ln>
                <a:solidFill>
                  <a:prstClr val="black"/>
                </a:solidFill>
                <a:effectLst/>
                <a:uLnTx/>
                <a:uFillTx/>
                <a:latin typeface="Calibri"/>
                <a:ea typeface="+mn-ea"/>
                <a:cs typeface="Calibri"/>
              </a:rPr>
              <a:t> de nutrients</a:t>
            </a:r>
          </a:p>
          <a:p>
            <a:pPr marL="285750" lvl="0" indent="-285750">
              <a:buFont typeface="Arial" panose="020B0604020202020204" pitchFamily="34" charset="0"/>
              <a:buChar char="•"/>
              <a:defRPr/>
            </a:pPr>
            <a:r>
              <a:rPr kumimoji="0" lang="en-AU" i="0" u="none" strike="noStrike" kern="1200" cap="none" spc="0" normalizeH="0" baseline="0" noProof="0" dirty="0" err="1">
                <a:ln>
                  <a:noFill/>
                </a:ln>
                <a:solidFill>
                  <a:prstClr val="black"/>
                </a:solidFill>
                <a:effectLst/>
                <a:uLnTx/>
                <a:uFillTx/>
                <a:latin typeface="Calibri"/>
                <a:ea typeface="+mn-ea"/>
                <a:cs typeface="Calibri"/>
              </a:rPr>
              <a:t>Geoquímica</a:t>
            </a:r>
            <a:endParaRPr kumimoji="0" lang="en-AU"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err="1">
                <a:ln>
                  <a:noFill/>
                </a:ln>
                <a:solidFill>
                  <a:prstClr val="black"/>
                </a:solidFill>
                <a:effectLst/>
                <a:uLnTx/>
                <a:uFillTx/>
                <a:latin typeface="Calibri"/>
                <a:ea typeface="+mn-ea"/>
                <a:cs typeface="Calibri"/>
              </a:rPr>
              <a:t>Oxígeno</a:t>
            </a:r>
            <a:r>
              <a:rPr kumimoji="0" lang="en-AU" i="0" u="none" strike="noStrike" kern="1200" cap="none" spc="0" normalizeH="0" baseline="0" noProof="0" dirty="0">
                <a:ln>
                  <a:noFill/>
                </a:ln>
                <a:solidFill>
                  <a:prstClr val="black"/>
                </a:solidFill>
                <a:effectLst/>
                <a:uLnTx/>
                <a:uFillTx/>
                <a:latin typeface="Calibri"/>
                <a:ea typeface="+mn-ea"/>
                <a:cs typeface="Calibri"/>
              </a:rPr>
              <a:t> </a:t>
            </a:r>
            <a:r>
              <a:rPr kumimoji="0" lang="en-AU" i="0" u="none" strike="noStrike" kern="1200" cap="none" spc="0" normalizeH="0" baseline="0" noProof="0" dirty="0" err="1">
                <a:ln>
                  <a:noFill/>
                </a:ln>
                <a:solidFill>
                  <a:prstClr val="black"/>
                </a:solidFill>
                <a:effectLst/>
                <a:uLnTx/>
                <a:uFillTx/>
                <a:latin typeface="Calibri"/>
                <a:ea typeface="+mn-ea"/>
                <a:cs typeface="Calibri"/>
              </a:rPr>
              <a:t>disuelto</a:t>
            </a:r>
            <a:endParaRPr kumimoji="0" lang="en-AU"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Algas</a:t>
            </a:r>
          </a:p>
          <a:p>
            <a:pPr marL="285750" lvl="0" indent="-285750">
              <a:buFont typeface="Arial" panose="020B0604020202020204" pitchFamily="34" charset="0"/>
              <a:buChar char="•"/>
              <a:defRPr/>
            </a:pPr>
            <a:r>
              <a:rPr kumimoji="0" lang="en-AU" i="0" u="none" strike="noStrike" kern="1200" cap="none" spc="0" normalizeH="0" baseline="0" noProof="0" dirty="0" err="1">
                <a:ln>
                  <a:noFill/>
                </a:ln>
                <a:solidFill>
                  <a:prstClr val="black"/>
                </a:solidFill>
                <a:effectLst/>
                <a:uLnTx/>
                <a:uFillTx/>
                <a:latin typeface="Calibri"/>
                <a:ea typeface="+mn-ea"/>
                <a:cs typeface="Calibri"/>
              </a:rPr>
              <a:t>Animales</a:t>
            </a:r>
            <a:r>
              <a:rPr kumimoji="0" lang="en-AU" i="0" u="none" strike="noStrike" kern="1200" cap="none" spc="0" normalizeH="0" baseline="0" noProof="0" dirty="0">
                <a:ln>
                  <a:noFill/>
                </a:ln>
                <a:solidFill>
                  <a:prstClr val="black"/>
                </a:solidFill>
                <a:effectLst/>
                <a:uLnTx/>
                <a:uFillTx/>
                <a:latin typeface="Calibri"/>
                <a:ea typeface="+mn-ea"/>
                <a:cs typeface="Calibri"/>
              </a:rPr>
              <a:t> </a:t>
            </a:r>
            <a:r>
              <a:rPr kumimoji="0" lang="en-AU" i="0" u="none" strike="noStrike" kern="1200" cap="none" spc="0" normalizeH="0" baseline="0" noProof="0" dirty="0" err="1">
                <a:ln>
                  <a:noFill/>
                </a:ln>
                <a:solidFill>
                  <a:prstClr val="black"/>
                </a:solidFill>
                <a:effectLst/>
                <a:uLnTx/>
                <a:uFillTx/>
                <a:latin typeface="Calibri"/>
                <a:ea typeface="+mn-ea"/>
                <a:cs typeface="Calibri"/>
              </a:rPr>
              <a:t>acuáticos</a:t>
            </a:r>
            <a:r>
              <a:rPr kumimoji="0" lang="en-AU" i="0" u="none" strike="noStrike" kern="1200" cap="none" spc="0" normalizeH="0" baseline="0" noProof="0" dirty="0">
                <a:ln>
                  <a:noFill/>
                </a:ln>
                <a:solidFill>
                  <a:prstClr val="black"/>
                </a:solidFill>
                <a:effectLst/>
                <a:uLnTx/>
                <a:uFillTx/>
                <a:latin typeface="Calibri"/>
                <a:ea typeface="+mn-ea"/>
                <a:cs typeface="Calibri"/>
              </a:rPr>
              <a:t> </a:t>
            </a:r>
            <a:r>
              <a:rPr kumimoji="0" lang="en-AU" i="0" u="none" strike="noStrike" kern="1200" cap="none" spc="0" normalizeH="0" baseline="0" noProof="0" dirty="0" err="1">
                <a:ln>
                  <a:noFill/>
                </a:ln>
                <a:solidFill>
                  <a:prstClr val="black"/>
                </a:solidFill>
                <a:effectLst/>
                <a:uLnTx/>
                <a:uFillTx/>
                <a:latin typeface="Calibri"/>
                <a:ea typeface="+mn-ea"/>
                <a:cs typeface="Calibri"/>
              </a:rPr>
              <a:t>microscópicos</a:t>
            </a:r>
            <a:endParaRPr kumimoji="0" lang="en-AU"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err="1">
                <a:ln>
                  <a:noFill/>
                </a:ln>
                <a:solidFill>
                  <a:prstClr val="black"/>
                </a:solidFill>
                <a:effectLst/>
                <a:uLnTx/>
                <a:uFillTx/>
                <a:latin typeface="Calibri"/>
                <a:ea typeface="+mn-ea"/>
                <a:cs typeface="Calibri"/>
              </a:rPr>
              <a:t>Patógenos</a:t>
            </a:r>
            <a:endParaRPr kumimoji="0" lang="en-AU" i="0" u="none" strike="noStrike" kern="1200" cap="none" spc="0" normalizeH="0" baseline="0" noProof="0" dirty="0">
              <a:ln>
                <a:noFill/>
              </a:ln>
              <a:solidFill>
                <a:prstClr val="black"/>
              </a:solidFill>
              <a:effectLst/>
              <a:uLnTx/>
              <a:uFillTx/>
              <a:latin typeface="Calibri"/>
              <a:ea typeface="+mn-ea"/>
              <a:cs typeface="Calibri"/>
            </a:endParaRPr>
          </a:p>
          <a:p>
            <a:pPr marL="285750" lvl="0" indent="-285750">
              <a:buFont typeface="Arial" panose="020B0604020202020204" pitchFamily="34" charset="0"/>
              <a:buChar char="•"/>
              <a:defRPr/>
            </a:pPr>
            <a:r>
              <a:rPr kumimoji="0" lang="en-AU" i="0" u="none" strike="noStrike" kern="1200" cap="none" spc="0" normalizeH="0" baseline="0" noProof="0" dirty="0">
                <a:ln>
                  <a:noFill/>
                </a:ln>
                <a:solidFill>
                  <a:prstClr val="black"/>
                </a:solidFill>
                <a:effectLst/>
                <a:uLnTx/>
                <a:uFillTx/>
                <a:latin typeface="Calibri"/>
                <a:ea typeface="+mn-ea"/>
                <a:cs typeface="Calibri"/>
              </a:rPr>
              <a:t>Lista no </a:t>
            </a:r>
            <a:r>
              <a:rPr kumimoji="0" lang="en-AU" i="0" u="none" strike="noStrike" kern="1200" cap="none" spc="0" normalizeH="0" baseline="0" noProof="0" dirty="0" err="1">
                <a:ln>
                  <a:noFill/>
                </a:ln>
                <a:solidFill>
                  <a:prstClr val="black"/>
                </a:solidFill>
                <a:effectLst/>
                <a:uLnTx/>
                <a:uFillTx/>
                <a:latin typeface="Calibri"/>
                <a:ea typeface="+mn-ea"/>
                <a:cs typeface="Calibri"/>
              </a:rPr>
              <a:t>exhaustiva</a:t>
            </a:r>
            <a:r>
              <a:rPr kumimoji="0" lang="en-AU" i="0" u="none" strike="noStrike" kern="1200" cap="none" spc="0" normalizeH="0" baseline="0" noProof="0" dirty="0">
                <a:ln>
                  <a:noFill/>
                </a:ln>
                <a:solidFill>
                  <a:prstClr val="black"/>
                </a:solidFill>
                <a:effectLst/>
                <a:uLnTx/>
                <a:uFillTx/>
                <a:latin typeface="Calibri"/>
                <a:ea typeface="+mn-ea"/>
                <a:cs typeface="Calibri"/>
              </a:rPr>
              <a:t>…</a:t>
            </a:r>
            <a:endParaRPr kumimoji="0" lang="en-GB" i="0" u="none" strike="noStrike" kern="1200" cap="none" spc="0" normalizeH="0" baseline="0" noProof="0" dirty="0">
              <a:ln>
                <a:noFill/>
              </a:ln>
              <a:solidFill>
                <a:prstClr val="black"/>
              </a:solidFill>
              <a:effectLst/>
              <a:uLnTx/>
              <a:uFillTx/>
              <a:latin typeface="Calibri"/>
              <a:ea typeface="+mn-ea"/>
              <a:cs typeface="Calibri"/>
            </a:endParaRPr>
          </a:p>
        </p:txBody>
      </p:sp>
      <p:sp>
        <p:nvSpPr>
          <p:cNvPr id="14" name="Arrow: Bent 13">
            <a:extLst>
              <a:ext uri="{FF2B5EF4-FFF2-40B4-BE49-F238E27FC236}">
                <a16:creationId xmlns:a16="http://schemas.microsoft.com/office/drawing/2014/main" id="{C70F7201-235F-2C68-A4B7-8D97DD033B6F}"/>
              </a:ext>
            </a:extLst>
          </p:cNvPr>
          <p:cNvSpPr/>
          <p:nvPr/>
        </p:nvSpPr>
        <p:spPr>
          <a:xfrm rot="5400000">
            <a:off x="8627261" y="696278"/>
            <a:ext cx="1441677" cy="2523702"/>
          </a:xfrm>
          <a:prstGeom prst="bentArrow">
            <a:avLst>
              <a:gd name="adj1" fmla="val 15834"/>
              <a:gd name="adj2" fmla="val 25000"/>
              <a:gd name="adj3" fmla="val 25000"/>
              <a:gd name="adj4" fmla="val 4375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15" name="Arrow: Bent 14">
            <a:extLst>
              <a:ext uri="{FF2B5EF4-FFF2-40B4-BE49-F238E27FC236}">
                <a16:creationId xmlns:a16="http://schemas.microsoft.com/office/drawing/2014/main" id="{C8F579F6-74DA-64AB-A986-A5BCFDD97FCC}"/>
              </a:ext>
            </a:extLst>
          </p:cNvPr>
          <p:cNvSpPr/>
          <p:nvPr/>
        </p:nvSpPr>
        <p:spPr>
          <a:xfrm rot="5400000" flipH="1">
            <a:off x="8627262" y="3951812"/>
            <a:ext cx="1441676" cy="2523702"/>
          </a:xfrm>
          <a:prstGeom prst="bentArrow">
            <a:avLst>
              <a:gd name="adj1" fmla="val 15834"/>
              <a:gd name="adj2" fmla="val 25000"/>
              <a:gd name="adj3" fmla="val 25000"/>
              <a:gd name="adj4" fmla="val 4375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17" name="Rectangle: Rounded Corners 16">
            <a:extLst>
              <a:ext uri="{FF2B5EF4-FFF2-40B4-BE49-F238E27FC236}">
                <a16:creationId xmlns:a16="http://schemas.microsoft.com/office/drawing/2014/main" id="{597E8730-C417-CC94-1AAB-C76361C1CBC1}"/>
              </a:ext>
            </a:extLst>
          </p:cNvPr>
          <p:cNvSpPr/>
          <p:nvPr/>
        </p:nvSpPr>
        <p:spPr>
          <a:xfrm>
            <a:off x="8956044" y="2912384"/>
            <a:ext cx="2523702" cy="12597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err="1"/>
              <a:t>Ecuaciones</a:t>
            </a:r>
            <a:r>
              <a:rPr lang="en-AU" dirty="0"/>
              <a:t> </a:t>
            </a:r>
            <a:r>
              <a:rPr lang="en-AU" dirty="0" err="1"/>
              <a:t>matemáticas</a:t>
            </a:r>
            <a:endParaRPr lang="en-AU" dirty="0"/>
          </a:p>
        </p:txBody>
      </p:sp>
      <p:sp>
        <p:nvSpPr>
          <p:cNvPr id="18" name="TextBox 17">
            <a:extLst>
              <a:ext uri="{FF2B5EF4-FFF2-40B4-BE49-F238E27FC236}">
                <a16:creationId xmlns:a16="http://schemas.microsoft.com/office/drawing/2014/main" id="{481421AB-4B6B-2D11-BF57-FBE6FF524D47}"/>
              </a:ext>
            </a:extLst>
          </p:cNvPr>
          <p:cNvSpPr txBox="1"/>
          <p:nvPr/>
        </p:nvSpPr>
        <p:spPr>
          <a:xfrm>
            <a:off x="10179109" y="5689670"/>
            <a:ext cx="1888273" cy="120032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s-ES" sz="1400" b="1" i="1" dirty="0">
                <a:solidFill>
                  <a:schemeClr val="accent1"/>
                </a:solidFill>
                <a:latin typeface="Calibri"/>
                <a:cs typeface="Calibri"/>
              </a:rPr>
              <a:t>“Puede representarse (o modelarse) mediante diversas ecuaciones matemáticas.”</a:t>
            </a:r>
            <a:endParaRPr kumimoji="0" lang="en-AU" sz="1400" b="0" i="1" u="none" strike="noStrike" kern="1200" cap="none" spc="0" normalizeH="0" baseline="0" noProof="0" dirty="0">
              <a:ln>
                <a:noFill/>
              </a:ln>
              <a:solidFill>
                <a:schemeClr val="accent1"/>
              </a:solidFill>
              <a:effectLst/>
              <a:uLnTx/>
              <a:uFillTx/>
              <a:latin typeface="Calibri"/>
              <a:ea typeface="+mn-ea"/>
              <a:cs typeface="Calibri"/>
            </a:endParaRPr>
          </a:p>
        </p:txBody>
      </p:sp>
    </p:spTree>
    <p:extLst>
      <p:ext uri="{BB962C8B-B14F-4D97-AF65-F5344CB8AC3E}">
        <p14:creationId xmlns:p14="http://schemas.microsoft.com/office/powerpoint/2010/main" val="2223135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4A694-5E84-31BC-5E7B-E0D53BE2171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290E976-A9D7-C529-E512-D1EFB31D1C75}"/>
              </a:ext>
            </a:extLst>
          </p:cNvPr>
          <p:cNvSpPr txBox="1"/>
          <p:nvPr/>
        </p:nvSpPr>
        <p:spPr>
          <a:xfrm>
            <a:off x="1019272" y="413182"/>
            <a:ext cx="8626534" cy="110799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3200" b="1" dirty="0">
                <a:solidFill>
                  <a:prstClr val="black"/>
                </a:solidFill>
                <a:latin typeface="Calibri"/>
                <a:cs typeface="Calibri"/>
              </a:rPr>
              <a:t>¿Qué datos de entrada necesita un modelo de calidad del agua?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E125B701-8623-45DE-049E-A672FE39439F}"/>
              </a:ext>
            </a:extLst>
          </p:cNvPr>
          <p:cNvPicPr>
            <a:picLocks noChangeAspect="1"/>
          </p:cNvPicPr>
          <p:nvPr/>
        </p:nvPicPr>
        <p:blipFill>
          <a:blip r:embed="rId3"/>
          <a:stretch>
            <a:fillRect/>
          </a:stretch>
        </p:blipFill>
        <p:spPr>
          <a:xfrm>
            <a:off x="9845625" y="195778"/>
            <a:ext cx="2113035" cy="982657"/>
          </a:xfrm>
          <a:prstGeom prst="rect">
            <a:avLst/>
          </a:prstGeom>
        </p:spPr>
      </p:pic>
      <p:sp>
        <p:nvSpPr>
          <p:cNvPr id="2" name="TextBox 1">
            <a:extLst>
              <a:ext uri="{FF2B5EF4-FFF2-40B4-BE49-F238E27FC236}">
                <a16:creationId xmlns:a16="http://schemas.microsoft.com/office/drawing/2014/main" id="{DE16E823-BF57-C797-5228-9ED802B7A455}"/>
              </a:ext>
            </a:extLst>
          </p:cNvPr>
          <p:cNvSpPr txBox="1"/>
          <p:nvPr/>
        </p:nvSpPr>
        <p:spPr>
          <a:xfrm>
            <a:off x="294803" y="1494588"/>
            <a:ext cx="4516160" cy="298543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s-ES" sz="2000" dirty="0">
                <a:solidFill>
                  <a:prstClr val="black"/>
                </a:solidFill>
                <a:latin typeface="Calibri"/>
                <a:cs typeface="Calibri"/>
              </a:rPr>
              <a:t>Los datos de calidad del agua normalmente provienen de la observación:</a:t>
            </a:r>
          </a:p>
          <a:p>
            <a:pPr marL="342900" lvl="0" indent="-342900">
              <a:buFont typeface="Arial" panose="020B0604020202020204" pitchFamily="34" charset="0"/>
              <a:buChar char="•"/>
              <a:defRPr/>
            </a:pPr>
            <a:r>
              <a:rPr lang="es-ES" dirty="0">
                <a:solidFill>
                  <a:prstClr val="black"/>
                </a:solidFill>
                <a:latin typeface="Calibri"/>
                <a:cs typeface="Calibri"/>
              </a:rPr>
              <a:t>Medición directa (sensores o muestras)</a:t>
            </a:r>
          </a:p>
          <a:p>
            <a:pPr marL="342900" lvl="0" indent="-342900">
              <a:buFont typeface="Arial" panose="020B0604020202020204" pitchFamily="34" charset="0"/>
              <a:buChar char="•"/>
              <a:defRPr/>
            </a:pPr>
            <a:r>
              <a:rPr lang="es-ES" dirty="0">
                <a:solidFill>
                  <a:prstClr val="black"/>
                </a:solidFill>
                <a:latin typeface="Calibri"/>
                <a:cs typeface="Calibri"/>
              </a:rPr>
              <a:t>Laboratorio</a:t>
            </a:r>
          </a:p>
          <a:p>
            <a:pPr marL="342900" lvl="0" indent="-342900">
              <a:buFont typeface="Arial" panose="020B0604020202020204" pitchFamily="34" charset="0"/>
              <a:buChar char="•"/>
              <a:defRPr/>
            </a:pPr>
            <a:r>
              <a:rPr lang="es-ES" dirty="0">
                <a:solidFill>
                  <a:prstClr val="black"/>
                </a:solidFill>
                <a:latin typeface="Calibri"/>
                <a:cs typeface="Calibri"/>
              </a:rPr>
              <a:t>Teledetección (incluyendo satélites)</a:t>
            </a:r>
          </a:p>
          <a:p>
            <a:pPr marL="342900" lvl="0" indent="-342900">
              <a:buFont typeface="Arial" panose="020B0604020202020204" pitchFamily="34" charset="0"/>
              <a:buChar char="•"/>
              <a:defRPr/>
            </a:pPr>
            <a:r>
              <a:rPr lang="es-ES" dirty="0">
                <a:solidFill>
                  <a:prstClr val="black"/>
                </a:solidFill>
                <a:latin typeface="Calibri"/>
                <a:cs typeface="Calibri"/>
              </a:rPr>
              <a:t>Encuestas</a:t>
            </a:r>
          </a:p>
          <a:p>
            <a:pPr marL="342900" lvl="0" indent="-342900">
              <a:buFont typeface="Arial" panose="020B0604020202020204" pitchFamily="34" charset="0"/>
              <a:buChar char="•"/>
              <a:defRPr/>
            </a:pPr>
            <a:r>
              <a:rPr lang="es-ES" dirty="0">
                <a:solidFill>
                  <a:prstClr val="black"/>
                </a:solidFill>
                <a:latin typeface="Calibri"/>
                <a:cs typeface="Calibri"/>
              </a:rPr>
              <a:t>Registros históricos</a:t>
            </a:r>
          </a:p>
          <a:p>
            <a:pPr marL="342900" lvl="0" indent="-342900">
              <a:buFont typeface="Arial" panose="020B0604020202020204" pitchFamily="34" charset="0"/>
              <a:buChar char="•"/>
              <a:defRPr/>
            </a:pPr>
            <a:r>
              <a:rPr lang="es-ES" dirty="0">
                <a:solidFill>
                  <a:prstClr val="black"/>
                </a:solidFill>
                <a:latin typeface="Calibri"/>
                <a:cs typeface="Calibri"/>
              </a:rPr>
              <a:t>Simulaciones por computadora y modelado</a:t>
            </a:r>
            <a:endParaRPr kumimoji="0" lang="en-GB"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Picture 3" descr="A small yellow boat on a body of water&#10;&#10;Description automatically generated">
            <a:extLst>
              <a:ext uri="{FF2B5EF4-FFF2-40B4-BE49-F238E27FC236}">
                <a16:creationId xmlns:a16="http://schemas.microsoft.com/office/drawing/2014/main" id="{10BFB134-2DA4-E1CE-78D0-027DAB0ACB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81687" y="1997875"/>
            <a:ext cx="7150840" cy="4002186"/>
          </a:xfrm>
          <a:prstGeom prst="rect">
            <a:avLst/>
          </a:prstGeom>
        </p:spPr>
      </p:pic>
      <p:sp>
        <p:nvSpPr>
          <p:cNvPr id="7" name="TextBox 6">
            <a:extLst>
              <a:ext uri="{FF2B5EF4-FFF2-40B4-BE49-F238E27FC236}">
                <a16:creationId xmlns:a16="http://schemas.microsoft.com/office/drawing/2014/main" id="{0BE81706-B48A-599E-BEED-6019AEA9F720}"/>
              </a:ext>
            </a:extLst>
          </p:cNvPr>
          <p:cNvSpPr txBox="1"/>
          <p:nvPr/>
        </p:nvSpPr>
        <p:spPr>
          <a:xfrm>
            <a:off x="8865525" y="2440143"/>
            <a:ext cx="2647028" cy="707886"/>
          </a:xfrm>
          <a:prstGeom prst="rect">
            <a:avLst/>
          </a:prstGeom>
          <a:noFill/>
        </p:spPr>
        <p:txBody>
          <a:bodyPr wrap="square" rtlCol="0">
            <a:spAutoFit/>
          </a:bodyPr>
          <a:lstStyle/>
          <a:p>
            <a:r>
              <a:rPr lang="es-ES" sz="2000" b="1" dirty="0"/>
              <a:t>Estación meteorológica (cada 15 minutos)</a:t>
            </a:r>
            <a:endParaRPr lang="en-AU" sz="2000" b="1" dirty="0"/>
          </a:p>
        </p:txBody>
      </p:sp>
      <p:sp>
        <p:nvSpPr>
          <p:cNvPr id="8" name="TextBox 7">
            <a:extLst>
              <a:ext uri="{FF2B5EF4-FFF2-40B4-BE49-F238E27FC236}">
                <a16:creationId xmlns:a16="http://schemas.microsoft.com/office/drawing/2014/main" id="{F03F3364-8E5E-5E51-BA22-B52C9E7E2C62}"/>
              </a:ext>
            </a:extLst>
          </p:cNvPr>
          <p:cNvSpPr txBox="1"/>
          <p:nvPr/>
        </p:nvSpPr>
        <p:spPr>
          <a:xfrm>
            <a:off x="5809038" y="3002086"/>
            <a:ext cx="2647028" cy="707886"/>
          </a:xfrm>
          <a:prstGeom prst="rect">
            <a:avLst/>
          </a:prstGeom>
          <a:noFill/>
        </p:spPr>
        <p:txBody>
          <a:bodyPr wrap="square" rtlCol="0">
            <a:spAutoFit/>
          </a:bodyPr>
          <a:lstStyle/>
          <a:p>
            <a:r>
              <a:rPr lang="en-AU" sz="2000" b="1" dirty="0"/>
              <a:t>Cámara </a:t>
            </a:r>
            <a:r>
              <a:rPr lang="en-AU" sz="2000" b="1" dirty="0" err="1"/>
              <a:t>hiperespectral</a:t>
            </a:r>
            <a:r>
              <a:rPr lang="en-AU" sz="2000" b="1" dirty="0"/>
              <a:t> (</a:t>
            </a:r>
            <a:r>
              <a:rPr lang="en-AU" sz="2000" b="1" dirty="0" err="1"/>
              <a:t>cada</a:t>
            </a:r>
            <a:r>
              <a:rPr lang="en-AU" sz="2000" b="1" dirty="0"/>
              <a:t> 15 </a:t>
            </a:r>
            <a:r>
              <a:rPr lang="en-AU" sz="2000" b="1" dirty="0" err="1"/>
              <a:t>minutos</a:t>
            </a:r>
            <a:r>
              <a:rPr lang="en-AU" sz="2000" b="1" dirty="0"/>
              <a:t>)</a:t>
            </a:r>
          </a:p>
        </p:txBody>
      </p:sp>
      <p:sp>
        <p:nvSpPr>
          <p:cNvPr id="10" name="TextBox 9">
            <a:extLst>
              <a:ext uri="{FF2B5EF4-FFF2-40B4-BE49-F238E27FC236}">
                <a16:creationId xmlns:a16="http://schemas.microsoft.com/office/drawing/2014/main" id="{84AFFDB7-C9A5-75AA-DDC2-C9C68A0641F5}"/>
              </a:ext>
            </a:extLst>
          </p:cNvPr>
          <p:cNvSpPr txBox="1"/>
          <p:nvPr/>
        </p:nvSpPr>
        <p:spPr>
          <a:xfrm>
            <a:off x="8970663" y="5274024"/>
            <a:ext cx="2987997" cy="646331"/>
          </a:xfrm>
          <a:prstGeom prst="rect">
            <a:avLst/>
          </a:prstGeom>
          <a:noFill/>
        </p:spPr>
        <p:txBody>
          <a:bodyPr wrap="square" rtlCol="0">
            <a:spAutoFit/>
          </a:bodyPr>
          <a:lstStyle/>
          <a:p>
            <a:r>
              <a:rPr lang="en-AU" b="1" dirty="0">
                <a:solidFill>
                  <a:schemeClr val="bg1"/>
                </a:solidFill>
              </a:rPr>
              <a:t>Cadena de </a:t>
            </a:r>
            <a:r>
              <a:rPr lang="en-AU" b="1" dirty="0" err="1">
                <a:solidFill>
                  <a:schemeClr val="bg1"/>
                </a:solidFill>
              </a:rPr>
              <a:t>termistores</a:t>
            </a:r>
            <a:r>
              <a:rPr lang="en-AU" b="1" dirty="0">
                <a:solidFill>
                  <a:schemeClr val="bg1"/>
                </a:solidFill>
              </a:rPr>
              <a:t> (</a:t>
            </a:r>
            <a:r>
              <a:rPr lang="en-AU" b="1" dirty="0" err="1">
                <a:solidFill>
                  <a:schemeClr val="bg1"/>
                </a:solidFill>
              </a:rPr>
              <a:t>cada</a:t>
            </a:r>
            <a:r>
              <a:rPr lang="en-AU" b="1" dirty="0">
                <a:solidFill>
                  <a:schemeClr val="bg1"/>
                </a:solidFill>
              </a:rPr>
              <a:t> 10 </a:t>
            </a:r>
            <a:r>
              <a:rPr lang="en-AU" b="1" dirty="0" err="1">
                <a:solidFill>
                  <a:schemeClr val="bg1"/>
                </a:solidFill>
              </a:rPr>
              <a:t>minutos</a:t>
            </a:r>
            <a:r>
              <a:rPr lang="en-AU" b="1" dirty="0">
                <a:solidFill>
                  <a:schemeClr val="bg1"/>
                </a:solidFill>
              </a:rPr>
              <a:t>)</a:t>
            </a:r>
          </a:p>
        </p:txBody>
      </p:sp>
      <p:pic>
        <p:nvPicPr>
          <p:cNvPr id="11" name="Graphic 10" descr="Dairy with solid fill">
            <a:extLst>
              <a:ext uri="{FF2B5EF4-FFF2-40B4-BE49-F238E27FC236}">
                <a16:creationId xmlns:a16="http://schemas.microsoft.com/office/drawing/2014/main" id="{658275AC-B70E-183E-D5EF-DF4F680E10D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09038" y="4737509"/>
            <a:ext cx="941696" cy="941696"/>
          </a:xfrm>
          <a:prstGeom prst="rect">
            <a:avLst/>
          </a:prstGeom>
        </p:spPr>
      </p:pic>
      <p:sp>
        <p:nvSpPr>
          <p:cNvPr id="12" name="TextBox 11">
            <a:extLst>
              <a:ext uri="{FF2B5EF4-FFF2-40B4-BE49-F238E27FC236}">
                <a16:creationId xmlns:a16="http://schemas.microsoft.com/office/drawing/2014/main" id="{D28235EC-0CB9-C9BC-5FC0-42B88D649BB8}"/>
              </a:ext>
            </a:extLst>
          </p:cNvPr>
          <p:cNvSpPr txBox="1"/>
          <p:nvPr/>
        </p:nvSpPr>
        <p:spPr>
          <a:xfrm>
            <a:off x="5290756" y="5580043"/>
            <a:ext cx="2987997" cy="369332"/>
          </a:xfrm>
          <a:prstGeom prst="rect">
            <a:avLst/>
          </a:prstGeom>
          <a:noFill/>
        </p:spPr>
        <p:txBody>
          <a:bodyPr wrap="none" rtlCol="0">
            <a:spAutoFit/>
          </a:bodyPr>
          <a:lstStyle/>
          <a:p>
            <a:r>
              <a:rPr lang="en-AU" b="1" dirty="0" err="1">
                <a:solidFill>
                  <a:schemeClr val="bg1"/>
                </a:solidFill>
              </a:rPr>
              <a:t>Muestreo</a:t>
            </a:r>
            <a:r>
              <a:rPr lang="en-AU" b="1" dirty="0">
                <a:solidFill>
                  <a:schemeClr val="bg1"/>
                </a:solidFill>
              </a:rPr>
              <a:t> de </a:t>
            </a:r>
            <a:r>
              <a:rPr lang="en-AU" b="1" dirty="0" err="1">
                <a:solidFill>
                  <a:schemeClr val="bg1"/>
                </a:solidFill>
              </a:rPr>
              <a:t>agua</a:t>
            </a:r>
            <a:r>
              <a:rPr lang="en-AU" b="1" dirty="0">
                <a:solidFill>
                  <a:schemeClr val="bg1"/>
                </a:solidFill>
              </a:rPr>
              <a:t> (</a:t>
            </a:r>
            <a:r>
              <a:rPr lang="en-AU" b="1" dirty="0" err="1">
                <a:solidFill>
                  <a:schemeClr val="bg1"/>
                </a:solidFill>
              </a:rPr>
              <a:t>semanal</a:t>
            </a:r>
            <a:r>
              <a:rPr lang="en-AU" b="1" dirty="0">
                <a:solidFill>
                  <a:schemeClr val="bg1"/>
                </a:solidFill>
              </a:rPr>
              <a:t>)</a:t>
            </a:r>
          </a:p>
        </p:txBody>
      </p:sp>
      <p:pic>
        <p:nvPicPr>
          <p:cNvPr id="15" name="Picture 14">
            <a:extLst>
              <a:ext uri="{FF2B5EF4-FFF2-40B4-BE49-F238E27FC236}">
                <a16:creationId xmlns:a16="http://schemas.microsoft.com/office/drawing/2014/main" id="{5383A496-3220-7B54-51FA-FD3D710D5C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2922" y="2197548"/>
            <a:ext cx="748877" cy="748877"/>
          </a:xfrm>
          <a:prstGeom prst="rect">
            <a:avLst/>
          </a:prstGeom>
        </p:spPr>
      </p:pic>
      <p:sp>
        <p:nvSpPr>
          <p:cNvPr id="3" name="TextBox 2">
            <a:extLst>
              <a:ext uri="{FF2B5EF4-FFF2-40B4-BE49-F238E27FC236}">
                <a16:creationId xmlns:a16="http://schemas.microsoft.com/office/drawing/2014/main" id="{ED669C92-7F74-93AF-9CE8-B17F7A4E0D10}"/>
              </a:ext>
            </a:extLst>
          </p:cNvPr>
          <p:cNvSpPr txBox="1"/>
          <p:nvPr/>
        </p:nvSpPr>
        <p:spPr>
          <a:xfrm>
            <a:off x="206386" y="4841379"/>
            <a:ext cx="4516160" cy="184665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s-ES" sz="2000" dirty="0">
                <a:solidFill>
                  <a:prstClr val="black"/>
                </a:solidFill>
                <a:latin typeface="Calibri"/>
                <a:cs typeface="Calibri"/>
              </a:rPr>
              <a:t>Se combinan con forzantes ambientales (datos):</a:t>
            </a:r>
          </a:p>
          <a:p>
            <a:pPr marL="285750" lvl="0" indent="-285750">
              <a:buFont typeface="Arial" panose="020B0604020202020204" pitchFamily="34" charset="0"/>
              <a:buChar char="•"/>
              <a:defRPr/>
            </a:pPr>
            <a:r>
              <a:rPr lang="es-ES" dirty="0">
                <a:solidFill>
                  <a:prstClr val="black"/>
                </a:solidFill>
                <a:latin typeface="Calibri"/>
                <a:cs typeface="Calibri"/>
              </a:rPr>
              <a:t>Clima / meteorología</a:t>
            </a:r>
          </a:p>
          <a:p>
            <a:pPr marL="285750" lvl="0" indent="-285750">
              <a:buFont typeface="Arial" panose="020B0604020202020204" pitchFamily="34" charset="0"/>
              <a:buChar char="•"/>
              <a:defRPr/>
            </a:pPr>
            <a:r>
              <a:rPr lang="es-ES" dirty="0">
                <a:solidFill>
                  <a:prstClr val="black"/>
                </a:solidFill>
                <a:latin typeface="Calibri"/>
                <a:cs typeface="Calibri"/>
              </a:rPr>
              <a:t>Hidrología</a:t>
            </a:r>
          </a:p>
          <a:p>
            <a:pPr marL="285750" lvl="0" indent="-285750">
              <a:buFont typeface="Arial" panose="020B0604020202020204" pitchFamily="34" charset="0"/>
              <a:buChar char="•"/>
              <a:defRPr/>
            </a:pPr>
            <a:r>
              <a:rPr lang="es-ES" dirty="0">
                <a:solidFill>
                  <a:prstClr val="black"/>
                </a:solidFill>
                <a:latin typeface="Calibri"/>
                <a:cs typeface="Calibri"/>
              </a:rPr>
              <a:t>Procesos biogeoquímicos</a:t>
            </a:r>
          </a:p>
          <a:p>
            <a:pPr marL="285750" lvl="0" indent="-285750">
              <a:buFont typeface="Arial" panose="020B0604020202020204" pitchFamily="34" charset="0"/>
              <a:buChar char="•"/>
              <a:defRPr/>
            </a:pPr>
            <a:r>
              <a:rPr lang="es-ES" dirty="0">
                <a:solidFill>
                  <a:prstClr val="black"/>
                </a:solidFill>
                <a:latin typeface="Calibri"/>
                <a:cs typeface="Calibri"/>
              </a:rPr>
              <a:t>Actividades humanas</a:t>
            </a:r>
            <a:endParaRPr lang="en-AU" dirty="0">
              <a:solidFill>
                <a:prstClr val="black"/>
              </a:solidFill>
              <a:latin typeface="Calibri"/>
              <a:cs typeface="Calibri"/>
            </a:endParaRPr>
          </a:p>
        </p:txBody>
      </p:sp>
    </p:spTree>
    <p:extLst>
      <p:ext uri="{BB962C8B-B14F-4D97-AF65-F5344CB8AC3E}">
        <p14:creationId xmlns:p14="http://schemas.microsoft.com/office/powerpoint/2010/main" val="978468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9E08A7-ED44-3642-840B-74F4871D12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ACC842C-0F3F-4C9B-895D-9920A8EA6A5F}"/>
              </a:ext>
            </a:extLst>
          </p:cNvPr>
          <p:cNvSpPr txBox="1"/>
          <p:nvPr/>
        </p:nvSpPr>
        <p:spPr>
          <a:xfrm>
            <a:off x="8352" y="5984319"/>
            <a:ext cx="1937488" cy="769441"/>
          </a:xfrm>
          <a:prstGeom prst="rect">
            <a:avLst/>
          </a:prstGeom>
          <a:solidFill>
            <a:schemeClr val="accent1">
              <a:lumMod val="50000"/>
            </a:schemeClr>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alibri"/>
                <a:ea typeface="+mn-ea"/>
                <a:cs typeface="+mn-cs"/>
              </a:rPr>
              <a:t>Red de </a:t>
            </a:r>
            <a:r>
              <a:rPr kumimoji="0" lang="en-US" sz="2200" b="0" i="0" u="none" strike="noStrike" kern="1200" cap="none" spc="0" normalizeH="0" baseline="0" noProof="0" dirty="0" err="1">
                <a:ln>
                  <a:noFill/>
                </a:ln>
                <a:solidFill>
                  <a:srgbClr val="FFFFFF"/>
                </a:solidFill>
                <a:effectLst/>
                <a:uLnTx/>
                <a:uFillTx/>
                <a:latin typeface="Calibri"/>
                <a:ea typeface="+mn-ea"/>
                <a:cs typeface="+mn-cs"/>
              </a:rPr>
              <a:t>sensores</a:t>
            </a:r>
            <a:r>
              <a:rPr kumimoji="0" lang="en-US" sz="2200" b="0" i="0" u="none" strike="noStrike" kern="1200" cap="none" spc="0" normalizeH="0" baseline="0" noProof="0" dirty="0">
                <a:ln>
                  <a:noFill/>
                </a:ln>
                <a:solidFill>
                  <a:srgbClr val="FFFFFF"/>
                </a:solidFill>
                <a:effectLst/>
                <a:uLnTx/>
                <a:uFillTx/>
                <a:latin typeface="Calibri"/>
                <a:ea typeface="+mn-ea"/>
                <a:cs typeface="+mn-cs"/>
              </a:rPr>
              <a:t> in situ</a:t>
            </a:r>
          </a:p>
        </p:txBody>
      </p:sp>
      <p:sp>
        <p:nvSpPr>
          <p:cNvPr id="5" name="TextBox 4">
            <a:extLst>
              <a:ext uri="{FF2B5EF4-FFF2-40B4-BE49-F238E27FC236}">
                <a16:creationId xmlns:a16="http://schemas.microsoft.com/office/drawing/2014/main" id="{D02EF308-15DF-4418-884F-67A259E6EAB3}"/>
              </a:ext>
            </a:extLst>
          </p:cNvPr>
          <p:cNvSpPr txBox="1"/>
          <p:nvPr/>
        </p:nvSpPr>
        <p:spPr>
          <a:xfrm>
            <a:off x="2043229" y="5984313"/>
            <a:ext cx="2863308" cy="769441"/>
          </a:xfrm>
          <a:prstGeom prst="rect">
            <a:avLst/>
          </a:prstGeom>
          <a:solidFill>
            <a:schemeClr val="accent1">
              <a:lumMod val="50000"/>
            </a:schemeClr>
          </a:solid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FF"/>
                </a:solidFill>
                <a:effectLst/>
                <a:uLnTx/>
                <a:uFillTx/>
                <a:latin typeface="Calibri"/>
                <a:ea typeface="+mn-ea"/>
                <a:cs typeface="+mn-cs"/>
              </a:rPr>
              <a:t>Misiones satelitales para la calidad del agua</a:t>
            </a:r>
            <a:endParaRPr kumimoji="0" lang="en-US" sz="22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 name="TextBox 5">
            <a:extLst>
              <a:ext uri="{FF2B5EF4-FFF2-40B4-BE49-F238E27FC236}">
                <a16:creationId xmlns:a16="http://schemas.microsoft.com/office/drawing/2014/main" id="{EDCF92D1-BE3E-4918-899A-8C55500692D2}"/>
              </a:ext>
            </a:extLst>
          </p:cNvPr>
          <p:cNvSpPr txBox="1"/>
          <p:nvPr/>
        </p:nvSpPr>
        <p:spPr>
          <a:xfrm>
            <a:off x="5003926" y="5996225"/>
            <a:ext cx="3885709" cy="769441"/>
          </a:xfrm>
          <a:prstGeom prst="rect">
            <a:avLst/>
          </a:prstGeom>
          <a:solidFill>
            <a:schemeClr val="accent1">
              <a:lumMod val="50000"/>
            </a:schemeClr>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FF"/>
                </a:solidFill>
                <a:effectLst/>
                <a:uLnTx/>
                <a:uFillTx/>
                <a:latin typeface="Calibri"/>
                <a:ea typeface="+mn-ea"/>
                <a:cs typeface="+mn-cs"/>
              </a:rPr>
              <a:t>ADS – Sistema de Datos de AquaWatch</a:t>
            </a:r>
            <a:endParaRPr kumimoji="0" lang="en-US" sz="22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D1A8BA7B-647A-4DB7-A895-340AEB06D7A6}"/>
              </a:ext>
            </a:extLst>
          </p:cNvPr>
          <p:cNvSpPr txBox="1"/>
          <p:nvPr/>
        </p:nvSpPr>
        <p:spPr>
          <a:xfrm>
            <a:off x="3038534" y="3063037"/>
            <a:ext cx="618308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AU"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E15EE040-D5E3-4442-866B-289D5A9BDB75}"/>
              </a:ext>
            </a:extLst>
          </p:cNvPr>
          <p:cNvSpPr txBox="1"/>
          <p:nvPr/>
        </p:nvSpPr>
        <p:spPr>
          <a:xfrm>
            <a:off x="9015296" y="5996226"/>
            <a:ext cx="3168352" cy="769441"/>
          </a:xfrm>
          <a:prstGeom prst="rect">
            <a:avLst/>
          </a:prstGeom>
          <a:solidFill>
            <a:schemeClr val="accent1">
              <a:lumMod val="50000"/>
            </a:schemeClr>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FF"/>
                </a:solidFill>
                <a:effectLst/>
                <a:uLnTx/>
                <a:uFillTx/>
                <a:latin typeface="Calibri"/>
                <a:ea typeface="+mn-ea"/>
                <a:cs typeface="+mn-cs"/>
              </a:rPr>
              <a:t>Modelado y pronóstico de la calidad del agua</a:t>
            </a:r>
            <a:endParaRPr kumimoji="0" lang="en-US" sz="2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8CEF13AC-CA1C-A6C4-25CD-C51660DA0741}"/>
              </a:ext>
            </a:extLst>
          </p:cNvPr>
          <p:cNvPicPr>
            <a:picLocks noChangeAspect="1"/>
          </p:cNvPicPr>
          <p:nvPr/>
        </p:nvPicPr>
        <p:blipFill>
          <a:blip r:embed="rId4"/>
          <a:stretch>
            <a:fillRect/>
          </a:stretch>
        </p:blipFill>
        <p:spPr>
          <a:xfrm>
            <a:off x="8353" y="3648084"/>
            <a:ext cx="6583516" cy="2348141"/>
          </a:xfrm>
          <a:prstGeom prst="rect">
            <a:avLst/>
          </a:prstGeom>
        </p:spPr>
      </p:pic>
      <p:sp>
        <p:nvSpPr>
          <p:cNvPr id="7" name="TextBox 6">
            <a:extLst>
              <a:ext uri="{FF2B5EF4-FFF2-40B4-BE49-F238E27FC236}">
                <a16:creationId xmlns:a16="http://schemas.microsoft.com/office/drawing/2014/main" id="{A4853C70-1219-2F3B-7E89-F884CDEC2881}"/>
              </a:ext>
            </a:extLst>
          </p:cNvPr>
          <p:cNvSpPr txBox="1"/>
          <p:nvPr/>
        </p:nvSpPr>
        <p:spPr>
          <a:xfrm>
            <a:off x="5365143" y="92333"/>
            <a:ext cx="6534614" cy="954107"/>
          </a:xfrm>
          <a:prstGeom prst="rect">
            <a:avLst/>
          </a:prstGeom>
          <a:solidFill>
            <a:srgbClr val="051B32"/>
          </a:solidFill>
        </p:spPr>
        <p:txBody>
          <a:bodyPr wrap="square" rtlCol="0">
            <a:spAutoFit/>
          </a:bodyPr>
          <a:lstStyle/>
          <a:p>
            <a:pPr algn="ctr"/>
            <a:r>
              <a:rPr lang="en-AU" sz="3200" dirty="0">
                <a:solidFill>
                  <a:schemeClr val="bg1"/>
                </a:solidFill>
              </a:rPr>
              <a:t>Concepto de AquaWatch Australia </a:t>
            </a:r>
          </a:p>
          <a:p>
            <a:pPr algn="ctr"/>
            <a:r>
              <a:rPr lang="en-AU" sz="2400" dirty="0" err="1">
                <a:solidFill>
                  <a:schemeClr val="bg1"/>
                </a:solidFill>
              </a:rPr>
              <a:t>Constelación</a:t>
            </a:r>
            <a:r>
              <a:rPr lang="en-AU" sz="2400" dirty="0">
                <a:solidFill>
                  <a:schemeClr val="bg1"/>
                </a:solidFill>
              </a:rPr>
              <a:t> </a:t>
            </a:r>
            <a:r>
              <a:rPr lang="en-AU" sz="2400" dirty="0" err="1">
                <a:solidFill>
                  <a:schemeClr val="bg1"/>
                </a:solidFill>
              </a:rPr>
              <a:t>satelital</a:t>
            </a:r>
            <a:r>
              <a:rPr lang="en-AU" sz="2400" dirty="0">
                <a:solidFill>
                  <a:schemeClr val="bg1"/>
                </a:solidFill>
              </a:rPr>
              <a:t> virtual</a:t>
            </a:r>
          </a:p>
        </p:txBody>
      </p:sp>
      <p:sp>
        <p:nvSpPr>
          <p:cNvPr id="9" name="TextBox 8">
            <a:extLst>
              <a:ext uri="{FF2B5EF4-FFF2-40B4-BE49-F238E27FC236}">
                <a16:creationId xmlns:a16="http://schemas.microsoft.com/office/drawing/2014/main" id="{1B896DD5-056A-AC12-1BA8-13309B6964AA}"/>
              </a:ext>
            </a:extLst>
          </p:cNvPr>
          <p:cNvSpPr txBox="1"/>
          <p:nvPr/>
        </p:nvSpPr>
        <p:spPr>
          <a:xfrm>
            <a:off x="8351" y="5475248"/>
            <a:ext cx="5356791" cy="246221"/>
          </a:xfrm>
          <a:prstGeom prst="rect">
            <a:avLst/>
          </a:prstGeom>
          <a:solidFill>
            <a:schemeClr val="bg1"/>
          </a:solidFill>
        </p:spPr>
        <p:txBody>
          <a:bodyPr wrap="square" rtlCol="0">
            <a:spAutoFit/>
          </a:bodyPr>
          <a:lstStyle/>
          <a:p>
            <a:r>
              <a:rPr lang="es-ES" sz="1000" b="1" dirty="0"/>
              <a:t>Muestreo puntual -&gt; Sensores in situ  -&gt;  Imágenes satelitales   -&gt; Alerta temprana   -&gt;  Pronóstico</a:t>
            </a:r>
            <a:endParaRPr lang="en-AU" sz="1000" b="1" dirty="0"/>
          </a:p>
        </p:txBody>
      </p:sp>
    </p:spTree>
    <p:extLst>
      <p:ext uri="{BB962C8B-B14F-4D97-AF65-F5344CB8AC3E}">
        <p14:creationId xmlns:p14="http://schemas.microsoft.com/office/powerpoint/2010/main" val="521844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56B7F3E-82A2-FD37-D0B0-208D7C705021}"/>
              </a:ext>
            </a:extLst>
          </p:cNvPr>
          <p:cNvSpPr txBox="1"/>
          <p:nvPr/>
        </p:nvSpPr>
        <p:spPr>
          <a:xfrm>
            <a:off x="1362097" y="190016"/>
            <a:ext cx="9467803"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3200" b="1" dirty="0">
                <a:solidFill>
                  <a:prstClr val="black"/>
                </a:solidFill>
                <a:latin typeface="Calibri"/>
                <a:cs typeface="Calibri"/>
              </a:rPr>
              <a:t>Cadena esquemática de procesos para el pronóstico de algas utilizando modelos basados en procesos</a:t>
            </a:r>
            <a:endParaRPr lang="en-AU" sz="3200" b="1" dirty="0">
              <a:solidFill>
                <a:prstClr val="black"/>
              </a:solidFill>
              <a:latin typeface="Calibri"/>
              <a:cs typeface="Calibri"/>
            </a:endParaRPr>
          </a:p>
        </p:txBody>
      </p:sp>
      <p:pic>
        <p:nvPicPr>
          <p:cNvPr id="6" name="Picture 5">
            <a:extLst>
              <a:ext uri="{FF2B5EF4-FFF2-40B4-BE49-F238E27FC236}">
                <a16:creationId xmlns:a16="http://schemas.microsoft.com/office/drawing/2014/main" id="{F85458CB-9C72-E2FC-54B0-33096B65A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978" y="1267234"/>
            <a:ext cx="9801922" cy="5470840"/>
          </a:xfrm>
          <a:prstGeom prst="rect">
            <a:avLst/>
          </a:prstGeom>
        </p:spPr>
      </p:pic>
      <p:sp>
        <p:nvSpPr>
          <p:cNvPr id="2" name="TextBox 1">
            <a:extLst>
              <a:ext uri="{FF2B5EF4-FFF2-40B4-BE49-F238E27FC236}">
                <a16:creationId xmlns:a16="http://schemas.microsoft.com/office/drawing/2014/main" id="{D52889E6-E459-6596-4C99-37636A1F4166}"/>
              </a:ext>
            </a:extLst>
          </p:cNvPr>
          <p:cNvSpPr txBox="1"/>
          <p:nvPr/>
        </p:nvSpPr>
        <p:spPr>
          <a:xfrm>
            <a:off x="1475446" y="6476464"/>
            <a:ext cx="10829900" cy="26161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Calibri"/>
                <a:ea typeface="+mn-ea"/>
                <a:cs typeface="+mn-cs"/>
              </a:rPr>
              <a:t>Duy.Nguyen@csiro.au. (2025). Forecasting Cyanobacteria Cell Counts in Lakes Based on Hyperspectral Sensing, </a:t>
            </a:r>
            <a:r>
              <a:rPr kumimoji="0" lang="en-AU" sz="1100" b="0" i="1" u="none" strike="noStrike" kern="1200" cap="none" spc="0" normalizeH="0" baseline="0" noProof="0" dirty="0">
                <a:ln>
                  <a:noFill/>
                </a:ln>
                <a:solidFill>
                  <a:prstClr val="black"/>
                </a:solidFill>
                <a:effectLst/>
                <a:uLnTx/>
                <a:uFillTx/>
                <a:latin typeface="Calibri"/>
                <a:ea typeface="+mn-ea"/>
                <a:cs typeface="+mn-cs"/>
              </a:rPr>
              <a:t>Remote Sensing, 17(19)</a:t>
            </a:r>
            <a:r>
              <a:rPr kumimoji="0" lang="en-AU" sz="1100" b="0" i="0" u="none" strike="noStrike" kern="1200" cap="none" spc="0" normalizeH="0" baseline="0" noProof="0" dirty="0">
                <a:ln>
                  <a:noFill/>
                </a:ln>
                <a:solidFill>
                  <a:prstClr val="black"/>
                </a:solidFill>
                <a:effectLst/>
                <a:uLnTx/>
                <a:uFillTx/>
                <a:latin typeface="Calibri"/>
                <a:ea typeface="+mn-ea"/>
                <a:cs typeface="+mn-cs"/>
              </a:rPr>
              <a:t>, 3269</a:t>
            </a:r>
          </a:p>
        </p:txBody>
      </p:sp>
    </p:spTree>
    <p:extLst>
      <p:ext uri="{BB962C8B-B14F-4D97-AF65-F5344CB8AC3E}">
        <p14:creationId xmlns:p14="http://schemas.microsoft.com/office/powerpoint/2010/main" val="2731422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1D34"/>
        </a:solidFill>
        <a:effectLst/>
      </p:bgPr>
    </p:bg>
    <p:spTree>
      <p:nvGrpSpPr>
        <p:cNvPr id="1" name="">
          <a:extLst>
            <a:ext uri="{FF2B5EF4-FFF2-40B4-BE49-F238E27FC236}">
              <a16:creationId xmlns:a16="http://schemas.microsoft.com/office/drawing/2014/main" id="{99E50D49-E2CC-1EE5-9C79-EAF304AD892E}"/>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5327FB67-1313-60B5-7DEF-AB79F2E6FFF2}"/>
              </a:ext>
            </a:extLst>
          </p:cNvPr>
          <p:cNvPicPr>
            <a:picLocks noChangeAspect="1"/>
          </p:cNvPicPr>
          <p:nvPr/>
        </p:nvPicPr>
        <p:blipFill>
          <a:blip r:embed="rId3"/>
          <a:stretch>
            <a:fillRect/>
          </a:stretch>
        </p:blipFill>
        <p:spPr>
          <a:xfrm>
            <a:off x="6521508" y="1029605"/>
            <a:ext cx="2243612" cy="3113407"/>
          </a:xfrm>
          <a:prstGeom prst="rect">
            <a:avLst/>
          </a:prstGeom>
        </p:spPr>
      </p:pic>
      <p:pic>
        <p:nvPicPr>
          <p:cNvPr id="17" name="Picture 16">
            <a:extLst>
              <a:ext uri="{FF2B5EF4-FFF2-40B4-BE49-F238E27FC236}">
                <a16:creationId xmlns:a16="http://schemas.microsoft.com/office/drawing/2014/main" id="{384C6CD8-A2C6-F5B9-87C0-9D97F6280719}"/>
              </a:ext>
            </a:extLst>
          </p:cNvPr>
          <p:cNvPicPr>
            <a:picLocks noChangeAspect="1"/>
          </p:cNvPicPr>
          <p:nvPr/>
        </p:nvPicPr>
        <p:blipFill>
          <a:blip r:embed="rId4"/>
          <a:stretch>
            <a:fillRect/>
          </a:stretch>
        </p:blipFill>
        <p:spPr>
          <a:xfrm>
            <a:off x="4289729" y="1029604"/>
            <a:ext cx="2439222" cy="3113407"/>
          </a:xfrm>
          <a:prstGeom prst="rect">
            <a:avLst/>
          </a:prstGeom>
        </p:spPr>
      </p:pic>
      <p:sp>
        <p:nvSpPr>
          <p:cNvPr id="13" name="TextBox 12">
            <a:extLst>
              <a:ext uri="{FF2B5EF4-FFF2-40B4-BE49-F238E27FC236}">
                <a16:creationId xmlns:a16="http://schemas.microsoft.com/office/drawing/2014/main" id="{ADF02852-E973-C7A2-905A-F272DEACEB69}"/>
              </a:ext>
            </a:extLst>
          </p:cNvPr>
          <p:cNvSpPr txBox="1"/>
          <p:nvPr/>
        </p:nvSpPr>
        <p:spPr>
          <a:xfrm flipH="1">
            <a:off x="8765120" y="1029605"/>
            <a:ext cx="3227571" cy="2585323"/>
          </a:xfrm>
          <a:prstGeom prst="rect">
            <a:avLst/>
          </a:prstGeom>
          <a:solidFill>
            <a:schemeClr val="bg1"/>
          </a:solidFill>
        </p:spPr>
        <p:txBody>
          <a:bodyPr wrap="square" lIns="91440" tIns="45720" rIns="91440" bIns="45720" rtlCol="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s-ES" sz="1350" b="1" i="0" u="none" strike="noStrike" kern="1200" cap="none" spc="0" normalizeH="0" baseline="0" noProof="0" dirty="0">
                <a:ln>
                  <a:noFill/>
                </a:ln>
                <a:solidFill>
                  <a:prstClr val="black"/>
                </a:solidFill>
                <a:effectLst/>
                <a:uLnTx/>
                <a:uFillTx/>
                <a:latin typeface="Calibri"/>
                <a:ea typeface="+mn-ea"/>
                <a:cs typeface="+mn-cs"/>
              </a:rPr>
              <a:t>Monitoreo y pronóstico operativo de:</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350" i="0" u="none" strike="noStrike" kern="1200" cap="none" spc="0" normalizeH="0" baseline="0" noProof="0" dirty="0">
                <a:ln>
                  <a:noFill/>
                </a:ln>
                <a:solidFill>
                  <a:prstClr val="black"/>
                </a:solidFill>
                <a:effectLst/>
                <a:uLnTx/>
                <a:uFillTx/>
                <a:latin typeface="Calibri"/>
                <a:ea typeface="+mn-ea"/>
                <a:cs typeface="+mn-cs"/>
              </a:rPr>
              <a:t>Estratificación de temperatura</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350" i="0" u="none" strike="noStrike" kern="1200" cap="none" spc="0" normalizeH="0" baseline="0" noProof="0" dirty="0">
                <a:ln>
                  <a:noFill/>
                </a:ln>
                <a:solidFill>
                  <a:prstClr val="black"/>
                </a:solidFill>
                <a:effectLst/>
                <a:uLnTx/>
                <a:uFillTx/>
                <a:latin typeface="Calibri"/>
                <a:ea typeface="+mn-ea"/>
                <a:cs typeface="+mn-cs"/>
              </a:rPr>
              <a:t>Mezcla</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350" i="0" u="none" strike="noStrike" kern="1200" cap="none" spc="0" normalizeH="0" baseline="0" noProof="0" dirty="0">
                <a:ln>
                  <a:noFill/>
                </a:ln>
                <a:solidFill>
                  <a:prstClr val="black"/>
                </a:solidFill>
                <a:effectLst/>
                <a:uLnTx/>
                <a:uFillTx/>
                <a:latin typeface="Calibri"/>
                <a:ea typeface="+mn-ea"/>
                <a:cs typeface="+mn-cs"/>
              </a:rPr>
              <a:t>Clorofila-a</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350" i="0" u="none" strike="noStrike" kern="1200" cap="none" spc="0" normalizeH="0" baseline="0" noProof="0" dirty="0">
                <a:ln>
                  <a:noFill/>
                </a:ln>
                <a:solidFill>
                  <a:prstClr val="black"/>
                </a:solidFill>
                <a:effectLst/>
                <a:uLnTx/>
                <a:uFillTx/>
                <a:latin typeface="Calibri"/>
                <a:ea typeface="+mn-ea"/>
                <a:cs typeface="+mn-cs"/>
              </a:rPr>
              <a:t>Recuento de células de algas</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s-ES" sz="1350" b="1" i="0" u="none" strike="noStrike" kern="1200" cap="none" spc="0" normalizeH="0" baseline="0" noProof="0" dirty="0">
                <a:ln>
                  <a:noFill/>
                </a:ln>
                <a:solidFill>
                  <a:prstClr val="black"/>
                </a:solidFill>
                <a:effectLst/>
                <a:uLnTx/>
                <a:uFillTx/>
                <a:latin typeface="Calibri"/>
                <a:ea typeface="+mn-ea"/>
                <a:cs typeface="+mn-cs"/>
              </a:rPr>
              <a:t>Para:</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350" i="0" u="none" strike="noStrike" kern="1200" cap="none" spc="0" normalizeH="0" baseline="0" noProof="0" dirty="0">
                <a:ln>
                  <a:noFill/>
                </a:ln>
                <a:solidFill>
                  <a:prstClr val="black"/>
                </a:solidFill>
                <a:effectLst/>
                <a:uLnTx/>
                <a:uFillTx/>
                <a:latin typeface="Calibri"/>
                <a:ea typeface="+mn-ea"/>
                <a:cs typeface="+mn-cs"/>
              </a:rPr>
              <a:t>Pronóstico a corto plazo (7 días) basado en el índice de cianobacterias de HydraSpectra y datos meteorológicos reales y pronosticados.</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350" i="0" u="none" strike="noStrike" kern="1200" cap="none" spc="0" normalizeH="0" baseline="0" noProof="0" dirty="0">
                <a:ln>
                  <a:noFill/>
                </a:ln>
                <a:solidFill>
                  <a:prstClr val="black"/>
                </a:solidFill>
                <a:effectLst/>
                <a:uLnTx/>
                <a:uFillTx/>
                <a:latin typeface="Calibri"/>
                <a:ea typeface="+mn-ea"/>
                <a:cs typeface="+mn-cs"/>
              </a:rPr>
              <a:t>Los patrones del índice se describen con gran precisión.</a:t>
            </a:r>
            <a:endParaRPr kumimoji="0" lang="en-AU" sz="1350" i="0" u="none" strike="noStrike" kern="1200" cap="none" spc="0" normalizeH="0" baseline="0" noProof="0" dirty="0">
              <a:ln>
                <a:noFill/>
              </a:ln>
              <a:solidFill>
                <a:prstClr val="black"/>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id="{D168FFF2-A6E3-61D9-8407-3ADD50EE5CD6}"/>
              </a:ext>
            </a:extLst>
          </p:cNvPr>
          <p:cNvPicPr>
            <a:picLocks noChangeAspect="1"/>
          </p:cNvPicPr>
          <p:nvPr/>
        </p:nvPicPr>
        <p:blipFill>
          <a:blip r:embed="rId5" cstate="print">
            <a:extLst>
              <a:ext uri="{28A0092B-C50C-407E-A947-70E740481C1C}">
                <a14:useLocalDpi xmlns:a14="http://schemas.microsoft.com/office/drawing/2010/main" val="0"/>
              </a:ext>
            </a:extLst>
          </a:blip>
          <a:srcRect l="1780"/>
          <a:stretch>
            <a:fillRect/>
          </a:stretch>
        </p:blipFill>
        <p:spPr>
          <a:xfrm>
            <a:off x="135697" y="4160245"/>
            <a:ext cx="8629423" cy="2309311"/>
          </a:xfrm>
          <a:prstGeom prst="rect">
            <a:avLst/>
          </a:prstGeom>
        </p:spPr>
      </p:pic>
      <p:cxnSp>
        <p:nvCxnSpPr>
          <p:cNvPr id="16" name="Straight Connector 15">
            <a:extLst>
              <a:ext uri="{FF2B5EF4-FFF2-40B4-BE49-F238E27FC236}">
                <a16:creationId xmlns:a16="http://schemas.microsoft.com/office/drawing/2014/main" id="{5B8EA9C4-0206-F86E-1FA6-A5BEF156A79B}"/>
              </a:ext>
            </a:extLst>
          </p:cNvPr>
          <p:cNvCxnSpPr>
            <a:cxnSpLocks/>
          </p:cNvCxnSpPr>
          <p:nvPr/>
        </p:nvCxnSpPr>
        <p:spPr>
          <a:xfrm flipV="1">
            <a:off x="815412" y="5008552"/>
            <a:ext cx="7454092" cy="28459"/>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23" name="TextBox 22">
            <a:extLst>
              <a:ext uri="{FF2B5EF4-FFF2-40B4-BE49-F238E27FC236}">
                <a16:creationId xmlns:a16="http://schemas.microsoft.com/office/drawing/2014/main" id="{4247A9CC-2E88-89DE-FF5D-E7DFED6E333E}"/>
              </a:ext>
            </a:extLst>
          </p:cNvPr>
          <p:cNvSpPr txBox="1"/>
          <p:nvPr/>
        </p:nvSpPr>
        <p:spPr>
          <a:xfrm>
            <a:off x="7590151" y="4699617"/>
            <a:ext cx="811216"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C00000"/>
                </a:solidFill>
                <a:effectLst/>
                <a:uLnTx/>
                <a:uFillTx/>
                <a:latin typeface="Calibri" panose="020F0502020204030204"/>
                <a:ea typeface="+mn-ea"/>
                <a:cs typeface="+mn-cs"/>
              </a:rPr>
              <a:t>Alert level</a:t>
            </a:r>
          </a:p>
        </p:txBody>
      </p:sp>
      <p:sp>
        <p:nvSpPr>
          <p:cNvPr id="4" name="Title 1">
            <a:extLst>
              <a:ext uri="{FF2B5EF4-FFF2-40B4-BE49-F238E27FC236}">
                <a16:creationId xmlns:a16="http://schemas.microsoft.com/office/drawing/2014/main" id="{FDA13DF9-9B27-E828-C615-B17174087A13}"/>
              </a:ext>
            </a:extLst>
          </p:cNvPr>
          <p:cNvSpPr txBox="1">
            <a:spLocks/>
          </p:cNvSpPr>
          <p:nvPr/>
        </p:nvSpPr>
        <p:spPr>
          <a:xfrm>
            <a:off x="1034756" y="147235"/>
            <a:ext cx="10630205" cy="852487"/>
          </a:xfrm>
          <a:prstGeom prst="rect">
            <a:avLst/>
          </a:prstGeom>
        </p:spPr>
        <p:txBody>
          <a:bodyPr vert="horz" lIns="0" tIns="0" rIns="0" bIns="0" rtlCol="0" anchor="t" anchorCtr="0">
            <a:normAutofit fontScale="67500" lnSpcReduction="20000"/>
          </a:bodyPr>
          <a:lstStyle>
            <a:lvl1pPr algn="l" defTabSz="914400" rtl="0" eaLnBrk="1" latinLnBrk="0" hangingPunct="1">
              <a:spcBef>
                <a:spcPct val="0"/>
              </a:spcBef>
              <a:buNone/>
              <a:defRPr sz="3600" b="0" kern="1200">
                <a:solidFill>
                  <a:schemeClr val="accent3"/>
                </a:solidFill>
                <a:latin typeface="+mj-lt"/>
                <a:ea typeface="+mj-ea"/>
                <a:cs typeface="+mj-cs"/>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s-ES" sz="4800" b="0" i="0" u="none" strike="noStrike" kern="1200" cap="none" spc="0" normalizeH="0" baseline="0" noProof="0" dirty="0">
                <a:ln>
                  <a:noFill/>
                </a:ln>
                <a:solidFill>
                  <a:srgbClr val="FFFFFF"/>
                </a:solidFill>
                <a:effectLst/>
                <a:uLnTx/>
                <a:uFillTx/>
                <a:latin typeface="Calibri"/>
                <a:ea typeface="+mj-ea"/>
                <a:cs typeface="+mj-cs"/>
              </a:rPr>
              <a:t>Ejemplo de un panel de control para el monitoreo de la calidad del agua</a:t>
            </a:r>
            <a:endParaRPr kumimoji="0" lang="en-US" sz="2700" b="0" i="1" u="none" strike="noStrike" kern="1200" cap="none" spc="0" normalizeH="0" baseline="0" noProof="0" dirty="0">
              <a:ln>
                <a:noFill/>
              </a:ln>
              <a:solidFill>
                <a:srgbClr val="FFFFFF"/>
              </a:solidFill>
              <a:effectLst/>
              <a:uLnTx/>
              <a:uFillTx/>
              <a:latin typeface="Calibri"/>
              <a:ea typeface="+mj-ea"/>
              <a:cs typeface="+mj-cs"/>
            </a:endParaRPr>
          </a:p>
        </p:txBody>
      </p:sp>
      <p:sp>
        <p:nvSpPr>
          <p:cNvPr id="6" name="TextBox 5">
            <a:extLst>
              <a:ext uri="{FF2B5EF4-FFF2-40B4-BE49-F238E27FC236}">
                <a16:creationId xmlns:a16="http://schemas.microsoft.com/office/drawing/2014/main" id="{F42499CF-6F31-13F5-9CB6-400523E00146}"/>
              </a:ext>
            </a:extLst>
          </p:cNvPr>
          <p:cNvSpPr txBox="1"/>
          <p:nvPr/>
        </p:nvSpPr>
        <p:spPr>
          <a:xfrm>
            <a:off x="0" y="6487938"/>
            <a:ext cx="2976331" cy="37965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867" b="0" i="0" u="none" strike="noStrike" kern="1200" cap="none" spc="0" normalizeH="0" baseline="0" noProof="0" dirty="0">
                <a:ln>
                  <a:noFill/>
                </a:ln>
                <a:solidFill>
                  <a:srgbClr val="FFFFFF"/>
                </a:solidFill>
                <a:effectLst/>
                <a:uLnTx/>
                <a:uFillTx/>
                <a:latin typeface="Calibri"/>
                <a:ea typeface="+mn-ea"/>
                <a:cs typeface="+mn-cs"/>
              </a:rPr>
              <a:t>Duy.Nguyen@csiro.au</a:t>
            </a:r>
          </a:p>
        </p:txBody>
      </p:sp>
      <p:pic>
        <p:nvPicPr>
          <p:cNvPr id="3" name="Picture 2" descr="A map with a blue point and a red point&#10;&#10;AI-generated content may be incorrect.">
            <a:extLst>
              <a:ext uri="{FF2B5EF4-FFF2-40B4-BE49-F238E27FC236}">
                <a16:creationId xmlns:a16="http://schemas.microsoft.com/office/drawing/2014/main" id="{F59F50A4-02F8-B6A7-F050-FBCD8BB6F7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5697" y="1032138"/>
            <a:ext cx="4154032" cy="3116177"/>
          </a:xfrm>
          <a:prstGeom prst="rect">
            <a:avLst/>
          </a:prstGeom>
        </p:spPr>
      </p:pic>
      <p:pic>
        <p:nvPicPr>
          <p:cNvPr id="9" name="Picture 8" descr="A map with a message&#10;&#10;AI-generated content may be incorrect.">
            <a:extLst>
              <a:ext uri="{FF2B5EF4-FFF2-40B4-BE49-F238E27FC236}">
                <a16:creationId xmlns:a16="http://schemas.microsoft.com/office/drawing/2014/main" id="{622D578D-EBF9-EDF5-D964-2E50E5D5A6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9630" y="3637821"/>
            <a:ext cx="3213061" cy="2831736"/>
          </a:xfrm>
          <a:prstGeom prst="rect">
            <a:avLst/>
          </a:prstGeom>
        </p:spPr>
      </p:pic>
      <p:sp>
        <p:nvSpPr>
          <p:cNvPr id="10" name="TextBox 9">
            <a:extLst>
              <a:ext uri="{FF2B5EF4-FFF2-40B4-BE49-F238E27FC236}">
                <a16:creationId xmlns:a16="http://schemas.microsoft.com/office/drawing/2014/main" id="{E07FD1C2-0254-F12D-E2BD-62064BF41A02}"/>
              </a:ext>
            </a:extLst>
          </p:cNvPr>
          <p:cNvSpPr txBox="1"/>
          <p:nvPr/>
        </p:nvSpPr>
        <p:spPr>
          <a:xfrm>
            <a:off x="8722081" y="6180161"/>
            <a:ext cx="1961629" cy="3231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500" b="0" i="0" u="none" strike="noStrike" kern="1200" cap="none" spc="0" normalizeH="0" baseline="0" noProof="0" dirty="0">
                <a:ln>
                  <a:noFill/>
                </a:ln>
                <a:solidFill>
                  <a:prstClr val="black"/>
                </a:solidFill>
                <a:effectLst/>
                <a:uLnTx/>
                <a:uFillTx/>
                <a:latin typeface="Calibri"/>
                <a:ea typeface="+mn-ea"/>
                <a:cs typeface="+mn-cs"/>
              </a:rPr>
              <a:t>Tisham.Dhar@csiro.au</a:t>
            </a:r>
          </a:p>
        </p:txBody>
      </p:sp>
      <p:sp>
        <p:nvSpPr>
          <p:cNvPr id="2" name="TextBox 1">
            <a:extLst>
              <a:ext uri="{FF2B5EF4-FFF2-40B4-BE49-F238E27FC236}">
                <a16:creationId xmlns:a16="http://schemas.microsoft.com/office/drawing/2014/main" id="{7706EF11-9560-5495-8D49-600014010C59}"/>
              </a:ext>
            </a:extLst>
          </p:cNvPr>
          <p:cNvSpPr txBox="1"/>
          <p:nvPr/>
        </p:nvSpPr>
        <p:spPr>
          <a:xfrm rot="16200000">
            <a:off x="-927270" y="5056231"/>
            <a:ext cx="2349661" cy="523220"/>
          </a:xfrm>
          <a:prstGeom prst="rect">
            <a:avLst/>
          </a:prstGeom>
          <a:solidFill>
            <a:schemeClr val="bg1"/>
          </a:solidFill>
        </p:spPr>
        <p:txBody>
          <a:bodyPr wrap="square" rtlCol="0">
            <a:spAutoFit/>
          </a:bodyPr>
          <a:lstStyle/>
          <a:p>
            <a:pPr algn="ctr"/>
            <a:br>
              <a:rPr lang="en-AU" sz="1400" dirty="0"/>
            </a:br>
            <a:r>
              <a:rPr lang="en-AU" sz="1400" dirty="0" err="1"/>
              <a:t>Recuento</a:t>
            </a:r>
            <a:r>
              <a:rPr lang="en-AU" sz="1400" dirty="0"/>
              <a:t> </a:t>
            </a:r>
            <a:r>
              <a:rPr lang="en-AU" sz="1400" dirty="0" err="1"/>
              <a:t>celular</a:t>
            </a:r>
            <a:r>
              <a:rPr lang="en-AU" sz="1400" dirty="0"/>
              <a:t> (</a:t>
            </a:r>
            <a:r>
              <a:rPr lang="en-AU" sz="1400" dirty="0" err="1"/>
              <a:t>células</a:t>
            </a:r>
            <a:r>
              <a:rPr lang="en-AU" sz="1400" dirty="0"/>
              <a:t>/mL)</a:t>
            </a:r>
          </a:p>
        </p:txBody>
      </p:sp>
    </p:spTree>
    <p:extLst>
      <p:ext uri="{BB962C8B-B14F-4D97-AF65-F5344CB8AC3E}">
        <p14:creationId xmlns:p14="http://schemas.microsoft.com/office/powerpoint/2010/main" val="3362818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7BC28-D4F4-9953-51A3-9862657F337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21A1C23-D021-C42B-D2A2-F05DEA9439BF}"/>
              </a:ext>
            </a:extLst>
          </p:cNvPr>
          <p:cNvSpPr txBox="1"/>
          <p:nvPr/>
        </p:nvSpPr>
        <p:spPr>
          <a:xfrm>
            <a:off x="1352342" y="241021"/>
            <a:ext cx="8934585"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s-ES" sz="3200" b="1" dirty="0">
                <a:solidFill>
                  <a:prstClr val="black"/>
                </a:solidFill>
                <a:cs typeface="Calibri"/>
              </a:rPr>
              <a:t>¿Cómo puede ayudar la inteligencia artificial?</a:t>
            </a:r>
            <a:endParaRPr lang="en-AU" sz="3200" b="1" dirty="0">
              <a:solidFill>
                <a:prstClr val="black"/>
              </a:solidFill>
              <a:cs typeface="Calibri"/>
            </a:endParaRPr>
          </a:p>
        </p:txBody>
      </p:sp>
      <p:pic>
        <p:nvPicPr>
          <p:cNvPr id="5" name="Picture 4">
            <a:extLst>
              <a:ext uri="{FF2B5EF4-FFF2-40B4-BE49-F238E27FC236}">
                <a16:creationId xmlns:a16="http://schemas.microsoft.com/office/drawing/2014/main" id="{D88A9DDA-1034-CB42-DABA-2DA741BBA31F}"/>
              </a:ext>
            </a:extLst>
          </p:cNvPr>
          <p:cNvPicPr>
            <a:picLocks noChangeAspect="1"/>
          </p:cNvPicPr>
          <p:nvPr/>
        </p:nvPicPr>
        <p:blipFill>
          <a:blip r:embed="rId3"/>
          <a:stretch>
            <a:fillRect/>
          </a:stretch>
        </p:blipFill>
        <p:spPr>
          <a:xfrm>
            <a:off x="9845625" y="195778"/>
            <a:ext cx="2113035" cy="982657"/>
          </a:xfrm>
          <a:prstGeom prst="rect">
            <a:avLst/>
          </a:prstGeom>
        </p:spPr>
      </p:pic>
      <p:pic>
        <p:nvPicPr>
          <p:cNvPr id="2" name="Picture 1" descr="A diagram of a flowchart&#10;&#10;AI-generated content may be incorrect.">
            <a:extLst>
              <a:ext uri="{FF2B5EF4-FFF2-40B4-BE49-F238E27FC236}">
                <a16:creationId xmlns:a16="http://schemas.microsoft.com/office/drawing/2014/main" id="{C65B3A02-A2F1-38DD-E339-7197A0F8F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585" y="1793987"/>
            <a:ext cx="3353299" cy="2073497"/>
          </a:xfrm>
          <a:prstGeom prst="rect">
            <a:avLst/>
          </a:prstGeom>
        </p:spPr>
      </p:pic>
      <p:pic>
        <p:nvPicPr>
          <p:cNvPr id="4" name="Picture 3" descr="A diagram of the weather&#10;&#10;AI-generated content may be incorrect.">
            <a:extLst>
              <a:ext uri="{FF2B5EF4-FFF2-40B4-BE49-F238E27FC236}">
                <a16:creationId xmlns:a16="http://schemas.microsoft.com/office/drawing/2014/main" id="{7E000DC4-B201-9213-68A6-D474F3E5F2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2897" y="4478577"/>
            <a:ext cx="2555310" cy="1962920"/>
          </a:xfrm>
          <a:prstGeom prst="rect">
            <a:avLst/>
          </a:prstGeom>
        </p:spPr>
      </p:pic>
      <p:pic>
        <p:nvPicPr>
          <p:cNvPr id="8" name="Picture 7">
            <a:extLst>
              <a:ext uri="{FF2B5EF4-FFF2-40B4-BE49-F238E27FC236}">
                <a16:creationId xmlns:a16="http://schemas.microsoft.com/office/drawing/2014/main" id="{A2C29FFE-0395-6160-EF89-37FFABEC6F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8131" y="4408843"/>
            <a:ext cx="3614208" cy="2032992"/>
          </a:xfrm>
          <a:prstGeom prst="rect">
            <a:avLst/>
          </a:prstGeom>
        </p:spPr>
      </p:pic>
      <p:pic>
        <p:nvPicPr>
          <p:cNvPr id="1026" name="Picture 2">
            <a:extLst>
              <a:ext uri="{FF2B5EF4-FFF2-40B4-BE49-F238E27FC236}">
                <a16:creationId xmlns:a16="http://schemas.microsoft.com/office/drawing/2014/main" id="{FD70CFD2-C5FF-0BC9-C79B-AA738662B7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2897" y="1493673"/>
            <a:ext cx="3794317" cy="207349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D84E8F9-E679-53B2-0443-59ED7E24C6A3}"/>
              </a:ext>
            </a:extLst>
          </p:cNvPr>
          <p:cNvSpPr txBox="1"/>
          <p:nvPr/>
        </p:nvSpPr>
        <p:spPr>
          <a:xfrm>
            <a:off x="368131" y="932213"/>
            <a:ext cx="4884093" cy="86177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s-ES" sz="2400" b="1" dirty="0">
                <a:solidFill>
                  <a:prstClr val="black"/>
                </a:solidFill>
                <a:cs typeface="Calibri"/>
              </a:rPr>
              <a:t>Clasificar y completar datos durante el preprocesamiento</a:t>
            </a:r>
            <a:endParaRPr lang="en-AU" sz="2400" b="1" dirty="0">
              <a:solidFill>
                <a:prstClr val="black"/>
              </a:solidFill>
              <a:cs typeface="Calibri"/>
            </a:endParaRPr>
          </a:p>
        </p:txBody>
      </p:sp>
      <p:sp>
        <p:nvSpPr>
          <p:cNvPr id="10" name="TextBox 9">
            <a:extLst>
              <a:ext uri="{FF2B5EF4-FFF2-40B4-BE49-F238E27FC236}">
                <a16:creationId xmlns:a16="http://schemas.microsoft.com/office/drawing/2014/main" id="{9302AB6E-24F2-7D58-C29D-6D93F3DC93D2}"/>
              </a:ext>
            </a:extLst>
          </p:cNvPr>
          <p:cNvSpPr txBox="1"/>
          <p:nvPr/>
        </p:nvSpPr>
        <p:spPr>
          <a:xfrm>
            <a:off x="498585" y="3986134"/>
            <a:ext cx="3939600"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n-AU" sz="2400" b="1" dirty="0" err="1">
                <a:solidFill>
                  <a:prstClr val="black"/>
                </a:solidFill>
                <a:cs typeface="Calibri"/>
              </a:rPr>
              <a:t>Modelado</a:t>
            </a:r>
            <a:r>
              <a:rPr lang="en-AU" sz="2400" b="1" dirty="0">
                <a:solidFill>
                  <a:prstClr val="black"/>
                </a:solidFill>
                <a:cs typeface="Calibri"/>
              </a:rPr>
              <a:t> </a:t>
            </a:r>
            <a:r>
              <a:rPr lang="en-AU" sz="2400" b="1" dirty="0" err="1">
                <a:solidFill>
                  <a:prstClr val="black"/>
                </a:solidFill>
                <a:cs typeface="Calibri"/>
              </a:rPr>
              <a:t>híbrido</a:t>
            </a:r>
            <a:endParaRPr lang="en-AU" sz="2400" b="1" dirty="0">
              <a:solidFill>
                <a:prstClr val="black"/>
              </a:solidFill>
              <a:cs typeface="Calibri"/>
            </a:endParaRPr>
          </a:p>
        </p:txBody>
      </p:sp>
      <p:sp>
        <p:nvSpPr>
          <p:cNvPr id="11" name="TextBox 10">
            <a:extLst>
              <a:ext uri="{FF2B5EF4-FFF2-40B4-BE49-F238E27FC236}">
                <a16:creationId xmlns:a16="http://schemas.microsoft.com/office/drawing/2014/main" id="{DBB469A8-BA1F-C438-2297-28085B99CC26}"/>
              </a:ext>
            </a:extLst>
          </p:cNvPr>
          <p:cNvSpPr txBox="1"/>
          <p:nvPr/>
        </p:nvSpPr>
        <p:spPr>
          <a:xfrm>
            <a:off x="6490307" y="928902"/>
            <a:ext cx="4354181"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n-AU" sz="2400" b="1" dirty="0" err="1">
                <a:solidFill>
                  <a:prstClr val="black"/>
                </a:solidFill>
                <a:cs typeface="Calibri"/>
              </a:rPr>
              <a:t>Predicción</a:t>
            </a:r>
            <a:r>
              <a:rPr lang="en-AU" sz="2400" b="1" dirty="0">
                <a:solidFill>
                  <a:prstClr val="black"/>
                </a:solidFill>
                <a:cs typeface="Calibri"/>
              </a:rPr>
              <a:t> </a:t>
            </a:r>
            <a:r>
              <a:rPr lang="en-AU" sz="2400" b="1" dirty="0" err="1">
                <a:solidFill>
                  <a:prstClr val="black"/>
                </a:solidFill>
                <a:cs typeface="Calibri"/>
              </a:rPr>
              <a:t>estadística</a:t>
            </a:r>
            <a:endParaRPr lang="en-AU" sz="2400" b="1" dirty="0">
              <a:solidFill>
                <a:prstClr val="black"/>
              </a:solidFill>
              <a:cs typeface="Calibri"/>
            </a:endParaRPr>
          </a:p>
        </p:txBody>
      </p:sp>
      <p:sp>
        <p:nvSpPr>
          <p:cNvPr id="12" name="TextBox 11">
            <a:extLst>
              <a:ext uri="{FF2B5EF4-FFF2-40B4-BE49-F238E27FC236}">
                <a16:creationId xmlns:a16="http://schemas.microsoft.com/office/drawing/2014/main" id="{5B463EC7-46FB-0973-E07C-F14E4080AD71}"/>
              </a:ext>
            </a:extLst>
          </p:cNvPr>
          <p:cNvSpPr txBox="1"/>
          <p:nvPr/>
        </p:nvSpPr>
        <p:spPr>
          <a:xfrm>
            <a:off x="6702897" y="3916400"/>
            <a:ext cx="2457557"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n-AU" sz="2400" b="1" dirty="0" err="1">
                <a:solidFill>
                  <a:prstClr val="black"/>
                </a:solidFill>
                <a:cs typeface="Calibri"/>
              </a:rPr>
              <a:t>Explicabilidad</a:t>
            </a:r>
            <a:endParaRPr lang="en-AU" sz="2400" b="1" dirty="0">
              <a:solidFill>
                <a:prstClr val="black"/>
              </a:solidFill>
              <a:cs typeface="Calibri"/>
            </a:endParaRPr>
          </a:p>
        </p:txBody>
      </p:sp>
      <p:sp>
        <p:nvSpPr>
          <p:cNvPr id="14" name="TextBox 13">
            <a:extLst>
              <a:ext uri="{FF2B5EF4-FFF2-40B4-BE49-F238E27FC236}">
                <a16:creationId xmlns:a16="http://schemas.microsoft.com/office/drawing/2014/main" id="{C88FAE4C-0934-F0AD-671C-D239A70FC90B}"/>
              </a:ext>
            </a:extLst>
          </p:cNvPr>
          <p:cNvSpPr txBox="1"/>
          <p:nvPr/>
        </p:nvSpPr>
        <p:spPr>
          <a:xfrm>
            <a:off x="9636691" y="5949054"/>
            <a:ext cx="2555310" cy="55399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0">
              <a:defRPr/>
            </a:pPr>
            <a:r>
              <a:rPr lang="en-AU" sz="2800" b="1" dirty="0">
                <a:solidFill>
                  <a:prstClr val="black"/>
                </a:solidFill>
                <a:cs typeface="Calibri"/>
              </a:rPr>
              <a:t>y </a:t>
            </a:r>
            <a:r>
              <a:rPr lang="en-AU" sz="2800" b="1" dirty="0" err="1">
                <a:solidFill>
                  <a:prstClr val="black"/>
                </a:solidFill>
                <a:cs typeface="Calibri"/>
              </a:rPr>
              <a:t>mucho</a:t>
            </a:r>
            <a:r>
              <a:rPr lang="en-AU" sz="2800" b="1" dirty="0">
                <a:solidFill>
                  <a:prstClr val="black"/>
                </a:solidFill>
                <a:cs typeface="Calibri"/>
              </a:rPr>
              <a:t> </a:t>
            </a:r>
            <a:r>
              <a:rPr lang="en-AU" sz="2800" b="1" dirty="0" err="1">
                <a:solidFill>
                  <a:prstClr val="black"/>
                </a:solidFill>
                <a:cs typeface="Calibri"/>
              </a:rPr>
              <a:t>más</a:t>
            </a:r>
            <a:r>
              <a:rPr lang="en-AU" sz="2800" b="1" dirty="0">
                <a:solidFill>
                  <a:prstClr val="black"/>
                </a:solidFill>
                <a:cs typeface="Calibri"/>
              </a:rPr>
              <a:t>…</a:t>
            </a:r>
          </a:p>
        </p:txBody>
      </p:sp>
    </p:spTree>
    <p:extLst>
      <p:ext uri="{BB962C8B-B14F-4D97-AF65-F5344CB8AC3E}">
        <p14:creationId xmlns:p14="http://schemas.microsoft.com/office/powerpoint/2010/main" val="386610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1D34"/>
        </a:solidFill>
        <a:effectLst/>
      </p:bgPr>
    </p:bg>
    <p:spTree>
      <p:nvGrpSpPr>
        <p:cNvPr id="1" name="">
          <a:extLst>
            <a:ext uri="{FF2B5EF4-FFF2-40B4-BE49-F238E27FC236}">
              <a16:creationId xmlns:a16="http://schemas.microsoft.com/office/drawing/2014/main" id="{D8CD7252-0433-5111-A4CA-289C1FCC563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0E17225-82D3-02B9-F3E6-0ED89112B75E}"/>
              </a:ext>
            </a:extLst>
          </p:cNvPr>
          <p:cNvSpPr txBox="1">
            <a:spLocks/>
          </p:cNvSpPr>
          <p:nvPr/>
        </p:nvSpPr>
        <p:spPr>
          <a:xfrm>
            <a:off x="431371" y="264235"/>
            <a:ext cx="11760628" cy="852487"/>
          </a:xfrm>
          <a:prstGeom prst="rect">
            <a:avLst/>
          </a:prstGeom>
        </p:spPr>
        <p:txBody>
          <a:bodyPr vert="horz" lIns="0" tIns="0" rIns="0" bIns="0" rtlCol="0" anchor="t" anchorCtr="0">
            <a:noAutofit/>
          </a:bodyPr>
          <a:lstStyle>
            <a:lvl1pPr algn="l" defTabSz="914400" rtl="0" eaLnBrk="1" latinLnBrk="0" hangingPunct="1">
              <a:spcBef>
                <a:spcPct val="0"/>
              </a:spcBef>
              <a:buNone/>
              <a:defRPr sz="3600" b="0" kern="1200">
                <a:solidFill>
                  <a:schemeClr val="accent3"/>
                </a:solidFill>
                <a:latin typeface="+mj-lt"/>
                <a:ea typeface="+mj-ea"/>
                <a:cs typeface="+mj-cs"/>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s-ES" sz="3000" b="1" i="0" u="none" strike="noStrike" kern="1200" cap="none" spc="0" normalizeH="0" baseline="0" noProof="0" dirty="0">
                <a:ln>
                  <a:noFill/>
                </a:ln>
                <a:solidFill>
                  <a:srgbClr val="FFFFFF"/>
                </a:solidFill>
                <a:effectLst/>
                <a:uLnTx/>
                <a:uFillTx/>
                <a:latin typeface="Calibri"/>
                <a:ea typeface="+mj-ea"/>
                <a:cs typeface="+mj-cs"/>
              </a:rPr>
              <a:t>Modelado y pronóstico de la calidad del agua en sistemas de aguas continentales Aprendizaje automático guiado por el conocimiento</a:t>
            </a:r>
            <a:endParaRPr kumimoji="0" lang="en-US" sz="3000" b="1" i="0" u="none" strike="noStrike" kern="1200" cap="none" spc="0" normalizeH="0" baseline="0" noProof="0" dirty="0">
              <a:ln>
                <a:noFill/>
              </a:ln>
              <a:solidFill>
                <a:srgbClr val="FFFFFF"/>
              </a:solidFill>
              <a:effectLst/>
              <a:uLnTx/>
              <a:uFillTx/>
              <a:latin typeface="Calibri"/>
              <a:ea typeface="+mj-ea"/>
              <a:cs typeface="+mj-cs"/>
            </a:endParaRPr>
          </a:p>
        </p:txBody>
      </p:sp>
      <p:pic>
        <p:nvPicPr>
          <p:cNvPr id="2" name="Picture 1" descr="A screenshot of a computer screen&#10;&#10;Description automatically generated">
            <a:extLst>
              <a:ext uri="{FF2B5EF4-FFF2-40B4-BE49-F238E27FC236}">
                <a16:creationId xmlns:a16="http://schemas.microsoft.com/office/drawing/2014/main" id="{2E168D66-DFF4-5329-6494-699B85F015F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148" t="6222" r="6139" b="44296"/>
          <a:stretch/>
        </p:blipFill>
        <p:spPr>
          <a:xfrm>
            <a:off x="239350" y="1920000"/>
            <a:ext cx="3055951" cy="2352000"/>
          </a:xfrm>
          <a:prstGeom prst="rect">
            <a:avLst/>
          </a:prstGeom>
        </p:spPr>
      </p:pic>
      <p:pic>
        <p:nvPicPr>
          <p:cNvPr id="7" name="site_42510102_animation_BNNetwork">
            <a:hlinkClick r:id="" action="ppaction://media"/>
            <a:extLst>
              <a:ext uri="{FF2B5EF4-FFF2-40B4-BE49-F238E27FC236}">
                <a16:creationId xmlns:a16="http://schemas.microsoft.com/office/drawing/2014/main" id="{1ECE7D7C-CF09-CC6E-6D32-80B31E3CBF1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8833573" y="1920000"/>
            <a:ext cx="3136000" cy="2352000"/>
          </a:xfrm>
          <a:prstGeom prst="rect">
            <a:avLst/>
          </a:prstGeom>
        </p:spPr>
      </p:pic>
      <p:pic>
        <p:nvPicPr>
          <p:cNvPr id="8" name="Content Placeholder 6" descr="A blue and green lines&#10;&#10;Description automatically generated">
            <a:extLst>
              <a:ext uri="{FF2B5EF4-FFF2-40B4-BE49-F238E27FC236}">
                <a16:creationId xmlns:a16="http://schemas.microsoft.com/office/drawing/2014/main" id="{CDBC1E70-B387-2165-6986-525159CDE4A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765" t="7193" r="4896" b="3089"/>
          <a:stretch/>
        </p:blipFill>
        <p:spPr>
          <a:xfrm>
            <a:off x="3767569" y="1920000"/>
            <a:ext cx="4593737" cy="2352000"/>
          </a:xfrm>
          <a:prstGeom prst="rect">
            <a:avLst/>
          </a:prstGeom>
        </p:spPr>
      </p:pic>
      <p:pic>
        <p:nvPicPr>
          <p:cNvPr id="9" name="Chl-a_forecasting_morgan">
            <a:hlinkClick r:id="" action="ppaction://media"/>
            <a:extLst>
              <a:ext uri="{FF2B5EF4-FFF2-40B4-BE49-F238E27FC236}">
                <a16:creationId xmlns:a16="http://schemas.microsoft.com/office/drawing/2014/main" id="{7B31F7C4-0393-0207-7DEF-7291B0B15245}"/>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3456407" y="4520889"/>
            <a:ext cx="5279188" cy="2249720"/>
          </a:xfrm>
          <a:prstGeom prst="rect">
            <a:avLst/>
          </a:prstGeom>
        </p:spPr>
      </p:pic>
      <p:sp>
        <p:nvSpPr>
          <p:cNvPr id="10" name="Rectangle 9">
            <a:extLst>
              <a:ext uri="{FF2B5EF4-FFF2-40B4-BE49-F238E27FC236}">
                <a16:creationId xmlns:a16="http://schemas.microsoft.com/office/drawing/2014/main" id="{C92B3862-565C-3947-6FD6-89A9F3F88E49}"/>
              </a:ext>
            </a:extLst>
          </p:cNvPr>
          <p:cNvSpPr/>
          <p:nvPr/>
        </p:nvSpPr>
        <p:spPr>
          <a:xfrm>
            <a:off x="1767325" y="5208770"/>
            <a:ext cx="1736637" cy="1384995"/>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lang="en-AU" sz="2800" dirty="0">
                <a:solidFill>
                  <a:srgbClr val="FFFFFF"/>
                </a:solidFill>
                <a:latin typeface="Calibri"/>
                <a:cs typeface="Times New Roman" panose="02020603050405020304" pitchFamily="18" charset="0"/>
                <a:sym typeface="Wingdings" panose="05000000000000000000" pitchFamily="2" charset="2"/>
              </a:rPr>
              <a:t>F</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loraciones</a:t>
            </a:r>
            <a:r>
              <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 </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algales</a:t>
            </a:r>
            <a:r>
              <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 </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nocivas</a:t>
            </a:r>
            <a:endPar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endParaRPr>
          </a:p>
        </p:txBody>
      </p:sp>
      <p:sp>
        <p:nvSpPr>
          <p:cNvPr id="11" name="Rectangle 10">
            <a:extLst>
              <a:ext uri="{FF2B5EF4-FFF2-40B4-BE49-F238E27FC236}">
                <a16:creationId xmlns:a16="http://schemas.microsoft.com/office/drawing/2014/main" id="{660B2DCD-3C80-149E-B2F0-B2F4DFFAFEB4}"/>
              </a:ext>
            </a:extLst>
          </p:cNvPr>
          <p:cNvSpPr/>
          <p:nvPr/>
        </p:nvSpPr>
        <p:spPr>
          <a:xfrm>
            <a:off x="4657345" y="1434843"/>
            <a:ext cx="2877311" cy="523220"/>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lang="en-AU" sz="2800" dirty="0">
                <a:solidFill>
                  <a:srgbClr val="FFFFFF"/>
                </a:solidFill>
                <a:latin typeface="Calibri"/>
                <a:cs typeface="Times New Roman" panose="02020603050405020304" pitchFamily="18" charset="0"/>
                <a:sym typeface="Wingdings" panose="05000000000000000000" pitchFamily="2" charset="2"/>
              </a:rPr>
              <a:t>O</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xígeno</a:t>
            </a:r>
            <a:r>
              <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 </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disuelto</a:t>
            </a:r>
            <a:endPar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endParaRPr>
          </a:p>
        </p:txBody>
      </p:sp>
      <p:sp>
        <p:nvSpPr>
          <p:cNvPr id="12" name="Rectangle 11">
            <a:extLst>
              <a:ext uri="{FF2B5EF4-FFF2-40B4-BE49-F238E27FC236}">
                <a16:creationId xmlns:a16="http://schemas.microsoft.com/office/drawing/2014/main" id="{B03EEFAC-CE3A-19AA-75F9-1225C2D51EE6}"/>
              </a:ext>
            </a:extLst>
          </p:cNvPr>
          <p:cNvSpPr/>
          <p:nvPr/>
        </p:nvSpPr>
        <p:spPr>
          <a:xfrm>
            <a:off x="8595477" y="1434843"/>
            <a:ext cx="3638404" cy="523220"/>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lang="en-AU" sz="2800" dirty="0">
                <a:solidFill>
                  <a:srgbClr val="FFFFFF"/>
                </a:solidFill>
                <a:latin typeface="Calibri"/>
                <a:cs typeface="Times New Roman" panose="02020603050405020304" pitchFamily="18" charset="0"/>
                <a:sym typeface="Wingdings" panose="05000000000000000000" pitchFamily="2" charset="2"/>
              </a:rPr>
              <a:t>E</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stratificación</a:t>
            </a:r>
            <a:r>
              <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 del </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agua</a:t>
            </a:r>
            <a:endPar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endParaRPr>
          </a:p>
        </p:txBody>
      </p:sp>
      <p:sp>
        <p:nvSpPr>
          <p:cNvPr id="13" name="Rectangle 12">
            <a:extLst>
              <a:ext uri="{FF2B5EF4-FFF2-40B4-BE49-F238E27FC236}">
                <a16:creationId xmlns:a16="http://schemas.microsoft.com/office/drawing/2014/main" id="{9DEAB275-C3ED-C034-01A2-E443D97FCDE0}"/>
              </a:ext>
            </a:extLst>
          </p:cNvPr>
          <p:cNvSpPr/>
          <p:nvPr/>
        </p:nvSpPr>
        <p:spPr>
          <a:xfrm>
            <a:off x="94387" y="1434843"/>
            <a:ext cx="3591345" cy="523220"/>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lang="en-AU" sz="2800" dirty="0">
                <a:solidFill>
                  <a:srgbClr val="FFFFFF"/>
                </a:solidFill>
                <a:latin typeface="Calibri"/>
                <a:cs typeface="Times New Roman" panose="02020603050405020304" pitchFamily="18" charset="0"/>
                <a:sym typeface="Wingdings" panose="05000000000000000000" pitchFamily="2" charset="2"/>
              </a:rPr>
              <a:t>T</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emperatura</a:t>
            </a:r>
            <a:r>
              <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 del </a:t>
            </a:r>
            <a:r>
              <a:rPr kumimoji="0" lang="en-AU" sz="2800" b="0" i="0" u="none" strike="noStrike" kern="1200" cap="none" spc="0" normalizeH="0" baseline="0" noProof="0" dirty="0" err="1">
                <a:ln>
                  <a:noFill/>
                </a:ln>
                <a:solidFill>
                  <a:srgbClr val="FFFFFF"/>
                </a:solidFill>
                <a:effectLst/>
                <a:uLnTx/>
                <a:uFillTx/>
                <a:latin typeface="Calibri"/>
                <a:ea typeface="+mn-ea"/>
                <a:cs typeface="Times New Roman" panose="02020603050405020304" pitchFamily="18" charset="0"/>
                <a:sym typeface="Wingdings" panose="05000000000000000000" pitchFamily="2" charset="2"/>
              </a:rPr>
              <a:t>agua</a:t>
            </a:r>
            <a:endParaRPr kumimoji="0" lang="en-AU" sz="2800" b="0" i="0" u="none" strike="noStrike" kern="1200" cap="none" spc="0" normalizeH="0" baseline="0" noProof="0" dirty="0">
              <a:ln>
                <a:noFill/>
              </a:ln>
              <a:solidFill>
                <a:srgbClr val="FFFFFF"/>
              </a:solidFill>
              <a:effectLst/>
              <a:uLnTx/>
              <a:uFillTx/>
              <a:latin typeface="Calibri"/>
              <a:ea typeface="+mn-ea"/>
              <a:cs typeface="Times New Roman" panose="02020603050405020304" pitchFamily="18" charset="0"/>
              <a:sym typeface="Wingdings" panose="05000000000000000000" pitchFamily="2" charset="2"/>
            </a:endParaRPr>
          </a:p>
        </p:txBody>
      </p:sp>
      <p:sp>
        <p:nvSpPr>
          <p:cNvPr id="6" name="TextBox 5">
            <a:extLst>
              <a:ext uri="{FF2B5EF4-FFF2-40B4-BE49-F238E27FC236}">
                <a16:creationId xmlns:a16="http://schemas.microsoft.com/office/drawing/2014/main" id="{CE9C97D6-A36F-CCB9-EE8D-2325196070CB}"/>
              </a:ext>
            </a:extLst>
          </p:cNvPr>
          <p:cNvSpPr txBox="1"/>
          <p:nvPr/>
        </p:nvSpPr>
        <p:spPr>
          <a:xfrm>
            <a:off x="9783875" y="6339844"/>
            <a:ext cx="2976331" cy="37965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867" b="0" i="0" u="none" strike="noStrike" kern="1200" cap="none" spc="0" normalizeH="0" baseline="0" noProof="0" dirty="0">
                <a:ln>
                  <a:noFill/>
                </a:ln>
                <a:solidFill>
                  <a:srgbClr val="FFFFFF"/>
                </a:solidFill>
                <a:effectLst/>
                <a:uLnTx/>
                <a:uFillTx/>
                <a:latin typeface="Calibri"/>
                <a:ea typeface="+mn-ea"/>
                <a:cs typeface="+mn-cs"/>
              </a:rPr>
              <a:t>Duy.Nguyen@csiro.au</a:t>
            </a:r>
          </a:p>
        </p:txBody>
      </p:sp>
    </p:spTree>
    <p:extLst>
      <p:ext uri="{BB962C8B-B14F-4D97-AF65-F5344CB8AC3E}">
        <p14:creationId xmlns:p14="http://schemas.microsoft.com/office/powerpoint/2010/main" val="145494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00" fill="hold"/>
                                        <p:tgtEl>
                                          <p:spTgt spid="7"/>
                                        </p:tgtEl>
                                      </p:cBhvr>
                                    </p:cmd>
                                  </p:childTnLst>
                                </p:cTn>
                              </p:par>
                              <p:par>
                                <p:cTn id="7" presetID="1" presetClass="mediacall" presetSubtype="0" fill="hold" nodeType="withEffect">
                                  <p:stCondLst>
                                    <p:cond delay="0"/>
                                  </p:stCondLst>
                                  <p:childTnLst>
                                    <p:cmd type="call" cmd="playFrom(0.0)">
                                      <p:cBhvr>
                                        <p:cTn id="8" dur="185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7"/>
                                        </p:tgtEl>
                                      </p:cBhvr>
                                    </p:cmd>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9"/>
                                        </p:tgtEl>
                                      </p:cBhvr>
                                    </p:cmd>
                                  </p:childTnLst>
                                </p:cTn>
                              </p:par>
                            </p:childTnLst>
                          </p:cTn>
                        </p:par>
                      </p:childTnLst>
                    </p:cTn>
                  </p:par>
                </p:childTnLst>
              </p:cTn>
              <p:nextCondLst>
                <p:cond evt="onClick" delay="0">
                  <p:tgtEl>
                    <p:spTgt spid="9"/>
                  </p:tgtEl>
                </p:cond>
              </p:nextCondLst>
            </p:seq>
            <p:video>
              <p:cMediaNode vol="80000">
                <p:cTn id="19" repeatCount="indefinite" fill="hold" display="0">
                  <p:stCondLst>
                    <p:cond delay="indefinite"/>
                  </p:stCondLst>
                </p:cTn>
                <p:tgtEl>
                  <p:spTgt spid="7"/>
                </p:tgtEl>
              </p:cMediaNode>
            </p:video>
            <p:video>
              <p:cMediaNode vol="80000">
                <p:cTn id="20" repeatCount="indefinite" fill="hold" display="0">
                  <p:stCondLst>
                    <p:cond delay="indefinite"/>
                  </p:stCondLst>
                </p:cTn>
                <p:tgtEl>
                  <p:spTgt spid="9"/>
                </p:tgtEl>
              </p:cMediaNode>
            </p:video>
          </p:childTnLst>
        </p:cTn>
      </p:par>
    </p:tnLst>
  </p:timing>
</p:sld>
</file>

<file path=ppt/theme/theme1.xml><?xml version="1.0" encoding="utf-8"?>
<a:theme xmlns:a="http://schemas.openxmlformats.org/drawingml/2006/main" name="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8212D9A7-5CEB-4581-B459-94B8F7326B49}" vid="{A4596929-8C8A-4387-A515-7A3B1ACAE340}"/>
    </a:ext>
  </a:extLst>
</a:theme>
</file>

<file path=ppt/theme/theme2.xml><?xml version="1.0" encoding="utf-8"?>
<a:theme xmlns:a="http://schemas.openxmlformats.org/drawingml/2006/main" name="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8212D9A7-5CEB-4581-B459-94B8F7326B49}" vid="{CB2CA567-CA77-4653-8D0C-ECFCDBF3FB97}"/>
    </a:ext>
  </a:extLst>
</a:theme>
</file>

<file path=ppt/theme/theme3.xml><?xml version="1.0" encoding="utf-8"?>
<a:theme xmlns:a="http://schemas.openxmlformats.org/drawingml/2006/main" name="1_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8212D9A7-5CEB-4581-B459-94B8F7326B49}" vid="{A4596929-8C8A-4387-A515-7A3B1ACAE340}"/>
    </a:ext>
  </a:extLst>
</a:theme>
</file>

<file path=ppt/theme/theme4.xml><?xml version="1.0" encoding="utf-8"?>
<a:theme xmlns:a="http://schemas.openxmlformats.org/drawingml/2006/main" name="2_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D303710D-959A-4827-AC5B-DABBE1240349}" vid="{E4751231-0D95-4FA3-B2A7-0A00F626793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72d9be16-af35-44ba-8991-a3db737bf75a">JWMAN5RQKHUP-2121915652-14137</_dlc_DocId>
    <_dlc_DocIdUrl xmlns="72d9be16-af35-44ba-8991-a3db737bf75a">
      <Url>https://csiroau.sharepoint.com/sites/AquaWatchAustraliaMission/_layouts/15/DocIdRedir.aspx?ID=JWMAN5RQKHUP-2121915652-14137</Url>
      <Description>JWMAN5RQKHUP-2121915652-14137</Description>
    </_dlc_DocIdUrl>
    <lcf76f155ced4ddcb4097134ff3c332f xmlns="9e444dda-df07-4069-8b25-4dfb1c3da75a">
      <Terms xmlns="http://schemas.microsoft.com/office/infopath/2007/PartnerControls"/>
    </lcf76f155ced4ddcb4097134ff3c332f>
    <TaxCatchAll xmlns="72d9be16-af35-44ba-8991-a3db737bf75a"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72FA3DF59B7CE49A6C16870444FDBEA" ma:contentTypeVersion="19" ma:contentTypeDescription="Create a new document." ma:contentTypeScope="" ma:versionID="afc4e5dee3ab5a4c1cc7e3c8028b0d0d">
  <xsd:schema xmlns:xsd="http://www.w3.org/2001/XMLSchema" xmlns:xs="http://www.w3.org/2001/XMLSchema" xmlns:p="http://schemas.microsoft.com/office/2006/metadata/properties" xmlns:ns2="9e444dda-df07-4069-8b25-4dfb1c3da75a" xmlns:ns3="72d9be16-af35-44ba-8991-a3db737bf75a" targetNamespace="http://schemas.microsoft.com/office/2006/metadata/properties" ma:root="true" ma:fieldsID="8ff6056eceeb60e36b8de88531fe0962" ns2:_="" ns3:_="">
    <xsd:import namespace="9e444dda-df07-4069-8b25-4dfb1c3da75a"/>
    <xsd:import namespace="72d9be16-af35-44ba-8991-a3db737bf75a"/>
    <xsd:element name="properties">
      <xsd:complexType>
        <xsd:sequence>
          <xsd:element name="documentManagement">
            <xsd:complexType>
              <xsd:all>
                <xsd:element ref="ns2:MediaServiceMetadata" minOccurs="0"/>
                <xsd:element ref="ns2:MediaServiceFastMetadata" minOccurs="0"/>
                <xsd:element ref="ns3:_dlc_DocId" minOccurs="0"/>
                <xsd:element ref="ns3:_dlc_DocIdUrl" minOccurs="0"/>
                <xsd:element ref="ns3:_dlc_DocIdPersistId"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444dda-df07-4069-8b25-4dfb1c3da7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9513c6f-d7d3-4bba-9430-ae33811478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d9be16-af35-44ba-8991-a3db737bf75a"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f7bb504e-10e3-48a0-9d7a-d1b355696d34}" ma:internalName="TaxCatchAll" ma:showField="CatchAllData" ma:web="72d9be16-af35-44ba-8991-a3db737bf7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AFB9EE-0917-40AC-AB3E-895608F56F51}">
  <ds:schemaRefs>
    <ds:schemaRef ds:uri="http://schemas.microsoft.com/sharepoint/events"/>
  </ds:schemaRefs>
</ds:datastoreItem>
</file>

<file path=customXml/itemProps2.xml><?xml version="1.0" encoding="utf-8"?>
<ds:datastoreItem xmlns:ds="http://schemas.openxmlformats.org/officeDocument/2006/customXml" ds:itemID="{6269E101-19EF-45F3-8DCD-AD13D44B635F}">
  <ds:schemaRefs>
    <ds:schemaRef ds:uri="http://schemas.microsoft.com/sharepoint/v3/contenttype/forms"/>
  </ds:schemaRefs>
</ds:datastoreItem>
</file>

<file path=customXml/itemProps3.xml><?xml version="1.0" encoding="utf-8"?>
<ds:datastoreItem xmlns:ds="http://schemas.openxmlformats.org/officeDocument/2006/customXml" ds:itemID="{8DC92E70-5D5E-47F8-B045-451412433512}">
  <ds:schemaRefs>
    <ds:schemaRef ds:uri="http://purl.org/dc/terms/"/>
    <ds:schemaRef ds:uri="http://purl.org/dc/elements/1.1/"/>
    <ds:schemaRef ds:uri="http://www.w3.org/XML/1998/namespace"/>
    <ds:schemaRef ds:uri="9e444dda-df07-4069-8b25-4dfb1c3da75a"/>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72d9be16-af35-44ba-8991-a3db737bf75a"/>
    <ds:schemaRef ds:uri="http://schemas.microsoft.com/office/2006/metadata/properties"/>
  </ds:schemaRefs>
</ds:datastoreItem>
</file>

<file path=customXml/itemProps4.xml><?xml version="1.0" encoding="utf-8"?>
<ds:datastoreItem xmlns:ds="http://schemas.openxmlformats.org/officeDocument/2006/customXml" ds:itemID="{8B14D1B9-69B5-45C2-9E6B-E457C3E6B2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444dda-df07-4069-8b25-4dfb1c3da75a"/>
    <ds:schemaRef ds:uri="72d9be16-af35-44ba-8991-a3db737bf7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312</TotalTime>
  <Words>1868</Words>
  <Application>Microsoft Office PowerPoint</Application>
  <PresentationFormat>Widescreen</PresentationFormat>
  <Paragraphs>123</Paragraphs>
  <Slides>8</Slides>
  <Notes>8</Notes>
  <HiddenSlides>0</HiddenSlides>
  <MMClips>2</MMClips>
  <ScaleCrop>false</ScaleCrop>
  <HeadingPairs>
    <vt:vector size="8" baseType="variant">
      <vt:variant>
        <vt:lpstr>Fonts Used</vt:lpstr>
      </vt:variant>
      <vt:variant>
        <vt:i4>5</vt:i4>
      </vt:variant>
      <vt:variant>
        <vt:lpstr>Theme</vt:lpstr>
      </vt:variant>
      <vt:variant>
        <vt:i4>4</vt:i4>
      </vt:variant>
      <vt:variant>
        <vt:lpstr>Embedded OLE Servers</vt:lpstr>
      </vt:variant>
      <vt:variant>
        <vt:i4>1</vt:i4>
      </vt:variant>
      <vt:variant>
        <vt:lpstr>Slide Titles</vt:lpstr>
      </vt:variant>
      <vt:variant>
        <vt:i4>8</vt:i4>
      </vt:variant>
    </vt:vector>
  </HeadingPairs>
  <TitlesOfParts>
    <vt:vector size="18" baseType="lpstr">
      <vt:lpstr>Aptos</vt:lpstr>
      <vt:lpstr>Arial</vt:lpstr>
      <vt:lpstr>Calibri</vt:lpstr>
      <vt:lpstr>Open sans</vt:lpstr>
      <vt:lpstr>Times New Roman</vt:lpstr>
      <vt:lpstr>CSIRO vertical</vt:lpstr>
      <vt:lpstr>CSIRO horizontal</vt:lpstr>
      <vt:lpstr>1_CSIRO vertical</vt:lpstr>
      <vt:lpstr>2_CSIRO vertical</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Nguyen, Duy (S&amp;A, Black Mountain)</dc:creator>
  <cp:lastModifiedBy>Anstee, Janet (S&amp;A, Black Mountain)</cp:lastModifiedBy>
  <cp:revision>4</cp:revision>
  <dcterms:created xsi:type="dcterms:W3CDTF">2026-02-04T01:26:13Z</dcterms:created>
  <dcterms:modified xsi:type="dcterms:W3CDTF">2026-03-19T05:56:07Z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ad370f1-5840-4c36-bb65-89acaaf849ca_Enabled">
    <vt:lpwstr>true</vt:lpwstr>
  </property>
  <property fmtid="{D5CDD505-2E9C-101B-9397-08002B2CF9AE}" pid="3" name="MSIP_Label_0ad370f1-5840-4c36-bb65-89acaaf849ca_SetDate">
    <vt:lpwstr>2026-02-04T01:26:19Z</vt:lpwstr>
  </property>
  <property fmtid="{D5CDD505-2E9C-101B-9397-08002B2CF9AE}" pid="4" name="MSIP_Label_0ad370f1-5840-4c36-bb65-89acaaf849ca_Method">
    <vt:lpwstr>Privileged</vt:lpwstr>
  </property>
  <property fmtid="{D5CDD505-2E9C-101B-9397-08002B2CF9AE}" pid="5" name="MSIP_Label_0ad370f1-5840-4c36-bb65-89acaaf849ca_Name">
    <vt:lpwstr>OFFICIAL</vt:lpwstr>
  </property>
  <property fmtid="{D5CDD505-2E9C-101B-9397-08002B2CF9AE}" pid="6" name="MSIP_Label_0ad370f1-5840-4c36-bb65-89acaaf849ca_SiteId">
    <vt:lpwstr>0fe05593-19ac-4f98-adbf-0375fce7f160</vt:lpwstr>
  </property>
  <property fmtid="{D5CDD505-2E9C-101B-9397-08002B2CF9AE}" pid="7" name="MSIP_Label_0ad370f1-5840-4c36-bb65-89acaaf849ca_ActionId">
    <vt:lpwstr>0b8bbdc2-8748-48dc-8a70-c1411d4ae75f</vt:lpwstr>
  </property>
  <property fmtid="{D5CDD505-2E9C-101B-9397-08002B2CF9AE}" pid="8" name="MSIP_Label_0ad370f1-5840-4c36-bb65-89acaaf849ca_ContentBits">
    <vt:lpwstr>3</vt:lpwstr>
  </property>
  <property fmtid="{D5CDD505-2E9C-101B-9397-08002B2CF9AE}" pid="9" name="MSIP_Label_0ad370f1-5840-4c36-bb65-89acaaf849ca_Tag">
    <vt:lpwstr>10, 0, 1, 1</vt:lpwstr>
  </property>
  <property fmtid="{D5CDD505-2E9C-101B-9397-08002B2CF9AE}" pid="10" name="ClassificationContentMarkingFooterLocations">
    <vt:lpwstr>Office Theme:10</vt:lpwstr>
  </property>
  <property fmtid="{D5CDD505-2E9C-101B-9397-08002B2CF9AE}" pid="11" name="ClassificationContentMarkingFooterText">
    <vt:lpwstr>OFFICIAL</vt:lpwstr>
  </property>
  <property fmtid="{D5CDD505-2E9C-101B-9397-08002B2CF9AE}" pid="12" name="ClassificationContentMarkingHeaderLocations">
    <vt:lpwstr>Office Theme:9</vt:lpwstr>
  </property>
  <property fmtid="{D5CDD505-2E9C-101B-9397-08002B2CF9AE}" pid="13" name="ClassificationContentMarkingHeaderText">
    <vt:lpwstr>OFFICIAL</vt:lpwstr>
  </property>
  <property fmtid="{D5CDD505-2E9C-101B-9397-08002B2CF9AE}" pid="14" name="ContentTypeId">
    <vt:lpwstr>0x010100772FA3DF59B7CE49A6C16870444FDBEA</vt:lpwstr>
  </property>
  <property fmtid="{D5CDD505-2E9C-101B-9397-08002B2CF9AE}" pid="15" name="_dlc_DocIdItemGuid">
    <vt:lpwstr>3e7fd222-4027-49a0-ae8a-62435e3e9167</vt:lpwstr>
  </property>
  <property fmtid="{D5CDD505-2E9C-101B-9397-08002B2CF9AE}" pid="16" name="MediaServiceImageTags">
    <vt:lpwstr/>
  </property>
</Properties>
</file>