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0" r:id="rId3"/>
    <p:sldId id="261"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Marion Rose" initials="EMR" lastIdx="1" clrIdx="0">
    <p:extLst>
      <p:ext uri="{19B8F6BF-5375-455C-9EA6-DF929625EA0E}">
        <p15:presenceInfo xmlns:p15="http://schemas.microsoft.com/office/powerpoint/2012/main" userId="Elizabeth Marion Ro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5" autoAdjust="0"/>
    <p:restoredTop sz="94660"/>
  </p:normalViewPr>
  <p:slideViewPr>
    <p:cSldViewPr snapToGrid="0">
      <p:cViewPr varScale="1">
        <p:scale>
          <a:sx n="122" d="100"/>
          <a:sy n="122" d="100"/>
        </p:scale>
        <p:origin x="198" y="51"/>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4AD8E1C4-9A15-4764-86FE-E1C0275FBCFF}"/>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3301750" y="2265730"/>
            <a:ext cx="8288157" cy="2756714"/>
          </a:xfrm>
          <a:prstGeom prst="rect">
            <a:avLst/>
          </a:prstGeom>
        </p:spPr>
      </p:pic>
      <p:pic>
        <p:nvPicPr>
          <p:cNvPr id="18" name="Picture 17">
            <a:extLst>
              <a:ext uri="{FF2B5EF4-FFF2-40B4-BE49-F238E27FC236}">
                <a16:creationId xmlns:a16="http://schemas.microsoft.com/office/drawing/2014/main" id="{C5250A59-E31B-4002-83F5-2CA0F10DD419}"/>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b="-114"/>
          <a:stretch/>
        </p:blipFill>
        <p:spPr>
          <a:xfrm flipV="1">
            <a:off x="2824280" y="4824248"/>
            <a:ext cx="5391556" cy="2038097"/>
          </a:xfrm>
          <a:prstGeom prst="rect">
            <a:avLst/>
          </a:prstGeom>
        </p:spPr>
      </p:pic>
      <p:pic>
        <p:nvPicPr>
          <p:cNvPr id="19" name="Picture 18" descr="A picture containing nature&#10;&#10;Description automatically generated">
            <a:extLst>
              <a:ext uri="{FF2B5EF4-FFF2-40B4-BE49-F238E27FC236}">
                <a16:creationId xmlns:a16="http://schemas.microsoft.com/office/drawing/2014/main" id="{9A5D0622-33ED-4EB7-96FB-4585BC47175C}"/>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a:stretch/>
        </p:blipFill>
        <p:spPr>
          <a:xfrm>
            <a:off x="8477344" y="-1"/>
            <a:ext cx="3714656" cy="2686815"/>
          </a:xfrm>
          <a:prstGeom prst="rect">
            <a:avLst/>
          </a:prstGeom>
        </p:spPr>
      </p:pic>
      <p:sp>
        <p:nvSpPr>
          <p:cNvPr id="20" name="Hexagon 3">
            <a:extLst>
              <a:ext uri="{FF2B5EF4-FFF2-40B4-BE49-F238E27FC236}">
                <a16:creationId xmlns:a16="http://schemas.microsoft.com/office/drawing/2014/main" id="{6D2DF6DF-5332-4778-ABD2-C77C32E47F0B}"/>
              </a:ext>
            </a:extLst>
          </p:cNvPr>
          <p:cNvSpPr/>
          <p:nvPr userDrawn="1"/>
        </p:nvSpPr>
        <p:spPr>
          <a:xfrm rot="10800000" flipV="1">
            <a:off x="5456394" y="1968439"/>
            <a:ext cx="6751471" cy="4901119"/>
          </a:xfrm>
          <a:custGeom>
            <a:avLst/>
            <a:gdLst>
              <a:gd name="connsiteX0" fmla="*/ 0 w 6765758"/>
              <a:gd name="connsiteY0" fmla="*/ 4848732 h 4848732"/>
              <a:gd name="connsiteX1" fmla="*/ 0 w 6765758"/>
              <a:gd name="connsiteY1" fmla="*/ 0 h 4848732"/>
              <a:gd name="connsiteX2" fmla="*/ 6765758 w 6765758"/>
              <a:gd name="connsiteY2" fmla="*/ 4848732 h 4848732"/>
              <a:gd name="connsiteX3" fmla="*/ 0 w 6765758"/>
              <a:gd name="connsiteY3" fmla="*/ 4848732 h 4848732"/>
              <a:gd name="connsiteX0" fmla="*/ 0 w 6765758"/>
              <a:gd name="connsiteY0" fmla="*/ 4941601 h 4941601"/>
              <a:gd name="connsiteX1" fmla="*/ 0 w 6765758"/>
              <a:gd name="connsiteY1" fmla="*/ 0 h 4941601"/>
              <a:gd name="connsiteX2" fmla="*/ 6765758 w 6765758"/>
              <a:gd name="connsiteY2" fmla="*/ 4941601 h 4941601"/>
              <a:gd name="connsiteX3" fmla="*/ 0 w 6765758"/>
              <a:gd name="connsiteY3" fmla="*/ 4941601 h 4941601"/>
              <a:gd name="connsiteX0" fmla="*/ 0 w 6765758"/>
              <a:gd name="connsiteY0" fmla="*/ 4920169 h 4920169"/>
              <a:gd name="connsiteX1" fmla="*/ 2381 w 6765758"/>
              <a:gd name="connsiteY1" fmla="*/ 0 h 4920169"/>
              <a:gd name="connsiteX2" fmla="*/ 6765758 w 6765758"/>
              <a:gd name="connsiteY2" fmla="*/ 4920169 h 4920169"/>
              <a:gd name="connsiteX3" fmla="*/ 0 w 6765758"/>
              <a:gd name="connsiteY3" fmla="*/ 4920169 h 4920169"/>
              <a:gd name="connsiteX0" fmla="*/ 0 w 6751470"/>
              <a:gd name="connsiteY0" fmla="*/ 4920169 h 4920169"/>
              <a:gd name="connsiteX1" fmla="*/ 2381 w 6751470"/>
              <a:gd name="connsiteY1" fmla="*/ 0 h 4920169"/>
              <a:gd name="connsiteX2" fmla="*/ 6751470 w 6751470"/>
              <a:gd name="connsiteY2" fmla="*/ 4901119 h 4920169"/>
              <a:gd name="connsiteX3" fmla="*/ 0 w 6751470"/>
              <a:gd name="connsiteY3" fmla="*/ 4920169 h 4920169"/>
              <a:gd name="connsiteX0" fmla="*/ 26211 w 6749106"/>
              <a:gd name="connsiteY0" fmla="*/ 4891594 h 4901119"/>
              <a:gd name="connsiteX1" fmla="*/ 17 w 6749106"/>
              <a:gd name="connsiteY1" fmla="*/ 0 h 4901119"/>
              <a:gd name="connsiteX2" fmla="*/ 6749106 w 6749106"/>
              <a:gd name="connsiteY2" fmla="*/ 4901119 h 4901119"/>
              <a:gd name="connsiteX3" fmla="*/ 26211 w 6749106"/>
              <a:gd name="connsiteY3" fmla="*/ 4891594 h 4901119"/>
              <a:gd name="connsiteX0" fmla="*/ 11939 w 6749122"/>
              <a:gd name="connsiteY0" fmla="*/ 4891594 h 4901119"/>
              <a:gd name="connsiteX1" fmla="*/ 33 w 6749122"/>
              <a:gd name="connsiteY1" fmla="*/ 0 h 4901119"/>
              <a:gd name="connsiteX2" fmla="*/ 6749122 w 6749122"/>
              <a:gd name="connsiteY2" fmla="*/ 4901119 h 4901119"/>
              <a:gd name="connsiteX3" fmla="*/ 11939 w 6749122"/>
              <a:gd name="connsiteY3" fmla="*/ 4891594 h 4901119"/>
              <a:gd name="connsiteX0" fmla="*/ 11939 w 6749122"/>
              <a:gd name="connsiteY0" fmla="*/ 4891594 h 4901119"/>
              <a:gd name="connsiteX1" fmla="*/ 33 w 6749122"/>
              <a:gd name="connsiteY1" fmla="*/ 0 h 4901119"/>
              <a:gd name="connsiteX2" fmla="*/ 6749122 w 6749122"/>
              <a:gd name="connsiteY2" fmla="*/ 4901119 h 4901119"/>
              <a:gd name="connsiteX3" fmla="*/ 11939 w 6749122"/>
              <a:gd name="connsiteY3" fmla="*/ 4891594 h 4901119"/>
              <a:gd name="connsiteX0" fmla="*/ 11939 w 6749122"/>
              <a:gd name="connsiteY0" fmla="*/ 4891594 h 4901119"/>
              <a:gd name="connsiteX1" fmla="*/ 33 w 6749122"/>
              <a:gd name="connsiteY1" fmla="*/ 0 h 4901119"/>
              <a:gd name="connsiteX2" fmla="*/ 6749122 w 6749122"/>
              <a:gd name="connsiteY2" fmla="*/ 4901119 h 4901119"/>
              <a:gd name="connsiteX3" fmla="*/ 11939 w 6749122"/>
              <a:gd name="connsiteY3" fmla="*/ 4891594 h 4901119"/>
              <a:gd name="connsiteX0" fmla="*/ 11939 w 6749122"/>
              <a:gd name="connsiteY0" fmla="*/ 4891594 h 4901119"/>
              <a:gd name="connsiteX1" fmla="*/ 33 w 6749122"/>
              <a:gd name="connsiteY1" fmla="*/ 0 h 4901119"/>
              <a:gd name="connsiteX2" fmla="*/ 6749122 w 6749122"/>
              <a:gd name="connsiteY2" fmla="*/ 4901119 h 4901119"/>
              <a:gd name="connsiteX3" fmla="*/ 11939 w 6749122"/>
              <a:gd name="connsiteY3" fmla="*/ 4891594 h 4901119"/>
              <a:gd name="connsiteX0" fmla="*/ 0 w 6756233"/>
              <a:gd name="connsiteY0" fmla="*/ 4877306 h 4901119"/>
              <a:gd name="connsiteX1" fmla="*/ 7144 w 6756233"/>
              <a:gd name="connsiteY1" fmla="*/ 0 h 4901119"/>
              <a:gd name="connsiteX2" fmla="*/ 6756233 w 6756233"/>
              <a:gd name="connsiteY2" fmla="*/ 4901119 h 4901119"/>
              <a:gd name="connsiteX3" fmla="*/ 0 w 6756233"/>
              <a:gd name="connsiteY3" fmla="*/ 4877306 h 4901119"/>
              <a:gd name="connsiteX0" fmla="*/ 2487 w 6749195"/>
              <a:gd name="connsiteY0" fmla="*/ 4896356 h 4901119"/>
              <a:gd name="connsiteX1" fmla="*/ 106 w 6749195"/>
              <a:gd name="connsiteY1" fmla="*/ 0 h 4901119"/>
              <a:gd name="connsiteX2" fmla="*/ 6749195 w 6749195"/>
              <a:gd name="connsiteY2" fmla="*/ 4901119 h 4901119"/>
              <a:gd name="connsiteX3" fmla="*/ 2487 w 6749195"/>
              <a:gd name="connsiteY3" fmla="*/ 4896356 h 4901119"/>
              <a:gd name="connsiteX0" fmla="*/ 2487 w 6749195"/>
              <a:gd name="connsiteY0" fmla="*/ 4898738 h 4901119"/>
              <a:gd name="connsiteX1" fmla="*/ 106 w 6749195"/>
              <a:gd name="connsiteY1" fmla="*/ 0 h 4901119"/>
              <a:gd name="connsiteX2" fmla="*/ 6749195 w 6749195"/>
              <a:gd name="connsiteY2" fmla="*/ 4901119 h 4901119"/>
              <a:gd name="connsiteX3" fmla="*/ 2487 w 6749195"/>
              <a:gd name="connsiteY3" fmla="*/ 4898738 h 4901119"/>
              <a:gd name="connsiteX0" fmla="*/ 0 w 6751471"/>
              <a:gd name="connsiteY0" fmla="*/ 4901119 h 4901119"/>
              <a:gd name="connsiteX1" fmla="*/ 2382 w 6751471"/>
              <a:gd name="connsiteY1" fmla="*/ 0 h 4901119"/>
              <a:gd name="connsiteX2" fmla="*/ 6751471 w 6751471"/>
              <a:gd name="connsiteY2" fmla="*/ 4901119 h 4901119"/>
              <a:gd name="connsiteX3" fmla="*/ 0 w 6751471"/>
              <a:gd name="connsiteY3" fmla="*/ 4901119 h 4901119"/>
              <a:gd name="connsiteX0" fmla="*/ 0 w 6751471"/>
              <a:gd name="connsiteY0" fmla="*/ 4901119 h 4901119"/>
              <a:gd name="connsiteX1" fmla="*/ 2382 w 6751471"/>
              <a:gd name="connsiteY1" fmla="*/ 0 h 4901119"/>
              <a:gd name="connsiteX2" fmla="*/ 6751471 w 6751471"/>
              <a:gd name="connsiteY2" fmla="*/ 4901119 h 4901119"/>
              <a:gd name="connsiteX3" fmla="*/ 0 w 6751471"/>
              <a:gd name="connsiteY3" fmla="*/ 4901119 h 4901119"/>
            </a:gdLst>
            <a:ahLst/>
            <a:cxnLst>
              <a:cxn ang="0">
                <a:pos x="connsiteX0" y="connsiteY0"/>
              </a:cxn>
              <a:cxn ang="0">
                <a:pos x="connsiteX1" y="connsiteY1"/>
              </a:cxn>
              <a:cxn ang="0">
                <a:pos x="connsiteX2" y="connsiteY2"/>
              </a:cxn>
              <a:cxn ang="0">
                <a:pos x="connsiteX3" y="connsiteY3"/>
              </a:cxn>
            </a:cxnLst>
            <a:rect l="l" t="t" r="r" b="b"/>
            <a:pathLst>
              <a:path w="6751471" h="4901119">
                <a:moveTo>
                  <a:pt x="0" y="4901119"/>
                </a:moveTo>
                <a:cubicBezTo>
                  <a:pt x="794" y="3261063"/>
                  <a:pt x="1588" y="1640056"/>
                  <a:pt x="2382" y="0"/>
                </a:cubicBezTo>
                <a:lnTo>
                  <a:pt x="6751471" y="4901119"/>
                </a:lnTo>
                <a:lnTo>
                  <a:pt x="0" y="4901119"/>
                </a:lnTo>
                <a:close/>
              </a:path>
            </a:pathLst>
          </a:custGeom>
          <a:solidFill>
            <a:schemeClr val="accent4"/>
          </a:solidFill>
          <a:ln w="3175">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Hexagon 3">
            <a:extLst>
              <a:ext uri="{FF2B5EF4-FFF2-40B4-BE49-F238E27FC236}">
                <a16:creationId xmlns:a16="http://schemas.microsoft.com/office/drawing/2014/main" id="{ED1323B1-25AD-4D68-9935-331D79B300CE}"/>
              </a:ext>
            </a:extLst>
          </p:cNvPr>
          <p:cNvSpPr/>
          <p:nvPr userDrawn="1"/>
        </p:nvSpPr>
        <p:spPr>
          <a:xfrm flipH="1">
            <a:off x="-4784" y="-14542"/>
            <a:ext cx="12199164" cy="6874921"/>
          </a:xfrm>
          <a:custGeom>
            <a:avLst/>
            <a:gdLst>
              <a:gd name="connsiteX0" fmla="*/ 0 w 12192000"/>
              <a:gd name="connsiteY0" fmla="*/ 3429000 h 6858000"/>
              <a:gd name="connsiteX1" fmla="*/ 1714500 w 12192000"/>
              <a:gd name="connsiteY1" fmla="*/ 2 h 6858000"/>
              <a:gd name="connsiteX2" fmla="*/ 10477500 w 12192000"/>
              <a:gd name="connsiteY2" fmla="*/ 2 h 6858000"/>
              <a:gd name="connsiteX3" fmla="*/ 12192000 w 12192000"/>
              <a:gd name="connsiteY3" fmla="*/ 3429000 h 6858000"/>
              <a:gd name="connsiteX4" fmla="*/ 10477500 w 12192000"/>
              <a:gd name="connsiteY4" fmla="*/ 6857998 h 6858000"/>
              <a:gd name="connsiteX5" fmla="*/ 1714500 w 12192000"/>
              <a:gd name="connsiteY5" fmla="*/ 6857998 h 6858000"/>
              <a:gd name="connsiteX6" fmla="*/ 0 w 12192000"/>
              <a:gd name="connsiteY6" fmla="*/ 3429000 h 6858000"/>
              <a:gd name="connsiteX0" fmla="*/ 6016 w 12198016"/>
              <a:gd name="connsiteY0" fmla="*/ 3441030 h 6870028"/>
              <a:gd name="connsiteX1" fmla="*/ 0 w 12198016"/>
              <a:gd name="connsiteY1" fmla="*/ 0 h 6870028"/>
              <a:gd name="connsiteX2" fmla="*/ 10483516 w 12198016"/>
              <a:gd name="connsiteY2" fmla="*/ 12032 h 6870028"/>
              <a:gd name="connsiteX3" fmla="*/ 12198016 w 12198016"/>
              <a:gd name="connsiteY3" fmla="*/ 3441030 h 6870028"/>
              <a:gd name="connsiteX4" fmla="*/ 10483516 w 12198016"/>
              <a:gd name="connsiteY4" fmla="*/ 6870028 h 6870028"/>
              <a:gd name="connsiteX5" fmla="*/ 1720516 w 12198016"/>
              <a:gd name="connsiteY5" fmla="*/ 6870028 h 6870028"/>
              <a:gd name="connsiteX6" fmla="*/ 6016 w 12198016"/>
              <a:gd name="connsiteY6" fmla="*/ 3441030 h 6870028"/>
              <a:gd name="connsiteX0" fmla="*/ 6016 w 12198016"/>
              <a:gd name="connsiteY0" fmla="*/ 3441030 h 6870028"/>
              <a:gd name="connsiteX1" fmla="*/ 0 w 12198016"/>
              <a:gd name="connsiteY1" fmla="*/ 0 h 6870028"/>
              <a:gd name="connsiteX2" fmla="*/ 12192000 w 12198016"/>
              <a:gd name="connsiteY2" fmla="*/ 24063 h 6870028"/>
              <a:gd name="connsiteX3" fmla="*/ 12198016 w 12198016"/>
              <a:gd name="connsiteY3" fmla="*/ 3441030 h 6870028"/>
              <a:gd name="connsiteX4" fmla="*/ 10483516 w 12198016"/>
              <a:gd name="connsiteY4" fmla="*/ 6870028 h 6870028"/>
              <a:gd name="connsiteX5" fmla="*/ 1720516 w 12198016"/>
              <a:gd name="connsiteY5" fmla="*/ 6870028 h 6870028"/>
              <a:gd name="connsiteX6" fmla="*/ 6016 w 12198016"/>
              <a:gd name="connsiteY6" fmla="*/ 3441030 h 6870028"/>
              <a:gd name="connsiteX0" fmla="*/ 6016 w 12198016"/>
              <a:gd name="connsiteY0" fmla="*/ 3441030 h 6870028"/>
              <a:gd name="connsiteX1" fmla="*/ 0 w 12198016"/>
              <a:gd name="connsiteY1" fmla="*/ 0 h 6870028"/>
              <a:gd name="connsiteX2" fmla="*/ 12192000 w 12198016"/>
              <a:gd name="connsiteY2" fmla="*/ 24063 h 6870028"/>
              <a:gd name="connsiteX3" fmla="*/ 12198016 w 12198016"/>
              <a:gd name="connsiteY3" fmla="*/ 3441030 h 6870028"/>
              <a:gd name="connsiteX4" fmla="*/ 12179968 w 12198016"/>
              <a:gd name="connsiteY4" fmla="*/ 6845965 h 6870028"/>
              <a:gd name="connsiteX5" fmla="*/ 1720516 w 12198016"/>
              <a:gd name="connsiteY5" fmla="*/ 6870028 h 6870028"/>
              <a:gd name="connsiteX6" fmla="*/ 6016 w 12198016"/>
              <a:gd name="connsiteY6" fmla="*/ 3441030 h 6870028"/>
              <a:gd name="connsiteX0" fmla="*/ 6016 w 12198016"/>
              <a:gd name="connsiteY0" fmla="*/ 3441030 h 6857997"/>
              <a:gd name="connsiteX1" fmla="*/ 0 w 12198016"/>
              <a:gd name="connsiteY1" fmla="*/ 0 h 6857997"/>
              <a:gd name="connsiteX2" fmla="*/ 12192000 w 12198016"/>
              <a:gd name="connsiteY2" fmla="*/ 24063 h 6857997"/>
              <a:gd name="connsiteX3" fmla="*/ 12198016 w 12198016"/>
              <a:gd name="connsiteY3" fmla="*/ 3441030 h 6857997"/>
              <a:gd name="connsiteX4" fmla="*/ 12179968 w 12198016"/>
              <a:gd name="connsiteY4" fmla="*/ 6845965 h 6857997"/>
              <a:gd name="connsiteX5" fmla="*/ 7122694 w 12198016"/>
              <a:gd name="connsiteY5" fmla="*/ 6857997 h 6857997"/>
              <a:gd name="connsiteX6" fmla="*/ 6016 w 12198016"/>
              <a:gd name="connsiteY6" fmla="*/ 3441030 h 6857997"/>
              <a:gd name="connsiteX0" fmla="*/ 266 w 12204298"/>
              <a:gd name="connsiteY0" fmla="*/ 2045367 h 6857997"/>
              <a:gd name="connsiteX1" fmla="*/ 6282 w 12204298"/>
              <a:gd name="connsiteY1" fmla="*/ 0 h 6857997"/>
              <a:gd name="connsiteX2" fmla="*/ 12198282 w 12204298"/>
              <a:gd name="connsiteY2" fmla="*/ 24063 h 6857997"/>
              <a:gd name="connsiteX3" fmla="*/ 12204298 w 12204298"/>
              <a:gd name="connsiteY3" fmla="*/ 3441030 h 6857997"/>
              <a:gd name="connsiteX4" fmla="*/ 12186250 w 12204298"/>
              <a:gd name="connsiteY4" fmla="*/ 6845965 h 6857997"/>
              <a:gd name="connsiteX5" fmla="*/ 7128976 w 12204298"/>
              <a:gd name="connsiteY5" fmla="*/ 6857997 h 6857997"/>
              <a:gd name="connsiteX6" fmla="*/ 266 w 12204298"/>
              <a:gd name="connsiteY6" fmla="*/ 2045367 h 6857997"/>
              <a:gd name="connsiteX0" fmla="*/ 980573 w 12198016"/>
              <a:gd name="connsiteY0" fmla="*/ 1792704 h 6857997"/>
              <a:gd name="connsiteX1" fmla="*/ 0 w 12198016"/>
              <a:gd name="connsiteY1" fmla="*/ 0 h 6857997"/>
              <a:gd name="connsiteX2" fmla="*/ 12192000 w 12198016"/>
              <a:gd name="connsiteY2" fmla="*/ 24063 h 6857997"/>
              <a:gd name="connsiteX3" fmla="*/ 12198016 w 12198016"/>
              <a:gd name="connsiteY3" fmla="*/ 3441030 h 6857997"/>
              <a:gd name="connsiteX4" fmla="*/ 12179968 w 12198016"/>
              <a:gd name="connsiteY4" fmla="*/ 6845965 h 6857997"/>
              <a:gd name="connsiteX5" fmla="*/ 7122694 w 12198016"/>
              <a:gd name="connsiteY5" fmla="*/ 6857997 h 6857997"/>
              <a:gd name="connsiteX6" fmla="*/ 980573 w 12198016"/>
              <a:gd name="connsiteY6" fmla="*/ 1792704 h 6857997"/>
              <a:gd name="connsiteX0" fmla="*/ 266 w 12204299"/>
              <a:gd name="connsiteY0" fmla="*/ 1840831 h 6857997"/>
              <a:gd name="connsiteX1" fmla="*/ 6283 w 12204299"/>
              <a:gd name="connsiteY1" fmla="*/ 0 h 6857997"/>
              <a:gd name="connsiteX2" fmla="*/ 12198283 w 12204299"/>
              <a:gd name="connsiteY2" fmla="*/ 24063 h 6857997"/>
              <a:gd name="connsiteX3" fmla="*/ 12204299 w 12204299"/>
              <a:gd name="connsiteY3" fmla="*/ 3441030 h 6857997"/>
              <a:gd name="connsiteX4" fmla="*/ 12186251 w 12204299"/>
              <a:gd name="connsiteY4" fmla="*/ 6845965 h 6857997"/>
              <a:gd name="connsiteX5" fmla="*/ 7128977 w 12204299"/>
              <a:gd name="connsiteY5" fmla="*/ 6857997 h 6857997"/>
              <a:gd name="connsiteX6" fmla="*/ 266 w 12204299"/>
              <a:gd name="connsiteY6" fmla="*/ 1840831 h 6857997"/>
              <a:gd name="connsiteX0" fmla="*/ 7122694 w 12198016"/>
              <a:gd name="connsiteY0" fmla="*/ 6857997 h 6857997"/>
              <a:gd name="connsiteX1" fmla="*/ 0 w 12198016"/>
              <a:gd name="connsiteY1" fmla="*/ 0 h 6857997"/>
              <a:gd name="connsiteX2" fmla="*/ 12192000 w 12198016"/>
              <a:gd name="connsiteY2" fmla="*/ 24063 h 6857997"/>
              <a:gd name="connsiteX3" fmla="*/ 12198016 w 12198016"/>
              <a:gd name="connsiteY3" fmla="*/ 3441030 h 6857997"/>
              <a:gd name="connsiteX4" fmla="*/ 12179968 w 12198016"/>
              <a:gd name="connsiteY4" fmla="*/ 6845965 h 6857997"/>
              <a:gd name="connsiteX5" fmla="*/ 7122694 w 12198016"/>
              <a:gd name="connsiteY5" fmla="*/ 6857997 h 6857997"/>
              <a:gd name="connsiteX0" fmla="*/ 4818648 w 12198016"/>
              <a:gd name="connsiteY0" fmla="*/ 6870031 h 6870031"/>
              <a:gd name="connsiteX1" fmla="*/ 0 w 12198016"/>
              <a:gd name="connsiteY1" fmla="*/ 0 h 6870031"/>
              <a:gd name="connsiteX2" fmla="*/ 12192000 w 12198016"/>
              <a:gd name="connsiteY2" fmla="*/ 24063 h 6870031"/>
              <a:gd name="connsiteX3" fmla="*/ 12198016 w 12198016"/>
              <a:gd name="connsiteY3" fmla="*/ 3441030 h 6870031"/>
              <a:gd name="connsiteX4" fmla="*/ 12179968 w 12198016"/>
              <a:gd name="connsiteY4" fmla="*/ 6845965 h 6870031"/>
              <a:gd name="connsiteX5" fmla="*/ 4818648 w 12198016"/>
              <a:gd name="connsiteY5" fmla="*/ 6870031 h 6870031"/>
              <a:gd name="connsiteX0" fmla="*/ 2713121 w 10092489"/>
              <a:gd name="connsiteY0" fmla="*/ 6870031 h 6870031"/>
              <a:gd name="connsiteX1" fmla="*/ 0 w 10092489"/>
              <a:gd name="connsiteY1" fmla="*/ 0 h 6870031"/>
              <a:gd name="connsiteX2" fmla="*/ 10086473 w 10092489"/>
              <a:gd name="connsiteY2" fmla="*/ 24063 h 6870031"/>
              <a:gd name="connsiteX3" fmla="*/ 10092489 w 10092489"/>
              <a:gd name="connsiteY3" fmla="*/ 3441030 h 6870031"/>
              <a:gd name="connsiteX4" fmla="*/ 10074441 w 10092489"/>
              <a:gd name="connsiteY4" fmla="*/ 6845965 h 6870031"/>
              <a:gd name="connsiteX5" fmla="*/ 2713121 w 10092489"/>
              <a:gd name="connsiteY5" fmla="*/ 6870031 h 6870031"/>
              <a:gd name="connsiteX0" fmla="*/ 3230479 w 10092489"/>
              <a:gd name="connsiteY0" fmla="*/ 6870031 h 6870031"/>
              <a:gd name="connsiteX1" fmla="*/ 0 w 10092489"/>
              <a:gd name="connsiteY1" fmla="*/ 0 h 6870031"/>
              <a:gd name="connsiteX2" fmla="*/ 10086473 w 10092489"/>
              <a:gd name="connsiteY2" fmla="*/ 24063 h 6870031"/>
              <a:gd name="connsiteX3" fmla="*/ 10092489 w 10092489"/>
              <a:gd name="connsiteY3" fmla="*/ 3441030 h 6870031"/>
              <a:gd name="connsiteX4" fmla="*/ 10074441 w 10092489"/>
              <a:gd name="connsiteY4" fmla="*/ 6845965 h 6870031"/>
              <a:gd name="connsiteX5" fmla="*/ 3230479 w 10092489"/>
              <a:gd name="connsiteY5" fmla="*/ 6870031 h 6870031"/>
              <a:gd name="connsiteX0" fmla="*/ 5526973 w 12388983"/>
              <a:gd name="connsiteY0" fmla="*/ 6870031 h 6870031"/>
              <a:gd name="connsiteX1" fmla="*/ 0 w 12388983"/>
              <a:gd name="connsiteY1" fmla="*/ 0 h 6870031"/>
              <a:gd name="connsiteX2" fmla="*/ 12382967 w 12388983"/>
              <a:gd name="connsiteY2" fmla="*/ 24063 h 6870031"/>
              <a:gd name="connsiteX3" fmla="*/ 12388983 w 12388983"/>
              <a:gd name="connsiteY3" fmla="*/ 3441030 h 6870031"/>
              <a:gd name="connsiteX4" fmla="*/ 12370935 w 12388983"/>
              <a:gd name="connsiteY4" fmla="*/ 6845965 h 6870031"/>
              <a:gd name="connsiteX5" fmla="*/ 5526973 w 12388983"/>
              <a:gd name="connsiteY5" fmla="*/ 6870031 h 6870031"/>
              <a:gd name="connsiteX0" fmla="*/ 7840359 w 14702369"/>
              <a:gd name="connsiteY0" fmla="*/ 6845968 h 6845968"/>
              <a:gd name="connsiteX1" fmla="*/ 0 w 14702369"/>
              <a:gd name="connsiteY1" fmla="*/ 0 h 6845968"/>
              <a:gd name="connsiteX2" fmla="*/ 14696353 w 14702369"/>
              <a:gd name="connsiteY2" fmla="*/ 0 h 6845968"/>
              <a:gd name="connsiteX3" fmla="*/ 14702369 w 14702369"/>
              <a:gd name="connsiteY3" fmla="*/ 3416967 h 6845968"/>
              <a:gd name="connsiteX4" fmla="*/ 14684321 w 14702369"/>
              <a:gd name="connsiteY4" fmla="*/ 6821902 h 6845968"/>
              <a:gd name="connsiteX5" fmla="*/ 7840359 w 14702369"/>
              <a:gd name="connsiteY5" fmla="*/ 6845968 h 6845968"/>
              <a:gd name="connsiteX0" fmla="*/ 11914246 w 14702369"/>
              <a:gd name="connsiteY0" fmla="*/ 6821904 h 6821904"/>
              <a:gd name="connsiteX1" fmla="*/ 0 w 14702369"/>
              <a:gd name="connsiteY1" fmla="*/ 0 h 6821904"/>
              <a:gd name="connsiteX2" fmla="*/ 14696353 w 14702369"/>
              <a:gd name="connsiteY2" fmla="*/ 0 h 6821904"/>
              <a:gd name="connsiteX3" fmla="*/ 14702369 w 14702369"/>
              <a:gd name="connsiteY3" fmla="*/ 3416967 h 6821904"/>
              <a:gd name="connsiteX4" fmla="*/ 14684321 w 14702369"/>
              <a:gd name="connsiteY4" fmla="*/ 6821902 h 6821904"/>
              <a:gd name="connsiteX5" fmla="*/ 11914246 w 14702369"/>
              <a:gd name="connsiteY5" fmla="*/ 6821904 h 6821904"/>
              <a:gd name="connsiteX0" fmla="*/ 11303164 w 14702369"/>
              <a:gd name="connsiteY0" fmla="*/ 6833935 h 6833935"/>
              <a:gd name="connsiteX1" fmla="*/ 0 w 14702369"/>
              <a:gd name="connsiteY1" fmla="*/ 0 h 6833935"/>
              <a:gd name="connsiteX2" fmla="*/ 14696353 w 14702369"/>
              <a:gd name="connsiteY2" fmla="*/ 0 h 6833935"/>
              <a:gd name="connsiteX3" fmla="*/ 14702369 w 14702369"/>
              <a:gd name="connsiteY3" fmla="*/ 3416967 h 6833935"/>
              <a:gd name="connsiteX4" fmla="*/ 14684321 w 14702369"/>
              <a:gd name="connsiteY4" fmla="*/ 6821902 h 6833935"/>
              <a:gd name="connsiteX5" fmla="*/ 11303164 w 14702369"/>
              <a:gd name="connsiteY5" fmla="*/ 6833935 h 6833935"/>
              <a:gd name="connsiteX0" fmla="*/ 11303164 w 14702369"/>
              <a:gd name="connsiteY0" fmla="*/ 6833935 h 6833935"/>
              <a:gd name="connsiteX1" fmla="*/ 0 w 14702369"/>
              <a:gd name="connsiteY1" fmla="*/ 0 h 6833935"/>
              <a:gd name="connsiteX2" fmla="*/ 14696353 w 14702369"/>
              <a:gd name="connsiteY2" fmla="*/ 0 h 6833935"/>
              <a:gd name="connsiteX3" fmla="*/ 14702369 w 14702369"/>
              <a:gd name="connsiteY3" fmla="*/ 3416967 h 6833935"/>
              <a:gd name="connsiteX4" fmla="*/ 14698869 w 14702369"/>
              <a:gd name="connsiteY4" fmla="*/ 6833934 h 6833935"/>
              <a:gd name="connsiteX5" fmla="*/ 11303164 w 14702369"/>
              <a:gd name="connsiteY5" fmla="*/ 6833935 h 6833935"/>
              <a:gd name="connsiteX0" fmla="*/ 11356917 w 14756122"/>
              <a:gd name="connsiteY0" fmla="*/ 6833935 h 6833935"/>
              <a:gd name="connsiteX1" fmla="*/ 0 w 14756122"/>
              <a:gd name="connsiteY1" fmla="*/ 12611 h 6833935"/>
              <a:gd name="connsiteX2" fmla="*/ 14750106 w 14756122"/>
              <a:gd name="connsiteY2" fmla="*/ 0 h 6833935"/>
              <a:gd name="connsiteX3" fmla="*/ 14756122 w 14756122"/>
              <a:gd name="connsiteY3" fmla="*/ 3416967 h 6833935"/>
              <a:gd name="connsiteX4" fmla="*/ 14752622 w 14756122"/>
              <a:gd name="connsiteY4" fmla="*/ 6833934 h 6833935"/>
              <a:gd name="connsiteX5" fmla="*/ 11356917 w 14756122"/>
              <a:gd name="connsiteY5" fmla="*/ 6833935 h 6833935"/>
              <a:gd name="connsiteX0" fmla="*/ 11356917 w 14761910"/>
              <a:gd name="connsiteY0" fmla="*/ 6833935 h 6833935"/>
              <a:gd name="connsiteX1" fmla="*/ 0 w 14761910"/>
              <a:gd name="connsiteY1" fmla="*/ 12611 h 6833935"/>
              <a:gd name="connsiteX2" fmla="*/ 14761631 w 14761910"/>
              <a:gd name="connsiteY2" fmla="*/ 0 h 6833935"/>
              <a:gd name="connsiteX3" fmla="*/ 14756122 w 14761910"/>
              <a:gd name="connsiteY3" fmla="*/ 3416967 h 6833935"/>
              <a:gd name="connsiteX4" fmla="*/ 14752622 w 14761910"/>
              <a:gd name="connsiteY4" fmla="*/ 6833934 h 6833935"/>
              <a:gd name="connsiteX5" fmla="*/ 11356917 w 14761910"/>
              <a:gd name="connsiteY5" fmla="*/ 6833935 h 6833935"/>
              <a:gd name="connsiteX0" fmla="*/ 11356917 w 14761910"/>
              <a:gd name="connsiteY0" fmla="*/ 6833935 h 6833935"/>
              <a:gd name="connsiteX1" fmla="*/ 0 w 14761910"/>
              <a:gd name="connsiteY1" fmla="*/ 12611 h 6833935"/>
              <a:gd name="connsiteX2" fmla="*/ 14761631 w 14761910"/>
              <a:gd name="connsiteY2" fmla="*/ 0 h 6833935"/>
              <a:gd name="connsiteX3" fmla="*/ 14756122 w 14761910"/>
              <a:gd name="connsiteY3" fmla="*/ 3416967 h 6833935"/>
              <a:gd name="connsiteX4" fmla="*/ 14758385 w 14761910"/>
              <a:gd name="connsiteY4" fmla="*/ 6829198 h 6833935"/>
              <a:gd name="connsiteX5" fmla="*/ 11356917 w 14761910"/>
              <a:gd name="connsiteY5" fmla="*/ 6833935 h 6833935"/>
              <a:gd name="connsiteX0" fmla="*/ 11356917 w 14761910"/>
              <a:gd name="connsiteY0" fmla="*/ 6833935 h 6836301"/>
              <a:gd name="connsiteX1" fmla="*/ 0 w 14761910"/>
              <a:gd name="connsiteY1" fmla="*/ 12611 h 6836301"/>
              <a:gd name="connsiteX2" fmla="*/ 14761631 w 14761910"/>
              <a:gd name="connsiteY2" fmla="*/ 0 h 6836301"/>
              <a:gd name="connsiteX3" fmla="*/ 14756122 w 14761910"/>
              <a:gd name="connsiteY3" fmla="*/ 3416967 h 6836301"/>
              <a:gd name="connsiteX4" fmla="*/ 14758385 w 14761910"/>
              <a:gd name="connsiteY4" fmla="*/ 6836301 h 6836301"/>
              <a:gd name="connsiteX5" fmla="*/ 11356917 w 14761910"/>
              <a:gd name="connsiteY5" fmla="*/ 6833935 h 683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61910" h="6836301">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2" name="Picture 21">
            <a:extLst>
              <a:ext uri="{FF2B5EF4-FFF2-40B4-BE49-F238E27FC236}">
                <a16:creationId xmlns:a16="http://schemas.microsoft.com/office/drawing/2014/main" id="{E7A6DEE9-0B4F-409A-B59F-325723A101B6}"/>
              </a:ext>
            </a:extLst>
          </p:cNvPr>
          <p:cNvPicPr>
            <a:picLocks noChangeAspect="1"/>
          </p:cNvPicPr>
          <p:nvPr userDrawn="1"/>
        </p:nvPicPr>
        <p:blipFill>
          <a:blip r:embed="rId5"/>
          <a:stretch>
            <a:fillRect/>
          </a:stretch>
        </p:blipFill>
        <p:spPr>
          <a:xfrm>
            <a:off x="138431" y="5311498"/>
            <a:ext cx="2738896" cy="1508514"/>
          </a:xfrm>
          <a:prstGeom prst="rect">
            <a:avLst/>
          </a:prstGeom>
          <a:effectLst>
            <a:outerShdw blurRad="50800" dist="38100" dir="2700000" algn="tl" rotWithShape="0">
              <a:prstClr val="black">
                <a:alpha val="40000"/>
              </a:prstClr>
            </a:outerShdw>
          </a:effectLst>
        </p:spPr>
      </p:pic>
      <p:pic>
        <p:nvPicPr>
          <p:cNvPr id="23" name="Picture 22">
            <a:extLst>
              <a:ext uri="{FF2B5EF4-FFF2-40B4-BE49-F238E27FC236}">
                <a16:creationId xmlns:a16="http://schemas.microsoft.com/office/drawing/2014/main" id="{E0B31207-9C3D-4B5C-B57B-2FE4DBE21416}"/>
              </a:ext>
            </a:extLst>
          </p:cNvPr>
          <p:cNvPicPr>
            <a:picLocks noChangeAspect="1"/>
          </p:cNvPicPr>
          <p:nvPr userDrawn="1"/>
        </p:nvPicPr>
        <p:blipFill rotWithShape="1">
          <a:blip r:embed="rId6" cstate="hqprint">
            <a:alphaModFix amt="34000"/>
            <a:extLst>
              <a:ext uri="{28A0092B-C50C-407E-A947-70E740481C1C}">
                <a14:useLocalDpi xmlns:a14="http://schemas.microsoft.com/office/drawing/2010/main"/>
              </a:ext>
            </a:extLst>
          </a:blip>
          <a:srcRect l="32582" t="2399" r="8554" b="-8774"/>
          <a:stretch/>
        </p:blipFill>
        <p:spPr>
          <a:xfrm rot="5400000">
            <a:off x="5734286" y="-1016167"/>
            <a:ext cx="5455273" cy="7480884"/>
          </a:xfrm>
          <a:prstGeom prst="rtTriangle">
            <a:avLst/>
          </a:prstGeom>
        </p:spPr>
      </p:pic>
      <p:pic>
        <p:nvPicPr>
          <p:cNvPr id="24" name="Picture 23">
            <a:extLst>
              <a:ext uri="{FF2B5EF4-FFF2-40B4-BE49-F238E27FC236}">
                <a16:creationId xmlns:a16="http://schemas.microsoft.com/office/drawing/2014/main" id="{735335CF-157D-43AA-8855-D3BF724DF976}"/>
              </a:ext>
            </a:extLst>
          </p:cNvPr>
          <p:cNvPicPr>
            <a:picLocks noChangeAspect="1"/>
          </p:cNvPicPr>
          <p:nvPr userDrawn="1"/>
        </p:nvPicPr>
        <p:blipFill rotWithShape="1">
          <a:blip r:embed="rId6" cstate="hqprint">
            <a:alphaModFix amt="34000"/>
            <a:grayscl/>
            <a:extLst>
              <a:ext uri="{28A0092B-C50C-407E-A947-70E740481C1C}">
                <a14:useLocalDpi xmlns:a14="http://schemas.microsoft.com/office/drawing/2010/main"/>
              </a:ext>
            </a:extLst>
          </a:blip>
          <a:srcRect l="54017" t="36082" r="11355" b="674"/>
          <a:stretch/>
        </p:blipFill>
        <p:spPr>
          <a:xfrm rot="16200000">
            <a:off x="5792642" y="4819952"/>
            <a:ext cx="1719709" cy="2366806"/>
          </a:xfrm>
          <a:prstGeom prst="rtTriangle">
            <a:avLst/>
          </a:prstGeom>
        </p:spPr>
      </p:pic>
      <p:sp>
        <p:nvSpPr>
          <p:cNvPr id="11" name="Title 15">
            <a:extLst>
              <a:ext uri="{FF2B5EF4-FFF2-40B4-BE49-F238E27FC236}">
                <a16:creationId xmlns:a16="http://schemas.microsoft.com/office/drawing/2014/main" id="{6D87AD77-E89F-4705-AA0A-8032DAD1D337}"/>
              </a:ext>
            </a:extLst>
          </p:cNvPr>
          <p:cNvSpPr>
            <a:spLocks noGrp="1"/>
          </p:cNvSpPr>
          <p:nvPr>
            <p:ph type="title"/>
          </p:nvPr>
        </p:nvSpPr>
        <p:spPr>
          <a:xfrm>
            <a:off x="176047" y="175938"/>
            <a:ext cx="6157185" cy="3972645"/>
          </a:xfrm>
          <a:prstGeom prst="rect">
            <a:avLst/>
          </a:prstGeom>
        </p:spPr>
        <p:txBody>
          <a:bodyPr/>
          <a:lstStyle>
            <a:lvl1pPr>
              <a:defRPr sz="8000">
                <a:solidFill>
                  <a:schemeClr val="bg1"/>
                </a:solidFill>
                <a:effectLst>
                  <a:outerShdw blurRad="50800" dist="38100" algn="l" rotWithShape="0">
                    <a:prstClr val="black">
                      <a:alpha val="40000"/>
                    </a:prstClr>
                  </a:outerShdw>
                </a:effectLst>
              </a:defRPr>
            </a:lvl1pPr>
          </a:lstStyle>
          <a:p>
            <a:r>
              <a:rPr lang="en-US" dirty="0"/>
              <a:t>Click to edit Master title style</a:t>
            </a:r>
            <a:endParaRPr lang="en-AU" dirty="0"/>
          </a:p>
        </p:txBody>
      </p:sp>
    </p:spTree>
    <p:extLst>
      <p:ext uri="{BB962C8B-B14F-4D97-AF65-F5344CB8AC3E}">
        <p14:creationId xmlns:p14="http://schemas.microsoft.com/office/powerpoint/2010/main" val="2120188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 bar">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C6441F9-A2B1-4BFB-87F7-B505A10AE262}"/>
              </a:ext>
            </a:extLst>
          </p:cNvPr>
          <p:cNvSpPr/>
          <p:nvPr userDrawn="1"/>
        </p:nvSpPr>
        <p:spPr>
          <a:xfrm>
            <a:off x="0" y="1"/>
            <a:ext cx="12192000" cy="1037492"/>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pic>
        <p:nvPicPr>
          <p:cNvPr id="18" name="Picture 17">
            <a:extLst>
              <a:ext uri="{FF2B5EF4-FFF2-40B4-BE49-F238E27FC236}">
                <a16:creationId xmlns:a16="http://schemas.microsoft.com/office/drawing/2014/main" id="{08A801E7-BC54-4FD1-B398-A5A22D7A98BE}"/>
              </a:ext>
            </a:extLst>
          </p:cNvPr>
          <p:cNvPicPr>
            <a:picLocks noChangeAspect="1"/>
          </p:cNvPicPr>
          <p:nvPr userDrawn="1"/>
        </p:nvPicPr>
        <p:blipFill rotWithShape="1">
          <a:blip r:embed="rId2" cstate="hqprint">
            <a:alphaModFix amt="34000"/>
            <a:extLst>
              <a:ext uri="{28A0092B-C50C-407E-A947-70E740481C1C}">
                <a14:useLocalDpi xmlns:a14="http://schemas.microsoft.com/office/drawing/2010/main"/>
              </a:ext>
            </a:extLst>
          </a:blip>
          <a:srcRect l="51339" t="39269" r="-2839" b="35419"/>
          <a:stretch/>
        </p:blipFill>
        <p:spPr>
          <a:xfrm flipH="1">
            <a:off x="9304422" y="0"/>
            <a:ext cx="2887578" cy="1037492"/>
          </a:xfrm>
          <a:prstGeom prst="rect">
            <a:avLst/>
          </a:prstGeom>
        </p:spPr>
      </p:pic>
      <p:pic>
        <p:nvPicPr>
          <p:cNvPr id="19" name="Picture 18">
            <a:extLst>
              <a:ext uri="{FF2B5EF4-FFF2-40B4-BE49-F238E27FC236}">
                <a16:creationId xmlns:a16="http://schemas.microsoft.com/office/drawing/2014/main" id="{355B944D-04FC-4DF5-9BF7-3BCE88FF1F77}"/>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9791700" y="111656"/>
            <a:ext cx="2027900" cy="803439"/>
          </a:xfrm>
          <a:prstGeom prst="rect">
            <a:avLst/>
          </a:prstGeom>
          <a:effectLst>
            <a:outerShdw blurRad="50800" dist="38100" dir="2700000" algn="tl" rotWithShape="0">
              <a:prstClr val="black">
                <a:alpha val="40000"/>
              </a:prstClr>
            </a:outerShdw>
          </a:effectLst>
        </p:spPr>
      </p:pic>
      <p:sp>
        <p:nvSpPr>
          <p:cNvPr id="20" name="Rectangle 19">
            <a:extLst>
              <a:ext uri="{FF2B5EF4-FFF2-40B4-BE49-F238E27FC236}">
                <a16:creationId xmlns:a16="http://schemas.microsoft.com/office/drawing/2014/main" id="{ED524ECA-AF0A-4822-81E8-1224A9767F20}"/>
              </a:ext>
            </a:extLst>
          </p:cNvPr>
          <p:cNvSpPr/>
          <p:nvPr userDrawn="1"/>
        </p:nvSpPr>
        <p:spPr>
          <a:xfrm>
            <a:off x="-1778" y="6574604"/>
            <a:ext cx="12193777" cy="283396"/>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sp>
        <p:nvSpPr>
          <p:cNvPr id="21" name="Rectangle 20">
            <a:extLst>
              <a:ext uri="{FF2B5EF4-FFF2-40B4-BE49-F238E27FC236}">
                <a16:creationId xmlns:a16="http://schemas.microsoft.com/office/drawing/2014/main" id="{EB5CD593-1634-4207-94B8-040A8F75CE1E}"/>
              </a:ext>
            </a:extLst>
          </p:cNvPr>
          <p:cNvSpPr/>
          <p:nvPr userDrawn="1"/>
        </p:nvSpPr>
        <p:spPr>
          <a:xfrm flipV="1">
            <a:off x="-4504" y="6540436"/>
            <a:ext cx="12196504" cy="59527"/>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sp>
        <p:nvSpPr>
          <p:cNvPr id="8" name="TextBox 7">
            <a:extLst>
              <a:ext uri="{FF2B5EF4-FFF2-40B4-BE49-F238E27FC236}">
                <a16:creationId xmlns:a16="http://schemas.microsoft.com/office/drawing/2014/main" id="{9D57198A-4F93-4BB0-B3E6-6EC9C206038D}"/>
              </a:ext>
            </a:extLst>
          </p:cNvPr>
          <p:cNvSpPr txBox="1"/>
          <p:nvPr userDrawn="1"/>
        </p:nvSpPr>
        <p:spPr>
          <a:xfrm>
            <a:off x="10265664" y="6574604"/>
            <a:ext cx="1925447" cy="307777"/>
          </a:xfrm>
          <a:prstGeom prst="rect">
            <a:avLst/>
          </a:prstGeom>
          <a:noFill/>
        </p:spPr>
        <p:txBody>
          <a:bodyPr wrap="square" rtlCol="0">
            <a:spAutoFit/>
          </a:bodyPr>
          <a:lstStyle/>
          <a:p>
            <a:pPr algn="r"/>
            <a:r>
              <a:rPr lang="en-AU" sz="1400" b="1" dirty="0">
                <a:solidFill>
                  <a:schemeClr val="accent1"/>
                </a:solidFill>
              </a:rPr>
              <a:t>Slide </a:t>
            </a:r>
            <a:fld id="{F7E43D5E-19EF-489C-A403-232B1D029F8F}" type="slidenum">
              <a:rPr lang="en-AU" sz="1400" b="1" smtClean="0">
                <a:solidFill>
                  <a:schemeClr val="accent1"/>
                </a:solidFill>
              </a:rPr>
              <a:t>‹#›</a:t>
            </a:fld>
            <a:endParaRPr lang="en-AU" sz="1400" b="1" dirty="0">
              <a:solidFill>
                <a:schemeClr val="accent1"/>
              </a:solidFill>
            </a:endParaRPr>
          </a:p>
        </p:txBody>
      </p:sp>
      <p:sp>
        <p:nvSpPr>
          <p:cNvPr id="10" name="Content Placeholder 2">
            <a:extLst>
              <a:ext uri="{FF2B5EF4-FFF2-40B4-BE49-F238E27FC236}">
                <a16:creationId xmlns:a16="http://schemas.microsoft.com/office/drawing/2014/main" id="{329B9A96-3603-43F8-A8A8-E7ECA8F147D7}"/>
              </a:ext>
            </a:extLst>
          </p:cNvPr>
          <p:cNvSpPr>
            <a:spLocks noGrp="1"/>
          </p:cNvSpPr>
          <p:nvPr>
            <p:ph idx="1"/>
          </p:nvPr>
        </p:nvSpPr>
        <p:spPr>
          <a:xfrm>
            <a:off x="324233" y="1558533"/>
            <a:ext cx="11495400" cy="4662871"/>
          </a:xfrm>
          <a:prstGeom prst="rect">
            <a:avLst/>
          </a:prstGeom>
        </p:spPr>
        <p:txBody>
          <a:bodyPr/>
          <a:lstStyle>
            <a:lvl1pPr marL="228600" indent="-228600">
              <a:buFont typeface="Wingdings" panose="05000000000000000000" pitchFamily="2" charset="2"/>
              <a:buChar char="v"/>
              <a:defRPr sz="2800"/>
            </a:lvl1pPr>
            <a:lvl2pPr marL="685800" indent="-228600">
              <a:buFont typeface="Wingdings" panose="05000000000000000000" pitchFamily="2" charset="2"/>
              <a:buChar char="§"/>
              <a:defRPr sz="2400"/>
            </a:lvl2pPr>
            <a:lvl3pPr marL="1143000" indent="-228600">
              <a:buFont typeface="Courier New" panose="02070309020205020404" pitchFamily="49" charset="0"/>
              <a:buChar char="o"/>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6" name="Title 15">
            <a:extLst>
              <a:ext uri="{FF2B5EF4-FFF2-40B4-BE49-F238E27FC236}">
                <a16:creationId xmlns:a16="http://schemas.microsoft.com/office/drawing/2014/main" id="{D23802C6-2AE7-4143-9A89-2B465ADB4895}"/>
              </a:ext>
            </a:extLst>
          </p:cNvPr>
          <p:cNvSpPr>
            <a:spLocks noGrp="1"/>
          </p:cNvSpPr>
          <p:nvPr>
            <p:ph type="title"/>
          </p:nvPr>
        </p:nvSpPr>
        <p:spPr>
          <a:xfrm>
            <a:off x="176048" y="175939"/>
            <a:ext cx="9386864" cy="779002"/>
          </a:xfrm>
          <a:prstGeom prst="rect">
            <a:avLst/>
          </a:prstGeom>
        </p:spPr>
        <p:txBody>
          <a:bodyPr/>
          <a:lstStyle>
            <a:lvl1pPr>
              <a:defRPr>
                <a:solidFill>
                  <a:schemeClr val="bg1"/>
                </a:solidFill>
                <a:effectLst>
                  <a:outerShdw blurRad="50800" dist="38100" algn="l" rotWithShape="0">
                    <a:prstClr val="black">
                      <a:alpha val="40000"/>
                    </a:prstClr>
                  </a:outerShdw>
                </a:effectLst>
              </a:defRPr>
            </a:lvl1pPr>
          </a:lstStyle>
          <a:p>
            <a:r>
              <a:rPr lang="en-US" dirty="0"/>
              <a:t>Click to edit Master title style</a:t>
            </a:r>
            <a:endParaRPr lang="en-AU" dirty="0"/>
          </a:p>
        </p:txBody>
      </p:sp>
    </p:spTree>
    <p:extLst>
      <p:ext uri="{BB962C8B-B14F-4D97-AF65-F5344CB8AC3E}">
        <p14:creationId xmlns:p14="http://schemas.microsoft.com/office/powerpoint/2010/main" val="298393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ED4F45A-79C4-451D-B770-5D9EB63F4CE9}"/>
              </a:ext>
            </a:extLst>
          </p:cNvPr>
          <p:cNvSpPr/>
          <p:nvPr userDrawn="1"/>
        </p:nvSpPr>
        <p:spPr>
          <a:xfrm>
            <a:off x="0" y="1"/>
            <a:ext cx="12192000" cy="1037492"/>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pic>
        <p:nvPicPr>
          <p:cNvPr id="18" name="Picture 17">
            <a:extLst>
              <a:ext uri="{FF2B5EF4-FFF2-40B4-BE49-F238E27FC236}">
                <a16:creationId xmlns:a16="http://schemas.microsoft.com/office/drawing/2014/main" id="{D750AF94-A7F3-4BBE-BA31-C4E95B643892}"/>
              </a:ext>
            </a:extLst>
          </p:cNvPr>
          <p:cNvPicPr>
            <a:picLocks noChangeAspect="1"/>
          </p:cNvPicPr>
          <p:nvPr userDrawn="1"/>
        </p:nvPicPr>
        <p:blipFill rotWithShape="1">
          <a:blip r:embed="rId2" cstate="hqprint">
            <a:alphaModFix amt="34000"/>
            <a:extLst>
              <a:ext uri="{28A0092B-C50C-407E-A947-70E740481C1C}">
                <a14:useLocalDpi xmlns:a14="http://schemas.microsoft.com/office/drawing/2010/main"/>
              </a:ext>
            </a:extLst>
          </a:blip>
          <a:srcRect l="51339" t="39269" r="-2839" b="35419"/>
          <a:stretch/>
        </p:blipFill>
        <p:spPr>
          <a:xfrm flipH="1">
            <a:off x="9304422" y="0"/>
            <a:ext cx="2887578" cy="1037492"/>
          </a:xfrm>
          <a:prstGeom prst="rect">
            <a:avLst/>
          </a:prstGeom>
        </p:spPr>
      </p:pic>
      <p:pic>
        <p:nvPicPr>
          <p:cNvPr id="19" name="Picture 18">
            <a:extLst>
              <a:ext uri="{FF2B5EF4-FFF2-40B4-BE49-F238E27FC236}">
                <a16:creationId xmlns:a16="http://schemas.microsoft.com/office/drawing/2014/main" id="{B9F3D092-5D49-4AFB-AF3E-73F362AFFC85}"/>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9791700" y="111656"/>
            <a:ext cx="2027900" cy="803439"/>
          </a:xfrm>
          <a:prstGeom prst="rect">
            <a:avLst/>
          </a:prstGeom>
          <a:effectLst>
            <a:outerShdw blurRad="50800" dist="38100" dir="2700000" algn="tl" rotWithShape="0">
              <a:prstClr val="black">
                <a:alpha val="40000"/>
              </a:prstClr>
            </a:outerShdw>
          </a:effectLst>
        </p:spPr>
      </p:pic>
      <p:sp>
        <p:nvSpPr>
          <p:cNvPr id="8" name="Content Placeholder 2">
            <a:extLst>
              <a:ext uri="{FF2B5EF4-FFF2-40B4-BE49-F238E27FC236}">
                <a16:creationId xmlns:a16="http://schemas.microsoft.com/office/drawing/2014/main" id="{3DDE49C7-19A1-444C-9825-1EA2A4CF4CF2}"/>
              </a:ext>
            </a:extLst>
          </p:cNvPr>
          <p:cNvSpPr>
            <a:spLocks noGrp="1"/>
          </p:cNvSpPr>
          <p:nvPr>
            <p:ph idx="1"/>
          </p:nvPr>
        </p:nvSpPr>
        <p:spPr>
          <a:xfrm>
            <a:off x="386632" y="1445923"/>
            <a:ext cx="5509008" cy="4775482"/>
          </a:xfrm>
          <a:prstGeom prst="rect">
            <a:avLst/>
          </a:prstGeom>
        </p:spPr>
        <p:txBody>
          <a:bodyPr/>
          <a:lstStyle>
            <a:lvl1pPr marL="228600" indent="-228600">
              <a:buFont typeface="Wingdings" panose="05000000000000000000" pitchFamily="2" charset="2"/>
              <a:buChar char="v"/>
              <a:defRPr sz="2800"/>
            </a:lvl1pPr>
            <a:lvl2pPr marL="685800" indent="-228600">
              <a:buFont typeface="Wingdings" panose="05000000000000000000" pitchFamily="2" charset="2"/>
              <a:buChar char="§"/>
              <a:defRPr sz="2400"/>
            </a:lvl2pPr>
            <a:lvl3pPr marL="1143000" indent="-228600">
              <a:buFont typeface="Courier New" panose="02070309020205020404" pitchFamily="49" charset="0"/>
              <a:buChar char="o"/>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Content Placeholder 2">
            <a:extLst>
              <a:ext uri="{FF2B5EF4-FFF2-40B4-BE49-F238E27FC236}">
                <a16:creationId xmlns:a16="http://schemas.microsoft.com/office/drawing/2014/main" id="{63544BA0-E96C-45E5-845D-0572CB6E19C4}"/>
              </a:ext>
            </a:extLst>
          </p:cNvPr>
          <p:cNvSpPr>
            <a:spLocks noGrp="1"/>
          </p:cNvSpPr>
          <p:nvPr>
            <p:ph idx="10"/>
          </p:nvPr>
        </p:nvSpPr>
        <p:spPr>
          <a:xfrm>
            <a:off x="6296361" y="1445923"/>
            <a:ext cx="5509008" cy="4775482"/>
          </a:xfrm>
          <a:prstGeom prst="rect">
            <a:avLst/>
          </a:prstGeom>
        </p:spPr>
        <p:txBody>
          <a:bodyPr/>
          <a:lstStyle>
            <a:lvl1pPr marL="228600" indent="-228600">
              <a:buFont typeface="Wingdings" panose="05000000000000000000" pitchFamily="2" charset="2"/>
              <a:buChar char="v"/>
              <a:defRPr sz="2800"/>
            </a:lvl1pPr>
            <a:lvl2pPr marL="685800" indent="-228600">
              <a:buFont typeface="Wingdings" panose="05000000000000000000" pitchFamily="2" charset="2"/>
              <a:buChar char="§"/>
              <a:defRPr sz="2400"/>
            </a:lvl2pPr>
            <a:lvl3pPr marL="1143000" indent="-228600">
              <a:buFont typeface="Courier New" panose="02070309020205020404" pitchFamily="49" charset="0"/>
              <a:buChar char="o"/>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5" name="Title 15">
            <a:extLst>
              <a:ext uri="{FF2B5EF4-FFF2-40B4-BE49-F238E27FC236}">
                <a16:creationId xmlns:a16="http://schemas.microsoft.com/office/drawing/2014/main" id="{87570EC9-0DBC-4BD7-95AA-6C73B6CD9541}"/>
              </a:ext>
            </a:extLst>
          </p:cNvPr>
          <p:cNvSpPr>
            <a:spLocks noGrp="1"/>
          </p:cNvSpPr>
          <p:nvPr>
            <p:ph type="title"/>
          </p:nvPr>
        </p:nvSpPr>
        <p:spPr>
          <a:xfrm>
            <a:off x="176048" y="175939"/>
            <a:ext cx="9386864" cy="779002"/>
          </a:xfrm>
          <a:prstGeom prst="rect">
            <a:avLst/>
          </a:prstGeom>
        </p:spPr>
        <p:txBody>
          <a:bodyPr/>
          <a:lstStyle>
            <a:lvl1pPr>
              <a:defRPr>
                <a:solidFill>
                  <a:schemeClr val="bg1"/>
                </a:solidFill>
                <a:effectLst>
                  <a:outerShdw blurRad="50800" dist="38100" algn="l" rotWithShape="0">
                    <a:prstClr val="black">
                      <a:alpha val="40000"/>
                    </a:prstClr>
                  </a:outerShdw>
                </a:effectLst>
              </a:defRPr>
            </a:lvl1pPr>
          </a:lstStyle>
          <a:p>
            <a:r>
              <a:rPr lang="en-US" dirty="0"/>
              <a:t>Click to edit Master title style</a:t>
            </a:r>
            <a:endParaRPr lang="en-AU" dirty="0"/>
          </a:p>
        </p:txBody>
      </p:sp>
    </p:spTree>
    <p:extLst>
      <p:ext uri="{BB962C8B-B14F-4D97-AF65-F5344CB8AC3E}">
        <p14:creationId xmlns:p14="http://schemas.microsoft.com/office/powerpoint/2010/main" val="191290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no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E8A8A5-B83C-452F-9ACA-4A3279DC36AF}"/>
              </a:ext>
            </a:extLst>
          </p:cNvPr>
          <p:cNvSpPr/>
          <p:nvPr userDrawn="1"/>
        </p:nvSpPr>
        <p:spPr>
          <a:xfrm>
            <a:off x="0" y="1"/>
            <a:ext cx="12192000" cy="1037492"/>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pic>
        <p:nvPicPr>
          <p:cNvPr id="12" name="Picture 11">
            <a:extLst>
              <a:ext uri="{FF2B5EF4-FFF2-40B4-BE49-F238E27FC236}">
                <a16:creationId xmlns:a16="http://schemas.microsoft.com/office/drawing/2014/main" id="{1B9B4D16-20B9-4380-8EB6-9F8F7A81229F}"/>
              </a:ext>
            </a:extLst>
          </p:cNvPr>
          <p:cNvPicPr>
            <a:picLocks noChangeAspect="1"/>
          </p:cNvPicPr>
          <p:nvPr userDrawn="1"/>
        </p:nvPicPr>
        <p:blipFill rotWithShape="1">
          <a:blip r:embed="rId2" cstate="hqprint">
            <a:alphaModFix amt="34000"/>
            <a:extLst>
              <a:ext uri="{28A0092B-C50C-407E-A947-70E740481C1C}">
                <a14:useLocalDpi xmlns:a14="http://schemas.microsoft.com/office/drawing/2010/main"/>
              </a:ext>
            </a:extLst>
          </a:blip>
          <a:srcRect l="51339" t="39269" r="-2839" b="35419"/>
          <a:stretch/>
        </p:blipFill>
        <p:spPr>
          <a:xfrm flipH="1">
            <a:off x="9304422" y="0"/>
            <a:ext cx="2887578" cy="1037492"/>
          </a:xfrm>
          <a:prstGeom prst="rect">
            <a:avLst/>
          </a:prstGeom>
        </p:spPr>
      </p:pic>
      <p:pic>
        <p:nvPicPr>
          <p:cNvPr id="13" name="Picture 12">
            <a:extLst>
              <a:ext uri="{FF2B5EF4-FFF2-40B4-BE49-F238E27FC236}">
                <a16:creationId xmlns:a16="http://schemas.microsoft.com/office/drawing/2014/main" id="{2DFE8BF3-E40B-493A-9AE5-A62B25D4F160}"/>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9791700" y="111656"/>
            <a:ext cx="2027900" cy="803439"/>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7C7E3A92-47B8-4167-85B4-4C55CAFC49AB}"/>
              </a:ext>
            </a:extLst>
          </p:cNvPr>
          <p:cNvSpPr txBox="1"/>
          <p:nvPr userDrawn="1"/>
        </p:nvSpPr>
        <p:spPr>
          <a:xfrm>
            <a:off x="10265664" y="6574604"/>
            <a:ext cx="1925447" cy="307777"/>
          </a:xfrm>
          <a:prstGeom prst="rect">
            <a:avLst/>
          </a:prstGeom>
          <a:noFill/>
        </p:spPr>
        <p:txBody>
          <a:bodyPr wrap="square" rtlCol="0">
            <a:spAutoFit/>
          </a:bodyPr>
          <a:lstStyle/>
          <a:p>
            <a:pPr algn="r"/>
            <a:r>
              <a:rPr lang="en-AU" sz="1400" b="1" dirty="0">
                <a:solidFill>
                  <a:schemeClr val="accent1"/>
                </a:solidFill>
              </a:rPr>
              <a:t>Slide </a:t>
            </a:r>
            <a:fld id="{F7E43D5E-19EF-489C-A403-232B1D029F8F}" type="slidenum">
              <a:rPr lang="en-AU" sz="1400" b="1" smtClean="0">
                <a:solidFill>
                  <a:schemeClr val="accent1"/>
                </a:solidFill>
              </a:rPr>
              <a:t>‹#›</a:t>
            </a:fld>
            <a:endParaRPr lang="en-AU" sz="1400" b="1" dirty="0">
              <a:solidFill>
                <a:schemeClr val="accent1"/>
              </a:solidFill>
            </a:endParaRPr>
          </a:p>
        </p:txBody>
      </p:sp>
      <p:sp>
        <p:nvSpPr>
          <p:cNvPr id="9" name="Title 15">
            <a:extLst>
              <a:ext uri="{FF2B5EF4-FFF2-40B4-BE49-F238E27FC236}">
                <a16:creationId xmlns:a16="http://schemas.microsoft.com/office/drawing/2014/main" id="{80E5D011-DA18-4024-AF86-86894ACB27AE}"/>
              </a:ext>
            </a:extLst>
          </p:cNvPr>
          <p:cNvSpPr>
            <a:spLocks noGrp="1"/>
          </p:cNvSpPr>
          <p:nvPr>
            <p:ph type="title"/>
          </p:nvPr>
        </p:nvSpPr>
        <p:spPr>
          <a:xfrm>
            <a:off x="176048" y="175939"/>
            <a:ext cx="9386864" cy="779002"/>
          </a:xfrm>
          <a:prstGeom prst="rect">
            <a:avLst/>
          </a:prstGeom>
        </p:spPr>
        <p:txBody>
          <a:bodyPr/>
          <a:lstStyle>
            <a:lvl1pPr>
              <a:defRPr>
                <a:solidFill>
                  <a:schemeClr val="bg1"/>
                </a:solidFill>
                <a:effectLst>
                  <a:outerShdw blurRad="50800" dist="38100" algn="l" rotWithShape="0">
                    <a:prstClr val="black">
                      <a:alpha val="40000"/>
                    </a:prstClr>
                  </a:outerShdw>
                </a:effectLst>
              </a:defRPr>
            </a:lvl1pPr>
          </a:lstStyle>
          <a:p>
            <a:r>
              <a:rPr lang="en-US" dirty="0"/>
              <a:t>Click to edit Master title style</a:t>
            </a:r>
            <a:endParaRPr lang="en-AU" dirty="0"/>
          </a:p>
        </p:txBody>
      </p:sp>
    </p:spTree>
    <p:extLst>
      <p:ext uri="{BB962C8B-B14F-4D97-AF65-F5344CB8AC3E}">
        <p14:creationId xmlns:p14="http://schemas.microsoft.com/office/powerpoint/2010/main" val="11292683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B3F54E-9A4B-4920-8D77-4695B8ABE8DC}"/>
              </a:ext>
            </a:extLst>
          </p:cNvPr>
          <p:cNvSpPr/>
          <p:nvPr userDrawn="1"/>
        </p:nvSpPr>
        <p:spPr>
          <a:xfrm>
            <a:off x="0" y="1"/>
            <a:ext cx="12192000" cy="1037492"/>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solidFill>
                <a:schemeClr val="tx2"/>
              </a:solidFill>
            </a:endParaRPr>
          </a:p>
        </p:txBody>
      </p:sp>
      <p:pic>
        <p:nvPicPr>
          <p:cNvPr id="13" name="Picture 12">
            <a:extLst>
              <a:ext uri="{FF2B5EF4-FFF2-40B4-BE49-F238E27FC236}">
                <a16:creationId xmlns:a16="http://schemas.microsoft.com/office/drawing/2014/main" id="{8A22C5D0-A59F-4D59-9AE0-98B49D48F724}"/>
              </a:ext>
            </a:extLst>
          </p:cNvPr>
          <p:cNvPicPr>
            <a:picLocks noChangeAspect="1"/>
          </p:cNvPicPr>
          <p:nvPr userDrawn="1"/>
        </p:nvPicPr>
        <p:blipFill rotWithShape="1">
          <a:blip r:embed="rId6" cstate="hqprint">
            <a:alphaModFix amt="34000"/>
            <a:extLst>
              <a:ext uri="{28A0092B-C50C-407E-A947-70E740481C1C}">
                <a14:useLocalDpi xmlns:a14="http://schemas.microsoft.com/office/drawing/2010/main"/>
              </a:ext>
            </a:extLst>
          </a:blip>
          <a:srcRect l="51339" t="39269" r="-2839" b="35419"/>
          <a:stretch/>
        </p:blipFill>
        <p:spPr>
          <a:xfrm flipH="1">
            <a:off x="9304422" y="0"/>
            <a:ext cx="2887578" cy="1037492"/>
          </a:xfrm>
          <a:prstGeom prst="rect">
            <a:avLst/>
          </a:prstGeom>
        </p:spPr>
      </p:pic>
      <p:pic>
        <p:nvPicPr>
          <p:cNvPr id="14" name="Picture 13">
            <a:extLst>
              <a:ext uri="{FF2B5EF4-FFF2-40B4-BE49-F238E27FC236}">
                <a16:creationId xmlns:a16="http://schemas.microsoft.com/office/drawing/2014/main" id="{D83F94B4-13EA-4151-AFBF-F80C398EB193}"/>
              </a:ext>
            </a:extLst>
          </p:cNvPr>
          <p:cNvPicPr>
            <a:picLocks noChangeAspect="1"/>
          </p:cNvPicPr>
          <p:nvPr userDrawn="1"/>
        </p:nvPicPr>
        <p:blipFill>
          <a:blip r:embed="rId7" cstate="hqprint">
            <a:extLst>
              <a:ext uri="{28A0092B-C50C-407E-A947-70E740481C1C}">
                <a14:useLocalDpi xmlns:a14="http://schemas.microsoft.com/office/drawing/2010/main"/>
              </a:ext>
            </a:extLst>
          </a:blip>
          <a:srcRect/>
          <a:stretch/>
        </p:blipFill>
        <p:spPr>
          <a:xfrm>
            <a:off x="9791700" y="111656"/>
            <a:ext cx="2027900" cy="80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35221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CB7B97-9416-452B-84EA-699E6AA45B80}"/>
              </a:ext>
            </a:extLst>
          </p:cNvPr>
          <p:cNvSpPr>
            <a:spLocks noGrp="1"/>
          </p:cNvSpPr>
          <p:nvPr>
            <p:ph type="title"/>
          </p:nvPr>
        </p:nvSpPr>
        <p:spPr/>
        <p:txBody>
          <a:bodyPr/>
          <a:lstStyle/>
          <a:p>
            <a:endParaRPr lang="en-AU" dirty="0"/>
          </a:p>
        </p:txBody>
      </p:sp>
      <p:sp>
        <p:nvSpPr>
          <p:cNvPr id="6" name="Shape 11">
            <a:extLst>
              <a:ext uri="{FF2B5EF4-FFF2-40B4-BE49-F238E27FC236}">
                <a16:creationId xmlns:a16="http://schemas.microsoft.com/office/drawing/2014/main" id="{75A0D59D-8C5C-48CF-A49D-9DE235F8CED6}"/>
              </a:ext>
            </a:extLst>
          </p:cNvPr>
          <p:cNvSpPr/>
          <p:nvPr/>
        </p:nvSpPr>
        <p:spPr>
          <a:xfrm>
            <a:off x="7222284" y="4252682"/>
            <a:ext cx="4832943" cy="2605318"/>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lvl="0" algn="r" defTabSz="914400">
              <a:lnSpc>
                <a:spcPct val="150000"/>
              </a:lnSpc>
              <a:defRPr>
                <a:solidFill>
                  <a:srgbClr val="000000"/>
                </a:solidFill>
              </a:defRPr>
            </a:pPr>
            <a:r>
              <a:rPr lang="en-AU" sz="2200" b="1" dirty="0">
                <a:solidFill>
                  <a:schemeClr val="accent1"/>
                </a:solidFill>
                <a:latin typeface="Quire Sans" panose="020B0502040400020003" pitchFamily="34" charset="0"/>
                <a:ea typeface="Arial Bold"/>
                <a:cs typeface="Quire Sans" panose="020B0502040400020003" pitchFamily="34" charset="0"/>
                <a:sym typeface="Arial Bold"/>
              </a:rPr>
              <a:t>Presenter, Organization</a:t>
            </a:r>
          </a:p>
          <a:p>
            <a:pPr lvl="0" algn="r" defTabSz="914400">
              <a:lnSpc>
                <a:spcPct val="150000"/>
              </a:lnSpc>
              <a:defRPr>
                <a:solidFill>
                  <a:srgbClr val="000000"/>
                </a:solidFill>
              </a:defRPr>
            </a:pPr>
            <a:r>
              <a:rPr lang="en-AU" sz="2200" b="1" dirty="0">
                <a:solidFill>
                  <a:schemeClr val="accent1"/>
                </a:solidFill>
                <a:latin typeface="Quire Sans" panose="020B0502040400020003" pitchFamily="34" charset="0"/>
                <a:ea typeface="Arial Bold"/>
                <a:cs typeface="Quire Sans" panose="020B0502040400020003" pitchFamily="34" charset="0"/>
                <a:sym typeface="Arial Bold"/>
              </a:rPr>
              <a:t>Conference </a:t>
            </a:r>
            <a:r>
              <a:rPr sz="2200" b="1" dirty="0">
                <a:solidFill>
                  <a:schemeClr val="accent1"/>
                </a:solidFill>
                <a:latin typeface="Quire Sans" panose="020B0502040400020003" pitchFamily="34" charset="0"/>
                <a:ea typeface="Arial Bold"/>
                <a:cs typeface="Quire Sans" panose="020B0502040400020003" pitchFamily="34" charset="0"/>
                <a:sym typeface="Arial Bold"/>
              </a:rPr>
              <a:t>Agenda Item #</a:t>
            </a:r>
          </a:p>
          <a:p>
            <a:pPr lvl="0" algn="r" defTabSz="914400">
              <a:lnSpc>
                <a:spcPct val="150000"/>
              </a:lnSpc>
              <a:defRPr>
                <a:solidFill>
                  <a:srgbClr val="000000"/>
                </a:solidFill>
              </a:defRPr>
            </a:pPr>
            <a:r>
              <a:rPr lang="en-AU" sz="2200" b="1" dirty="0">
                <a:solidFill>
                  <a:schemeClr val="accent1"/>
                </a:solidFill>
                <a:latin typeface="Quire Sans" panose="020B0502040400020003" pitchFamily="34" charset="0"/>
                <a:ea typeface="Arial Bold"/>
                <a:cs typeface="Quire Sans" panose="020B0502040400020003" pitchFamily="34" charset="0"/>
                <a:sym typeface="Arial Bold"/>
              </a:rPr>
              <a:t>Meeting Name</a:t>
            </a:r>
            <a:endParaRPr sz="2200" b="1" dirty="0">
              <a:solidFill>
                <a:schemeClr val="accent1"/>
              </a:solidFill>
              <a:latin typeface="Quire Sans" panose="020B0502040400020003" pitchFamily="34" charset="0"/>
              <a:ea typeface="Arial Bold"/>
              <a:cs typeface="Quire Sans" panose="020B0502040400020003" pitchFamily="34" charset="0"/>
              <a:sym typeface="Arial Bold"/>
            </a:endParaRPr>
          </a:p>
          <a:p>
            <a:pPr lvl="0" algn="r" defTabSz="914400">
              <a:lnSpc>
                <a:spcPct val="150000"/>
              </a:lnSpc>
              <a:defRPr>
                <a:solidFill>
                  <a:srgbClr val="000000"/>
                </a:solidFill>
              </a:defRPr>
            </a:pPr>
            <a:r>
              <a:rPr lang="en-AU" sz="2200" b="1" dirty="0">
                <a:solidFill>
                  <a:schemeClr val="accent1"/>
                </a:solidFill>
                <a:latin typeface="Quire Sans" panose="020B0502040400020003" pitchFamily="34" charset="0"/>
                <a:ea typeface="Arial Bold"/>
                <a:cs typeface="Quire Sans" panose="020B0502040400020003" pitchFamily="34" charset="0"/>
                <a:sym typeface="Arial Bold"/>
              </a:rPr>
              <a:t>Location</a:t>
            </a:r>
            <a:endParaRPr sz="2200" b="1" dirty="0">
              <a:solidFill>
                <a:schemeClr val="accent1"/>
              </a:solidFill>
              <a:latin typeface="Quire Sans" panose="020B0502040400020003" pitchFamily="34" charset="0"/>
              <a:ea typeface="Arial Bold"/>
              <a:cs typeface="Quire Sans" panose="020B0502040400020003" pitchFamily="34" charset="0"/>
              <a:sym typeface="Arial Bold"/>
            </a:endParaRPr>
          </a:p>
          <a:p>
            <a:pPr lvl="0" algn="r" defTabSz="914400">
              <a:lnSpc>
                <a:spcPct val="150000"/>
              </a:lnSpc>
              <a:defRPr>
                <a:solidFill>
                  <a:srgbClr val="000000"/>
                </a:solidFill>
              </a:defRPr>
            </a:pPr>
            <a:r>
              <a:rPr lang="en-AU" sz="2200" b="1" dirty="0">
                <a:solidFill>
                  <a:schemeClr val="accent1"/>
                </a:solidFill>
                <a:latin typeface="Quire Sans" panose="020B0502040400020003" pitchFamily="34" charset="0"/>
                <a:ea typeface="Arial Bold"/>
                <a:cs typeface="Quire Sans" panose="020B0502040400020003" pitchFamily="34" charset="0"/>
                <a:sym typeface="Arial Bold"/>
              </a:rPr>
              <a:t>Date</a:t>
            </a:r>
            <a:endParaRPr sz="2200" b="1" dirty="0">
              <a:solidFill>
                <a:schemeClr val="accent1"/>
              </a:solidFill>
              <a:latin typeface="Quire Sans" panose="020B0502040400020003" pitchFamily="34" charset="0"/>
              <a:ea typeface="Arial Bold"/>
              <a:cs typeface="Quire Sans" panose="020B0502040400020003" pitchFamily="34" charset="0"/>
              <a:sym typeface="Arial Bold"/>
            </a:endParaRPr>
          </a:p>
        </p:txBody>
      </p:sp>
    </p:spTree>
    <p:extLst>
      <p:ext uri="{BB962C8B-B14F-4D97-AF65-F5344CB8AC3E}">
        <p14:creationId xmlns:p14="http://schemas.microsoft.com/office/powerpoint/2010/main" val="39195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F5B438-112E-4A4C-865C-78D791EE0E8E}"/>
              </a:ext>
            </a:extLst>
          </p:cNvPr>
          <p:cNvSpPr txBox="1"/>
          <p:nvPr/>
        </p:nvSpPr>
        <p:spPr>
          <a:xfrm>
            <a:off x="10265664" y="6574604"/>
            <a:ext cx="1925447" cy="307777"/>
          </a:xfrm>
          <a:prstGeom prst="rect">
            <a:avLst/>
          </a:prstGeom>
          <a:noFill/>
        </p:spPr>
        <p:txBody>
          <a:bodyPr wrap="square" rtlCol="0">
            <a:spAutoFit/>
          </a:bodyPr>
          <a:lstStyle/>
          <a:p>
            <a:pPr algn="r"/>
            <a:r>
              <a:rPr lang="en-AU" sz="1400" b="1" dirty="0">
                <a:solidFill>
                  <a:schemeClr val="accent1"/>
                </a:solidFill>
              </a:rPr>
              <a:t>Slide </a:t>
            </a:r>
            <a:fld id="{F7E43D5E-19EF-489C-A403-232B1D029F8F}" type="slidenum">
              <a:rPr lang="en-AU" sz="1400" b="1" smtClean="0">
                <a:solidFill>
                  <a:schemeClr val="accent1"/>
                </a:solidFill>
              </a:rPr>
              <a:t>2</a:t>
            </a:fld>
            <a:endParaRPr lang="en-AU" sz="1400" b="1" dirty="0">
              <a:solidFill>
                <a:schemeClr val="accent1"/>
              </a:solidFill>
            </a:endParaRPr>
          </a:p>
        </p:txBody>
      </p:sp>
      <p:sp>
        <p:nvSpPr>
          <p:cNvPr id="8" name="TextBox 7">
            <a:extLst>
              <a:ext uri="{FF2B5EF4-FFF2-40B4-BE49-F238E27FC236}">
                <a16:creationId xmlns:a16="http://schemas.microsoft.com/office/drawing/2014/main" id="{B20E0AA3-A2FF-42D7-A2B3-99CCEB187B8E}"/>
              </a:ext>
            </a:extLst>
          </p:cNvPr>
          <p:cNvSpPr txBox="1"/>
          <p:nvPr/>
        </p:nvSpPr>
        <p:spPr>
          <a:xfrm>
            <a:off x="311105" y="1282815"/>
            <a:ext cx="11106150" cy="3371244"/>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GB" dirty="0">
                <a:latin typeface="Quire Sans" panose="020B0502040400020003" pitchFamily="34" charset="0"/>
                <a:cs typeface="Quire Sans" panose="020B0502040400020003" pitchFamily="34" charset="0"/>
              </a:rPr>
              <a:t>We are aware that the agenda puts tight time limits on presentation slots</a:t>
            </a:r>
          </a:p>
          <a:p>
            <a:pPr marL="285750" indent="-285750">
              <a:lnSpc>
                <a:spcPct val="150000"/>
              </a:lnSpc>
              <a:buFont typeface="Wingdings" panose="05000000000000000000" pitchFamily="2" charset="2"/>
              <a:buChar char="v"/>
            </a:pPr>
            <a:r>
              <a:rPr lang="en-GB" dirty="0">
                <a:latin typeface="Quire Sans" panose="020B0502040400020003" pitchFamily="34" charset="0"/>
                <a:cs typeface="Quire Sans" panose="020B0502040400020003" pitchFamily="34" charset="0"/>
              </a:rPr>
              <a:t>These limits are in large part due to the limitations of the virtual format and vast time zone differentials across CEOS</a:t>
            </a:r>
          </a:p>
          <a:p>
            <a:pPr marL="285750" indent="-285750">
              <a:lnSpc>
                <a:spcPct val="150000"/>
              </a:lnSpc>
              <a:buFont typeface="Wingdings" panose="05000000000000000000" pitchFamily="2" charset="2"/>
              <a:buChar char="v"/>
            </a:pPr>
            <a:r>
              <a:rPr lang="en-GB" dirty="0">
                <a:latin typeface="Quire Sans" panose="020B0502040400020003" pitchFamily="34" charset="0"/>
                <a:cs typeface="Quire Sans" panose="020B0502040400020003" pitchFamily="34" charset="0"/>
              </a:rPr>
              <a:t>As with past CEOS meetings, we encourage presenters to keep their messaging focused; to consider what decisions or critical information need to be communicated to Principals; and to make use of pre-reading, parallel ‘slide browsing’, backup slides, reference documents and other materials (like video for pre- or post-watch) to the extent possible</a:t>
            </a:r>
          </a:p>
          <a:p>
            <a:pPr marL="285750" indent="-285750">
              <a:lnSpc>
                <a:spcPct val="150000"/>
              </a:lnSpc>
              <a:buFont typeface="Wingdings" panose="05000000000000000000" pitchFamily="2" charset="2"/>
              <a:buChar char="v"/>
            </a:pPr>
            <a:r>
              <a:rPr lang="en-GB" dirty="0">
                <a:latin typeface="Quire Sans" panose="020B0502040400020003" pitchFamily="34" charset="0"/>
                <a:cs typeface="Quire Sans" panose="020B0502040400020003" pitchFamily="34" charset="0"/>
              </a:rPr>
              <a:t>We’re all learning how to make the most of this virtual environment!</a:t>
            </a:r>
          </a:p>
        </p:txBody>
      </p:sp>
      <p:sp>
        <p:nvSpPr>
          <p:cNvPr id="2" name="Title 1">
            <a:extLst>
              <a:ext uri="{FF2B5EF4-FFF2-40B4-BE49-F238E27FC236}">
                <a16:creationId xmlns:a16="http://schemas.microsoft.com/office/drawing/2014/main" id="{40BC179D-6239-4241-8FED-04230029ECC5}"/>
              </a:ext>
            </a:extLst>
          </p:cNvPr>
          <p:cNvSpPr>
            <a:spLocks noGrp="1"/>
          </p:cNvSpPr>
          <p:nvPr>
            <p:ph type="title"/>
          </p:nvPr>
        </p:nvSpPr>
        <p:spPr/>
        <p:txBody>
          <a:bodyPr/>
          <a:lstStyle/>
          <a:p>
            <a:r>
              <a:rPr lang="en-AU" dirty="0"/>
              <a:t>A Note On Timing</a:t>
            </a:r>
          </a:p>
        </p:txBody>
      </p:sp>
      <p:sp>
        <p:nvSpPr>
          <p:cNvPr id="5" name="TextBox 4">
            <a:extLst>
              <a:ext uri="{FF2B5EF4-FFF2-40B4-BE49-F238E27FC236}">
                <a16:creationId xmlns:a16="http://schemas.microsoft.com/office/drawing/2014/main" id="{DC313FFB-1A9A-4410-BEC7-F8D662C96AD3}"/>
              </a:ext>
            </a:extLst>
          </p:cNvPr>
          <p:cNvSpPr txBox="1"/>
          <p:nvPr/>
        </p:nvSpPr>
        <p:spPr>
          <a:xfrm>
            <a:off x="-24384" y="6562799"/>
            <a:ext cx="4925568" cy="307777"/>
          </a:xfrm>
          <a:prstGeom prst="rect">
            <a:avLst/>
          </a:prstGeom>
          <a:noFill/>
        </p:spPr>
        <p:txBody>
          <a:bodyPr wrap="square" rtlCol="0">
            <a:spAutoFit/>
          </a:bodyPr>
          <a:lstStyle/>
          <a:p>
            <a:r>
              <a:rPr lang="en-AU" sz="1400" b="1" dirty="0">
                <a:solidFill>
                  <a:schemeClr val="accent1"/>
                </a:solidFill>
              </a:rPr>
              <a:t>Meeting Name, Date</a:t>
            </a:r>
          </a:p>
        </p:txBody>
      </p:sp>
    </p:spTree>
    <p:extLst>
      <p:ext uri="{BB962C8B-B14F-4D97-AF65-F5344CB8AC3E}">
        <p14:creationId xmlns:p14="http://schemas.microsoft.com/office/powerpoint/2010/main" val="84477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E3EF2A-6F06-4936-8C64-FEEAD172B682}"/>
              </a:ext>
            </a:extLst>
          </p:cNvPr>
          <p:cNvSpPr txBox="1"/>
          <p:nvPr/>
        </p:nvSpPr>
        <p:spPr>
          <a:xfrm>
            <a:off x="94020" y="103248"/>
            <a:ext cx="8668512" cy="769441"/>
          </a:xfrm>
          <a:prstGeom prst="rect">
            <a:avLst/>
          </a:prstGeom>
          <a:noFill/>
          <a:effectLst/>
        </p:spPr>
        <p:txBody>
          <a:bodyPr wrap="square" rtlCol="0">
            <a:spAutoFit/>
          </a:bodyPr>
          <a:lstStyle/>
          <a:p>
            <a:r>
              <a:rPr lang="en-AU" sz="4400" dirty="0">
                <a:solidFill>
                  <a:schemeClr val="bg1"/>
                </a:solidFill>
                <a:effectLst>
                  <a:outerShdw blurRad="25400" dist="50800" dir="2700000" algn="tl" rotWithShape="0">
                    <a:prstClr val="black">
                      <a:alpha val="46000"/>
                    </a:prstClr>
                  </a:outerShdw>
                </a:effectLst>
                <a:latin typeface="Quire Sans" panose="020B0502040400020003" pitchFamily="34" charset="0"/>
                <a:cs typeface="Quire Sans" panose="020B0502040400020003" pitchFamily="34" charset="0"/>
              </a:rPr>
              <a:t>Presenter Guidelines</a:t>
            </a:r>
          </a:p>
        </p:txBody>
      </p:sp>
      <p:sp>
        <p:nvSpPr>
          <p:cNvPr id="6" name="TextBox 5">
            <a:extLst>
              <a:ext uri="{FF2B5EF4-FFF2-40B4-BE49-F238E27FC236}">
                <a16:creationId xmlns:a16="http://schemas.microsoft.com/office/drawing/2014/main" id="{C2F5B438-112E-4A4C-865C-78D791EE0E8E}"/>
              </a:ext>
            </a:extLst>
          </p:cNvPr>
          <p:cNvSpPr txBox="1"/>
          <p:nvPr/>
        </p:nvSpPr>
        <p:spPr>
          <a:xfrm>
            <a:off x="10265664" y="6574604"/>
            <a:ext cx="1925447" cy="307777"/>
          </a:xfrm>
          <a:prstGeom prst="rect">
            <a:avLst/>
          </a:prstGeom>
          <a:noFill/>
        </p:spPr>
        <p:txBody>
          <a:bodyPr wrap="square" rtlCol="0">
            <a:spAutoFit/>
          </a:bodyPr>
          <a:lstStyle/>
          <a:p>
            <a:pPr algn="r"/>
            <a:r>
              <a:rPr lang="en-AU" sz="1400" b="1" dirty="0">
                <a:solidFill>
                  <a:schemeClr val="accent1"/>
                </a:solidFill>
              </a:rPr>
              <a:t>Slide </a:t>
            </a:r>
            <a:fld id="{F7E43D5E-19EF-489C-A403-232B1D029F8F}" type="slidenum">
              <a:rPr lang="en-AU" sz="1400" b="1" smtClean="0">
                <a:solidFill>
                  <a:schemeClr val="accent1"/>
                </a:solidFill>
              </a:rPr>
              <a:t>3</a:t>
            </a:fld>
            <a:endParaRPr lang="en-AU" sz="1400" b="1" dirty="0">
              <a:solidFill>
                <a:schemeClr val="accent1"/>
              </a:solidFill>
            </a:endParaRPr>
          </a:p>
        </p:txBody>
      </p:sp>
      <p:sp>
        <p:nvSpPr>
          <p:cNvPr id="8" name="TextBox 7">
            <a:extLst>
              <a:ext uri="{FF2B5EF4-FFF2-40B4-BE49-F238E27FC236}">
                <a16:creationId xmlns:a16="http://schemas.microsoft.com/office/drawing/2014/main" id="{56119D10-CC11-4F91-944C-549C61D848EE}"/>
              </a:ext>
            </a:extLst>
          </p:cNvPr>
          <p:cNvSpPr txBox="1"/>
          <p:nvPr/>
        </p:nvSpPr>
        <p:spPr>
          <a:xfrm>
            <a:off x="357105" y="1290957"/>
            <a:ext cx="11112030" cy="3745577"/>
          </a:xfrm>
          <a:prstGeom prst="rect">
            <a:avLst/>
          </a:prstGeom>
          <a:noFill/>
        </p:spPr>
        <p:txBody>
          <a:bodyPr wrap="square" rtlCol="0">
            <a:spAutoFit/>
          </a:bodyPr>
          <a:lstStyle/>
          <a:p>
            <a:pPr marL="214313" indent="-214313">
              <a:lnSpc>
                <a:spcPct val="150000"/>
              </a:lnSpc>
              <a:buFont typeface="Wingdings" panose="05000000000000000000" pitchFamily="2" charset="2"/>
              <a:buChar char="v"/>
            </a:pPr>
            <a:r>
              <a:rPr lang="en-GB" sz="1600" b="1" dirty="0">
                <a:latin typeface="Quire Sans" panose="020B0502040400020003" pitchFamily="34" charset="0"/>
                <a:cs typeface="Quire Sans" panose="020B0502040400020003" pitchFamily="34" charset="0"/>
              </a:rPr>
              <a:t>Presenters should name their file using the following convention:</a:t>
            </a:r>
          </a:p>
          <a:p>
            <a:pPr marL="671513" lvl="1" indent="-214313">
              <a:lnSpc>
                <a:spcPct val="150000"/>
              </a:lnSpc>
              <a:buFont typeface="Wingdings" panose="05000000000000000000" pitchFamily="2" charset="2"/>
              <a:buChar char="v"/>
            </a:pPr>
            <a:r>
              <a:rPr lang="en-GB" sz="1600" dirty="0" err="1">
                <a:latin typeface="Quire Sans" panose="020B0502040400020003" pitchFamily="34" charset="0"/>
                <a:cs typeface="Quire Sans" panose="020B0502040400020003" pitchFamily="34" charset="0"/>
              </a:rPr>
              <a:t>AgendaItemNumber_LastName_Subject_Version</a:t>
            </a:r>
            <a:r>
              <a:rPr lang="en-GB" sz="1600" dirty="0">
                <a:latin typeface="Quire Sans" panose="020B0502040400020003" pitchFamily="34" charset="0"/>
                <a:cs typeface="Quire Sans" panose="020B0502040400020003" pitchFamily="34" charset="0"/>
              </a:rPr>
              <a:t> </a:t>
            </a:r>
            <a:r>
              <a:rPr lang="en-GB" sz="1600" i="1" dirty="0">
                <a:latin typeface="Quire Sans" panose="020B0502040400020003" pitchFamily="34" charset="0"/>
                <a:cs typeface="Quire Sans" panose="020B0502040400020003" pitchFamily="34" charset="0"/>
              </a:rPr>
              <a:t>(e.g., 1.1_Ross_Protocols_v2)</a:t>
            </a:r>
          </a:p>
          <a:p>
            <a:pPr marL="214313" indent="-214313">
              <a:lnSpc>
                <a:spcPct val="150000"/>
              </a:lnSpc>
              <a:buFont typeface="Wingdings" panose="05000000000000000000" pitchFamily="2" charset="2"/>
              <a:buChar char="v"/>
            </a:pPr>
            <a:r>
              <a:rPr lang="en-GB" sz="1600" i="1" dirty="0">
                <a:latin typeface="Quire Sans" panose="020B0502040400020003" pitchFamily="34" charset="0"/>
                <a:cs typeface="Quire Sans" panose="020B0502040400020003" pitchFamily="34" charset="0"/>
              </a:rPr>
              <a:t>Reporting to support discussion or decision is encouraged</a:t>
            </a:r>
            <a:r>
              <a:rPr lang="en-GB" sz="1600" dirty="0">
                <a:latin typeface="Quire Sans" panose="020B0502040400020003" pitchFamily="34" charset="0"/>
                <a:cs typeface="Quire Sans" panose="020B0502040400020003" pitchFamily="34" charset="0"/>
              </a:rPr>
              <a:t>, but historical context and detailed reporting should be provided as pre-meeting reading material or in background slides.</a:t>
            </a:r>
          </a:p>
          <a:p>
            <a:pPr marL="214313" indent="-214313">
              <a:lnSpc>
                <a:spcPct val="150000"/>
              </a:lnSpc>
              <a:buFont typeface="Wingdings" panose="05000000000000000000" pitchFamily="2" charset="2"/>
              <a:buChar char="v"/>
            </a:pPr>
            <a:r>
              <a:rPr lang="en-GB" sz="1600" dirty="0">
                <a:latin typeface="Quire Sans" panose="020B0502040400020003" pitchFamily="34" charset="0"/>
                <a:cs typeface="Quire Sans" panose="020B0502040400020003" pitchFamily="34" charset="0"/>
              </a:rPr>
              <a:t>Materials should explicitly highlight the decisions, outcomes, or actions you are seeking. The more explicit you are with the required actions, the better. i.e., do feel free to propose draft action text for consideration – it may be revised, but will help with the efficient preparation of the actions record.</a:t>
            </a:r>
          </a:p>
          <a:p>
            <a:pPr marL="214313" indent="-214313">
              <a:lnSpc>
                <a:spcPct val="150000"/>
              </a:lnSpc>
              <a:buFont typeface="Wingdings" panose="05000000000000000000" pitchFamily="2" charset="2"/>
              <a:buChar char="v"/>
            </a:pPr>
            <a:r>
              <a:rPr lang="en-GB" sz="1600" dirty="0">
                <a:latin typeface="Quire Sans" panose="020B0502040400020003" pitchFamily="34" charset="0"/>
                <a:cs typeface="Quire Sans" panose="020B0502040400020003" pitchFamily="34" charset="0"/>
              </a:rPr>
              <a:t>Where relevant and possible, presenters are encouraged to highlight linkages between their activities and the elements in the Implementation Plan that the 2021 CEOS Chair, NASA, developed with input from the CEOS community on the theme:  Space-based Earth Observation Data for Open Science and Decision Support.</a:t>
            </a:r>
          </a:p>
        </p:txBody>
      </p:sp>
      <p:sp>
        <p:nvSpPr>
          <p:cNvPr id="2" name="Title 1">
            <a:extLst>
              <a:ext uri="{FF2B5EF4-FFF2-40B4-BE49-F238E27FC236}">
                <a16:creationId xmlns:a16="http://schemas.microsoft.com/office/drawing/2014/main" id="{ABD9DDAD-BFC0-4817-A1D5-4A9EBBEDE3C4}"/>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27553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AD52AE2-4578-432C-89C5-593569A57A84}"/>
              </a:ext>
            </a:extLst>
          </p:cNvPr>
          <p:cNvSpPr>
            <a:spLocks noGrp="1"/>
          </p:cNvSpPr>
          <p:nvPr>
            <p:ph idx="1"/>
          </p:nvPr>
        </p:nvSpPr>
        <p:spPr>
          <a:xfrm>
            <a:off x="386632" y="1445923"/>
            <a:ext cx="11424740" cy="4775482"/>
          </a:xfrm>
        </p:spPr>
        <p:txBody>
          <a:bodyPr/>
          <a:lstStyle/>
          <a:p>
            <a:endParaRPr lang="en-AU" dirty="0"/>
          </a:p>
        </p:txBody>
      </p:sp>
      <p:sp>
        <p:nvSpPr>
          <p:cNvPr id="3" name="Title 2">
            <a:extLst>
              <a:ext uri="{FF2B5EF4-FFF2-40B4-BE49-F238E27FC236}">
                <a16:creationId xmlns:a16="http://schemas.microsoft.com/office/drawing/2014/main" id="{6AD2FCB1-DA33-480A-94EA-5315E1C82EF3}"/>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3372144444"/>
      </p:ext>
    </p:extLst>
  </p:cSld>
  <p:clrMapOvr>
    <a:masterClrMapping/>
  </p:clrMapOvr>
</p:sld>
</file>

<file path=ppt/theme/theme1.xml><?xml version="1.0" encoding="utf-8"?>
<a:theme xmlns:a="http://schemas.openxmlformats.org/drawingml/2006/main" name="ceos">
  <a:themeElements>
    <a:clrScheme name="Custom 2">
      <a:dk1>
        <a:sysClr val="windowText" lastClr="000000"/>
      </a:dk1>
      <a:lt1>
        <a:sysClr val="window" lastClr="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CEOS">
      <a:majorFont>
        <a:latin typeface="Quire Sans"/>
        <a:ea typeface=""/>
        <a:cs typeface=""/>
      </a:majorFont>
      <a:minorFont>
        <a:latin typeface="Quir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os" id="{E7D9A4C2-EA9B-46A3-AF73-4DA54540FCD7}" vid="{58CD55DC-BA9F-4DF6-8B47-4DD589337F5E}"/>
    </a:ext>
  </a:extLst>
</a:theme>
</file>

<file path=docProps/app.xml><?xml version="1.0" encoding="utf-8"?>
<Properties xmlns="http://schemas.openxmlformats.org/officeDocument/2006/extended-properties" xmlns:vt="http://schemas.openxmlformats.org/officeDocument/2006/docPropsVTypes">
  <Template>ceos</Template>
  <TotalTime>166</TotalTime>
  <Words>301</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Courier New</vt:lpstr>
      <vt:lpstr>Quire Sans</vt:lpstr>
      <vt:lpstr>Wingdings</vt:lpstr>
      <vt:lpstr>ceos</vt:lpstr>
      <vt:lpstr>PowerPoint Presentation</vt:lpstr>
      <vt:lpstr>A Note On Timing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Marion Rose</dc:creator>
  <cp:lastModifiedBy>Elizabeth Marion Rose</cp:lastModifiedBy>
  <cp:revision>17</cp:revision>
  <dcterms:created xsi:type="dcterms:W3CDTF">2021-10-07T09:33:41Z</dcterms:created>
  <dcterms:modified xsi:type="dcterms:W3CDTF">2021-10-30T00:04:17Z</dcterms:modified>
</cp:coreProperties>
</file>