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6"/>
  </p:notesMasterIdLst>
  <p:sldIdLst>
    <p:sldId id="317" r:id="rId3"/>
    <p:sldId id="301" r:id="rId4"/>
    <p:sldId id="312" r:id="rId5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A"/>
    <a:srgbClr val="E02F0C"/>
    <a:srgbClr val="E01D0E"/>
    <a:srgbClr val="3595B7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 varScale="1">
        <p:scale>
          <a:sx n="68" d="100"/>
          <a:sy n="68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D394F8C1-E49D-4CD2-95DB-818023FF5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00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49530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en-US" smtClean="0"/>
              <a:t>The Role of Earth Observations in Developing Indicators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F623BEB-B17A-437D-878F-D540FB1E5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8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4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3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9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77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5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9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0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0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89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52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84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6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1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8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00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71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836613"/>
            <a:ext cx="9217025" cy="5661025"/>
          </a:xfrm>
        </p:spPr>
        <p:txBody>
          <a:bodyPr/>
          <a:lstStyle/>
          <a:p>
            <a:pPr eaLnBrk="1" hangingPunct="1"/>
            <a:r>
              <a:rPr lang="fr-CH" altLang="en-US" sz="4000" smtClean="0"/>
              <a:t>Title</a:t>
            </a:r>
            <a:br>
              <a:rPr lang="fr-CH" altLang="en-US" sz="4000" smtClean="0"/>
            </a:br>
            <a:r>
              <a:rPr lang="fr-CH" altLang="en-US" sz="1600" smtClean="0"/>
              <a:t/>
            </a:r>
            <a:br>
              <a:rPr lang="fr-CH" altLang="en-US" sz="1600" smtClean="0"/>
            </a:br>
            <a:r>
              <a:rPr lang="fr-CH" altLang="en-US" sz="4000" smtClean="0">
                <a:solidFill>
                  <a:srgbClr val="3595B7"/>
                </a:solidFill>
              </a:rPr>
              <a:t>Title</a:t>
            </a:r>
            <a:br>
              <a:rPr lang="fr-CH" altLang="en-US" sz="4000" smtClean="0">
                <a:solidFill>
                  <a:srgbClr val="3595B7"/>
                </a:solidFill>
              </a:rPr>
            </a:br>
            <a:r>
              <a:rPr lang="fr-CH" altLang="en-US" sz="4000" smtClean="0">
                <a:solidFill>
                  <a:srgbClr val="3595B7"/>
                </a:solidFill>
              </a:rPr>
              <a:t/>
            </a:r>
            <a:br>
              <a:rPr lang="fr-CH" altLang="en-US" sz="4000" smtClean="0">
                <a:solidFill>
                  <a:srgbClr val="3595B7"/>
                </a:solidFill>
              </a:rPr>
            </a:br>
            <a:r>
              <a:rPr lang="fr-CH" altLang="en-US" sz="4000" smtClean="0">
                <a:solidFill>
                  <a:srgbClr val="3595B7"/>
                </a:solidFill>
              </a:rPr>
              <a:t/>
            </a:r>
            <a:br>
              <a:rPr lang="fr-CH" altLang="en-US" sz="4000" smtClean="0">
                <a:solidFill>
                  <a:srgbClr val="3595B7"/>
                </a:solidFill>
              </a:rPr>
            </a:br>
            <a:r>
              <a:rPr lang="fr-CH" altLang="en-US" sz="2400" b="0" i="1" smtClean="0">
                <a:solidFill>
                  <a:srgbClr val="3595B7"/>
                </a:solidFill>
              </a:rPr>
              <a:t>who</a:t>
            </a:r>
            <a:br>
              <a:rPr lang="fr-CH" altLang="en-US" sz="2400" b="0" i="1" smtClean="0">
                <a:solidFill>
                  <a:srgbClr val="3595B7"/>
                </a:solidFill>
              </a:rPr>
            </a:br>
            <a:r>
              <a:rPr lang="fr-CH" altLang="en-US" sz="2400" b="0" i="1" smtClean="0">
                <a:solidFill>
                  <a:srgbClr val="3595B7"/>
                </a:solidFill>
              </a:rPr>
              <a:t>who</a:t>
            </a:r>
            <a:endParaRPr lang="en-US" altLang="en-US" sz="2400" b="0" i="1" smtClean="0">
              <a:solidFill>
                <a:srgbClr val="3595B7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47864" y="161522"/>
            <a:ext cx="3497436" cy="603183"/>
            <a:chOff x="3347864" y="161522"/>
            <a:chExt cx="3497436" cy="6031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80" y="202717"/>
              <a:ext cx="928906" cy="5619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88640"/>
              <a:ext cx="505504" cy="5040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0" b="19925"/>
            <a:stretch/>
          </p:blipFill>
          <p:spPr>
            <a:xfrm>
              <a:off x="5076056" y="161522"/>
              <a:ext cx="1769244" cy="603183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The Role of Earth Observations in Developing Indicators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93688" y="657225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/>
        </p:nvGraphicFramePr>
        <p:xfrm>
          <a:off x="303213" y="666750"/>
          <a:ext cx="2047875" cy="396875"/>
        </p:xfrm>
        <a:graphic>
          <a:graphicData uri="http://schemas.openxmlformats.org/drawingml/2006/table">
            <a:tbl>
              <a:tblPr/>
              <a:tblGrid>
                <a:gridCol w="2047875"/>
              </a:tblGrid>
              <a:tr h="396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5" name="Text Box 120"/>
          <p:cNvSpPr txBox="1">
            <a:spLocks noChangeArrowheads="1"/>
          </p:cNvSpPr>
          <p:nvPr/>
        </p:nvSpPr>
        <p:spPr bwMode="auto">
          <a:xfrm>
            <a:off x="3779912" y="1196975"/>
            <a:ext cx="1019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fr-CH" altLang="en-US" sz="3200" b="1" dirty="0" err="1">
                <a:solidFill>
                  <a:srgbClr val="005FAA"/>
                </a:solidFill>
                <a:latin typeface="Arial" charset="0"/>
              </a:rPr>
              <a:t>Title</a:t>
            </a:r>
            <a:endParaRPr lang="en-US" altLang="en-US" sz="3200" b="1" dirty="0">
              <a:solidFill>
                <a:srgbClr val="005FAA"/>
              </a:solidFill>
              <a:latin typeface="Arial" charset="0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755651" y="2205037"/>
            <a:ext cx="4608437" cy="33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l" eaLnBrk="1" hangingPunct="1">
              <a:buFontTx/>
              <a:buAutoNum type="arabicPeriod"/>
              <a:defRPr/>
            </a:pPr>
            <a:r>
              <a:rPr lang="en-US" altLang="ja-JP" kern="0" dirty="0" smtClean="0">
                <a:solidFill>
                  <a:srgbClr val="005FAA"/>
                </a:solidFill>
                <a:ea typeface="MS PGothic" pitchFamily="34" charset="-128"/>
              </a:rPr>
              <a:t>Numbered bullet with </a:t>
            </a:r>
            <a:r>
              <a:rPr lang="en-US" altLang="ja-JP" kern="0" dirty="0">
                <a:solidFill>
                  <a:srgbClr val="005FAA"/>
                </a:solidFill>
                <a:ea typeface="MS PGothic" pitchFamily="34" charset="-128"/>
              </a:rPr>
              <a:t> </a:t>
            </a:r>
            <a:r>
              <a:rPr lang="en-US" altLang="ja-JP" b="1" kern="0" dirty="0" smtClean="0">
                <a:solidFill>
                  <a:srgbClr val="005FAA"/>
                </a:solidFill>
                <a:ea typeface="MS PGothic" pitchFamily="34" charset="-128"/>
              </a:rPr>
              <a:t>enhanced text</a:t>
            </a:r>
            <a:endParaRPr lang="en-US" altLang="ja-JP" kern="0" dirty="0" smtClean="0">
              <a:solidFill>
                <a:srgbClr val="005FAA"/>
              </a:solidFill>
              <a:ea typeface="MS PGothic" pitchFamily="34" charset="-128"/>
            </a:endParaRPr>
          </a:p>
          <a:p>
            <a:pPr marL="457200" indent="-457200" algn="l" eaLnBrk="1" hangingPunct="1">
              <a:buFontTx/>
              <a:buAutoNum type="arabicPeriod"/>
              <a:defRPr/>
            </a:pPr>
            <a:r>
              <a:rPr lang="en-US" altLang="ja-JP" kern="0" dirty="0" smtClean="0">
                <a:solidFill>
                  <a:srgbClr val="005FAA"/>
                </a:solidFill>
                <a:ea typeface="MS PGothic" pitchFamily="34" charset="-128"/>
              </a:rPr>
              <a:t>Another numbered bullet </a:t>
            </a:r>
          </a:p>
          <a:p>
            <a:pPr marL="457200" indent="-457200" algn="l" eaLnBrk="1" hangingPunct="1">
              <a:buFontTx/>
              <a:buAutoNum type="arabicPeriod"/>
              <a:defRPr/>
            </a:pPr>
            <a:r>
              <a:rPr lang="en-US" altLang="ja-JP" kern="0" dirty="0" smtClean="0">
                <a:solidFill>
                  <a:srgbClr val="005FAA"/>
                </a:solidFill>
                <a:ea typeface="MS PGothic" pitchFamily="34" charset="-128"/>
              </a:rPr>
              <a:t>Another numbered bullet </a:t>
            </a:r>
          </a:p>
          <a:p>
            <a:pPr marL="457200" indent="-457200" algn="l" eaLnBrk="1" hangingPunct="1">
              <a:buFontTx/>
              <a:buAutoNum type="arabicPeriod"/>
              <a:defRPr/>
            </a:pPr>
            <a:r>
              <a:rPr lang="en-US" altLang="ja-JP" kern="0" dirty="0" smtClean="0">
                <a:solidFill>
                  <a:srgbClr val="005FAA"/>
                </a:solidFill>
                <a:ea typeface="MS PGothic" pitchFamily="34" charset="-128"/>
              </a:rPr>
              <a:t>Another numbered bullet </a:t>
            </a:r>
          </a:p>
          <a:p>
            <a:pPr algn="l" eaLnBrk="1" hangingPunct="1">
              <a:defRPr/>
            </a:pPr>
            <a:endParaRPr lang="en-US" altLang="ja-JP" kern="0" dirty="0" smtClean="0">
              <a:solidFill>
                <a:srgbClr val="005FAA"/>
              </a:solidFill>
              <a:ea typeface="MS PGothic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47864" y="161522"/>
            <a:ext cx="3497436" cy="603183"/>
            <a:chOff x="3347864" y="161522"/>
            <a:chExt cx="3497436" cy="603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80" y="202717"/>
              <a:ext cx="928906" cy="5619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88640"/>
              <a:ext cx="505504" cy="5040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0" b="19925"/>
            <a:stretch/>
          </p:blipFill>
          <p:spPr>
            <a:xfrm>
              <a:off x="5076056" y="161522"/>
              <a:ext cx="1769244" cy="6031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64088" y="2564904"/>
            <a:ext cx="3240360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49470" y="2551456"/>
            <a:ext cx="2854978" cy="30377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IMAGE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341676"/>
            <a:ext cx="8208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5FAA"/>
                </a:solidFill>
              </a:rPr>
              <a:t>The Role of Earth Observations in Developing </a:t>
            </a:r>
            <a:r>
              <a:rPr lang="en-US" sz="1000" dirty="0" smtClean="0">
                <a:solidFill>
                  <a:srgbClr val="005FAA"/>
                </a:solidFill>
              </a:rPr>
              <a:t>Indicators for </a:t>
            </a:r>
            <a:r>
              <a:rPr lang="en-US" sz="1000" dirty="0">
                <a:solidFill>
                  <a:srgbClr val="005FAA"/>
                </a:solidFill>
              </a:rPr>
              <a:t>the Post-2015 Development Agenda: Starting a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2988" y="2732088"/>
            <a:ext cx="274637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altLang="en-US" sz="4000" b="1" kern="0" dirty="0" err="1">
                <a:solidFill>
                  <a:srgbClr val="005FAA"/>
                </a:solidFill>
                <a:latin typeface="Arial"/>
              </a:rPr>
              <a:t>Thank</a:t>
            </a:r>
            <a:r>
              <a:rPr lang="fr-CH" altLang="en-US" sz="4000" b="1" kern="0" dirty="0">
                <a:solidFill>
                  <a:srgbClr val="005FAA"/>
                </a:solidFill>
                <a:latin typeface="Arial"/>
              </a:rPr>
              <a:t> </a:t>
            </a:r>
            <a:r>
              <a:rPr lang="fr-CH" altLang="en-US" sz="4000" b="1" kern="0" dirty="0" err="1">
                <a:solidFill>
                  <a:srgbClr val="005FAA"/>
                </a:solidFill>
                <a:latin typeface="Arial"/>
              </a:rPr>
              <a:t>you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347864" y="161522"/>
            <a:ext cx="3497436" cy="603183"/>
            <a:chOff x="3347864" y="161522"/>
            <a:chExt cx="3497436" cy="6031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80" y="202717"/>
              <a:ext cx="928906" cy="5619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88640"/>
              <a:ext cx="505504" cy="5040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0" b="19925"/>
            <a:stretch/>
          </p:blipFill>
          <p:spPr>
            <a:xfrm>
              <a:off x="5076056" y="161522"/>
              <a:ext cx="1769244" cy="6031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44</Words>
  <Application>Microsoft Office PowerPoint</Application>
  <PresentationFormat>画面に合わせる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5" baseType="lpstr">
      <vt:lpstr>Blank Presentation</vt:lpstr>
      <vt:lpstr>1_Blank Presentation</vt:lpstr>
      <vt:lpstr>Title  Title   who who</vt:lpstr>
      <vt:lpstr>PowerPoint プレゼンテーション</vt:lpstr>
      <vt:lpstr>PowerPoint プレゼンテーション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各自設定して下さい</cp:lastModifiedBy>
  <cp:revision>146</cp:revision>
  <cp:lastPrinted>2007-10-16T11:41:49Z</cp:lastPrinted>
  <dcterms:created xsi:type="dcterms:W3CDTF">2007-10-16T08:11:19Z</dcterms:created>
  <dcterms:modified xsi:type="dcterms:W3CDTF">2015-02-23T12:05:44Z</dcterms:modified>
</cp:coreProperties>
</file>