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7" r:id="rId1"/>
  </p:sldMasterIdLst>
  <p:notesMasterIdLst>
    <p:notesMasterId r:id="rId6"/>
  </p:notesMasterIdLst>
  <p:handoutMasterIdLst>
    <p:handoutMasterId r:id="rId7"/>
  </p:handoutMasterIdLst>
  <p:sldIdLst>
    <p:sldId id="258" r:id="rId2"/>
    <p:sldId id="259" r:id="rId3"/>
    <p:sldId id="260" r:id="rId4"/>
    <p:sldId id="261" r:id="rId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299BD01-70D7-5F4D-BA49-6218BC8569A6}">
          <p14:sldIdLst>
            <p14:sldId id="258"/>
            <p14:sldId id="259"/>
            <p14:sldId id="260"/>
            <p14:sldId id="261"/>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BEBEA"/>
    <a:srgbClr val="DADCE0"/>
    <a:srgbClr val="4B4E4B"/>
    <a:srgbClr val="168035"/>
    <a:srgbClr val="676767"/>
    <a:srgbClr val="4A4A4A"/>
    <a:srgbClr val="D2CFC9"/>
    <a:srgbClr val="EDEBE8"/>
    <a:srgbClr val="F4F1F1"/>
    <a:srgbClr val="197BAB"/>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612" autoAdjust="0"/>
    <p:restoredTop sz="72118" autoAdjust="0"/>
  </p:normalViewPr>
  <p:slideViewPr>
    <p:cSldViewPr snapToGrid="0">
      <p:cViewPr>
        <p:scale>
          <a:sx n="90" d="100"/>
          <a:sy n="90" d="100"/>
        </p:scale>
        <p:origin x="-1264" y="272"/>
      </p:cViewPr>
      <p:guideLst>
        <p:guide orient="horz" pos="1371"/>
        <p:guide orient="horz" pos="3929"/>
        <p:guide orient="horz" pos="340"/>
        <p:guide orient="horz" pos="1192"/>
        <p:guide pos="5354"/>
        <p:guide pos="2033"/>
        <p:guide pos="360"/>
        <p:guide pos="192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108" d="100"/>
          <a:sy n="108" d="100"/>
        </p:scale>
        <p:origin x="-3352"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notesMaster" Target="notesMasters/notesMaster1.xml"/><Relationship Id="rId7" Type="http://schemas.openxmlformats.org/officeDocument/2006/relationships/handoutMaster" Target="handoutMasters/handoutMaster1.xml"/><Relationship Id="rId8" Type="http://schemas.openxmlformats.org/officeDocument/2006/relationships/printerSettings" Target="printerSettings/printerSettings1.bin"/><Relationship Id="rId9" Type="http://schemas.openxmlformats.org/officeDocument/2006/relationships/presProps" Target="presProps.xml"/><Relationship Id="rId1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0E74104-B49D-A24F-9FDC-6425A7533FCA}" type="datetimeFigureOut">
              <a:rPr lang="en-US" smtClean="0"/>
              <a:pPr/>
              <a:t>10/25/12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F9375A6-C67B-D94A-A4C8-98E66B1EC496}" type="slidenum">
              <a:rPr lang="en-US" smtClean="0"/>
              <a:pPr/>
              <a:t>‹#›</a:t>
            </a:fld>
            <a:endParaRPr lang="en-US"/>
          </a:p>
        </p:txBody>
      </p:sp>
    </p:spTree>
    <p:extLst>
      <p:ext uri="{BB962C8B-B14F-4D97-AF65-F5344CB8AC3E}">
        <p14:creationId xmlns:p14="http://schemas.microsoft.com/office/powerpoint/2010/main" val="35810431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5039D95-AFFA-7244-A21B-AD38611FF297}" type="datetimeFigureOut">
              <a:rPr lang="en-US" smtClean="0"/>
              <a:pPr/>
              <a:t>10/25/12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48449B-49F5-3C4D-8212-7213E250F779}" type="slidenum">
              <a:rPr lang="en-US" smtClean="0"/>
              <a:pPr/>
              <a:t>‹#›</a:t>
            </a:fld>
            <a:endParaRPr lang="en-US"/>
          </a:p>
        </p:txBody>
      </p:sp>
    </p:spTree>
    <p:extLst>
      <p:ext uri="{BB962C8B-B14F-4D97-AF65-F5344CB8AC3E}">
        <p14:creationId xmlns:p14="http://schemas.microsoft.com/office/powerpoint/2010/main" val="146966228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lnSpcReduction="10000"/>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Norwegian Mapping Authority (NMA) is in the process of upgrading the geodetic observatory in Ny-Ålesund/ Svalbard in the Arctic to a core network station within the Global Geodetic Observing System (GGOS).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a:t>
            </a:r>
            <a:r>
              <a:rPr lang="en-US" sz="1200" kern="1200" baseline="0" dirty="0" smtClean="0">
                <a:solidFill>
                  <a:schemeClr val="tx1"/>
                </a:solidFill>
                <a:latin typeface="+mn-lt"/>
                <a:ea typeface="+mn-ea"/>
                <a:cs typeface="+mn-cs"/>
              </a:rPr>
              <a:t> very long baseline </a:t>
            </a:r>
            <a:r>
              <a:rPr lang="en-US" sz="1200" kern="1200" baseline="0" dirty="0" err="1" smtClean="0">
                <a:solidFill>
                  <a:schemeClr val="tx1"/>
                </a:solidFill>
                <a:latin typeface="+mn-lt"/>
                <a:ea typeface="+mn-ea"/>
                <a:cs typeface="+mn-cs"/>
              </a:rPr>
              <a:t>interferometry</a:t>
            </a:r>
            <a:r>
              <a:rPr lang="en-US" sz="1200" kern="1200" baseline="0" dirty="0" smtClean="0">
                <a:solidFill>
                  <a:schemeClr val="tx1"/>
                </a:solidFill>
                <a:latin typeface="+mn-lt"/>
                <a:ea typeface="+mn-ea"/>
                <a:cs typeface="+mn-cs"/>
              </a:rPr>
              <a:t> – VLBI antennas receive signals from space which make it possible to calculate how the Earth’s surface moves, how fast the planet is rotating and its exact position in the cosmos. Such data are needed to calculate the orbits of Earth observation satellites, which must be known in turn to monitor the climate accurately. </a:t>
            </a:r>
            <a:endParaRPr lang="en-US" sz="12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a:t>
            </a:r>
            <a:r>
              <a:rPr lang="nb-NO" sz="1200" kern="1200" baseline="0" dirty="0" smtClean="0">
                <a:solidFill>
                  <a:schemeClr val="tx1"/>
                </a:solidFill>
                <a:latin typeface="+mn-lt"/>
                <a:ea typeface="+mn-ea"/>
                <a:cs typeface="+mn-cs"/>
              </a:rPr>
              <a:t> </a:t>
            </a:r>
            <a:r>
              <a:rPr lang="nb-NO" baseline="0" dirty="0" err="1" smtClean="0"/>
              <a:t>observatory</a:t>
            </a:r>
            <a:r>
              <a:rPr lang="nb-NO" baseline="0" dirty="0" smtClean="0"/>
              <a:t> at 79 </a:t>
            </a:r>
            <a:r>
              <a:rPr lang="nb-NO" baseline="0" dirty="0" err="1" smtClean="0"/>
              <a:t>degrees</a:t>
            </a:r>
            <a:r>
              <a:rPr lang="nb-NO" baseline="0" dirty="0" smtClean="0"/>
              <a:t> </a:t>
            </a:r>
            <a:r>
              <a:rPr lang="nb-NO" baseline="0" dirty="0" err="1" smtClean="0"/>
              <a:t>north</a:t>
            </a:r>
            <a:r>
              <a:rPr lang="nb-NO" baseline="0" dirty="0" smtClean="0"/>
              <a:t> is </a:t>
            </a:r>
            <a:r>
              <a:rPr lang="nb-NO" baseline="0" dirty="0" err="1" smtClean="0"/>
              <a:t>the</a:t>
            </a:r>
            <a:r>
              <a:rPr lang="nb-NO" baseline="0" dirty="0" smtClean="0"/>
              <a:t> </a:t>
            </a:r>
            <a:r>
              <a:rPr lang="nb-NO" baseline="0" dirty="0" err="1" smtClean="0"/>
              <a:t>only</a:t>
            </a:r>
            <a:r>
              <a:rPr lang="nb-NO" baseline="0" dirty="0" smtClean="0"/>
              <a:t> </a:t>
            </a:r>
            <a:r>
              <a:rPr lang="nb-NO" baseline="0" dirty="0" err="1" smtClean="0"/>
              <a:t>one</a:t>
            </a:r>
            <a:r>
              <a:rPr lang="nb-NO" baseline="0" dirty="0" smtClean="0"/>
              <a:t> in </a:t>
            </a:r>
            <a:r>
              <a:rPr lang="nb-NO" baseline="0" dirty="0" err="1" smtClean="0"/>
              <a:t>the</a:t>
            </a:r>
            <a:r>
              <a:rPr lang="nb-NO" baseline="0" dirty="0" smtClean="0"/>
              <a:t> global </a:t>
            </a:r>
            <a:r>
              <a:rPr lang="nb-NO" baseline="0" dirty="0" err="1" smtClean="0"/>
              <a:t>network</a:t>
            </a:r>
            <a:r>
              <a:rPr lang="nb-NO" baseline="0" dirty="0" smtClean="0"/>
              <a:t> </a:t>
            </a:r>
            <a:r>
              <a:rPr lang="nb-NO" baseline="0" dirty="0" err="1" smtClean="0"/>
              <a:t>of</a:t>
            </a:r>
            <a:r>
              <a:rPr lang="nb-NO" baseline="0" dirty="0" smtClean="0"/>
              <a:t> </a:t>
            </a:r>
            <a:r>
              <a:rPr lang="nb-NO" baseline="0" dirty="0" err="1" smtClean="0"/>
              <a:t>such</a:t>
            </a:r>
            <a:r>
              <a:rPr lang="nb-NO" baseline="0" dirty="0" smtClean="0"/>
              <a:t> </a:t>
            </a:r>
            <a:r>
              <a:rPr lang="nb-NO" baseline="0" dirty="0" err="1" smtClean="0"/>
              <a:t>installations</a:t>
            </a:r>
            <a:r>
              <a:rPr lang="nb-NO" baseline="0" dirty="0" smtClean="0"/>
              <a:t> </a:t>
            </a:r>
            <a:r>
              <a:rPr lang="nb-NO" baseline="0" dirty="0" err="1" smtClean="0"/>
              <a:t>located</a:t>
            </a:r>
            <a:r>
              <a:rPr lang="nb-NO" baseline="0" dirty="0" smtClean="0"/>
              <a:t> so far to </a:t>
            </a:r>
            <a:r>
              <a:rPr lang="nb-NO" baseline="0" dirty="0" err="1" smtClean="0"/>
              <a:t>the</a:t>
            </a:r>
            <a:r>
              <a:rPr lang="nb-NO" baseline="0" dirty="0" smtClean="0"/>
              <a:t> </a:t>
            </a:r>
            <a:r>
              <a:rPr lang="nb-NO" baseline="0" dirty="0" err="1" smtClean="0"/>
              <a:t>north</a:t>
            </a:r>
            <a:r>
              <a:rPr lang="nb-NO" baseline="0" dirty="0" smtClean="0"/>
              <a:t>.  </a:t>
            </a:r>
            <a:r>
              <a:rPr lang="en-US" sz="1200" kern="1200" dirty="0" smtClean="0">
                <a:solidFill>
                  <a:schemeClr val="tx1"/>
                </a:solidFill>
                <a:latin typeface="+mn-lt"/>
                <a:ea typeface="+mn-ea"/>
                <a:cs typeface="+mn-cs"/>
              </a:rPr>
              <a:t>The NMA’s Ny-Ålesund Observatory will serve as a keystone for the network of geodetic stations in the northern hemisphere.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Plassholder for lysbildenummer 3"/>
          <p:cNvSpPr>
            <a:spLocks noGrp="1"/>
          </p:cNvSpPr>
          <p:nvPr>
            <p:ph type="sldNum" sz="quarter" idx="10"/>
          </p:nvPr>
        </p:nvSpPr>
        <p:spPr/>
        <p:txBody>
          <a:bodyPr/>
          <a:lstStyle/>
          <a:p>
            <a:fld id="{8248449B-49F5-3C4D-8212-7213E250F779}"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international geodetic reference frame has to be improved. GGOS has set the following requirements for future reference frame: Precision 1.0 mm and 0.1mm/year stability. In order to achieve this, GGOS has said that 20 to 30 stations evenly distributed around the earth are required. These stations must include all the geodetic space techniques on site; core stations.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new Ny-Ålesund</a:t>
            </a:r>
            <a:r>
              <a:rPr lang="en-US" sz="1200" kern="1200" baseline="0" dirty="0" smtClean="0">
                <a:solidFill>
                  <a:schemeClr val="tx1"/>
                </a:solidFill>
                <a:latin typeface="+mn-lt"/>
                <a:ea typeface="+mn-ea"/>
                <a:cs typeface="+mn-cs"/>
              </a:rPr>
              <a:t> observatory will be such a core network station. Now it is important that we work for an initiative for development of a renewed global geodetic observing network worldwide.</a:t>
            </a:r>
            <a:endParaRPr lang="en-US" sz="12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Norwegian government has this year allocated 30 million Euros to the building of the new observatory which will combine all geodetic measurement techniques at one site. NMA will adapt to the VLBI2010 standard and extend the activity to integrate Satellite Laser Ranging (SLR). With the new SLR in Ny-Ålesund, the NMA will lead the northernmost</a:t>
            </a:r>
            <a:r>
              <a:rPr lang="en-US" sz="1200" kern="1200" baseline="0" dirty="0" smtClean="0">
                <a:solidFill>
                  <a:schemeClr val="tx1"/>
                </a:solidFill>
                <a:latin typeface="+mn-lt"/>
                <a:ea typeface="+mn-ea"/>
                <a:cs typeface="+mn-cs"/>
              </a:rPr>
              <a:t> observation of the European satellites Galileo. </a:t>
            </a:r>
            <a:endParaRPr lang="nb-NO" sz="1200" kern="1200" dirty="0" smtClean="0">
              <a:solidFill>
                <a:schemeClr val="tx1"/>
              </a:solidFill>
              <a:latin typeface="+mn-lt"/>
              <a:ea typeface="+mn-ea"/>
              <a:cs typeface="+mn-cs"/>
            </a:endParaRPr>
          </a:p>
          <a:p>
            <a:endParaRPr lang="nb-NO" dirty="0"/>
          </a:p>
        </p:txBody>
      </p:sp>
      <p:sp>
        <p:nvSpPr>
          <p:cNvPr id="4" name="Plassholder for lysbildenummer 3"/>
          <p:cNvSpPr>
            <a:spLocks noGrp="1"/>
          </p:cNvSpPr>
          <p:nvPr>
            <p:ph type="sldNum" sz="quarter" idx="10"/>
          </p:nvPr>
        </p:nvSpPr>
        <p:spPr/>
        <p:txBody>
          <a:bodyPr/>
          <a:lstStyle/>
          <a:p>
            <a:fld id="{8248449B-49F5-3C4D-8212-7213E250F779}"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VLBI network to which the Ny-Ålesund observatory</a:t>
            </a:r>
            <a:r>
              <a:rPr lang="en-US" sz="1200" kern="1200" baseline="0" dirty="0" smtClean="0">
                <a:solidFill>
                  <a:schemeClr val="tx1"/>
                </a:solidFill>
                <a:latin typeface="+mn-lt"/>
                <a:ea typeface="+mn-ea"/>
                <a:cs typeface="+mn-cs"/>
              </a:rPr>
              <a:t> belongs to is essential to the functioning of high precision satellite technology. Without the reference system provided by the geodetic infrastructure, we cannot monitor the changes of the Earth precisely. </a:t>
            </a:r>
            <a:endParaRPr lang="en-US" sz="12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goal of upgrading the global geodetic network is to form the basis</a:t>
            </a:r>
            <a:r>
              <a:rPr lang="en-US" sz="1200" kern="1200" baseline="0" dirty="0" smtClean="0">
                <a:solidFill>
                  <a:schemeClr val="tx1"/>
                </a:solidFill>
                <a:latin typeface="+mn-lt"/>
                <a:ea typeface="+mn-ea"/>
                <a:cs typeface="+mn-cs"/>
              </a:rPr>
              <a:t> for </a:t>
            </a:r>
            <a:r>
              <a:rPr lang="en-US" sz="1200" kern="1200" dirty="0" smtClean="0">
                <a:solidFill>
                  <a:schemeClr val="tx1"/>
                </a:solidFill>
                <a:latin typeface="+mn-lt"/>
                <a:ea typeface="+mn-ea"/>
                <a:cs typeface="+mn-cs"/>
              </a:rPr>
              <a:t>a more precise observation of the earth from space.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Current and future satellites will have ever increasing measurement capability and should lead to increasingly sophisticated models to explain the sea level trend. Yet the current ground network is far from adequate in terms of both; individual station capability and network distribution to support the ability to obtain the necessary geodetic reference frame</a:t>
            </a:r>
          </a:p>
          <a:p>
            <a:endParaRPr lang="nb-NO" dirty="0"/>
          </a:p>
        </p:txBody>
      </p:sp>
      <p:sp>
        <p:nvSpPr>
          <p:cNvPr id="4" name="Plassholder for lysbildenummer 3"/>
          <p:cNvSpPr>
            <a:spLocks noGrp="1"/>
          </p:cNvSpPr>
          <p:nvPr>
            <p:ph type="sldNum" sz="quarter" idx="10"/>
          </p:nvPr>
        </p:nvSpPr>
        <p:spPr/>
        <p:txBody>
          <a:bodyPr/>
          <a:lstStyle/>
          <a:p>
            <a:fld id="{8248449B-49F5-3C4D-8212-7213E250F779}"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We need to improve the</a:t>
            </a:r>
            <a:r>
              <a:rPr lang="en-US" sz="1200" kern="1200" baseline="0" dirty="0" smtClean="0">
                <a:solidFill>
                  <a:schemeClr val="tx1"/>
                </a:solidFill>
                <a:latin typeface="+mn-lt"/>
                <a:ea typeface="+mn-ea"/>
                <a:cs typeface="+mn-cs"/>
              </a:rPr>
              <a:t> underlying infrastructure t</a:t>
            </a:r>
            <a:r>
              <a:rPr lang="en-US" sz="1200" kern="1200" dirty="0" smtClean="0">
                <a:solidFill>
                  <a:schemeClr val="tx1"/>
                </a:solidFill>
                <a:latin typeface="+mn-lt"/>
                <a:ea typeface="+mn-ea"/>
                <a:cs typeface="+mn-cs"/>
              </a:rPr>
              <a:t>o be able to separate the effect of the climate changes from the</a:t>
            </a:r>
            <a:r>
              <a:rPr lang="en-US" sz="1200" kern="1200" baseline="0" dirty="0" smtClean="0">
                <a:solidFill>
                  <a:schemeClr val="tx1"/>
                </a:solidFill>
                <a:latin typeface="+mn-lt"/>
                <a:ea typeface="+mn-ea"/>
                <a:cs typeface="+mn-cs"/>
              </a:rPr>
              <a:t> natural trend. </a:t>
            </a:r>
            <a:r>
              <a:rPr lang="en-US" sz="1200" kern="1200" dirty="0" smtClean="0">
                <a:solidFill>
                  <a:schemeClr val="tx1"/>
                </a:solidFill>
                <a:latin typeface="+mn-lt"/>
                <a:ea typeface="+mn-ea"/>
                <a:cs typeface="+mn-cs"/>
              </a:rPr>
              <a:t>Improvements in observations will contribute to more reliable estimates for the</a:t>
            </a:r>
            <a:r>
              <a:rPr lang="en-US" sz="1200" kern="1200" baseline="0" dirty="0" smtClean="0">
                <a:solidFill>
                  <a:schemeClr val="tx1"/>
                </a:solidFill>
                <a:latin typeface="+mn-lt"/>
                <a:ea typeface="+mn-ea"/>
                <a:cs typeface="+mn-cs"/>
              </a:rPr>
              <a:t> future. Knowledge about changes in global sea level, as an example, is essential information for those decision makers that deals with social developments. In worst case large populated regions will be flooded, reliable estimates for future sea level may help on planning.</a:t>
            </a:r>
            <a:endParaRPr lang="en-US" sz="1200" kern="1200" dirty="0" smtClean="0">
              <a:solidFill>
                <a:schemeClr val="tx1"/>
              </a:solidFill>
              <a:latin typeface="+mn-lt"/>
              <a:ea typeface="+mn-ea"/>
              <a:cs typeface="+mn-cs"/>
            </a:endParaRPr>
          </a:p>
          <a:p>
            <a:endParaRPr lang="nb-NO" dirty="0"/>
          </a:p>
        </p:txBody>
      </p:sp>
      <p:sp>
        <p:nvSpPr>
          <p:cNvPr id="4" name="Plassholder for lysbildenummer 3"/>
          <p:cNvSpPr>
            <a:spLocks noGrp="1"/>
          </p:cNvSpPr>
          <p:nvPr>
            <p:ph type="sldNum" sz="quarter" idx="10"/>
          </p:nvPr>
        </p:nvSpPr>
        <p:spPr/>
        <p:txBody>
          <a:bodyPr/>
          <a:lstStyle/>
          <a:p>
            <a:fld id="{8248449B-49F5-3C4D-8212-7213E250F779}" type="slidenum">
              <a:rPr lang="en-US" smtClean="0"/>
              <a:pPr/>
              <a:t>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emf"/></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emf"/></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emf"/><Relationship Id="rId4" Type="http://schemas.openxmlformats.org/officeDocument/2006/relationships/image" Target="../media/image6.emf"/><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emf"/><Relationship Id="rId4" Type="http://schemas.openxmlformats.org/officeDocument/2006/relationships/image" Target="../media/image6.emf"/><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emf"/></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em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emf"/></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emf"/></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Start Layout">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574678" y="538163"/>
            <a:ext cx="1985433" cy="1499700"/>
          </a:xfrm>
          <a:prstGeom prst="rect">
            <a:avLst/>
          </a:prstGeom>
        </p:spPr>
      </p:pic>
      <p:sp>
        <p:nvSpPr>
          <p:cNvPr id="13" name="Text Placeholder 12"/>
          <p:cNvSpPr>
            <a:spLocks noGrp="1"/>
          </p:cNvSpPr>
          <p:nvPr>
            <p:ph type="body" sz="quarter" idx="11" hasCustomPrompt="1"/>
          </p:nvPr>
        </p:nvSpPr>
        <p:spPr>
          <a:xfrm>
            <a:off x="3236913" y="538163"/>
            <a:ext cx="5262562" cy="1485900"/>
          </a:xfrm>
          <a:prstGeom prst="rect">
            <a:avLst/>
          </a:prstGeom>
          <a:effectLst>
            <a:outerShdw blurRad="12700" dist="12700" dir="5400000" algn="tl" rotWithShape="0">
              <a:schemeClr val="bg1"/>
            </a:outerShdw>
          </a:effectLst>
        </p:spPr>
        <p:txBody>
          <a:bodyPr vert="horz" lIns="0" tIns="0" rIns="0" bIns="0">
            <a:normAutofit/>
          </a:bodyPr>
          <a:lstStyle>
            <a:lvl1pPr marL="0" indent="0">
              <a:buNone/>
              <a:defRPr sz="4800" b="1" baseline="0">
                <a:solidFill>
                  <a:srgbClr val="4B4E4B"/>
                </a:solidFill>
              </a:defRPr>
            </a:lvl1pPr>
          </a:lstStyle>
          <a:p>
            <a:pPr lvl="0"/>
            <a:r>
              <a:rPr lang="en-US" dirty="0" smtClean="0"/>
              <a:t>Click to edit Header title</a:t>
            </a:r>
            <a:endParaRPr lang="en-US" dirty="0"/>
          </a:p>
        </p:txBody>
      </p:sp>
      <p:sp>
        <p:nvSpPr>
          <p:cNvPr id="17" name="Text Placeholder 16"/>
          <p:cNvSpPr>
            <a:spLocks noGrp="1"/>
          </p:cNvSpPr>
          <p:nvPr>
            <p:ph type="body" sz="quarter" idx="12"/>
          </p:nvPr>
        </p:nvSpPr>
        <p:spPr>
          <a:xfrm>
            <a:off x="3227389" y="2185988"/>
            <a:ext cx="5272086" cy="458174"/>
          </a:xfrm>
          <a:prstGeom prst="rect">
            <a:avLst/>
          </a:prstGeom>
        </p:spPr>
        <p:txBody>
          <a:bodyPr vert="horz" lIns="0" tIns="0" rIns="0" bIns="0"/>
          <a:lstStyle>
            <a:lvl1pPr marL="0" indent="0" algn="r">
              <a:buNone/>
              <a:defRPr sz="1600" i="1">
                <a:solidFill>
                  <a:srgbClr val="4A4A4A"/>
                </a:solidFill>
                <a:effectLst>
                  <a:outerShdw blurRad="12700" dist="12700" dir="5400000" algn="tl" rotWithShape="0">
                    <a:schemeClr val="bg1"/>
                  </a:outerShdw>
                </a:effectLst>
              </a:defRPr>
            </a:lvl1pPr>
          </a:lstStyle>
          <a:p>
            <a:pPr lvl="0"/>
            <a:r>
              <a:rPr lang="nb-NO" smtClean="0"/>
              <a:t>Klikk for å redigere tekststiler i malen</a:t>
            </a:r>
          </a:p>
        </p:txBody>
      </p:sp>
      <p:pic>
        <p:nvPicPr>
          <p:cNvPr id="7" name="Picture 6"/>
          <p:cNvPicPr>
            <a:picLocks noChangeAspect="1"/>
          </p:cNvPicPr>
          <p:nvPr userDrawn="1"/>
        </p:nvPicPr>
        <p:blipFill>
          <a:blip r:embed="rId2"/>
          <a:stretch>
            <a:fillRect/>
          </a:stretch>
        </p:blipFill>
        <p:spPr>
          <a:xfrm>
            <a:off x="574678" y="538163"/>
            <a:ext cx="1985433" cy="1499700"/>
          </a:xfrm>
          <a:prstGeom prst="rect">
            <a:avLst/>
          </a:prstGeom>
        </p:spPr>
      </p:pic>
      <p:sp>
        <p:nvSpPr>
          <p:cNvPr id="10" name="Picture Placeholder 9"/>
          <p:cNvSpPr>
            <a:spLocks noGrp="1"/>
          </p:cNvSpPr>
          <p:nvPr>
            <p:ph type="pic" sz="quarter" idx="10"/>
          </p:nvPr>
        </p:nvSpPr>
        <p:spPr>
          <a:xfrm>
            <a:off x="0" y="2746377"/>
            <a:ext cx="9144000" cy="4017964"/>
          </a:xfrm>
          <a:prstGeom prst="rect">
            <a:avLst/>
          </a:prstGeom>
        </p:spPr>
        <p:txBody>
          <a:bodyPr vert="horz"/>
          <a:lstStyle/>
          <a:p>
            <a:r>
              <a:rPr lang="nb-NO" smtClean="0"/>
              <a:t>Klikk ikonet for å legge til et bilde</a:t>
            </a:r>
            <a:endParaRPr lang="en-US"/>
          </a:p>
        </p:txBody>
      </p:sp>
    </p:spTree>
    <p:extLst>
      <p:ext uri="{BB962C8B-B14F-4D97-AF65-F5344CB8AC3E}">
        <p14:creationId xmlns:p14="http://schemas.microsoft.com/office/powerpoint/2010/main" val="33197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ilde fullskjerm">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6767999"/>
          </a:xfrm>
          <a:prstGeom prst="rect">
            <a:avLst/>
          </a:prstGeom>
        </p:spPr>
        <p:txBody>
          <a:bodyPr vert="horz"/>
          <a:lstStyle/>
          <a:p>
            <a:r>
              <a:rPr lang="nb-NO" smtClean="0"/>
              <a:t>Klikk ikonet for å legge til et bilde</a:t>
            </a:r>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9495" y="6345620"/>
            <a:ext cx="242929" cy="350456"/>
          </a:xfrm>
          <a:prstGeom prst="rect">
            <a:avLst/>
          </a:prstGeom>
          <a:ln>
            <a:noFill/>
          </a:ln>
        </p:spPr>
      </p:pic>
    </p:spTree>
    <p:extLst>
      <p:ext uri="{BB962C8B-B14F-4D97-AF65-F5344CB8AC3E}">
        <p14:creationId xmlns:p14="http://schemas.microsoft.com/office/powerpoint/2010/main" val="2465820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Grafer uten titel">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4894" y="6350001"/>
            <a:ext cx="1001120" cy="341020"/>
          </a:xfrm>
          <a:prstGeom prst="rect">
            <a:avLst/>
          </a:prstGeom>
        </p:spPr>
      </p:pic>
      <p:sp>
        <p:nvSpPr>
          <p:cNvPr id="4" name="Chart Placeholder 3"/>
          <p:cNvSpPr>
            <a:spLocks noGrp="1"/>
          </p:cNvSpPr>
          <p:nvPr>
            <p:ph type="chart" sz="quarter" idx="10"/>
          </p:nvPr>
        </p:nvSpPr>
        <p:spPr>
          <a:xfrm>
            <a:off x="571499" y="539750"/>
            <a:ext cx="7927975" cy="5697538"/>
          </a:xfrm>
          <a:prstGeom prst="rect">
            <a:avLst/>
          </a:prstGeom>
        </p:spPr>
        <p:txBody>
          <a:bodyPr vert="horz"/>
          <a:lstStyle/>
          <a:p>
            <a:r>
              <a:rPr lang="nb-NO" smtClean="0"/>
              <a:t>Klikk ikonet for å legge til et diagram</a:t>
            </a:r>
            <a:endParaRPr lang="en-US" dirty="0"/>
          </a:p>
        </p:txBody>
      </p:sp>
    </p:spTree>
    <p:extLst>
      <p:ext uri="{BB962C8B-B14F-4D97-AF65-F5344CB8AC3E}">
        <p14:creationId xmlns:p14="http://schemas.microsoft.com/office/powerpoint/2010/main" val="4220886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Grafer med titel">
    <p:spTree>
      <p:nvGrpSpPr>
        <p:cNvPr id="1" name=""/>
        <p:cNvGrpSpPr/>
        <p:nvPr/>
      </p:nvGrpSpPr>
      <p:grpSpPr>
        <a:xfrm>
          <a:off x="0" y="0"/>
          <a:ext cx="0" cy="0"/>
          <a:chOff x="0" y="0"/>
          <a:chExt cx="0" cy="0"/>
        </a:xfrm>
      </p:grpSpPr>
      <p:sp>
        <p:nvSpPr>
          <p:cNvPr id="2" name="Title 1"/>
          <p:cNvSpPr>
            <a:spLocks noGrp="1"/>
          </p:cNvSpPr>
          <p:nvPr>
            <p:ph type="title"/>
          </p:nvPr>
        </p:nvSpPr>
        <p:spPr>
          <a:xfrm>
            <a:off x="571501" y="547691"/>
            <a:ext cx="7924362" cy="1344610"/>
          </a:xfrm>
        </p:spPr>
        <p:txBody>
          <a:bodyPr/>
          <a:lstStyle/>
          <a:p>
            <a:r>
              <a:rPr lang="nb-NO" smtClean="0"/>
              <a:t>Klikk for å redigere tittelstil</a:t>
            </a:r>
            <a:endParaRPr lang="en-US" dirty="0"/>
          </a:p>
        </p:txBody>
      </p:sp>
      <p:sp>
        <p:nvSpPr>
          <p:cNvPr id="3" name="Chart Placeholder 3"/>
          <p:cNvSpPr>
            <a:spLocks noGrp="1"/>
          </p:cNvSpPr>
          <p:nvPr>
            <p:ph type="chart" sz="quarter" idx="10"/>
          </p:nvPr>
        </p:nvSpPr>
        <p:spPr>
          <a:xfrm>
            <a:off x="571499" y="2185988"/>
            <a:ext cx="7927975" cy="4051300"/>
          </a:xfrm>
          <a:prstGeom prst="rect">
            <a:avLst/>
          </a:prstGeom>
        </p:spPr>
        <p:txBody>
          <a:bodyPr vert="horz"/>
          <a:lstStyle/>
          <a:p>
            <a:r>
              <a:rPr lang="nb-NO" smtClean="0"/>
              <a:t>Klikk ikonet for å legge til et diagram</a:t>
            </a:r>
            <a:endParaRPr lang="en-US" dirty="0"/>
          </a:p>
        </p:txBody>
      </p:sp>
    </p:spTree>
    <p:extLst>
      <p:ext uri="{BB962C8B-B14F-4D97-AF65-F5344CB8AC3E}">
        <p14:creationId xmlns:p14="http://schemas.microsoft.com/office/powerpoint/2010/main" val="1211365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tor tekst Grønn">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0"/>
            <a:ext cx="9144000" cy="6858000"/>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9495" y="6345620"/>
            <a:ext cx="242929" cy="350456"/>
          </a:xfrm>
          <a:prstGeom prst="rect">
            <a:avLst/>
          </a:prstGeom>
          <a:ln>
            <a:noFill/>
          </a:ln>
        </p:spPr>
      </p:pic>
      <p:pic>
        <p:nvPicPr>
          <p:cNvPr id="6" name="Picture 5"/>
          <p:cNvPicPr>
            <a:picLocks noChangeAspect="1"/>
          </p:cNvPicPr>
          <p:nvPr userDrawn="1"/>
        </p:nvPicPr>
        <p:blipFill>
          <a:blip r:embed="rId2"/>
          <a:stretch>
            <a:fillRect/>
          </a:stretch>
        </p:blipFill>
        <p:spPr>
          <a:xfrm>
            <a:off x="0" y="0"/>
            <a:ext cx="9144000" cy="6858000"/>
          </a:xfrm>
          <a:prstGeom prst="rect">
            <a:avLst/>
          </a:prstGeom>
        </p:spPr>
      </p:pic>
      <p:pic>
        <p:nvPicPr>
          <p:cNvPr id="8" name="Picture 7"/>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96807" y="6347066"/>
            <a:ext cx="252443" cy="351946"/>
          </a:xfrm>
          <a:prstGeom prst="rect">
            <a:avLst/>
          </a:prstGeom>
        </p:spPr>
      </p:pic>
      <p:sp>
        <p:nvSpPr>
          <p:cNvPr id="10" name="Content Placeholder 9"/>
          <p:cNvSpPr>
            <a:spLocks noGrp="1"/>
          </p:cNvSpPr>
          <p:nvPr>
            <p:ph sz="quarter" idx="10"/>
          </p:nvPr>
        </p:nvSpPr>
        <p:spPr>
          <a:xfrm>
            <a:off x="571500" y="539750"/>
            <a:ext cx="7927975" cy="5697538"/>
          </a:xfrm>
          <a:prstGeom prst="rect">
            <a:avLst/>
          </a:prstGeom>
        </p:spPr>
        <p:txBody>
          <a:bodyPr vert="horz" lIns="0" tIns="0" rIns="0" bIns="0" anchor="ctr">
            <a:normAutofit/>
          </a:bodyPr>
          <a:lstStyle>
            <a:lvl1pPr marL="0" indent="0" algn="ctr">
              <a:buNone/>
              <a:defRPr sz="9600" b="1">
                <a:solidFill>
                  <a:schemeClr val="bg1"/>
                </a:solidFill>
              </a:defRPr>
            </a:lvl1pPr>
            <a:lvl2pPr marL="457200" indent="0">
              <a:buNone/>
              <a:defRPr sz="7200" b="1">
                <a:solidFill>
                  <a:schemeClr val="bg1"/>
                </a:solidFill>
              </a:defRPr>
            </a:lvl2pPr>
            <a:lvl3pPr marL="914400" indent="0">
              <a:buNone/>
              <a:defRPr sz="7200" b="1">
                <a:solidFill>
                  <a:schemeClr val="bg1"/>
                </a:solidFill>
              </a:defRPr>
            </a:lvl3pPr>
            <a:lvl4pPr marL="1371600" indent="0">
              <a:buNone/>
              <a:defRPr sz="7200" b="1">
                <a:solidFill>
                  <a:schemeClr val="bg1"/>
                </a:solidFill>
              </a:defRPr>
            </a:lvl4pPr>
            <a:lvl5pPr marL="1828800" indent="0">
              <a:buNone/>
              <a:defRPr sz="7200" b="1">
                <a:solidFill>
                  <a:schemeClr val="bg1"/>
                </a:solidFill>
              </a:defRPr>
            </a:lvl5pPr>
          </a:lstStyle>
          <a:p>
            <a:pPr lvl="0"/>
            <a:r>
              <a:rPr lang="nb-NO" smtClean="0"/>
              <a:t>Klikk for å redigere tekststiler i malen</a:t>
            </a:r>
          </a:p>
        </p:txBody>
      </p:sp>
    </p:spTree>
    <p:extLst>
      <p:ext uri="{BB962C8B-B14F-4D97-AF65-F5344CB8AC3E}">
        <p14:creationId xmlns:p14="http://schemas.microsoft.com/office/powerpoint/2010/main" val="4105234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tor tekst Blå">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0" y="0"/>
            <a:ext cx="9144000" cy="6858000"/>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9495" y="6345620"/>
            <a:ext cx="242929" cy="350456"/>
          </a:xfrm>
          <a:prstGeom prst="rect">
            <a:avLst/>
          </a:prstGeom>
          <a:ln>
            <a:noFill/>
          </a:ln>
        </p:spPr>
      </p:pic>
      <p:pic>
        <p:nvPicPr>
          <p:cNvPr id="10" name="Picture 9"/>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66682" y="6347066"/>
            <a:ext cx="252443" cy="351946"/>
          </a:xfrm>
          <a:prstGeom prst="rect">
            <a:avLst/>
          </a:prstGeom>
        </p:spPr>
      </p:pic>
      <p:pic>
        <p:nvPicPr>
          <p:cNvPr id="5" name="Picture 4"/>
          <p:cNvPicPr>
            <a:picLocks noChangeAspect="1"/>
          </p:cNvPicPr>
          <p:nvPr userDrawn="1"/>
        </p:nvPicPr>
        <p:blipFill>
          <a:blip r:embed="rId2"/>
          <a:stretch>
            <a:fillRect/>
          </a:stretch>
        </p:blipFill>
        <p:spPr>
          <a:xfrm>
            <a:off x="0" y="0"/>
            <a:ext cx="9144000" cy="6858000"/>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96807" y="6347066"/>
            <a:ext cx="252443" cy="351946"/>
          </a:xfrm>
          <a:prstGeom prst="rect">
            <a:avLst/>
          </a:prstGeom>
        </p:spPr>
      </p:pic>
      <p:sp>
        <p:nvSpPr>
          <p:cNvPr id="13" name="Content Placeholder 9"/>
          <p:cNvSpPr>
            <a:spLocks noGrp="1"/>
          </p:cNvSpPr>
          <p:nvPr>
            <p:ph sz="quarter" idx="10"/>
          </p:nvPr>
        </p:nvSpPr>
        <p:spPr>
          <a:xfrm>
            <a:off x="571500" y="539750"/>
            <a:ext cx="7927975" cy="5697538"/>
          </a:xfrm>
          <a:prstGeom prst="rect">
            <a:avLst/>
          </a:prstGeom>
        </p:spPr>
        <p:txBody>
          <a:bodyPr vert="horz" lIns="0" tIns="0" rIns="0" bIns="0" anchor="ctr">
            <a:normAutofit/>
          </a:bodyPr>
          <a:lstStyle>
            <a:lvl1pPr marL="0" indent="0" algn="ctr">
              <a:buNone/>
              <a:defRPr sz="9600" b="1">
                <a:solidFill>
                  <a:schemeClr val="bg1"/>
                </a:solidFill>
              </a:defRPr>
            </a:lvl1pPr>
            <a:lvl2pPr marL="457200" indent="0">
              <a:buNone/>
              <a:defRPr sz="7200" b="1">
                <a:solidFill>
                  <a:schemeClr val="bg1"/>
                </a:solidFill>
              </a:defRPr>
            </a:lvl2pPr>
            <a:lvl3pPr marL="914400" indent="0">
              <a:buNone/>
              <a:defRPr sz="7200" b="1">
                <a:solidFill>
                  <a:schemeClr val="bg1"/>
                </a:solidFill>
              </a:defRPr>
            </a:lvl3pPr>
            <a:lvl4pPr marL="1371600" indent="0">
              <a:buNone/>
              <a:defRPr sz="7200" b="1">
                <a:solidFill>
                  <a:schemeClr val="bg1"/>
                </a:solidFill>
              </a:defRPr>
            </a:lvl4pPr>
            <a:lvl5pPr marL="1828800" indent="0">
              <a:buNone/>
              <a:defRPr sz="7200" b="1">
                <a:solidFill>
                  <a:schemeClr val="bg1"/>
                </a:solidFill>
              </a:defRPr>
            </a:lvl5pPr>
          </a:lstStyle>
          <a:p>
            <a:pPr lvl="0"/>
            <a:r>
              <a:rPr lang="nb-NO" smtClean="0"/>
              <a:t>Klikk for å redigere tekststiler i malen</a:t>
            </a:r>
          </a:p>
        </p:txBody>
      </p:sp>
    </p:spTree>
    <p:extLst>
      <p:ext uri="{BB962C8B-B14F-4D97-AF65-F5344CB8AC3E}">
        <p14:creationId xmlns:p14="http://schemas.microsoft.com/office/powerpoint/2010/main" val="334492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Media">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chemeClr val="tx1"/>
          </a:solidFill>
          <a:ln>
            <a:solidFill>
              <a:srgbClr val="D2CFC9">
                <a:alpha val="52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latin typeface="Verdana"/>
            </a:endParaRP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6807" y="6347066"/>
            <a:ext cx="252443" cy="351946"/>
          </a:xfrm>
          <a:prstGeom prst="rect">
            <a:avLst/>
          </a:prstGeom>
        </p:spPr>
      </p:pic>
      <p:sp>
        <p:nvSpPr>
          <p:cNvPr id="7" name="Content Placeholder 9"/>
          <p:cNvSpPr>
            <a:spLocks noGrp="1"/>
          </p:cNvSpPr>
          <p:nvPr>
            <p:ph sz="quarter" idx="10"/>
          </p:nvPr>
        </p:nvSpPr>
        <p:spPr>
          <a:xfrm>
            <a:off x="571500" y="539750"/>
            <a:ext cx="7927975" cy="5697538"/>
          </a:xfrm>
          <a:prstGeom prst="rect">
            <a:avLst/>
          </a:prstGeom>
        </p:spPr>
        <p:txBody>
          <a:bodyPr vert="horz" lIns="0" tIns="0" rIns="0" bIns="0" anchor="ctr">
            <a:normAutofit/>
          </a:bodyPr>
          <a:lstStyle>
            <a:lvl1pPr marL="0" indent="0" algn="ctr">
              <a:buNone/>
              <a:defRPr sz="9600" b="1">
                <a:solidFill>
                  <a:schemeClr val="bg1"/>
                </a:solidFill>
              </a:defRPr>
            </a:lvl1pPr>
            <a:lvl2pPr marL="457200" indent="0">
              <a:buNone/>
              <a:defRPr sz="7200" b="1">
                <a:solidFill>
                  <a:schemeClr val="bg1"/>
                </a:solidFill>
              </a:defRPr>
            </a:lvl2pPr>
            <a:lvl3pPr marL="914400" indent="0">
              <a:buNone/>
              <a:defRPr sz="7200" b="1">
                <a:solidFill>
                  <a:schemeClr val="bg1"/>
                </a:solidFill>
              </a:defRPr>
            </a:lvl3pPr>
            <a:lvl4pPr marL="1371600" indent="0">
              <a:buNone/>
              <a:defRPr sz="7200" b="1">
                <a:solidFill>
                  <a:schemeClr val="bg1"/>
                </a:solidFill>
              </a:defRPr>
            </a:lvl4pPr>
            <a:lvl5pPr marL="1828800" indent="0">
              <a:buNone/>
              <a:defRPr sz="7200" b="1">
                <a:solidFill>
                  <a:schemeClr val="bg1"/>
                </a:solidFill>
              </a:defRPr>
            </a:lvl5pPr>
          </a:lstStyle>
          <a:p>
            <a:pPr lvl="0"/>
            <a:r>
              <a:rPr lang="nb-NO" smtClean="0"/>
              <a:t>Klikk for å redigere tekststiler i malen</a:t>
            </a:r>
          </a:p>
        </p:txBody>
      </p:sp>
    </p:spTree>
    <p:extLst>
      <p:ext uri="{BB962C8B-B14F-4D97-AF65-F5344CB8AC3E}">
        <p14:creationId xmlns:p14="http://schemas.microsoft.com/office/powerpoint/2010/main" val="4124052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og sitat">
    <p:spTree>
      <p:nvGrpSpPr>
        <p:cNvPr id="1" name=""/>
        <p:cNvGrpSpPr/>
        <p:nvPr/>
      </p:nvGrpSpPr>
      <p:grpSpPr>
        <a:xfrm>
          <a:off x="0" y="0"/>
          <a:ext cx="0" cy="0"/>
          <a:chOff x="0" y="0"/>
          <a:chExt cx="0" cy="0"/>
        </a:xfrm>
      </p:grpSpPr>
      <p:sp>
        <p:nvSpPr>
          <p:cNvPr id="2" name="Title 1"/>
          <p:cNvSpPr>
            <a:spLocks noGrp="1"/>
          </p:cNvSpPr>
          <p:nvPr>
            <p:ph type="ctrTitle"/>
          </p:nvPr>
        </p:nvSpPr>
        <p:spPr>
          <a:xfrm>
            <a:off x="574678" y="550269"/>
            <a:ext cx="7924799" cy="1341907"/>
          </a:xfrm>
          <a:prstGeom prst="rect">
            <a:avLst/>
          </a:prstGeom>
        </p:spPr>
        <p:txBody>
          <a:bodyPr wrap="square" lIns="0" tIns="0" rIns="0" bIns="0">
            <a:normAutofit/>
          </a:bodyPr>
          <a:lstStyle>
            <a:lvl1pPr>
              <a:defRPr sz="4800"/>
            </a:lvl1pPr>
          </a:lstStyle>
          <a:p>
            <a:r>
              <a:rPr lang="nb-NO" smtClean="0"/>
              <a:t>Klikk for å redigere tittelstil</a:t>
            </a:r>
            <a:endParaRPr lang="en-US" dirty="0"/>
          </a:p>
        </p:txBody>
      </p:sp>
      <p:sp>
        <p:nvSpPr>
          <p:cNvPr id="3" name="Subtitle 2"/>
          <p:cNvSpPr>
            <a:spLocks noGrp="1"/>
          </p:cNvSpPr>
          <p:nvPr>
            <p:ph type="subTitle" idx="1"/>
          </p:nvPr>
        </p:nvSpPr>
        <p:spPr>
          <a:xfrm>
            <a:off x="574678" y="2209486"/>
            <a:ext cx="7924799" cy="4027804"/>
          </a:xfrm>
          <a:prstGeom prst="rect">
            <a:avLst/>
          </a:prstGeom>
        </p:spPr>
        <p:txBody>
          <a:bodyPr lIns="0" tIns="0" rIns="0" bIns="0"/>
          <a:lstStyle>
            <a:lvl1pPr marL="0" indent="0" algn="l">
              <a:buNone/>
              <a:defRPr sz="2400">
                <a:solidFill>
                  <a:srgbClr val="4A4A4A"/>
                </a:solidFill>
                <a:effectLst>
                  <a:outerShdw blurRad="12700" dist="12700" dir="5400000" algn="tl" rotWithShape="0">
                    <a:schemeClr val="bg1"/>
                  </a:outerShdw>
                </a:effectLst>
                <a:latin typeface="Verdana"/>
                <a:cs typeface="Verdan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Klikk for å redigere undertittelstil i malen</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4894" y="6350001"/>
            <a:ext cx="1001120" cy="341020"/>
          </a:xfrm>
          <a:prstGeom prst="rect">
            <a:avLst/>
          </a:prstGeom>
        </p:spPr>
      </p:pic>
      <p:pic>
        <p:nvPicPr>
          <p:cNvPr id="6" name="Picture 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4894" y="6350001"/>
            <a:ext cx="1001120" cy="341020"/>
          </a:xfrm>
          <a:prstGeom prst="rect">
            <a:avLst/>
          </a:prstGeom>
        </p:spPr>
      </p:pic>
    </p:spTree>
    <p:extLst>
      <p:ext uri="{BB962C8B-B14F-4D97-AF65-F5344CB8AC3E}">
        <p14:creationId xmlns:p14="http://schemas.microsoft.com/office/powerpoint/2010/main" val="2097001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el, plass til custom content">
    <p:spTree>
      <p:nvGrpSpPr>
        <p:cNvPr id="1" name=""/>
        <p:cNvGrpSpPr/>
        <p:nvPr/>
      </p:nvGrpSpPr>
      <p:grpSpPr>
        <a:xfrm>
          <a:off x="0" y="0"/>
          <a:ext cx="0" cy="0"/>
          <a:chOff x="0" y="0"/>
          <a:chExt cx="0" cy="0"/>
        </a:xfrm>
      </p:grpSpPr>
      <p:sp>
        <p:nvSpPr>
          <p:cNvPr id="2" name="Title 1"/>
          <p:cNvSpPr>
            <a:spLocks noGrp="1"/>
          </p:cNvSpPr>
          <p:nvPr>
            <p:ph type="title"/>
          </p:nvPr>
        </p:nvSpPr>
        <p:spPr>
          <a:xfrm>
            <a:off x="574675" y="539750"/>
            <a:ext cx="7924800" cy="1352550"/>
          </a:xfrm>
          <a:prstGeom prst="rect">
            <a:avLst/>
          </a:prstGeom>
        </p:spPr>
        <p:txBody>
          <a:bodyPr>
            <a:normAutofit/>
          </a:bodyPr>
          <a:lstStyle/>
          <a:p>
            <a:r>
              <a:rPr lang="nb-NO" smtClean="0"/>
              <a:t>Klikk for å redigere tittelstil</a:t>
            </a:r>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4894" y="6350001"/>
            <a:ext cx="1001120" cy="341020"/>
          </a:xfrm>
          <a:prstGeom prst="rect">
            <a:avLst/>
          </a:prstGeom>
        </p:spPr>
      </p:pic>
      <p:pic>
        <p:nvPicPr>
          <p:cNvPr id="4" name="Picture 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4894" y="6350001"/>
            <a:ext cx="1001120" cy="341020"/>
          </a:xfrm>
          <a:prstGeom prst="rect">
            <a:avLst/>
          </a:prstGeom>
        </p:spPr>
      </p:pic>
    </p:spTree>
    <p:extLst>
      <p:ext uri="{BB962C8B-B14F-4D97-AF65-F5344CB8AC3E}">
        <p14:creationId xmlns:p14="http://schemas.microsoft.com/office/powerpoint/2010/main" val="2587374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kst layout 1">
    <p:spTree>
      <p:nvGrpSpPr>
        <p:cNvPr id="1" name=""/>
        <p:cNvGrpSpPr/>
        <p:nvPr/>
      </p:nvGrpSpPr>
      <p:grpSpPr>
        <a:xfrm>
          <a:off x="0" y="0"/>
          <a:ext cx="0" cy="0"/>
          <a:chOff x="0" y="0"/>
          <a:chExt cx="0" cy="0"/>
        </a:xfrm>
      </p:grpSpPr>
      <p:sp>
        <p:nvSpPr>
          <p:cNvPr id="2" name="Title 1"/>
          <p:cNvSpPr>
            <a:spLocks noGrp="1"/>
          </p:cNvSpPr>
          <p:nvPr>
            <p:ph type="title"/>
          </p:nvPr>
        </p:nvSpPr>
        <p:spPr>
          <a:xfrm>
            <a:off x="574675" y="538163"/>
            <a:ext cx="7918713" cy="1354137"/>
          </a:xfrm>
          <a:prstGeom prst="rect">
            <a:avLst/>
          </a:prstGeom>
        </p:spPr>
        <p:txBody>
          <a:bodyPr>
            <a:normAutofit/>
          </a:bodyPr>
          <a:lstStyle>
            <a:lvl1pPr>
              <a:defRPr sz="4800"/>
            </a:lvl1pPr>
          </a:lstStyle>
          <a:p>
            <a:r>
              <a:rPr lang="nb-NO" smtClean="0"/>
              <a:t>Klikk for å redigere tittelstil</a:t>
            </a:r>
            <a:endParaRPr lang="en-US" dirty="0"/>
          </a:p>
        </p:txBody>
      </p:sp>
      <p:pic>
        <p:nvPicPr>
          <p:cNvPr id="9" name="Picture 8"/>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4894" y="6350001"/>
            <a:ext cx="1001120" cy="341020"/>
          </a:xfrm>
          <a:prstGeom prst="rect">
            <a:avLst/>
          </a:prstGeom>
        </p:spPr>
      </p:pic>
      <p:pic>
        <p:nvPicPr>
          <p:cNvPr id="6" name="Picture 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4894" y="6350001"/>
            <a:ext cx="1001120" cy="341020"/>
          </a:xfrm>
          <a:prstGeom prst="rect">
            <a:avLst/>
          </a:prstGeom>
        </p:spPr>
      </p:pic>
      <p:sp>
        <p:nvSpPr>
          <p:cNvPr id="7" name="Content Placeholder 6"/>
          <p:cNvSpPr>
            <a:spLocks noGrp="1"/>
          </p:cNvSpPr>
          <p:nvPr>
            <p:ph sz="quarter" idx="10"/>
          </p:nvPr>
        </p:nvSpPr>
        <p:spPr>
          <a:xfrm>
            <a:off x="3227389" y="2204864"/>
            <a:ext cx="5272086" cy="4032424"/>
          </a:xfrm>
          <a:prstGeom prst="rect">
            <a:avLst/>
          </a:prstGeom>
        </p:spPr>
        <p:txBody>
          <a:bodyPr vert="horz"/>
          <a:lstStyle>
            <a:lvl1pPr marL="342900" indent="-342900">
              <a:buClr>
                <a:srgbClr val="168035"/>
              </a:buClr>
              <a:buSzPct val="150000"/>
              <a:buFont typeface="Arial"/>
              <a:buChar char="•"/>
              <a:defRPr sz="1800"/>
            </a:lvl1pPr>
            <a:lvl2pPr marL="742950" indent="-285750">
              <a:buClr>
                <a:srgbClr val="168035"/>
              </a:buClr>
              <a:buSzPct val="150000"/>
              <a:buFont typeface="Arial"/>
              <a:buChar char="•"/>
              <a:defRPr sz="1800"/>
            </a:lvl2pPr>
            <a:lvl3pPr marL="1143000" indent="-228600">
              <a:buClr>
                <a:srgbClr val="168035"/>
              </a:buClr>
              <a:buSzPct val="150000"/>
              <a:buFont typeface="Arial"/>
              <a:buChar char="•"/>
              <a:defRPr sz="1800"/>
            </a:lvl3pPr>
            <a:lvl4pPr marL="1600200" indent="-228600">
              <a:buClr>
                <a:srgbClr val="168035"/>
              </a:buClr>
              <a:buSzPct val="150000"/>
              <a:buFont typeface="Arial"/>
              <a:buChar char="•"/>
              <a:defRPr sz="1800"/>
            </a:lvl4pPr>
            <a:lvl5pPr marL="2057400" indent="-228600">
              <a:buClr>
                <a:srgbClr val="168035"/>
              </a:buClr>
              <a:buSzPct val="150000"/>
              <a:buFont typeface="Arial"/>
              <a:buChar char="•"/>
              <a:defRPr sz="1800"/>
            </a:lvl5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
        <p:nvSpPr>
          <p:cNvPr id="10" name="Content Placeholder 6"/>
          <p:cNvSpPr>
            <a:spLocks noGrp="1"/>
          </p:cNvSpPr>
          <p:nvPr>
            <p:ph sz="quarter" idx="11"/>
          </p:nvPr>
        </p:nvSpPr>
        <p:spPr>
          <a:xfrm>
            <a:off x="571500" y="2204864"/>
            <a:ext cx="2487613" cy="4032424"/>
          </a:xfrm>
          <a:prstGeom prst="rect">
            <a:avLst/>
          </a:prstGeom>
        </p:spPr>
        <p:txBody>
          <a:bodyPr vert="horz"/>
          <a:lstStyle>
            <a:lvl1pPr marL="342900" indent="-342900">
              <a:buClr>
                <a:srgbClr val="168035"/>
              </a:buClr>
              <a:buSzPct val="150000"/>
              <a:buFont typeface="Arial"/>
              <a:buChar char="•"/>
              <a:defRPr sz="1800"/>
            </a:lvl1pPr>
            <a:lvl2pPr marL="742950" indent="-285750">
              <a:buClr>
                <a:srgbClr val="168035"/>
              </a:buClr>
              <a:buSzPct val="150000"/>
              <a:buFont typeface="Arial"/>
              <a:buChar char="•"/>
              <a:defRPr sz="1800"/>
            </a:lvl2pPr>
            <a:lvl3pPr marL="1143000" indent="-228600">
              <a:buClr>
                <a:srgbClr val="168035"/>
              </a:buClr>
              <a:buSzPct val="150000"/>
              <a:buFont typeface="Arial"/>
              <a:buChar char="•"/>
              <a:defRPr sz="1800"/>
            </a:lvl3pPr>
            <a:lvl4pPr marL="1600200" indent="-228600">
              <a:buClr>
                <a:srgbClr val="168035"/>
              </a:buClr>
              <a:buSzPct val="150000"/>
              <a:buFont typeface="Arial"/>
              <a:buChar char="•"/>
              <a:defRPr sz="1800"/>
            </a:lvl4pPr>
            <a:lvl5pPr marL="2057400" indent="-228600">
              <a:buClr>
                <a:srgbClr val="168035"/>
              </a:buClr>
              <a:buSzPct val="150000"/>
              <a:buFont typeface="Arial"/>
              <a:buChar char="•"/>
              <a:defRPr sz="1800"/>
            </a:lvl5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Tree>
    <p:extLst>
      <p:ext uri="{BB962C8B-B14F-4D97-AF65-F5344CB8AC3E}">
        <p14:creationId xmlns:p14="http://schemas.microsoft.com/office/powerpoint/2010/main" val="3662588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kst layout 2">
    <p:spTree>
      <p:nvGrpSpPr>
        <p:cNvPr id="1" name=""/>
        <p:cNvGrpSpPr/>
        <p:nvPr/>
      </p:nvGrpSpPr>
      <p:grpSpPr>
        <a:xfrm>
          <a:off x="0" y="0"/>
          <a:ext cx="0" cy="0"/>
          <a:chOff x="0" y="0"/>
          <a:chExt cx="0" cy="0"/>
        </a:xfrm>
      </p:grpSpPr>
      <p:sp>
        <p:nvSpPr>
          <p:cNvPr id="2" name="Title 1"/>
          <p:cNvSpPr>
            <a:spLocks noGrp="1"/>
          </p:cNvSpPr>
          <p:nvPr>
            <p:ph type="title"/>
          </p:nvPr>
        </p:nvSpPr>
        <p:spPr>
          <a:xfrm>
            <a:off x="574675" y="539750"/>
            <a:ext cx="2484438" cy="1352550"/>
          </a:xfrm>
          <a:prstGeom prst="rect">
            <a:avLst/>
          </a:prstGeom>
        </p:spPr>
        <p:txBody>
          <a:bodyPr anchor="t">
            <a:normAutofit/>
          </a:bodyPr>
          <a:lstStyle>
            <a:lvl1pPr algn="l">
              <a:defRPr sz="2000" b="1"/>
            </a:lvl1pPr>
          </a:lstStyle>
          <a:p>
            <a:r>
              <a:rPr lang="nb-NO" smtClean="0"/>
              <a:t>Klikk for å redigere tittelstil</a:t>
            </a:r>
            <a:endParaRPr lang="en-US" dirty="0"/>
          </a:p>
        </p:txBody>
      </p:sp>
      <p:sp>
        <p:nvSpPr>
          <p:cNvPr id="3" name="Content Placeholder 2"/>
          <p:cNvSpPr>
            <a:spLocks noGrp="1"/>
          </p:cNvSpPr>
          <p:nvPr>
            <p:ph idx="1"/>
          </p:nvPr>
        </p:nvSpPr>
        <p:spPr>
          <a:xfrm>
            <a:off x="3227388" y="539750"/>
            <a:ext cx="5277341" cy="5697538"/>
          </a:xfrm>
          <a:prstGeom prst="rect">
            <a:avLst/>
          </a:prstGeom>
        </p:spPr>
        <p:txBody>
          <a:bodyPr/>
          <a:lstStyle>
            <a:lvl1pPr marL="342900" indent="-342900">
              <a:buClr>
                <a:srgbClr val="168035"/>
              </a:buClr>
              <a:buSzPct val="150000"/>
              <a:buFont typeface="Arial"/>
              <a:buChar char="•"/>
              <a:defRPr sz="2400">
                <a:latin typeface="Verdana"/>
              </a:defRPr>
            </a:lvl1pPr>
            <a:lvl2pPr marL="742950" indent="-285750">
              <a:buClr>
                <a:srgbClr val="168035"/>
              </a:buClr>
              <a:buSzPct val="150000"/>
              <a:buFont typeface="Arial"/>
              <a:buChar char="•"/>
              <a:defRPr sz="2400">
                <a:latin typeface="Verdana"/>
              </a:defRPr>
            </a:lvl2pPr>
            <a:lvl3pPr marL="1143000" indent="-228600">
              <a:buClr>
                <a:srgbClr val="168035"/>
              </a:buClr>
              <a:buSzPct val="150000"/>
              <a:buFont typeface="Arial"/>
              <a:buChar char="•"/>
              <a:defRPr sz="2400">
                <a:latin typeface="Verdana"/>
              </a:defRPr>
            </a:lvl3pPr>
            <a:lvl4pPr marL="1600200" indent="-228600">
              <a:buClr>
                <a:srgbClr val="168035"/>
              </a:buClr>
              <a:buSzPct val="150000"/>
              <a:buFont typeface="Arial"/>
              <a:buChar char="•"/>
              <a:defRPr sz="2400">
                <a:latin typeface="Verdana"/>
              </a:defRPr>
            </a:lvl4pPr>
            <a:lvl5pPr marL="2057400" indent="-228600">
              <a:buClr>
                <a:srgbClr val="168035"/>
              </a:buClr>
              <a:buSzPct val="150000"/>
              <a:buFont typeface="Arial"/>
              <a:buChar char="•"/>
              <a:defRPr sz="2400">
                <a:latin typeface="Verdana"/>
              </a:defRPr>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pic>
        <p:nvPicPr>
          <p:cNvPr id="9" name="Picture 8"/>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4894" y="6350001"/>
            <a:ext cx="1001120" cy="341020"/>
          </a:xfrm>
          <a:prstGeom prst="rect">
            <a:avLst/>
          </a:prstGeom>
        </p:spPr>
      </p:pic>
      <p:pic>
        <p:nvPicPr>
          <p:cNvPr id="6" name="Picture 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4894" y="6350001"/>
            <a:ext cx="1001120" cy="341020"/>
          </a:xfrm>
          <a:prstGeom prst="rect">
            <a:avLst/>
          </a:prstGeom>
        </p:spPr>
      </p:pic>
      <p:sp>
        <p:nvSpPr>
          <p:cNvPr id="7" name="Content Placeholder 6"/>
          <p:cNvSpPr>
            <a:spLocks noGrp="1"/>
          </p:cNvSpPr>
          <p:nvPr>
            <p:ph sz="quarter" idx="10"/>
          </p:nvPr>
        </p:nvSpPr>
        <p:spPr>
          <a:xfrm>
            <a:off x="571500" y="2185989"/>
            <a:ext cx="2487613" cy="4051300"/>
          </a:xfrm>
          <a:prstGeom prst="rect">
            <a:avLst/>
          </a:prstGeom>
        </p:spPr>
        <p:txBody>
          <a:bodyPr vert="horz"/>
          <a:lstStyle>
            <a:lvl1pPr marL="342900" indent="-342900">
              <a:buClr>
                <a:srgbClr val="168035"/>
              </a:buClr>
              <a:buSzPct val="150000"/>
              <a:buFont typeface="Arial"/>
              <a:buChar char="•"/>
              <a:defRPr sz="1800"/>
            </a:lvl1pPr>
            <a:lvl2pPr marL="742950" indent="-285750">
              <a:buClr>
                <a:srgbClr val="168035"/>
              </a:buClr>
              <a:buSzPct val="150000"/>
              <a:buFont typeface="Arial"/>
              <a:buChar char="•"/>
              <a:defRPr sz="1800"/>
            </a:lvl2pPr>
            <a:lvl3pPr marL="1143000" indent="-228600">
              <a:buClr>
                <a:srgbClr val="168035"/>
              </a:buClr>
              <a:buSzPct val="150000"/>
              <a:buFont typeface="Arial"/>
              <a:buChar char="•"/>
              <a:defRPr sz="1800"/>
            </a:lvl3pPr>
            <a:lvl4pPr marL="1600200" indent="-228600">
              <a:buClr>
                <a:srgbClr val="168035"/>
              </a:buClr>
              <a:buSzPct val="150000"/>
              <a:buFont typeface="Arial"/>
              <a:buChar char="•"/>
              <a:defRPr sz="1800"/>
            </a:lvl4pPr>
            <a:lvl5pPr marL="2057400" indent="-228600">
              <a:buClr>
                <a:srgbClr val="168035"/>
              </a:buClr>
              <a:buSzPct val="150000"/>
              <a:buFont typeface="Arial"/>
              <a:buChar char="•"/>
              <a:defRPr sz="1800"/>
            </a:lvl5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a:p>
        </p:txBody>
      </p:sp>
    </p:spTree>
    <p:extLst>
      <p:ext uri="{BB962C8B-B14F-4D97-AF65-F5344CB8AC3E}">
        <p14:creationId xmlns:p14="http://schemas.microsoft.com/office/powerpoint/2010/main" val="2677488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kst layout 3">
    <p:spTree>
      <p:nvGrpSpPr>
        <p:cNvPr id="1" name=""/>
        <p:cNvGrpSpPr/>
        <p:nvPr/>
      </p:nvGrpSpPr>
      <p:grpSpPr>
        <a:xfrm>
          <a:off x="0" y="0"/>
          <a:ext cx="0" cy="0"/>
          <a:chOff x="0" y="0"/>
          <a:chExt cx="0" cy="0"/>
        </a:xfrm>
      </p:grpSpPr>
      <p:sp>
        <p:nvSpPr>
          <p:cNvPr id="3" name="Title 1"/>
          <p:cNvSpPr>
            <a:spLocks noGrp="1"/>
          </p:cNvSpPr>
          <p:nvPr>
            <p:ph type="title"/>
          </p:nvPr>
        </p:nvSpPr>
        <p:spPr>
          <a:xfrm>
            <a:off x="574675" y="538163"/>
            <a:ext cx="7918713" cy="1354137"/>
          </a:xfrm>
          <a:prstGeom prst="rect">
            <a:avLst/>
          </a:prstGeom>
        </p:spPr>
        <p:txBody>
          <a:bodyPr>
            <a:normAutofit/>
          </a:bodyPr>
          <a:lstStyle>
            <a:lvl1pPr>
              <a:defRPr sz="4800"/>
            </a:lvl1pPr>
          </a:lstStyle>
          <a:p>
            <a:r>
              <a:rPr lang="nb-NO" smtClean="0"/>
              <a:t>Klikk for å redigere tittelstil</a:t>
            </a:r>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4894" y="6350001"/>
            <a:ext cx="1001120" cy="341020"/>
          </a:xfrm>
          <a:prstGeom prst="rect">
            <a:avLst/>
          </a:prstGeom>
        </p:spPr>
      </p:pic>
      <p:pic>
        <p:nvPicPr>
          <p:cNvPr id="5" name="Picture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4894" y="6350001"/>
            <a:ext cx="1001120" cy="341020"/>
          </a:xfrm>
          <a:prstGeom prst="rect">
            <a:avLst/>
          </a:prstGeom>
        </p:spPr>
      </p:pic>
      <p:sp>
        <p:nvSpPr>
          <p:cNvPr id="6" name="Content Placeholder 6"/>
          <p:cNvSpPr>
            <a:spLocks noGrp="1"/>
          </p:cNvSpPr>
          <p:nvPr>
            <p:ph sz="quarter" idx="10"/>
          </p:nvPr>
        </p:nvSpPr>
        <p:spPr>
          <a:xfrm>
            <a:off x="571500" y="2204864"/>
            <a:ext cx="7927975" cy="4032424"/>
          </a:xfrm>
          <a:prstGeom prst="rect">
            <a:avLst/>
          </a:prstGeom>
        </p:spPr>
        <p:txBody>
          <a:bodyPr vert="horz"/>
          <a:lstStyle>
            <a:lvl1pPr marL="342900" indent="-342900">
              <a:buClr>
                <a:srgbClr val="168035"/>
              </a:buClr>
              <a:buSzPct val="150000"/>
              <a:buFont typeface="Arial"/>
              <a:buChar char="•"/>
              <a:defRPr sz="1800"/>
            </a:lvl1pPr>
            <a:lvl2pPr marL="742950" indent="-285750">
              <a:buClr>
                <a:srgbClr val="168035"/>
              </a:buClr>
              <a:buSzPct val="150000"/>
              <a:buFont typeface="Arial"/>
              <a:buChar char="•"/>
              <a:defRPr sz="1800"/>
            </a:lvl2pPr>
            <a:lvl3pPr marL="1143000" indent="-228600">
              <a:buClr>
                <a:srgbClr val="168035"/>
              </a:buClr>
              <a:buSzPct val="150000"/>
              <a:buFont typeface="Arial"/>
              <a:buChar char="•"/>
              <a:defRPr sz="1800"/>
            </a:lvl3pPr>
            <a:lvl4pPr marL="1600200" indent="-228600">
              <a:buClr>
                <a:srgbClr val="168035"/>
              </a:buClr>
              <a:buSzPct val="150000"/>
              <a:buFont typeface="Arial"/>
              <a:buChar char="•"/>
              <a:defRPr sz="1800"/>
            </a:lvl4pPr>
            <a:lvl5pPr marL="2057400" indent="-228600">
              <a:buClr>
                <a:srgbClr val="168035"/>
              </a:buClr>
              <a:buSzPct val="150000"/>
              <a:buFont typeface="Arial"/>
              <a:buChar char="•"/>
              <a:defRPr sz="1800"/>
            </a:lvl5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Tree>
    <p:extLst>
      <p:ext uri="{BB962C8B-B14F-4D97-AF65-F5344CB8AC3E}">
        <p14:creationId xmlns:p14="http://schemas.microsoft.com/office/powerpoint/2010/main" val="2685704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ilde og tekst 1">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3227389" y="2185988"/>
            <a:ext cx="5272086" cy="4051299"/>
          </a:xfrm>
          <a:prstGeom prst="rect">
            <a:avLst/>
          </a:prstGeom>
          <a:ln w="88900" cap="flat">
            <a:gradFill flip="none" rotWithShape="1">
              <a:gsLst>
                <a:gs pos="0">
                  <a:srgbClr val="DADCE0"/>
                </a:gs>
                <a:gs pos="100000">
                  <a:srgbClr val="EBEBEA"/>
                </a:gs>
              </a:gsLst>
              <a:path path="shape">
                <a:fillToRect l="50000" t="50000" r="50000" b="50000"/>
              </a:path>
              <a:tileRect/>
            </a:gradFill>
            <a:miter lim="800000"/>
          </a:ln>
          <a:effectLst>
            <a:innerShdw blurRad="63500" dist="50800" dir="16200000">
              <a:srgbClr val="000000">
                <a:alpha val="50000"/>
              </a:srgbClr>
            </a:innerShdw>
          </a:effectLst>
        </p:spPr>
        <p:style>
          <a:lnRef idx="2">
            <a:schemeClr val="dk1"/>
          </a:lnRef>
          <a:fillRef idx="1">
            <a:schemeClr val="lt1"/>
          </a:fillRef>
          <a:effectRef idx="0">
            <a:schemeClr val="dk1"/>
          </a:effectRef>
          <a:fontRef idx="none"/>
        </p:style>
        <p:txBody>
          <a:bodyPr/>
          <a:lstStyle>
            <a:lvl1pPr marL="0" indent="0">
              <a:buNone/>
              <a:defRPr sz="3200">
                <a:ln>
                  <a:solidFill>
                    <a:srgbClr val="000000"/>
                  </a:solidFill>
                </a:ln>
                <a:latin typeface="Verdana"/>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                         </a:t>
            </a:r>
            <a:endParaRPr lang="en-US" dirty="0"/>
          </a:p>
        </p:txBody>
      </p:sp>
      <p:pic>
        <p:nvPicPr>
          <p:cNvPr id="11" name="Picture 10"/>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4894" y="6350001"/>
            <a:ext cx="1001120" cy="341020"/>
          </a:xfrm>
          <a:prstGeom prst="rect">
            <a:avLst/>
          </a:prstGeom>
        </p:spPr>
      </p:pic>
      <p:sp>
        <p:nvSpPr>
          <p:cNvPr id="12" name="Title 1"/>
          <p:cNvSpPr>
            <a:spLocks noGrp="1"/>
          </p:cNvSpPr>
          <p:nvPr>
            <p:ph type="title"/>
          </p:nvPr>
        </p:nvSpPr>
        <p:spPr>
          <a:xfrm>
            <a:off x="574675" y="539750"/>
            <a:ext cx="7924800" cy="1352550"/>
          </a:xfrm>
          <a:prstGeom prst="rect">
            <a:avLst/>
          </a:prstGeom>
        </p:spPr>
        <p:txBody>
          <a:bodyPr>
            <a:normAutofit/>
          </a:bodyPr>
          <a:lstStyle/>
          <a:p>
            <a:r>
              <a:rPr lang="nb-NO" smtClean="0"/>
              <a:t>Klikk for å redigere tittelstil</a:t>
            </a:r>
            <a:endParaRPr lang="en-US" dirty="0"/>
          </a:p>
        </p:txBody>
      </p:sp>
      <p:sp>
        <p:nvSpPr>
          <p:cNvPr id="7" name="Content Placeholder 6"/>
          <p:cNvSpPr>
            <a:spLocks noGrp="1"/>
          </p:cNvSpPr>
          <p:nvPr>
            <p:ph sz="quarter" idx="10"/>
          </p:nvPr>
        </p:nvSpPr>
        <p:spPr>
          <a:xfrm>
            <a:off x="571500" y="2185989"/>
            <a:ext cx="2487613" cy="4051300"/>
          </a:xfrm>
          <a:prstGeom prst="rect">
            <a:avLst/>
          </a:prstGeom>
        </p:spPr>
        <p:txBody>
          <a:bodyPr vert="horz"/>
          <a:lstStyle>
            <a:lvl1pPr marL="342900" indent="-342900">
              <a:buClr>
                <a:srgbClr val="168035"/>
              </a:buClr>
              <a:buSzPct val="150000"/>
              <a:buFont typeface="Arial"/>
              <a:buChar char="•"/>
              <a:defRPr sz="1800"/>
            </a:lvl1pPr>
            <a:lvl2pPr marL="742950" indent="-285750">
              <a:buClr>
                <a:srgbClr val="168035"/>
              </a:buClr>
              <a:buSzPct val="150000"/>
              <a:buFont typeface="Arial"/>
              <a:buChar char="•"/>
              <a:defRPr sz="1800"/>
            </a:lvl2pPr>
            <a:lvl3pPr marL="1143000" indent="-228600">
              <a:buClr>
                <a:srgbClr val="168035"/>
              </a:buClr>
              <a:buSzPct val="150000"/>
              <a:buFont typeface="Arial"/>
              <a:buChar char="•"/>
              <a:defRPr sz="1800"/>
            </a:lvl3pPr>
            <a:lvl4pPr marL="1600200" indent="-228600">
              <a:buClr>
                <a:srgbClr val="168035"/>
              </a:buClr>
              <a:buSzPct val="150000"/>
              <a:buFont typeface="Arial"/>
              <a:buChar char="•"/>
              <a:defRPr sz="1800"/>
            </a:lvl4pPr>
            <a:lvl5pPr marL="2057400" indent="-228600">
              <a:buClr>
                <a:srgbClr val="168035"/>
              </a:buClr>
              <a:buSzPct val="150000"/>
              <a:buFont typeface="Arial"/>
              <a:buChar char="•"/>
              <a:defRPr sz="1800"/>
            </a:lvl5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a:p>
        </p:txBody>
      </p:sp>
    </p:spTree>
    <p:extLst>
      <p:ext uri="{BB962C8B-B14F-4D97-AF65-F5344CB8AC3E}">
        <p14:creationId xmlns:p14="http://schemas.microsoft.com/office/powerpoint/2010/main" val="2831589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ilde og tekst 2">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4894" y="6350001"/>
            <a:ext cx="1001120" cy="341020"/>
          </a:xfrm>
          <a:prstGeom prst="rect">
            <a:avLst/>
          </a:prstGeom>
        </p:spPr>
      </p:pic>
      <p:sp>
        <p:nvSpPr>
          <p:cNvPr id="6" name="Title 1"/>
          <p:cNvSpPr>
            <a:spLocks noGrp="1"/>
          </p:cNvSpPr>
          <p:nvPr>
            <p:ph type="title"/>
          </p:nvPr>
        </p:nvSpPr>
        <p:spPr>
          <a:xfrm>
            <a:off x="574675" y="539750"/>
            <a:ext cx="7924800" cy="1352550"/>
          </a:xfrm>
          <a:prstGeom prst="rect">
            <a:avLst/>
          </a:prstGeom>
        </p:spPr>
        <p:txBody>
          <a:bodyPr>
            <a:normAutofit/>
          </a:bodyPr>
          <a:lstStyle/>
          <a:p>
            <a:r>
              <a:rPr lang="nb-NO" smtClean="0"/>
              <a:t>Klikk for å redigere tittelstil</a:t>
            </a:r>
            <a:endParaRPr lang="en-US" dirty="0"/>
          </a:p>
        </p:txBody>
      </p:sp>
      <p:sp>
        <p:nvSpPr>
          <p:cNvPr id="7" name="Content Placeholder 6"/>
          <p:cNvSpPr>
            <a:spLocks noGrp="1"/>
          </p:cNvSpPr>
          <p:nvPr>
            <p:ph sz="quarter" idx="10"/>
          </p:nvPr>
        </p:nvSpPr>
        <p:spPr>
          <a:xfrm>
            <a:off x="3228916" y="2185988"/>
            <a:ext cx="5270559" cy="4051300"/>
          </a:xfrm>
          <a:prstGeom prst="rect">
            <a:avLst/>
          </a:prstGeom>
        </p:spPr>
        <p:txBody>
          <a:bodyPr vert="horz"/>
          <a:lstStyle>
            <a:lvl1pPr marL="342900" indent="-342900">
              <a:buClr>
                <a:srgbClr val="168035"/>
              </a:buClr>
              <a:buSzPct val="150000"/>
              <a:buFont typeface="Arial"/>
              <a:buChar char="•"/>
              <a:defRPr sz="1800"/>
            </a:lvl1pPr>
            <a:lvl2pPr marL="742950" indent="-285750">
              <a:buClr>
                <a:srgbClr val="168035"/>
              </a:buClr>
              <a:buSzPct val="150000"/>
              <a:buFont typeface="Arial"/>
              <a:buChar char="•"/>
              <a:defRPr sz="1800"/>
            </a:lvl2pPr>
            <a:lvl3pPr marL="1143000" indent="-228600">
              <a:buClr>
                <a:srgbClr val="168035"/>
              </a:buClr>
              <a:buSzPct val="150000"/>
              <a:buFont typeface="Arial"/>
              <a:buChar char="•"/>
              <a:defRPr sz="1800"/>
            </a:lvl3pPr>
            <a:lvl4pPr marL="1600200" indent="-228600">
              <a:buClr>
                <a:srgbClr val="168035"/>
              </a:buClr>
              <a:buSzPct val="150000"/>
              <a:buFont typeface="Arial"/>
              <a:buChar char="•"/>
              <a:defRPr sz="1800"/>
            </a:lvl4pPr>
            <a:lvl5pPr marL="2057400" indent="-228600">
              <a:buClr>
                <a:srgbClr val="168035"/>
              </a:buClr>
              <a:buSzPct val="150000"/>
              <a:buFont typeface="Arial"/>
              <a:buChar char="•"/>
              <a:defRPr sz="1800"/>
            </a:lvl5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
        <p:nvSpPr>
          <p:cNvPr id="8" name="Picture Placeholder 2"/>
          <p:cNvSpPr>
            <a:spLocks noGrp="1"/>
          </p:cNvSpPr>
          <p:nvPr>
            <p:ph type="pic" idx="1" hasCustomPrompt="1"/>
          </p:nvPr>
        </p:nvSpPr>
        <p:spPr>
          <a:xfrm>
            <a:off x="571500" y="2185988"/>
            <a:ext cx="2487613" cy="4051299"/>
          </a:xfrm>
          <a:prstGeom prst="rect">
            <a:avLst/>
          </a:prstGeom>
          <a:ln w="88900" cap="flat">
            <a:gradFill flip="none" rotWithShape="1">
              <a:gsLst>
                <a:gs pos="0">
                  <a:srgbClr val="DADCE0"/>
                </a:gs>
                <a:gs pos="100000">
                  <a:srgbClr val="EBEBEA"/>
                </a:gs>
              </a:gsLst>
              <a:path path="shape">
                <a:fillToRect l="50000" t="50000" r="50000" b="50000"/>
              </a:path>
              <a:tileRect/>
            </a:gradFill>
            <a:miter lim="800000"/>
          </a:ln>
          <a:effectLst>
            <a:innerShdw blurRad="63500" dist="50800" dir="16200000">
              <a:srgbClr val="000000">
                <a:alpha val="50000"/>
              </a:srgbClr>
            </a:innerShdw>
          </a:effectLst>
        </p:spPr>
        <p:style>
          <a:lnRef idx="2">
            <a:schemeClr val="dk1"/>
          </a:lnRef>
          <a:fillRef idx="1">
            <a:schemeClr val="lt1"/>
          </a:fillRef>
          <a:effectRef idx="0">
            <a:schemeClr val="dk1"/>
          </a:effectRef>
          <a:fontRef idx="none"/>
        </p:style>
        <p:txBody>
          <a:bodyPr/>
          <a:lstStyle>
            <a:lvl1pPr marL="0" indent="0">
              <a:buNone/>
              <a:defRPr sz="3200">
                <a:ln>
                  <a:solidFill>
                    <a:srgbClr val="000000"/>
                  </a:solidFill>
                </a:ln>
                <a:latin typeface="Verdana"/>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                         </a:t>
            </a:r>
            <a:endParaRPr lang="en-US" dirty="0"/>
          </a:p>
        </p:txBody>
      </p:sp>
    </p:spTree>
    <p:extLst>
      <p:ext uri="{BB962C8B-B14F-4D97-AF65-F5344CB8AC3E}">
        <p14:creationId xmlns:p14="http://schemas.microsoft.com/office/powerpoint/2010/main" val="3953297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ilde og tekst 3">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4894" y="6350001"/>
            <a:ext cx="1001120" cy="341020"/>
          </a:xfrm>
          <a:prstGeom prst="rect">
            <a:avLst/>
          </a:prstGeom>
        </p:spPr>
      </p:pic>
      <p:sp>
        <p:nvSpPr>
          <p:cNvPr id="6" name="Title 1"/>
          <p:cNvSpPr>
            <a:spLocks noGrp="1"/>
          </p:cNvSpPr>
          <p:nvPr>
            <p:ph type="title"/>
          </p:nvPr>
        </p:nvSpPr>
        <p:spPr>
          <a:xfrm>
            <a:off x="574675" y="539750"/>
            <a:ext cx="7924800" cy="1352550"/>
          </a:xfrm>
          <a:prstGeom prst="rect">
            <a:avLst/>
          </a:prstGeom>
        </p:spPr>
        <p:txBody>
          <a:bodyPr>
            <a:normAutofit/>
          </a:bodyPr>
          <a:lstStyle/>
          <a:p>
            <a:r>
              <a:rPr lang="nb-NO" smtClean="0"/>
              <a:t>Klikk for å redigere tittelstil</a:t>
            </a:r>
            <a:endParaRPr lang="en-US" dirty="0"/>
          </a:p>
        </p:txBody>
      </p:sp>
      <p:sp>
        <p:nvSpPr>
          <p:cNvPr id="7" name="Picture Placeholder 2"/>
          <p:cNvSpPr>
            <a:spLocks noGrp="1"/>
          </p:cNvSpPr>
          <p:nvPr>
            <p:ph type="pic" idx="1" hasCustomPrompt="1"/>
          </p:nvPr>
        </p:nvSpPr>
        <p:spPr>
          <a:xfrm>
            <a:off x="571500" y="2185988"/>
            <a:ext cx="7927975" cy="4051299"/>
          </a:xfrm>
          <a:prstGeom prst="rect">
            <a:avLst/>
          </a:prstGeom>
          <a:ln w="88900" cap="flat">
            <a:gradFill flip="none" rotWithShape="1">
              <a:gsLst>
                <a:gs pos="0">
                  <a:srgbClr val="DADCE0"/>
                </a:gs>
                <a:gs pos="100000">
                  <a:srgbClr val="EBEBEA"/>
                </a:gs>
              </a:gsLst>
              <a:path path="shape">
                <a:fillToRect l="50000" t="50000" r="50000" b="50000"/>
              </a:path>
              <a:tileRect/>
            </a:gradFill>
            <a:miter lim="800000"/>
          </a:ln>
          <a:effectLst>
            <a:innerShdw blurRad="63500" dist="50800" dir="16200000">
              <a:srgbClr val="000000">
                <a:alpha val="50000"/>
              </a:srgbClr>
            </a:innerShdw>
          </a:effectLst>
        </p:spPr>
        <p:style>
          <a:lnRef idx="2">
            <a:schemeClr val="dk1"/>
          </a:lnRef>
          <a:fillRef idx="1">
            <a:schemeClr val="lt1"/>
          </a:fillRef>
          <a:effectRef idx="0">
            <a:schemeClr val="dk1"/>
          </a:effectRef>
          <a:fontRef idx="none"/>
        </p:style>
        <p:txBody>
          <a:bodyPr/>
          <a:lstStyle>
            <a:lvl1pPr marL="0" indent="0">
              <a:buNone/>
              <a:defRPr sz="3200">
                <a:ln>
                  <a:solidFill>
                    <a:srgbClr val="000000"/>
                  </a:solidFill>
                </a:ln>
                <a:latin typeface="Verdana"/>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                         </a:t>
            </a:r>
            <a:endParaRPr lang="en-US" dirty="0"/>
          </a:p>
        </p:txBody>
      </p:sp>
    </p:spTree>
    <p:extLst>
      <p:ext uri="{BB962C8B-B14F-4D97-AF65-F5344CB8AC3E}">
        <p14:creationId xmlns:p14="http://schemas.microsoft.com/office/powerpoint/2010/main" val="513172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7"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7"/>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3243136" y="1"/>
            <a:ext cx="5252726" cy="87585"/>
          </a:xfrm>
          <a:prstGeom prst="rect">
            <a:avLst/>
          </a:prstGeom>
          <a:gradFill flip="none" rotWithShape="1">
            <a:gsLst>
              <a:gs pos="100000">
                <a:srgbClr val="9CC52D"/>
              </a:gs>
              <a:gs pos="0">
                <a:srgbClr val="008B39"/>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latin typeface="Verdana"/>
            </a:endParaRPr>
          </a:p>
        </p:txBody>
      </p:sp>
      <p:sp>
        <p:nvSpPr>
          <p:cNvPr id="10" name="Rectangle 9"/>
          <p:cNvSpPr/>
          <p:nvPr/>
        </p:nvSpPr>
        <p:spPr>
          <a:xfrm flipV="1">
            <a:off x="1" y="6754821"/>
            <a:ext cx="9143999" cy="103179"/>
          </a:xfrm>
          <a:prstGeom prst="rect">
            <a:avLst/>
          </a:prstGeom>
          <a:gradFill flip="none" rotWithShape="1">
            <a:gsLst>
              <a:gs pos="0">
                <a:srgbClr val="0092C9"/>
              </a:gs>
              <a:gs pos="100000">
                <a:srgbClr val="192243"/>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latin typeface="Verdana"/>
            </a:endParaRPr>
          </a:p>
        </p:txBody>
      </p:sp>
      <p:sp>
        <p:nvSpPr>
          <p:cNvPr id="11" name="Title Placeholder 10"/>
          <p:cNvSpPr>
            <a:spLocks noGrp="1"/>
          </p:cNvSpPr>
          <p:nvPr>
            <p:ph type="title"/>
          </p:nvPr>
        </p:nvSpPr>
        <p:spPr>
          <a:xfrm>
            <a:off x="3243136" y="547690"/>
            <a:ext cx="5252726" cy="2027428"/>
          </a:xfrm>
          <a:prstGeom prst="rect">
            <a:avLst/>
          </a:prstGeom>
          <a:ln>
            <a:noFill/>
          </a:ln>
          <a:effectLst>
            <a:outerShdw blurRad="12700" dist="12700" dir="5400000" algn="tl" rotWithShape="0">
              <a:schemeClr val="bg1"/>
            </a:outerShdw>
          </a:effectLst>
        </p:spPr>
        <p:txBody>
          <a:bodyPr vert="horz" lIns="0" tIns="0" rIns="0" bIns="0" numCol="1" rtlCol="0" anchor="t" anchorCtr="0">
            <a:noAutofit/>
          </a:bodyPr>
          <a:lstStyle/>
          <a:p>
            <a:r>
              <a:rPr lang="nb-NO" smtClean="0"/>
              <a:t>Klikk for å redigere tittelstil</a:t>
            </a:r>
            <a:endParaRPr lang="en-US" dirty="0"/>
          </a:p>
        </p:txBody>
      </p:sp>
      <p:sp>
        <p:nvSpPr>
          <p:cNvPr id="5" name="Rectangle 4"/>
          <p:cNvSpPr/>
          <p:nvPr/>
        </p:nvSpPr>
        <p:spPr>
          <a:xfrm>
            <a:off x="3243136" y="1"/>
            <a:ext cx="5252726" cy="87585"/>
          </a:xfrm>
          <a:prstGeom prst="rect">
            <a:avLst/>
          </a:prstGeom>
          <a:gradFill flip="none" rotWithShape="1">
            <a:gsLst>
              <a:gs pos="100000">
                <a:srgbClr val="9CC52D"/>
              </a:gs>
              <a:gs pos="0">
                <a:srgbClr val="008B39"/>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latin typeface="Verdana"/>
            </a:endParaRPr>
          </a:p>
        </p:txBody>
      </p:sp>
      <p:sp>
        <p:nvSpPr>
          <p:cNvPr id="6" name="Rectangle 5"/>
          <p:cNvSpPr/>
          <p:nvPr/>
        </p:nvSpPr>
        <p:spPr>
          <a:xfrm flipV="1">
            <a:off x="1" y="6754821"/>
            <a:ext cx="9143999" cy="103179"/>
          </a:xfrm>
          <a:prstGeom prst="rect">
            <a:avLst/>
          </a:prstGeom>
          <a:gradFill flip="none" rotWithShape="1">
            <a:gsLst>
              <a:gs pos="0">
                <a:srgbClr val="0092C9"/>
              </a:gs>
              <a:gs pos="100000">
                <a:srgbClr val="192243"/>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latin typeface="Verdana"/>
            </a:endParaRPr>
          </a:p>
        </p:txBody>
      </p:sp>
    </p:spTree>
    <p:extLst>
      <p:ext uri="{BB962C8B-B14F-4D97-AF65-F5344CB8AC3E}">
        <p14:creationId xmlns:p14="http://schemas.microsoft.com/office/powerpoint/2010/main" val="1266411146"/>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3" r:id="rId3"/>
    <p:sldLayoutId id="2147483721" r:id="rId4"/>
    <p:sldLayoutId id="2147483724" r:id="rId5"/>
    <p:sldLayoutId id="2147483730" r:id="rId6"/>
    <p:sldLayoutId id="2147483725" r:id="rId7"/>
    <p:sldLayoutId id="2147483732" r:id="rId8"/>
    <p:sldLayoutId id="2147483731" r:id="rId9"/>
    <p:sldLayoutId id="2147483726" r:id="rId10"/>
    <p:sldLayoutId id="2147483729" r:id="rId11"/>
    <p:sldLayoutId id="2147483734" r:id="rId12"/>
    <p:sldLayoutId id="2147483727" r:id="rId13"/>
    <p:sldLayoutId id="2147483728" r:id="rId14"/>
    <p:sldLayoutId id="2147483733" r:id="rId1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457200" rtl="0" eaLnBrk="1" latinLnBrk="0" hangingPunct="1">
        <a:lnSpc>
          <a:spcPct val="90000"/>
        </a:lnSpc>
        <a:spcBef>
          <a:spcPct val="0"/>
        </a:spcBef>
        <a:buNone/>
        <a:defRPr sz="4800" b="1" i="0" kern="1200" spc="-100">
          <a:solidFill>
            <a:srgbClr val="4C4D4A"/>
          </a:solidFill>
          <a:effectLst>
            <a:outerShdw blurRad="12700" dist="12700" dir="5400000" algn="tl" rotWithShape="0">
              <a:schemeClr val="bg1"/>
            </a:outerShdw>
          </a:effectLst>
          <a:latin typeface="Verdana"/>
          <a:ea typeface="+mj-ea"/>
          <a:cs typeface="Verdana"/>
        </a:defRPr>
      </a:lvl1pPr>
    </p:titleStyle>
    <p:bodyStyle>
      <a:lvl1pPr marL="342900" indent="-342900" algn="l" defTabSz="457200" rtl="0" eaLnBrk="1" latinLnBrk="0" hangingPunct="1">
        <a:spcBef>
          <a:spcPct val="20000"/>
        </a:spcBef>
        <a:buFont typeface="Arial"/>
        <a:buChar char="•"/>
        <a:defRPr sz="3200" kern="1200">
          <a:solidFill>
            <a:srgbClr val="676767"/>
          </a:solidFill>
          <a:latin typeface="Verdana"/>
          <a:ea typeface="+mn-ea"/>
          <a:cs typeface="Verdana"/>
        </a:defRPr>
      </a:lvl1pPr>
      <a:lvl2pPr marL="742950" indent="-285750" algn="l" defTabSz="457200" rtl="0" eaLnBrk="1" latinLnBrk="0" hangingPunct="1">
        <a:spcBef>
          <a:spcPct val="20000"/>
        </a:spcBef>
        <a:buFont typeface="Arial"/>
        <a:buChar char="–"/>
        <a:defRPr sz="2800" kern="1200">
          <a:solidFill>
            <a:srgbClr val="676767"/>
          </a:solidFill>
          <a:latin typeface="Verdana"/>
          <a:ea typeface="+mn-ea"/>
          <a:cs typeface="Verdana"/>
        </a:defRPr>
      </a:lvl2pPr>
      <a:lvl3pPr marL="1143000" indent="-228600" algn="l" defTabSz="457200" rtl="0" eaLnBrk="1" latinLnBrk="0" hangingPunct="1">
        <a:spcBef>
          <a:spcPct val="20000"/>
        </a:spcBef>
        <a:buFont typeface="Arial"/>
        <a:buChar char="•"/>
        <a:defRPr sz="2400" kern="1200">
          <a:solidFill>
            <a:srgbClr val="676767"/>
          </a:solidFill>
          <a:latin typeface="Verdana"/>
          <a:ea typeface="+mn-ea"/>
          <a:cs typeface="Verdana"/>
        </a:defRPr>
      </a:lvl3pPr>
      <a:lvl4pPr marL="1600200" indent="-228600" algn="l" defTabSz="457200" rtl="0" eaLnBrk="1" latinLnBrk="0" hangingPunct="1">
        <a:spcBef>
          <a:spcPct val="20000"/>
        </a:spcBef>
        <a:buFont typeface="Arial"/>
        <a:buChar char="–"/>
        <a:defRPr sz="2000" kern="1200">
          <a:solidFill>
            <a:srgbClr val="676767"/>
          </a:solidFill>
          <a:latin typeface="Verdana"/>
          <a:ea typeface="+mn-ea"/>
          <a:cs typeface="Verdana"/>
        </a:defRPr>
      </a:lvl4pPr>
      <a:lvl5pPr marL="2057400" indent="-228600" algn="l" defTabSz="457200" rtl="0" eaLnBrk="1" latinLnBrk="0" hangingPunct="1">
        <a:spcBef>
          <a:spcPct val="20000"/>
        </a:spcBef>
        <a:buFont typeface="Arial"/>
        <a:buChar char="»"/>
        <a:defRPr sz="2000" kern="1200">
          <a:solidFill>
            <a:srgbClr val="676767"/>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png"/><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10.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1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tel 8"/>
          <p:cNvSpPr>
            <a:spLocks noGrp="1"/>
          </p:cNvSpPr>
          <p:nvPr>
            <p:ph type="title"/>
          </p:nvPr>
        </p:nvSpPr>
        <p:spPr>
          <a:xfrm>
            <a:off x="224171" y="540603"/>
            <a:ext cx="7924362" cy="1344610"/>
          </a:xfrm>
        </p:spPr>
        <p:txBody>
          <a:bodyPr/>
          <a:lstStyle/>
          <a:p>
            <a:r>
              <a:rPr lang="nb-NO" sz="4400" dirty="0" smtClean="0"/>
              <a:t>The </a:t>
            </a:r>
            <a:r>
              <a:rPr lang="nb-NO" sz="4400" dirty="0" err="1" smtClean="0"/>
              <a:t>only</a:t>
            </a:r>
            <a:r>
              <a:rPr lang="nb-NO" sz="4400" dirty="0" smtClean="0"/>
              <a:t> </a:t>
            </a:r>
            <a:r>
              <a:rPr lang="nb-NO" sz="4400" dirty="0" err="1" smtClean="0"/>
              <a:t>core</a:t>
            </a:r>
            <a:r>
              <a:rPr lang="nb-NO" sz="4400" dirty="0" smtClean="0"/>
              <a:t> </a:t>
            </a:r>
            <a:r>
              <a:rPr lang="nb-NO" sz="4400" dirty="0" err="1" smtClean="0"/>
              <a:t>network</a:t>
            </a:r>
            <a:r>
              <a:rPr lang="nb-NO" sz="4400" dirty="0" smtClean="0"/>
              <a:t> </a:t>
            </a:r>
            <a:r>
              <a:rPr lang="nb-NO" sz="4400" dirty="0" err="1" smtClean="0"/>
              <a:t>station</a:t>
            </a:r>
            <a:r>
              <a:rPr lang="nb-NO" sz="4400" dirty="0" smtClean="0"/>
              <a:t> in </a:t>
            </a:r>
            <a:r>
              <a:rPr lang="nb-NO" sz="4400" dirty="0" err="1" smtClean="0"/>
              <a:t>the</a:t>
            </a:r>
            <a:r>
              <a:rPr lang="nb-NO" sz="4400" dirty="0" smtClean="0"/>
              <a:t> Arctic</a:t>
            </a:r>
            <a:endParaRPr lang="nb-NO" sz="4400" dirty="0"/>
          </a:p>
        </p:txBody>
      </p:sp>
      <p:pic>
        <p:nvPicPr>
          <p:cNvPr id="8" name="Plassholder for bilde 6" descr="Core station Ny-Ålesund Closeup Illustation_FK.jpg"/>
          <p:cNvPicPr>
            <a:picLocks noGrp="1" noChangeAspect="1"/>
          </p:cNvPicPr>
          <p:nvPr>
            <p:ph type="chart" sz="quarter" idx="10"/>
          </p:nvPr>
        </p:nvPicPr>
        <p:blipFill>
          <a:blip r:embed="rId3" cstate="print">
            <a:extLst>
              <a:ext uri="{28A0092B-C50C-407E-A947-70E740481C1C}">
                <a14:useLocalDpi xmlns:a14="http://schemas.microsoft.com/office/drawing/2010/main"/>
              </a:ext>
            </a:extLst>
          </a:blip>
          <a:stretch>
            <a:fillRect/>
          </a:stretch>
        </p:blipFill>
        <p:spPr>
          <a:xfrm>
            <a:off x="0" y="2243469"/>
            <a:ext cx="6028986" cy="3391305"/>
          </a:xfrm>
        </p:spPr>
      </p:pic>
      <p:pic>
        <p:nvPicPr>
          <p:cNvPr id="7" name="Picture 4" descr="http://ivscc.gsfc.nasa.gov/stations/ivsnetmap.gif"/>
          <p:cNvPicPr>
            <a:picLocks noGrp="1" noChangeAspect="1" noChangeArrowheads="1"/>
          </p:cNvPicPr>
          <p:nvPr>
            <p:ph sz="quarter" idx="4294967295"/>
          </p:nvPr>
        </p:nvPicPr>
        <p:blipFill>
          <a:blip r:embed="rId4" cstate="print">
            <a:extLst>
              <a:ext uri="{28A0092B-C50C-407E-A947-70E740481C1C}">
                <a14:useLocalDpi xmlns:a14="http://schemas.microsoft.com/office/drawing/2010/main"/>
              </a:ext>
            </a:extLst>
          </a:blip>
          <a:srcRect l="2856"/>
          <a:stretch>
            <a:fillRect/>
          </a:stretch>
        </p:blipFill>
        <p:spPr bwMode="auto">
          <a:xfrm>
            <a:off x="5029200" y="3498577"/>
            <a:ext cx="4114800" cy="3224617"/>
          </a:xfrm>
          <a:prstGeom prst="rect">
            <a:avLst/>
          </a:prstGeom>
          <a:ln>
            <a:noFill/>
            <a:headEnd/>
            <a:tailEnd/>
          </a:ln>
        </p:spPr>
        <p:style>
          <a:lnRef idx="1">
            <a:schemeClr val="accent1"/>
          </a:lnRef>
          <a:fillRef idx="3">
            <a:schemeClr val="accent1"/>
          </a:fillRef>
          <a:effectRef idx="2">
            <a:schemeClr val="accent1"/>
          </a:effectRef>
          <a:fontRef idx="minor">
            <a:schemeClr val="lt1"/>
          </a:fontRef>
        </p:style>
      </p:pic>
      <p:cxnSp>
        <p:nvCxnSpPr>
          <p:cNvPr id="12" name="Rett pil 11"/>
          <p:cNvCxnSpPr/>
          <p:nvPr/>
        </p:nvCxnSpPr>
        <p:spPr>
          <a:xfrm flipV="1">
            <a:off x="4859079" y="3615070"/>
            <a:ext cx="2030819" cy="24454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3" name="Rektangel 12"/>
          <p:cNvSpPr/>
          <p:nvPr/>
        </p:nvSpPr>
        <p:spPr>
          <a:xfrm>
            <a:off x="155866" y="5402743"/>
            <a:ext cx="894797" cy="215444"/>
          </a:xfrm>
          <a:prstGeom prst="rect">
            <a:avLst/>
          </a:prstGeom>
        </p:spPr>
        <p:txBody>
          <a:bodyPr wrap="none">
            <a:spAutoFit/>
          </a:bodyPr>
          <a:lstStyle/>
          <a:p>
            <a:pPr lvl="0"/>
            <a:r>
              <a:rPr lang="nb-NO" sz="800" dirty="0" smtClean="0">
                <a:solidFill>
                  <a:prstClr val="black"/>
                </a:solidFill>
                <a:latin typeface="Arial"/>
                <a:cs typeface="Arial"/>
              </a:rPr>
              <a:t>Photo: Rambøll</a:t>
            </a:r>
            <a:endParaRPr lang="nb-NO" sz="800" dirty="0">
              <a:solidFill>
                <a:prstClr val="black"/>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err="1" smtClean="0"/>
              <a:t>Need</a:t>
            </a:r>
            <a:r>
              <a:rPr lang="nb-NO" dirty="0" smtClean="0"/>
              <a:t> for a </a:t>
            </a:r>
            <a:r>
              <a:rPr lang="nb-NO" dirty="0" err="1" smtClean="0"/>
              <a:t>renewed</a:t>
            </a:r>
            <a:r>
              <a:rPr lang="nb-NO" dirty="0" smtClean="0"/>
              <a:t> </a:t>
            </a:r>
            <a:r>
              <a:rPr lang="nb-NO" dirty="0" err="1" smtClean="0"/>
              <a:t>network</a:t>
            </a:r>
            <a:r>
              <a:rPr lang="nb-NO" dirty="0" smtClean="0"/>
              <a:t> world </a:t>
            </a:r>
            <a:r>
              <a:rPr lang="nb-NO" dirty="0" err="1" smtClean="0"/>
              <a:t>wide</a:t>
            </a:r>
            <a:endParaRPr lang="nb-NO" dirty="0"/>
          </a:p>
        </p:txBody>
      </p:sp>
      <p:sp>
        <p:nvSpPr>
          <p:cNvPr id="3" name="Plassholder for innhold 2"/>
          <p:cNvSpPr>
            <a:spLocks noGrp="1"/>
          </p:cNvSpPr>
          <p:nvPr>
            <p:ph sz="quarter" idx="10"/>
          </p:nvPr>
        </p:nvSpPr>
        <p:spPr>
          <a:xfrm>
            <a:off x="3099798" y="2183599"/>
            <a:ext cx="5860758" cy="3982957"/>
          </a:xfrm>
        </p:spPr>
        <p:txBody>
          <a:bodyPr/>
          <a:lstStyle/>
          <a:p>
            <a:r>
              <a:rPr lang="en-US" sz="2000" dirty="0" smtClean="0">
                <a:solidFill>
                  <a:schemeClr val="tx1"/>
                </a:solidFill>
              </a:rPr>
              <a:t>The current ground network is not adequate and the international geodetic reference frame has to be improved</a:t>
            </a:r>
          </a:p>
          <a:p>
            <a:r>
              <a:rPr lang="en-US" sz="2000" dirty="0" smtClean="0">
                <a:solidFill>
                  <a:schemeClr val="tx1"/>
                </a:solidFill>
              </a:rPr>
              <a:t>Norway is investing </a:t>
            </a:r>
            <a:r>
              <a:rPr lang="en-US" sz="2000" dirty="0">
                <a:solidFill>
                  <a:schemeClr val="tx1"/>
                </a:solidFill>
              </a:rPr>
              <a:t>including fiber optic </a:t>
            </a:r>
            <a:r>
              <a:rPr lang="en-US" sz="2000" dirty="0" smtClean="0">
                <a:solidFill>
                  <a:schemeClr val="tx1"/>
                </a:solidFill>
              </a:rPr>
              <a:t>cable more than 35 million Euros in Ny-Ålesund, 79 degrees north </a:t>
            </a:r>
          </a:p>
          <a:p>
            <a:r>
              <a:rPr lang="en-US" sz="2000" dirty="0" smtClean="0">
                <a:solidFill>
                  <a:schemeClr val="tx1"/>
                </a:solidFill>
              </a:rPr>
              <a:t>The new observatory will combine all geodetic measurement techniques at one site = a core network station</a:t>
            </a:r>
          </a:p>
          <a:p>
            <a:r>
              <a:rPr lang="en-US" sz="2000" dirty="0" smtClean="0">
                <a:solidFill>
                  <a:schemeClr val="tx1"/>
                </a:solidFill>
              </a:rPr>
              <a:t>It will adapt to the VLBI 2010 standard and include Satellite Laser Ranging (SLR)</a:t>
            </a:r>
          </a:p>
          <a:p>
            <a:r>
              <a:rPr lang="en-US" sz="2000" dirty="0" smtClean="0">
                <a:solidFill>
                  <a:schemeClr val="tx1"/>
                </a:solidFill>
              </a:rPr>
              <a:t>More stations like Ny-Ålesund are needed world wide </a:t>
            </a:r>
            <a:endParaRPr lang="en-US" sz="2400" dirty="0" smtClean="0">
              <a:solidFill>
                <a:schemeClr val="tx1"/>
              </a:solidFill>
            </a:endParaRPr>
          </a:p>
          <a:p>
            <a:endParaRPr lang="nb-NO" dirty="0"/>
          </a:p>
        </p:txBody>
      </p:sp>
      <p:pic>
        <p:nvPicPr>
          <p:cNvPr id="5" name="Plassholder for innhold 5" descr="ny ålesund-22.jpg"/>
          <p:cNvPicPr>
            <a:picLocks noGrp="1" noChangeAspect="1"/>
          </p:cNvPicPr>
          <p:nvPr>
            <p:ph sz="quarter" idx="11"/>
          </p:nvPr>
        </p:nvPicPr>
        <p:blipFill>
          <a:blip r:embed="rId3" cstate="print">
            <a:extLst>
              <a:ext uri="{28A0092B-C50C-407E-A947-70E740481C1C}">
                <a14:useLocalDpi xmlns:a14="http://schemas.microsoft.com/office/drawing/2010/main"/>
              </a:ext>
            </a:extLst>
          </a:blip>
          <a:srcRect/>
          <a:stretch>
            <a:fillRect/>
          </a:stretch>
        </p:blipFill>
        <p:spPr>
          <a:xfrm>
            <a:off x="592916" y="2205038"/>
            <a:ext cx="2444780" cy="4032250"/>
          </a:xfrm>
          <a:prstGeom prst="rect">
            <a:avLst/>
          </a:prstGeom>
        </p:spPr>
      </p:pic>
      <p:sp>
        <p:nvSpPr>
          <p:cNvPr id="6" name="Rektangel 5"/>
          <p:cNvSpPr/>
          <p:nvPr/>
        </p:nvSpPr>
        <p:spPr>
          <a:xfrm>
            <a:off x="1729484" y="6030064"/>
            <a:ext cx="1311578" cy="200055"/>
          </a:xfrm>
          <a:prstGeom prst="rect">
            <a:avLst/>
          </a:prstGeom>
        </p:spPr>
        <p:txBody>
          <a:bodyPr wrap="none">
            <a:spAutoFit/>
          </a:bodyPr>
          <a:lstStyle/>
          <a:p>
            <a:pPr lvl="0"/>
            <a:r>
              <a:rPr lang="nb-NO" sz="700" dirty="0" smtClean="0">
                <a:solidFill>
                  <a:prstClr val="black"/>
                </a:solidFill>
                <a:latin typeface="Arial"/>
                <a:cs typeface="Arial"/>
              </a:rPr>
              <a:t>Photo: Bjørn-Owe Holmberg</a:t>
            </a:r>
            <a:endParaRPr lang="nb-NO" sz="700" dirty="0">
              <a:solidFill>
                <a:prstClr val="black"/>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dirty="0" smtClean="0">
                <a:solidFill>
                  <a:schemeClr val="tx1"/>
                </a:solidFill>
              </a:rPr>
              <a:t>Essential to satellite technology</a:t>
            </a:r>
            <a:endParaRPr lang="nb-NO" dirty="0"/>
          </a:p>
        </p:txBody>
      </p:sp>
      <p:sp>
        <p:nvSpPr>
          <p:cNvPr id="3" name="Plassholder for innhold 2"/>
          <p:cNvSpPr>
            <a:spLocks noGrp="1"/>
          </p:cNvSpPr>
          <p:nvPr>
            <p:ph sz="quarter" idx="10"/>
          </p:nvPr>
        </p:nvSpPr>
        <p:spPr>
          <a:xfrm>
            <a:off x="4348716" y="2275367"/>
            <a:ext cx="4150758" cy="3961920"/>
          </a:xfrm>
        </p:spPr>
        <p:txBody>
          <a:bodyPr/>
          <a:lstStyle/>
          <a:p>
            <a:endParaRPr lang="en-US" dirty="0" smtClean="0">
              <a:solidFill>
                <a:schemeClr val="tx1"/>
              </a:solidFill>
            </a:endParaRPr>
          </a:p>
          <a:p>
            <a:endParaRPr lang="nb-NO" dirty="0"/>
          </a:p>
        </p:txBody>
      </p:sp>
      <p:sp>
        <p:nvSpPr>
          <p:cNvPr id="10" name="Plassholder for innhold 9"/>
          <p:cNvSpPr>
            <a:spLocks noGrp="1"/>
          </p:cNvSpPr>
          <p:nvPr>
            <p:ph sz="quarter" idx="11"/>
          </p:nvPr>
        </p:nvSpPr>
        <p:spPr>
          <a:xfrm>
            <a:off x="754912" y="1977656"/>
            <a:ext cx="3891516" cy="4284921"/>
          </a:xfrm>
        </p:spPr>
        <p:txBody>
          <a:bodyPr/>
          <a:lstStyle/>
          <a:p>
            <a:r>
              <a:rPr lang="en-US" sz="2400" dirty="0" smtClean="0">
                <a:solidFill>
                  <a:schemeClr val="tx1"/>
                </a:solidFill>
              </a:rPr>
              <a:t>The global geodetic observing network is essential to the functioning of high precision satellite technology</a:t>
            </a:r>
          </a:p>
          <a:p>
            <a:r>
              <a:rPr lang="en-US" sz="2400" dirty="0" smtClean="0">
                <a:solidFill>
                  <a:schemeClr val="tx1"/>
                </a:solidFill>
              </a:rPr>
              <a:t>Provide reference system</a:t>
            </a:r>
          </a:p>
          <a:p>
            <a:r>
              <a:rPr lang="en-US" sz="2400" dirty="0" smtClean="0">
                <a:solidFill>
                  <a:schemeClr val="tx1"/>
                </a:solidFill>
              </a:rPr>
              <a:t>The data are needed to calculate the orbits of Earth observation satellites</a:t>
            </a:r>
          </a:p>
          <a:p>
            <a:endParaRPr lang="nb-NO" dirty="0"/>
          </a:p>
        </p:txBody>
      </p:sp>
      <p:pic>
        <p:nvPicPr>
          <p:cNvPr id="11" name="Picture 3" descr="C:\Users\jorann\AppData\Local\Microsoft\Windows\Temporary Internet Files\Content.Outlook\QXK09AA5\ostm-artists-concept-full (5).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868037" y="2335617"/>
            <a:ext cx="3840028" cy="3168023"/>
          </a:xfrm>
          <a:prstGeom prst="rect">
            <a:avLst/>
          </a:prstGeom>
          <a:noFill/>
        </p:spPr>
      </p:pic>
      <p:sp>
        <p:nvSpPr>
          <p:cNvPr id="12" name="Rektangel 11"/>
          <p:cNvSpPr/>
          <p:nvPr/>
        </p:nvSpPr>
        <p:spPr>
          <a:xfrm>
            <a:off x="7267418" y="5498437"/>
            <a:ext cx="1401346" cy="215444"/>
          </a:xfrm>
          <a:prstGeom prst="rect">
            <a:avLst/>
          </a:prstGeom>
        </p:spPr>
        <p:txBody>
          <a:bodyPr wrap="none">
            <a:spAutoFit/>
          </a:bodyPr>
          <a:lstStyle/>
          <a:p>
            <a:r>
              <a:rPr lang="nb-NO" sz="800" dirty="0" smtClean="0">
                <a:latin typeface="Arial"/>
                <a:cs typeface="Arial"/>
              </a:rPr>
              <a:t>Photo: NASA/JPL </a:t>
            </a:r>
            <a:r>
              <a:rPr lang="nb-NO" sz="800" dirty="0" err="1" smtClean="0">
                <a:latin typeface="Arial"/>
                <a:cs typeface="Arial"/>
              </a:rPr>
              <a:t>Calltech</a:t>
            </a:r>
            <a:endParaRPr lang="nb-NO" sz="8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tel 9"/>
          <p:cNvSpPr>
            <a:spLocks noGrp="1"/>
          </p:cNvSpPr>
          <p:nvPr>
            <p:ph type="title"/>
          </p:nvPr>
        </p:nvSpPr>
        <p:spPr/>
        <p:txBody>
          <a:bodyPr/>
          <a:lstStyle/>
          <a:p>
            <a:r>
              <a:rPr lang="nb-NO" dirty="0" err="1" smtClean="0"/>
              <a:t>Crucial</a:t>
            </a:r>
            <a:r>
              <a:rPr lang="nb-NO" dirty="0" smtClean="0"/>
              <a:t> for </a:t>
            </a:r>
            <a:r>
              <a:rPr lang="nb-NO" dirty="0" err="1" smtClean="0"/>
              <a:t>climate</a:t>
            </a:r>
            <a:r>
              <a:rPr lang="nb-NO" dirty="0" smtClean="0"/>
              <a:t> </a:t>
            </a:r>
            <a:r>
              <a:rPr lang="nb-NO" dirty="0" err="1" smtClean="0"/>
              <a:t>monitoring</a:t>
            </a:r>
            <a:endParaRPr lang="nb-NO" dirty="0"/>
          </a:p>
        </p:txBody>
      </p:sp>
      <p:sp>
        <p:nvSpPr>
          <p:cNvPr id="12" name="Plassholder for innhold 11"/>
          <p:cNvSpPr>
            <a:spLocks noGrp="1"/>
          </p:cNvSpPr>
          <p:nvPr>
            <p:ph sz="quarter" idx="10"/>
          </p:nvPr>
        </p:nvSpPr>
        <p:spPr>
          <a:xfrm>
            <a:off x="3227389" y="2204864"/>
            <a:ext cx="5735858" cy="4032424"/>
          </a:xfrm>
        </p:spPr>
        <p:txBody>
          <a:bodyPr/>
          <a:lstStyle/>
          <a:p>
            <a:r>
              <a:rPr lang="en-US" sz="2400" dirty="0" smtClean="0">
                <a:solidFill>
                  <a:schemeClr val="tx1"/>
                </a:solidFill>
              </a:rPr>
              <a:t>A renewed network will form the basis for a more precise observation of the Earth from space</a:t>
            </a:r>
          </a:p>
          <a:p>
            <a:r>
              <a:rPr lang="en-US" sz="2400" dirty="0" smtClean="0">
                <a:solidFill>
                  <a:schemeClr val="tx1"/>
                </a:solidFill>
              </a:rPr>
              <a:t>The new </a:t>
            </a:r>
            <a:r>
              <a:rPr lang="en-US" sz="2400" dirty="0" err="1" smtClean="0">
                <a:solidFill>
                  <a:schemeClr val="tx1"/>
                </a:solidFill>
              </a:rPr>
              <a:t>Ny</a:t>
            </a:r>
            <a:r>
              <a:rPr lang="en-US" sz="2400" dirty="0" smtClean="0">
                <a:solidFill>
                  <a:schemeClr val="tx1"/>
                </a:solidFill>
              </a:rPr>
              <a:t> </a:t>
            </a:r>
            <a:r>
              <a:rPr lang="en-US" sz="2400" dirty="0" err="1" smtClean="0">
                <a:solidFill>
                  <a:schemeClr val="tx1"/>
                </a:solidFill>
              </a:rPr>
              <a:t>Ålesund</a:t>
            </a:r>
            <a:r>
              <a:rPr lang="en-US" sz="2400" dirty="0" smtClean="0">
                <a:solidFill>
                  <a:schemeClr val="tx1"/>
                </a:solidFill>
              </a:rPr>
              <a:t> station will be ready in 2018 and the old system will overlap for 3 years to </a:t>
            </a:r>
            <a:r>
              <a:rPr lang="en-US" sz="2400" smtClean="0">
                <a:solidFill>
                  <a:schemeClr val="tx1"/>
                </a:solidFill>
              </a:rPr>
              <a:t>secure time series</a:t>
            </a:r>
            <a:endParaRPr lang="nb-NO" dirty="0"/>
          </a:p>
        </p:txBody>
      </p:sp>
      <p:pic>
        <p:nvPicPr>
          <p:cNvPr id="13" name="Picture 2" descr="Havnivå_flickr.jpg"/>
          <p:cNvPicPr>
            <a:picLocks noGrp="1" noChangeAspect="1"/>
          </p:cNvPicPr>
          <p:nvPr>
            <p:ph sz="quarter" idx="11"/>
          </p:nvPr>
        </p:nvPicPr>
        <p:blipFill>
          <a:blip r:embed="rId3" cstate="print">
            <a:extLst>
              <a:ext uri="{28A0092B-C50C-407E-A947-70E740481C1C}">
                <a14:useLocalDpi xmlns:a14="http://schemas.microsoft.com/office/drawing/2010/main"/>
              </a:ext>
            </a:extLst>
          </a:blip>
          <a:srcRect/>
          <a:stretch>
            <a:fillRect/>
          </a:stretch>
        </p:blipFill>
        <p:spPr bwMode="auto">
          <a:xfrm>
            <a:off x="560867" y="2344856"/>
            <a:ext cx="2487613" cy="2795684"/>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Kartverket blank">
  <a:themeElements>
    <a:clrScheme name="Kartverket">
      <a:dk1>
        <a:sysClr val="windowText" lastClr="000000"/>
      </a:dk1>
      <a:lt1>
        <a:sysClr val="window" lastClr="FFFFFF"/>
      </a:lt1>
      <a:dk2>
        <a:srgbClr val="1F497D"/>
      </a:dk2>
      <a:lt2>
        <a:srgbClr val="EEECE1"/>
      </a:lt2>
      <a:accent1>
        <a:srgbClr val="B00736"/>
      </a:accent1>
      <a:accent2>
        <a:srgbClr val="DD5D26"/>
      </a:accent2>
      <a:accent3>
        <a:srgbClr val="EC9E25"/>
      </a:accent3>
      <a:accent4>
        <a:srgbClr val="6D3B7D"/>
      </a:accent4>
      <a:accent5>
        <a:srgbClr val="6F7371"/>
      </a:accent5>
      <a:accent6>
        <a:srgbClr val="5781A8"/>
      </a:accent6>
      <a:hlink>
        <a:srgbClr val="9CC52D"/>
      </a:hlink>
      <a:folHlink>
        <a:srgbClr val="0092C9"/>
      </a:folHlink>
    </a:clrScheme>
    <a:fontScheme name="Kartverket">
      <a:majorFont>
        <a:latin typeface="Verdana"/>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Verdana"/>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96000">
              <a:srgbClr val="F4F1F1"/>
            </a:gs>
            <a:gs pos="100000">
              <a:srgbClr val="EDEBE8"/>
            </a:gs>
          </a:gsLst>
          <a:path path="rect">
            <a:fillToRect r="100000" b="100000"/>
          </a:path>
          <a:tileRect l="-100000" t="-100000"/>
        </a:gradFill>
        <a:ln>
          <a:solidFill>
            <a:srgbClr val="D2CFC9">
              <a:alpha val="52000"/>
            </a:srgbClr>
          </a:solidFill>
        </a:ln>
        <a:effectLst/>
      </a:spPr>
      <a:bodyPr rtlCol="0" anchor="ctr"/>
      <a:lstStyle>
        <a:defPPr algn="ctr">
          <a:defRPr dirty="0">
            <a:solidFill>
              <a:schemeClr val="tx1"/>
            </a:solidFill>
            <a:latin typeface="Verdana"/>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Kartverket blank</Template>
  <TotalTime>815</TotalTime>
  <Words>717</Words>
  <Application>Microsoft Macintosh PowerPoint</Application>
  <PresentationFormat>On-screen Show (4:3)</PresentationFormat>
  <Paragraphs>44</Paragraphs>
  <Slides>4</Slides>
  <Notes>4</Notes>
  <HiddenSlides>0</HiddenSlides>
  <MMClips>0</MMClip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Kartverket blank</vt:lpstr>
      <vt:lpstr>The only core network station in the Arctic</vt:lpstr>
      <vt:lpstr>Need for a renewed network world wide</vt:lpstr>
      <vt:lpstr>Essential to satellite technology</vt:lpstr>
      <vt:lpstr>Crucial for climate monitoring</vt:lpstr>
    </vt:vector>
  </TitlesOfParts>
  <Company>Statens kartverk</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Lysbilde 1</dc:title>
  <dc:creator>Anne Jørgensen</dc:creator>
  <cp:lastModifiedBy>ODIN</cp:lastModifiedBy>
  <cp:revision>29</cp:revision>
  <cp:lastPrinted>2012-03-27T09:08:06Z</cp:lastPrinted>
  <dcterms:created xsi:type="dcterms:W3CDTF">2012-10-17T14:47:51Z</dcterms:created>
  <dcterms:modified xsi:type="dcterms:W3CDTF">2012-10-25T09:50:34Z</dcterms:modified>
</cp:coreProperties>
</file>