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5" r:id="rId2"/>
  </p:sldMasterIdLst>
  <p:notesMasterIdLst>
    <p:notesMasterId r:id="rId12"/>
  </p:notesMasterIdLst>
  <p:sldIdLst>
    <p:sldId id="263" r:id="rId3"/>
    <p:sldId id="268" r:id="rId4"/>
    <p:sldId id="269" r:id="rId5"/>
    <p:sldId id="270" r:id="rId6"/>
    <p:sldId id="272" r:id="rId7"/>
    <p:sldId id="271" r:id="rId8"/>
    <p:sldId id="273" r:id="rId9"/>
    <p:sldId id="264" r:id="rId10"/>
    <p:sldId id="274" r:id="rId11"/>
  </p:sldIdLst>
  <p:sldSz cx="9144000" cy="6858000" type="screen4x3"/>
  <p:notesSz cx="6735763" cy="9866313"/>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pitchFamily="-106"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106"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106"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106"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106" charset="-128"/>
        <a:cs typeface="+mn-cs"/>
      </a:defRPr>
    </a:lvl5pPr>
    <a:lvl6pPr marL="2286000" algn="l" defTabSz="914400" rtl="0" eaLnBrk="1" latinLnBrk="0" hangingPunct="1">
      <a:defRPr kern="1200">
        <a:solidFill>
          <a:schemeClr val="tx1"/>
        </a:solidFill>
        <a:latin typeface="Arial" charset="0"/>
        <a:ea typeface="ＭＳ Ｐゴシック" pitchFamily="-106" charset="-128"/>
        <a:cs typeface="+mn-cs"/>
      </a:defRPr>
    </a:lvl6pPr>
    <a:lvl7pPr marL="2743200" algn="l" defTabSz="914400" rtl="0" eaLnBrk="1" latinLnBrk="0" hangingPunct="1">
      <a:defRPr kern="1200">
        <a:solidFill>
          <a:schemeClr val="tx1"/>
        </a:solidFill>
        <a:latin typeface="Arial" charset="0"/>
        <a:ea typeface="ＭＳ Ｐゴシック" pitchFamily="-106" charset="-128"/>
        <a:cs typeface="+mn-cs"/>
      </a:defRPr>
    </a:lvl7pPr>
    <a:lvl8pPr marL="3200400" algn="l" defTabSz="914400" rtl="0" eaLnBrk="1" latinLnBrk="0" hangingPunct="1">
      <a:defRPr kern="1200">
        <a:solidFill>
          <a:schemeClr val="tx1"/>
        </a:solidFill>
        <a:latin typeface="Arial" charset="0"/>
        <a:ea typeface="ＭＳ Ｐゴシック" pitchFamily="-106" charset="-128"/>
        <a:cs typeface="+mn-cs"/>
      </a:defRPr>
    </a:lvl8pPr>
    <a:lvl9pPr marL="3657600" algn="l" defTabSz="914400" rtl="0" eaLnBrk="1" latinLnBrk="0" hangingPunct="1">
      <a:defRPr kern="1200">
        <a:solidFill>
          <a:schemeClr val="tx1"/>
        </a:solidFill>
        <a:latin typeface="Arial" charset="0"/>
        <a:ea typeface="ＭＳ Ｐゴシック" pitchFamily="-106"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9" autoAdjust="0"/>
    <p:restoredTop sz="94696" autoAdjust="0"/>
  </p:normalViewPr>
  <p:slideViewPr>
    <p:cSldViewPr snapToGrid="0" snapToObjects="1">
      <p:cViewPr varScale="1">
        <p:scale>
          <a:sx n="69" d="100"/>
          <a:sy n="69" d="100"/>
        </p:scale>
        <p:origin x="-1074"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p:scale>
          <a:sx n="100" d="100"/>
          <a:sy n="100" d="100"/>
        </p:scale>
        <p:origin x="-1590" y="252"/>
      </p:cViewPr>
      <p:guideLst>
        <p:guide orient="horz" pos="3108"/>
        <p:guide pos="2121"/>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3316"/>
          </a:xfrm>
          <a:prstGeom prst="rect">
            <a:avLst/>
          </a:prstGeom>
        </p:spPr>
        <p:txBody>
          <a:bodyPr vert="horz" lIns="92446" tIns="46223" rIns="92446" bIns="46223"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15374" y="0"/>
            <a:ext cx="2918831" cy="493316"/>
          </a:xfrm>
          <a:prstGeom prst="rect">
            <a:avLst/>
          </a:prstGeom>
        </p:spPr>
        <p:txBody>
          <a:bodyPr vert="horz" wrap="square" lIns="92446" tIns="46223" rIns="92446" bIns="46223" numCol="1" anchor="t" anchorCtr="0" compatLnSpc="1">
            <a:prstTxWarp prst="textNoShape">
              <a:avLst/>
            </a:prstTxWarp>
          </a:bodyPr>
          <a:lstStyle>
            <a:lvl1pPr algn="r">
              <a:defRPr sz="1200">
                <a:latin typeface="Calibri" pitchFamily="-106" charset="0"/>
              </a:defRPr>
            </a:lvl1pPr>
          </a:lstStyle>
          <a:p>
            <a:pPr>
              <a:defRPr/>
            </a:pPr>
            <a:fld id="{70C43DB1-6AE4-42F4-A030-67A0368BA2C1}" type="datetime1">
              <a:rPr lang="en-US"/>
              <a:pPr>
                <a:defRPr/>
              </a:pPr>
              <a:t>11/6/2013</a:t>
            </a:fld>
            <a:endParaRPr lang="en-US"/>
          </a:p>
        </p:txBody>
      </p:sp>
      <p:sp>
        <p:nvSpPr>
          <p:cNvPr id="4" name="Slide Image Placeholder 3"/>
          <p:cNvSpPr>
            <a:spLocks noGrp="1" noRot="1" noChangeAspect="1"/>
          </p:cNvSpPr>
          <p:nvPr>
            <p:ph type="sldImg" idx="2"/>
          </p:nvPr>
        </p:nvSpPr>
        <p:spPr>
          <a:xfrm>
            <a:off x="901700" y="739775"/>
            <a:ext cx="4933950" cy="3700463"/>
          </a:xfrm>
          <a:prstGeom prst="rect">
            <a:avLst/>
          </a:prstGeom>
          <a:noFill/>
          <a:ln w="12700">
            <a:solidFill>
              <a:prstClr val="black"/>
            </a:solidFill>
          </a:ln>
        </p:spPr>
        <p:txBody>
          <a:bodyPr vert="horz" lIns="92446" tIns="46223" rIns="92446" bIns="46223" rtlCol="0" anchor="ctr"/>
          <a:lstStyle/>
          <a:p>
            <a:pPr lvl="0"/>
            <a:endParaRPr lang="en-US" noProof="0" smtClean="0"/>
          </a:p>
        </p:txBody>
      </p:sp>
      <p:sp>
        <p:nvSpPr>
          <p:cNvPr id="5" name="Notes Placeholder 4"/>
          <p:cNvSpPr>
            <a:spLocks noGrp="1"/>
          </p:cNvSpPr>
          <p:nvPr>
            <p:ph type="body" sz="quarter" idx="3"/>
          </p:nvPr>
        </p:nvSpPr>
        <p:spPr>
          <a:xfrm>
            <a:off x="673577" y="4686499"/>
            <a:ext cx="5388610" cy="4439841"/>
          </a:xfrm>
          <a:prstGeom prst="rect">
            <a:avLst/>
          </a:prstGeom>
        </p:spPr>
        <p:txBody>
          <a:bodyPr vert="horz" lIns="92446" tIns="46223" rIns="92446" bIns="46223"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9371285"/>
            <a:ext cx="2918831" cy="493316"/>
          </a:xfrm>
          <a:prstGeom prst="rect">
            <a:avLst/>
          </a:prstGeom>
        </p:spPr>
        <p:txBody>
          <a:bodyPr vert="horz" lIns="92446" tIns="46223" rIns="92446" bIns="46223"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15374" y="9371285"/>
            <a:ext cx="2918831" cy="493316"/>
          </a:xfrm>
          <a:prstGeom prst="rect">
            <a:avLst/>
          </a:prstGeom>
        </p:spPr>
        <p:txBody>
          <a:bodyPr vert="horz" wrap="square" lIns="92446" tIns="46223" rIns="92446" bIns="46223" numCol="1" anchor="b" anchorCtr="0" compatLnSpc="1">
            <a:prstTxWarp prst="textNoShape">
              <a:avLst/>
            </a:prstTxWarp>
          </a:bodyPr>
          <a:lstStyle>
            <a:lvl1pPr algn="r">
              <a:defRPr sz="1200">
                <a:latin typeface="Calibri" pitchFamily="-106" charset="0"/>
              </a:defRPr>
            </a:lvl1pPr>
          </a:lstStyle>
          <a:p>
            <a:pPr>
              <a:defRPr/>
            </a:pPr>
            <a:fld id="{3D31D474-A30B-46C7-A7CB-BF5BB52F9BBE}" type="slidenum">
              <a:rPr lang="en-US"/>
              <a:pPr>
                <a:defRPr/>
              </a:pPr>
              <a:t>‹#›</a:t>
            </a:fld>
            <a:endParaRPr lang="en-US"/>
          </a:p>
        </p:txBody>
      </p:sp>
    </p:spTree>
    <p:extLst>
      <p:ext uri="{BB962C8B-B14F-4D97-AF65-F5344CB8AC3E}">
        <p14:creationId xmlns:p14="http://schemas.microsoft.com/office/powerpoint/2010/main" val="545310681"/>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106" charset="-128"/>
        <a:cs typeface="ＭＳ Ｐゴシック" pitchFamily="-106"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06"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106"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106"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106"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50" charset="-128"/>
              </a:defRPr>
            </a:lvl1pPr>
            <a:lvl2pPr marL="742950" indent="-285750" eaLnBrk="0" hangingPunct="0">
              <a:spcBef>
                <a:spcPct val="30000"/>
              </a:spcBef>
              <a:defRPr sz="1200">
                <a:solidFill>
                  <a:schemeClr val="tx1"/>
                </a:solidFill>
                <a:latin typeface="Calibri" pitchFamily="34" charset="0"/>
                <a:ea typeface="ＭＳ Ｐゴシック" pitchFamily="50" charset="-128"/>
              </a:defRPr>
            </a:lvl2pPr>
            <a:lvl3pPr marL="1143000" indent="-228600" eaLnBrk="0" hangingPunct="0">
              <a:spcBef>
                <a:spcPct val="30000"/>
              </a:spcBef>
              <a:defRPr sz="1200">
                <a:solidFill>
                  <a:schemeClr val="tx1"/>
                </a:solidFill>
                <a:latin typeface="Calibri" pitchFamily="34" charset="0"/>
                <a:ea typeface="ＭＳ Ｐゴシック" pitchFamily="50" charset="-128"/>
              </a:defRPr>
            </a:lvl3pPr>
            <a:lvl4pPr marL="1600200" indent="-228600" eaLnBrk="0" hangingPunct="0">
              <a:spcBef>
                <a:spcPct val="30000"/>
              </a:spcBef>
              <a:defRPr sz="1200">
                <a:solidFill>
                  <a:schemeClr val="tx1"/>
                </a:solidFill>
                <a:latin typeface="Calibri" pitchFamily="34" charset="0"/>
                <a:ea typeface="ＭＳ Ｐゴシック" pitchFamily="50" charset="-128"/>
              </a:defRPr>
            </a:lvl4pPr>
            <a:lvl5pPr marL="2057400" indent="-228600" eaLnBrk="0" hangingPunct="0">
              <a:spcBef>
                <a:spcPct val="30000"/>
              </a:spcBef>
              <a:defRPr sz="1200">
                <a:solidFill>
                  <a:schemeClr val="tx1"/>
                </a:solidFill>
                <a:latin typeface="Calibri" pitchFamily="34" charset="0"/>
                <a:ea typeface="ＭＳ Ｐゴシック" pitchFamily="50"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ＭＳ Ｐゴシック" pitchFamily="50"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ＭＳ Ｐゴシック" pitchFamily="50"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ＭＳ Ｐゴシック" pitchFamily="50"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ＭＳ Ｐゴシック" pitchFamily="50" charset="-128"/>
              </a:defRPr>
            </a:lvl9pPr>
          </a:lstStyle>
          <a:p>
            <a:pPr eaLnBrk="1" hangingPunct="1">
              <a:spcBef>
                <a:spcPct val="0"/>
              </a:spcBef>
            </a:pPr>
            <a:fld id="{31AE5595-4D99-4E66-9FC6-D266F785BC47}" type="slidenum">
              <a:rPr lang="de-DE" altLang="ja-JP" smtClean="0">
                <a:latin typeface="Times New Roman" pitchFamily="18" charset="0"/>
              </a:rPr>
              <a:pPr eaLnBrk="1" hangingPunct="1">
                <a:spcBef>
                  <a:spcPct val="0"/>
                </a:spcBef>
              </a:pPr>
              <a:t>1</a:t>
            </a:fld>
            <a:endParaRPr lang="de-DE" altLang="ja-JP" smtClean="0">
              <a:latin typeface="Times New Roman" pitchFamily="18" charset="0"/>
            </a:endParaRPr>
          </a:p>
        </p:txBody>
      </p:sp>
      <p:sp>
        <p:nvSpPr>
          <p:cNvPr id="143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ja-JP" smtClean="0">
              <a:latin typeface="Times New Roman" pitchFamily="18" charset="0"/>
              <a:ea typeface="ＭＳ Ｐゴシック" pitchFamily="50"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1700" y="739775"/>
            <a:ext cx="4932363" cy="3700463"/>
          </a:xfrm>
        </p:spPr>
      </p:sp>
      <p:sp>
        <p:nvSpPr>
          <p:cNvPr id="3" name="ノート プレースホルダー 2"/>
          <p:cNvSpPr>
            <a:spLocks noGrp="1"/>
          </p:cNvSpPr>
          <p:nvPr>
            <p:ph type="body" idx="1"/>
          </p:nvPr>
        </p:nvSpPr>
        <p:spPr/>
        <p:txBody>
          <a:bodyPr>
            <a:normAutofit/>
          </a:bodyPr>
          <a:lstStyle/>
          <a:p>
            <a:r>
              <a:rPr kumimoji="1" lang="en-US" altLang="ja-JP" sz="1400" smtClean="0"/>
              <a:t>A new Basic Space Plan was formulated in Janurary this year. </a:t>
            </a:r>
          </a:p>
          <a:p>
            <a:r>
              <a:rPr kumimoji="1" lang="en-US" altLang="ja-JP" sz="1400" smtClean="0"/>
              <a:t>There are three priority areas, national security and disaster, industrial development and space sciences.</a:t>
            </a:r>
            <a:endParaRPr kumimoji="1" lang="ja-JP" altLang="en-US" sz="1400"/>
          </a:p>
        </p:txBody>
      </p:sp>
      <p:sp>
        <p:nvSpPr>
          <p:cNvPr id="4" name="スライド番号プレースホルダー 3"/>
          <p:cNvSpPr>
            <a:spLocks noGrp="1"/>
          </p:cNvSpPr>
          <p:nvPr>
            <p:ph type="sldNum" sz="quarter" idx="10"/>
          </p:nvPr>
        </p:nvSpPr>
        <p:spPr/>
        <p:txBody>
          <a:bodyPr/>
          <a:lstStyle/>
          <a:p>
            <a:pPr>
              <a:defRPr/>
            </a:pPr>
            <a:fld id="{7F46C8F3-2F56-4D6F-820A-19002CFC1271}" type="slidenum">
              <a:rPr lang="ja-JP" altLang="en-US" smtClean="0">
                <a:solidFill>
                  <a:prstClr val="black"/>
                </a:solidFill>
              </a:rPr>
              <a:pPr>
                <a:defRPr/>
              </a:pPr>
              <a:t>2</a:t>
            </a:fld>
            <a:endParaRPr lang="ja-JP" altLang="en-US" dirty="0">
              <a:solidFill>
                <a:prstClr val="black"/>
              </a:solidFill>
            </a:endParaRPr>
          </a:p>
        </p:txBody>
      </p:sp>
    </p:spTree>
    <p:extLst>
      <p:ext uri="{BB962C8B-B14F-4D97-AF65-F5344CB8AC3E}">
        <p14:creationId xmlns:p14="http://schemas.microsoft.com/office/powerpoint/2010/main" val="14896619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1700" y="739775"/>
            <a:ext cx="4932363" cy="3700463"/>
          </a:xfrm>
        </p:spPr>
      </p:sp>
      <p:sp>
        <p:nvSpPr>
          <p:cNvPr id="3" name="ノート プレースホルダー 2"/>
          <p:cNvSpPr>
            <a:spLocks noGrp="1"/>
          </p:cNvSpPr>
          <p:nvPr>
            <p:ph type="body" idx="1"/>
          </p:nvPr>
        </p:nvSpPr>
        <p:spPr/>
        <p:txBody>
          <a:bodyPr>
            <a:normAutofit/>
          </a:bodyPr>
          <a:lstStyle/>
          <a:p>
            <a:r>
              <a:rPr kumimoji="1" lang="en-US" altLang="ja-JP" sz="1400" smtClean="0"/>
              <a:t>This october marked JAXA’s10 year anniversary.</a:t>
            </a:r>
          </a:p>
          <a:p>
            <a:r>
              <a:rPr kumimoji="1" lang="en-US" altLang="ja-JP" sz="1400" smtClean="0"/>
              <a:t>Dr. Okumra, JAXA President, announced new JAXA philosophy to provide value to sociery by innovative technology.</a:t>
            </a:r>
            <a:endParaRPr kumimoji="1" lang="ja-JP" altLang="en-US" sz="1400" dirty="0"/>
          </a:p>
        </p:txBody>
      </p:sp>
      <p:sp>
        <p:nvSpPr>
          <p:cNvPr id="4" name="スライド番号プレースホルダー 3"/>
          <p:cNvSpPr>
            <a:spLocks noGrp="1"/>
          </p:cNvSpPr>
          <p:nvPr>
            <p:ph type="sldNum" sz="quarter" idx="10"/>
          </p:nvPr>
        </p:nvSpPr>
        <p:spPr/>
        <p:txBody>
          <a:bodyPr/>
          <a:lstStyle/>
          <a:p>
            <a:pPr>
              <a:defRPr/>
            </a:pPr>
            <a:fld id="{7F46C8F3-2F56-4D6F-820A-19002CFC1271}" type="slidenum">
              <a:rPr lang="ja-JP" altLang="en-US" smtClean="0">
                <a:solidFill>
                  <a:prstClr val="black"/>
                </a:solidFill>
              </a:rPr>
              <a:pPr>
                <a:defRPr/>
              </a:pPr>
              <a:t>3</a:t>
            </a:fld>
            <a:endParaRPr lang="ja-JP" altLang="en-US" dirty="0">
              <a:solidFill>
                <a:prstClr val="black"/>
              </a:solidFill>
            </a:endParaRPr>
          </a:p>
        </p:txBody>
      </p:sp>
    </p:spTree>
    <p:extLst>
      <p:ext uri="{BB962C8B-B14F-4D97-AF65-F5344CB8AC3E}">
        <p14:creationId xmlns:p14="http://schemas.microsoft.com/office/powerpoint/2010/main" val="10048196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901700" y="739775"/>
            <a:ext cx="4932363" cy="3700463"/>
          </a:xfrm>
        </p:spPr>
      </p:sp>
      <p:sp>
        <p:nvSpPr>
          <p:cNvPr id="3" name="ノート プレースホルダ 2"/>
          <p:cNvSpPr>
            <a:spLocks noGrp="1"/>
          </p:cNvSpPr>
          <p:nvPr>
            <p:ph type="body" idx="1"/>
          </p:nvPr>
        </p:nvSpPr>
        <p:spPr/>
        <p:txBody>
          <a:bodyPr>
            <a:normAutofit/>
          </a:bodyPr>
          <a:lstStyle/>
          <a:p>
            <a:pPr defTabSz="914105">
              <a:defRPr/>
            </a:pPr>
            <a:r>
              <a:rPr lang="en-US" altLang="ja-JP" sz="1400" dirty="0"/>
              <a:t>This slide shows that flight schedules of our satellite programs. In this mid-term from 2013 to 2017, five satellites will be launched. In this Japanese Fiscal Year, ALOS-2 with L-band SAR and GPM Core Observatory with DPR will be launched. </a:t>
            </a:r>
            <a:r>
              <a:rPr lang="en-US" altLang="ja-JP" sz="1400" dirty="0" err="1"/>
              <a:t>EarthCARE</a:t>
            </a:r>
            <a:r>
              <a:rPr lang="en-US" altLang="ja-JP" sz="1400" dirty="0"/>
              <a:t> satellite, that is joint program with ESA, will be launched in 2015, and then GCOM-C and GOSAT-2 will be launched</a:t>
            </a:r>
            <a:r>
              <a:rPr lang="en-US" altLang="ja-JP" sz="1400"/>
              <a:t>. </a:t>
            </a:r>
            <a:endParaRPr lang="ja-JP" altLang="ja-JP" sz="1400" dirty="0"/>
          </a:p>
          <a:p>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7F46C8F3-2F56-4D6F-820A-19002CFC1271}" type="slidenum">
              <a:rPr lang="ja-JP" altLang="en-US" smtClean="0">
                <a:solidFill>
                  <a:prstClr val="black"/>
                </a:solidFill>
              </a:rPr>
              <a:pPr>
                <a:defRPr/>
              </a:pPr>
              <a:t>4</a:t>
            </a:fld>
            <a:endParaRPr lang="ja-JP" altLang="en-US" dirty="0">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xfrm>
            <a:off x="3814765" y="9371015"/>
            <a:ext cx="2919412" cy="493712"/>
          </a:xfrm>
          <a:prstGeom prst="rect">
            <a:avLst/>
          </a:prstGeom>
          <a:noFill/>
        </p:spPr>
        <p:txBody>
          <a:bodyPr/>
          <a:lstStyle/>
          <a:p>
            <a:fld id="{41AF73F7-171A-4E2F-80DB-D61AB9F897EA}" type="slidenum">
              <a:rPr lang="en-US" altLang="ja-JP" smtClean="0">
                <a:solidFill>
                  <a:prstClr val="black"/>
                </a:solidFill>
              </a:rPr>
              <a:pPr/>
              <a:t>5</a:t>
            </a:fld>
            <a:endParaRPr lang="en-US" altLang="ja-JP" dirty="0" smtClean="0">
              <a:solidFill>
                <a:prstClr val="black"/>
              </a:solidFill>
            </a:endParaRPr>
          </a:p>
        </p:txBody>
      </p:sp>
      <p:sp>
        <p:nvSpPr>
          <p:cNvPr id="29699" name="Rectangle 2"/>
          <p:cNvSpPr>
            <a:spLocks noGrp="1" noRot="1" noChangeAspect="1" noChangeArrowheads="1" noTextEdit="1"/>
          </p:cNvSpPr>
          <p:nvPr>
            <p:ph type="sldImg"/>
          </p:nvPr>
        </p:nvSpPr>
        <p:spPr>
          <a:xfrm>
            <a:off x="901700" y="739775"/>
            <a:ext cx="4932363" cy="3700463"/>
          </a:xfrm>
          <a:ln/>
        </p:spPr>
      </p:sp>
      <p:sp>
        <p:nvSpPr>
          <p:cNvPr id="29700" name="Rectangle 3"/>
          <p:cNvSpPr>
            <a:spLocks noGrp="1" noChangeArrowheads="1"/>
          </p:cNvSpPr>
          <p:nvPr>
            <p:ph type="body" idx="1"/>
          </p:nvPr>
        </p:nvSpPr>
        <p:spPr>
          <a:xfrm>
            <a:off x="674691" y="4686302"/>
            <a:ext cx="5387975" cy="4441825"/>
          </a:xfrm>
          <a:noFill/>
          <a:ln/>
        </p:spPr>
        <p:txBody>
          <a:bodyPr lIns="91535" tIns="45768" rIns="91535" bIns="45768">
            <a:normAutofit/>
          </a:bodyPr>
          <a:lstStyle/>
          <a:p>
            <a:r>
              <a:rPr lang="en-US" altLang="ja-JP" sz="1400" smtClean="0">
                <a:latin typeface="Arial" pitchFamily="34" charset="0"/>
              </a:rPr>
              <a:t>We plan to launch GPM early next year. </a:t>
            </a:r>
          </a:p>
          <a:p>
            <a:r>
              <a:rPr lang="en-US" altLang="ja-JP" sz="1400" smtClean="0">
                <a:latin typeface="Arial" pitchFamily="34" charset="0"/>
              </a:rPr>
              <a:t>We had many typhoons in Japan this year.</a:t>
            </a:r>
          </a:p>
          <a:p>
            <a:r>
              <a:rPr lang="en-US" altLang="ja-JP" sz="1400" smtClean="0">
                <a:latin typeface="Arial" pitchFamily="34" charset="0"/>
              </a:rPr>
              <a:t>The satellite will be ready to monitor next season typhoons and huriccanes in the world.</a:t>
            </a:r>
            <a:endParaRPr lang="ja-JP" altLang="ja-JP" sz="1400" dirty="0"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スライド イメージ プレースホルダー 1"/>
          <p:cNvSpPr>
            <a:spLocks noGrp="1" noRot="1" noChangeAspect="1" noTextEdit="1"/>
          </p:cNvSpPr>
          <p:nvPr>
            <p:ph type="sldImg"/>
          </p:nvPr>
        </p:nvSpPr>
        <p:spPr bwMode="auto">
          <a:xfrm>
            <a:off x="901700" y="739775"/>
            <a:ext cx="4932363" cy="3700463"/>
          </a:xfrm>
          <a:noFill/>
          <a:ln>
            <a:solidFill>
              <a:srgbClr val="000000"/>
            </a:solidFill>
            <a:miter lim="800000"/>
            <a:headEnd/>
            <a:tailEnd/>
          </a:ln>
        </p:spPr>
      </p:sp>
      <p:sp>
        <p:nvSpPr>
          <p:cNvPr id="23555" name="ノート プレースホルダー 2"/>
          <p:cNvSpPr>
            <a:spLocks noGrp="1"/>
          </p:cNvSpPr>
          <p:nvPr>
            <p:ph type="body" idx="1"/>
          </p:nvPr>
        </p:nvSpPr>
        <p:spPr bwMode="auto">
          <a:xfrm>
            <a:off x="702318" y="4686499"/>
            <a:ext cx="5388610" cy="4439841"/>
          </a:xfrm>
          <a:noFill/>
        </p:spPr>
        <p:txBody>
          <a:bodyPr wrap="square" numCol="1" anchor="t" anchorCtr="0" compatLnSpc="1">
            <a:prstTxWarp prst="textNoShape">
              <a:avLst/>
            </a:prstTxWarp>
          </a:bodyPr>
          <a:lstStyle/>
          <a:p>
            <a:r>
              <a:rPr lang="en-US" altLang="ja-JP" sz="1400" smtClean="0"/>
              <a:t>JAXA </a:t>
            </a:r>
            <a:r>
              <a:rPr lang="en-US" altLang="ja-JP" sz="1400" dirty="0"/>
              <a:t>is planning new satellites as a post-ALOS mission, ALOS-2 and next generation optical satellite. ALOS-2 will carry L-band SAR, and next generation optical satellite will carry Panchromatic imager with wide-swath and </a:t>
            </a:r>
            <a:r>
              <a:rPr lang="en-US" altLang="ja-JP" sz="1400"/>
              <a:t>high-resolution</a:t>
            </a:r>
            <a:r>
              <a:rPr lang="en-US" altLang="ja-JP" sz="1400" smtClean="0"/>
              <a:t>. </a:t>
            </a:r>
            <a:endParaRPr lang="en-US" altLang="ja-JP" sz="1400" dirty="0"/>
          </a:p>
        </p:txBody>
      </p:sp>
      <p:sp>
        <p:nvSpPr>
          <p:cNvPr id="23556" name="スライド番号プレースホルダー 3"/>
          <p:cNvSpPr>
            <a:spLocks noGrp="1"/>
          </p:cNvSpPr>
          <p:nvPr>
            <p:ph type="sldNum" sz="quarter" idx="5"/>
          </p:nvPr>
        </p:nvSpPr>
        <p:spPr bwMode="auto">
          <a:noFill/>
          <a:ln>
            <a:miter lim="800000"/>
            <a:headEnd/>
            <a:tailEnd/>
          </a:ln>
        </p:spPr>
        <p:txBody>
          <a:bodyPr/>
          <a:lstStyle/>
          <a:p>
            <a:fld id="{8484FCDC-5638-426A-84E0-056A0A708152}" type="slidenum">
              <a:rPr lang="ja-JP" altLang="en-US" smtClean="0">
                <a:solidFill>
                  <a:prstClr val="black"/>
                </a:solidFill>
              </a:rPr>
              <a:pPr/>
              <a:t>6</a:t>
            </a:fld>
            <a:endParaRPr lang="en-US" altLang="ja-JP" smtClean="0">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a:bodyPr>
          <a:lstStyle/>
          <a:p>
            <a:r>
              <a:rPr kumimoji="1" lang="en-US" altLang="ja-JP" sz="1400" smtClean="0"/>
              <a:t>This show CO2 concentration animation based upon GOSAT and in-situ data. Daily data are now available. From this data, we could understand that syberia sinks CO2 more than thought, and CO2 concentration varies from year to year.  </a:t>
            </a:r>
            <a:endParaRPr kumimoji="1" lang="ja-JP" altLang="en-US" sz="1400"/>
          </a:p>
        </p:txBody>
      </p:sp>
      <p:sp>
        <p:nvSpPr>
          <p:cNvPr id="4" name="スライド番号プレースホルダー 3"/>
          <p:cNvSpPr>
            <a:spLocks noGrp="1"/>
          </p:cNvSpPr>
          <p:nvPr>
            <p:ph type="sldNum" sz="quarter" idx="10"/>
          </p:nvPr>
        </p:nvSpPr>
        <p:spPr/>
        <p:txBody>
          <a:bodyPr/>
          <a:lstStyle/>
          <a:p>
            <a:pPr>
              <a:defRPr/>
            </a:pPr>
            <a:fld id="{3D31D474-A30B-46C7-A7CB-BF5BB52F9BBE}" type="slidenum">
              <a:rPr lang="en-US" smtClean="0"/>
              <a:pPr>
                <a:defRPr/>
              </a:pPr>
              <a:t>7</a:t>
            </a:fld>
            <a:endParaRPr lang="en-US"/>
          </a:p>
        </p:txBody>
      </p:sp>
    </p:spTree>
    <p:extLst>
      <p:ext uri="{BB962C8B-B14F-4D97-AF65-F5344CB8AC3E}">
        <p14:creationId xmlns:p14="http://schemas.microsoft.com/office/powerpoint/2010/main" val="32871204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eaLnBrk="1" hangingPunct="1">
              <a:spcBef>
                <a:spcPct val="0"/>
              </a:spcBef>
            </a:pPr>
            <a:r>
              <a:rPr lang="en-US" altLang="ja-JP" sz="1400" smtClean="0">
                <a:latin typeface="Times New Roman" pitchFamily="18" charset="0"/>
                <a:ea typeface="ＭＳ Ｐゴシック" pitchFamily="50" charset="-128"/>
              </a:rPr>
              <a:t>JAXA will be 2015 CEOS Chair. We are considering the three priority areas toward 2015. They are disaster, ocean and data applications. We would like to take advantage of CEOS activities to promote applications and value to society.</a:t>
            </a:r>
            <a:endParaRPr lang="ja-JP" altLang="ja-JP" sz="1400" smtClean="0">
              <a:latin typeface="Times New Roman" pitchFamily="18" charset="0"/>
              <a:ea typeface="ＭＳ Ｐゴシック" pitchFamily="50" charset="-128"/>
            </a:endParaRPr>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50" charset="-128"/>
              </a:defRPr>
            </a:lvl1pPr>
            <a:lvl2pPr marL="742950" indent="-285750" eaLnBrk="0" hangingPunct="0">
              <a:spcBef>
                <a:spcPct val="30000"/>
              </a:spcBef>
              <a:defRPr sz="1200">
                <a:solidFill>
                  <a:schemeClr val="tx1"/>
                </a:solidFill>
                <a:latin typeface="Calibri" pitchFamily="34" charset="0"/>
                <a:ea typeface="ＭＳ Ｐゴシック" pitchFamily="50" charset="-128"/>
              </a:defRPr>
            </a:lvl2pPr>
            <a:lvl3pPr marL="1143000" indent="-228600" eaLnBrk="0" hangingPunct="0">
              <a:spcBef>
                <a:spcPct val="30000"/>
              </a:spcBef>
              <a:defRPr sz="1200">
                <a:solidFill>
                  <a:schemeClr val="tx1"/>
                </a:solidFill>
                <a:latin typeface="Calibri" pitchFamily="34" charset="0"/>
                <a:ea typeface="ＭＳ Ｐゴシック" pitchFamily="50" charset="-128"/>
              </a:defRPr>
            </a:lvl3pPr>
            <a:lvl4pPr marL="1600200" indent="-228600" eaLnBrk="0" hangingPunct="0">
              <a:spcBef>
                <a:spcPct val="30000"/>
              </a:spcBef>
              <a:defRPr sz="1200">
                <a:solidFill>
                  <a:schemeClr val="tx1"/>
                </a:solidFill>
                <a:latin typeface="Calibri" pitchFamily="34" charset="0"/>
                <a:ea typeface="ＭＳ Ｐゴシック" pitchFamily="50" charset="-128"/>
              </a:defRPr>
            </a:lvl4pPr>
            <a:lvl5pPr marL="2057400" indent="-228600" eaLnBrk="0" hangingPunct="0">
              <a:spcBef>
                <a:spcPct val="30000"/>
              </a:spcBef>
              <a:defRPr sz="1200">
                <a:solidFill>
                  <a:schemeClr val="tx1"/>
                </a:solidFill>
                <a:latin typeface="Calibri" pitchFamily="34" charset="0"/>
                <a:ea typeface="ＭＳ Ｐゴシック" pitchFamily="50"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ＭＳ Ｐゴシック" pitchFamily="50"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ＭＳ Ｐゴシック" pitchFamily="50"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ＭＳ Ｐゴシック" pitchFamily="50"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ＭＳ Ｐゴシック" pitchFamily="50" charset="-128"/>
              </a:defRPr>
            </a:lvl9pPr>
          </a:lstStyle>
          <a:p>
            <a:pPr eaLnBrk="1" hangingPunct="1">
              <a:spcBef>
                <a:spcPct val="0"/>
              </a:spcBef>
            </a:pPr>
            <a:fld id="{937A80C6-B906-4BDD-AEFF-22D12540206D}" type="slidenum">
              <a:rPr lang="en-US" altLang="ja-JP" smtClean="0">
                <a:solidFill>
                  <a:srgbClr val="000000"/>
                </a:solidFill>
              </a:rPr>
              <a:pPr eaLnBrk="1" hangingPunct="1">
                <a:spcBef>
                  <a:spcPct val="0"/>
                </a:spcBef>
              </a:pPr>
              <a:t>8</a:t>
            </a:fld>
            <a:endParaRPr lang="en-US" altLang="ja-JP" smtClean="0">
              <a:solidFill>
                <a:srgbClr val="000000"/>
              </a:solidFill>
            </a:endParaRPr>
          </a:p>
        </p:txBody>
      </p:sp>
      <p:sp>
        <p:nvSpPr>
          <p:cNvPr id="16389" name="Header Placeholder 4"/>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50" charset="-128"/>
              </a:defRPr>
            </a:lvl1pPr>
            <a:lvl2pPr marL="742950" indent="-285750" eaLnBrk="0" hangingPunct="0">
              <a:spcBef>
                <a:spcPct val="30000"/>
              </a:spcBef>
              <a:defRPr sz="1200">
                <a:solidFill>
                  <a:schemeClr val="tx1"/>
                </a:solidFill>
                <a:latin typeface="Calibri" pitchFamily="34" charset="0"/>
                <a:ea typeface="ＭＳ Ｐゴシック" pitchFamily="50" charset="-128"/>
              </a:defRPr>
            </a:lvl2pPr>
            <a:lvl3pPr marL="1143000" indent="-228600" eaLnBrk="0" hangingPunct="0">
              <a:spcBef>
                <a:spcPct val="30000"/>
              </a:spcBef>
              <a:defRPr sz="1200">
                <a:solidFill>
                  <a:schemeClr val="tx1"/>
                </a:solidFill>
                <a:latin typeface="Calibri" pitchFamily="34" charset="0"/>
                <a:ea typeface="ＭＳ Ｐゴシック" pitchFamily="50" charset="-128"/>
              </a:defRPr>
            </a:lvl3pPr>
            <a:lvl4pPr marL="1600200" indent="-228600" eaLnBrk="0" hangingPunct="0">
              <a:spcBef>
                <a:spcPct val="30000"/>
              </a:spcBef>
              <a:defRPr sz="1200">
                <a:solidFill>
                  <a:schemeClr val="tx1"/>
                </a:solidFill>
                <a:latin typeface="Calibri" pitchFamily="34" charset="0"/>
                <a:ea typeface="ＭＳ Ｐゴシック" pitchFamily="50" charset="-128"/>
              </a:defRPr>
            </a:lvl4pPr>
            <a:lvl5pPr marL="2057400" indent="-228600" eaLnBrk="0" hangingPunct="0">
              <a:spcBef>
                <a:spcPct val="30000"/>
              </a:spcBef>
              <a:defRPr sz="1200">
                <a:solidFill>
                  <a:schemeClr val="tx1"/>
                </a:solidFill>
                <a:latin typeface="Calibri" pitchFamily="34" charset="0"/>
                <a:ea typeface="ＭＳ Ｐゴシック" pitchFamily="50"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ＭＳ Ｐゴシック" pitchFamily="50"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ＭＳ Ｐゴシック" pitchFamily="50"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ＭＳ Ｐゴシック" pitchFamily="50"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ＭＳ Ｐゴシック" pitchFamily="50" charset="-128"/>
              </a:defRPr>
            </a:lvl9pPr>
          </a:lstStyle>
          <a:p>
            <a:pPr eaLnBrk="1" hangingPunct="1">
              <a:spcBef>
                <a:spcPct val="0"/>
              </a:spcBef>
            </a:pPr>
            <a:endParaRPr lang="ja-JP" altLang="ja-JP" smtClean="0">
              <a:solidFill>
                <a:srgbClr val="000000"/>
              </a:solidFill>
              <a:latin typeface="Times New Roman"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スライド イメージ プレースホルダー 1"/>
          <p:cNvSpPr>
            <a:spLocks noGrp="1" noRot="1" noChangeAspect="1" noTextEdit="1"/>
          </p:cNvSpPr>
          <p:nvPr>
            <p:ph type="sldImg"/>
          </p:nvPr>
        </p:nvSpPr>
        <p:spPr>
          <a:ln/>
        </p:spPr>
      </p:sp>
      <p:sp>
        <p:nvSpPr>
          <p:cNvPr id="4198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kumimoji="1" lang="ja-JP" altLang="en-US" smtClean="0">
              <a:latin typeface="Times" pitchFamily="18" charset="0"/>
            </a:endParaRPr>
          </a:p>
        </p:txBody>
      </p:sp>
      <p:sp>
        <p:nvSpPr>
          <p:cNvPr id="4198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000" b="1">
                <a:solidFill>
                  <a:schemeClr val="tx1"/>
                </a:solidFill>
                <a:latin typeface="Tahoma" pitchFamily="34" charset="0"/>
                <a:ea typeface="ＭＳ Ｐゴシック" pitchFamily="50" charset="-128"/>
              </a:defRPr>
            </a:lvl1pPr>
            <a:lvl2pPr marL="742950" indent="-285750" eaLnBrk="0" hangingPunct="0">
              <a:defRPr kumimoji="1" sz="2000" b="1">
                <a:solidFill>
                  <a:schemeClr val="tx1"/>
                </a:solidFill>
                <a:latin typeface="Tahoma" pitchFamily="34" charset="0"/>
                <a:ea typeface="ＭＳ Ｐゴシック" pitchFamily="50" charset="-128"/>
              </a:defRPr>
            </a:lvl2pPr>
            <a:lvl3pPr marL="1143000" indent="-228600" eaLnBrk="0" hangingPunct="0">
              <a:defRPr kumimoji="1" sz="2000" b="1">
                <a:solidFill>
                  <a:schemeClr val="tx1"/>
                </a:solidFill>
                <a:latin typeface="Tahoma" pitchFamily="34" charset="0"/>
                <a:ea typeface="ＭＳ Ｐゴシック" pitchFamily="50" charset="-128"/>
              </a:defRPr>
            </a:lvl3pPr>
            <a:lvl4pPr marL="1600200" indent="-228600" eaLnBrk="0" hangingPunct="0">
              <a:defRPr kumimoji="1" sz="2000" b="1">
                <a:solidFill>
                  <a:schemeClr val="tx1"/>
                </a:solidFill>
                <a:latin typeface="Tahoma" pitchFamily="34" charset="0"/>
                <a:ea typeface="ＭＳ Ｐゴシック" pitchFamily="50" charset="-128"/>
              </a:defRPr>
            </a:lvl4pPr>
            <a:lvl5pPr marL="2057400" indent="-228600" eaLnBrk="0" hangingPunct="0">
              <a:defRPr kumimoji="1" sz="2000" b="1">
                <a:solidFill>
                  <a:schemeClr val="tx1"/>
                </a:solidFill>
                <a:latin typeface="Tahoma" pitchFamily="34" charset="0"/>
                <a:ea typeface="ＭＳ Ｐゴシック" pitchFamily="50" charset="-128"/>
              </a:defRPr>
            </a:lvl5pPr>
            <a:lvl6pPr marL="2514600" indent="-228600" eaLnBrk="0" fontAlgn="base" hangingPunct="0">
              <a:spcBef>
                <a:spcPct val="0"/>
              </a:spcBef>
              <a:spcAft>
                <a:spcPct val="0"/>
              </a:spcAft>
              <a:defRPr kumimoji="1" sz="2000" b="1">
                <a:solidFill>
                  <a:schemeClr val="tx1"/>
                </a:solidFill>
                <a:latin typeface="Tahoma" pitchFamily="34" charset="0"/>
                <a:ea typeface="ＭＳ Ｐゴシック" pitchFamily="50" charset="-128"/>
              </a:defRPr>
            </a:lvl6pPr>
            <a:lvl7pPr marL="2971800" indent="-228600" eaLnBrk="0" fontAlgn="base" hangingPunct="0">
              <a:spcBef>
                <a:spcPct val="0"/>
              </a:spcBef>
              <a:spcAft>
                <a:spcPct val="0"/>
              </a:spcAft>
              <a:defRPr kumimoji="1" sz="2000" b="1">
                <a:solidFill>
                  <a:schemeClr val="tx1"/>
                </a:solidFill>
                <a:latin typeface="Tahoma" pitchFamily="34" charset="0"/>
                <a:ea typeface="ＭＳ Ｐゴシック" pitchFamily="50" charset="-128"/>
              </a:defRPr>
            </a:lvl7pPr>
            <a:lvl8pPr marL="3429000" indent="-228600" eaLnBrk="0" fontAlgn="base" hangingPunct="0">
              <a:spcBef>
                <a:spcPct val="0"/>
              </a:spcBef>
              <a:spcAft>
                <a:spcPct val="0"/>
              </a:spcAft>
              <a:defRPr kumimoji="1" sz="2000" b="1">
                <a:solidFill>
                  <a:schemeClr val="tx1"/>
                </a:solidFill>
                <a:latin typeface="Tahoma" pitchFamily="34" charset="0"/>
                <a:ea typeface="ＭＳ Ｐゴシック" pitchFamily="50" charset="-128"/>
              </a:defRPr>
            </a:lvl8pPr>
            <a:lvl9pPr marL="3886200" indent="-228600" eaLnBrk="0" fontAlgn="base" hangingPunct="0">
              <a:spcBef>
                <a:spcPct val="0"/>
              </a:spcBef>
              <a:spcAft>
                <a:spcPct val="0"/>
              </a:spcAft>
              <a:defRPr kumimoji="1" sz="2000" b="1">
                <a:solidFill>
                  <a:schemeClr val="tx1"/>
                </a:solidFill>
                <a:latin typeface="Tahoma" pitchFamily="34" charset="0"/>
                <a:ea typeface="ＭＳ Ｐゴシック" pitchFamily="50" charset="-128"/>
              </a:defRPr>
            </a:lvl9pPr>
          </a:lstStyle>
          <a:p>
            <a:pPr eaLnBrk="1" hangingPunct="1"/>
            <a:fld id="{A8C9DC9C-B219-4290-82B6-1F7DFFA218F7}" type="slidenum">
              <a:rPr kumimoji="0" lang="ja-JP" altLang="de-DE" sz="1200" b="0" smtClean="0">
                <a:solidFill>
                  <a:srgbClr val="000000"/>
                </a:solidFill>
                <a:latin typeface="Times" pitchFamily="18" charset="0"/>
              </a:rPr>
              <a:pPr eaLnBrk="1" hangingPunct="1"/>
              <a:t>9</a:t>
            </a:fld>
            <a:endParaRPr kumimoji="0" lang="de-DE" altLang="ja-JP" sz="1200" b="0" smtClean="0">
              <a:solidFill>
                <a:srgbClr val="000000"/>
              </a:solidFill>
              <a:latin typeface="Times"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4"/>
          <p:cNvSpPr>
            <a:spLocks noChangeArrowheads="1"/>
          </p:cNvSpPr>
          <p:nvPr/>
        </p:nvSpPr>
        <p:spPr bwMode="auto">
          <a:xfrm>
            <a:off x="8188325" y="6513023"/>
            <a:ext cx="617157" cy="184666"/>
          </a:xfrm>
          <a:prstGeom prst="rect">
            <a:avLst/>
          </a:prstGeom>
          <a:noFill/>
          <a:ln w="9525">
            <a:noFill/>
            <a:miter lim="800000"/>
            <a:headEnd/>
            <a:tailEnd/>
          </a:ln>
        </p:spPr>
        <p:txBody>
          <a:bodyPr wrap="none" lIns="0" tIns="0" rIns="0" bIns="0">
            <a:spAutoFit/>
          </a:bodyPr>
          <a:lstStyle/>
          <a:p>
            <a:pPr algn="l">
              <a:defRPr/>
            </a:pPr>
            <a:r>
              <a:rPr lang="de-DE" sz="1200" dirty="0">
                <a:solidFill>
                  <a:srgbClr val="5F758D"/>
                </a:solidFill>
                <a:latin typeface="Century Gothic" pitchFamily="34" charset="0"/>
              </a:rPr>
              <a:t>Slide: </a:t>
            </a:r>
            <a:fld id="{00674DB5-EA4F-4207-BB2F-8F03D6107A33}" type="slidenum">
              <a:rPr lang="de-DE" sz="1200">
                <a:solidFill>
                  <a:srgbClr val="5F758D"/>
                </a:solidFill>
                <a:latin typeface="Century Gothic" pitchFamily="34" charset="0"/>
              </a:rPr>
              <a:pPr algn="l">
                <a:defRPr/>
              </a:pPr>
              <a:t>‹#›</a:t>
            </a:fld>
            <a:endParaRPr lang="de-DE" sz="1200" dirty="0">
              <a:solidFill>
                <a:srgbClr val="5F758D"/>
              </a:solidFill>
              <a:latin typeface="Century Gothic" pitchFamily="34" charset="0"/>
            </a:endParaRPr>
          </a:p>
        </p:txBody>
      </p:sp>
      <p:sp>
        <p:nvSpPr>
          <p:cNvPr id="5" name="AutoShape 5"/>
          <p:cNvSpPr>
            <a:spLocks noChangeAspect="1" noChangeArrowheads="1" noTextEdit="1"/>
          </p:cNvSpPr>
          <p:nvPr/>
        </p:nvSpPr>
        <p:spPr bwMode="auto">
          <a:xfrm>
            <a:off x="0" y="3244851"/>
            <a:ext cx="9144000" cy="288925"/>
          </a:xfrm>
          <a:prstGeom prst="rect">
            <a:avLst/>
          </a:prstGeom>
          <a:noFill/>
          <a:ln w="9525">
            <a:noFill/>
            <a:miter lim="800000"/>
            <a:headEnd/>
            <a:tailEnd/>
          </a:ln>
        </p:spPr>
        <p:txBody>
          <a:bodyPr/>
          <a:lstStyle/>
          <a:p>
            <a:pPr>
              <a:defRPr/>
            </a:pPr>
            <a:endParaRPr lang="en-US">
              <a:latin typeface="Tahoma" pitchFamily="34" charset="0"/>
            </a:endParaRPr>
          </a:p>
        </p:txBody>
      </p:sp>
      <p:sp>
        <p:nvSpPr>
          <p:cNvPr id="6" name="Rectangle 36"/>
          <p:cNvSpPr>
            <a:spLocks noChangeArrowheads="1"/>
          </p:cNvSpPr>
          <p:nvPr userDrawn="1"/>
        </p:nvSpPr>
        <p:spPr bwMode="auto">
          <a:xfrm>
            <a:off x="158549" y="6494551"/>
            <a:ext cx="4553718" cy="215444"/>
          </a:xfrm>
          <a:prstGeom prst="rect">
            <a:avLst/>
          </a:prstGeom>
          <a:noFill/>
          <a:ln w="9525">
            <a:noFill/>
            <a:miter lim="800000"/>
            <a:headEnd/>
            <a:tailEnd/>
          </a:ln>
        </p:spPr>
        <p:txBody>
          <a:bodyPr wrap="none" lIns="0" tIns="0" rIns="0" bIns="0">
            <a:spAutoFit/>
          </a:bodyPr>
          <a:lstStyle/>
          <a:p>
            <a:pPr algn="l">
              <a:defRPr/>
            </a:pPr>
            <a:r>
              <a:rPr lang="en-US" sz="1400" b="0" noProof="0" smtClean="0">
                <a:solidFill>
                  <a:schemeClr val="tx2">
                    <a:lumMod val="50000"/>
                  </a:schemeClr>
                </a:solidFill>
                <a:latin typeface="Century Gothic" pitchFamily="34" charset="0"/>
              </a:rPr>
              <a:t>27</a:t>
            </a:r>
            <a:r>
              <a:rPr lang="en-US" sz="1400" b="0" baseline="30000" noProof="0" smtClean="0">
                <a:solidFill>
                  <a:schemeClr val="tx2">
                    <a:lumMod val="50000"/>
                  </a:schemeClr>
                </a:solidFill>
                <a:latin typeface="Century Gothic" pitchFamily="34" charset="0"/>
              </a:rPr>
              <a:t>th</a:t>
            </a:r>
            <a:r>
              <a:rPr lang="en-US" sz="1400" b="0" baseline="0" noProof="0" smtClean="0">
                <a:solidFill>
                  <a:schemeClr val="tx2">
                    <a:lumMod val="50000"/>
                  </a:schemeClr>
                </a:solidFill>
                <a:latin typeface="Century Gothic" pitchFamily="34" charset="0"/>
              </a:rPr>
              <a:t> </a:t>
            </a:r>
            <a:r>
              <a:rPr lang="en-US" sz="1400" b="0" noProof="0" smtClean="0">
                <a:solidFill>
                  <a:schemeClr val="tx2">
                    <a:lumMod val="50000"/>
                  </a:schemeClr>
                </a:solidFill>
                <a:latin typeface="Century Gothic" pitchFamily="34" charset="0"/>
              </a:rPr>
              <a:t>CEOS Plenary |</a:t>
            </a:r>
            <a:r>
              <a:rPr lang="en-US" sz="1400" b="0" kern="1200" noProof="0" smtClean="0">
                <a:solidFill>
                  <a:schemeClr val="tx2">
                    <a:lumMod val="50000"/>
                  </a:schemeClr>
                </a:solidFill>
                <a:latin typeface="Century Gothic" pitchFamily="34" charset="0"/>
                <a:ea typeface="ＭＳ Ｐゴシック" pitchFamily="-106" charset="-128"/>
                <a:cs typeface="+mn-cs"/>
              </a:rPr>
              <a:t>Montréal </a:t>
            </a:r>
            <a:r>
              <a:rPr lang="en-US" sz="1400" b="0" noProof="0" smtClean="0">
                <a:solidFill>
                  <a:schemeClr val="tx2">
                    <a:lumMod val="50000"/>
                  </a:schemeClr>
                </a:solidFill>
                <a:latin typeface="Century Gothic" pitchFamily="34" charset="0"/>
              </a:rPr>
              <a:t>| 5 - 6 November 2013</a:t>
            </a:r>
            <a:endParaRPr lang="en-US" sz="1400" b="0" noProof="0">
              <a:solidFill>
                <a:schemeClr val="tx2">
                  <a:lumMod val="50000"/>
                </a:schemeClr>
              </a:solidFill>
              <a:latin typeface="Century Gothic" pitchFamily="34" charset="0"/>
            </a:endParaRPr>
          </a:p>
        </p:txBody>
      </p:sp>
      <p:pic>
        <p:nvPicPr>
          <p:cNvPr id="7" name="Picture 2"/>
          <p:cNvPicPr>
            <a:picLocks noChangeAspect="1" noChangeArrowheads="1"/>
          </p:cNvPicPr>
          <p:nvPr userDrawn="1"/>
        </p:nvPicPr>
        <p:blipFill>
          <a:blip r:embed="rId3"/>
          <a:srcRect/>
          <a:stretch>
            <a:fillRect/>
          </a:stretch>
        </p:blipFill>
        <p:spPr bwMode="auto">
          <a:xfrm>
            <a:off x="7712320" y="4881563"/>
            <a:ext cx="1431680" cy="933450"/>
          </a:xfrm>
          <a:prstGeom prst="rect">
            <a:avLst/>
          </a:prstGeom>
          <a:noFill/>
          <a:ln w="12700">
            <a:noFill/>
            <a:miter lim="800000"/>
            <a:headEnd/>
            <a:tailEnd/>
          </a:ln>
        </p:spPr>
      </p:pic>
      <p:sp>
        <p:nvSpPr>
          <p:cNvPr id="328706" name="Rectangle 2"/>
          <p:cNvSpPr>
            <a:spLocks noGrp="1" noChangeArrowheads="1"/>
          </p:cNvSpPr>
          <p:nvPr>
            <p:ph type="ctrTitle" sz="quarter"/>
          </p:nvPr>
        </p:nvSpPr>
        <p:spPr>
          <a:xfrm>
            <a:off x="4089889" y="666750"/>
            <a:ext cx="4810857" cy="1874838"/>
          </a:xfrm>
        </p:spPr>
        <p:txBody>
          <a:bodyPr anchor="b"/>
          <a:lstStyle>
            <a:lvl1pPr>
              <a:defRPr sz="3200"/>
            </a:lvl1pPr>
          </a:lstStyle>
          <a:p>
            <a:r>
              <a:rPr lang="en-GB"/>
              <a:t>Click to edit Master title style</a:t>
            </a:r>
          </a:p>
        </p:txBody>
      </p:sp>
      <p:sp>
        <p:nvSpPr>
          <p:cNvPr id="328707" name="Rectangle 3"/>
          <p:cNvSpPr>
            <a:spLocks noGrp="1" noChangeArrowheads="1"/>
          </p:cNvSpPr>
          <p:nvPr>
            <p:ph type="subTitle" sz="quarter" idx="1"/>
          </p:nvPr>
        </p:nvSpPr>
        <p:spPr>
          <a:xfrm>
            <a:off x="4081097" y="2722564"/>
            <a:ext cx="4826977" cy="1093787"/>
          </a:xfrm>
        </p:spPr>
        <p:txBody>
          <a:bodyPr/>
          <a:lstStyle>
            <a:lvl1pPr marL="0" indent="0">
              <a:buNone/>
              <a:defRPr sz="1800">
                <a:solidFill>
                  <a:schemeClr val="bg1"/>
                </a:solidFill>
                <a:latin typeface="Century Gothic" pitchFamily="34" charset="0"/>
              </a:defRPr>
            </a:lvl1pPr>
          </a:lstStyle>
          <a:p>
            <a:r>
              <a:rPr lang="en-GB" dirty="0"/>
              <a:t>Click to edit Master subtitle style</a:t>
            </a: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xfrm>
            <a:off x="7259638" y="6453188"/>
            <a:ext cx="1639887" cy="319087"/>
          </a:xfrm>
        </p:spPr>
        <p:txBody>
          <a:bodyPr/>
          <a:lstStyle>
            <a:lvl1pPr>
              <a:defRPr sz="1200">
                <a:latin typeface="Century Gothic" pitchFamily="34" charset="0"/>
              </a:defRPr>
            </a:lvl1pPr>
          </a:lstStyle>
          <a:p>
            <a:pPr>
              <a:defRPr/>
            </a:pPr>
            <a:fld id="{71D03431-99FA-4D82-9F0C-D9A737FA6618}" type="slidenum">
              <a:rPr lang="en-US" altLang="ja-JP"/>
              <a:pPr>
                <a:defRPr/>
              </a:pPr>
              <a:t>‹#›</a:t>
            </a:fld>
            <a:endParaRPr lang="en-US" altLang="ja-JP"/>
          </a:p>
        </p:txBody>
      </p:sp>
    </p:spTree>
    <p:extLst>
      <p:ext uri="{BB962C8B-B14F-4D97-AF65-F5344CB8AC3E}">
        <p14:creationId xmlns:p14="http://schemas.microsoft.com/office/powerpoint/2010/main" val="2341925248"/>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403150574"/>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9"/>
            <a:ext cx="7772400" cy="1470025"/>
          </a:xfrm>
        </p:spPr>
        <p:txBody>
          <a:bodyPr/>
          <a:lstStyle>
            <a:lvl1pPr>
              <a:defRPr>
                <a:solidFill>
                  <a:schemeClr val="tx1"/>
                </a:solidFill>
              </a:defRPr>
            </a:lvl1p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D7F26E11-35A2-4B28-AAC5-E9C70DDE7523}" type="datetime1">
              <a:rPr lang="ja-JP" altLang="en-US" smtClean="0"/>
              <a:pPr>
                <a:defRPr/>
              </a:pPr>
              <a:t>2013/11/6</a:t>
            </a:fld>
            <a:endParaRPr lang="ja-JP" altLang="en-US" dirty="0"/>
          </a:p>
        </p:txBody>
      </p:sp>
      <p:sp>
        <p:nvSpPr>
          <p:cNvPr id="5" name="フッター プレースホルダ 4"/>
          <p:cNvSpPr>
            <a:spLocks noGrp="1"/>
          </p:cNvSpPr>
          <p:nvPr>
            <p:ph type="ftr" sz="quarter" idx="11"/>
          </p:nvPr>
        </p:nvSpPr>
        <p:spPr/>
        <p:txBody>
          <a:bodyPr/>
          <a:lstStyle>
            <a:lvl1pPr>
              <a:defRPr dirty="0"/>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C582D891-7CB8-4BAD-85E6-07C883A6427C}" type="slidenum">
              <a:rPr lang="ja-JP" altLang="en-US">
                <a:solidFill>
                  <a:prstClr val="black"/>
                </a:solidFill>
              </a:rPr>
              <a:pPr>
                <a:defRPr/>
              </a:pPr>
              <a:t>‹#›</a:t>
            </a:fld>
            <a:endParaRPr lang="ja-JP" altLang="en-US" dirty="0">
              <a:solidFill>
                <a:prstClr val="black"/>
              </a:solidFill>
            </a:endParaRPr>
          </a:p>
        </p:txBody>
      </p:sp>
    </p:spTree>
    <p:extLst>
      <p:ext uri="{BB962C8B-B14F-4D97-AF65-F5344CB8AC3E}">
        <p14:creationId xmlns:p14="http://schemas.microsoft.com/office/powerpoint/2010/main" val="32841493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sz="2800" b="1" baseline="0">
                <a:latin typeface="Calibri" pitchFamily="34" charset="0"/>
              </a:defRPr>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lvl1pPr marL="179388" indent="-179388">
              <a:spcBef>
                <a:spcPts val="800"/>
              </a:spcBef>
              <a:defRPr sz="1800" baseline="0">
                <a:latin typeface="Calibri" pitchFamily="34" charset="0"/>
              </a:defRPr>
            </a:lvl1pPr>
            <a:lvl2pPr marL="536575" indent="-179388">
              <a:spcBef>
                <a:spcPts val="800"/>
              </a:spcBef>
              <a:buFont typeface="Wingdings" pitchFamily="2" charset="2"/>
              <a:buChar char="Ø"/>
              <a:defRPr sz="1800" baseline="0">
                <a:latin typeface="Calibri" pitchFamily="34" charset="0"/>
              </a:defRPr>
            </a:lvl2pPr>
            <a:lvl3pPr marL="893763" indent="-177800">
              <a:spcBef>
                <a:spcPts val="800"/>
              </a:spcBef>
              <a:buFont typeface="Wingdings" pitchFamily="2" charset="2"/>
              <a:buChar char="ü"/>
              <a:defRPr sz="1800" baseline="0">
                <a:latin typeface="Calibri" pitchFamily="34" charset="0"/>
              </a:defRPr>
            </a:lvl3pPr>
            <a:lvl4pPr marL="1252538" indent="-179388">
              <a:spcBef>
                <a:spcPts val="800"/>
              </a:spcBef>
              <a:defRPr sz="1800" baseline="0">
                <a:latin typeface="Calibri" pitchFamily="34" charset="0"/>
              </a:defRPr>
            </a:lvl4pPr>
            <a:lvl5pPr marL="1609725" indent="-177800">
              <a:spcBef>
                <a:spcPts val="800"/>
              </a:spcBef>
              <a:defRPr sz="1800" baseline="0">
                <a:latin typeface="Calibri" pitchFamily="34" charset="0"/>
              </a:defRPr>
            </a:lvl5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38529600-9065-47FD-9BA4-32A2D0203616}" type="datetime1">
              <a:rPr lang="ja-JP" altLang="en-US" smtClean="0"/>
              <a:pPr>
                <a:defRPr/>
              </a:pPr>
              <a:t>2013/11/6</a:t>
            </a:fld>
            <a:endParaRPr lang="ja-JP" altLang="en-US" dirty="0"/>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88F37BC6-FEF5-474E-9231-C5DFFD4B31A0}" type="slidenum">
              <a:rPr lang="ja-JP" altLang="en-US">
                <a:solidFill>
                  <a:prstClr val="black"/>
                </a:solidFill>
              </a:rPr>
              <a:pPr>
                <a:defRPr/>
              </a:pPr>
              <a:t>‹#›</a:t>
            </a:fld>
            <a:endParaRPr lang="ja-JP" altLang="en-US" dirty="0">
              <a:solidFill>
                <a:prstClr val="black"/>
              </a:solidFill>
            </a:endParaRPr>
          </a:p>
        </p:txBody>
      </p:sp>
    </p:spTree>
    <p:extLst>
      <p:ext uri="{BB962C8B-B14F-4D97-AF65-F5344CB8AC3E}">
        <p14:creationId xmlns:p14="http://schemas.microsoft.com/office/powerpoint/2010/main" val="25806627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タイトルとコンテンツ（インデントなし）">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sz="2800"/>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lvl1pPr marL="0" indent="0">
              <a:spcBef>
                <a:spcPts val="800"/>
              </a:spcBef>
              <a:buNone/>
              <a:defRPr sz="1800"/>
            </a:lvl1pPr>
            <a:lvl2pPr marL="536575" indent="-179388">
              <a:spcBef>
                <a:spcPts val="800"/>
              </a:spcBef>
              <a:buFont typeface="Wingdings" pitchFamily="2" charset="2"/>
              <a:buChar char="Ø"/>
              <a:defRPr sz="1800"/>
            </a:lvl2pPr>
            <a:lvl3pPr marL="893763" indent="-177800">
              <a:spcBef>
                <a:spcPts val="800"/>
              </a:spcBef>
              <a:buFont typeface="Wingdings" pitchFamily="2" charset="2"/>
              <a:buChar char="ü"/>
              <a:defRPr sz="1800"/>
            </a:lvl3pPr>
            <a:lvl4pPr marL="1252538" indent="-179388">
              <a:spcBef>
                <a:spcPts val="800"/>
              </a:spcBef>
              <a:defRPr sz="1800"/>
            </a:lvl4pPr>
            <a:lvl5pPr marL="1609725" indent="-177800">
              <a:spcBef>
                <a:spcPts val="800"/>
              </a:spcBef>
              <a:defRPr sz="1800"/>
            </a:lvl5pPr>
          </a:lstStyle>
          <a:p>
            <a:pPr lvl="0"/>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D5EFE83E-7F4E-43C7-B465-F5D8298BB3AE}" type="datetime1">
              <a:rPr lang="ja-JP" altLang="en-US" smtClean="0"/>
              <a:pPr>
                <a:defRPr/>
              </a:pPr>
              <a:t>2013/11/6</a:t>
            </a:fld>
            <a:endParaRPr lang="ja-JP" altLang="en-US" dirty="0"/>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5D465D60-2FBF-4DAB-938C-1AC3B76DFC4A}" type="slidenum">
              <a:rPr lang="ja-JP" altLang="en-US">
                <a:solidFill>
                  <a:prstClr val="black"/>
                </a:solidFill>
              </a:rPr>
              <a:pPr>
                <a:defRPr/>
              </a:pPr>
              <a:t>‹#›</a:t>
            </a:fld>
            <a:endParaRPr lang="ja-JP" altLang="en-US" dirty="0">
              <a:solidFill>
                <a:prstClr val="black"/>
              </a:solidFill>
            </a:endParaRPr>
          </a:p>
        </p:txBody>
      </p:sp>
    </p:spTree>
    <p:extLst>
      <p:ext uri="{BB962C8B-B14F-4D97-AF65-F5344CB8AC3E}">
        <p14:creationId xmlns:p14="http://schemas.microsoft.com/office/powerpoint/2010/main" val="13148630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sz="2800"/>
            </a:lvl1pPr>
          </a:lstStyle>
          <a:p>
            <a:r>
              <a:rPr lang="ja-JP" altLang="en-US" smtClean="0"/>
              <a:t>マスタ タイトルの書式設定</a:t>
            </a:r>
            <a:endParaRPr lang="ja-JP" altLang="en-US"/>
          </a:p>
        </p:txBody>
      </p:sp>
      <p:sp>
        <p:nvSpPr>
          <p:cNvPr id="3" name="日付プレースホルダ 3"/>
          <p:cNvSpPr>
            <a:spLocks noGrp="1"/>
          </p:cNvSpPr>
          <p:nvPr>
            <p:ph type="dt" sz="half" idx="10"/>
          </p:nvPr>
        </p:nvSpPr>
        <p:spPr/>
        <p:txBody>
          <a:bodyPr/>
          <a:lstStyle>
            <a:lvl1pPr>
              <a:defRPr/>
            </a:lvl1pPr>
          </a:lstStyle>
          <a:p>
            <a:pPr>
              <a:defRPr/>
            </a:pPr>
            <a:fld id="{9DE9521F-9BBF-43A1-8C27-26AD8DD88C58}" type="datetime1">
              <a:rPr lang="ja-JP" altLang="en-US" smtClean="0"/>
              <a:pPr>
                <a:defRPr/>
              </a:pPr>
              <a:t>2013/11/6</a:t>
            </a:fld>
            <a:endParaRPr lang="ja-JP" altLang="en-US" dirty="0"/>
          </a:p>
        </p:txBody>
      </p:sp>
      <p:sp>
        <p:nvSpPr>
          <p:cNvPr id="4"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5" name="スライド番号プレースホルダ 5"/>
          <p:cNvSpPr>
            <a:spLocks noGrp="1"/>
          </p:cNvSpPr>
          <p:nvPr>
            <p:ph type="sldNum" sz="quarter" idx="12"/>
          </p:nvPr>
        </p:nvSpPr>
        <p:spPr/>
        <p:txBody>
          <a:bodyPr/>
          <a:lstStyle>
            <a:lvl1pPr>
              <a:defRPr/>
            </a:lvl1pPr>
          </a:lstStyle>
          <a:p>
            <a:pPr>
              <a:defRPr/>
            </a:pPr>
            <a:fld id="{BA8EDFA7-9CED-4BD2-9E4B-654CAC64C6FE}" type="slidenum">
              <a:rPr lang="ja-JP" altLang="en-US">
                <a:solidFill>
                  <a:prstClr val="black"/>
                </a:solidFill>
              </a:rPr>
              <a:pPr>
                <a:defRPr/>
              </a:pPr>
              <a:t>‹#›</a:t>
            </a:fld>
            <a:endParaRPr lang="ja-JP" altLang="en-US" dirty="0">
              <a:solidFill>
                <a:prstClr val="black"/>
              </a:solidFill>
            </a:endParaRPr>
          </a:p>
        </p:txBody>
      </p:sp>
    </p:spTree>
    <p:extLst>
      <p:ext uri="{BB962C8B-B14F-4D97-AF65-F5344CB8AC3E}">
        <p14:creationId xmlns:p14="http://schemas.microsoft.com/office/powerpoint/2010/main" val="18426021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fld id="{0372222E-9F01-4887-917D-2DFC0A7E1596}" type="datetime1">
              <a:rPr lang="ja-JP" altLang="en-US" smtClean="0"/>
              <a:pPr>
                <a:defRPr/>
              </a:pPr>
              <a:t>2013/11/6</a:t>
            </a:fld>
            <a:endParaRPr lang="ja-JP" altLang="en-US" dirty="0"/>
          </a:p>
        </p:txBody>
      </p:sp>
      <p:sp>
        <p:nvSpPr>
          <p:cNvPr id="3"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4" name="スライド番号プレースホルダ 5"/>
          <p:cNvSpPr>
            <a:spLocks noGrp="1"/>
          </p:cNvSpPr>
          <p:nvPr>
            <p:ph type="sldNum" sz="quarter" idx="12"/>
          </p:nvPr>
        </p:nvSpPr>
        <p:spPr/>
        <p:txBody>
          <a:bodyPr/>
          <a:lstStyle>
            <a:lvl1pPr>
              <a:defRPr/>
            </a:lvl1pPr>
          </a:lstStyle>
          <a:p>
            <a:pPr>
              <a:defRPr/>
            </a:pPr>
            <a:fld id="{64D3FF97-1147-4059-96B0-ECBCFF05FB4A}" type="slidenum">
              <a:rPr lang="ja-JP" altLang="en-US">
                <a:solidFill>
                  <a:prstClr val="black"/>
                </a:solidFill>
              </a:rPr>
              <a:pPr>
                <a:defRPr/>
              </a:pPr>
              <a:t>‹#›</a:t>
            </a:fld>
            <a:endParaRPr lang="ja-JP" altLang="en-US" dirty="0">
              <a:solidFill>
                <a:prstClr val="black"/>
              </a:solidFill>
            </a:endParaRPr>
          </a:p>
        </p:txBody>
      </p:sp>
    </p:spTree>
    <p:extLst>
      <p:ext uri="{BB962C8B-B14F-4D97-AF65-F5344CB8AC3E}">
        <p14:creationId xmlns:p14="http://schemas.microsoft.com/office/powerpoint/2010/main" val="36327644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タイトル スライド">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908807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6.xml"/><Relationship Id="rId7"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4" Type="http://schemas.openxmlformats.org/officeDocument/2006/relationships/slideLayout" Target="../slideLayouts/slideLayout7.xml"/><Relationship Id="rId9"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9" name="Rectangle 8"/>
          <p:cNvSpPr/>
          <p:nvPr userDrawn="1"/>
        </p:nvSpPr>
        <p:spPr bwMode="auto">
          <a:xfrm>
            <a:off x="0" y="1347788"/>
            <a:ext cx="9144000" cy="551021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wrap="none" anchor="ctr"/>
          <a:lstStyle/>
          <a:p>
            <a:pPr algn="r" defTabSz="914400" eaLnBrk="0" hangingPunct="0">
              <a:defRPr/>
            </a:pPr>
            <a:endParaRPr lang="en-US" sz="1500" dirty="0">
              <a:solidFill>
                <a:srgbClr val="000000"/>
              </a:solidFill>
              <a:latin typeface="Tahoma" pitchFamily="34" charset="0"/>
              <a:ea typeface="ＭＳ Ｐゴシック" pitchFamily="-105" charset="-128"/>
              <a:cs typeface="ＭＳ Ｐゴシック" pitchFamily="-105" charset="-128"/>
            </a:endParaRPr>
          </a:p>
        </p:txBody>
      </p:sp>
      <p:sp>
        <p:nvSpPr>
          <p:cNvPr id="1027" name="Rectangle 2"/>
          <p:cNvSpPr>
            <a:spLocks noGrp="1" noChangeArrowheads="1"/>
          </p:cNvSpPr>
          <p:nvPr>
            <p:ph type="title"/>
          </p:nvPr>
        </p:nvSpPr>
        <p:spPr bwMode="auto">
          <a:xfrm>
            <a:off x="2137144" y="188913"/>
            <a:ext cx="6930656" cy="5016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dirty="0" smtClean="0"/>
              <a:t>Click to edit Master title style</a:t>
            </a:r>
          </a:p>
        </p:txBody>
      </p:sp>
      <p:sp>
        <p:nvSpPr>
          <p:cNvPr id="1028" name="Rectangle 58"/>
          <p:cNvSpPr>
            <a:spLocks noGrp="1" noChangeArrowheads="1"/>
          </p:cNvSpPr>
          <p:nvPr>
            <p:ph type="body" idx="1"/>
          </p:nvPr>
        </p:nvSpPr>
        <p:spPr bwMode="auto">
          <a:xfrm>
            <a:off x="296863" y="1457325"/>
            <a:ext cx="8445500" cy="48641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p:txBody>
      </p:sp>
      <p:sp>
        <p:nvSpPr>
          <p:cNvPr id="4" name="TextBox 3"/>
          <p:cNvSpPr txBox="1"/>
          <p:nvPr userDrawn="1"/>
        </p:nvSpPr>
        <p:spPr>
          <a:xfrm>
            <a:off x="-27130" y="568610"/>
            <a:ext cx="1442165" cy="528606"/>
          </a:xfrm>
          <a:prstGeom prst="rect">
            <a:avLst/>
          </a:prstGeom>
          <a:noFill/>
        </p:spPr>
        <p:txBody>
          <a:bodyPr wrap="square">
            <a:spAutoFit/>
          </a:bodyPr>
          <a:lstStyle/>
          <a:p>
            <a:pPr algn="ctr" defTabSz="914400" eaLnBrk="0" hangingPunct="0">
              <a:lnSpc>
                <a:spcPct val="90000"/>
              </a:lnSpc>
              <a:spcBef>
                <a:spcPts val="0"/>
              </a:spcBef>
              <a:defRPr/>
            </a:pPr>
            <a:r>
              <a:rPr lang="en-US" sz="1050" b="1" dirty="0" smtClean="0">
                <a:solidFill>
                  <a:srgbClr val="FFFFFF"/>
                </a:solidFill>
                <a:latin typeface="+mj-lt"/>
                <a:ea typeface="ＭＳ Ｐゴシック" pitchFamily="-105" charset="-128"/>
                <a:cs typeface="ＭＳ Ｐゴシック" pitchFamily="-105" charset="-128"/>
              </a:rPr>
              <a:t>27</a:t>
            </a:r>
            <a:r>
              <a:rPr lang="en-US" sz="1050" b="1" baseline="30000" dirty="0" smtClean="0">
                <a:solidFill>
                  <a:srgbClr val="FFFFFF"/>
                </a:solidFill>
                <a:latin typeface="+mj-lt"/>
                <a:ea typeface="ＭＳ Ｐゴシック" pitchFamily="-105" charset="-128"/>
                <a:cs typeface="ＭＳ Ｐゴシック" pitchFamily="-105" charset="-128"/>
              </a:rPr>
              <a:t>th</a:t>
            </a:r>
            <a:r>
              <a:rPr lang="en-US" sz="1050" b="1" dirty="0" smtClean="0">
                <a:solidFill>
                  <a:srgbClr val="FFFFFF"/>
                </a:solidFill>
                <a:latin typeface="+mj-lt"/>
                <a:ea typeface="ＭＳ Ｐゴシック" pitchFamily="-105" charset="-128"/>
                <a:cs typeface="ＭＳ Ｐゴシック" pitchFamily="-105" charset="-128"/>
              </a:rPr>
              <a:t> CEOS Plenary</a:t>
            </a:r>
            <a:endParaRPr lang="en-US" sz="1050" b="1" dirty="0">
              <a:solidFill>
                <a:srgbClr val="FFFFFF"/>
              </a:solidFill>
              <a:latin typeface="+mj-lt"/>
              <a:ea typeface="ＭＳ Ｐゴシック" pitchFamily="-105" charset="-128"/>
              <a:cs typeface="ＭＳ Ｐゴシック" pitchFamily="-105" charset="-128"/>
            </a:endParaRPr>
          </a:p>
          <a:p>
            <a:pPr algn="ctr" defTabSz="914400" eaLnBrk="0" hangingPunct="0">
              <a:lnSpc>
                <a:spcPct val="90000"/>
              </a:lnSpc>
              <a:spcBef>
                <a:spcPts val="0"/>
              </a:spcBef>
              <a:defRPr/>
            </a:pPr>
            <a:r>
              <a:rPr lang="en-US" sz="1050" b="1" dirty="0" smtClean="0">
                <a:solidFill>
                  <a:srgbClr val="FFFFFF"/>
                </a:solidFill>
                <a:latin typeface="+mj-lt"/>
                <a:ea typeface="ＭＳ Ｐゴシック" pitchFamily="-105" charset="-128"/>
                <a:cs typeface="ＭＳ Ｐゴシック" pitchFamily="-105" charset="-128"/>
              </a:rPr>
              <a:t>Montréal, Canada</a:t>
            </a:r>
            <a:r>
              <a:rPr lang="en-US" sz="1050" b="1" dirty="0">
                <a:solidFill>
                  <a:srgbClr val="FFFFFF"/>
                </a:solidFill>
                <a:latin typeface="+mj-lt"/>
                <a:ea typeface="ＭＳ Ｐゴシック" pitchFamily="-105" charset="-128"/>
                <a:cs typeface="ＭＳ Ｐゴシック" pitchFamily="-105" charset="-128"/>
              </a:rPr>
              <a:t/>
            </a:r>
            <a:br>
              <a:rPr lang="en-US" sz="1050" b="1" dirty="0">
                <a:solidFill>
                  <a:srgbClr val="FFFFFF"/>
                </a:solidFill>
                <a:latin typeface="+mj-lt"/>
                <a:ea typeface="ＭＳ Ｐゴシック" pitchFamily="-105" charset="-128"/>
                <a:cs typeface="ＭＳ Ｐゴシック" pitchFamily="-105" charset="-128"/>
              </a:rPr>
            </a:br>
            <a:r>
              <a:rPr lang="en-US" sz="1050" b="1" dirty="0" smtClean="0">
                <a:solidFill>
                  <a:srgbClr val="FFFFFF"/>
                </a:solidFill>
                <a:latin typeface="+mj-lt"/>
                <a:ea typeface="ＭＳ Ｐゴシック" pitchFamily="-105" charset="-128"/>
                <a:cs typeface="ＭＳ Ｐゴシック" pitchFamily="-105" charset="-128"/>
              </a:rPr>
              <a:t>5-6 November, 2013</a:t>
            </a:r>
            <a:endParaRPr lang="en-US" sz="1050" b="1" dirty="0">
              <a:solidFill>
                <a:srgbClr val="FFFFFF"/>
              </a:solidFill>
              <a:latin typeface="+mj-lt"/>
              <a:ea typeface="ＭＳ Ｐゴシック" pitchFamily="-105" charset="-128"/>
              <a:cs typeface="ＭＳ Ｐゴシック" pitchFamily="-105" charset="-128"/>
            </a:endParaRPr>
          </a:p>
        </p:txBody>
      </p:sp>
      <p:sp>
        <p:nvSpPr>
          <p:cNvPr id="8" name="Rectangle 4"/>
          <p:cNvSpPr>
            <a:spLocks noGrp="1" noChangeArrowheads="1"/>
          </p:cNvSpPr>
          <p:nvPr>
            <p:ph type="sldNum" sz="quarter" idx="4"/>
          </p:nvPr>
        </p:nvSpPr>
        <p:spPr>
          <a:xfrm>
            <a:off x="7239000" y="6600825"/>
            <a:ext cx="1905000" cy="257175"/>
          </a:xfrm>
          <a:prstGeom prst="rect">
            <a:avLst/>
          </a:prstGeom>
        </p:spPr>
        <p:txBody>
          <a:bodyPr vert="horz" wrap="square" lIns="91440" tIns="45720" rIns="91440" bIns="45720" numCol="1" anchor="t" anchorCtr="0" compatLnSpc="1">
            <a:prstTxWarp prst="textNoShape">
              <a:avLst/>
            </a:prstTxWarp>
          </a:bodyPr>
          <a:lstStyle>
            <a:lvl1pPr algn="r" eaLnBrk="0" hangingPunct="0">
              <a:spcBef>
                <a:spcPct val="50000"/>
              </a:spcBef>
              <a:defRPr sz="1000">
                <a:solidFill>
                  <a:srgbClr val="002569"/>
                </a:solidFill>
                <a:latin typeface="Calibri" pitchFamily="-106" charset="0"/>
                <a:cs typeface="Calibri" pitchFamily="-106" charset="0"/>
              </a:defRPr>
            </a:lvl1pPr>
          </a:lstStyle>
          <a:p>
            <a:pPr>
              <a:defRPr/>
            </a:pPr>
            <a:fld id="{980EA4A0-E513-42EA-B292-B21C1B51B660}" type="slidenum">
              <a:rPr lang="en-US"/>
              <a:pPr>
                <a:defRPr/>
              </a:pPr>
              <a:t>‹#›</a:t>
            </a:fld>
            <a:endParaRPr lang="en-US"/>
          </a:p>
        </p:txBody>
      </p:sp>
      <p:pic>
        <p:nvPicPr>
          <p:cNvPr id="10" name="Picture 34"/>
          <p:cNvPicPr>
            <a:picLocks noChangeAspect="1" noChangeArrowheads="1"/>
          </p:cNvPicPr>
          <p:nvPr userDrawn="1"/>
        </p:nvPicPr>
        <p:blipFill>
          <a:blip r:embed="rId6" cstate="print"/>
          <a:srcRect t="16208"/>
          <a:stretch>
            <a:fillRect/>
          </a:stretch>
        </p:blipFill>
        <p:spPr bwMode="auto">
          <a:xfrm>
            <a:off x="1" y="0"/>
            <a:ext cx="1375442" cy="6905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72" r:id="rId1"/>
    <p:sldLayoutId id="2147483673" r:id="rId2"/>
    <p:sldLayoutId id="2147483682" r:id="rId3"/>
  </p:sldLayoutIdLst>
  <p:transition spd="slow"/>
  <p:hf hdr="0" ftr="0" dt="0"/>
  <p:txStyles>
    <p:titleStyle>
      <a:lvl1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1pPr>
      <a:lvl2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2pPr>
      <a:lvl3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3pPr>
      <a:lvl4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4pPr>
      <a:lvl5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2800" b="1">
          <a:solidFill>
            <a:schemeClr val="bg1"/>
          </a:solidFill>
          <a:latin typeface="Century Gothic" pitchFamily="34" charset="0"/>
        </a:defRPr>
      </a:lvl6pPr>
      <a:lvl7pPr marL="914400" algn="l" rtl="0" eaLnBrk="0" fontAlgn="base" hangingPunct="0">
        <a:spcBef>
          <a:spcPct val="0"/>
        </a:spcBef>
        <a:spcAft>
          <a:spcPct val="0"/>
        </a:spcAft>
        <a:defRPr sz="2800" b="1">
          <a:solidFill>
            <a:schemeClr val="bg1"/>
          </a:solidFill>
          <a:latin typeface="Century Gothic" pitchFamily="34" charset="0"/>
        </a:defRPr>
      </a:lvl7pPr>
      <a:lvl8pPr marL="1371600" algn="l" rtl="0" eaLnBrk="0" fontAlgn="base" hangingPunct="0">
        <a:spcBef>
          <a:spcPct val="0"/>
        </a:spcBef>
        <a:spcAft>
          <a:spcPct val="0"/>
        </a:spcAft>
        <a:defRPr sz="2800" b="1">
          <a:solidFill>
            <a:schemeClr val="bg1"/>
          </a:solidFill>
          <a:latin typeface="Century Gothic" pitchFamily="34" charset="0"/>
        </a:defRPr>
      </a:lvl8pPr>
      <a:lvl9pPr marL="1828800" algn="l" rtl="0" eaLnBrk="0" fontAlgn="base" hangingPunct="0">
        <a:spcBef>
          <a:spcPct val="0"/>
        </a:spcBef>
        <a:spcAft>
          <a:spcPct val="0"/>
        </a:spcAft>
        <a:defRPr sz="2800" b="1">
          <a:solidFill>
            <a:schemeClr val="bg1"/>
          </a:solidFill>
          <a:latin typeface="Century Gothic" pitchFamily="34" charset="0"/>
        </a:defRPr>
      </a:lvl9pPr>
    </p:titleStyle>
    <p:bodyStyle>
      <a:lvl1pPr marL="342900" indent="-342900" algn="l" rtl="0" eaLnBrk="0" fontAlgn="base" hangingPunct="0">
        <a:spcBef>
          <a:spcPct val="20000"/>
        </a:spcBef>
        <a:spcAft>
          <a:spcPct val="0"/>
        </a:spcAft>
        <a:buFont typeface="Arial" charset="0"/>
        <a:buChar char="•"/>
        <a:defRPr sz="2400" b="1">
          <a:solidFill>
            <a:schemeClr val="tx2"/>
          </a:solidFill>
          <a:latin typeface="Arial" charset="0"/>
          <a:ea typeface="ＭＳ Ｐゴシック" charset="-128"/>
          <a:cs typeface="ＭＳ Ｐゴシック" charset="-128"/>
        </a:defRPr>
      </a:lvl1pPr>
      <a:lvl2pPr marL="742950" indent="-285750" algn="l" rtl="0" eaLnBrk="0" fontAlgn="base" hangingPunct="0">
        <a:spcBef>
          <a:spcPct val="20000"/>
        </a:spcBef>
        <a:spcAft>
          <a:spcPct val="0"/>
        </a:spcAft>
        <a:buFont typeface="Arial" pitchFamily="34" charset="0"/>
        <a:buChar char="–"/>
        <a:defRPr sz="2200" b="1">
          <a:solidFill>
            <a:schemeClr val="tx2"/>
          </a:solidFill>
          <a:latin typeface="Arial" charset="0"/>
          <a:ea typeface="ＭＳ Ｐゴシック" charset="-128"/>
        </a:defRPr>
      </a:lvl2pPr>
      <a:lvl3pPr marL="1143000" indent="-228600" algn="l" rtl="0" eaLnBrk="0" fontAlgn="base" hangingPunct="0">
        <a:spcBef>
          <a:spcPct val="20000"/>
        </a:spcBef>
        <a:spcAft>
          <a:spcPct val="0"/>
        </a:spcAft>
        <a:buSzPct val="75000"/>
        <a:buFont typeface="Courier New" pitchFamily="-106" charset="0"/>
        <a:buChar char="o"/>
        <a:defRPr sz="2000" b="1">
          <a:solidFill>
            <a:schemeClr val="tx2"/>
          </a:solidFill>
          <a:latin typeface="Arial" charset="0"/>
          <a:ea typeface="ＭＳ Ｐゴシック" charset="-128"/>
        </a:defRPr>
      </a:lvl3pPr>
      <a:lvl4pPr marL="1600200" indent="-228600" algn="l" rtl="0" eaLnBrk="0" fontAlgn="base" hangingPunct="0">
        <a:spcBef>
          <a:spcPct val="20000"/>
        </a:spcBef>
        <a:spcAft>
          <a:spcPct val="0"/>
        </a:spcAft>
        <a:buFont typeface="Wingdings" pitchFamily="-106" charset="2"/>
        <a:buChar char="§"/>
        <a:defRPr b="1">
          <a:solidFill>
            <a:schemeClr val="tx2"/>
          </a:solidFill>
          <a:latin typeface="Arial" charset="0"/>
          <a:ea typeface="ＭＳ Ｐゴシック" charset="-128"/>
        </a:defRPr>
      </a:lvl4pPr>
      <a:lvl5pPr marL="2057400" indent="-228600" algn="l" rtl="0" eaLnBrk="0" fontAlgn="base" hangingPunct="0">
        <a:spcBef>
          <a:spcPct val="20000"/>
        </a:spcBef>
        <a:spcAft>
          <a:spcPct val="0"/>
        </a:spcAft>
        <a:buFont typeface="Arial" charset="0"/>
        <a:buChar char="•"/>
        <a:defRPr sz="1600" b="1">
          <a:solidFill>
            <a:schemeClr val="tx2"/>
          </a:solidFill>
          <a:latin typeface="Arial" charset="0"/>
          <a:ea typeface="ＭＳ Ｐゴシック" charset="-128"/>
        </a:defRPr>
      </a:lvl5pPr>
      <a:lvl6pPr marL="2514600" indent="-228600" algn="l" rtl="0" eaLnBrk="0" fontAlgn="base" hangingPunct="0">
        <a:spcBef>
          <a:spcPct val="20000"/>
        </a:spcBef>
        <a:spcAft>
          <a:spcPct val="0"/>
        </a:spcAft>
        <a:defRPr sz="2400">
          <a:solidFill>
            <a:schemeClr val="tx2"/>
          </a:solidFill>
          <a:latin typeface="+mn-lt"/>
        </a:defRPr>
      </a:lvl6pPr>
      <a:lvl7pPr marL="2971800" indent="-228600" algn="l" rtl="0" eaLnBrk="0" fontAlgn="base" hangingPunct="0">
        <a:spcBef>
          <a:spcPct val="20000"/>
        </a:spcBef>
        <a:spcAft>
          <a:spcPct val="0"/>
        </a:spcAft>
        <a:defRPr sz="2400">
          <a:solidFill>
            <a:schemeClr val="tx2"/>
          </a:solidFill>
          <a:latin typeface="+mn-lt"/>
        </a:defRPr>
      </a:lvl7pPr>
      <a:lvl8pPr marL="3429000" indent="-228600" algn="l" rtl="0" eaLnBrk="0" fontAlgn="base" hangingPunct="0">
        <a:spcBef>
          <a:spcPct val="20000"/>
        </a:spcBef>
        <a:spcAft>
          <a:spcPct val="0"/>
        </a:spcAft>
        <a:defRPr sz="2400">
          <a:solidFill>
            <a:schemeClr val="tx2"/>
          </a:solidFill>
          <a:latin typeface="+mn-lt"/>
        </a:defRPr>
      </a:lvl8pPr>
      <a:lvl9pPr marL="3886200" indent="-228600" algn="l" rtl="0" eaLnBrk="0" fontAlgn="base" hangingPunct="0">
        <a:spcBef>
          <a:spcPct val="20000"/>
        </a:spcBef>
        <a:spcAft>
          <a:spcPct val="0"/>
        </a:spcAft>
        <a:defRPr sz="2400">
          <a:solidFill>
            <a:schemeClr val="tx2"/>
          </a:solidFill>
          <a:latin typeface="+mn-lt"/>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PPT4"/>
          <p:cNvPicPr>
            <a:picLocks noChangeAspect="1" noChangeArrowheads="1"/>
          </p:cNvPicPr>
          <p:nvPr/>
        </p:nvPicPr>
        <p:blipFill>
          <a:blip r:embed="rId8" cstate="print"/>
          <a:srcRect/>
          <a:stretch>
            <a:fillRect/>
          </a:stretch>
        </p:blipFill>
        <p:spPr bwMode="auto">
          <a:xfrm>
            <a:off x="0" y="-26988"/>
            <a:ext cx="9144000" cy="719138"/>
          </a:xfrm>
          <a:prstGeom prst="rect">
            <a:avLst/>
          </a:prstGeom>
          <a:noFill/>
          <a:ln w="9525">
            <a:noFill/>
            <a:miter lim="800000"/>
            <a:headEnd/>
            <a:tailEnd/>
          </a:ln>
        </p:spPr>
      </p:pic>
      <p:sp>
        <p:nvSpPr>
          <p:cNvPr id="4099" name="タイトル プレースホルダ 1"/>
          <p:cNvSpPr>
            <a:spLocks noGrp="1"/>
          </p:cNvSpPr>
          <p:nvPr>
            <p:ph type="title"/>
          </p:nvPr>
        </p:nvSpPr>
        <p:spPr bwMode="auto">
          <a:xfrm>
            <a:off x="315058" y="26988"/>
            <a:ext cx="8488973" cy="6159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2052" name="テキスト プレースホルダ 2"/>
          <p:cNvSpPr>
            <a:spLocks noGrp="1"/>
          </p:cNvSpPr>
          <p:nvPr>
            <p:ph type="body" idx="1"/>
          </p:nvPr>
        </p:nvSpPr>
        <p:spPr bwMode="auto">
          <a:xfrm>
            <a:off x="237392" y="857251"/>
            <a:ext cx="8686800" cy="56435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 3"/>
          <p:cNvSpPr>
            <a:spLocks noGrp="1"/>
          </p:cNvSpPr>
          <p:nvPr>
            <p:ph type="dt" sz="half" idx="2"/>
          </p:nvPr>
        </p:nvSpPr>
        <p:spPr>
          <a:xfrm>
            <a:off x="457200" y="6492876"/>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ＭＳ Ｐゴシック" pitchFamily="50" charset="-128"/>
              </a:defRPr>
            </a:lvl1pPr>
          </a:lstStyle>
          <a:p>
            <a:pPr defTabSz="914400">
              <a:defRPr/>
            </a:pPr>
            <a:fld id="{CB5CB963-9360-4985-9769-0CAD4878281C}" type="datetime1">
              <a:rPr kumimoji="1" lang="ja-JP" altLang="en-US" smtClean="0">
                <a:ea typeface="ＭＳ Ｐゴシック" pitchFamily="50" charset="-128"/>
              </a:rPr>
              <a:pPr defTabSz="914400">
                <a:defRPr/>
              </a:pPr>
              <a:t>2013/11/6</a:t>
            </a:fld>
            <a:endParaRPr kumimoji="1" lang="ja-JP" altLang="en-US" dirty="0">
              <a:ea typeface="ＭＳ Ｐゴシック" pitchFamily="50" charset="-128"/>
            </a:endParaRPr>
          </a:p>
        </p:txBody>
      </p:sp>
      <p:sp>
        <p:nvSpPr>
          <p:cNvPr id="5" name="フッター プレースホルダ 4"/>
          <p:cNvSpPr>
            <a:spLocks noGrp="1"/>
          </p:cNvSpPr>
          <p:nvPr>
            <p:ph type="ftr" sz="quarter" idx="3"/>
          </p:nvPr>
        </p:nvSpPr>
        <p:spPr>
          <a:xfrm>
            <a:off x="3124200" y="6492876"/>
            <a:ext cx="2895600" cy="365125"/>
          </a:xfrm>
          <a:prstGeom prst="rect">
            <a:avLst/>
          </a:prstGeom>
        </p:spPr>
        <p:txBody>
          <a:bodyPr vert="horz" lIns="91440" tIns="45720" rIns="91440" bIns="45720" rtlCol="0" anchor="ctr"/>
          <a:lstStyle>
            <a:lvl1pPr algn="ctr" fontAlgn="auto">
              <a:spcBef>
                <a:spcPts val="0"/>
              </a:spcBef>
              <a:spcAft>
                <a:spcPts val="0"/>
              </a:spcAft>
              <a:defRPr sz="1200" dirty="0">
                <a:solidFill>
                  <a:schemeClr val="tx1">
                    <a:tint val="75000"/>
                  </a:schemeClr>
                </a:solidFill>
                <a:latin typeface="ＭＳ Ｐゴシック" pitchFamily="50" charset="-128"/>
                <a:ea typeface="ＭＳ Ｐゴシック" pitchFamily="50" charset="-128"/>
                <a:cs typeface="+mn-cs"/>
              </a:defRPr>
            </a:lvl1pPr>
          </a:lstStyle>
          <a:p>
            <a:pPr defTabSz="914400">
              <a:defRPr/>
            </a:pPr>
            <a:endParaRPr kumimoji="1" lang="ja-JP" altLang="en-US">
              <a:solidFill>
                <a:prstClr val="black">
                  <a:tint val="75000"/>
                </a:prstClr>
              </a:solidFill>
            </a:endParaRPr>
          </a:p>
        </p:txBody>
      </p:sp>
      <p:sp>
        <p:nvSpPr>
          <p:cNvPr id="6" name="スライド番号プレースホルダ 5"/>
          <p:cNvSpPr>
            <a:spLocks noGrp="1"/>
          </p:cNvSpPr>
          <p:nvPr>
            <p:ph type="sldNum" sz="quarter" idx="4"/>
          </p:nvPr>
        </p:nvSpPr>
        <p:spPr>
          <a:xfrm>
            <a:off x="8626720" y="6597650"/>
            <a:ext cx="495300" cy="260350"/>
          </a:xfrm>
          <a:prstGeom prst="rect">
            <a:avLst/>
          </a:prstGeom>
        </p:spPr>
        <p:txBody>
          <a:bodyPr vert="horz" wrap="square" lIns="91440" tIns="45720" rIns="91440" bIns="45720" numCol="1" anchor="ctr" anchorCtr="0" compatLnSpc="1">
            <a:prstTxWarp prst="textNoShape">
              <a:avLst/>
            </a:prstTxWarp>
          </a:bodyPr>
          <a:lstStyle>
            <a:lvl1pPr algn="r">
              <a:defRPr sz="1400" baseline="0">
                <a:latin typeface="Calibri" pitchFamily="34" charset="0"/>
              </a:defRPr>
            </a:lvl1pPr>
          </a:lstStyle>
          <a:p>
            <a:pPr defTabSz="914400">
              <a:defRPr/>
            </a:pPr>
            <a:fld id="{AA369A84-7F23-4174-A9BC-E149FA22C4AD}" type="slidenum">
              <a:rPr kumimoji="1" lang="ja-JP" altLang="en-US" smtClean="0">
                <a:solidFill>
                  <a:prstClr val="black"/>
                </a:solidFill>
                <a:ea typeface="ＭＳ Ｐゴシック" pitchFamily="50" charset="-128"/>
              </a:rPr>
              <a:pPr defTabSz="914400">
                <a:defRPr/>
              </a:pPr>
              <a:t>‹#›</a:t>
            </a:fld>
            <a:endParaRPr kumimoji="1" lang="ja-JP" altLang="en-US" dirty="0">
              <a:solidFill>
                <a:prstClr val="black"/>
              </a:solidFill>
              <a:ea typeface="ＭＳ Ｐゴシック" pitchFamily="50" charset="-128"/>
            </a:endParaRPr>
          </a:p>
        </p:txBody>
      </p:sp>
      <p:pic>
        <p:nvPicPr>
          <p:cNvPr id="2056" name="Picture 10" descr="A2_1_blue_glay"/>
          <p:cNvPicPr>
            <a:picLocks noChangeAspect="1" noChangeArrowheads="1"/>
          </p:cNvPicPr>
          <p:nvPr/>
        </p:nvPicPr>
        <p:blipFill>
          <a:blip r:embed="rId9" cstate="print"/>
          <a:srcRect/>
          <a:stretch>
            <a:fillRect/>
          </a:stretch>
        </p:blipFill>
        <p:spPr bwMode="auto">
          <a:xfrm>
            <a:off x="-1465" y="44451"/>
            <a:ext cx="996462" cy="627063"/>
          </a:xfrm>
          <a:prstGeom prst="rect">
            <a:avLst/>
          </a:prstGeom>
          <a:noFill/>
          <a:ln w="9525">
            <a:noFill/>
            <a:miter lim="800000"/>
            <a:headEnd/>
            <a:tailEnd/>
          </a:ln>
        </p:spPr>
      </p:pic>
    </p:spTree>
    <p:extLst>
      <p:ext uri="{BB962C8B-B14F-4D97-AF65-F5344CB8AC3E}">
        <p14:creationId xmlns:p14="http://schemas.microsoft.com/office/powerpoint/2010/main" val="329163750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Lst>
  <p:hf hdr="0" ftr="0" dt="0"/>
  <p:txStyles>
    <p:titleStyle>
      <a:lvl1pPr algn="ctr" rtl="0" eaLnBrk="0" fontAlgn="base" hangingPunct="0">
        <a:spcBef>
          <a:spcPct val="0"/>
        </a:spcBef>
        <a:spcAft>
          <a:spcPct val="0"/>
        </a:spcAft>
        <a:defRPr kumimoji="1" sz="2800" b="1" kern="1200" baseline="0">
          <a:solidFill>
            <a:schemeClr val="bg1"/>
          </a:solidFill>
          <a:effectLst>
            <a:outerShdw blurRad="38100" dist="38100" dir="2700000" algn="tl">
              <a:srgbClr val="000000">
                <a:alpha val="43137"/>
              </a:srgbClr>
            </a:outerShdw>
          </a:effectLst>
          <a:latin typeface="Calibri" pitchFamily="34" charset="0"/>
          <a:ea typeface="ＭＳ Ｐゴシック" pitchFamily="50" charset="-128"/>
          <a:cs typeface="ＭＳ Ｐゴシック" charset="0"/>
        </a:defRPr>
      </a:lvl1pPr>
      <a:lvl2pPr algn="ctr" rtl="0" eaLnBrk="0" fontAlgn="base" hangingPunct="0">
        <a:spcBef>
          <a:spcPct val="0"/>
        </a:spcBef>
        <a:spcAft>
          <a:spcPct val="0"/>
        </a:spcAft>
        <a:defRPr kumimoji="1" sz="2800" b="1">
          <a:solidFill>
            <a:schemeClr val="bg1"/>
          </a:solidFill>
          <a:latin typeface="ＭＳ Ｐゴシック" pitchFamily="50" charset="-128"/>
          <a:ea typeface="ＭＳ Ｐゴシック" pitchFamily="50" charset="-128"/>
          <a:cs typeface="ＭＳ Ｐゴシック" charset="0"/>
        </a:defRPr>
      </a:lvl2pPr>
      <a:lvl3pPr algn="ctr" rtl="0" eaLnBrk="0" fontAlgn="base" hangingPunct="0">
        <a:spcBef>
          <a:spcPct val="0"/>
        </a:spcBef>
        <a:spcAft>
          <a:spcPct val="0"/>
        </a:spcAft>
        <a:defRPr kumimoji="1" sz="2800" b="1">
          <a:solidFill>
            <a:schemeClr val="bg1"/>
          </a:solidFill>
          <a:latin typeface="ＭＳ Ｐゴシック" pitchFamily="50" charset="-128"/>
          <a:ea typeface="ＭＳ Ｐゴシック" pitchFamily="50" charset="-128"/>
          <a:cs typeface="ＭＳ Ｐゴシック" charset="0"/>
        </a:defRPr>
      </a:lvl3pPr>
      <a:lvl4pPr algn="ctr" rtl="0" eaLnBrk="0" fontAlgn="base" hangingPunct="0">
        <a:spcBef>
          <a:spcPct val="0"/>
        </a:spcBef>
        <a:spcAft>
          <a:spcPct val="0"/>
        </a:spcAft>
        <a:defRPr kumimoji="1" sz="2800" b="1">
          <a:solidFill>
            <a:schemeClr val="bg1"/>
          </a:solidFill>
          <a:latin typeface="ＭＳ Ｐゴシック" pitchFamily="50" charset="-128"/>
          <a:ea typeface="ＭＳ Ｐゴシック" pitchFamily="50" charset="-128"/>
          <a:cs typeface="ＭＳ Ｐゴシック" charset="0"/>
        </a:defRPr>
      </a:lvl4pPr>
      <a:lvl5pPr algn="ctr" rtl="0" eaLnBrk="0" fontAlgn="base" hangingPunct="0">
        <a:spcBef>
          <a:spcPct val="0"/>
        </a:spcBef>
        <a:spcAft>
          <a:spcPct val="0"/>
        </a:spcAft>
        <a:defRPr kumimoji="1" sz="2800" b="1">
          <a:solidFill>
            <a:schemeClr val="bg1"/>
          </a:solidFill>
          <a:latin typeface="ＭＳ Ｐゴシック" pitchFamily="50" charset="-128"/>
          <a:ea typeface="ＭＳ Ｐゴシック" pitchFamily="50" charset="-128"/>
          <a:cs typeface="ＭＳ Ｐゴシック" charset="0"/>
        </a:defRPr>
      </a:lvl5pPr>
      <a:lvl6pPr marL="457200" algn="ctr" rtl="0" fontAlgn="base">
        <a:spcBef>
          <a:spcPct val="0"/>
        </a:spcBef>
        <a:spcAft>
          <a:spcPct val="0"/>
        </a:spcAft>
        <a:defRPr kumimoji="1" sz="4000">
          <a:solidFill>
            <a:schemeClr val="tx1"/>
          </a:solidFill>
          <a:latin typeface="ＭＳ Ｐゴシック" pitchFamily="50" charset="-128"/>
          <a:ea typeface="ＭＳ Ｐゴシック" pitchFamily="50" charset="-128"/>
        </a:defRPr>
      </a:lvl6pPr>
      <a:lvl7pPr marL="914400" algn="ctr" rtl="0" fontAlgn="base">
        <a:spcBef>
          <a:spcPct val="0"/>
        </a:spcBef>
        <a:spcAft>
          <a:spcPct val="0"/>
        </a:spcAft>
        <a:defRPr kumimoji="1" sz="4000">
          <a:solidFill>
            <a:schemeClr val="tx1"/>
          </a:solidFill>
          <a:latin typeface="ＭＳ Ｐゴシック" pitchFamily="50" charset="-128"/>
          <a:ea typeface="ＭＳ Ｐゴシック" pitchFamily="50" charset="-128"/>
        </a:defRPr>
      </a:lvl7pPr>
      <a:lvl8pPr marL="1371600" algn="ctr" rtl="0" fontAlgn="base">
        <a:spcBef>
          <a:spcPct val="0"/>
        </a:spcBef>
        <a:spcAft>
          <a:spcPct val="0"/>
        </a:spcAft>
        <a:defRPr kumimoji="1" sz="4000">
          <a:solidFill>
            <a:schemeClr val="tx1"/>
          </a:solidFill>
          <a:latin typeface="ＭＳ Ｐゴシック" pitchFamily="50" charset="-128"/>
          <a:ea typeface="ＭＳ Ｐゴシック" pitchFamily="50" charset="-128"/>
        </a:defRPr>
      </a:lvl8pPr>
      <a:lvl9pPr marL="1828800" algn="ctr" rtl="0" fontAlgn="base">
        <a:spcBef>
          <a:spcPct val="0"/>
        </a:spcBef>
        <a:spcAft>
          <a:spcPct val="0"/>
        </a:spcAft>
        <a:defRPr kumimoji="1" sz="4000">
          <a:solidFill>
            <a:schemeClr val="tx1"/>
          </a:solidFill>
          <a:latin typeface="ＭＳ Ｐゴシック" pitchFamily="50" charset="-128"/>
          <a:ea typeface="ＭＳ Ｐゴシック" pitchFamily="50" charset="-128"/>
        </a:defRPr>
      </a:lvl9pPr>
    </p:titleStyle>
    <p:bodyStyle>
      <a:lvl1pPr marL="342900" indent="-342900" algn="l" rtl="0" eaLnBrk="0" fontAlgn="base" hangingPunct="0">
        <a:spcBef>
          <a:spcPct val="20000"/>
        </a:spcBef>
        <a:spcAft>
          <a:spcPct val="0"/>
        </a:spcAft>
        <a:buFont typeface="Arial" pitchFamily="34" charset="0"/>
        <a:buChar char="•"/>
        <a:defRPr kumimoji="1" sz="2800" kern="1200" baseline="0">
          <a:solidFill>
            <a:schemeClr val="tx1"/>
          </a:solidFill>
          <a:latin typeface="Calibri" pitchFamily="34" charset="0"/>
          <a:ea typeface="ＭＳ Ｐゴシック" pitchFamily="50" charset="-128"/>
          <a:cs typeface="ＭＳ Ｐゴシック" charset="0"/>
        </a:defRPr>
      </a:lvl1pPr>
      <a:lvl2pPr marL="742950" indent="-285750" algn="l" rtl="0" eaLnBrk="0" fontAlgn="base" hangingPunct="0">
        <a:spcBef>
          <a:spcPct val="20000"/>
        </a:spcBef>
        <a:spcAft>
          <a:spcPct val="0"/>
        </a:spcAft>
        <a:buFont typeface="Arial" pitchFamily="34" charset="0"/>
        <a:buChar char="–"/>
        <a:defRPr kumimoji="1" sz="2800" kern="1200" baseline="0">
          <a:solidFill>
            <a:schemeClr val="tx1"/>
          </a:solidFill>
          <a:latin typeface="Calibri" pitchFamily="34" charset="0"/>
          <a:ea typeface="ＭＳ Ｐゴシック" pitchFamily="50" charset="-128"/>
          <a:cs typeface="+mn-cs"/>
        </a:defRPr>
      </a:lvl2pPr>
      <a:lvl3pPr marL="1143000" indent="-228600" algn="l" rtl="0" eaLnBrk="0" fontAlgn="base" hangingPunct="0">
        <a:spcBef>
          <a:spcPct val="20000"/>
        </a:spcBef>
        <a:spcAft>
          <a:spcPct val="0"/>
        </a:spcAft>
        <a:buFont typeface="Arial" pitchFamily="34" charset="0"/>
        <a:buChar char="•"/>
        <a:defRPr kumimoji="1" sz="2400" kern="1200" baseline="0">
          <a:solidFill>
            <a:schemeClr val="tx1"/>
          </a:solidFill>
          <a:latin typeface="Calibri" pitchFamily="34" charset="0"/>
          <a:ea typeface="ＭＳ Ｐゴシック" pitchFamily="50" charset="-128"/>
          <a:cs typeface="+mn-cs"/>
        </a:defRPr>
      </a:lvl3pPr>
      <a:lvl4pPr marL="1600200" indent="-228600" algn="l" rtl="0" eaLnBrk="0" fontAlgn="base" hangingPunct="0">
        <a:spcBef>
          <a:spcPct val="20000"/>
        </a:spcBef>
        <a:spcAft>
          <a:spcPct val="0"/>
        </a:spcAft>
        <a:buFont typeface="Arial" pitchFamily="34" charset="0"/>
        <a:buChar char="–"/>
        <a:defRPr kumimoji="1" sz="2000" kern="1200" baseline="0">
          <a:solidFill>
            <a:schemeClr val="tx1"/>
          </a:solidFill>
          <a:latin typeface="Calibri" pitchFamily="34" charset="0"/>
          <a:ea typeface="ＭＳ Ｐゴシック" pitchFamily="50" charset="-128"/>
          <a:cs typeface="+mn-cs"/>
        </a:defRPr>
      </a:lvl4pPr>
      <a:lvl5pPr marL="2057400" indent="-228600" algn="l" rtl="0" eaLnBrk="0" fontAlgn="base" hangingPunct="0">
        <a:spcBef>
          <a:spcPct val="20000"/>
        </a:spcBef>
        <a:spcAft>
          <a:spcPct val="0"/>
        </a:spcAft>
        <a:buFont typeface="Arial" pitchFamily="34" charset="0"/>
        <a:buChar char="»"/>
        <a:defRPr kumimoji="1" sz="2000" kern="1200" baseline="0">
          <a:solidFill>
            <a:schemeClr val="tx1"/>
          </a:solidFill>
          <a:latin typeface="Calibri" pitchFamily="34" charset="0"/>
          <a:ea typeface="ＭＳ Ｐゴシック" pitchFamily="50" charset="-128"/>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4.xml"/><Relationship Id="rId16"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hyperlink" Target="http://www.mext.go.jp/english/" TargetMode="External"/><Relationship Id="rId7"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png"/><Relationship Id="rId9"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43"/>
          <p:cNvSpPr>
            <a:spLocks noGrp="1" noChangeArrowheads="1"/>
          </p:cNvSpPr>
          <p:nvPr>
            <p:ph type="subTitle" idx="1"/>
          </p:nvPr>
        </p:nvSpPr>
        <p:spPr>
          <a:xfrm>
            <a:off x="3033713" y="2722563"/>
            <a:ext cx="5873750" cy="1093787"/>
          </a:xfrm>
        </p:spPr>
        <p:txBody>
          <a:bodyPr/>
          <a:lstStyle/>
          <a:p>
            <a:pPr algn="r" eaLnBrk="1" hangingPunct="1"/>
            <a:r>
              <a:rPr lang="en-US" altLang="ja-JP" smtClean="0">
                <a:ea typeface="ＭＳ Ｐゴシック" pitchFamily="50" charset="-128"/>
              </a:rPr>
              <a:t>Agenda Item: 37</a:t>
            </a:r>
          </a:p>
          <a:p>
            <a:pPr algn="r" eaLnBrk="1" hangingPunct="1"/>
            <a:r>
              <a:rPr lang="en-GB" altLang="ja-JP" smtClean="0">
                <a:ea typeface="ＭＳ Ｐゴシック" pitchFamily="50" charset="-128"/>
              </a:rPr>
              <a:t>Shizuo YAMAMOTO, JAXA</a:t>
            </a:r>
            <a:endParaRPr kumimoji="1" lang="ja-JP" altLang="en-US" smtClean="0">
              <a:ea typeface="ＭＳ Ｐゴシック" pitchFamily="50" charset="-128"/>
            </a:endParaRPr>
          </a:p>
        </p:txBody>
      </p:sp>
      <p:sp>
        <p:nvSpPr>
          <p:cNvPr id="7171" name="Rectangle 44"/>
          <p:cNvSpPr>
            <a:spLocks noGrp="1" noChangeArrowheads="1"/>
          </p:cNvSpPr>
          <p:nvPr>
            <p:ph type="ctrTitle"/>
          </p:nvPr>
        </p:nvSpPr>
        <p:spPr>
          <a:xfrm>
            <a:off x="2771775" y="666750"/>
            <a:ext cx="6129338" cy="1874838"/>
          </a:xfrm>
        </p:spPr>
        <p:txBody>
          <a:bodyPr/>
          <a:lstStyle/>
          <a:p>
            <a:r>
              <a:rPr lang="en-US" altLang="ja-JP" smtClean="0">
                <a:latin typeface="Arial" pitchFamily="34" charset="0"/>
                <a:ea typeface="ＭＳ Ｐゴシック" pitchFamily="50" charset="-128"/>
              </a:rPr>
              <a:t>JAXA Agency Report</a:t>
            </a:r>
          </a:p>
        </p:txBody>
      </p:sp>
    </p:spTree>
    <p:extLst>
      <p:ext uri="{BB962C8B-B14F-4D97-AF65-F5344CB8AC3E}">
        <p14:creationId xmlns:p14="http://schemas.microsoft.com/office/powerpoint/2010/main" val="3193807007"/>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テキスト ボックス 14"/>
          <p:cNvSpPr txBox="1"/>
          <p:nvPr/>
        </p:nvSpPr>
        <p:spPr>
          <a:xfrm>
            <a:off x="1149928" y="56242"/>
            <a:ext cx="6844181" cy="584775"/>
          </a:xfrm>
          <a:prstGeom prst="rect">
            <a:avLst/>
          </a:prstGeom>
          <a:noFill/>
          <a:effectLst>
            <a:glow rad="127000">
              <a:schemeClr val="tx1"/>
            </a:glow>
          </a:effectLst>
        </p:spPr>
        <p:txBody>
          <a:bodyPr wrap="none" rtlCol="0" anchor="ctr" anchorCtr="0">
            <a:spAutoFit/>
          </a:bodyPr>
          <a:lstStyle/>
          <a:p>
            <a:pPr algn="ctr" defTabSz="914400">
              <a:spcBef>
                <a:spcPts val="1800"/>
              </a:spcBef>
            </a:pPr>
            <a:r>
              <a:rPr kumimoji="1" lang="en-US" altLang="ja-JP" sz="3200" dirty="0" smtClean="0">
                <a:ln w="18415" cmpd="sng">
                  <a:solidFill>
                    <a:srgbClr val="FFFFFF"/>
                  </a:solidFill>
                  <a:prstDash val="solid"/>
                </a:ln>
                <a:solidFill>
                  <a:schemeClr val="bg1"/>
                </a:solidFill>
                <a:effectLst>
                  <a:outerShdw blurRad="63500" dir="3600000" algn="tl" rotWithShape="0">
                    <a:srgbClr val="000000">
                      <a:alpha val="70000"/>
                    </a:srgbClr>
                  </a:outerShdw>
                </a:effectLst>
                <a:latin typeface="Calibri"/>
                <a:ea typeface="HGP明朝E" panose="02020900000000000000" pitchFamily="18" charset="-128"/>
                <a:cs typeface="Times New Roman" panose="02020603050405020304" pitchFamily="18" charset="0"/>
              </a:rPr>
              <a:t>Japan’s New </a:t>
            </a:r>
            <a:r>
              <a:rPr kumimoji="1" lang="en-US" altLang="ja-JP" sz="3200" dirty="0">
                <a:ln w="18415" cmpd="sng">
                  <a:solidFill>
                    <a:srgbClr val="FFFFFF"/>
                  </a:solidFill>
                  <a:prstDash val="solid"/>
                </a:ln>
                <a:solidFill>
                  <a:schemeClr val="bg1"/>
                </a:solidFill>
                <a:effectLst>
                  <a:outerShdw blurRad="63500" dir="3600000" algn="tl" rotWithShape="0">
                    <a:srgbClr val="000000">
                      <a:alpha val="70000"/>
                    </a:srgbClr>
                  </a:outerShdw>
                </a:effectLst>
                <a:latin typeface="Calibri"/>
                <a:ea typeface="HGP明朝E" panose="02020900000000000000" pitchFamily="18" charset="-128"/>
                <a:cs typeface="Times New Roman" panose="02020603050405020304" pitchFamily="18" charset="0"/>
              </a:rPr>
              <a:t>Basic Plan for Space Policy</a:t>
            </a:r>
          </a:p>
        </p:txBody>
      </p:sp>
      <p:sp>
        <p:nvSpPr>
          <p:cNvPr id="16" name="角丸四角形 15"/>
          <p:cNvSpPr/>
          <p:nvPr/>
        </p:nvSpPr>
        <p:spPr>
          <a:xfrm>
            <a:off x="0" y="764704"/>
            <a:ext cx="9122020" cy="1440160"/>
          </a:xfrm>
          <a:prstGeom prst="roundRect">
            <a:avLst>
              <a:gd name="adj" fmla="val 4217"/>
            </a:avLst>
          </a:prstGeom>
          <a:gradFill>
            <a:gsLst>
              <a:gs pos="0">
                <a:schemeClr val="accent4">
                  <a:lumMod val="40000"/>
                  <a:lumOff val="60000"/>
                </a:schemeClr>
              </a:gs>
              <a:gs pos="50000">
                <a:schemeClr val="accent4">
                  <a:lumMod val="60000"/>
                  <a:lumOff val="40000"/>
                </a:schemeClr>
              </a:gs>
              <a:gs pos="100000">
                <a:schemeClr val="accent4">
                  <a:lumMod val="60000"/>
                  <a:lumOff val="40000"/>
                </a:schemeClr>
              </a:gs>
            </a:gsLst>
          </a:gradFill>
          <a:ln w="19050">
            <a:solidFill>
              <a:schemeClr val="accent4">
                <a:lumMod val="60000"/>
                <a:lumOff val="4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defTabSz="914400"/>
            <a:endParaRPr kumimoji="1" lang="ja-JP" altLang="en-US">
              <a:solidFill>
                <a:prstClr val="black"/>
              </a:solidFill>
              <a:cs typeface="Times New Roman" panose="02020603050405020304" pitchFamily="18" charset="0"/>
            </a:endParaRPr>
          </a:p>
        </p:txBody>
      </p:sp>
      <p:sp useBgFill="1">
        <p:nvSpPr>
          <p:cNvPr id="20" name="角丸四角形 19"/>
          <p:cNvSpPr/>
          <p:nvPr/>
        </p:nvSpPr>
        <p:spPr>
          <a:xfrm>
            <a:off x="287676" y="1275930"/>
            <a:ext cx="4767211" cy="8320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kumimoji="1" lang="en-US" altLang="ja-JP" sz="2800" b="1" dirty="0">
                <a:solidFill>
                  <a:prstClr val="black"/>
                </a:solidFill>
                <a:ea typeface="HGP明朝E" panose="02020900000000000000" pitchFamily="18" charset="-128"/>
                <a:cs typeface="Times New Roman" panose="02020603050405020304" pitchFamily="18" charset="0"/>
              </a:rPr>
              <a:t>Expansion of </a:t>
            </a:r>
            <a:r>
              <a:rPr kumimoji="1" lang="en-US" altLang="ja-JP" sz="2800" b="1" dirty="0" smtClean="0">
                <a:solidFill>
                  <a:prstClr val="black"/>
                </a:solidFill>
                <a:ea typeface="HGP明朝E" panose="02020900000000000000" pitchFamily="18" charset="-128"/>
                <a:cs typeface="Times New Roman" panose="02020603050405020304" pitchFamily="18" charset="0"/>
              </a:rPr>
              <a:t>Space Utilization</a:t>
            </a:r>
            <a:endParaRPr kumimoji="1" lang="en-US" altLang="ja-JP" sz="2800" b="1" dirty="0">
              <a:solidFill>
                <a:prstClr val="black"/>
              </a:solidFill>
              <a:ea typeface="HGP明朝E" panose="02020900000000000000" pitchFamily="18" charset="-128"/>
              <a:cs typeface="Times New Roman" panose="02020603050405020304" pitchFamily="18" charset="0"/>
            </a:endParaRPr>
          </a:p>
        </p:txBody>
      </p:sp>
      <p:sp>
        <p:nvSpPr>
          <p:cNvPr id="21" name="テキスト ボックス 20"/>
          <p:cNvSpPr txBox="1"/>
          <p:nvPr/>
        </p:nvSpPr>
        <p:spPr>
          <a:xfrm>
            <a:off x="517397" y="764704"/>
            <a:ext cx="2658757" cy="523220"/>
          </a:xfrm>
          <a:prstGeom prst="rect">
            <a:avLst/>
          </a:prstGeom>
          <a:noFill/>
        </p:spPr>
        <p:txBody>
          <a:bodyPr wrap="square" rtlCol="0">
            <a:spAutoFit/>
          </a:bodyPr>
          <a:lstStyle/>
          <a:p>
            <a:pPr defTabSz="914400"/>
            <a:r>
              <a:rPr kumimoji="1" lang="en-US" altLang="ja-JP" sz="2800" b="1" dirty="0">
                <a:solidFill>
                  <a:prstClr val="black"/>
                </a:solidFill>
                <a:latin typeface="Calibri"/>
                <a:ea typeface="HGP明朝E" panose="02020900000000000000" pitchFamily="18" charset="-128"/>
                <a:cs typeface="Times New Roman" panose="02020603050405020304" pitchFamily="18" charset="0"/>
              </a:rPr>
              <a:t>Basic Principles </a:t>
            </a:r>
            <a:endParaRPr kumimoji="1" lang="ja-JP" altLang="en-US" sz="2800" b="1" dirty="0">
              <a:solidFill>
                <a:prstClr val="black"/>
              </a:solidFill>
              <a:latin typeface="Calibri"/>
              <a:ea typeface="HGP明朝E" panose="02020900000000000000" pitchFamily="18" charset="-128"/>
              <a:cs typeface="Times New Roman" panose="02020603050405020304" pitchFamily="18" charset="0"/>
            </a:endParaRPr>
          </a:p>
        </p:txBody>
      </p:sp>
      <p:sp useBgFill="1">
        <p:nvSpPr>
          <p:cNvPr id="22" name="角丸四角形 21"/>
          <p:cNvSpPr/>
          <p:nvPr/>
        </p:nvSpPr>
        <p:spPr>
          <a:xfrm>
            <a:off x="5396648" y="1287924"/>
            <a:ext cx="3390470" cy="8320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kumimoji="1" lang="en-US" altLang="ja-JP" sz="2800" b="1" dirty="0">
                <a:solidFill>
                  <a:prstClr val="black"/>
                </a:solidFill>
                <a:ea typeface="HGP明朝E" panose="02020900000000000000" pitchFamily="18" charset="-128"/>
                <a:cs typeface="Times New Roman" panose="02020603050405020304" pitchFamily="18" charset="0"/>
              </a:rPr>
              <a:t>Securing </a:t>
            </a:r>
            <a:r>
              <a:rPr kumimoji="1" lang="en-US" altLang="ja-JP" sz="2800" b="1" dirty="0" smtClean="0">
                <a:solidFill>
                  <a:prstClr val="black"/>
                </a:solidFill>
                <a:ea typeface="HGP明朝E" panose="02020900000000000000" pitchFamily="18" charset="-128"/>
                <a:cs typeface="Times New Roman" panose="02020603050405020304" pitchFamily="18" charset="0"/>
              </a:rPr>
              <a:t>Autonomy</a:t>
            </a:r>
            <a:endParaRPr kumimoji="1" lang="en-US" altLang="ja-JP" sz="2800" b="1" dirty="0">
              <a:solidFill>
                <a:prstClr val="black"/>
              </a:solidFill>
              <a:ea typeface="HGP明朝E" panose="02020900000000000000" pitchFamily="18" charset="-128"/>
              <a:cs typeface="Times New Roman" panose="02020603050405020304" pitchFamily="18" charset="0"/>
            </a:endParaRPr>
          </a:p>
        </p:txBody>
      </p:sp>
      <p:sp>
        <p:nvSpPr>
          <p:cNvPr id="23" name="角丸四角形 22"/>
          <p:cNvSpPr/>
          <p:nvPr/>
        </p:nvSpPr>
        <p:spPr>
          <a:xfrm>
            <a:off x="1" y="2273180"/>
            <a:ext cx="9122020" cy="1515863"/>
          </a:xfrm>
          <a:prstGeom prst="roundRect">
            <a:avLst>
              <a:gd name="adj" fmla="val 4217"/>
            </a:avLst>
          </a:prstGeom>
          <a:gradFill>
            <a:gsLst>
              <a:gs pos="0">
                <a:schemeClr val="accent6">
                  <a:lumMod val="40000"/>
                  <a:lumOff val="60000"/>
                </a:schemeClr>
              </a:gs>
              <a:gs pos="50000">
                <a:schemeClr val="accent6">
                  <a:lumMod val="60000"/>
                  <a:lumOff val="40000"/>
                </a:schemeClr>
              </a:gs>
              <a:gs pos="100000">
                <a:schemeClr val="accent6">
                  <a:lumMod val="60000"/>
                  <a:lumOff val="40000"/>
                </a:schemeClr>
              </a:gs>
            </a:gsLst>
          </a:gradFill>
          <a:ln w="19050">
            <a:solidFill>
              <a:schemeClr val="accent6">
                <a:lumMod val="60000"/>
                <a:lumOff val="4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defTabSz="914400"/>
            <a:endParaRPr kumimoji="1" lang="ja-JP" altLang="en-US">
              <a:solidFill>
                <a:prstClr val="black"/>
              </a:solidFill>
              <a:cs typeface="Times New Roman" panose="02020603050405020304" pitchFamily="18" charset="0"/>
            </a:endParaRPr>
          </a:p>
        </p:txBody>
      </p:sp>
      <p:sp useBgFill="1">
        <p:nvSpPr>
          <p:cNvPr id="24" name="角丸四角形 23"/>
          <p:cNvSpPr/>
          <p:nvPr/>
        </p:nvSpPr>
        <p:spPr>
          <a:xfrm>
            <a:off x="0" y="2673290"/>
            <a:ext cx="3353397" cy="94109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kumimoji="1" lang="en-US" altLang="ja-JP" sz="2400" b="1" dirty="0">
                <a:solidFill>
                  <a:prstClr val="black"/>
                </a:solidFill>
                <a:ea typeface="HGP明朝E" panose="02020900000000000000" pitchFamily="18" charset="-128"/>
                <a:cs typeface="Times New Roman" panose="02020603050405020304" pitchFamily="18" charset="0"/>
              </a:rPr>
              <a:t>National </a:t>
            </a:r>
            <a:r>
              <a:rPr kumimoji="1" lang="en-US" altLang="ja-JP" sz="2400" b="1" dirty="0" smtClean="0">
                <a:solidFill>
                  <a:prstClr val="black"/>
                </a:solidFill>
                <a:ea typeface="HGP明朝E" panose="02020900000000000000" pitchFamily="18" charset="-128"/>
                <a:cs typeface="Times New Roman" panose="02020603050405020304" pitchFamily="18" charset="0"/>
              </a:rPr>
              <a:t>Security </a:t>
            </a:r>
            <a:r>
              <a:rPr kumimoji="1" lang="en-US" altLang="ja-JP" sz="2400" b="1" dirty="0">
                <a:solidFill>
                  <a:prstClr val="black"/>
                </a:solidFill>
                <a:ea typeface="HGP明朝E" panose="02020900000000000000" pitchFamily="18" charset="-128"/>
                <a:cs typeface="Times New Roman" panose="02020603050405020304" pitchFamily="18" charset="0"/>
              </a:rPr>
              <a:t>and </a:t>
            </a:r>
            <a:r>
              <a:rPr kumimoji="1" lang="en-US" altLang="ja-JP" sz="2400" b="1" dirty="0" smtClean="0">
                <a:solidFill>
                  <a:prstClr val="black"/>
                </a:solidFill>
                <a:ea typeface="HGP明朝E" panose="02020900000000000000" pitchFamily="18" charset="-128"/>
                <a:cs typeface="Times New Roman" panose="02020603050405020304" pitchFamily="18" charset="0"/>
              </a:rPr>
              <a:t>Disaster Management</a:t>
            </a:r>
            <a:endParaRPr kumimoji="1" lang="ja-JP" altLang="en-US" sz="2400" b="1" dirty="0">
              <a:solidFill>
                <a:prstClr val="black"/>
              </a:solidFill>
              <a:ea typeface="HGP明朝E" panose="02020900000000000000" pitchFamily="18" charset="-128"/>
              <a:cs typeface="Times New Roman" panose="02020603050405020304" pitchFamily="18" charset="0"/>
            </a:endParaRPr>
          </a:p>
        </p:txBody>
      </p:sp>
      <p:sp>
        <p:nvSpPr>
          <p:cNvPr id="25" name="テキスト ボックス 24"/>
          <p:cNvSpPr txBox="1"/>
          <p:nvPr/>
        </p:nvSpPr>
        <p:spPr>
          <a:xfrm>
            <a:off x="517398" y="2204864"/>
            <a:ext cx="2326411" cy="523220"/>
          </a:xfrm>
          <a:prstGeom prst="rect">
            <a:avLst/>
          </a:prstGeom>
          <a:noFill/>
        </p:spPr>
        <p:txBody>
          <a:bodyPr wrap="square" rtlCol="0">
            <a:spAutoFit/>
          </a:bodyPr>
          <a:lstStyle/>
          <a:p>
            <a:pPr defTabSz="914400"/>
            <a:r>
              <a:rPr kumimoji="1" lang="en-US" altLang="ja-JP" sz="2800" b="1" dirty="0" smtClean="0">
                <a:solidFill>
                  <a:prstClr val="black"/>
                </a:solidFill>
                <a:latin typeface="Calibri"/>
                <a:ea typeface="HGP明朝E" panose="02020900000000000000" pitchFamily="18" charset="-128"/>
                <a:cs typeface="Times New Roman" panose="02020603050405020304" pitchFamily="18" charset="0"/>
              </a:rPr>
              <a:t>Priority </a:t>
            </a:r>
            <a:r>
              <a:rPr kumimoji="1" lang="en-US" altLang="ja-JP" sz="2800" b="1" dirty="0">
                <a:solidFill>
                  <a:prstClr val="black"/>
                </a:solidFill>
                <a:latin typeface="Calibri"/>
                <a:ea typeface="HGP明朝E" panose="02020900000000000000" pitchFamily="18" charset="-128"/>
                <a:cs typeface="Times New Roman" panose="02020603050405020304" pitchFamily="18" charset="0"/>
              </a:rPr>
              <a:t>I</a:t>
            </a:r>
            <a:r>
              <a:rPr kumimoji="1" lang="en-US" altLang="ja-JP" sz="2800" b="1" dirty="0" smtClean="0">
                <a:solidFill>
                  <a:prstClr val="black"/>
                </a:solidFill>
                <a:latin typeface="Calibri"/>
                <a:ea typeface="HGP明朝E" panose="02020900000000000000" pitchFamily="18" charset="-128"/>
                <a:cs typeface="Times New Roman" panose="02020603050405020304" pitchFamily="18" charset="0"/>
              </a:rPr>
              <a:t>ssues</a:t>
            </a:r>
            <a:endParaRPr kumimoji="1" lang="ja-JP" altLang="en-US" sz="2800" b="1" dirty="0">
              <a:solidFill>
                <a:prstClr val="black"/>
              </a:solidFill>
              <a:latin typeface="Calibri"/>
              <a:ea typeface="HGP明朝E" panose="02020900000000000000" pitchFamily="18" charset="-128"/>
              <a:cs typeface="Times New Roman" panose="02020603050405020304" pitchFamily="18" charset="0"/>
            </a:endParaRPr>
          </a:p>
        </p:txBody>
      </p:sp>
      <p:sp useBgFill="1">
        <p:nvSpPr>
          <p:cNvPr id="26" name="角丸四角形 25"/>
          <p:cNvSpPr/>
          <p:nvPr/>
        </p:nvSpPr>
        <p:spPr>
          <a:xfrm>
            <a:off x="3418157" y="2655434"/>
            <a:ext cx="2045621" cy="958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kumimoji="1" lang="en-US" altLang="ja-JP" sz="2400" b="1" dirty="0" smtClean="0">
                <a:solidFill>
                  <a:prstClr val="black"/>
                </a:solidFill>
                <a:ea typeface="HGP明朝E" panose="02020900000000000000" pitchFamily="18" charset="-128"/>
                <a:cs typeface="Times New Roman" panose="02020603050405020304" pitchFamily="18" charset="0"/>
              </a:rPr>
              <a:t>Industrial Development</a:t>
            </a:r>
            <a:endParaRPr kumimoji="1" lang="ja-JP" altLang="en-US" sz="2400" b="1" dirty="0">
              <a:solidFill>
                <a:prstClr val="black"/>
              </a:solidFill>
              <a:ea typeface="HGP明朝E" panose="02020900000000000000" pitchFamily="18" charset="-128"/>
              <a:cs typeface="Times New Roman" panose="02020603050405020304" pitchFamily="18" charset="0"/>
            </a:endParaRPr>
          </a:p>
        </p:txBody>
      </p:sp>
      <p:sp useBgFill="1">
        <p:nvSpPr>
          <p:cNvPr id="27" name="角丸四角形 26"/>
          <p:cNvSpPr/>
          <p:nvPr/>
        </p:nvSpPr>
        <p:spPr>
          <a:xfrm>
            <a:off x="5513469" y="2649845"/>
            <a:ext cx="3608551" cy="9645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kumimoji="1" lang="en-US" altLang="ja-JP" sz="2400" b="1" dirty="0" smtClean="0">
                <a:solidFill>
                  <a:prstClr val="black"/>
                </a:solidFill>
                <a:ea typeface="HGP明朝E" panose="02020900000000000000" pitchFamily="18" charset="-128"/>
                <a:cs typeface="Times New Roman" panose="02020603050405020304" pitchFamily="18" charset="0"/>
              </a:rPr>
              <a:t>Progress </a:t>
            </a:r>
            <a:r>
              <a:rPr kumimoji="1" lang="en-US" altLang="ja-JP" sz="2400" b="1" dirty="0">
                <a:solidFill>
                  <a:prstClr val="black"/>
                </a:solidFill>
                <a:ea typeface="HGP明朝E" panose="02020900000000000000" pitchFamily="18" charset="-128"/>
                <a:cs typeface="Times New Roman" panose="02020603050405020304" pitchFamily="18" charset="0"/>
              </a:rPr>
              <a:t>in </a:t>
            </a:r>
            <a:r>
              <a:rPr kumimoji="1" lang="en-US" altLang="ja-JP" sz="2400" b="1" dirty="0" smtClean="0">
                <a:solidFill>
                  <a:prstClr val="black"/>
                </a:solidFill>
                <a:ea typeface="HGP明朝E" panose="02020900000000000000" pitchFamily="18" charset="-128"/>
                <a:cs typeface="Times New Roman" panose="02020603050405020304" pitchFamily="18" charset="0"/>
              </a:rPr>
              <a:t>Frontier Areas Including Space Science</a:t>
            </a:r>
            <a:endParaRPr kumimoji="1" lang="ja-JP" altLang="en-US" sz="2400" b="1" dirty="0">
              <a:solidFill>
                <a:prstClr val="black"/>
              </a:solidFill>
              <a:ea typeface="HGP明朝E" panose="02020900000000000000" pitchFamily="18" charset="-128"/>
              <a:cs typeface="Times New Roman" panose="02020603050405020304" pitchFamily="18" charset="0"/>
            </a:endParaRPr>
          </a:p>
        </p:txBody>
      </p:sp>
      <p:sp>
        <p:nvSpPr>
          <p:cNvPr id="2" name="正方形/長方形 1"/>
          <p:cNvSpPr/>
          <p:nvPr/>
        </p:nvSpPr>
        <p:spPr>
          <a:xfrm>
            <a:off x="395535" y="3919494"/>
            <a:ext cx="8391583" cy="2677656"/>
          </a:xfrm>
          <a:prstGeom prst="rect">
            <a:avLst/>
          </a:prstGeom>
        </p:spPr>
        <p:txBody>
          <a:bodyPr wrap="square">
            <a:spAutoFit/>
          </a:bodyPr>
          <a:lstStyle/>
          <a:p>
            <a:pPr defTabSz="914400"/>
            <a:r>
              <a:rPr kumimoji="1" lang="en-US" altLang="ja-JP" sz="2800" b="1" dirty="0">
                <a:solidFill>
                  <a:srgbClr val="0000FF"/>
                </a:solidFill>
                <a:latin typeface="Calibri"/>
                <a:ea typeface="ＭＳ Ｐゴシック" pitchFamily="50" charset="-128"/>
                <a:cs typeface="Arial" pitchFamily="34" charset="0"/>
                <a:sym typeface="Wingdings" pitchFamily="2" charset="2"/>
              </a:rPr>
              <a:t>Four</a:t>
            </a:r>
            <a:r>
              <a:rPr kumimoji="1" lang="en-US" altLang="ja-JP" sz="2800" b="1" dirty="0">
                <a:solidFill>
                  <a:srgbClr val="4F81BD">
                    <a:lumMod val="50000"/>
                  </a:srgbClr>
                </a:solidFill>
                <a:latin typeface="Calibri"/>
                <a:ea typeface="ＭＳ Ｐゴシック" pitchFamily="50" charset="-128"/>
                <a:cs typeface="Arial" pitchFamily="34" charset="0"/>
                <a:sym typeface="Wingdings" pitchFamily="2" charset="2"/>
              </a:rPr>
              <a:t> </a:t>
            </a:r>
            <a:r>
              <a:rPr kumimoji="1" lang="en-US" altLang="ja-JP" sz="2800" b="1" dirty="0">
                <a:solidFill>
                  <a:prstClr val="black"/>
                </a:solidFill>
                <a:latin typeface="Calibri"/>
                <a:ea typeface="ＭＳ Ｐゴシック" pitchFamily="50" charset="-128"/>
              </a:rPr>
              <a:t>social infrastructures for expanding the use of space and </a:t>
            </a:r>
            <a:r>
              <a:rPr kumimoji="1" lang="en-US" altLang="ja-JP" sz="2800" b="1" dirty="0" smtClean="0">
                <a:solidFill>
                  <a:prstClr val="black"/>
                </a:solidFill>
                <a:latin typeface="Calibri"/>
                <a:ea typeface="ＭＳ Ｐゴシック" pitchFamily="50" charset="-128"/>
              </a:rPr>
              <a:t>securing autonomy</a:t>
            </a:r>
            <a:r>
              <a:rPr kumimoji="1" lang="en-US" altLang="ja-JP" sz="2800" b="1" dirty="0" smtClean="0">
                <a:solidFill>
                  <a:srgbClr val="4F81BD">
                    <a:lumMod val="50000"/>
                  </a:srgbClr>
                </a:solidFill>
                <a:latin typeface="Calibri"/>
                <a:ea typeface="ＭＳ Ｐゴシック" pitchFamily="50" charset="-128"/>
                <a:cs typeface="Arial" pitchFamily="34" charset="0"/>
                <a:sym typeface="Wingdings" pitchFamily="2" charset="2"/>
              </a:rPr>
              <a:t> </a:t>
            </a:r>
            <a:endParaRPr kumimoji="1" lang="en-US" altLang="ja-JP" sz="2800" b="1" dirty="0">
              <a:solidFill>
                <a:srgbClr val="4F81BD">
                  <a:lumMod val="50000"/>
                </a:srgbClr>
              </a:solidFill>
              <a:latin typeface="Calibri"/>
              <a:ea typeface="ＭＳ Ｐゴシック" pitchFamily="50" charset="-128"/>
              <a:cs typeface="Arial" pitchFamily="34" charset="0"/>
              <a:sym typeface="Wingdings" pitchFamily="2" charset="2"/>
            </a:endParaRPr>
          </a:p>
          <a:p>
            <a:pPr marL="1171576" lvl="2" indent="-457200" defTabSz="914400">
              <a:buFont typeface="+mj-lt"/>
              <a:buAutoNum type="alphaUcParenR"/>
            </a:pPr>
            <a:r>
              <a:rPr kumimoji="1" lang="en-US" altLang="ja-JP" sz="2800" b="1" dirty="0">
                <a:solidFill>
                  <a:srgbClr val="0000FF"/>
                </a:solidFill>
                <a:latin typeface="Calibri"/>
                <a:ea typeface="ＭＳ Ｐゴシック" pitchFamily="50" charset="-128"/>
                <a:cs typeface="Arial" pitchFamily="34" charset="0"/>
              </a:rPr>
              <a:t>Positioning S</a:t>
            </a:r>
            <a:r>
              <a:rPr kumimoji="1" lang="en-US" altLang="ja-JP" sz="2800" b="1" dirty="0" smtClean="0">
                <a:solidFill>
                  <a:srgbClr val="0000FF"/>
                </a:solidFill>
                <a:latin typeface="Calibri"/>
                <a:ea typeface="ＭＳ Ｐゴシック" pitchFamily="50" charset="-128"/>
                <a:cs typeface="Arial" pitchFamily="34" charset="0"/>
              </a:rPr>
              <a:t>atellite</a:t>
            </a:r>
            <a:endParaRPr kumimoji="1" lang="en-US" altLang="ja-JP" sz="2800" b="1" dirty="0">
              <a:solidFill>
                <a:srgbClr val="0000FF"/>
              </a:solidFill>
              <a:latin typeface="Calibri"/>
              <a:ea typeface="ＭＳ Ｐゴシック" pitchFamily="50" charset="-128"/>
              <a:cs typeface="Arial" pitchFamily="34" charset="0"/>
            </a:endParaRPr>
          </a:p>
          <a:p>
            <a:pPr marL="1171576" lvl="2" indent="-457200" defTabSz="914400">
              <a:buFont typeface="+mj-lt"/>
              <a:buAutoNum type="alphaUcParenR"/>
            </a:pPr>
            <a:r>
              <a:rPr kumimoji="1" lang="en-US" altLang="ja-JP" sz="2800" b="1" u="sng" dirty="0">
                <a:solidFill>
                  <a:srgbClr val="FF0000"/>
                </a:solidFill>
                <a:latin typeface="Calibri"/>
                <a:ea typeface="ＭＳ Ｐゴシック" pitchFamily="50" charset="-128"/>
                <a:cs typeface="Arial" pitchFamily="34" charset="0"/>
              </a:rPr>
              <a:t>Remote </a:t>
            </a:r>
            <a:r>
              <a:rPr kumimoji="1" lang="en-US" altLang="ja-JP" sz="2800" b="1" u="sng" dirty="0" smtClean="0">
                <a:solidFill>
                  <a:srgbClr val="FF0000"/>
                </a:solidFill>
                <a:latin typeface="Calibri"/>
                <a:ea typeface="ＭＳ Ｐゴシック" pitchFamily="50" charset="-128"/>
                <a:cs typeface="Arial" pitchFamily="34" charset="0"/>
              </a:rPr>
              <a:t>Sensing </a:t>
            </a:r>
            <a:r>
              <a:rPr kumimoji="1" lang="en-US" altLang="ja-JP" sz="2800" b="1" u="sng" dirty="0">
                <a:solidFill>
                  <a:srgbClr val="FF0000"/>
                </a:solidFill>
                <a:latin typeface="Calibri"/>
                <a:ea typeface="ＭＳ Ｐゴシック" pitchFamily="50" charset="-128"/>
                <a:cs typeface="Arial" pitchFamily="34" charset="0"/>
              </a:rPr>
              <a:t>S</a:t>
            </a:r>
            <a:r>
              <a:rPr kumimoji="1" lang="en-US" altLang="ja-JP" sz="2800" b="1" u="sng" dirty="0" smtClean="0">
                <a:solidFill>
                  <a:srgbClr val="FF0000"/>
                </a:solidFill>
                <a:latin typeface="Calibri"/>
                <a:ea typeface="ＭＳ Ｐゴシック" pitchFamily="50" charset="-128"/>
                <a:cs typeface="Arial" pitchFamily="34" charset="0"/>
              </a:rPr>
              <a:t>atellite</a:t>
            </a:r>
            <a:endParaRPr kumimoji="1" lang="en-US" altLang="ja-JP" sz="2800" b="1" u="sng" dirty="0">
              <a:solidFill>
                <a:srgbClr val="FF0000"/>
              </a:solidFill>
              <a:latin typeface="Calibri"/>
              <a:ea typeface="ＭＳ Ｐゴシック" pitchFamily="50" charset="-128"/>
              <a:cs typeface="Arial" pitchFamily="34" charset="0"/>
            </a:endParaRPr>
          </a:p>
          <a:p>
            <a:pPr marL="1171576" lvl="2" indent="-457200" defTabSz="914400">
              <a:buFont typeface="+mj-lt"/>
              <a:buAutoNum type="alphaUcParenR"/>
            </a:pPr>
            <a:r>
              <a:rPr kumimoji="1" lang="en-US" altLang="ja-JP" sz="2800" b="1" dirty="0">
                <a:solidFill>
                  <a:srgbClr val="0000FF"/>
                </a:solidFill>
                <a:latin typeface="Calibri"/>
                <a:ea typeface="ＭＳ Ｐゴシック" pitchFamily="50" charset="-128"/>
                <a:cs typeface="Arial" pitchFamily="34" charset="0"/>
              </a:rPr>
              <a:t>Communications and </a:t>
            </a:r>
            <a:r>
              <a:rPr kumimoji="1" lang="en-US" altLang="ja-JP" sz="2800" b="1" dirty="0" smtClean="0">
                <a:solidFill>
                  <a:srgbClr val="0000FF"/>
                </a:solidFill>
                <a:latin typeface="Calibri"/>
                <a:ea typeface="ＭＳ Ｐゴシック" pitchFamily="50" charset="-128"/>
                <a:cs typeface="Arial" pitchFamily="34" charset="0"/>
              </a:rPr>
              <a:t>Broadcasting </a:t>
            </a:r>
            <a:r>
              <a:rPr kumimoji="1" lang="en-US" altLang="ja-JP" sz="2800" b="1" dirty="0">
                <a:solidFill>
                  <a:srgbClr val="0000FF"/>
                </a:solidFill>
                <a:latin typeface="Calibri"/>
                <a:ea typeface="ＭＳ Ｐゴシック" pitchFamily="50" charset="-128"/>
                <a:cs typeface="Arial" pitchFamily="34" charset="0"/>
              </a:rPr>
              <a:t>S</a:t>
            </a:r>
            <a:r>
              <a:rPr kumimoji="1" lang="en-US" altLang="ja-JP" sz="2800" b="1" dirty="0" smtClean="0">
                <a:solidFill>
                  <a:srgbClr val="0000FF"/>
                </a:solidFill>
                <a:latin typeface="Calibri"/>
                <a:ea typeface="ＭＳ Ｐゴシック" pitchFamily="50" charset="-128"/>
                <a:cs typeface="Arial" pitchFamily="34" charset="0"/>
              </a:rPr>
              <a:t>atellite</a:t>
            </a:r>
            <a:endParaRPr kumimoji="1" lang="en-US" altLang="ja-JP" sz="2800" b="1" dirty="0">
              <a:solidFill>
                <a:srgbClr val="0000FF"/>
              </a:solidFill>
              <a:latin typeface="Calibri"/>
              <a:ea typeface="ＭＳ Ｐゴシック" pitchFamily="50" charset="-128"/>
              <a:cs typeface="Arial" pitchFamily="34" charset="0"/>
            </a:endParaRPr>
          </a:p>
          <a:p>
            <a:pPr marL="1171576" lvl="2" indent="-457200" defTabSz="914400">
              <a:buFont typeface="+mj-lt"/>
              <a:buAutoNum type="alphaUcParenR"/>
            </a:pPr>
            <a:r>
              <a:rPr kumimoji="1" lang="en-US" altLang="ja-JP" sz="2800" b="1" dirty="0">
                <a:solidFill>
                  <a:srgbClr val="0000FF"/>
                </a:solidFill>
                <a:latin typeface="Calibri"/>
                <a:ea typeface="ＭＳ Ｐゴシック" pitchFamily="50" charset="-128"/>
                <a:cs typeface="Arial" pitchFamily="34" charset="0"/>
              </a:rPr>
              <a:t>Space Launching </a:t>
            </a:r>
            <a:r>
              <a:rPr kumimoji="1" lang="en-US" altLang="ja-JP" sz="2800" b="1" dirty="0" smtClean="0">
                <a:solidFill>
                  <a:srgbClr val="0000FF"/>
                </a:solidFill>
                <a:latin typeface="Calibri"/>
                <a:ea typeface="ＭＳ Ｐゴシック" pitchFamily="50" charset="-128"/>
                <a:cs typeface="Arial" pitchFamily="34" charset="0"/>
              </a:rPr>
              <a:t>Transportation </a:t>
            </a:r>
            <a:r>
              <a:rPr kumimoji="1" lang="en-US" altLang="ja-JP" sz="2800" b="1" dirty="0">
                <a:solidFill>
                  <a:srgbClr val="0000FF"/>
                </a:solidFill>
                <a:latin typeface="Calibri"/>
                <a:ea typeface="ＭＳ Ｐゴシック" pitchFamily="50" charset="-128"/>
                <a:cs typeface="Arial" pitchFamily="34" charset="0"/>
              </a:rPr>
              <a:t>S</a:t>
            </a:r>
            <a:r>
              <a:rPr kumimoji="1" lang="en-US" altLang="ja-JP" sz="2800" b="1" dirty="0" smtClean="0">
                <a:solidFill>
                  <a:srgbClr val="0000FF"/>
                </a:solidFill>
                <a:latin typeface="Calibri"/>
                <a:ea typeface="ＭＳ Ｐゴシック" pitchFamily="50" charset="-128"/>
                <a:cs typeface="Arial" pitchFamily="34" charset="0"/>
              </a:rPr>
              <a:t>ystem</a:t>
            </a:r>
            <a:endParaRPr kumimoji="1" lang="en-US" altLang="ja-JP" sz="2800" b="1" dirty="0">
              <a:solidFill>
                <a:srgbClr val="0000FF"/>
              </a:solidFill>
              <a:latin typeface="Calibri"/>
              <a:ea typeface="ＭＳ Ｐゴシック" pitchFamily="50" charset="-128"/>
              <a:cs typeface="Arial" pitchFamily="34" charset="0"/>
            </a:endParaRPr>
          </a:p>
        </p:txBody>
      </p:sp>
      <p:sp>
        <p:nvSpPr>
          <p:cNvPr id="4" name="スライド番号プレースホルダー 3"/>
          <p:cNvSpPr>
            <a:spLocks noGrp="1"/>
          </p:cNvSpPr>
          <p:nvPr>
            <p:ph type="sldNum" sz="quarter" idx="12"/>
          </p:nvPr>
        </p:nvSpPr>
        <p:spPr/>
        <p:txBody>
          <a:bodyPr/>
          <a:lstStyle/>
          <a:p>
            <a:pPr>
              <a:defRPr/>
            </a:pPr>
            <a:fld id="{88F37BC6-FEF5-474E-9231-C5DFFD4B31A0}" type="slidenum">
              <a:rPr lang="ja-JP" altLang="en-US" smtClean="0">
                <a:solidFill>
                  <a:prstClr val="black"/>
                </a:solidFill>
              </a:rPr>
              <a:pPr>
                <a:defRPr/>
              </a:pPr>
              <a:t>2</a:t>
            </a:fld>
            <a:endParaRPr lang="ja-JP" altLang="en-US" dirty="0">
              <a:solidFill>
                <a:prstClr val="black"/>
              </a:solidFill>
            </a:endParaRPr>
          </a:p>
        </p:txBody>
      </p:sp>
    </p:spTree>
    <p:extLst>
      <p:ext uri="{BB962C8B-B14F-4D97-AF65-F5344CB8AC3E}">
        <p14:creationId xmlns:p14="http://schemas.microsoft.com/office/powerpoint/2010/main" val="21483423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3" b="37724"/>
          <a:stretch/>
        </p:blipFill>
        <p:spPr bwMode="auto">
          <a:xfrm>
            <a:off x="9628" y="2276872"/>
            <a:ext cx="9144535" cy="4581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 name="右矢印 39"/>
          <p:cNvSpPr/>
          <p:nvPr/>
        </p:nvSpPr>
        <p:spPr>
          <a:xfrm>
            <a:off x="2856925" y="1776578"/>
            <a:ext cx="2911516" cy="534154"/>
          </a:xfrm>
          <a:prstGeom prst="rightArrow">
            <a:avLst>
              <a:gd name="adj1" fmla="val 50000"/>
              <a:gd name="adj2" fmla="val 87288"/>
            </a:avLst>
          </a:prstGeom>
          <a:gradFill flip="none" rotWithShape="1">
            <a:gsLst>
              <a:gs pos="0">
                <a:schemeClr val="bg1"/>
              </a:gs>
              <a:gs pos="5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kumimoji="1" lang="ja-JP" altLang="en-US">
              <a:solidFill>
                <a:prstClr val="white"/>
              </a:solidFill>
            </a:endParaRPr>
          </a:p>
        </p:txBody>
      </p:sp>
      <p:sp>
        <p:nvSpPr>
          <p:cNvPr id="41" name="角丸四角形 40"/>
          <p:cNvSpPr/>
          <p:nvPr/>
        </p:nvSpPr>
        <p:spPr>
          <a:xfrm>
            <a:off x="5868147" y="1658448"/>
            <a:ext cx="3253873" cy="762440"/>
          </a:xfrm>
          <a:prstGeom prst="roundRect">
            <a:avLst>
              <a:gd name="adj" fmla="val 11617"/>
            </a:avLst>
          </a:prstGeom>
        </p:spPr>
        <p:style>
          <a:lnRef idx="1">
            <a:schemeClr val="accent2"/>
          </a:lnRef>
          <a:fillRef idx="3">
            <a:schemeClr val="accent2"/>
          </a:fillRef>
          <a:effectRef idx="2">
            <a:schemeClr val="accent2"/>
          </a:effectRef>
          <a:fontRef idx="minor">
            <a:schemeClr val="lt1"/>
          </a:fontRef>
        </p:style>
        <p:txBody>
          <a:bodyPr rtlCol="0" anchor="ctr"/>
          <a:lstStyle/>
          <a:p>
            <a:pPr algn="ctr" defTabSz="914400"/>
            <a:endParaRPr kumimoji="1" lang="en-US" altLang="ja-JP" sz="1400" b="1" dirty="0" smtClean="0">
              <a:solidFill>
                <a:srgbClr val="002060"/>
              </a:solidFill>
              <a:effectLst>
                <a:glow rad="139700">
                  <a:srgbClr val="8064A2">
                    <a:satMod val="175000"/>
                    <a:alpha val="40000"/>
                  </a:srgbClr>
                </a:glow>
              </a:effectLst>
              <a:ea typeface="HGP明朝E" panose="02020900000000000000" pitchFamily="18" charset="-128"/>
              <a:cs typeface="Times New Roman" panose="02020603050405020304" pitchFamily="18" charset="0"/>
            </a:endParaRPr>
          </a:p>
          <a:p>
            <a:pPr algn="ctr" defTabSz="914400"/>
            <a:endParaRPr kumimoji="1" lang="ja-JP" altLang="en-US" b="1" dirty="0">
              <a:solidFill>
                <a:srgbClr val="002060"/>
              </a:solidFill>
              <a:effectLst>
                <a:glow rad="139700">
                  <a:srgbClr val="8064A2">
                    <a:satMod val="175000"/>
                    <a:alpha val="40000"/>
                  </a:srgbClr>
                </a:glow>
              </a:effectLst>
              <a:ea typeface="HGP明朝E" panose="02020900000000000000" pitchFamily="18" charset="-128"/>
              <a:cs typeface="Times New Roman" panose="02020603050405020304" pitchFamily="18" charset="0"/>
            </a:endParaRPr>
          </a:p>
        </p:txBody>
      </p:sp>
      <p:sp>
        <p:nvSpPr>
          <p:cNvPr id="42" name="角丸四角形 41"/>
          <p:cNvSpPr/>
          <p:nvPr/>
        </p:nvSpPr>
        <p:spPr>
          <a:xfrm>
            <a:off x="467545" y="1658448"/>
            <a:ext cx="2259802" cy="762440"/>
          </a:xfrm>
          <a:prstGeom prst="roundRect">
            <a:avLst>
              <a:gd name="adj" fmla="val 11617"/>
            </a:avLst>
          </a:prstGeom>
          <a:ln>
            <a:solidFill>
              <a:schemeClr val="bg1"/>
            </a:solidFill>
          </a:ln>
        </p:spPr>
        <p:style>
          <a:lnRef idx="1">
            <a:schemeClr val="dk1"/>
          </a:lnRef>
          <a:fillRef idx="3">
            <a:schemeClr val="dk1"/>
          </a:fillRef>
          <a:effectRef idx="2">
            <a:schemeClr val="dk1"/>
          </a:effectRef>
          <a:fontRef idx="minor">
            <a:schemeClr val="lt1"/>
          </a:fontRef>
        </p:style>
        <p:txBody>
          <a:bodyPr rtlCol="0" anchor="ctr"/>
          <a:lstStyle/>
          <a:p>
            <a:pPr algn="ctr" defTabSz="914400"/>
            <a:r>
              <a:rPr kumimoji="1" lang="en-US" altLang="ja-JP" sz="2400" b="1" dirty="0" smtClean="0">
                <a:solidFill>
                  <a:prstClr val="white"/>
                </a:solidFill>
                <a:ea typeface="HGP明朝E" panose="02020900000000000000" pitchFamily="18" charset="-128"/>
                <a:cs typeface="Times New Roman" panose="02020603050405020304" pitchFamily="18" charset="0"/>
              </a:rPr>
              <a:t>Technical Demonstration</a:t>
            </a:r>
            <a:endParaRPr kumimoji="1" lang="ja-JP" altLang="en-US" sz="2400" b="1" dirty="0">
              <a:solidFill>
                <a:prstClr val="white"/>
              </a:solidFill>
              <a:ea typeface="HGP明朝E" panose="02020900000000000000" pitchFamily="18" charset="-128"/>
              <a:cs typeface="Times New Roman" panose="02020603050405020304" pitchFamily="18" charset="0"/>
            </a:endParaRPr>
          </a:p>
        </p:txBody>
      </p:sp>
      <p:sp>
        <p:nvSpPr>
          <p:cNvPr id="43" name="テキスト ボックス 42"/>
          <p:cNvSpPr txBox="1"/>
          <p:nvPr/>
        </p:nvSpPr>
        <p:spPr>
          <a:xfrm>
            <a:off x="683569" y="980728"/>
            <a:ext cx="1854148" cy="792088"/>
          </a:xfrm>
          <a:prstGeom prst="rect">
            <a:avLst/>
          </a:prstGeom>
          <a:noFill/>
          <a:effectLst>
            <a:glow rad="127000">
              <a:schemeClr val="tx1"/>
            </a:glow>
          </a:effectLst>
        </p:spPr>
        <p:txBody>
          <a:bodyPr wrap="square" rtlCol="0" anchor="ctr" anchorCtr="0">
            <a:noAutofit/>
          </a:bodyPr>
          <a:lstStyle/>
          <a:p>
            <a:pPr algn="ctr" defTabSz="914400"/>
            <a:r>
              <a:rPr kumimoji="1" lang="en-US" altLang="ja-JP" sz="2400" b="1" dirty="0" smtClean="0">
                <a:solidFill>
                  <a:sysClr val="windowText" lastClr="000000"/>
                </a:solidFill>
                <a:effectLst>
                  <a:glow rad="127000">
                    <a:prstClr val="white"/>
                  </a:glow>
                </a:effectLst>
                <a:latin typeface="Calibri"/>
                <a:ea typeface="HGP明朝E" panose="02020900000000000000" pitchFamily="18" charset="-128"/>
                <a:cs typeface="Times New Roman" panose="02020603050405020304" pitchFamily="18" charset="0"/>
              </a:rPr>
              <a:t>Establishment of JAXA</a:t>
            </a:r>
          </a:p>
          <a:p>
            <a:pPr algn="ctr" defTabSz="914400"/>
            <a:r>
              <a:rPr kumimoji="1" lang="en-US" altLang="ja-JP" b="1" dirty="0">
                <a:solidFill>
                  <a:sysClr val="windowText" lastClr="000000"/>
                </a:solidFill>
                <a:effectLst>
                  <a:glow rad="127000">
                    <a:prstClr val="white"/>
                  </a:glow>
                </a:effectLst>
                <a:latin typeface="Calibri"/>
                <a:ea typeface="HGP明朝E" panose="02020900000000000000" pitchFamily="18" charset="-128"/>
                <a:cs typeface="Times New Roman" panose="02020603050405020304" pitchFamily="18" charset="0"/>
              </a:rPr>
              <a:t>&lt;Oct. 2003&gt;</a:t>
            </a:r>
          </a:p>
          <a:p>
            <a:pPr algn="ctr" defTabSz="914400"/>
            <a:endParaRPr kumimoji="1" lang="en-US" altLang="ja-JP" sz="2400" b="1" dirty="0" smtClean="0">
              <a:solidFill>
                <a:sysClr val="windowText" lastClr="000000"/>
              </a:solidFill>
              <a:effectLst>
                <a:glow rad="127000">
                  <a:prstClr val="white"/>
                </a:glow>
              </a:effectLst>
              <a:latin typeface="Calibri"/>
              <a:ea typeface="HGP明朝E" panose="02020900000000000000" pitchFamily="18" charset="-128"/>
              <a:cs typeface="Times New Roman" panose="02020603050405020304" pitchFamily="18" charset="0"/>
            </a:endParaRPr>
          </a:p>
        </p:txBody>
      </p:sp>
      <p:sp>
        <p:nvSpPr>
          <p:cNvPr id="44" name="テキスト ボックス 43"/>
          <p:cNvSpPr txBox="1"/>
          <p:nvPr/>
        </p:nvSpPr>
        <p:spPr>
          <a:xfrm>
            <a:off x="6233723" y="836712"/>
            <a:ext cx="2674750" cy="682250"/>
          </a:xfrm>
          <a:prstGeom prst="rect">
            <a:avLst/>
          </a:prstGeom>
          <a:noFill/>
          <a:effectLst>
            <a:glow rad="127000">
              <a:schemeClr val="tx1"/>
            </a:glow>
          </a:effectLst>
        </p:spPr>
        <p:txBody>
          <a:bodyPr wrap="square" rtlCol="0" anchor="ctr" anchorCtr="0">
            <a:noAutofit/>
          </a:bodyPr>
          <a:lstStyle/>
          <a:p>
            <a:pPr algn="ctr" defTabSz="914400"/>
            <a:r>
              <a:rPr kumimoji="1" lang="en-US" altLang="ja-JP" sz="2800" b="1" dirty="0" smtClean="0">
                <a:solidFill>
                  <a:srgbClr val="FF0000"/>
                </a:solidFill>
                <a:effectLst>
                  <a:glow rad="127000">
                    <a:prstClr val="white"/>
                  </a:glow>
                </a:effectLst>
                <a:latin typeface="Calibri"/>
                <a:ea typeface="HGP明朝E" panose="02020900000000000000" pitchFamily="18" charset="-128"/>
                <a:cs typeface="Times New Roman" panose="02020603050405020304" pitchFamily="18" charset="0"/>
              </a:rPr>
              <a:t>Second Decade of JAXA</a:t>
            </a:r>
          </a:p>
        </p:txBody>
      </p:sp>
      <p:sp>
        <p:nvSpPr>
          <p:cNvPr id="45" name="テキスト ボックス 44"/>
          <p:cNvSpPr txBox="1"/>
          <p:nvPr/>
        </p:nvSpPr>
        <p:spPr>
          <a:xfrm>
            <a:off x="3307820" y="1018558"/>
            <a:ext cx="2101858" cy="682250"/>
          </a:xfrm>
          <a:prstGeom prst="rect">
            <a:avLst/>
          </a:prstGeom>
          <a:noFill/>
          <a:effectLst>
            <a:glow rad="127000">
              <a:schemeClr val="tx1"/>
            </a:glow>
          </a:effectLst>
        </p:spPr>
        <p:txBody>
          <a:bodyPr wrap="square" rtlCol="0" anchor="ctr" anchorCtr="0">
            <a:noAutofit/>
          </a:bodyPr>
          <a:lstStyle/>
          <a:p>
            <a:pPr algn="ctr" defTabSz="914400"/>
            <a:r>
              <a:rPr kumimoji="1" lang="en-US" altLang="ja-JP" sz="2400" b="1" dirty="0" smtClean="0">
                <a:solidFill>
                  <a:sysClr val="windowText" lastClr="000000"/>
                </a:solidFill>
                <a:effectLst>
                  <a:glow rad="127000">
                    <a:prstClr val="white"/>
                  </a:glow>
                </a:effectLst>
                <a:latin typeface="Calibri"/>
                <a:ea typeface="HGP明朝E" panose="02020900000000000000" pitchFamily="18" charset="-128"/>
                <a:cs typeface="Times New Roman" panose="02020603050405020304" pitchFamily="18" charset="0"/>
              </a:rPr>
              <a:t>JAXA’s 10th Anniversary</a:t>
            </a:r>
          </a:p>
          <a:p>
            <a:pPr algn="ctr" defTabSz="914400"/>
            <a:r>
              <a:rPr kumimoji="1" lang="en-US" altLang="ja-JP" b="1" dirty="0">
                <a:solidFill>
                  <a:sysClr val="windowText" lastClr="000000"/>
                </a:solidFill>
                <a:effectLst>
                  <a:glow rad="127000">
                    <a:prstClr val="white"/>
                  </a:glow>
                </a:effectLst>
                <a:latin typeface="Calibri"/>
                <a:ea typeface="HGP明朝E" panose="02020900000000000000" pitchFamily="18" charset="-128"/>
                <a:cs typeface="Times New Roman" panose="02020603050405020304" pitchFamily="18" charset="0"/>
              </a:rPr>
              <a:t>&lt;Oct. 2013&gt;</a:t>
            </a:r>
          </a:p>
          <a:p>
            <a:pPr algn="ctr" defTabSz="914400"/>
            <a:endParaRPr kumimoji="1" lang="en-US" altLang="ja-JP" sz="2400" b="1" dirty="0" smtClean="0">
              <a:solidFill>
                <a:sysClr val="windowText" lastClr="000000"/>
              </a:solidFill>
              <a:effectLst>
                <a:glow rad="127000">
                  <a:prstClr val="white"/>
                </a:glow>
              </a:effectLst>
              <a:latin typeface="Calibri"/>
              <a:ea typeface="HGP明朝E" panose="02020900000000000000" pitchFamily="18" charset="-128"/>
              <a:cs typeface="Times New Roman" panose="02020603050405020304" pitchFamily="18" charset="0"/>
            </a:endParaRPr>
          </a:p>
        </p:txBody>
      </p:sp>
      <p:sp>
        <p:nvSpPr>
          <p:cNvPr id="48" name="正方形/長方形 47"/>
          <p:cNvSpPr/>
          <p:nvPr/>
        </p:nvSpPr>
        <p:spPr>
          <a:xfrm>
            <a:off x="4646082" y="3836567"/>
            <a:ext cx="2052923" cy="707886"/>
          </a:xfrm>
          <a:prstGeom prst="rect">
            <a:avLst/>
          </a:prstGeom>
        </p:spPr>
        <p:txBody>
          <a:bodyPr wrap="square">
            <a:spAutoFit/>
          </a:bodyPr>
          <a:lstStyle/>
          <a:p>
            <a:pPr algn="ctr" defTabSz="914400">
              <a:spcBef>
                <a:spcPts val="1800"/>
              </a:spcBef>
            </a:pPr>
            <a:r>
              <a:rPr kumimoji="1" lang="en-US" altLang="ja-JP" sz="2000" b="1" dirty="0" smtClean="0">
                <a:solidFill>
                  <a:srgbClr val="FF0000"/>
                </a:solidFill>
                <a:effectLst>
                  <a:glow rad="127000">
                    <a:prstClr val="white"/>
                  </a:glow>
                </a:effectLst>
                <a:latin typeface="Calibri"/>
                <a:ea typeface="HGP明朝E" panose="02020900000000000000" pitchFamily="18" charset="-128"/>
                <a:cs typeface="Times New Roman" panose="02020603050405020304" pitchFamily="18" charset="0"/>
              </a:rPr>
              <a:t>Developing JAXA’s Strength</a:t>
            </a:r>
            <a:endParaRPr kumimoji="1" lang="ja-JP" altLang="en-US" sz="2000" b="1" dirty="0">
              <a:solidFill>
                <a:srgbClr val="FF0000"/>
              </a:solidFill>
              <a:effectLst>
                <a:glow rad="127000">
                  <a:prstClr val="white"/>
                </a:glow>
              </a:effectLst>
              <a:latin typeface="Calibri"/>
              <a:ea typeface="HGP明朝E" panose="02020900000000000000" pitchFamily="18" charset="-128"/>
              <a:cs typeface="Times New Roman" panose="02020603050405020304" pitchFamily="18" charset="0"/>
            </a:endParaRPr>
          </a:p>
        </p:txBody>
      </p:sp>
      <p:sp>
        <p:nvSpPr>
          <p:cNvPr id="49" name="右矢印 29"/>
          <p:cNvSpPr/>
          <p:nvPr/>
        </p:nvSpPr>
        <p:spPr>
          <a:xfrm>
            <a:off x="4411658" y="4554089"/>
            <a:ext cx="1157377" cy="562650"/>
          </a:xfrm>
          <a:custGeom>
            <a:avLst/>
            <a:gdLst>
              <a:gd name="connsiteX0" fmla="*/ 0 w 1780312"/>
              <a:gd name="connsiteY0" fmla="*/ 137727 h 550908"/>
              <a:gd name="connsiteX1" fmla="*/ 1504858 w 1780312"/>
              <a:gd name="connsiteY1" fmla="*/ 137727 h 550908"/>
              <a:gd name="connsiteX2" fmla="*/ 1504858 w 1780312"/>
              <a:gd name="connsiteY2" fmla="*/ 0 h 550908"/>
              <a:gd name="connsiteX3" fmla="*/ 1780312 w 1780312"/>
              <a:gd name="connsiteY3" fmla="*/ 275454 h 550908"/>
              <a:gd name="connsiteX4" fmla="*/ 1504858 w 1780312"/>
              <a:gd name="connsiteY4" fmla="*/ 550908 h 550908"/>
              <a:gd name="connsiteX5" fmla="*/ 1504858 w 1780312"/>
              <a:gd name="connsiteY5" fmla="*/ 413181 h 550908"/>
              <a:gd name="connsiteX6" fmla="*/ 0 w 1780312"/>
              <a:gd name="connsiteY6" fmla="*/ 413181 h 550908"/>
              <a:gd name="connsiteX7" fmla="*/ 0 w 1780312"/>
              <a:gd name="connsiteY7" fmla="*/ 137727 h 550908"/>
              <a:gd name="connsiteX0" fmla="*/ 0 w 1780312"/>
              <a:gd name="connsiteY0" fmla="*/ 25967 h 439148"/>
              <a:gd name="connsiteX1" fmla="*/ 1504858 w 1780312"/>
              <a:gd name="connsiteY1" fmla="*/ 25967 h 439148"/>
              <a:gd name="connsiteX2" fmla="*/ 1713138 w 1780312"/>
              <a:gd name="connsiteY2" fmla="*/ 0 h 439148"/>
              <a:gd name="connsiteX3" fmla="*/ 1780312 w 1780312"/>
              <a:gd name="connsiteY3" fmla="*/ 163694 h 439148"/>
              <a:gd name="connsiteX4" fmla="*/ 1504858 w 1780312"/>
              <a:gd name="connsiteY4" fmla="*/ 439148 h 439148"/>
              <a:gd name="connsiteX5" fmla="*/ 1504858 w 1780312"/>
              <a:gd name="connsiteY5" fmla="*/ 301421 h 439148"/>
              <a:gd name="connsiteX6" fmla="*/ 0 w 1780312"/>
              <a:gd name="connsiteY6" fmla="*/ 301421 h 439148"/>
              <a:gd name="connsiteX7" fmla="*/ 0 w 1780312"/>
              <a:gd name="connsiteY7" fmla="*/ 25967 h 439148"/>
              <a:gd name="connsiteX0" fmla="*/ 0 w 1780312"/>
              <a:gd name="connsiteY0" fmla="*/ 25967 h 301421"/>
              <a:gd name="connsiteX1" fmla="*/ 1504858 w 1780312"/>
              <a:gd name="connsiteY1" fmla="*/ 25967 h 301421"/>
              <a:gd name="connsiteX2" fmla="*/ 1713138 w 1780312"/>
              <a:gd name="connsiteY2" fmla="*/ 0 h 301421"/>
              <a:gd name="connsiteX3" fmla="*/ 1780312 w 1780312"/>
              <a:gd name="connsiteY3" fmla="*/ 163694 h 301421"/>
              <a:gd name="connsiteX4" fmla="*/ 1352458 w 1780312"/>
              <a:gd name="connsiteY4" fmla="*/ 256268 h 301421"/>
              <a:gd name="connsiteX5" fmla="*/ 1504858 w 1780312"/>
              <a:gd name="connsiteY5" fmla="*/ 301421 h 301421"/>
              <a:gd name="connsiteX6" fmla="*/ 0 w 1780312"/>
              <a:gd name="connsiteY6" fmla="*/ 301421 h 301421"/>
              <a:gd name="connsiteX7" fmla="*/ 0 w 1780312"/>
              <a:gd name="connsiteY7" fmla="*/ 25967 h 301421"/>
              <a:gd name="connsiteX0" fmla="*/ 0 w 1780312"/>
              <a:gd name="connsiteY0" fmla="*/ 25967 h 301421"/>
              <a:gd name="connsiteX1" fmla="*/ 1504858 w 1780312"/>
              <a:gd name="connsiteY1" fmla="*/ 25967 h 301421"/>
              <a:gd name="connsiteX2" fmla="*/ 1713138 w 1780312"/>
              <a:gd name="connsiteY2" fmla="*/ 0 h 301421"/>
              <a:gd name="connsiteX3" fmla="*/ 1780312 w 1780312"/>
              <a:gd name="connsiteY3" fmla="*/ 163694 h 301421"/>
              <a:gd name="connsiteX4" fmla="*/ 1352458 w 1780312"/>
              <a:gd name="connsiteY4" fmla="*/ 256268 h 301421"/>
              <a:gd name="connsiteX5" fmla="*/ 1499778 w 1780312"/>
              <a:gd name="connsiteY5" fmla="*/ 143941 h 301421"/>
              <a:gd name="connsiteX6" fmla="*/ 0 w 1780312"/>
              <a:gd name="connsiteY6" fmla="*/ 301421 h 301421"/>
              <a:gd name="connsiteX7" fmla="*/ 0 w 1780312"/>
              <a:gd name="connsiteY7" fmla="*/ 25967 h 301421"/>
              <a:gd name="connsiteX0" fmla="*/ 0 w 1780312"/>
              <a:gd name="connsiteY0" fmla="*/ 25967 h 301421"/>
              <a:gd name="connsiteX1" fmla="*/ 1606458 w 1780312"/>
              <a:gd name="connsiteY1" fmla="*/ 51367 h 301421"/>
              <a:gd name="connsiteX2" fmla="*/ 1713138 w 1780312"/>
              <a:gd name="connsiteY2" fmla="*/ 0 h 301421"/>
              <a:gd name="connsiteX3" fmla="*/ 1780312 w 1780312"/>
              <a:gd name="connsiteY3" fmla="*/ 163694 h 301421"/>
              <a:gd name="connsiteX4" fmla="*/ 1352458 w 1780312"/>
              <a:gd name="connsiteY4" fmla="*/ 256268 h 301421"/>
              <a:gd name="connsiteX5" fmla="*/ 1499778 w 1780312"/>
              <a:gd name="connsiteY5" fmla="*/ 143941 h 301421"/>
              <a:gd name="connsiteX6" fmla="*/ 0 w 1780312"/>
              <a:gd name="connsiteY6" fmla="*/ 301421 h 301421"/>
              <a:gd name="connsiteX7" fmla="*/ 0 w 1780312"/>
              <a:gd name="connsiteY7" fmla="*/ 25967 h 301421"/>
              <a:gd name="connsiteX0" fmla="*/ 685800 w 1780312"/>
              <a:gd name="connsiteY0" fmla="*/ 0 h 387214"/>
              <a:gd name="connsiteX1" fmla="*/ 1606458 w 1780312"/>
              <a:gd name="connsiteY1" fmla="*/ 137160 h 387214"/>
              <a:gd name="connsiteX2" fmla="*/ 1713138 w 1780312"/>
              <a:gd name="connsiteY2" fmla="*/ 85793 h 387214"/>
              <a:gd name="connsiteX3" fmla="*/ 1780312 w 1780312"/>
              <a:gd name="connsiteY3" fmla="*/ 249487 h 387214"/>
              <a:gd name="connsiteX4" fmla="*/ 1352458 w 1780312"/>
              <a:gd name="connsiteY4" fmla="*/ 342061 h 387214"/>
              <a:gd name="connsiteX5" fmla="*/ 1499778 w 1780312"/>
              <a:gd name="connsiteY5" fmla="*/ 229734 h 387214"/>
              <a:gd name="connsiteX6" fmla="*/ 0 w 1780312"/>
              <a:gd name="connsiteY6" fmla="*/ 387214 h 387214"/>
              <a:gd name="connsiteX7" fmla="*/ 685800 w 1780312"/>
              <a:gd name="connsiteY7" fmla="*/ 0 h 387214"/>
              <a:gd name="connsiteX0" fmla="*/ 91440 w 1185952"/>
              <a:gd name="connsiteY0" fmla="*/ 0 h 342061"/>
              <a:gd name="connsiteX1" fmla="*/ 1012098 w 1185952"/>
              <a:gd name="connsiteY1" fmla="*/ 137160 h 342061"/>
              <a:gd name="connsiteX2" fmla="*/ 1118778 w 1185952"/>
              <a:gd name="connsiteY2" fmla="*/ 85793 h 342061"/>
              <a:gd name="connsiteX3" fmla="*/ 1185952 w 1185952"/>
              <a:gd name="connsiteY3" fmla="*/ 249487 h 342061"/>
              <a:gd name="connsiteX4" fmla="*/ 758098 w 1185952"/>
              <a:gd name="connsiteY4" fmla="*/ 342061 h 342061"/>
              <a:gd name="connsiteX5" fmla="*/ 905418 w 1185952"/>
              <a:gd name="connsiteY5" fmla="*/ 229734 h 342061"/>
              <a:gd name="connsiteX6" fmla="*/ 0 w 1185952"/>
              <a:gd name="connsiteY6" fmla="*/ 62094 h 342061"/>
              <a:gd name="connsiteX7" fmla="*/ 91440 w 1185952"/>
              <a:gd name="connsiteY7" fmla="*/ 0 h 342061"/>
              <a:gd name="connsiteX0" fmla="*/ 91440 w 1185952"/>
              <a:gd name="connsiteY0" fmla="*/ 0 h 342061"/>
              <a:gd name="connsiteX1" fmla="*/ 1012098 w 1185952"/>
              <a:gd name="connsiteY1" fmla="*/ 137160 h 342061"/>
              <a:gd name="connsiteX2" fmla="*/ 1097823 w 1185952"/>
              <a:gd name="connsiteY2" fmla="*/ 61028 h 342061"/>
              <a:gd name="connsiteX3" fmla="*/ 1185952 w 1185952"/>
              <a:gd name="connsiteY3" fmla="*/ 249487 h 342061"/>
              <a:gd name="connsiteX4" fmla="*/ 758098 w 1185952"/>
              <a:gd name="connsiteY4" fmla="*/ 342061 h 342061"/>
              <a:gd name="connsiteX5" fmla="*/ 905418 w 1185952"/>
              <a:gd name="connsiteY5" fmla="*/ 229734 h 342061"/>
              <a:gd name="connsiteX6" fmla="*/ 0 w 1185952"/>
              <a:gd name="connsiteY6" fmla="*/ 62094 h 342061"/>
              <a:gd name="connsiteX7" fmla="*/ 91440 w 1185952"/>
              <a:gd name="connsiteY7" fmla="*/ 0 h 342061"/>
              <a:gd name="connsiteX0" fmla="*/ 91440 w 1185952"/>
              <a:gd name="connsiteY0" fmla="*/ 0 h 342061"/>
              <a:gd name="connsiteX1" fmla="*/ 1012098 w 1185952"/>
              <a:gd name="connsiteY1" fmla="*/ 137160 h 342061"/>
              <a:gd name="connsiteX2" fmla="*/ 1097823 w 1185952"/>
              <a:gd name="connsiteY2" fmla="*/ 61028 h 342061"/>
              <a:gd name="connsiteX3" fmla="*/ 1185952 w 1185952"/>
              <a:gd name="connsiteY3" fmla="*/ 249487 h 342061"/>
              <a:gd name="connsiteX4" fmla="*/ 758098 w 1185952"/>
              <a:gd name="connsiteY4" fmla="*/ 342061 h 342061"/>
              <a:gd name="connsiteX5" fmla="*/ 878748 w 1185952"/>
              <a:gd name="connsiteY5" fmla="*/ 224019 h 342061"/>
              <a:gd name="connsiteX6" fmla="*/ 0 w 1185952"/>
              <a:gd name="connsiteY6" fmla="*/ 62094 h 342061"/>
              <a:gd name="connsiteX7" fmla="*/ 91440 w 1185952"/>
              <a:gd name="connsiteY7" fmla="*/ 0 h 342061"/>
              <a:gd name="connsiteX0" fmla="*/ 91440 w 1185952"/>
              <a:gd name="connsiteY0" fmla="*/ 0 h 342061"/>
              <a:gd name="connsiteX1" fmla="*/ 1012098 w 1185952"/>
              <a:gd name="connsiteY1" fmla="*/ 137160 h 342061"/>
              <a:gd name="connsiteX2" fmla="*/ 1097823 w 1185952"/>
              <a:gd name="connsiteY2" fmla="*/ 61028 h 342061"/>
              <a:gd name="connsiteX3" fmla="*/ 1185952 w 1185952"/>
              <a:gd name="connsiteY3" fmla="*/ 249487 h 342061"/>
              <a:gd name="connsiteX4" fmla="*/ 758098 w 1185952"/>
              <a:gd name="connsiteY4" fmla="*/ 342061 h 342061"/>
              <a:gd name="connsiteX5" fmla="*/ 903513 w 1185952"/>
              <a:gd name="connsiteY5" fmla="*/ 227829 h 342061"/>
              <a:gd name="connsiteX6" fmla="*/ 0 w 1185952"/>
              <a:gd name="connsiteY6" fmla="*/ 62094 h 342061"/>
              <a:gd name="connsiteX7" fmla="*/ 91440 w 1185952"/>
              <a:gd name="connsiteY7" fmla="*/ 0 h 342061"/>
              <a:gd name="connsiteX0" fmla="*/ 62865 w 1157377"/>
              <a:gd name="connsiteY0" fmla="*/ 0 h 342061"/>
              <a:gd name="connsiteX1" fmla="*/ 983523 w 1157377"/>
              <a:gd name="connsiteY1" fmla="*/ 137160 h 342061"/>
              <a:gd name="connsiteX2" fmla="*/ 1069248 w 1157377"/>
              <a:gd name="connsiteY2" fmla="*/ 61028 h 342061"/>
              <a:gd name="connsiteX3" fmla="*/ 1157377 w 1157377"/>
              <a:gd name="connsiteY3" fmla="*/ 249487 h 342061"/>
              <a:gd name="connsiteX4" fmla="*/ 729523 w 1157377"/>
              <a:gd name="connsiteY4" fmla="*/ 342061 h 342061"/>
              <a:gd name="connsiteX5" fmla="*/ 874938 w 1157377"/>
              <a:gd name="connsiteY5" fmla="*/ 227829 h 342061"/>
              <a:gd name="connsiteX6" fmla="*/ 0 w 1157377"/>
              <a:gd name="connsiteY6" fmla="*/ 46854 h 342061"/>
              <a:gd name="connsiteX7" fmla="*/ 62865 w 1157377"/>
              <a:gd name="connsiteY7" fmla="*/ 0 h 342061"/>
              <a:gd name="connsiteX0" fmla="*/ 81915 w 1157377"/>
              <a:gd name="connsiteY0" fmla="*/ 0 h 340156"/>
              <a:gd name="connsiteX1" fmla="*/ 983523 w 1157377"/>
              <a:gd name="connsiteY1" fmla="*/ 135255 h 340156"/>
              <a:gd name="connsiteX2" fmla="*/ 1069248 w 1157377"/>
              <a:gd name="connsiteY2" fmla="*/ 59123 h 340156"/>
              <a:gd name="connsiteX3" fmla="*/ 1157377 w 1157377"/>
              <a:gd name="connsiteY3" fmla="*/ 247582 h 340156"/>
              <a:gd name="connsiteX4" fmla="*/ 729523 w 1157377"/>
              <a:gd name="connsiteY4" fmla="*/ 340156 h 340156"/>
              <a:gd name="connsiteX5" fmla="*/ 874938 w 1157377"/>
              <a:gd name="connsiteY5" fmla="*/ 225924 h 340156"/>
              <a:gd name="connsiteX6" fmla="*/ 0 w 1157377"/>
              <a:gd name="connsiteY6" fmla="*/ 44949 h 340156"/>
              <a:gd name="connsiteX7" fmla="*/ 81915 w 1157377"/>
              <a:gd name="connsiteY7" fmla="*/ 0 h 340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7377" h="340156">
                <a:moveTo>
                  <a:pt x="81915" y="0"/>
                </a:moveTo>
                <a:lnTo>
                  <a:pt x="983523" y="135255"/>
                </a:lnTo>
                <a:lnTo>
                  <a:pt x="1069248" y="59123"/>
                </a:lnTo>
                <a:lnTo>
                  <a:pt x="1157377" y="247582"/>
                </a:lnTo>
                <a:lnTo>
                  <a:pt x="729523" y="340156"/>
                </a:lnTo>
                <a:lnTo>
                  <a:pt x="874938" y="225924"/>
                </a:lnTo>
                <a:lnTo>
                  <a:pt x="0" y="44949"/>
                </a:lnTo>
                <a:lnTo>
                  <a:pt x="81915" y="0"/>
                </a:lnTo>
                <a:close/>
              </a:path>
            </a:pathLst>
          </a:custGeom>
          <a:gradFill flip="none" rotWithShape="1">
            <a:gsLst>
              <a:gs pos="0">
                <a:schemeClr val="bg1"/>
              </a:gs>
              <a:gs pos="50000">
                <a:srgbClr val="FF0000"/>
              </a:gs>
            </a:gsLst>
            <a:lin ang="1800000" scaled="0"/>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kumimoji="1" lang="ja-JP" altLang="en-US">
              <a:solidFill>
                <a:prstClr val="white"/>
              </a:solidFill>
            </a:endParaRPr>
          </a:p>
        </p:txBody>
      </p:sp>
      <p:sp>
        <p:nvSpPr>
          <p:cNvPr id="51" name="円/楕円 50"/>
          <p:cNvSpPr/>
          <p:nvPr/>
        </p:nvSpPr>
        <p:spPr>
          <a:xfrm>
            <a:off x="6414655" y="2596459"/>
            <a:ext cx="2739508" cy="2238955"/>
          </a:xfrm>
          <a:prstGeom prst="ellipse">
            <a:avLst/>
          </a:prstGeom>
          <a:ln/>
          <a:effectLst>
            <a:outerShdw blurRad="40000" dist="20000" dir="5400000" rotWithShape="0">
              <a:srgbClr val="000000">
                <a:alpha val="38000"/>
              </a:srgbClr>
            </a:outerShdw>
            <a:reflection blurRad="6350" stA="52000" endA="300" endPos="15000" dir="5400000" sy="-100000" algn="bl" rotWithShape="0"/>
          </a:effectLst>
        </p:spPr>
        <p:style>
          <a:lnRef idx="1">
            <a:schemeClr val="accent2"/>
          </a:lnRef>
          <a:fillRef idx="2">
            <a:schemeClr val="accent2"/>
          </a:fillRef>
          <a:effectRef idx="1">
            <a:schemeClr val="accent2"/>
          </a:effectRef>
          <a:fontRef idx="minor">
            <a:schemeClr val="dk1"/>
          </a:fontRef>
        </p:style>
        <p:txBody>
          <a:bodyPr wrap="square" rtlCol="0" anchor="ctr"/>
          <a:lstStyle/>
          <a:p>
            <a:pPr algn="ctr" defTabSz="914400"/>
            <a:r>
              <a:rPr kumimoji="1" lang="en-US" altLang="ja-JP" sz="2400" b="1" dirty="0" smtClean="0">
                <a:solidFill>
                  <a:srgbClr val="C00000"/>
                </a:solidFill>
                <a:effectLst>
                  <a:glow rad="127000">
                    <a:prstClr val="white"/>
                  </a:glow>
                </a:effectLst>
                <a:ea typeface="HGP明朝E" panose="02020900000000000000" pitchFamily="18" charset="-128"/>
                <a:cs typeface="Times New Roman" panose="02020603050405020304" pitchFamily="18" charset="0"/>
              </a:rPr>
              <a:t>Development and Leadership of Technology</a:t>
            </a:r>
            <a:endParaRPr kumimoji="1" lang="ja-JP" altLang="en-US" sz="2400" b="1" dirty="0">
              <a:solidFill>
                <a:srgbClr val="C00000"/>
              </a:solidFill>
              <a:effectLst>
                <a:glow rad="127000">
                  <a:prstClr val="white"/>
                </a:glow>
              </a:effectLst>
              <a:ea typeface="HGP明朝E" panose="02020900000000000000" pitchFamily="18" charset="-128"/>
              <a:cs typeface="Times New Roman" panose="02020603050405020304" pitchFamily="18" charset="0"/>
            </a:endParaRPr>
          </a:p>
        </p:txBody>
      </p:sp>
      <p:sp>
        <p:nvSpPr>
          <p:cNvPr id="52" name="円/楕円 51"/>
          <p:cNvSpPr/>
          <p:nvPr/>
        </p:nvSpPr>
        <p:spPr>
          <a:xfrm>
            <a:off x="5569034" y="4324653"/>
            <a:ext cx="2658756" cy="2416717"/>
          </a:xfrm>
          <a:prstGeom prst="ellipse">
            <a:avLst/>
          </a:prstGeom>
          <a:ln/>
          <a:effectLst>
            <a:outerShdw blurRad="40000" dist="20000" dir="5400000" rotWithShape="0">
              <a:srgbClr val="000000">
                <a:alpha val="38000"/>
              </a:srgbClr>
            </a:outerShdw>
            <a:reflection blurRad="6350" stA="52000" endA="300" endPos="15000" dir="5400000" sy="-100000" algn="bl" rotWithShape="0"/>
          </a:effectLst>
        </p:spPr>
        <p:style>
          <a:lnRef idx="1">
            <a:schemeClr val="accent2"/>
          </a:lnRef>
          <a:fillRef idx="2">
            <a:schemeClr val="accent2"/>
          </a:fillRef>
          <a:effectRef idx="1">
            <a:schemeClr val="accent2"/>
          </a:effectRef>
          <a:fontRef idx="minor">
            <a:schemeClr val="dk1"/>
          </a:fontRef>
        </p:style>
        <p:txBody>
          <a:bodyPr wrap="square" rtlCol="0" anchor="ctr"/>
          <a:lstStyle/>
          <a:p>
            <a:pPr algn="ctr" defTabSz="914400"/>
            <a:r>
              <a:rPr kumimoji="1" lang="en-US" altLang="ja-JP" sz="2400" b="1" dirty="0" smtClean="0">
                <a:solidFill>
                  <a:srgbClr val="C00000"/>
                </a:solidFill>
                <a:effectLst>
                  <a:glow rad="127000">
                    <a:prstClr val="white"/>
                  </a:glow>
                </a:effectLst>
                <a:ea typeface="HGP明朝E" panose="02020900000000000000" pitchFamily="18" charset="-128"/>
                <a:cs typeface="Times New Roman" panose="02020603050405020304" pitchFamily="18" charset="0"/>
              </a:rPr>
              <a:t>Provision of Value to Society</a:t>
            </a:r>
            <a:endParaRPr kumimoji="1" lang="ja-JP" altLang="en-US" sz="2400" b="1" dirty="0">
              <a:solidFill>
                <a:srgbClr val="C00000"/>
              </a:solidFill>
              <a:effectLst>
                <a:glow rad="127000">
                  <a:prstClr val="white"/>
                </a:glow>
              </a:effectLst>
              <a:ea typeface="HGP明朝E" panose="02020900000000000000" pitchFamily="18" charset="-128"/>
              <a:cs typeface="Times New Roman" panose="02020603050405020304" pitchFamily="18" charset="0"/>
            </a:endParaRPr>
          </a:p>
        </p:txBody>
      </p:sp>
      <p:sp>
        <p:nvSpPr>
          <p:cNvPr id="53" name="円/楕円 52"/>
          <p:cNvSpPr/>
          <p:nvPr/>
        </p:nvSpPr>
        <p:spPr>
          <a:xfrm>
            <a:off x="3284151" y="2315154"/>
            <a:ext cx="1952538" cy="1833926"/>
          </a:xfrm>
          <a:prstGeom prst="ellipse">
            <a:avLst/>
          </a:prstGeom>
          <a:ln/>
          <a:effectLst>
            <a:outerShdw blurRad="40000" dist="20000" dir="5400000" rotWithShape="0">
              <a:srgbClr val="000000">
                <a:alpha val="38000"/>
              </a:srgbClr>
            </a:outerShdw>
            <a:reflection blurRad="6350" stA="52000" endA="300" endPos="15000" dir="5400000" sy="-100000" algn="bl" rotWithShape="0"/>
          </a:effectLst>
        </p:spPr>
        <p:style>
          <a:lnRef idx="1">
            <a:schemeClr val="accent1"/>
          </a:lnRef>
          <a:fillRef idx="2">
            <a:schemeClr val="accent1"/>
          </a:fillRef>
          <a:effectRef idx="1">
            <a:schemeClr val="accent1"/>
          </a:effectRef>
          <a:fontRef idx="minor">
            <a:schemeClr val="dk1"/>
          </a:fontRef>
        </p:style>
        <p:txBody>
          <a:bodyPr wrap="square" rtlCol="0" anchor="ctr"/>
          <a:lstStyle/>
          <a:p>
            <a:pPr algn="ctr" defTabSz="914400"/>
            <a:endParaRPr kumimoji="1" lang="ja-JP" altLang="en-US" b="1" dirty="0">
              <a:solidFill>
                <a:srgbClr val="002060"/>
              </a:solidFill>
              <a:effectLst>
                <a:glow rad="127000">
                  <a:prstClr val="white"/>
                </a:glow>
              </a:effectLst>
              <a:ea typeface="HGP明朝E" panose="02020900000000000000" pitchFamily="18" charset="-128"/>
              <a:cs typeface="Times New Roman" panose="02020603050405020304" pitchFamily="18" charset="0"/>
            </a:endParaRPr>
          </a:p>
        </p:txBody>
      </p:sp>
      <p:sp>
        <p:nvSpPr>
          <p:cNvPr id="55" name="テキスト ボックス 54"/>
          <p:cNvSpPr txBox="1"/>
          <p:nvPr/>
        </p:nvSpPr>
        <p:spPr>
          <a:xfrm>
            <a:off x="1824925" y="-30289"/>
            <a:ext cx="5642314" cy="646331"/>
          </a:xfrm>
          <a:prstGeom prst="rect">
            <a:avLst/>
          </a:prstGeom>
          <a:noFill/>
          <a:effectLst>
            <a:glow rad="127000">
              <a:schemeClr val="tx1"/>
            </a:glow>
          </a:effectLst>
        </p:spPr>
        <p:txBody>
          <a:bodyPr wrap="none" rtlCol="0" anchor="ctr" anchorCtr="0">
            <a:spAutoFit/>
          </a:bodyPr>
          <a:lstStyle/>
          <a:p>
            <a:pPr algn="ctr" defTabSz="914400">
              <a:spcBef>
                <a:spcPts val="1800"/>
              </a:spcBef>
            </a:pPr>
            <a:r>
              <a:rPr kumimoji="1" lang="en-US" altLang="ja-JP" sz="3600" dirty="0" smtClean="0">
                <a:ln w="18415" cmpd="sng">
                  <a:solidFill>
                    <a:srgbClr val="FFFFFF"/>
                  </a:solidFill>
                  <a:prstDash val="solid"/>
                </a:ln>
                <a:solidFill>
                  <a:schemeClr val="bg1"/>
                </a:solidFill>
                <a:latin typeface="Calibri"/>
                <a:ea typeface="HGP明朝E" panose="02020900000000000000" pitchFamily="18" charset="-128"/>
                <a:cs typeface="Times New Roman" panose="02020603050405020304" pitchFamily="18" charset="0"/>
              </a:rPr>
              <a:t>JAXA’s Next Decade Activities</a:t>
            </a:r>
            <a:endParaRPr kumimoji="1" lang="en-US" altLang="ja-JP" sz="3600" dirty="0">
              <a:ln w="18415" cmpd="sng">
                <a:solidFill>
                  <a:srgbClr val="FFFFFF"/>
                </a:solidFill>
                <a:prstDash val="solid"/>
              </a:ln>
              <a:solidFill>
                <a:schemeClr val="bg1"/>
              </a:solidFill>
              <a:latin typeface="Calibri"/>
              <a:ea typeface="HGP明朝E" panose="02020900000000000000" pitchFamily="18" charset="-128"/>
              <a:cs typeface="Times New Roman" panose="02020603050405020304" pitchFamily="18" charset="0"/>
            </a:endParaRPr>
          </a:p>
        </p:txBody>
      </p:sp>
      <p:sp>
        <p:nvSpPr>
          <p:cNvPr id="3" name="テキスト ボックス 2"/>
          <p:cNvSpPr txBox="1"/>
          <p:nvPr/>
        </p:nvSpPr>
        <p:spPr>
          <a:xfrm>
            <a:off x="3403412" y="2724285"/>
            <a:ext cx="1728191" cy="1015663"/>
          </a:xfrm>
          <a:prstGeom prst="rect">
            <a:avLst/>
          </a:prstGeom>
          <a:noFill/>
        </p:spPr>
        <p:txBody>
          <a:bodyPr wrap="square" rtlCol="0">
            <a:spAutoFit/>
          </a:bodyPr>
          <a:lstStyle/>
          <a:p>
            <a:pPr algn="ctr" defTabSz="914400"/>
            <a:r>
              <a:rPr kumimoji="1" lang="en-US" altLang="ja-JP" sz="2000" b="1" dirty="0">
                <a:solidFill>
                  <a:srgbClr val="002060"/>
                </a:solidFill>
                <a:effectLst>
                  <a:glow rad="127000">
                    <a:prstClr val="white"/>
                  </a:glow>
                </a:effectLst>
                <a:latin typeface="Calibri"/>
                <a:ea typeface="HGP明朝E" panose="02020900000000000000" pitchFamily="18" charset="-128"/>
                <a:cs typeface="Times New Roman" panose="02020603050405020304" pitchFamily="18" charset="0"/>
              </a:rPr>
              <a:t>Achievement </a:t>
            </a:r>
            <a:r>
              <a:rPr kumimoji="1" lang="en-US" altLang="ja-JP" sz="2000" b="1" dirty="0" smtClean="0">
                <a:solidFill>
                  <a:srgbClr val="002060"/>
                </a:solidFill>
                <a:effectLst>
                  <a:glow rad="127000">
                    <a:prstClr val="white"/>
                  </a:glow>
                </a:effectLst>
                <a:latin typeface="Calibri"/>
                <a:ea typeface="HGP明朝E" panose="02020900000000000000" pitchFamily="18" charset="-128"/>
                <a:cs typeface="Times New Roman" panose="02020603050405020304" pitchFamily="18" charset="0"/>
              </a:rPr>
              <a:t>of Technical Bases</a:t>
            </a:r>
            <a:endParaRPr kumimoji="1" lang="ja-JP" altLang="en-US" sz="2000" b="1" dirty="0">
              <a:solidFill>
                <a:srgbClr val="002060"/>
              </a:solidFill>
              <a:effectLst>
                <a:glow rad="127000">
                  <a:prstClr val="white"/>
                </a:glow>
              </a:effectLst>
              <a:latin typeface="Calibri"/>
              <a:ea typeface="HGP明朝E" panose="02020900000000000000" pitchFamily="18" charset="-128"/>
              <a:cs typeface="Times New Roman" panose="02020603050405020304" pitchFamily="18" charset="0"/>
            </a:endParaRPr>
          </a:p>
        </p:txBody>
      </p:sp>
      <p:sp>
        <p:nvSpPr>
          <p:cNvPr id="10" name="正方形/長方形 9"/>
          <p:cNvSpPr/>
          <p:nvPr/>
        </p:nvSpPr>
        <p:spPr>
          <a:xfrm>
            <a:off x="5935726" y="1628803"/>
            <a:ext cx="3186294" cy="830997"/>
          </a:xfrm>
          <a:prstGeom prst="rect">
            <a:avLst/>
          </a:prstGeom>
        </p:spPr>
        <p:txBody>
          <a:bodyPr wrap="square">
            <a:spAutoFit/>
          </a:bodyPr>
          <a:lstStyle/>
          <a:p>
            <a:pPr algn="ctr" defTabSz="914400"/>
            <a:r>
              <a:rPr kumimoji="1" lang="en-US" altLang="ja-JP" sz="2400" b="1" dirty="0" smtClean="0">
                <a:solidFill>
                  <a:srgbClr val="002060"/>
                </a:solidFill>
                <a:effectLst>
                  <a:glow rad="127000">
                    <a:prstClr val="white"/>
                  </a:glow>
                </a:effectLst>
                <a:latin typeface="Calibri"/>
                <a:ea typeface="HGP明朝E" panose="02020900000000000000" pitchFamily="18" charset="-128"/>
                <a:cs typeface="Times New Roman" panose="02020603050405020304" pitchFamily="18" charset="0"/>
              </a:rPr>
              <a:t>Solutions by Innovative Technology</a:t>
            </a:r>
            <a:endParaRPr kumimoji="1" lang="en-US" altLang="ja-JP" sz="2400" b="1" dirty="0">
              <a:solidFill>
                <a:srgbClr val="002060"/>
              </a:solidFill>
              <a:effectLst>
                <a:glow rad="127000">
                  <a:prstClr val="white"/>
                </a:glow>
              </a:effectLst>
              <a:latin typeface="Calibri"/>
              <a:ea typeface="HGP明朝E" panose="02020900000000000000" pitchFamily="18" charset="-128"/>
              <a:cs typeface="Times New Roman" panose="02020603050405020304" pitchFamily="18" charset="0"/>
            </a:endParaRPr>
          </a:p>
        </p:txBody>
      </p:sp>
      <p:sp>
        <p:nvSpPr>
          <p:cNvPr id="2" name="スライド番号プレースホルダー 1"/>
          <p:cNvSpPr>
            <a:spLocks noGrp="1"/>
          </p:cNvSpPr>
          <p:nvPr>
            <p:ph type="sldNum" sz="quarter" idx="12"/>
          </p:nvPr>
        </p:nvSpPr>
        <p:spPr>
          <a:xfrm>
            <a:off x="8626720" y="6485189"/>
            <a:ext cx="495300" cy="260350"/>
          </a:xfrm>
        </p:spPr>
        <p:txBody>
          <a:bodyPr/>
          <a:lstStyle/>
          <a:p>
            <a:fld id="{C2DFED01-C5F6-474B-920D-AE23457F7DA1}" type="slidenum">
              <a:rPr lang="ja-JP" altLang="en-US" smtClean="0">
                <a:solidFill>
                  <a:prstClr val="white"/>
                </a:solidFill>
                <a:latin typeface="Calibri"/>
              </a:rPr>
              <a:pPr/>
              <a:t>3</a:t>
            </a:fld>
            <a:endParaRPr lang="ja-JP" altLang="en-US" dirty="0">
              <a:solidFill>
                <a:prstClr val="white"/>
              </a:solidFill>
              <a:latin typeface="Calibri"/>
            </a:endParaRPr>
          </a:p>
        </p:txBody>
      </p:sp>
      <p:sp>
        <p:nvSpPr>
          <p:cNvPr id="26" name="円/楕円 25"/>
          <p:cNvSpPr/>
          <p:nvPr/>
        </p:nvSpPr>
        <p:spPr>
          <a:xfrm>
            <a:off x="2312057" y="3595283"/>
            <a:ext cx="1944191" cy="1881496"/>
          </a:xfrm>
          <a:prstGeom prst="ellipse">
            <a:avLst/>
          </a:prstGeom>
          <a:ln/>
          <a:effectLst>
            <a:outerShdw blurRad="40000" dist="20000" dir="5400000" rotWithShape="0">
              <a:srgbClr val="000000">
                <a:alpha val="38000"/>
              </a:srgbClr>
            </a:outerShdw>
            <a:reflection blurRad="6350" stA="52000" endA="300" endPos="15000" dir="5400000" sy="-100000" algn="bl" rotWithShape="0"/>
          </a:effectLst>
        </p:spPr>
        <p:style>
          <a:lnRef idx="1">
            <a:schemeClr val="accent1"/>
          </a:lnRef>
          <a:fillRef idx="2">
            <a:schemeClr val="accent1"/>
          </a:fillRef>
          <a:effectRef idx="1">
            <a:schemeClr val="accent1"/>
          </a:effectRef>
          <a:fontRef idx="minor">
            <a:schemeClr val="dk1"/>
          </a:fontRef>
        </p:style>
        <p:txBody>
          <a:bodyPr wrap="square" rtlCol="0" anchor="ctr"/>
          <a:lstStyle/>
          <a:p>
            <a:pPr algn="ctr" defTabSz="914400"/>
            <a:endParaRPr kumimoji="1" lang="ja-JP" altLang="en-US" b="1" dirty="0">
              <a:solidFill>
                <a:srgbClr val="002060"/>
              </a:solidFill>
              <a:effectLst>
                <a:glow rad="127000">
                  <a:prstClr val="white"/>
                </a:glow>
              </a:effectLst>
              <a:ea typeface="HGP明朝E" panose="02020900000000000000" pitchFamily="18" charset="-128"/>
              <a:cs typeface="Times New Roman" panose="02020603050405020304" pitchFamily="18" charset="0"/>
            </a:endParaRPr>
          </a:p>
        </p:txBody>
      </p:sp>
      <p:sp>
        <p:nvSpPr>
          <p:cNvPr id="27" name="テキスト ボックス 26"/>
          <p:cNvSpPr txBox="1"/>
          <p:nvPr/>
        </p:nvSpPr>
        <p:spPr>
          <a:xfrm>
            <a:off x="2444994" y="4036622"/>
            <a:ext cx="1728192" cy="1015663"/>
          </a:xfrm>
          <a:prstGeom prst="rect">
            <a:avLst/>
          </a:prstGeom>
          <a:noFill/>
        </p:spPr>
        <p:txBody>
          <a:bodyPr wrap="square" rtlCol="0">
            <a:spAutoFit/>
          </a:bodyPr>
          <a:lstStyle/>
          <a:p>
            <a:pPr algn="ctr" defTabSz="914400"/>
            <a:r>
              <a:rPr kumimoji="1" lang="en-US" altLang="ja-JP" sz="2000" b="1" dirty="0">
                <a:solidFill>
                  <a:srgbClr val="002060"/>
                </a:solidFill>
                <a:effectLst>
                  <a:glow rad="127000">
                    <a:prstClr val="white"/>
                  </a:glow>
                </a:effectLst>
                <a:latin typeface="Calibri"/>
                <a:ea typeface="HGP明朝E" panose="02020900000000000000" pitchFamily="18" charset="-128"/>
                <a:cs typeface="Times New Roman" panose="02020603050405020304" pitchFamily="18" charset="0"/>
              </a:rPr>
              <a:t>Accumulation of Application Research</a:t>
            </a:r>
            <a:endParaRPr kumimoji="1" lang="ja-JP" altLang="en-US" sz="2000" b="1" dirty="0">
              <a:solidFill>
                <a:srgbClr val="002060"/>
              </a:solidFill>
              <a:effectLst>
                <a:glow rad="127000">
                  <a:prstClr val="white"/>
                </a:glow>
              </a:effectLst>
              <a:latin typeface="Calibri"/>
              <a:ea typeface="HGP明朝E" panose="02020900000000000000" pitchFamily="18" charset="-128"/>
              <a:cs typeface="Times New Roman" panose="02020603050405020304" pitchFamily="18" charset="0"/>
            </a:endParaRPr>
          </a:p>
        </p:txBody>
      </p:sp>
    </p:spTree>
    <p:extLst>
      <p:ext uri="{BB962C8B-B14F-4D97-AF65-F5344CB8AC3E}">
        <p14:creationId xmlns:p14="http://schemas.microsoft.com/office/powerpoint/2010/main" val="1510374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500"/>
                                        <p:tgtEl>
                                          <p:spTgt spid="4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5"/>
                                        </p:tgtEl>
                                        <p:attrNameLst>
                                          <p:attrName>style.visibility</p:attrName>
                                        </p:attrNameLst>
                                      </p:cBhvr>
                                      <p:to>
                                        <p:strVal val="visible"/>
                                      </p:to>
                                    </p:set>
                                    <p:animEffect transition="in" filter="fade">
                                      <p:cBhvr>
                                        <p:cTn id="14" dur="500"/>
                                        <p:tgtEl>
                                          <p:spTgt spid="4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500"/>
                                        <p:tgtEl>
                                          <p:spTgt spid="5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500"/>
                                        <p:tgtEl>
                                          <p:spTgt spid="2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fade">
                                      <p:cBhvr>
                                        <p:cTn id="29" dur="500"/>
                                        <p:tgtEl>
                                          <p:spTgt spid="40"/>
                                        </p:tgtEl>
                                      </p:cBhvr>
                                    </p:animEffect>
                                  </p:childTnLst>
                                </p:cTn>
                              </p:par>
                            </p:childTnLst>
                          </p:cTn>
                        </p:par>
                        <p:par>
                          <p:cTn id="30" fill="hold">
                            <p:stCondLst>
                              <p:cond delay="1000"/>
                            </p:stCondLst>
                            <p:childTnLst>
                              <p:par>
                                <p:cTn id="31" presetID="10" presetClass="entr" presetSubtype="0" fill="hold" grpId="0" nodeType="afterEffect">
                                  <p:stCondLst>
                                    <p:cond delay="0"/>
                                  </p:stCondLst>
                                  <p:childTnLst>
                                    <p:set>
                                      <p:cBhvr>
                                        <p:cTn id="32" dur="1" fill="hold">
                                          <p:stCondLst>
                                            <p:cond delay="0"/>
                                          </p:stCondLst>
                                        </p:cTn>
                                        <p:tgtEl>
                                          <p:spTgt spid="44"/>
                                        </p:tgtEl>
                                        <p:attrNameLst>
                                          <p:attrName>style.visibility</p:attrName>
                                        </p:attrNameLst>
                                      </p:cBhvr>
                                      <p:to>
                                        <p:strVal val="visible"/>
                                      </p:to>
                                    </p:set>
                                    <p:animEffect transition="in" filter="fade">
                                      <p:cBhvr>
                                        <p:cTn id="33" dur="500"/>
                                        <p:tgtEl>
                                          <p:spTgt spid="4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8"/>
                                        </p:tgtEl>
                                        <p:attrNameLst>
                                          <p:attrName>style.visibility</p:attrName>
                                        </p:attrNameLst>
                                      </p:cBhvr>
                                      <p:to>
                                        <p:strVal val="visible"/>
                                      </p:to>
                                    </p:set>
                                    <p:animEffect transition="in" filter="fade">
                                      <p:cBhvr>
                                        <p:cTn id="36" dur="500"/>
                                        <p:tgtEl>
                                          <p:spTgt spid="4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9"/>
                                        </p:tgtEl>
                                        <p:attrNameLst>
                                          <p:attrName>style.visibility</p:attrName>
                                        </p:attrNameLst>
                                      </p:cBhvr>
                                      <p:to>
                                        <p:strVal val="visible"/>
                                      </p:to>
                                    </p:set>
                                    <p:animEffect transition="in" filter="fade">
                                      <p:cBhvr>
                                        <p:cTn id="39" dur="500"/>
                                        <p:tgtEl>
                                          <p:spTgt spid="4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fade">
                                      <p:cBhvr>
                                        <p:cTn id="42" dur="500"/>
                                        <p:tgtEl>
                                          <p:spTgt spid="41"/>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500"/>
                                        <p:tgtEl>
                                          <p:spTgt spid="1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51"/>
                                        </p:tgtEl>
                                        <p:attrNameLst>
                                          <p:attrName>style.visibility</p:attrName>
                                        </p:attrNameLst>
                                      </p:cBhvr>
                                      <p:to>
                                        <p:strVal val="visible"/>
                                      </p:to>
                                    </p:set>
                                    <p:animEffect transition="in" filter="fade">
                                      <p:cBhvr>
                                        <p:cTn id="48" dur="500"/>
                                        <p:tgtEl>
                                          <p:spTgt spid="51"/>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52"/>
                                        </p:tgtEl>
                                        <p:attrNameLst>
                                          <p:attrName>style.visibility</p:attrName>
                                        </p:attrNameLst>
                                      </p:cBhvr>
                                      <p:to>
                                        <p:strVal val="visible"/>
                                      </p:to>
                                    </p:set>
                                    <p:animEffect transition="in" filter="fade">
                                      <p:cBhvr>
                                        <p:cTn id="51"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2" grpId="0" animBg="1"/>
      <p:bldP spid="43" grpId="0"/>
      <p:bldP spid="44" grpId="0"/>
      <p:bldP spid="45" grpId="0"/>
      <p:bldP spid="48" grpId="0"/>
      <p:bldP spid="49" grpId="0" animBg="1"/>
      <p:bldP spid="51" grpId="0" animBg="1"/>
      <p:bldP spid="52" grpId="0" animBg="1"/>
      <p:bldP spid="53" grpId="0" animBg="1"/>
      <p:bldP spid="3" grpId="0"/>
      <p:bldP spid="10" grpId="0"/>
      <p:bldP spid="26" grpId="0" animBg="1"/>
      <p:bldP spid="2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168"/>
          <p:cNvGraphicFramePr>
            <a:graphicFrameLocks noGrp="1"/>
          </p:cNvGraphicFramePr>
          <p:nvPr>
            <p:extLst>
              <p:ext uri="{D42A27DB-BD31-4B8C-83A1-F6EECF244321}">
                <p14:modId xmlns:p14="http://schemas.microsoft.com/office/powerpoint/2010/main" val="3429521151"/>
              </p:ext>
            </p:extLst>
          </p:nvPr>
        </p:nvGraphicFramePr>
        <p:xfrm>
          <a:off x="52755" y="587375"/>
          <a:ext cx="8907251" cy="6234797"/>
        </p:xfrm>
        <a:graphic>
          <a:graphicData uri="http://schemas.openxmlformats.org/drawingml/2006/table">
            <a:tbl>
              <a:tblPr/>
              <a:tblGrid>
                <a:gridCol w="1097172"/>
                <a:gridCol w="1561677"/>
                <a:gridCol w="445477"/>
                <a:gridCol w="446943"/>
                <a:gridCol w="446942"/>
                <a:gridCol w="445477"/>
                <a:gridCol w="446943"/>
                <a:gridCol w="445477"/>
                <a:gridCol w="446942"/>
                <a:gridCol w="445477"/>
                <a:gridCol w="446943"/>
                <a:gridCol w="445477"/>
                <a:gridCol w="446942"/>
                <a:gridCol w="446943"/>
                <a:gridCol w="445477"/>
                <a:gridCol w="446942"/>
              </a:tblGrid>
              <a:tr h="394407">
                <a:tc>
                  <a:txBody>
                    <a:bodyPr/>
                    <a:lstStyle/>
                    <a:p>
                      <a:pPr marL="84138" marR="0" lvl="0" indent="0" algn="ctr" defTabSz="914400" rtl="0" eaLnBrk="0" fontAlgn="base" latinLnBrk="0" hangingPunct="0">
                        <a:lnSpc>
                          <a:spcPct val="85000"/>
                        </a:lnSpc>
                        <a:spcBef>
                          <a:spcPct val="0"/>
                        </a:spcBef>
                        <a:spcAft>
                          <a:spcPct val="0"/>
                        </a:spcAft>
                        <a:buClr>
                          <a:schemeClr val="accent1"/>
                        </a:buClr>
                        <a:buSzTx/>
                        <a:buFont typeface="Wingdings" pitchFamily="2" charset="2"/>
                        <a:buNone/>
                        <a:tabLst/>
                      </a:pPr>
                      <a:r>
                        <a:rPr kumimoji="0" lang="en-US" altLang="ja-JP" sz="1800" b="0" i="0" u="none" strike="noStrike" cap="none" normalizeH="0" baseline="0" dirty="0" smtClean="0">
                          <a:ln>
                            <a:noFill/>
                          </a:ln>
                          <a:solidFill>
                            <a:schemeClr val="tx1"/>
                          </a:solidFill>
                          <a:effectLst/>
                          <a:latin typeface="+mn-lt"/>
                          <a:ea typeface="ＭＳ Ｐゴシック" pitchFamily="50" charset="-128"/>
                        </a:rPr>
                        <a:t>Target</a:t>
                      </a:r>
                      <a:endParaRPr kumimoji="0" lang="ja-JP" altLang="en-US" sz="1800" b="0" i="0" u="none" strike="noStrike" cap="none" normalizeH="0" baseline="0" dirty="0" smtClean="0">
                        <a:ln>
                          <a:noFill/>
                        </a:ln>
                        <a:solidFill>
                          <a:schemeClr val="tx1"/>
                        </a:solidFill>
                        <a:effectLst/>
                        <a:latin typeface="+mn-lt"/>
                        <a:ea typeface="ＭＳ Ｐゴシック" pitchFamily="50" charset="-128"/>
                      </a:endParaRPr>
                    </a:p>
                  </a:txBody>
                  <a:tcPr marL="18000" marR="18000" marT="17999" marB="1799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5000"/>
                        </a:lnSpc>
                        <a:spcBef>
                          <a:spcPct val="0"/>
                        </a:spcBef>
                        <a:spcAft>
                          <a:spcPct val="0"/>
                        </a:spcAft>
                        <a:buClr>
                          <a:schemeClr val="accent1"/>
                        </a:buClr>
                        <a:buSzTx/>
                        <a:buFont typeface="Wingdings" pitchFamily="2" charset="2"/>
                        <a:buNone/>
                        <a:tabLst/>
                      </a:pPr>
                      <a:r>
                        <a:rPr kumimoji="0" lang="en-US" altLang="ja-JP" sz="1800" b="0" i="0" u="none" strike="noStrike" cap="none" normalizeH="0" baseline="0" dirty="0" smtClean="0">
                          <a:ln>
                            <a:noFill/>
                          </a:ln>
                          <a:solidFill>
                            <a:schemeClr val="tx1"/>
                          </a:solidFill>
                          <a:effectLst/>
                          <a:latin typeface="+mn-lt"/>
                          <a:ea typeface="ＭＳ Ｐゴシック" pitchFamily="50" charset="-128"/>
                        </a:rPr>
                        <a:t>Sensors</a:t>
                      </a:r>
                    </a:p>
                  </a:txBody>
                  <a:tcPr marL="18000" marR="18000" marT="17999" marB="179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5000"/>
                        </a:lnSpc>
                        <a:spcBef>
                          <a:spcPct val="0"/>
                        </a:spcBef>
                        <a:spcAft>
                          <a:spcPct val="0"/>
                        </a:spcAft>
                        <a:buClr>
                          <a:schemeClr val="accent1"/>
                        </a:buClr>
                        <a:buSzTx/>
                        <a:buFont typeface="Wingdings" pitchFamily="2" charset="2"/>
                        <a:buNone/>
                        <a:tabLst/>
                      </a:pPr>
                      <a:r>
                        <a:rPr kumimoji="0" lang="en-US" altLang="ja-JP" sz="1400" b="0" i="0" u="none" strike="noStrike" cap="none" normalizeH="0" baseline="0" dirty="0" smtClean="0">
                          <a:ln>
                            <a:noFill/>
                          </a:ln>
                          <a:solidFill>
                            <a:schemeClr val="tx1"/>
                          </a:solidFill>
                          <a:effectLst/>
                          <a:latin typeface="+mn-lt"/>
                          <a:ea typeface="ＭＳ Ｐゴシック" pitchFamily="50" charset="-128"/>
                        </a:rPr>
                        <a:t>2005</a:t>
                      </a:r>
                    </a:p>
                  </a:txBody>
                  <a:tcPr marL="18000" marR="18000" marT="17999" marB="179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5000"/>
                        </a:lnSpc>
                        <a:spcBef>
                          <a:spcPct val="0"/>
                        </a:spcBef>
                        <a:spcAft>
                          <a:spcPct val="0"/>
                        </a:spcAft>
                        <a:buClr>
                          <a:schemeClr val="accent1"/>
                        </a:buClr>
                        <a:buSzTx/>
                        <a:buFont typeface="Wingdings" pitchFamily="2" charset="2"/>
                        <a:buNone/>
                        <a:tabLst/>
                      </a:pPr>
                      <a:r>
                        <a:rPr kumimoji="0" lang="en-US" altLang="ja-JP" sz="1400" b="0" i="0" u="none" strike="noStrike" cap="none" normalizeH="0" baseline="0" dirty="0" smtClean="0">
                          <a:ln>
                            <a:noFill/>
                          </a:ln>
                          <a:solidFill>
                            <a:schemeClr val="tx1"/>
                          </a:solidFill>
                          <a:effectLst/>
                          <a:latin typeface="+mn-lt"/>
                          <a:ea typeface="ＭＳ Ｐゴシック" pitchFamily="50" charset="-128"/>
                        </a:rPr>
                        <a:t>2006</a:t>
                      </a:r>
                    </a:p>
                  </a:txBody>
                  <a:tcPr marL="18000" marR="18000" marT="17999" marB="17999"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5000"/>
                        </a:lnSpc>
                        <a:spcBef>
                          <a:spcPct val="0"/>
                        </a:spcBef>
                        <a:spcAft>
                          <a:spcPct val="0"/>
                        </a:spcAft>
                        <a:buClr>
                          <a:schemeClr val="accent1"/>
                        </a:buClr>
                        <a:buSzTx/>
                        <a:buFont typeface="Wingdings" pitchFamily="2" charset="2"/>
                        <a:buNone/>
                        <a:tabLst/>
                      </a:pPr>
                      <a:r>
                        <a:rPr kumimoji="0" lang="en-US" altLang="ja-JP" sz="1400" b="0" i="0" u="none" strike="noStrike" cap="none" normalizeH="0" baseline="0" dirty="0" smtClean="0">
                          <a:ln>
                            <a:noFill/>
                          </a:ln>
                          <a:solidFill>
                            <a:schemeClr val="tx1"/>
                          </a:solidFill>
                          <a:effectLst/>
                          <a:latin typeface="+mn-lt"/>
                          <a:ea typeface="ＭＳ Ｐゴシック" pitchFamily="50" charset="-128"/>
                        </a:rPr>
                        <a:t>2007</a:t>
                      </a:r>
                    </a:p>
                  </a:txBody>
                  <a:tcPr marL="18000" marR="18000" marT="17999" marB="17999"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5000"/>
                        </a:lnSpc>
                        <a:spcBef>
                          <a:spcPct val="0"/>
                        </a:spcBef>
                        <a:spcAft>
                          <a:spcPct val="0"/>
                        </a:spcAft>
                        <a:buClr>
                          <a:schemeClr val="accent1"/>
                        </a:buClr>
                        <a:buSzTx/>
                        <a:buFont typeface="Wingdings" pitchFamily="2" charset="2"/>
                        <a:buNone/>
                        <a:tabLst/>
                      </a:pPr>
                      <a:r>
                        <a:rPr kumimoji="0" lang="en-US" altLang="ja-JP" sz="1400" b="0" i="0" u="none" strike="noStrike" cap="none" normalizeH="0" baseline="0" dirty="0" smtClean="0">
                          <a:ln>
                            <a:noFill/>
                          </a:ln>
                          <a:solidFill>
                            <a:schemeClr val="tx1"/>
                          </a:solidFill>
                          <a:effectLst/>
                          <a:latin typeface="+mn-lt"/>
                          <a:ea typeface="ＭＳ Ｐゴシック" pitchFamily="50" charset="-128"/>
                        </a:rPr>
                        <a:t>2008</a:t>
                      </a:r>
                    </a:p>
                  </a:txBody>
                  <a:tcPr marL="18000" marR="18000" marT="17999" marB="17999"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0" fontAlgn="base" latinLnBrk="0" hangingPunct="0">
                        <a:lnSpc>
                          <a:spcPct val="85000"/>
                        </a:lnSpc>
                        <a:spcBef>
                          <a:spcPct val="0"/>
                        </a:spcBef>
                        <a:spcAft>
                          <a:spcPct val="0"/>
                        </a:spcAft>
                        <a:buClr>
                          <a:schemeClr val="accent1"/>
                        </a:buClr>
                        <a:buSzTx/>
                        <a:buFont typeface="Wingdings" pitchFamily="2" charset="2"/>
                        <a:buNone/>
                        <a:tabLst/>
                      </a:pPr>
                      <a:r>
                        <a:rPr kumimoji="0" lang="en-US" altLang="ja-JP" sz="1400" b="0" i="0" u="none" strike="noStrike" cap="none" normalizeH="0" baseline="0" dirty="0" smtClean="0">
                          <a:ln>
                            <a:noFill/>
                          </a:ln>
                          <a:solidFill>
                            <a:schemeClr val="tx1"/>
                          </a:solidFill>
                          <a:effectLst/>
                          <a:latin typeface="+mn-lt"/>
                          <a:ea typeface="ＭＳ Ｐゴシック" pitchFamily="50" charset="-128"/>
                        </a:rPr>
                        <a:t>2009</a:t>
                      </a:r>
                    </a:p>
                  </a:txBody>
                  <a:tcPr marL="18000" marR="18000" marT="17999" marB="17999"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0" fontAlgn="base" latinLnBrk="0" hangingPunct="0">
                        <a:lnSpc>
                          <a:spcPct val="85000"/>
                        </a:lnSpc>
                        <a:spcBef>
                          <a:spcPct val="0"/>
                        </a:spcBef>
                        <a:spcAft>
                          <a:spcPct val="0"/>
                        </a:spcAft>
                        <a:buClr>
                          <a:schemeClr val="accent1"/>
                        </a:buClr>
                        <a:buSzTx/>
                        <a:buFont typeface="Wingdings" pitchFamily="2" charset="2"/>
                        <a:buNone/>
                        <a:tabLst/>
                      </a:pPr>
                      <a:r>
                        <a:rPr kumimoji="0" lang="en-US" altLang="ja-JP" sz="1400" b="0" i="0" u="none" strike="noStrike" cap="none" normalizeH="0" baseline="0" dirty="0" smtClean="0">
                          <a:ln>
                            <a:noFill/>
                          </a:ln>
                          <a:solidFill>
                            <a:schemeClr val="tx1"/>
                          </a:solidFill>
                          <a:effectLst/>
                          <a:latin typeface="+mn-lt"/>
                          <a:ea typeface="ＭＳ Ｐゴシック" pitchFamily="50" charset="-128"/>
                        </a:rPr>
                        <a:t>2010</a:t>
                      </a:r>
                    </a:p>
                  </a:txBody>
                  <a:tcPr marL="18000" marR="18000" marT="17999" marB="17999"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0" fontAlgn="base" latinLnBrk="0" hangingPunct="0">
                        <a:lnSpc>
                          <a:spcPct val="85000"/>
                        </a:lnSpc>
                        <a:spcBef>
                          <a:spcPct val="0"/>
                        </a:spcBef>
                        <a:spcAft>
                          <a:spcPct val="0"/>
                        </a:spcAft>
                        <a:buClr>
                          <a:schemeClr val="accent1"/>
                        </a:buClr>
                        <a:buSzTx/>
                        <a:buFont typeface="Wingdings" pitchFamily="2" charset="2"/>
                        <a:buNone/>
                        <a:tabLst/>
                      </a:pPr>
                      <a:r>
                        <a:rPr kumimoji="0" lang="en-US" altLang="ja-JP" sz="1400" b="0" i="0" u="none" strike="noStrike" cap="none" normalizeH="0" baseline="0" dirty="0" smtClean="0">
                          <a:ln>
                            <a:noFill/>
                          </a:ln>
                          <a:solidFill>
                            <a:schemeClr val="tx1"/>
                          </a:solidFill>
                          <a:effectLst/>
                          <a:latin typeface="+mn-lt"/>
                          <a:ea typeface="ＭＳ Ｐゴシック" pitchFamily="50" charset="-128"/>
                        </a:rPr>
                        <a:t>2011</a:t>
                      </a:r>
                    </a:p>
                  </a:txBody>
                  <a:tcPr marL="18000" marR="18000" marT="17999" marB="17999"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0" fontAlgn="base" latinLnBrk="0" hangingPunct="0">
                        <a:lnSpc>
                          <a:spcPct val="85000"/>
                        </a:lnSpc>
                        <a:spcBef>
                          <a:spcPct val="0"/>
                        </a:spcBef>
                        <a:spcAft>
                          <a:spcPct val="0"/>
                        </a:spcAft>
                        <a:buClr>
                          <a:schemeClr val="accent1"/>
                        </a:buClr>
                        <a:buSzTx/>
                        <a:buFont typeface="Wingdings" pitchFamily="2" charset="2"/>
                        <a:buNone/>
                        <a:tabLst/>
                      </a:pPr>
                      <a:r>
                        <a:rPr kumimoji="0" lang="en-US" altLang="ja-JP" sz="1400" b="0" i="0" u="none" strike="noStrike" cap="none" normalizeH="0" baseline="0" dirty="0" smtClean="0">
                          <a:ln>
                            <a:noFill/>
                          </a:ln>
                          <a:solidFill>
                            <a:schemeClr val="tx1"/>
                          </a:solidFill>
                          <a:effectLst/>
                          <a:latin typeface="+mn-lt"/>
                          <a:ea typeface="ＭＳ Ｐゴシック" pitchFamily="50" charset="-128"/>
                        </a:rPr>
                        <a:t>2012</a:t>
                      </a:r>
                    </a:p>
                  </a:txBody>
                  <a:tcPr marL="18000" marR="18000" marT="17999" marB="17999"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0" fontAlgn="base" latinLnBrk="0" hangingPunct="0">
                        <a:lnSpc>
                          <a:spcPct val="85000"/>
                        </a:lnSpc>
                        <a:spcBef>
                          <a:spcPct val="0"/>
                        </a:spcBef>
                        <a:spcAft>
                          <a:spcPct val="0"/>
                        </a:spcAft>
                        <a:buClr>
                          <a:schemeClr val="accent1"/>
                        </a:buClr>
                        <a:buSzTx/>
                        <a:buFont typeface="Wingdings" pitchFamily="2" charset="2"/>
                        <a:buNone/>
                        <a:tabLst/>
                      </a:pPr>
                      <a:r>
                        <a:rPr kumimoji="0" lang="en-US" altLang="ja-JP" sz="1400" b="0" i="0" u="none" strike="noStrike" cap="none" normalizeH="0" baseline="0" dirty="0" smtClean="0">
                          <a:ln>
                            <a:noFill/>
                          </a:ln>
                          <a:solidFill>
                            <a:schemeClr val="tx1"/>
                          </a:solidFill>
                          <a:effectLst/>
                          <a:latin typeface="+mn-lt"/>
                          <a:ea typeface="ＭＳ Ｐゴシック" pitchFamily="50" charset="-128"/>
                        </a:rPr>
                        <a:t>2013</a:t>
                      </a:r>
                    </a:p>
                  </a:txBody>
                  <a:tcPr marL="18000" marR="18000" marT="17999" marB="17999"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0" fontAlgn="base" latinLnBrk="0" hangingPunct="0">
                        <a:lnSpc>
                          <a:spcPct val="85000"/>
                        </a:lnSpc>
                        <a:spcBef>
                          <a:spcPct val="0"/>
                        </a:spcBef>
                        <a:spcAft>
                          <a:spcPct val="0"/>
                        </a:spcAft>
                        <a:buClr>
                          <a:schemeClr val="accent1"/>
                        </a:buClr>
                        <a:buSzTx/>
                        <a:buFont typeface="Wingdings" pitchFamily="2" charset="2"/>
                        <a:buNone/>
                        <a:tabLst/>
                      </a:pPr>
                      <a:r>
                        <a:rPr kumimoji="0" lang="en-US" altLang="ja-JP" sz="1400" b="0" i="0" u="none" strike="noStrike" cap="none" normalizeH="0" baseline="0" dirty="0" smtClean="0">
                          <a:ln>
                            <a:noFill/>
                          </a:ln>
                          <a:solidFill>
                            <a:schemeClr val="tx1"/>
                          </a:solidFill>
                          <a:effectLst/>
                          <a:latin typeface="+mn-lt"/>
                          <a:ea typeface="ＭＳ Ｐゴシック" pitchFamily="50" charset="-128"/>
                        </a:rPr>
                        <a:t>2014</a:t>
                      </a:r>
                    </a:p>
                  </a:txBody>
                  <a:tcPr marL="18000" marR="18000" marT="17999" marB="17999"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0" fontAlgn="base" latinLnBrk="0" hangingPunct="0">
                        <a:lnSpc>
                          <a:spcPct val="85000"/>
                        </a:lnSpc>
                        <a:spcBef>
                          <a:spcPct val="0"/>
                        </a:spcBef>
                        <a:spcAft>
                          <a:spcPct val="0"/>
                        </a:spcAft>
                        <a:buClr>
                          <a:schemeClr val="accent1"/>
                        </a:buClr>
                        <a:buSzTx/>
                        <a:buFont typeface="Wingdings" pitchFamily="2" charset="2"/>
                        <a:buNone/>
                        <a:tabLst/>
                      </a:pPr>
                      <a:r>
                        <a:rPr kumimoji="0" lang="en-US" altLang="ja-JP" sz="1400" b="0" i="0" u="none" strike="noStrike" cap="none" normalizeH="0" baseline="0" dirty="0" smtClean="0">
                          <a:ln>
                            <a:noFill/>
                          </a:ln>
                          <a:solidFill>
                            <a:schemeClr val="tx1"/>
                          </a:solidFill>
                          <a:effectLst/>
                          <a:latin typeface="+mn-lt"/>
                          <a:ea typeface="ＭＳ Ｐゴシック" pitchFamily="50" charset="-128"/>
                        </a:rPr>
                        <a:t>2015</a:t>
                      </a:r>
                    </a:p>
                  </a:txBody>
                  <a:tcPr marL="18000" marR="18000" marT="17999" marB="17999"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0" fontAlgn="base" latinLnBrk="0" hangingPunct="0">
                        <a:lnSpc>
                          <a:spcPct val="85000"/>
                        </a:lnSpc>
                        <a:spcBef>
                          <a:spcPct val="0"/>
                        </a:spcBef>
                        <a:spcAft>
                          <a:spcPct val="0"/>
                        </a:spcAft>
                        <a:buClr>
                          <a:schemeClr val="accent1"/>
                        </a:buClr>
                        <a:buSzTx/>
                        <a:buFont typeface="Wingdings" pitchFamily="2" charset="2"/>
                        <a:buNone/>
                        <a:tabLst/>
                      </a:pPr>
                      <a:r>
                        <a:rPr kumimoji="0" lang="en-US" altLang="ja-JP" sz="1400" b="0" i="0" u="none" strike="noStrike" cap="none" normalizeH="0" baseline="0" dirty="0" smtClean="0">
                          <a:ln>
                            <a:noFill/>
                          </a:ln>
                          <a:solidFill>
                            <a:schemeClr val="tx1"/>
                          </a:solidFill>
                          <a:effectLst/>
                          <a:latin typeface="+mn-lt"/>
                          <a:ea typeface="ＭＳ Ｐゴシック" pitchFamily="50" charset="-128"/>
                        </a:rPr>
                        <a:t>2016</a:t>
                      </a:r>
                    </a:p>
                  </a:txBody>
                  <a:tcPr marL="18000" marR="18000" marT="17999" marB="17999"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0" fontAlgn="base" latinLnBrk="0" hangingPunct="0">
                        <a:lnSpc>
                          <a:spcPct val="85000"/>
                        </a:lnSpc>
                        <a:spcBef>
                          <a:spcPct val="0"/>
                        </a:spcBef>
                        <a:spcAft>
                          <a:spcPct val="0"/>
                        </a:spcAft>
                        <a:buClr>
                          <a:schemeClr val="accent1"/>
                        </a:buClr>
                        <a:buSzTx/>
                        <a:buFont typeface="Wingdings" pitchFamily="2" charset="2"/>
                        <a:buNone/>
                        <a:tabLst/>
                      </a:pPr>
                      <a:r>
                        <a:rPr kumimoji="0" lang="en-US" altLang="ja-JP" sz="1400" b="0" i="0" u="none" strike="noStrike" cap="none" normalizeH="0" baseline="0" dirty="0" smtClean="0">
                          <a:ln>
                            <a:noFill/>
                          </a:ln>
                          <a:solidFill>
                            <a:schemeClr val="tx1"/>
                          </a:solidFill>
                          <a:effectLst/>
                          <a:latin typeface="+mn-lt"/>
                          <a:ea typeface="ＭＳ Ｐゴシック" pitchFamily="50" charset="-128"/>
                        </a:rPr>
                        <a:t>2017</a:t>
                      </a:r>
                    </a:p>
                  </a:txBody>
                  <a:tcPr marL="18000" marR="18000" marT="17999" marB="17999"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0" fontAlgn="base" latinLnBrk="0" hangingPunct="0">
                        <a:lnSpc>
                          <a:spcPct val="85000"/>
                        </a:lnSpc>
                        <a:spcBef>
                          <a:spcPct val="0"/>
                        </a:spcBef>
                        <a:spcAft>
                          <a:spcPct val="0"/>
                        </a:spcAft>
                        <a:buClr>
                          <a:schemeClr val="accent1"/>
                        </a:buClr>
                        <a:buSzTx/>
                        <a:buFont typeface="Wingdings" pitchFamily="2" charset="2"/>
                        <a:buNone/>
                        <a:tabLst/>
                      </a:pPr>
                      <a:r>
                        <a:rPr kumimoji="0" lang="en-US" altLang="ja-JP" sz="1400" b="0" i="0" u="none" strike="noStrike" cap="none" normalizeH="0" baseline="0" dirty="0" smtClean="0">
                          <a:ln>
                            <a:noFill/>
                          </a:ln>
                          <a:solidFill>
                            <a:schemeClr val="tx1"/>
                          </a:solidFill>
                          <a:effectLst/>
                          <a:latin typeface="+mn-lt"/>
                          <a:ea typeface="ＭＳ Ｐゴシック" pitchFamily="50" charset="-128"/>
                        </a:rPr>
                        <a:t>2018</a:t>
                      </a:r>
                    </a:p>
                  </a:txBody>
                  <a:tcPr marL="18000" marR="18000" marT="17999" marB="17999" anchor="ctr" horzOverflow="overflow">
                    <a:lnL w="12700" cap="flat" cmpd="sng" algn="ctr">
                      <a:solidFill>
                        <a:schemeClr val="tx1"/>
                      </a:solidFill>
                      <a:prstDash val="sysDot"/>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951314">
                <a:tc>
                  <a:txBody>
                    <a:bodyPr/>
                    <a:lstStyle/>
                    <a:p>
                      <a:pPr marL="84138" marR="0" lvl="0" indent="0" algn="l" defTabSz="914400" rtl="0" eaLnBrk="0" fontAlgn="base" latinLnBrk="0" hangingPunct="0">
                        <a:lnSpc>
                          <a:spcPct val="90000"/>
                        </a:lnSpc>
                        <a:spcBef>
                          <a:spcPct val="0"/>
                        </a:spcBef>
                        <a:spcAft>
                          <a:spcPct val="0"/>
                        </a:spcAft>
                        <a:buClr>
                          <a:schemeClr val="accent1"/>
                        </a:buClr>
                        <a:buSzTx/>
                        <a:buFont typeface="Wingdings" pitchFamily="2" charset="2"/>
                        <a:buNone/>
                        <a:tabLst/>
                      </a:pPr>
                      <a:r>
                        <a:rPr kumimoji="0" lang="en-US" altLang="ja-JP" sz="1600" b="1" i="0" u="none" strike="noStrike" cap="none" normalizeH="0" baseline="0" dirty="0" smtClean="0">
                          <a:ln>
                            <a:noFill/>
                          </a:ln>
                          <a:solidFill>
                            <a:srgbClr val="0000FF"/>
                          </a:solidFill>
                          <a:effectLst/>
                          <a:latin typeface="+mn-lt"/>
                          <a:ea typeface="ＭＳ Ｐゴシック" pitchFamily="50" charset="-128"/>
                          <a:cs typeface="Arial" pitchFamily="34" charset="0"/>
                        </a:rPr>
                        <a:t>Disaster/</a:t>
                      </a:r>
                    </a:p>
                    <a:p>
                      <a:pPr marL="84138" marR="0" lvl="0" indent="0" algn="l" defTabSz="914400" rtl="0" eaLnBrk="0" fontAlgn="base" latinLnBrk="0" hangingPunct="0">
                        <a:lnSpc>
                          <a:spcPct val="90000"/>
                        </a:lnSpc>
                        <a:spcBef>
                          <a:spcPct val="0"/>
                        </a:spcBef>
                        <a:spcAft>
                          <a:spcPct val="0"/>
                        </a:spcAft>
                        <a:buClr>
                          <a:schemeClr val="accent1"/>
                        </a:buClr>
                        <a:buSzTx/>
                        <a:buFont typeface="Wingdings" pitchFamily="2" charset="2"/>
                        <a:buNone/>
                        <a:tabLst/>
                      </a:pPr>
                      <a:r>
                        <a:rPr kumimoji="0" lang="en-US" altLang="ja-JP" sz="1600" b="1" i="0" u="none" strike="noStrike" cap="none" normalizeH="0" baseline="0" dirty="0" smtClean="0">
                          <a:ln>
                            <a:noFill/>
                          </a:ln>
                          <a:solidFill>
                            <a:srgbClr val="0000FF"/>
                          </a:solidFill>
                          <a:effectLst/>
                          <a:latin typeface="+mn-lt"/>
                          <a:ea typeface="ＭＳ Ｐゴシック" pitchFamily="50" charset="-128"/>
                          <a:cs typeface="Arial" pitchFamily="34" charset="0"/>
                        </a:rPr>
                        <a:t>Resource</a:t>
                      </a:r>
                      <a:endParaRPr kumimoji="0" lang="ja-JP" altLang="en-US" sz="1600" b="1" i="0" u="none" strike="noStrike" cap="none" normalizeH="0" baseline="0" dirty="0" smtClean="0">
                        <a:ln>
                          <a:noFill/>
                        </a:ln>
                        <a:solidFill>
                          <a:srgbClr val="0000FF"/>
                        </a:solidFill>
                        <a:effectLst/>
                        <a:latin typeface="+mn-lt"/>
                        <a:ea typeface="ＭＳ Ｐゴシック" pitchFamily="50" charset="-128"/>
                        <a:cs typeface="Arial" pitchFamily="34" charset="0"/>
                      </a:endParaRPr>
                    </a:p>
                  </a:txBody>
                  <a:tcPr marL="18000" marR="18000" marT="17999" marB="1799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accent1"/>
                        </a:buClr>
                        <a:buSzTx/>
                        <a:buFont typeface="Wingdings" pitchFamily="2" charset="2"/>
                        <a:buNone/>
                        <a:tabLst/>
                      </a:pPr>
                      <a:r>
                        <a:rPr kumimoji="0" lang="en-US" altLang="ja-JP" sz="1600" b="1" i="0" u="none" strike="noStrike" cap="none" normalizeH="0" baseline="0" dirty="0" smtClean="0">
                          <a:ln>
                            <a:noFill/>
                          </a:ln>
                          <a:solidFill>
                            <a:schemeClr val="tx1"/>
                          </a:solidFill>
                          <a:effectLst/>
                          <a:latin typeface="+mn-lt"/>
                          <a:ea typeface="ＭＳ Ｐゴシック" pitchFamily="50" charset="-128"/>
                          <a:cs typeface="Arial" pitchFamily="34" charset="0"/>
                        </a:rPr>
                        <a:t>SAR</a:t>
                      </a:r>
                    </a:p>
                    <a:p>
                      <a:pPr marL="0" marR="0" lvl="0" indent="0" algn="ctr" defTabSz="914400" rtl="0" eaLnBrk="0" fontAlgn="base" latinLnBrk="0" hangingPunct="0">
                        <a:lnSpc>
                          <a:spcPct val="100000"/>
                        </a:lnSpc>
                        <a:spcBef>
                          <a:spcPct val="0"/>
                        </a:spcBef>
                        <a:spcAft>
                          <a:spcPct val="0"/>
                        </a:spcAft>
                        <a:buClr>
                          <a:schemeClr val="accent1"/>
                        </a:buClr>
                        <a:buSzTx/>
                        <a:buFont typeface="Wingdings" pitchFamily="2" charset="2"/>
                        <a:buNone/>
                        <a:tabLst/>
                      </a:pPr>
                      <a:endParaRPr kumimoji="0" lang="en-US" altLang="ja-JP" sz="900" b="1" i="0" u="none" strike="noStrike" cap="none" normalizeH="0" baseline="0" dirty="0" smtClean="0">
                        <a:ln>
                          <a:noFill/>
                        </a:ln>
                        <a:solidFill>
                          <a:schemeClr val="tx1"/>
                        </a:solidFill>
                        <a:effectLst/>
                        <a:latin typeface="+mn-lt"/>
                        <a:ea typeface="ＭＳ Ｐゴシック" pitchFamily="50" charset="-128"/>
                      </a:endParaRPr>
                    </a:p>
                    <a:p>
                      <a:pPr marL="0" marR="0" lvl="0" indent="0" algn="ctr" defTabSz="914400" rtl="0" eaLnBrk="0" fontAlgn="base" latinLnBrk="0" hangingPunct="0">
                        <a:lnSpc>
                          <a:spcPct val="100000"/>
                        </a:lnSpc>
                        <a:spcBef>
                          <a:spcPct val="0"/>
                        </a:spcBef>
                        <a:spcAft>
                          <a:spcPct val="0"/>
                        </a:spcAft>
                        <a:buClr>
                          <a:schemeClr val="accent1"/>
                        </a:buClr>
                        <a:buSzTx/>
                        <a:buFont typeface="Wingdings" pitchFamily="2" charset="2"/>
                        <a:buNone/>
                        <a:tabLst/>
                      </a:pPr>
                      <a:r>
                        <a:rPr kumimoji="0" lang="en-US" altLang="ja-JP" sz="1600" b="1" i="0" u="none" strike="noStrike" cap="none" normalizeH="0" baseline="0" dirty="0" smtClean="0">
                          <a:ln>
                            <a:noFill/>
                          </a:ln>
                          <a:solidFill>
                            <a:schemeClr val="tx1"/>
                          </a:solidFill>
                          <a:effectLst/>
                          <a:latin typeface="+mn-lt"/>
                          <a:ea typeface="ＭＳ Ｐゴシック" pitchFamily="50" charset="-128"/>
                          <a:cs typeface="Arial" pitchFamily="34" charset="0"/>
                        </a:rPr>
                        <a:t>Optical</a:t>
                      </a:r>
                    </a:p>
                  </a:txBody>
                  <a:tcPr marL="18000" marR="18000" marT="17999" marB="179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 typeface="Wingdings" pitchFamily="2" charset="2"/>
                        <a:buNone/>
                        <a:tabLst/>
                      </a:pPr>
                      <a:endParaRPr kumimoji="0" lang="ja-JP" altLang="en-US" sz="1050" b="0" i="0" u="none" strike="noStrike" cap="none" normalizeH="0" baseline="0" dirty="0" smtClean="0">
                        <a:ln>
                          <a:noFill/>
                        </a:ln>
                        <a:solidFill>
                          <a:schemeClr val="tx1"/>
                        </a:solidFill>
                        <a:effectLst/>
                        <a:latin typeface="+mn-lt"/>
                        <a:ea typeface="ＭＳ Ｐゴシック" pitchFamily="50" charset="-128"/>
                      </a:endParaRPr>
                    </a:p>
                  </a:txBody>
                  <a:tcPr marL="18000" marR="18000" marT="17999" marB="179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 typeface="Wingdings" pitchFamily="2" charset="2"/>
                        <a:buNone/>
                        <a:tabLst/>
                      </a:pPr>
                      <a:endParaRPr kumimoji="0" lang="ja-JP" altLang="en-US" sz="1050" b="0" i="0" u="none" strike="noStrike" cap="none" normalizeH="0" baseline="0" dirty="0" smtClean="0">
                        <a:ln>
                          <a:noFill/>
                        </a:ln>
                        <a:solidFill>
                          <a:schemeClr val="tx1"/>
                        </a:solidFill>
                        <a:effectLst/>
                        <a:latin typeface="+mn-lt"/>
                        <a:ea typeface="ＭＳ Ｐゴシック" pitchFamily="50" charset="-128"/>
                      </a:endParaRPr>
                    </a:p>
                  </a:txBody>
                  <a:tcPr marL="18000" marR="18000" marT="17999" marB="17999"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 typeface="Wingdings" pitchFamily="2" charset="2"/>
                        <a:buNone/>
                        <a:tabLst/>
                      </a:pPr>
                      <a:endParaRPr kumimoji="0" lang="ja-JP" altLang="en-US" sz="1050" b="0" i="0" u="none" strike="noStrike" cap="none" normalizeH="0" baseline="0" dirty="0" smtClean="0">
                        <a:ln>
                          <a:noFill/>
                        </a:ln>
                        <a:solidFill>
                          <a:schemeClr val="tx1"/>
                        </a:solidFill>
                        <a:effectLst/>
                        <a:latin typeface="+mn-lt"/>
                        <a:ea typeface="ＭＳ Ｐゴシック" pitchFamily="50" charset="-128"/>
                      </a:endParaRPr>
                    </a:p>
                  </a:txBody>
                  <a:tcPr marL="18000" marR="18000" marT="17999" marB="17999"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 typeface="Wingdings" pitchFamily="2" charset="2"/>
                        <a:buNone/>
                        <a:tabLst/>
                      </a:pPr>
                      <a:endParaRPr kumimoji="0" lang="ja-JP" altLang="en-US" sz="1050" b="0" i="0" u="none" strike="noStrike" cap="none" normalizeH="0" baseline="0" dirty="0" smtClean="0">
                        <a:ln>
                          <a:noFill/>
                        </a:ln>
                        <a:solidFill>
                          <a:schemeClr val="tx1"/>
                        </a:solidFill>
                        <a:effectLst/>
                        <a:latin typeface="+mn-lt"/>
                        <a:ea typeface="ＭＳ Ｐゴシック" pitchFamily="50" charset="-128"/>
                      </a:endParaRPr>
                    </a:p>
                  </a:txBody>
                  <a:tcPr marL="18000" marR="18000" marT="17999" marB="17999"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 typeface="Wingdings" pitchFamily="2" charset="2"/>
                        <a:buNone/>
                        <a:tabLst/>
                      </a:pPr>
                      <a:endParaRPr kumimoji="0" lang="ja-JP" altLang="en-US" sz="1050" b="0" i="0" u="none" strike="noStrike" cap="none" normalizeH="0" baseline="0" dirty="0" smtClean="0">
                        <a:ln>
                          <a:noFill/>
                        </a:ln>
                        <a:solidFill>
                          <a:schemeClr val="tx1"/>
                        </a:solidFill>
                        <a:effectLst/>
                        <a:latin typeface="+mn-lt"/>
                        <a:ea typeface="ＭＳ Ｐゴシック" pitchFamily="50" charset="-128"/>
                      </a:endParaRPr>
                    </a:p>
                  </a:txBody>
                  <a:tcPr marL="18000" marR="18000" marT="17999" marB="17999"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 typeface="Wingdings" pitchFamily="2" charset="2"/>
                        <a:buNone/>
                        <a:tabLst/>
                      </a:pPr>
                      <a:endParaRPr kumimoji="0" lang="ja-JP" altLang="en-US" sz="1050" b="0" i="0" u="none" strike="noStrike" cap="none" normalizeH="0" baseline="0" dirty="0" smtClean="0">
                        <a:ln>
                          <a:noFill/>
                        </a:ln>
                        <a:solidFill>
                          <a:schemeClr val="tx1"/>
                        </a:solidFill>
                        <a:effectLst/>
                        <a:latin typeface="+mn-lt"/>
                        <a:ea typeface="ＭＳ Ｐゴシック" pitchFamily="50" charset="-128"/>
                      </a:endParaRPr>
                    </a:p>
                  </a:txBody>
                  <a:tcPr marL="18000" marR="18000" marT="17999" marB="17999"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 typeface="Wingdings" pitchFamily="2" charset="2"/>
                        <a:buNone/>
                        <a:tabLst/>
                      </a:pPr>
                      <a:endParaRPr kumimoji="0" lang="ja-JP" altLang="en-US" sz="1050" b="0" i="0" u="none" strike="noStrike" cap="none" normalizeH="0" baseline="0" dirty="0" smtClean="0">
                        <a:ln>
                          <a:noFill/>
                        </a:ln>
                        <a:solidFill>
                          <a:schemeClr val="tx1"/>
                        </a:solidFill>
                        <a:effectLst/>
                        <a:latin typeface="+mn-lt"/>
                        <a:ea typeface="ＭＳ Ｐゴシック" pitchFamily="50" charset="-128"/>
                      </a:endParaRPr>
                    </a:p>
                  </a:txBody>
                  <a:tcPr marL="18000" marR="18000" marT="17999" marB="17999"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 typeface="Wingdings" pitchFamily="2" charset="2"/>
                        <a:buNone/>
                        <a:tabLst/>
                      </a:pPr>
                      <a:endParaRPr kumimoji="0" lang="ja-JP" altLang="en-US" sz="1050" b="0" i="0" u="none" strike="noStrike" cap="none" normalizeH="0" baseline="0" dirty="0" smtClean="0">
                        <a:ln>
                          <a:noFill/>
                        </a:ln>
                        <a:solidFill>
                          <a:schemeClr val="tx1"/>
                        </a:solidFill>
                        <a:effectLst/>
                        <a:latin typeface="+mn-lt"/>
                        <a:ea typeface="ＭＳ Ｐゴシック" pitchFamily="50" charset="-128"/>
                      </a:endParaRPr>
                    </a:p>
                  </a:txBody>
                  <a:tcPr marL="18000" marR="18000" marT="17999" marB="17999"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 typeface="Wingdings" pitchFamily="2" charset="2"/>
                        <a:buNone/>
                        <a:tabLst/>
                      </a:pPr>
                      <a:endParaRPr kumimoji="0" lang="ja-JP" altLang="en-US" sz="1050" b="0" i="0" u="none" strike="noStrike" cap="none" normalizeH="0" baseline="0" dirty="0" smtClean="0">
                        <a:ln>
                          <a:noFill/>
                        </a:ln>
                        <a:solidFill>
                          <a:schemeClr val="tx1"/>
                        </a:solidFill>
                        <a:effectLst/>
                        <a:latin typeface="+mn-lt"/>
                        <a:ea typeface="ＭＳ Ｐゴシック" pitchFamily="50" charset="-128"/>
                      </a:endParaRPr>
                    </a:p>
                  </a:txBody>
                  <a:tcPr marL="18000" marR="18000" marT="17999" marB="17999"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 typeface="Wingdings" pitchFamily="2" charset="2"/>
                        <a:buNone/>
                        <a:tabLst/>
                      </a:pPr>
                      <a:endParaRPr kumimoji="0" lang="ja-JP" altLang="en-US" sz="1050" b="0" i="0" u="none" strike="noStrike" cap="none" normalizeH="0" baseline="0" dirty="0" smtClean="0">
                        <a:ln>
                          <a:noFill/>
                        </a:ln>
                        <a:solidFill>
                          <a:schemeClr val="tx1"/>
                        </a:solidFill>
                        <a:effectLst/>
                        <a:latin typeface="+mn-lt"/>
                        <a:ea typeface="ＭＳ Ｐゴシック" pitchFamily="50" charset="-128"/>
                      </a:endParaRPr>
                    </a:p>
                  </a:txBody>
                  <a:tcPr marL="18000" marR="18000" marT="17999" marB="17999"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 typeface="Wingdings" pitchFamily="2" charset="2"/>
                        <a:buNone/>
                        <a:tabLst/>
                      </a:pPr>
                      <a:endParaRPr kumimoji="0" lang="ja-JP" altLang="en-US" sz="1050" b="0" i="0" u="none" strike="noStrike" cap="none" normalizeH="0" baseline="0" dirty="0" smtClean="0">
                        <a:ln>
                          <a:noFill/>
                        </a:ln>
                        <a:solidFill>
                          <a:schemeClr val="tx1"/>
                        </a:solidFill>
                        <a:effectLst/>
                        <a:latin typeface="+mn-lt"/>
                        <a:ea typeface="ＭＳ Ｐゴシック" pitchFamily="50" charset="-128"/>
                      </a:endParaRPr>
                    </a:p>
                  </a:txBody>
                  <a:tcPr marL="18000" marR="18000" marT="17999" marB="17999"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 typeface="Wingdings" pitchFamily="2" charset="2"/>
                        <a:buNone/>
                        <a:tabLst/>
                      </a:pPr>
                      <a:endParaRPr kumimoji="0" lang="ja-JP" altLang="en-US" sz="1050" b="0" i="0" u="none" strike="noStrike" cap="none" normalizeH="0" baseline="0" dirty="0" smtClean="0">
                        <a:ln>
                          <a:noFill/>
                        </a:ln>
                        <a:solidFill>
                          <a:schemeClr val="tx1"/>
                        </a:solidFill>
                        <a:effectLst/>
                        <a:latin typeface="+mn-lt"/>
                        <a:ea typeface="ＭＳ Ｐゴシック" pitchFamily="50" charset="-128"/>
                      </a:endParaRPr>
                    </a:p>
                  </a:txBody>
                  <a:tcPr marL="18000" marR="18000" marT="17999" marB="17999"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 typeface="Wingdings" pitchFamily="2" charset="2"/>
                        <a:buNone/>
                        <a:tabLst/>
                      </a:pPr>
                      <a:endParaRPr kumimoji="0" lang="ja-JP" altLang="en-US" sz="1050" b="0" i="0" u="none" strike="noStrike" cap="none" normalizeH="0" baseline="0" dirty="0" smtClean="0">
                        <a:ln>
                          <a:noFill/>
                        </a:ln>
                        <a:solidFill>
                          <a:schemeClr val="tx1"/>
                        </a:solidFill>
                        <a:effectLst/>
                        <a:latin typeface="+mn-lt"/>
                        <a:ea typeface="ＭＳ Ｐゴシック" pitchFamily="50" charset="-128"/>
                      </a:endParaRPr>
                    </a:p>
                  </a:txBody>
                  <a:tcPr marL="18000" marR="18000" marT="17999" marB="17999"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 typeface="Wingdings" pitchFamily="2" charset="2"/>
                        <a:buNone/>
                        <a:tabLst/>
                      </a:pPr>
                      <a:endParaRPr kumimoji="0" lang="ja-JP" altLang="en-US" sz="1050" b="0" i="0" u="none" strike="noStrike" cap="none" normalizeH="0" baseline="0" dirty="0" smtClean="0">
                        <a:ln>
                          <a:noFill/>
                        </a:ln>
                        <a:solidFill>
                          <a:schemeClr val="tx1"/>
                        </a:solidFill>
                        <a:effectLst/>
                        <a:latin typeface="+mn-lt"/>
                        <a:ea typeface="ＭＳ Ｐゴシック" pitchFamily="50" charset="-128"/>
                      </a:endParaRPr>
                    </a:p>
                  </a:txBody>
                  <a:tcPr marL="18000" marR="18000" marT="17999" marB="17999" anchor="ctr" horzOverflow="overflow">
                    <a:lnL w="12700" cap="flat" cmpd="sng" algn="ctr">
                      <a:solidFill>
                        <a:schemeClr val="tx1"/>
                      </a:solidFill>
                      <a:prstDash val="sysDot"/>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224138">
                <a:tc rowSpan="3">
                  <a:txBody>
                    <a:bodyPr/>
                    <a:lstStyle/>
                    <a:p>
                      <a:pPr marL="84138" marR="0" lvl="0" indent="0" algn="l" defTabSz="914400" rtl="0" eaLnBrk="0" fontAlgn="base" latinLnBrk="0" hangingPunct="0">
                        <a:lnSpc>
                          <a:spcPct val="90000"/>
                        </a:lnSpc>
                        <a:spcBef>
                          <a:spcPct val="0"/>
                        </a:spcBef>
                        <a:spcAft>
                          <a:spcPct val="0"/>
                        </a:spcAft>
                        <a:buClr>
                          <a:schemeClr val="accent1"/>
                        </a:buClr>
                        <a:buSzTx/>
                        <a:buFont typeface="Wingdings" pitchFamily="2" charset="2"/>
                        <a:buNone/>
                        <a:tabLst/>
                      </a:pPr>
                      <a:r>
                        <a:rPr kumimoji="0" lang="en-US" altLang="ja-JP" sz="1600" b="1" i="0" u="none" strike="noStrike" cap="none" normalizeH="0" baseline="0" dirty="0" smtClean="0">
                          <a:ln>
                            <a:noFill/>
                          </a:ln>
                          <a:solidFill>
                            <a:srgbClr val="0000FF"/>
                          </a:solidFill>
                          <a:effectLst/>
                          <a:latin typeface="+mn-lt"/>
                          <a:ea typeface="ＭＳ Ｐゴシック" pitchFamily="50" charset="-128"/>
                          <a:cs typeface="Arial" pitchFamily="34" charset="0"/>
                        </a:rPr>
                        <a:t>Climate Change/</a:t>
                      </a:r>
                    </a:p>
                    <a:p>
                      <a:pPr marL="84138" marR="0" lvl="0" indent="0" algn="l" defTabSz="914400" rtl="0" eaLnBrk="0" fontAlgn="base" latinLnBrk="0" hangingPunct="0">
                        <a:lnSpc>
                          <a:spcPct val="90000"/>
                        </a:lnSpc>
                        <a:spcBef>
                          <a:spcPct val="0"/>
                        </a:spcBef>
                        <a:spcAft>
                          <a:spcPct val="0"/>
                        </a:spcAft>
                        <a:buClr>
                          <a:schemeClr val="accent1"/>
                        </a:buClr>
                        <a:buSzTx/>
                        <a:buFont typeface="Wingdings" pitchFamily="2" charset="2"/>
                        <a:buNone/>
                        <a:tabLst/>
                      </a:pPr>
                      <a:r>
                        <a:rPr kumimoji="0" lang="en-US" altLang="ja-JP" sz="1600" b="1" i="0" u="none" strike="noStrike" cap="none" normalizeH="0" baseline="0" dirty="0" smtClean="0">
                          <a:ln>
                            <a:noFill/>
                          </a:ln>
                          <a:solidFill>
                            <a:srgbClr val="0000FF"/>
                          </a:solidFill>
                          <a:effectLst/>
                          <a:latin typeface="+mn-lt"/>
                          <a:ea typeface="ＭＳ Ｐゴシック" pitchFamily="50" charset="-128"/>
                          <a:cs typeface="Arial" pitchFamily="34" charset="0"/>
                        </a:rPr>
                        <a:t>Water Cycle</a:t>
                      </a:r>
                    </a:p>
                    <a:p>
                      <a:pPr marL="84138" marR="0" lvl="0" indent="0" algn="l" defTabSz="914400" rtl="0" eaLnBrk="0" fontAlgn="base" latinLnBrk="0" hangingPunct="0">
                        <a:lnSpc>
                          <a:spcPct val="90000"/>
                        </a:lnSpc>
                        <a:spcBef>
                          <a:spcPct val="0"/>
                        </a:spcBef>
                        <a:spcAft>
                          <a:spcPct val="0"/>
                        </a:spcAft>
                        <a:buClr>
                          <a:schemeClr val="accent1"/>
                        </a:buClr>
                        <a:buSzTx/>
                        <a:buFont typeface="Wingdings" pitchFamily="2" charset="2"/>
                        <a:buNone/>
                        <a:tabLst/>
                      </a:pPr>
                      <a:endParaRPr kumimoji="0" lang="en-US" altLang="ja-JP" sz="1600" b="1" i="0" u="none" strike="noStrike" cap="none" normalizeH="0" baseline="0" dirty="0" smtClean="0">
                        <a:ln>
                          <a:noFill/>
                        </a:ln>
                        <a:solidFill>
                          <a:srgbClr val="0000FF"/>
                        </a:solidFill>
                        <a:effectLst>
                          <a:outerShdw blurRad="38100" dist="38100" dir="2700000" algn="tl">
                            <a:srgbClr val="000000">
                              <a:alpha val="43137"/>
                            </a:srgbClr>
                          </a:outerShdw>
                        </a:effectLst>
                        <a:latin typeface="+mn-lt"/>
                        <a:ea typeface="ＭＳ Ｐゴシック" pitchFamily="50" charset="-128"/>
                        <a:cs typeface="Arial" pitchFamily="34" charset="0"/>
                      </a:endParaRPr>
                    </a:p>
                    <a:p>
                      <a:pPr marL="84138" marR="0" lvl="0" indent="0" algn="l" defTabSz="914400" rtl="0" eaLnBrk="0" fontAlgn="base" latinLnBrk="0" hangingPunct="0">
                        <a:lnSpc>
                          <a:spcPct val="90000"/>
                        </a:lnSpc>
                        <a:spcBef>
                          <a:spcPct val="0"/>
                        </a:spcBef>
                        <a:spcAft>
                          <a:spcPct val="0"/>
                        </a:spcAft>
                        <a:buClr>
                          <a:schemeClr val="accent1"/>
                        </a:buClr>
                        <a:buSzTx/>
                        <a:buFont typeface="Wingdings" pitchFamily="2" charset="2"/>
                        <a:buNone/>
                        <a:tabLst/>
                      </a:pPr>
                      <a:endParaRPr kumimoji="0" lang="en-US" altLang="ja-JP" sz="1600" b="1" i="0" u="none" strike="noStrike" cap="none" normalizeH="0" baseline="0" dirty="0" smtClean="0">
                        <a:ln>
                          <a:noFill/>
                        </a:ln>
                        <a:solidFill>
                          <a:srgbClr val="0000FF"/>
                        </a:solidFill>
                        <a:effectLst>
                          <a:outerShdw blurRad="38100" dist="38100" dir="2700000" algn="tl">
                            <a:srgbClr val="000000">
                              <a:alpha val="43137"/>
                            </a:srgbClr>
                          </a:outerShdw>
                        </a:effectLst>
                        <a:latin typeface="+mn-lt"/>
                        <a:ea typeface="ＭＳ Ｐゴシック" pitchFamily="50" charset="-128"/>
                        <a:cs typeface="Arial" pitchFamily="34" charset="0"/>
                      </a:endParaRPr>
                    </a:p>
                    <a:p>
                      <a:pPr marL="84138" marR="0" lvl="0" indent="0" algn="l" defTabSz="914400" rtl="0" eaLnBrk="0" fontAlgn="base" latinLnBrk="0" hangingPunct="0">
                        <a:lnSpc>
                          <a:spcPct val="90000"/>
                        </a:lnSpc>
                        <a:spcBef>
                          <a:spcPct val="0"/>
                        </a:spcBef>
                        <a:spcAft>
                          <a:spcPct val="0"/>
                        </a:spcAft>
                        <a:buClr>
                          <a:schemeClr val="accent1"/>
                        </a:buClr>
                        <a:buSzTx/>
                        <a:buFont typeface="Wingdings" pitchFamily="2" charset="2"/>
                        <a:buNone/>
                        <a:tabLst/>
                      </a:pPr>
                      <a:endParaRPr kumimoji="0" lang="en-US" altLang="ja-JP" sz="1600" b="1" i="0" u="none" strike="noStrike" cap="none" normalizeH="0" baseline="0" dirty="0" smtClean="0">
                        <a:ln>
                          <a:noFill/>
                        </a:ln>
                        <a:solidFill>
                          <a:srgbClr val="0000FF"/>
                        </a:solidFill>
                        <a:effectLst>
                          <a:outerShdw blurRad="38100" dist="38100" dir="2700000" algn="tl">
                            <a:srgbClr val="000000">
                              <a:alpha val="43137"/>
                            </a:srgbClr>
                          </a:outerShdw>
                        </a:effectLst>
                        <a:latin typeface="+mn-lt"/>
                        <a:ea typeface="ＭＳ Ｐゴシック" pitchFamily="50" charset="-128"/>
                        <a:cs typeface="Arial" pitchFamily="34" charset="0"/>
                      </a:endParaRPr>
                    </a:p>
                    <a:p>
                      <a:pPr marL="84138" marR="0" lvl="0" indent="0" algn="l" defTabSz="914400" rtl="0" eaLnBrk="0" fontAlgn="base" latinLnBrk="0" hangingPunct="0">
                        <a:lnSpc>
                          <a:spcPct val="90000"/>
                        </a:lnSpc>
                        <a:spcBef>
                          <a:spcPct val="0"/>
                        </a:spcBef>
                        <a:spcAft>
                          <a:spcPct val="0"/>
                        </a:spcAft>
                        <a:buClr>
                          <a:schemeClr val="accent1"/>
                        </a:buClr>
                        <a:buSzTx/>
                        <a:buFont typeface="Wingdings" pitchFamily="2" charset="2"/>
                        <a:buNone/>
                        <a:tabLst/>
                      </a:pPr>
                      <a:r>
                        <a:rPr kumimoji="0" lang="en-US" altLang="ja-JP" sz="1600" b="1" i="0" u="none" strike="noStrike" cap="none" normalizeH="0" baseline="0" dirty="0" smtClean="0">
                          <a:ln>
                            <a:noFill/>
                          </a:ln>
                          <a:solidFill>
                            <a:srgbClr val="0000FF"/>
                          </a:solidFill>
                          <a:effectLst/>
                          <a:latin typeface="+mn-lt"/>
                          <a:ea typeface="ＭＳ Ｐゴシック" pitchFamily="50" charset="-128"/>
                          <a:cs typeface="Arial" pitchFamily="34" charset="0"/>
                        </a:rPr>
                        <a:t>Global Warming</a:t>
                      </a:r>
                      <a:endParaRPr kumimoji="0" lang="ja-JP" altLang="en-US" sz="1600" b="1" i="1" u="none" strike="noStrike" cap="none" normalizeH="0" baseline="0" dirty="0" smtClean="0">
                        <a:ln>
                          <a:noFill/>
                        </a:ln>
                        <a:solidFill>
                          <a:srgbClr val="0000FF"/>
                        </a:solidFill>
                        <a:effectLst/>
                        <a:latin typeface="+mn-lt"/>
                        <a:ea typeface="ＭＳ Ｐゴシック" pitchFamily="50" charset="-128"/>
                        <a:cs typeface="Arial" pitchFamily="34" charset="0"/>
                      </a:endParaRPr>
                    </a:p>
                  </a:txBody>
                  <a:tcPr marL="18000" marR="18000" marT="17999" marB="1799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5000"/>
                        </a:lnSpc>
                        <a:spcBef>
                          <a:spcPct val="0"/>
                        </a:spcBef>
                        <a:spcAft>
                          <a:spcPct val="0"/>
                        </a:spcAft>
                        <a:buClr>
                          <a:schemeClr val="accent1"/>
                        </a:buClr>
                        <a:buSzTx/>
                        <a:buFont typeface="Wingdings" pitchFamily="2" charset="2"/>
                        <a:buNone/>
                        <a:tabLst/>
                      </a:pPr>
                      <a:r>
                        <a:rPr kumimoji="0" lang="en-US" altLang="ja-JP" sz="1600" b="1" i="0" u="none" strike="noStrike" cap="none" normalizeH="0" baseline="0" smtClean="0">
                          <a:ln>
                            <a:noFill/>
                          </a:ln>
                          <a:solidFill>
                            <a:schemeClr val="tx1"/>
                          </a:solidFill>
                          <a:effectLst/>
                          <a:latin typeface="+mn-lt"/>
                          <a:ea typeface="ＭＳ Ｐゴシック" pitchFamily="50" charset="-128"/>
                          <a:cs typeface="Arial" pitchFamily="34" charset="0"/>
                        </a:rPr>
                        <a:t>Precipitation </a:t>
                      </a:r>
                    </a:p>
                    <a:p>
                      <a:pPr marL="0" marR="0" lvl="0" indent="0" algn="ctr" defTabSz="914400" rtl="0" eaLnBrk="0" fontAlgn="base" latinLnBrk="0" hangingPunct="0">
                        <a:lnSpc>
                          <a:spcPct val="85000"/>
                        </a:lnSpc>
                        <a:spcBef>
                          <a:spcPct val="0"/>
                        </a:spcBef>
                        <a:spcAft>
                          <a:spcPct val="0"/>
                        </a:spcAft>
                        <a:buClr>
                          <a:schemeClr val="accent1"/>
                        </a:buClr>
                        <a:buSzTx/>
                        <a:buFont typeface="Wingdings" pitchFamily="2" charset="2"/>
                        <a:buNone/>
                        <a:tabLst/>
                      </a:pPr>
                      <a:r>
                        <a:rPr kumimoji="0" lang="en-US" altLang="ja-JP" sz="1600" b="1" i="0" u="none" strike="noStrike" cap="none" normalizeH="0" baseline="0" smtClean="0">
                          <a:ln>
                            <a:noFill/>
                          </a:ln>
                          <a:solidFill>
                            <a:schemeClr val="tx1"/>
                          </a:solidFill>
                          <a:effectLst/>
                          <a:latin typeface="+mn-lt"/>
                          <a:ea typeface="ＭＳ Ｐゴシック" pitchFamily="50" charset="-128"/>
                          <a:cs typeface="Arial" pitchFamily="34" charset="0"/>
                        </a:rPr>
                        <a:t>Radar</a:t>
                      </a:r>
                      <a:endParaRPr kumimoji="0" lang="en-US" altLang="ja-JP" sz="1600" b="1" i="0" u="none" strike="noStrike" cap="none" normalizeH="0" baseline="0" dirty="0" smtClean="0">
                        <a:ln>
                          <a:noFill/>
                        </a:ln>
                        <a:solidFill>
                          <a:schemeClr val="tx1"/>
                        </a:solidFill>
                        <a:effectLst/>
                        <a:latin typeface="+mn-lt"/>
                        <a:ea typeface="ＭＳ Ｐゴシック" pitchFamily="50" charset="-128"/>
                        <a:cs typeface="Arial" pitchFamily="34" charset="0"/>
                      </a:endParaRPr>
                    </a:p>
                    <a:p>
                      <a:pPr marL="0" marR="0" lvl="0" indent="0" algn="ctr" defTabSz="914400" rtl="0" eaLnBrk="0" fontAlgn="base" latinLnBrk="0" hangingPunct="0">
                        <a:lnSpc>
                          <a:spcPct val="85000"/>
                        </a:lnSpc>
                        <a:spcBef>
                          <a:spcPct val="0"/>
                        </a:spcBef>
                        <a:spcAft>
                          <a:spcPct val="0"/>
                        </a:spcAft>
                        <a:buClr>
                          <a:schemeClr val="accent1"/>
                        </a:buClr>
                        <a:buSzTx/>
                        <a:buFont typeface="Wingdings" pitchFamily="2" charset="2"/>
                        <a:buNone/>
                        <a:tabLst/>
                      </a:pPr>
                      <a:endParaRPr kumimoji="0" lang="en-US" altLang="ja-JP" sz="1400" b="1" i="0" u="none" strike="noStrike" cap="none" normalizeH="0" baseline="0" dirty="0" smtClean="0">
                        <a:ln>
                          <a:noFill/>
                        </a:ln>
                        <a:solidFill>
                          <a:schemeClr val="tx1"/>
                        </a:solidFill>
                        <a:effectLst/>
                        <a:latin typeface="+mn-lt"/>
                        <a:ea typeface="ＭＳ Ｐゴシック" pitchFamily="50" charset="-128"/>
                      </a:endParaRPr>
                    </a:p>
                    <a:p>
                      <a:pPr marL="0" marR="0" lvl="0" indent="0" algn="ctr" defTabSz="914400" rtl="0" eaLnBrk="0" fontAlgn="base" latinLnBrk="0" hangingPunct="0">
                        <a:lnSpc>
                          <a:spcPct val="85000"/>
                        </a:lnSpc>
                        <a:spcBef>
                          <a:spcPct val="0"/>
                        </a:spcBef>
                        <a:spcAft>
                          <a:spcPct val="0"/>
                        </a:spcAft>
                        <a:buClr>
                          <a:schemeClr val="accent1"/>
                        </a:buClr>
                        <a:buSzTx/>
                        <a:buFont typeface="Wingdings" pitchFamily="2" charset="2"/>
                        <a:buNone/>
                        <a:tabLst/>
                      </a:pPr>
                      <a:r>
                        <a:rPr kumimoji="0" lang="en-US" altLang="ja-JP" sz="1600" b="1" i="0" u="none" strike="noStrike" cap="none" normalizeH="0" baseline="0" dirty="0" smtClean="0">
                          <a:ln>
                            <a:noFill/>
                          </a:ln>
                          <a:solidFill>
                            <a:schemeClr val="tx1"/>
                          </a:solidFill>
                          <a:effectLst/>
                          <a:latin typeface="+mn-lt"/>
                          <a:ea typeface="ＭＳ Ｐゴシック" pitchFamily="50" charset="-128"/>
                          <a:cs typeface="Arial" pitchFamily="34" charset="0"/>
                        </a:rPr>
                        <a:t>Microwave Radiometer</a:t>
                      </a:r>
                    </a:p>
                  </a:txBody>
                  <a:tcPr marL="18000" marR="18000" marT="17999" marB="179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 typeface="Wingdings" pitchFamily="2" charset="2"/>
                        <a:buNone/>
                        <a:tabLst/>
                      </a:pPr>
                      <a:endParaRPr kumimoji="0" lang="ja-JP" altLang="en-US" sz="1050" b="0" i="0" u="none" strike="noStrike" cap="none" normalizeH="0" baseline="0" dirty="0" smtClean="0">
                        <a:ln>
                          <a:noFill/>
                        </a:ln>
                        <a:solidFill>
                          <a:schemeClr val="tx1"/>
                        </a:solidFill>
                        <a:effectLst/>
                        <a:latin typeface="+mn-lt"/>
                        <a:ea typeface="ＭＳ Ｐゴシック" pitchFamily="50" charset="-128"/>
                      </a:endParaRPr>
                    </a:p>
                  </a:txBody>
                  <a:tcPr marL="18000" marR="18000" marT="17999" marB="179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 typeface="Wingdings" pitchFamily="2" charset="2"/>
                        <a:buNone/>
                        <a:tabLst/>
                      </a:pPr>
                      <a:endParaRPr kumimoji="0" lang="ja-JP" altLang="en-US" sz="1050" b="0" i="0" u="none" strike="noStrike" cap="none" normalizeH="0" baseline="0" dirty="0" smtClean="0">
                        <a:ln>
                          <a:noFill/>
                        </a:ln>
                        <a:solidFill>
                          <a:schemeClr val="tx1"/>
                        </a:solidFill>
                        <a:effectLst/>
                        <a:latin typeface="+mn-lt"/>
                        <a:ea typeface="ＭＳ Ｐゴシック" pitchFamily="50" charset="-128"/>
                      </a:endParaRPr>
                    </a:p>
                  </a:txBody>
                  <a:tcPr marL="18000" marR="18000" marT="17999" marB="17999"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 typeface="Wingdings" pitchFamily="2" charset="2"/>
                        <a:buNone/>
                        <a:tabLst/>
                      </a:pPr>
                      <a:endParaRPr kumimoji="0" lang="ja-JP" altLang="en-US" sz="1050" b="0" i="0" u="none" strike="noStrike" cap="none" normalizeH="0" baseline="0" dirty="0" smtClean="0">
                        <a:ln>
                          <a:noFill/>
                        </a:ln>
                        <a:solidFill>
                          <a:schemeClr val="tx1"/>
                        </a:solidFill>
                        <a:effectLst/>
                        <a:latin typeface="+mn-lt"/>
                        <a:ea typeface="ＭＳ Ｐゴシック" pitchFamily="50" charset="-128"/>
                      </a:endParaRPr>
                    </a:p>
                  </a:txBody>
                  <a:tcPr marL="18000" marR="18000" marT="17999" marB="17999"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 typeface="Wingdings" pitchFamily="2" charset="2"/>
                        <a:buNone/>
                        <a:tabLst/>
                      </a:pPr>
                      <a:endParaRPr kumimoji="0" lang="ja-JP" altLang="en-US" sz="1050" b="0" i="0" u="none" strike="noStrike" cap="none" normalizeH="0" baseline="0" dirty="0" smtClean="0">
                        <a:ln>
                          <a:noFill/>
                        </a:ln>
                        <a:solidFill>
                          <a:schemeClr val="tx1"/>
                        </a:solidFill>
                        <a:effectLst/>
                        <a:latin typeface="+mn-lt"/>
                        <a:ea typeface="ＭＳ Ｐゴシック" pitchFamily="50" charset="-128"/>
                      </a:endParaRPr>
                    </a:p>
                  </a:txBody>
                  <a:tcPr marL="18000" marR="18000" marT="17999" marB="17999"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 typeface="Wingdings" pitchFamily="2" charset="2"/>
                        <a:buNone/>
                        <a:tabLst/>
                      </a:pPr>
                      <a:endParaRPr kumimoji="0" lang="ja-JP" altLang="en-US" sz="1050" b="0" i="0" u="none" strike="noStrike" cap="none" normalizeH="0" baseline="0" dirty="0" smtClean="0">
                        <a:ln>
                          <a:noFill/>
                        </a:ln>
                        <a:solidFill>
                          <a:schemeClr val="tx1"/>
                        </a:solidFill>
                        <a:effectLst/>
                        <a:latin typeface="+mn-lt"/>
                        <a:ea typeface="ＭＳ Ｐゴシック" pitchFamily="50" charset="-128"/>
                      </a:endParaRPr>
                    </a:p>
                  </a:txBody>
                  <a:tcPr marL="18000" marR="18000" marT="17999" marB="17999"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 typeface="Wingdings" pitchFamily="2" charset="2"/>
                        <a:buNone/>
                        <a:tabLst/>
                      </a:pPr>
                      <a:endParaRPr kumimoji="0" lang="ja-JP" altLang="en-US" sz="1050" b="0" i="0" u="none" strike="noStrike" cap="none" normalizeH="0" baseline="0" dirty="0" smtClean="0">
                        <a:ln>
                          <a:noFill/>
                        </a:ln>
                        <a:solidFill>
                          <a:schemeClr val="tx1"/>
                        </a:solidFill>
                        <a:effectLst/>
                        <a:latin typeface="+mn-lt"/>
                        <a:ea typeface="ＭＳ Ｐゴシック" pitchFamily="50" charset="-128"/>
                      </a:endParaRPr>
                    </a:p>
                  </a:txBody>
                  <a:tcPr marL="18000" marR="18000" marT="17999" marB="17999"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 typeface="Wingdings" pitchFamily="2" charset="2"/>
                        <a:buNone/>
                        <a:tabLst/>
                      </a:pPr>
                      <a:endParaRPr kumimoji="0" lang="ja-JP" altLang="en-US" sz="1050" b="0" i="0" u="none" strike="noStrike" cap="none" normalizeH="0" baseline="0" dirty="0" smtClean="0">
                        <a:ln>
                          <a:noFill/>
                        </a:ln>
                        <a:solidFill>
                          <a:schemeClr val="tx1"/>
                        </a:solidFill>
                        <a:effectLst/>
                        <a:latin typeface="+mn-lt"/>
                        <a:ea typeface="ＭＳ Ｐゴシック" pitchFamily="50" charset="-128"/>
                      </a:endParaRPr>
                    </a:p>
                  </a:txBody>
                  <a:tcPr marL="18000" marR="18000" marT="17999" marB="17999"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 typeface="Wingdings" pitchFamily="2" charset="2"/>
                        <a:buNone/>
                        <a:tabLst/>
                      </a:pPr>
                      <a:endParaRPr kumimoji="0" lang="ja-JP" altLang="en-US" sz="1050" b="0" i="0" u="none" strike="noStrike" cap="none" normalizeH="0" baseline="0" dirty="0" smtClean="0">
                        <a:ln>
                          <a:noFill/>
                        </a:ln>
                        <a:solidFill>
                          <a:schemeClr val="tx1"/>
                        </a:solidFill>
                        <a:effectLst/>
                        <a:latin typeface="+mn-lt"/>
                        <a:ea typeface="ＭＳ Ｐゴシック" pitchFamily="50" charset="-128"/>
                      </a:endParaRPr>
                    </a:p>
                  </a:txBody>
                  <a:tcPr marL="18000" marR="18000" marT="17999" marB="17999"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 typeface="Wingdings" pitchFamily="2" charset="2"/>
                        <a:buNone/>
                        <a:tabLst/>
                      </a:pPr>
                      <a:endParaRPr kumimoji="0" lang="ja-JP" altLang="en-US" sz="1050" b="0" i="0" u="none" strike="noStrike" cap="none" normalizeH="0" baseline="0" dirty="0" smtClean="0">
                        <a:ln>
                          <a:noFill/>
                        </a:ln>
                        <a:solidFill>
                          <a:schemeClr val="tx1"/>
                        </a:solidFill>
                        <a:effectLst/>
                        <a:latin typeface="+mn-lt"/>
                        <a:ea typeface="ＭＳ Ｐゴシック" pitchFamily="50" charset="-128"/>
                      </a:endParaRPr>
                    </a:p>
                  </a:txBody>
                  <a:tcPr marL="18000" marR="18000" marT="17999" marB="17999"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 typeface="Wingdings" pitchFamily="2" charset="2"/>
                        <a:buNone/>
                        <a:tabLst/>
                      </a:pPr>
                      <a:endParaRPr kumimoji="0" lang="ja-JP" altLang="en-US" sz="1050" b="0" i="0" u="none" strike="noStrike" cap="none" normalizeH="0" baseline="0" dirty="0" smtClean="0">
                        <a:ln>
                          <a:noFill/>
                        </a:ln>
                        <a:solidFill>
                          <a:schemeClr val="tx1"/>
                        </a:solidFill>
                        <a:effectLst/>
                        <a:latin typeface="+mn-lt"/>
                        <a:ea typeface="ＭＳ Ｐゴシック" pitchFamily="50" charset="-128"/>
                      </a:endParaRPr>
                    </a:p>
                  </a:txBody>
                  <a:tcPr marL="18000" marR="18000" marT="17999" marB="17999"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 typeface="Wingdings" pitchFamily="2" charset="2"/>
                        <a:buNone/>
                        <a:tabLst/>
                      </a:pPr>
                      <a:endParaRPr kumimoji="0" lang="ja-JP" altLang="en-US" sz="1050" b="0" i="0" u="none" strike="noStrike" cap="none" normalizeH="0" baseline="0" dirty="0" smtClean="0">
                        <a:ln>
                          <a:noFill/>
                        </a:ln>
                        <a:solidFill>
                          <a:schemeClr val="tx1"/>
                        </a:solidFill>
                        <a:effectLst/>
                        <a:latin typeface="+mn-lt"/>
                        <a:ea typeface="ＭＳ Ｐゴシック" pitchFamily="50" charset="-128"/>
                      </a:endParaRPr>
                    </a:p>
                  </a:txBody>
                  <a:tcPr marL="18000" marR="18000" marT="17999" marB="17999"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 typeface="Wingdings" pitchFamily="2" charset="2"/>
                        <a:buNone/>
                        <a:tabLst/>
                      </a:pPr>
                      <a:endParaRPr kumimoji="0" lang="ja-JP" altLang="en-US" sz="1050" b="0" i="0" u="none" strike="noStrike" cap="none" normalizeH="0" baseline="0" dirty="0" smtClean="0">
                        <a:ln>
                          <a:noFill/>
                        </a:ln>
                        <a:solidFill>
                          <a:schemeClr val="tx1"/>
                        </a:solidFill>
                        <a:effectLst/>
                        <a:latin typeface="+mn-lt"/>
                        <a:ea typeface="ＭＳ Ｐゴシック" pitchFamily="50" charset="-128"/>
                      </a:endParaRPr>
                    </a:p>
                  </a:txBody>
                  <a:tcPr marL="18000" marR="18000" marT="17999" marB="17999"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 typeface="Wingdings" pitchFamily="2" charset="2"/>
                        <a:buNone/>
                        <a:tabLst/>
                      </a:pPr>
                      <a:endParaRPr kumimoji="0" lang="ja-JP" altLang="en-US" sz="1050" b="0" i="0" u="none" strike="noStrike" cap="none" normalizeH="0" baseline="0" dirty="0" smtClean="0">
                        <a:ln>
                          <a:noFill/>
                        </a:ln>
                        <a:solidFill>
                          <a:schemeClr val="tx1"/>
                        </a:solidFill>
                        <a:effectLst/>
                        <a:latin typeface="+mn-lt"/>
                        <a:ea typeface="ＭＳ Ｐゴシック" pitchFamily="50" charset="-128"/>
                      </a:endParaRPr>
                    </a:p>
                  </a:txBody>
                  <a:tcPr marL="18000" marR="18000" marT="17999" marB="17999"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 typeface="Wingdings" pitchFamily="2" charset="2"/>
                        <a:buNone/>
                        <a:tabLst/>
                      </a:pPr>
                      <a:endParaRPr kumimoji="0" lang="ja-JP" altLang="en-US" sz="1050" b="0" i="0" u="none" strike="noStrike" cap="none" normalizeH="0" baseline="0" dirty="0" smtClean="0">
                        <a:ln>
                          <a:noFill/>
                        </a:ln>
                        <a:solidFill>
                          <a:schemeClr val="tx1"/>
                        </a:solidFill>
                        <a:effectLst/>
                        <a:latin typeface="+mn-lt"/>
                        <a:ea typeface="ＭＳ Ｐゴシック" pitchFamily="50" charset="-128"/>
                      </a:endParaRPr>
                    </a:p>
                  </a:txBody>
                  <a:tcPr marL="18000" marR="18000" marT="17999" marB="17999" anchor="ctr" horzOverflow="overflow">
                    <a:lnL w="12700" cap="flat" cmpd="sng" algn="ctr">
                      <a:solidFill>
                        <a:schemeClr val="tx1"/>
                      </a:solidFill>
                      <a:prstDash val="sysDot"/>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239051">
                <a:tc vMerge="1">
                  <a:txBody>
                    <a:bodyPr/>
                    <a:lstStyle/>
                    <a:p>
                      <a:pPr marL="84138" marR="0" lvl="0" indent="0" algn="l" defTabSz="914400" rtl="0" eaLnBrk="0" fontAlgn="base" latinLnBrk="0" hangingPunct="0">
                        <a:lnSpc>
                          <a:spcPct val="90000"/>
                        </a:lnSpc>
                        <a:spcBef>
                          <a:spcPct val="0"/>
                        </a:spcBef>
                        <a:spcAft>
                          <a:spcPct val="0"/>
                        </a:spcAft>
                        <a:buClr>
                          <a:schemeClr val="accent1"/>
                        </a:buClr>
                        <a:buSzTx/>
                        <a:buFont typeface="Wingdings" pitchFamily="2" charset="2"/>
                        <a:buNone/>
                        <a:tabLst/>
                      </a:pPr>
                      <a:endParaRPr kumimoji="0" lang="ja-JP" altLang="en-US" sz="1200" b="1" i="1" u="none" strike="noStrike" cap="none" normalizeH="0" baseline="0" smtClean="0">
                        <a:ln>
                          <a:noFill/>
                        </a:ln>
                        <a:solidFill>
                          <a:schemeClr val="tx1"/>
                        </a:solidFill>
                        <a:effectLst/>
                        <a:latin typeface="Arial" pitchFamily="34" charset="0"/>
                        <a:ea typeface="ＭＳ Ｐゴシック" pitchFamily="50" charset="-128"/>
                      </a:endParaRPr>
                    </a:p>
                  </a:txBody>
                  <a:tcPr marL="19500" marR="19500" marT="18000" marB="180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ctr" defTabSz="914400" rtl="0" eaLnBrk="0" fontAlgn="base" latinLnBrk="0" hangingPunct="0">
                        <a:lnSpc>
                          <a:spcPct val="85000"/>
                        </a:lnSpc>
                        <a:spcBef>
                          <a:spcPct val="0"/>
                        </a:spcBef>
                        <a:spcAft>
                          <a:spcPct val="0"/>
                        </a:spcAft>
                        <a:buClr>
                          <a:schemeClr val="accent1"/>
                        </a:buClr>
                        <a:buSzTx/>
                        <a:buFont typeface="Wingdings" pitchFamily="2" charset="2"/>
                        <a:buNone/>
                        <a:tabLst/>
                      </a:pPr>
                      <a:r>
                        <a:rPr kumimoji="0" lang="en-US" altLang="ja-JP" sz="1600" b="1" i="0" u="none" strike="noStrike" cap="none" normalizeH="0" baseline="0" dirty="0" smtClean="0">
                          <a:ln>
                            <a:noFill/>
                          </a:ln>
                          <a:solidFill>
                            <a:schemeClr val="tx1"/>
                          </a:solidFill>
                          <a:effectLst/>
                          <a:latin typeface="+mn-lt"/>
                          <a:ea typeface="ＭＳ Ｐゴシック" pitchFamily="50" charset="-128"/>
                          <a:cs typeface="Arial" pitchFamily="34" charset="0"/>
                        </a:rPr>
                        <a:t>Optical Sensor</a:t>
                      </a:r>
                    </a:p>
                    <a:p>
                      <a:pPr marL="0" marR="0" lvl="0" indent="0" algn="ctr" defTabSz="914400" rtl="0" eaLnBrk="0" fontAlgn="base" latinLnBrk="0" hangingPunct="0">
                        <a:lnSpc>
                          <a:spcPct val="85000"/>
                        </a:lnSpc>
                        <a:spcBef>
                          <a:spcPct val="0"/>
                        </a:spcBef>
                        <a:spcAft>
                          <a:spcPct val="0"/>
                        </a:spcAft>
                        <a:buClr>
                          <a:schemeClr val="accent1"/>
                        </a:buClr>
                        <a:buSzTx/>
                        <a:buFont typeface="Wingdings" pitchFamily="2" charset="2"/>
                        <a:buNone/>
                        <a:tabLst/>
                      </a:pPr>
                      <a:endParaRPr kumimoji="0" lang="en-US" altLang="ja-JP" sz="1600" b="1" i="0" u="none" strike="noStrike" cap="none" normalizeH="0" baseline="0" dirty="0" smtClean="0">
                        <a:ln>
                          <a:noFill/>
                        </a:ln>
                        <a:solidFill>
                          <a:schemeClr val="tx1"/>
                        </a:solidFill>
                        <a:effectLst/>
                        <a:latin typeface="+mn-lt"/>
                        <a:ea typeface="ＭＳ Ｐゴシック" pitchFamily="50" charset="-128"/>
                      </a:endParaRPr>
                    </a:p>
                    <a:p>
                      <a:pPr marL="0" marR="0" lvl="0" indent="0" algn="ctr" defTabSz="914400" rtl="0" eaLnBrk="0" fontAlgn="base" latinLnBrk="0" hangingPunct="0">
                        <a:lnSpc>
                          <a:spcPct val="85000"/>
                        </a:lnSpc>
                        <a:spcBef>
                          <a:spcPct val="0"/>
                        </a:spcBef>
                        <a:spcAft>
                          <a:spcPct val="0"/>
                        </a:spcAft>
                        <a:buClr>
                          <a:schemeClr val="accent1"/>
                        </a:buClr>
                        <a:buSzTx/>
                        <a:buFont typeface="Wingdings" pitchFamily="2" charset="2"/>
                        <a:buNone/>
                        <a:tabLst/>
                      </a:pPr>
                      <a:endParaRPr kumimoji="0" lang="en-US" altLang="ja-JP" sz="1600" b="1" i="0" u="none" strike="noStrike" cap="none" normalizeH="0" baseline="0" dirty="0" smtClean="0">
                        <a:ln>
                          <a:noFill/>
                        </a:ln>
                        <a:solidFill>
                          <a:schemeClr val="tx1"/>
                        </a:solidFill>
                        <a:effectLst/>
                        <a:latin typeface="+mn-lt"/>
                        <a:ea typeface="ＭＳ Ｐゴシック" pitchFamily="50" charset="-128"/>
                      </a:endParaRPr>
                    </a:p>
                    <a:p>
                      <a:pPr marL="0" marR="0" lvl="0" indent="0" algn="ctr" defTabSz="914400" rtl="0" eaLnBrk="0" fontAlgn="base" latinLnBrk="0" hangingPunct="0">
                        <a:lnSpc>
                          <a:spcPct val="85000"/>
                        </a:lnSpc>
                        <a:spcBef>
                          <a:spcPct val="0"/>
                        </a:spcBef>
                        <a:spcAft>
                          <a:spcPct val="0"/>
                        </a:spcAft>
                        <a:buClr>
                          <a:schemeClr val="accent1"/>
                        </a:buClr>
                        <a:buSzTx/>
                        <a:buFont typeface="Wingdings" pitchFamily="2" charset="2"/>
                        <a:buNone/>
                        <a:tabLst/>
                      </a:pPr>
                      <a:r>
                        <a:rPr kumimoji="0" lang="en-US" altLang="ja-JP" sz="1600" b="1" i="0" u="none" strike="noStrike" cap="none" normalizeH="0" baseline="0" dirty="0" smtClean="0">
                          <a:ln>
                            <a:noFill/>
                          </a:ln>
                          <a:solidFill>
                            <a:schemeClr val="tx1"/>
                          </a:solidFill>
                          <a:effectLst/>
                          <a:latin typeface="+mn-lt"/>
                          <a:ea typeface="ＭＳ Ｐゴシック" pitchFamily="50" charset="-128"/>
                          <a:cs typeface="Arial" pitchFamily="34" charset="0"/>
                        </a:rPr>
                        <a:t>Cloud Radar</a:t>
                      </a:r>
                      <a:endParaRPr kumimoji="0" lang="ja-JP" altLang="en-US" sz="1600" b="1" i="0" u="none" strike="noStrike" cap="none" normalizeH="0" baseline="0" dirty="0" smtClean="0">
                        <a:ln>
                          <a:noFill/>
                        </a:ln>
                        <a:solidFill>
                          <a:schemeClr val="tx1"/>
                        </a:solidFill>
                        <a:effectLst/>
                        <a:latin typeface="+mn-lt"/>
                        <a:ea typeface="ＭＳ Ｐゴシック" pitchFamily="50" charset="-128"/>
                        <a:cs typeface="Arial" pitchFamily="34" charset="0"/>
                      </a:endParaRPr>
                    </a:p>
                  </a:txBody>
                  <a:tcPr marL="18000" marR="18000" marT="17999" marB="179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 typeface="Wingdings" pitchFamily="2" charset="2"/>
                        <a:buNone/>
                        <a:tabLst/>
                      </a:pPr>
                      <a:endParaRPr kumimoji="0" lang="ja-JP" altLang="en-US" sz="1050" b="0" i="0" u="none" strike="noStrike" cap="none" normalizeH="0" baseline="0" dirty="0" smtClean="0">
                        <a:ln>
                          <a:noFill/>
                        </a:ln>
                        <a:solidFill>
                          <a:schemeClr val="tx1"/>
                        </a:solidFill>
                        <a:effectLst/>
                        <a:latin typeface="+mn-lt"/>
                        <a:ea typeface="ＭＳ Ｐゴシック" pitchFamily="50" charset="-128"/>
                      </a:endParaRPr>
                    </a:p>
                  </a:txBody>
                  <a:tcPr marL="18000" marR="18000" marT="17999" marB="179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 typeface="Wingdings" pitchFamily="2" charset="2"/>
                        <a:buNone/>
                        <a:tabLst/>
                      </a:pPr>
                      <a:endParaRPr kumimoji="0" lang="ja-JP" altLang="en-US" sz="1050" b="0" i="0" u="none" strike="noStrike" cap="none" normalizeH="0" baseline="0" dirty="0" smtClean="0">
                        <a:ln>
                          <a:noFill/>
                        </a:ln>
                        <a:solidFill>
                          <a:schemeClr val="tx1"/>
                        </a:solidFill>
                        <a:effectLst/>
                        <a:latin typeface="+mn-lt"/>
                        <a:ea typeface="ＭＳ Ｐゴシック" pitchFamily="50" charset="-128"/>
                      </a:endParaRPr>
                    </a:p>
                  </a:txBody>
                  <a:tcPr marL="18000" marR="18000" marT="17999" marB="17999"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 typeface="Wingdings" pitchFamily="2" charset="2"/>
                        <a:buNone/>
                        <a:tabLst/>
                      </a:pPr>
                      <a:endParaRPr kumimoji="0" lang="ja-JP" altLang="en-US" sz="1050" b="0" i="0" u="none" strike="noStrike" cap="none" normalizeH="0" baseline="0" dirty="0" smtClean="0">
                        <a:ln>
                          <a:noFill/>
                        </a:ln>
                        <a:solidFill>
                          <a:schemeClr val="tx1"/>
                        </a:solidFill>
                        <a:effectLst/>
                        <a:latin typeface="+mn-lt"/>
                        <a:ea typeface="ＭＳ Ｐゴシック" pitchFamily="50" charset="-128"/>
                      </a:endParaRPr>
                    </a:p>
                  </a:txBody>
                  <a:tcPr marL="18000" marR="18000" marT="17999" marB="17999"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 typeface="Wingdings" pitchFamily="2" charset="2"/>
                        <a:buNone/>
                        <a:tabLst/>
                      </a:pPr>
                      <a:endParaRPr kumimoji="0" lang="ja-JP" altLang="en-US" sz="1050" b="0" i="0" u="none" strike="noStrike" cap="none" normalizeH="0" baseline="0" dirty="0" smtClean="0">
                        <a:ln>
                          <a:noFill/>
                        </a:ln>
                        <a:solidFill>
                          <a:schemeClr val="tx1"/>
                        </a:solidFill>
                        <a:effectLst/>
                        <a:latin typeface="+mn-lt"/>
                        <a:ea typeface="ＭＳ Ｐゴシック" pitchFamily="50" charset="-128"/>
                      </a:endParaRPr>
                    </a:p>
                  </a:txBody>
                  <a:tcPr marL="18000" marR="18000" marT="17999" marB="17999"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 typeface="Wingdings" pitchFamily="2" charset="2"/>
                        <a:buNone/>
                        <a:tabLst/>
                      </a:pPr>
                      <a:endParaRPr kumimoji="0" lang="ja-JP" altLang="en-US" sz="1050" b="0" i="0" u="none" strike="noStrike" cap="none" normalizeH="0" baseline="0" dirty="0" smtClean="0">
                        <a:ln>
                          <a:noFill/>
                        </a:ln>
                        <a:solidFill>
                          <a:schemeClr val="tx1"/>
                        </a:solidFill>
                        <a:effectLst/>
                        <a:latin typeface="+mn-lt"/>
                        <a:ea typeface="ＭＳ Ｐゴシック" pitchFamily="50" charset="-128"/>
                      </a:endParaRPr>
                    </a:p>
                  </a:txBody>
                  <a:tcPr marL="18000" marR="18000" marT="17999" marB="17999"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 typeface="Wingdings" pitchFamily="2" charset="2"/>
                        <a:buNone/>
                        <a:tabLst/>
                      </a:pPr>
                      <a:endParaRPr kumimoji="0" lang="ja-JP" altLang="en-US" sz="1050" b="0" i="0" u="none" strike="noStrike" cap="none" normalizeH="0" baseline="0" dirty="0" smtClean="0">
                        <a:ln>
                          <a:noFill/>
                        </a:ln>
                        <a:solidFill>
                          <a:schemeClr val="tx1"/>
                        </a:solidFill>
                        <a:effectLst/>
                        <a:latin typeface="+mn-lt"/>
                        <a:ea typeface="ＭＳ Ｐゴシック" pitchFamily="50" charset="-128"/>
                      </a:endParaRPr>
                    </a:p>
                  </a:txBody>
                  <a:tcPr marL="18000" marR="18000" marT="17999" marB="17999"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 typeface="Wingdings" pitchFamily="2" charset="2"/>
                        <a:buNone/>
                        <a:tabLst/>
                      </a:pPr>
                      <a:endParaRPr kumimoji="0" lang="ja-JP" altLang="en-US" sz="1050" b="0" i="0" u="none" strike="noStrike" cap="none" normalizeH="0" baseline="0" dirty="0" smtClean="0">
                        <a:ln>
                          <a:noFill/>
                        </a:ln>
                        <a:solidFill>
                          <a:schemeClr val="tx1"/>
                        </a:solidFill>
                        <a:effectLst/>
                        <a:latin typeface="+mn-lt"/>
                        <a:ea typeface="ＭＳ Ｐゴシック" pitchFamily="50" charset="-128"/>
                      </a:endParaRPr>
                    </a:p>
                  </a:txBody>
                  <a:tcPr marL="18000" marR="18000" marT="17999" marB="17999"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 typeface="Wingdings" pitchFamily="2" charset="2"/>
                        <a:buNone/>
                        <a:tabLst/>
                      </a:pPr>
                      <a:endParaRPr kumimoji="0" lang="ja-JP" altLang="en-US" sz="1050" b="0" i="0" u="none" strike="noStrike" cap="none" normalizeH="0" baseline="0" dirty="0" smtClean="0">
                        <a:ln>
                          <a:noFill/>
                        </a:ln>
                        <a:solidFill>
                          <a:schemeClr val="tx1"/>
                        </a:solidFill>
                        <a:effectLst/>
                        <a:latin typeface="+mn-lt"/>
                        <a:ea typeface="ＭＳ Ｐゴシック" pitchFamily="50" charset="-128"/>
                      </a:endParaRPr>
                    </a:p>
                  </a:txBody>
                  <a:tcPr marL="18000" marR="18000" marT="17999" marB="17999"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 typeface="Wingdings" pitchFamily="2" charset="2"/>
                        <a:buNone/>
                        <a:tabLst/>
                      </a:pPr>
                      <a:endParaRPr kumimoji="0" lang="ja-JP" altLang="en-US" sz="1050" b="0" i="0" u="none" strike="noStrike" cap="none" normalizeH="0" baseline="0" dirty="0" smtClean="0">
                        <a:ln>
                          <a:noFill/>
                        </a:ln>
                        <a:solidFill>
                          <a:schemeClr val="tx1"/>
                        </a:solidFill>
                        <a:effectLst/>
                        <a:latin typeface="+mn-lt"/>
                        <a:ea typeface="ＭＳ Ｐゴシック" pitchFamily="50" charset="-128"/>
                      </a:endParaRPr>
                    </a:p>
                  </a:txBody>
                  <a:tcPr marL="18000" marR="18000" marT="17999" marB="17999"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 typeface="Wingdings" pitchFamily="2" charset="2"/>
                        <a:buNone/>
                        <a:tabLst/>
                      </a:pPr>
                      <a:endParaRPr kumimoji="0" lang="ja-JP" altLang="en-US" sz="1050" b="0" i="0" u="none" strike="noStrike" cap="none" normalizeH="0" baseline="0" dirty="0" smtClean="0">
                        <a:ln>
                          <a:noFill/>
                        </a:ln>
                        <a:solidFill>
                          <a:schemeClr val="tx1"/>
                        </a:solidFill>
                        <a:effectLst/>
                        <a:latin typeface="+mn-lt"/>
                        <a:ea typeface="ＭＳ Ｐゴシック" pitchFamily="50" charset="-128"/>
                      </a:endParaRPr>
                    </a:p>
                  </a:txBody>
                  <a:tcPr marL="18000" marR="18000" marT="17999" marB="17999"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 typeface="Wingdings" pitchFamily="2" charset="2"/>
                        <a:buNone/>
                        <a:tabLst/>
                      </a:pPr>
                      <a:endParaRPr kumimoji="0" lang="ja-JP" altLang="en-US" sz="1050" b="0" i="0" u="none" strike="noStrike" cap="none" normalizeH="0" baseline="0" dirty="0" smtClean="0">
                        <a:ln>
                          <a:noFill/>
                        </a:ln>
                        <a:solidFill>
                          <a:schemeClr val="tx1"/>
                        </a:solidFill>
                        <a:effectLst/>
                        <a:latin typeface="+mn-lt"/>
                        <a:ea typeface="ＭＳ Ｐゴシック" pitchFamily="50" charset="-128"/>
                      </a:endParaRPr>
                    </a:p>
                  </a:txBody>
                  <a:tcPr marL="18000" marR="18000" marT="17999" marB="17999"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 typeface="Wingdings" pitchFamily="2" charset="2"/>
                        <a:buNone/>
                        <a:tabLst/>
                      </a:pPr>
                      <a:endParaRPr kumimoji="0" lang="ja-JP" altLang="en-US" sz="1050" b="0" i="0" u="none" strike="noStrike" cap="none" normalizeH="0" baseline="0" dirty="0" smtClean="0">
                        <a:ln>
                          <a:noFill/>
                        </a:ln>
                        <a:solidFill>
                          <a:schemeClr val="tx1"/>
                        </a:solidFill>
                        <a:effectLst/>
                        <a:latin typeface="+mn-lt"/>
                        <a:ea typeface="ＭＳ Ｐゴシック" pitchFamily="50" charset="-128"/>
                      </a:endParaRPr>
                    </a:p>
                  </a:txBody>
                  <a:tcPr marL="18000" marR="18000" marT="17999" marB="17999"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 typeface="Wingdings" pitchFamily="2" charset="2"/>
                        <a:buNone/>
                        <a:tabLst/>
                      </a:pPr>
                      <a:endParaRPr kumimoji="0" lang="ja-JP" altLang="en-US" sz="1050" b="0" i="0" u="none" strike="noStrike" cap="none" normalizeH="0" baseline="0" dirty="0" smtClean="0">
                        <a:ln>
                          <a:noFill/>
                        </a:ln>
                        <a:solidFill>
                          <a:schemeClr val="tx1"/>
                        </a:solidFill>
                        <a:effectLst/>
                        <a:latin typeface="+mn-lt"/>
                        <a:ea typeface="ＭＳ Ｐゴシック" pitchFamily="50" charset="-128"/>
                      </a:endParaRPr>
                    </a:p>
                  </a:txBody>
                  <a:tcPr marL="18000" marR="18000" marT="17999" marB="17999"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 typeface="Wingdings" pitchFamily="2" charset="2"/>
                        <a:buNone/>
                        <a:tabLst/>
                      </a:pPr>
                      <a:endParaRPr kumimoji="0" lang="ja-JP" altLang="en-US" sz="1050" b="0" i="0" u="none" strike="noStrike" cap="none" normalizeH="0" baseline="0" dirty="0" smtClean="0">
                        <a:ln>
                          <a:noFill/>
                        </a:ln>
                        <a:solidFill>
                          <a:schemeClr val="tx1"/>
                        </a:solidFill>
                        <a:effectLst/>
                        <a:latin typeface="+mn-lt"/>
                        <a:ea typeface="ＭＳ Ｐゴシック" pitchFamily="50" charset="-128"/>
                      </a:endParaRPr>
                    </a:p>
                  </a:txBody>
                  <a:tcPr marL="18000" marR="18000" marT="17999" marB="17999" anchor="ctr" horzOverflow="overflow">
                    <a:lnL w="12700" cap="flat" cmpd="sng" algn="ctr">
                      <a:solidFill>
                        <a:schemeClr val="tx1"/>
                      </a:solidFill>
                      <a:prstDash val="sysDot"/>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551639">
                <a:tc vMerge="1">
                  <a:txBody>
                    <a:bodyPr/>
                    <a:lstStyle/>
                    <a:p>
                      <a:pPr marL="84138" marR="0" lvl="0" indent="0" algn="l" defTabSz="914400" rtl="0" eaLnBrk="0" fontAlgn="base" latinLnBrk="0" hangingPunct="0">
                        <a:lnSpc>
                          <a:spcPct val="90000"/>
                        </a:lnSpc>
                        <a:spcBef>
                          <a:spcPct val="0"/>
                        </a:spcBef>
                        <a:spcAft>
                          <a:spcPct val="0"/>
                        </a:spcAft>
                        <a:buClr>
                          <a:schemeClr val="accent1"/>
                        </a:buClr>
                        <a:buSzTx/>
                        <a:buFont typeface="Wingdings" pitchFamily="2" charset="2"/>
                        <a:buNone/>
                        <a:tabLst/>
                      </a:pPr>
                      <a:endParaRPr kumimoji="0" lang="ja-JP" altLang="en-US" sz="1200" b="1" i="1" u="none" strike="noStrike" cap="none" normalizeH="0" baseline="0" smtClean="0">
                        <a:ln>
                          <a:noFill/>
                        </a:ln>
                        <a:solidFill>
                          <a:schemeClr val="tx1"/>
                        </a:solidFill>
                        <a:effectLst/>
                        <a:latin typeface="Arial" pitchFamily="34" charset="0"/>
                        <a:ea typeface="ＭＳ Ｐゴシック" pitchFamily="50" charset="-128"/>
                      </a:endParaRPr>
                    </a:p>
                  </a:txBody>
                  <a:tcPr marL="19500" marR="19500" marT="18000" marB="180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85000"/>
                        </a:lnSpc>
                        <a:spcBef>
                          <a:spcPct val="0"/>
                        </a:spcBef>
                        <a:spcAft>
                          <a:spcPct val="0"/>
                        </a:spcAft>
                        <a:buClr>
                          <a:schemeClr val="accent1"/>
                        </a:buClr>
                        <a:buSzTx/>
                        <a:buFont typeface="Wingdings" pitchFamily="2" charset="2"/>
                        <a:buNone/>
                        <a:tabLst/>
                      </a:pPr>
                      <a:r>
                        <a:rPr kumimoji="0" lang="en-US" altLang="ja-JP" sz="1600" b="1" i="0" u="none" strike="noStrike" cap="none" normalizeH="0" baseline="0" dirty="0" smtClean="0">
                          <a:ln>
                            <a:noFill/>
                          </a:ln>
                          <a:solidFill>
                            <a:schemeClr val="tx1"/>
                          </a:solidFill>
                          <a:effectLst/>
                          <a:latin typeface="+mn-lt"/>
                          <a:ea typeface="ＭＳ Ｐゴシック" pitchFamily="50" charset="-128"/>
                          <a:cs typeface="Arial" pitchFamily="34" charset="0"/>
                        </a:rPr>
                        <a:t>Spectrometer</a:t>
                      </a:r>
                    </a:p>
                  </a:txBody>
                  <a:tcPr marL="18000" marR="18000" marT="17999" marB="179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 typeface="Wingdings" pitchFamily="2" charset="2"/>
                        <a:buNone/>
                        <a:tabLst/>
                      </a:pPr>
                      <a:endParaRPr kumimoji="0" lang="ja-JP" altLang="en-US" sz="1050" b="0" i="0" u="none" strike="noStrike" cap="none" normalizeH="0" baseline="0" dirty="0" smtClean="0">
                        <a:ln>
                          <a:noFill/>
                        </a:ln>
                        <a:solidFill>
                          <a:schemeClr val="tx1"/>
                        </a:solidFill>
                        <a:effectLst/>
                        <a:latin typeface="+mn-lt"/>
                        <a:ea typeface="ＭＳ Ｐゴシック" pitchFamily="50" charset="-128"/>
                      </a:endParaRPr>
                    </a:p>
                  </a:txBody>
                  <a:tcPr marL="18000" marR="18000" marT="17999" marB="179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 typeface="Wingdings" pitchFamily="2" charset="2"/>
                        <a:buNone/>
                        <a:tabLst/>
                      </a:pPr>
                      <a:endParaRPr kumimoji="0" lang="ja-JP" altLang="en-US" sz="1050" b="0" i="0" u="none" strike="noStrike" cap="none" normalizeH="0" baseline="0" dirty="0" smtClean="0">
                        <a:ln>
                          <a:noFill/>
                        </a:ln>
                        <a:solidFill>
                          <a:schemeClr val="tx1"/>
                        </a:solidFill>
                        <a:effectLst/>
                        <a:latin typeface="+mn-lt"/>
                        <a:ea typeface="ＭＳ Ｐゴシック" pitchFamily="50" charset="-128"/>
                      </a:endParaRPr>
                    </a:p>
                  </a:txBody>
                  <a:tcPr marL="18000" marR="18000" marT="17999" marB="17999"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 typeface="Wingdings" pitchFamily="2" charset="2"/>
                        <a:buNone/>
                        <a:tabLst/>
                      </a:pPr>
                      <a:endParaRPr kumimoji="0" lang="ja-JP" altLang="en-US" sz="1050" b="0" i="0" u="none" strike="noStrike" cap="none" normalizeH="0" baseline="0" dirty="0" smtClean="0">
                        <a:ln>
                          <a:noFill/>
                        </a:ln>
                        <a:solidFill>
                          <a:schemeClr val="tx1"/>
                        </a:solidFill>
                        <a:effectLst/>
                        <a:latin typeface="+mn-lt"/>
                        <a:ea typeface="ＭＳ Ｐゴシック" pitchFamily="50" charset="-128"/>
                      </a:endParaRPr>
                    </a:p>
                  </a:txBody>
                  <a:tcPr marL="18000" marR="18000" marT="17999" marB="17999"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 typeface="Wingdings" pitchFamily="2" charset="2"/>
                        <a:buNone/>
                        <a:tabLst/>
                      </a:pPr>
                      <a:endParaRPr kumimoji="0" lang="ja-JP" altLang="en-US" sz="1050" b="0" i="0" u="none" strike="noStrike" cap="none" normalizeH="0" baseline="0" dirty="0" smtClean="0">
                        <a:ln>
                          <a:noFill/>
                        </a:ln>
                        <a:solidFill>
                          <a:schemeClr val="tx1"/>
                        </a:solidFill>
                        <a:effectLst/>
                        <a:latin typeface="+mn-lt"/>
                        <a:ea typeface="ＭＳ Ｐゴシック" pitchFamily="50" charset="-128"/>
                      </a:endParaRPr>
                    </a:p>
                  </a:txBody>
                  <a:tcPr marL="18000" marR="18000" marT="17999" marB="17999"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 typeface="Wingdings" pitchFamily="2" charset="2"/>
                        <a:buNone/>
                        <a:tabLst/>
                      </a:pPr>
                      <a:endParaRPr kumimoji="0" lang="ja-JP" altLang="en-US" sz="1050" b="0" i="0" u="none" strike="noStrike" cap="none" normalizeH="0" baseline="0" dirty="0" smtClean="0">
                        <a:ln>
                          <a:noFill/>
                        </a:ln>
                        <a:solidFill>
                          <a:schemeClr val="tx1"/>
                        </a:solidFill>
                        <a:effectLst/>
                        <a:latin typeface="+mn-lt"/>
                        <a:ea typeface="ＭＳ Ｐゴシック" pitchFamily="50" charset="-128"/>
                      </a:endParaRPr>
                    </a:p>
                  </a:txBody>
                  <a:tcPr marL="18000" marR="18000" marT="17999" marB="17999"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 typeface="Wingdings" pitchFamily="2" charset="2"/>
                        <a:buNone/>
                        <a:tabLst/>
                      </a:pPr>
                      <a:endParaRPr kumimoji="0" lang="ja-JP" altLang="en-US" sz="1050" b="0" i="0" u="none" strike="noStrike" cap="none" normalizeH="0" baseline="0" dirty="0" smtClean="0">
                        <a:ln>
                          <a:noFill/>
                        </a:ln>
                        <a:solidFill>
                          <a:schemeClr val="tx1"/>
                        </a:solidFill>
                        <a:effectLst/>
                        <a:latin typeface="+mn-lt"/>
                        <a:ea typeface="ＭＳ Ｐゴシック" pitchFamily="50" charset="-128"/>
                      </a:endParaRPr>
                    </a:p>
                  </a:txBody>
                  <a:tcPr marL="18000" marR="18000" marT="17999" marB="17999"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 typeface="Wingdings" pitchFamily="2" charset="2"/>
                        <a:buNone/>
                        <a:tabLst/>
                      </a:pPr>
                      <a:endParaRPr kumimoji="0" lang="ja-JP" altLang="en-US" sz="1050" b="0" i="0" u="none" strike="noStrike" cap="none" normalizeH="0" baseline="0" dirty="0" smtClean="0">
                        <a:ln>
                          <a:noFill/>
                        </a:ln>
                        <a:solidFill>
                          <a:schemeClr val="tx1"/>
                        </a:solidFill>
                        <a:effectLst/>
                        <a:latin typeface="+mn-lt"/>
                        <a:ea typeface="ＭＳ Ｐゴシック" pitchFamily="50" charset="-128"/>
                      </a:endParaRPr>
                    </a:p>
                  </a:txBody>
                  <a:tcPr marL="18000" marR="18000" marT="17999" marB="17999"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 typeface="Wingdings" pitchFamily="2" charset="2"/>
                        <a:buNone/>
                        <a:tabLst/>
                      </a:pPr>
                      <a:endParaRPr kumimoji="0" lang="ja-JP" altLang="en-US" sz="1050" b="0" i="0" u="none" strike="noStrike" cap="none" normalizeH="0" baseline="0" dirty="0" smtClean="0">
                        <a:ln>
                          <a:noFill/>
                        </a:ln>
                        <a:solidFill>
                          <a:schemeClr val="tx1"/>
                        </a:solidFill>
                        <a:effectLst/>
                        <a:latin typeface="+mn-lt"/>
                        <a:ea typeface="ＭＳ Ｐゴシック" pitchFamily="50" charset="-128"/>
                      </a:endParaRPr>
                    </a:p>
                  </a:txBody>
                  <a:tcPr marL="18000" marR="18000" marT="17999" marB="17999"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 typeface="Wingdings" pitchFamily="2" charset="2"/>
                        <a:buNone/>
                        <a:tabLst/>
                      </a:pPr>
                      <a:endParaRPr kumimoji="0" lang="ja-JP" altLang="en-US" sz="1050" b="0" i="0" u="none" strike="noStrike" cap="none" normalizeH="0" baseline="0" dirty="0" smtClean="0">
                        <a:ln>
                          <a:noFill/>
                        </a:ln>
                        <a:solidFill>
                          <a:schemeClr val="tx1"/>
                        </a:solidFill>
                        <a:effectLst/>
                        <a:latin typeface="+mn-lt"/>
                        <a:ea typeface="ＭＳ Ｐゴシック" pitchFamily="50" charset="-128"/>
                      </a:endParaRPr>
                    </a:p>
                  </a:txBody>
                  <a:tcPr marL="18000" marR="18000" marT="17999" marB="17999"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 typeface="Wingdings" pitchFamily="2" charset="2"/>
                        <a:buNone/>
                        <a:tabLst/>
                      </a:pPr>
                      <a:endParaRPr kumimoji="0" lang="ja-JP" altLang="en-US" sz="1050" b="0" i="0" u="none" strike="noStrike" cap="none" normalizeH="0" baseline="0" dirty="0" smtClean="0">
                        <a:ln>
                          <a:noFill/>
                        </a:ln>
                        <a:solidFill>
                          <a:schemeClr val="tx1"/>
                        </a:solidFill>
                        <a:effectLst/>
                        <a:latin typeface="+mn-lt"/>
                        <a:ea typeface="ＭＳ Ｐゴシック" pitchFamily="50" charset="-128"/>
                      </a:endParaRPr>
                    </a:p>
                  </a:txBody>
                  <a:tcPr marL="18000" marR="18000" marT="17999" marB="17999"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 typeface="Wingdings" pitchFamily="2" charset="2"/>
                        <a:buNone/>
                        <a:tabLst/>
                      </a:pPr>
                      <a:endParaRPr kumimoji="0" lang="ja-JP" altLang="en-US" sz="1050" b="0" i="0" u="none" strike="noStrike" cap="none" normalizeH="0" baseline="0" dirty="0" smtClean="0">
                        <a:ln>
                          <a:noFill/>
                        </a:ln>
                        <a:solidFill>
                          <a:schemeClr val="tx1"/>
                        </a:solidFill>
                        <a:effectLst/>
                        <a:latin typeface="+mn-lt"/>
                        <a:ea typeface="ＭＳ Ｐゴシック" pitchFamily="50" charset="-128"/>
                      </a:endParaRPr>
                    </a:p>
                  </a:txBody>
                  <a:tcPr marL="18000" marR="18000" marT="17999" marB="17999"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 typeface="Wingdings" pitchFamily="2" charset="2"/>
                        <a:buNone/>
                        <a:tabLst/>
                      </a:pPr>
                      <a:endParaRPr kumimoji="0" lang="ja-JP" altLang="en-US" sz="1050" b="0" i="0" u="none" strike="noStrike" cap="none" normalizeH="0" baseline="0" dirty="0" smtClean="0">
                        <a:ln>
                          <a:noFill/>
                        </a:ln>
                        <a:solidFill>
                          <a:schemeClr val="tx1"/>
                        </a:solidFill>
                        <a:effectLst/>
                        <a:latin typeface="+mn-lt"/>
                        <a:ea typeface="ＭＳ Ｐゴシック" pitchFamily="50" charset="-128"/>
                      </a:endParaRPr>
                    </a:p>
                  </a:txBody>
                  <a:tcPr marL="18000" marR="18000" marT="17999" marB="17999"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 typeface="Wingdings" pitchFamily="2" charset="2"/>
                        <a:buNone/>
                        <a:tabLst/>
                      </a:pPr>
                      <a:endParaRPr kumimoji="0" lang="ja-JP" altLang="en-US" sz="1050" b="0" i="0" u="none" strike="noStrike" cap="none" normalizeH="0" baseline="0" dirty="0" smtClean="0">
                        <a:ln>
                          <a:noFill/>
                        </a:ln>
                        <a:solidFill>
                          <a:schemeClr val="tx1"/>
                        </a:solidFill>
                        <a:effectLst/>
                        <a:latin typeface="+mn-lt"/>
                        <a:ea typeface="ＭＳ Ｐゴシック" pitchFamily="50" charset="-128"/>
                      </a:endParaRPr>
                    </a:p>
                  </a:txBody>
                  <a:tcPr marL="18000" marR="18000" marT="17999" marB="17999"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 typeface="Wingdings" pitchFamily="2" charset="2"/>
                        <a:buNone/>
                        <a:tabLst/>
                      </a:pPr>
                      <a:endParaRPr kumimoji="0" lang="ja-JP" altLang="en-US" sz="1050" b="0" i="0" u="none" strike="noStrike" cap="none" normalizeH="0" baseline="0" dirty="0" smtClean="0">
                        <a:ln>
                          <a:noFill/>
                        </a:ln>
                        <a:solidFill>
                          <a:schemeClr val="tx1"/>
                        </a:solidFill>
                        <a:effectLst/>
                        <a:latin typeface="+mn-lt"/>
                        <a:ea typeface="ＭＳ Ｐゴシック" pitchFamily="50" charset="-128"/>
                      </a:endParaRPr>
                    </a:p>
                  </a:txBody>
                  <a:tcPr marL="18000" marR="18000" marT="17999" marB="17999" anchor="ctr" horzOverflow="overflow">
                    <a:lnL w="12700" cap="flat" cmpd="sng" algn="ctr">
                      <a:solidFill>
                        <a:schemeClr val="tx1"/>
                      </a:solidFill>
                      <a:prstDash val="sysDot"/>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801778">
                <a:tc rowSpan="2">
                  <a:txBody>
                    <a:bodyPr/>
                    <a:lstStyle/>
                    <a:p>
                      <a:pPr marL="84138" marR="0" lvl="0" indent="0" algn="l" defTabSz="914400" rtl="0" eaLnBrk="0" fontAlgn="base" latinLnBrk="0" hangingPunct="0">
                        <a:lnSpc>
                          <a:spcPct val="90000"/>
                        </a:lnSpc>
                        <a:spcBef>
                          <a:spcPct val="0"/>
                        </a:spcBef>
                        <a:spcAft>
                          <a:spcPct val="0"/>
                        </a:spcAft>
                        <a:buClr>
                          <a:schemeClr val="accent1"/>
                        </a:buClr>
                        <a:buSzTx/>
                        <a:buFont typeface="Wingdings" pitchFamily="2" charset="2"/>
                        <a:buNone/>
                        <a:tabLst/>
                      </a:pPr>
                      <a:r>
                        <a:rPr kumimoji="0" lang="en-US" altLang="ja-JP" sz="1600" b="1" i="0" u="none" strike="noStrike" cap="none" normalizeH="0" baseline="0" dirty="0" smtClean="0">
                          <a:ln>
                            <a:noFill/>
                          </a:ln>
                          <a:solidFill>
                            <a:srgbClr val="0000FF"/>
                          </a:solidFill>
                          <a:effectLst/>
                          <a:latin typeface="+mn-lt"/>
                          <a:ea typeface="ＭＳ Ｐゴシック" pitchFamily="50" charset="-128"/>
                          <a:cs typeface="Arial" pitchFamily="34" charset="0"/>
                        </a:rPr>
                        <a:t>Communi-cation</a:t>
                      </a:r>
                      <a:endParaRPr kumimoji="0" lang="ja-JP" altLang="en-US" sz="1600" b="1" i="0" u="none" strike="noStrike" cap="none" normalizeH="0" baseline="0" dirty="0" smtClean="0">
                        <a:ln>
                          <a:noFill/>
                        </a:ln>
                        <a:solidFill>
                          <a:srgbClr val="0000FF"/>
                        </a:solidFill>
                        <a:effectLst/>
                        <a:latin typeface="+mn-lt"/>
                        <a:ea typeface="ＭＳ Ｐゴシック" pitchFamily="50" charset="-128"/>
                        <a:cs typeface="Arial" pitchFamily="34" charset="0"/>
                      </a:endParaRPr>
                    </a:p>
                  </a:txBody>
                  <a:tcPr marL="18000" marR="18000" marT="17999" marB="1799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accent1"/>
                        </a:buClr>
                        <a:buSzTx/>
                        <a:buFont typeface="Wingdings" pitchFamily="2" charset="2"/>
                        <a:buNone/>
                        <a:tabLst/>
                      </a:pPr>
                      <a:r>
                        <a:rPr kumimoji="0" lang="en-US" altLang="ja-JP" sz="1400" b="1" i="0" u="none" strike="noStrike" cap="none" normalizeH="0" baseline="0" dirty="0" smtClean="0">
                          <a:ln>
                            <a:noFill/>
                          </a:ln>
                          <a:solidFill>
                            <a:schemeClr val="tx1"/>
                          </a:solidFill>
                          <a:effectLst/>
                          <a:latin typeface="+mn-lt"/>
                          <a:ea typeface="ＭＳ Ｐゴシック" pitchFamily="50" charset="-128"/>
                          <a:cs typeface="Arial" pitchFamily="34" charset="0"/>
                        </a:rPr>
                        <a:t>Mobile Communication</a:t>
                      </a:r>
                    </a:p>
                    <a:p>
                      <a:pPr marL="0" marR="0" lvl="0" indent="0" algn="ctr" defTabSz="914400" rtl="0" eaLnBrk="0" fontAlgn="base" latinLnBrk="0" hangingPunct="0">
                        <a:lnSpc>
                          <a:spcPct val="100000"/>
                        </a:lnSpc>
                        <a:spcBef>
                          <a:spcPct val="0"/>
                        </a:spcBef>
                        <a:spcAft>
                          <a:spcPct val="0"/>
                        </a:spcAft>
                        <a:buClr>
                          <a:schemeClr val="accent1"/>
                        </a:buClr>
                        <a:buSzTx/>
                        <a:buFont typeface="Wingdings" pitchFamily="2" charset="2"/>
                        <a:buNone/>
                        <a:tabLst/>
                      </a:pPr>
                      <a:endParaRPr kumimoji="0" lang="en-US" altLang="ja-JP" sz="900" b="1" i="0" u="none" strike="noStrike" cap="none" normalizeH="0" baseline="0" dirty="0" smtClean="0">
                        <a:ln>
                          <a:noFill/>
                        </a:ln>
                        <a:solidFill>
                          <a:schemeClr val="tx1"/>
                        </a:solidFill>
                        <a:effectLst/>
                        <a:latin typeface="+mn-lt"/>
                        <a:ea typeface="ＭＳ Ｐゴシック" pitchFamily="50" charset="-128"/>
                        <a:cs typeface="Arial" pitchFamily="34" charset="0"/>
                      </a:endParaRPr>
                    </a:p>
                    <a:p>
                      <a:pPr marL="0" marR="0" lvl="0" indent="0" algn="ctr" defTabSz="914400" rtl="0" eaLnBrk="0" fontAlgn="base" latinLnBrk="0" hangingPunct="0">
                        <a:lnSpc>
                          <a:spcPct val="100000"/>
                        </a:lnSpc>
                        <a:spcBef>
                          <a:spcPct val="0"/>
                        </a:spcBef>
                        <a:spcAft>
                          <a:spcPct val="0"/>
                        </a:spcAft>
                        <a:buClr>
                          <a:schemeClr val="accent1"/>
                        </a:buClr>
                        <a:buSzTx/>
                        <a:buFont typeface="Wingdings" pitchFamily="2" charset="2"/>
                        <a:buNone/>
                        <a:tabLst/>
                      </a:pPr>
                      <a:r>
                        <a:rPr kumimoji="0" lang="en-US" altLang="ja-JP" sz="1400" b="1" i="0" u="none" strike="noStrike" cap="none" normalizeH="0" baseline="0" dirty="0" smtClean="0">
                          <a:ln>
                            <a:noFill/>
                          </a:ln>
                          <a:solidFill>
                            <a:schemeClr val="tx1"/>
                          </a:solidFill>
                          <a:effectLst/>
                          <a:latin typeface="+mn-lt"/>
                          <a:ea typeface="ＭＳ Ｐゴシック" pitchFamily="50" charset="-128"/>
                          <a:cs typeface="Arial" pitchFamily="34" charset="0"/>
                        </a:rPr>
                        <a:t>Wideband Internetworking</a:t>
                      </a:r>
                      <a:r>
                        <a:rPr kumimoji="0" lang="en-US" altLang="ja-JP" sz="1400" b="1" i="0" u="none" strike="noStrike" cap="none" normalizeH="0" baseline="0" dirty="0" smtClean="0">
                          <a:ln>
                            <a:noFill/>
                          </a:ln>
                          <a:solidFill>
                            <a:schemeClr val="tx1"/>
                          </a:solidFill>
                          <a:effectLst/>
                          <a:latin typeface="+mn-lt"/>
                          <a:ea typeface="ＭＳ Ｐゴシック" pitchFamily="50" charset="-128"/>
                        </a:rPr>
                        <a:t> </a:t>
                      </a:r>
                    </a:p>
                  </a:txBody>
                  <a:tcPr marL="18000" marR="18000" marT="17999" marB="179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 typeface="Wingdings" pitchFamily="2" charset="2"/>
                        <a:buNone/>
                        <a:tabLst/>
                      </a:pPr>
                      <a:endParaRPr kumimoji="0" lang="ja-JP" altLang="en-US" sz="1050" b="0" i="0" u="none" strike="noStrike" cap="none" normalizeH="0" baseline="0" dirty="0" smtClean="0">
                        <a:ln>
                          <a:noFill/>
                        </a:ln>
                        <a:solidFill>
                          <a:schemeClr val="tx1"/>
                        </a:solidFill>
                        <a:effectLst/>
                        <a:latin typeface="+mn-lt"/>
                        <a:ea typeface="ＭＳ Ｐゴシック" pitchFamily="50" charset="-128"/>
                      </a:endParaRPr>
                    </a:p>
                  </a:txBody>
                  <a:tcPr marL="18000" marR="18000" marT="17999" marB="179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 typeface="Wingdings" pitchFamily="2" charset="2"/>
                        <a:buNone/>
                        <a:tabLst/>
                      </a:pPr>
                      <a:endParaRPr kumimoji="0" lang="ja-JP" altLang="en-US" sz="1050" b="0" i="0" u="none" strike="noStrike" cap="none" normalizeH="0" baseline="0" dirty="0" smtClean="0">
                        <a:ln>
                          <a:noFill/>
                        </a:ln>
                        <a:solidFill>
                          <a:schemeClr val="tx1"/>
                        </a:solidFill>
                        <a:effectLst/>
                        <a:latin typeface="+mn-lt"/>
                        <a:ea typeface="ＭＳ Ｐゴシック" pitchFamily="50" charset="-128"/>
                      </a:endParaRPr>
                    </a:p>
                  </a:txBody>
                  <a:tcPr marL="18000" marR="18000" marT="17999" marB="17999"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 typeface="Wingdings" pitchFamily="2" charset="2"/>
                        <a:buNone/>
                        <a:tabLst/>
                      </a:pPr>
                      <a:endParaRPr kumimoji="0" lang="ja-JP" altLang="en-US" sz="1050" b="0" i="0" u="none" strike="noStrike" cap="none" normalizeH="0" baseline="0" dirty="0" smtClean="0">
                        <a:ln>
                          <a:noFill/>
                        </a:ln>
                        <a:solidFill>
                          <a:schemeClr val="tx1"/>
                        </a:solidFill>
                        <a:effectLst/>
                        <a:latin typeface="+mn-lt"/>
                        <a:ea typeface="ＭＳ Ｐゴシック" pitchFamily="50" charset="-128"/>
                      </a:endParaRPr>
                    </a:p>
                  </a:txBody>
                  <a:tcPr marL="18000" marR="18000" marT="17999" marB="17999"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 typeface="Wingdings" pitchFamily="2" charset="2"/>
                        <a:buNone/>
                        <a:tabLst/>
                      </a:pPr>
                      <a:endParaRPr kumimoji="0" lang="ja-JP" altLang="en-US" sz="1050" b="0" i="0" u="none" strike="noStrike" cap="none" normalizeH="0" baseline="0" dirty="0" smtClean="0">
                        <a:ln>
                          <a:noFill/>
                        </a:ln>
                        <a:solidFill>
                          <a:schemeClr val="tx1"/>
                        </a:solidFill>
                        <a:effectLst/>
                        <a:latin typeface="+mn-lt"/>
                        <a:ea typeface="ＭＳ Ｐゴシック" pitchFamily="50" charset="-128"/>
                      </a:endParaRPr>
                    </a:p>
                  </a:txBody>
                  <a:tcPr marL="18000" marR="18000" marT="17999" marB="17999"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 typeface="Wingdings" pitchFamily="2" charset="2"/>
                        <a:buNone/>
                        <a:tabLst/>
                      </a:pPr>
                      <a:endParaRPr kumimoji="0" lang="ja-JP" altLang="en-US" sz="1050" b="0" i="0" u="none" strike="noStrike" cap="none" normalizeH="0" baseline="0" dirty="0" smtClean="0">
                        <a:ln>
                          <a:noFill/>
                        </a:ln>
                        <a:solidFill>
                          <a:schemeClr val="tx1"/>
                        </a:solidFill>
                        <a:effectLst/>
                        <a:latin typeface="+mn-lt"/>
                        <a:ea typeface="ＭＳ Ｐゴシック" pitchFamily="50" charset="-128"/>
                      </a:endParaRPr>
                    </a:p>
                  </a:txBody>
                  <a:tcPr marL="18000" marR="18000" marT="17999" marB="17999"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 typeface="Wingdings" pitchFamily="2" charset="2"/>
                        <a:buNone/>
                        <a:tabLst/>
                      </a:pPr>
                      <a:endParaRPr kumimoji="0" lang="ja-JP" altLang="en-US" sz="1050" b="0" i="0" u="none" strike="noStrike" cap="none" normalizeH="0" baseline="0" dirty="0" smtClean="0">
                        <a:ln>
                          <a:noFill/>
                        </a:ln>
                        <a:solidFill>
                          <a:schemeClr val="tx1"/>
                        </a:solidFill>
                        <a:effectLst/>
                        <a:latin typeface="+mn-lt"/>
                        <a:ea typeface="ＭＳ Ｐゴシック" pitchFamily="50" charset="-128"/>
                      </a:endParaRPr>
                    </a:p>
                  </a:txBody>
                  <a:tcPr marL="18000" marR="18000" marT="17999" marB="17999"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 typeface="Wingdings" pitchFamily="2" charset="2"/>
                        <a:buNone/>
                        <a:tabLst/>
                      </a:pPr>
                      <a:endParaRPr kumimoji="0" lang="ja-JP" altLang="en-US" sz="1050" b="0" i="0" u="none" strike="noStrike" cap="none" normalizeH="0" baseline="0" dirty="0" smtClean="0">
                        <a:ln>
                          <a:noFill/>
                        </a:ln>
                        <a:solidFill>
                          <a:schemeClr val="tx1"/>
                        </a:solidFill>
                        <a:effectLst/>
                        <a:latin typeface="+mn-lt"/>
                        <a:ea typeface="ＭＳ Ｐゴシック" pitchFamily="50" charset="-128"/>
                      </a:endParaRPr>
                    </a:p>
                  </a:txBody>
                  <a:tcPr marL="18000" marR="18000" marT="17999" marB="17999"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 typeface="Wingdings" pitchFamily="2" charset="2"/>
                        <a:buNone/>
                        <a:tabLst/>
                      </a:pPr>
                      <a:endParaRPr kumimoji="0" lang="ja-JP" altLang="en-US" sz="1050" b="0" i="0" u="none" strike="noStrike" cap="none" normalizeH="0" baseline="0" dirty="0" smtClean="0">
                        <a:ln>
                          <a:noFill/>
                        </a:ln>
                        <a:solidFill>
                          <a:schemeClr val="tx1"/>
                        </a:solidFill>
                        <a:effectLst/>
                        <a:latin typeface="+mn-lt"/>
                        <a:ea typeface="ＭＳ Ｐゴシック" pitchFamily="50" charset="-128"/>
                      </a:endParaRPr>
                    </a:p>
                  </a:txBody>
                  <a:tcPr marL="18000" marR="18000" marT="17999" marB="17999"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 typeface="Wingdings" pitchFamily="2" charset="2"/>
                        <a:buNone/>
                        <a:tabLst/>
                      </a:pPr>
                      <a:endParaRPr kumimoji="0" lang="ja-JP" altLang="en-US" sz="1050" b="0" i="0" u="none" strike="noStrike" cap="none" normalizeH="0" baseline="0" dirty="0" smtClean="0">
                        <a:ln>
                          <a:noFill/>
                        </a:ln>
                        <a:solidFill>
                          <a:schemeClr val="tx1"/>
                        </a:solidFill>
                        <a:effectLst/>
                        <a:latin typeface="+mn-lt"/>
                        <a:ea typeface="ＭＳ Ｐゴシック" pitchFamily="50" charset="-128"/>
                      </a:endParaRPr>
                    </a:p>
                  </a:txBody>
                  <a:tcPr marL="18000" marR="18000" marT="17999" marB="17999"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 typeface="Wingdings" pitchFamily="2" charset="2"/>
                        <a:buNone/>
                        <a:tabLst/>
                      </a:pPr>
                      <a:endParaRPr kumimoji="0" lang="ja-JP" altLang="en-US" sz="1050" b="0" i="0" u="none" strike="noStrike" cap="none" normalizeH="0" baseline="0" dirty="0" smtClean="0">
                        <a:ln>
                          <a:noFill/>
                        </a:ln>
                        <a:solidFill>
                          <a:schemeClr val="tx1"/>
                        </a:solidFill>
                        <a:effectLst/>
                        <a:latin typeface="+mn-lt"/>
                        <a:ea typeface="ＭＳ Ｐゴシック" pitchFamily="50" charset="-128"/>
                      </a:endParaRPr>
                    </a:p>
                  </a:txBody>
                  <a:tcPr marL="18000" marR="18000" marT="17999" marB="17999"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 typeface="Wingdings" pitchFamily="2" charset="2"/>
                        <a:buNone/>
                        <a:tabLst/>
                      </a:pPr>
                      <a:endParaRPr kumimoji="0" lang="ja-JP" altLang="en-US" sz="1050" b="0" i="0" u="none" strike="noStrike" cap="none" normalizeH="0" baseline="0" dirty="0" smtClean="0">
                        <a:ln>
                          <a:noFill/>
                        </a:ln>
                        <a:solidFill>
                          <a:schemeClr val="tx1"/>
                        </a:solidFill>
                        <a:effectLst/>
                        <a:latin typeface="+mn-lt"/>
                        <a:ea typeface="ＭＳ Ｐゴシック" pitchFamily="50" charset="-128"/>
                      </a:endParaRPr>
                    </a:p>
                  </a:txBody>
                  <a:tcPr marL="18000" marR="18000" marT="17999" marB="17999"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 typeface="Wingdings" pitchFamily="2" charset="2"/>
                        <a:buNone/>
                        <a:tabLst/>
                      </a:pPr>
                      <a:endParaRPr kumimoji="0" lang="ja-JP" altLang="en-US" sz="1050" b="0" i="0" u="none" strike="noStrike" cap="none" normalizeH="0" baseline="0" dirty="0" smtClean="0">
                        <a:ln>
                          <a:noFill/>
                        </a:ln>
                        <a:solidFill>
                          <a:schemeClr val="tx1"/>
                        </a:solidFill>
                        <a:effectLst/>
                        <a:latin typeface="+mn-lt"/>
                        <a:ea typeface="ＭＳ Ｐゴシック" pitchFamily="50" charset="-128"/>
                      </a:endParaRPr>
                    </a:p>
                  </a:txBody>
                  <a:tcPr marL="18000" marR="18000" marT="17999" marB="17999"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 typeface="Wingdings" pitchFamily="2" charset="2"/>
                        <a:buNone/>
                        <a:tabLst/>
                      </a:pPr>
                      <a:endParaRPr kumimoji="0" lang="ja-JP" altLang="en-US" sz="1050" b="0" i="0" u="none" strike="noStrike" cap="none" normalizeH="0" baseline="0" dirty="0" smtClean="0">
                        <a:ln>
                          <a:noFill/>
                        </a:ln>
                        <a:solidFill>
                          <a:schemeClr val="tx1"/>
                        </a:solidFill>
                        <a:effectLst/>
                        <a:latin typeface="+mn-lt"/>
                        <a:ea typeface="ＭＳ Ｐゴシック" pitchFamily="50" charset="-128"/>
                      </a:endParaRPr>
                    </a:p>
                  </a:txBody>
                  <a:tcPr marL="18000" marR="18000" marT="17999" marB="17999"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 typeface="Wingdings" pitchFamily="2" charset="2"/>
                        <a:buNone/>
                        <a:tabLst/>
                      </a:pPr>
                      <a:endParaRPr kumimoji="0" lang="ja-JP" altLang="en-US" sz="1050" b="0" i="0" u="none" strike="noStrike" cap="none" normalizeH="0" baseline="0" dirty="0" smtClean="0">
                        <a:ln>
                          <a:noFill/>
                        </a:ln>
                        <a:solidFill>
                          <a:schemeClr val="tx1"/>
                        </a:solidFill>
                        <a:effectLst/>
                        <a:latin typeface="+mn-lt"/>
                        <a:ea typeface="ＭＳ Ｐゴシック" pitchFamily="50" charset="-128"/>
                      </a:endParaRPr>
                    </a:p>
                  </a:txBody>
                  <a:tcPr marL="18000" marR="18000" marT="17999" marB="17999" anchor="ctr" horzOverflow="overflow">
                    <a:lnL w="12700" cap="flat" cmpd="sng" algn="ctr">
                      <a:solidFill>
                        <a:schemeClr val="tx1"/>
                      </a:solidFill>
                      <a:prstDash val="sysDot"/>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10317">
                <a:tc vMerge="1">
                  <a:txBody>
                    <a:bodyPr/>
                    <a:lstStyle/>
                    <a:p>
                      <a:pPr marL="84138" marR="0" lvl="0" indent="0" algn="l" defTabSz="914400" rtl="0" eaLnBrk="0" fontAlgn="base" latinLnBrk="0" hangingPunct="0">
                        <a:lnSpc>
                          <a:spcPct val="90000"/>
                        </a:lnSpc>
                        <a:spcBef>
                          <a:spcPct val="0"/>
                        </a:spcBef>
                        <a:spcAft>
                          <a:spcPct val="0"/>
                        </a:spcAft>
                        <a:buClr>
                          <a:schemeClr val="accent1"/>
                        </a:buClr>
                        <a:buSzTx/>
                        <a:buFont typeface="Wingdings" pitchFamily="2" charset="2"/>
                        <a:buNone/>
                        <a:tabLst/>
                      </a:pPr>
                      <a:endParaRPr kumimoji="0" lang="ja-JP" altLang="en-US" sz="1200" b="1" i="0" u="none" strike="noStrike" cap="none" normalizeH="0" baseline="0" smtClean="0">
                        <a:ln>
                          <a:noFill/>
                        </a:ln>
                        <a:solidFill>
                          <a:srgbClr val="0066FF"/>
                        </a:solidFill>
                        <a:effectLst/>
                        <a:latin typeface="ＭＳ Ｐゴシック" pitchFamily="50" charset="-128"/>
                        <a:ea typeface="ＭＳ Ｐゴシック" pitchFamily="50" charset="-128"/>
                      </a:endParaRPr>
                    </a:p>
                  </a:txBody>
                  <a:tcPr marL="19500" marR="19500" marT="18000" marB="180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accent1"/>
                        </a:buClr>
                        <a:buSzTx/>
                        <a:buFont typeface="Wingdings" pitchFamily="2" charset="2"/>
                        <a:buNone/>
                        <a:tabLst/>
                      </a:pPr>
                      <a:r>
                        <a:rPr kumimoji="0" lang="en-US" altLang="ja-JP" sz="1600" b="1" i="0" u="none" strike="noStrike" cap="none" normalizeH="0" baseline="0" dirty="0" smtClean="0">
                          <a:ln>
                            <a:noFill/>
                          </a:ln>
                          <a:solidFill>
                            <a:schemeClr val="tx1"/>
                          </a:solidFill>
                          <a:effectLst/>
                          <a:latin typeface="+mn-lt"/>
                          <a:ea typeface="ＭＳ Ｐゴシック" pitchFamily="50" charset="-128"/>
                          <a:cs typeface="Arial" pitchFamily="34" charset="0"/>
                        </a:rPr>
                        <a:t>Data Relay</a:t>
                      </a:r>
                    </a:p>
                  </a:txBody>
                  <a:tcPr marL="18000" marR="18000" marT="17999" marB="179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 typeface="Wingdings" pitchFamily="2" charset="2"/>
                        <a:buNone/>
                        <a:tabLst/>
                      </a:pPr>
                      <a:endParaRPr kumimoji="0" lang="ja-JP" altLang="en-US" sz="1050" b="0" i="0" u="none" strike="noStrike" cap="none" normalizeH="0" baseline="0" dirty="0" smtClean="0">
                        <a:ln>
                          <a:noFill/>
                        </a:ln>
                        <a:solidFill>
                          <a:schemeClr val="tx1"/>
                        </a:solidFill>
                        <a:effectLst/>
                        <a:latin typeface="+mn-lt"/>
                        <a:ea typeface="ＭＳ Ｐゴシック" pitchFamily="50" charset="-128"/>
                      </a:endParaRPr>
                    </a:p>
                  </a:txBody>
                  <a:tcPr marL="18000" marR="18000" marT="17999" marB="179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 typeface="Wingdings" pitchFamily="2" charset="2"/>
                        <a:buNone/>
                        <a:tabLst/>
                      </a:pPr>
                      <a:endParaRPr kumimoji="0" lang="ja-JP" altLang="en-US" sz="1050" b="0" i="0" u="none" strike="noStrike" cap="none" normalizeH="0" baseline="0" dirty="0" smtClean="0">
                        <a:ln>
                          <a:noFill/>
                        </a:ln>
                        <a:solidFill>
                          <a:schemeClr val="tx1"/>
                        </a:solidFill>
                        <a:effectLst/>
                        <a:latin typeface="+mn-lt"/>
                        <a:ea typeface="ＭＳ Ｐゴシック" pitchFamily="50" charset="-128"/>
                      </a:endParaRPr>
                    </a:p>
                  </a:txBody>
                  <a:tcPr marL="18000" marR="18000" marT="17999" marB="17999"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 typeface="Wingdings" pitchFamily="2" charset="2"/>
                        <a:buNone/>
                        <a:tabLst/>
                      </a:pPr>
                      <a:endParaRPr kumimoji="0" lang="ja-JP" altLang="en-US" sz="1050" b="0" i="0" u="none" strike="noStrike" cap="none" normalizeH="0" baseline="0" dirty="0" smtClean="0">
                        <a:ln>
                          <a:noFill/>
                        </a:ln>
                        <a:solidFill>
                          <a:schemeClr val="tx1"/>
                        </a:solidFill>
                        <a:effectLst/>
                        <a:latin typeface="+mn-lt"/>
                        <a:ea typeface="ＭＳ Ｐゴシック" pitchFamily="50" charset="-128"/>
                      </a:endParaRPr>
                    </a:p>
                  </a:txBody>
                  <a:tcPr marL="18000" marR="18000" marT="17999" marB="17999"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 typeface="Wingdings" pitchFamily="2" charset="2"/>
                        <a:buNone/>
                        <a:tabLst/>
                      </a:pPr>
                      <a:endParaRPr kumimoji="0" lang="ja-JP" altLang="en-US" sz="1050" b="0" i="0" u="none" strike="noStrike" cap="none" normalizeH="0" baseline="0" dirty="0" smtClean="0">
                        <a:ln>
                          <a:noFill/>
                        </a:ln>
                        <a:solidFill>
                          <a:schemeClr val="tx1"/>
                        </a:solidFill>
                        <a:effectLst/>
                        <a:latin typeface="+mn-lt"/>
                        <a:ea typeface="ＭＳ Ｐゴシック" pitchFamily="50" charset="-128"/>
                      </a:endParaRPr>
                    </a:p>
                  </a:txBody>
                  <a:tcPr marL="18000" marR="18000" marT="17999" marB="17999"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 typeface="Wingdings" pitchFamily="2" charset="2"/>
                        <a:buNone/>
                        <a:tabLst/>
                      </a:pPr>
                      <a:endParaRPr kumimoji="0" lang="ja-JP" altLang="en-US" sz="1050" b="0" i="0" u="none" strike="noStrike" cap="none" normalizeH="0" baseline="0" dirty="0" smtClean="0">
                        <a:ln>
                          <a:noFill/>
                        </a:ln>
                        <a:solidFill>
                          <a:schemeClr val="tx1"/>
                        </a:solidFill>
                        <a:effectLst/>
                        <a:latin typeface="+mn-lt"/>
                        <a:ea typeface="ＭＳ Ｐゴシック" pitchFamily="50" charset="-128"/>
                      </a:endParaRPr>
                    </a:p>
                  </a:txBody>
                  <a:tcPr marL="18000" marR="18000" marT="17999" marB="17999"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 typeface="Wingdings" pitchFamily="2" charset="2"/>
                        <a:buNone/>
                        <a:tabLst/>
                      </a:pPr>
                      <a:endParaRPr kumimoji="0" lang="ja-JP" altLang="en-US" sz="1050" b="0" i="0" u="none" strike="noStrike" cap="none" normalizeH="0" baseline="0" dirty="0" smtClean="0">
                        <a:ln>
                          <a:noFill/>
                        </a:ln>
                        <a:solidFill>
                          <a:schemeClr val="tx1"/>
                        </a:solidFill>
                        <a:effectLst/>
                        <a:latin typeface="+mn-lt"/>
                        <a:ea typeface="ＭＳ Ｐゴシック" pitchFamily="50" charset="-128"/>
                      </a:endParaRPr>
                    </a:p>
                  </a:txBody>
                  <a:tcPr marL="18000" marR="18000" marT="17999" marB="17999"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 typeface="Wingdings" pitchFamily="2" charset="2"/>
                        <a:buNone/>
                        <a:tabLst/>
                      </a:pPr>
                      <a:endParaRPr kumimoji="0" lang="ja-JP" altLang="en-US" sz="1050" b="0" i="0" u="none" strike="noStrike" cap="none" normalizeH="0" baseline="0" dirty="0" smtClean="0">
                        <a:ln>
                          <a:noFill/>
                        </a:ln>
                        <a:solidFill>
                          <a:schemeClr val="tx1"/>
                        </a:solidFill>
                        <a:effectLst/>
                        <a:latin typeface="+mn-lt"/>
                        <a:ea typeface="ＭＳ Ｐゴシック" pitchFamily="50" charset="-128"/>
                      </a:endParaRPr>
                    </a:p>
                  </a:txBody>
                  <a:tcPr marL="18000" marR="18000" marT="17999" marB="17999"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 typeface="Wingdings" pitchFamily="2" charset="2"/>
                        <a:buNone/>
                        <a:tabLst/>
                      </a:pPr>
                      <a:endParaRPr kumimoji="0" lang="ja-JP" altLang="en-US" sz="1050" b="0" i="0" u="none" strike="noStrike" cap="none" normalizeH="0" baseline="0" dirty="0" smtClean="0">
                        <a:ln>
                          <a:noFill/>
                        </a:ln>
                        <a:solidFill>
                          <a:schemeClr val="tx1"/>
                        </a:solidFill>
                        <a:effectLst/>
                        <a:latin typeface="+mn-lt"/>
                        <a:ea typeface="ＭＳ Ｐゴシック" pitchFamily="50" charset="-128"/>
                      </a:endParaRPr>
                    </a:p>
                  </a:txBody>
                  <a:tcPr marL="18000" marR="18000" marT="17999" marB="17999"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 typeface="Wingdings" pitchFamily="2" charset="2"/>
                        <a:buNone/>
                        <a:tabLst/>
                      </a:pPr>
                      <a:endParaRPr kumimoji="0" lang="ja-JP" altLang="en-US" sz="1050" b="0" i="0" u="none" strike="noStrike" cap="none" normalizeH="0" baseline="0" dirty="0" smtClean="0">
                        <a:ln>
                          <a:noFill/>
                        </a:ln>
                        <a:solidFill>
                          <a:schemeClr val="tx1"/>
                        </a:solidFill>
                        <a:effectLst/>
                        <a:latin typeface="+mn-lt"/>
                        <a:ea typeface="ＭＳ Ｐゴシック" pitchFamily="50" charset="-128"/>
                      </a:endParaRPr>
                    </a:p>
                  </a:txBody>
                  <a:tcPr marL="18000" marR="18000" marT="17999" marB="17999"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 typeface="Wingdings" pitchFamily="2" charset="2"/>
                        <a:buNone/>
                        <a:tabLst/>
                      </a:pPr>
                      <a:endParaRPr kumimoji="0" lang="ja-JP" altLang="en-US" sz="1050" b="0" i="0" u="none" strike="noStrike" cap="none" normalizeH="0" baseline="0" dirty="0" smtClean="0">
                        <a:ln>
                          <a:noFill/>
                        </a:ln>
                        <a:solidFill>
                          <a:schemeClr val="tx1"/>
                        </a:solidFill>
                        <a:effectLst/>
                        <a:latin typeface="+mn-lt"/>
                        <a:ea typeface="ＭＳ Ｐゴシック" pitchFamily="50" charset="-128"/>
                      </a:endParaRPr>
                    </a:p>
                  </a:txBody>
                  <a:tcPr marL="18000" marR="18000" marT="17999" marB="17999"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 typeface="Wingdings" pitchFamily="2" charset="2"/>
                        <a:buNone/>
                        <a:tabLst/>
                      </a:pPr>
                      <a:endParaRPr kumimoji="0" lang="ja-JP" altLang="en-US" sz="1050" b="0" i="0" u="none" strike="noStrike" cap="none" normalizeH="0" baseline="0" dirty="0" smtClean="0">
                        <a:ln>
                          <a:noFill/>
                        </a:ln>
                        <a:solidFill>
                          <a:schemeClr val="tx1"/>
                        </a:solidFill>
                        <a:effectLst/>
                        <a:latin typeface="+mn-lt"/>
                        <a:ea typeface="ＭＳ Ｐゴシック" pitchFamily="50" charset="-128"/>
                      </a:endParaRPr>
                    </a:p>
                  </a:txBody>
                  <a:tcPr marL="18000" marR="18000" marT="17999" marB="17999"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 typeface="Wingdings" pitchFamily="2" charset="2"/>
                        <a:buNone/>
                        <a:tabLst/>
                      </a:pPr>
                      <a:endParaRPr kumimoji="0" lang="ja-JP" altLang="en-US" sz="1050" b="0" i="0" u="none" strike="noStrike" cap="none" normalizeH="0" baseline="0" dirty="0" smtClean="0">
                        <a:ln>
                          <a:noFill/>
                        </a:ln>
                        <a:solidFill>
                          <a:schemeClr val="tx1"/>
                        </a:solidFill>
                        <a:effectLst/>
                        <a:latin typeface="+mn-lt"/>
                        <a:ea typeface="ＭＳ Ｐゴシック" pitchFamily="50" charset="-128"/>
                      </a:endParaRPr>
                    </a:p>
                  </a:txBody>
                  <a:tcPr marL="18000" marR="18000" marT="17999" marB="17999"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 typeface="Wingdings" pitchFamily="2" charset="2"/>
                        <a:buNone/>
                        <a:tabLst/>
                      </a:pPr>
                      <a:endParaRPr kumimoji="0" lang="ja-JP" altLang="en-US" sz="1050" b="0" i="0" u="none" strike="noStrike" cap="none" normalizeH="0" baseline="0" dirty="0" smtClean="0">
                        <a:ln>
                          <a:noFill/>
                        </a:ln>
                        <a:solidFill>
                          <a:schemeClr val="tx1"/>
                        </a:solidFill>
                        <a:effectLst/>
                        <a:latin typeface="+mn-lt"/>
                        <a:ea typeface="ＭＳ Ｐゴシック" pitchFamily="50" charset="-128"/>
                      </a:endParaRPr>
                    </a:p>
                  </a:txBody>
                  <a:tcPr marL="18000" marR="18000" marT="17999" marB="17999"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 typeface="Wingdings" pitchFamily="2" charset="2"/>
                        <a:buNone/>
                        <a:tabLst/>
                      </a:pPr>
                      <a:endParaRPr kumimoji="0" lang="ja-JP" altLang="en-US" sz="1050" b="0" i="0" u="none" strike="noStrike" cap="none" normalizeH="0" baseline="0" dirty="0" smtClean="0">
                        <a:ln>
                          <a:noFill/>
                        </a:ln>
                        <a:solidFill>
                          <a:schemeClr val="tx1"/>
                        </a:solidFill>
                        <a:effectLst/>
                        <a:latin typeface="+mn-lt"/>
                        <a:ea typeface="ＭＳ Ｐゴシック" pitchFamily="50" charset="-128"/>
                      </a:endParaRPr>
                    </a:p>
                  </a:txBody>
                  <a:tcPr marL="18000" marR="18000" marT="17999" marB="17999" anchor="ctr" horzOverflow="overflow">
                    <a:lnL w="12700" cap="flat" cmpd="sng" algn="ctr">
                      <a:solidFill>
                        <a:schemeClr val="tx1"/>
                      </a:solidFill>
                      <a:prstDash val="sysDot"/>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37333">
                <a:tc>
                  <a:txBody>
                    <a:bodyPr/>
                    <a:lstStyle/>
                    <a:p>
                      <a:pPr marL="84138" marR="0" lvl="0" indent="0" algn="l" defTabSz="914400" rtl="0" eaLnBrk="0" fontAlgn="base" latinLnBrk="0" hangingPunct="0">
                        <a:lnSpc>
                          <a:spcPct val="90000"/>
                        </a:lnSpc>
                        <a:spcBef>
                          <a:spcPct val="0"/>
                        </a:spcBef>
                        <a:spcAft>
                          <a:spcPct val="0"/>
                        </a:spcAft>
                        <a:buClr>
                          <a:schemeClr val="accent1"/>
                        </a:buClr>
                        <a:buSzTx/>
                        <a:buFont typeface="Wingdings" pitchFamily="2" charset="2"/>
                        <a:buNone/>
                        <a:tabLst/>
                        <a:defRPr/>
                      </a:pPr>
                      <a:r>
                        <a:rPr kumimoji="0" lang="en-US" altLang="ja-JP" sz="1600" b="1" i="0" u="none" strike="noStrike" cap="none" normalizeH="0" baseline="0" dirty="0" smtClean="0">
                          <a:ln>
                            <a:noFill/>
                          </a:ln>
                          <a:solidFill>
                            <a:srgbClr val="0000FF"/>
                          </a:solidFill>
                          <a:effectLst/>
                          <a:latin typeface="+mn-lt"/>
                          <a:ea typeface="ＭＳ Ｐゴシック" pitchFamily="50" charset="-128"/>
                          <a:cs typeface="Arial" pitchFamily="34" charset="0"/>
                        </a:rPr>
                        <a:t>Navigation</a:t>
                      </a:r>
                      <a:endParaRPr kumimoji="0" lang="ja-JP" altLang="en-US" sz="1600" b="1" i="0" u="none" strike="noStrike" cap="none" normalizeH="0" baseline="0" dirty="0" smtClean="0">
                        <a:ln>
                          <a:noFill/>
                        </a:ln>
                        <a:solidFill>
                          <a:srgbClr val="0000FF"/>
                        </a:solidFill>
                        <a:effectLst/>
                        <a:latin typeface="+mn-lt"/>
                        <a:ea typeface="ＭＳ Ｐゴシック" pitchFamily="50" charset="-128"/>
                        <a:cs typeface="Arial" pitchFamily="34" charset="0"/>
                      </a:endParaRPr>
                    </a:p>
                  </a:txBody>
                  <a:tcPr marL="18000" marR="18000" marT="17999" marB="1799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accent1"/>
                        </a:buClr>
                        <a:buSzTx/>
                        <a:buFont typeface="Wingdings" pitchFamily="2" charset="2"/>
                        <a:buNone/>
                        <a:tabLst/>
                      </a:pPr>
                      <a:r>
                        <a:rPr kumimoji="1" lang="is-IS" altLang="ja-JP" sz="1600" b="1" kern="1200" dirty="0" smtClean="0">
                          <a:solidFill>
                            <a:schemeClr val="tx1"/>
                          </a:solidFill>
                          <a:latin typeface="+mn-lt"/>
                          <a:ea typeface="+mn-ea"/>
                          <a:cs typeface="Arial" pitchFamily="34" charset="0"/>
                        </a:rPr>
                        <a:t>Quasi-zenith</a:t>
                      </a:r>
                      <a:r>
                        <a:rPr kumimoji="1" lang="is-IS" altLang="ja-JP" sz="2000" kern="1200" dirty="0" smtClean="0">
                          <a:solidFill>
                            <a:schemeClr val="tx1"/>
                          </a:solidFill>
                          <a:latin typeface="+mn-lt"/>
                          <a:ea typeface="+mn-ea"/>
                          <a:cs typeface="+mn-cs"/>
                        </a:rPr>
                        <a:t> </a:t>
                      </a:r>
                      <a:endParaRPr kumimoji="0" lang="en-US" altLang="ja-JP" sz="1600" b="1" i="0" u="none" strike="noStrike" cap="none" normalizeH="0" baseline="0" dirty="0" smtClean="0">
                        <a:ln>
                          <a:noFill/>
                        </a:ln>
                        <a:solidFill>
                          <a:schemeClr val="tx1"/>
                        </a:solidFill>
                        <a:effectLst/>
                        <a:latin typeface="+mn-lt"/>
                        <a:ea typeface="ＭＳ Ｐゴシック" pitchFamily="50" charset="-128"/>
                      </a:endParaRPr>
                    </a:p>
                  </a:txBody>
                  <a:tcPr marL="18000" marR="18000" marT="17999" marB="179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 typeface="Wingdings" pitchFamily="2" charset="2"/>
                        <a:buNone/>
                        <a:tabLst/>
                      </a:pPr>
                      <a:endParaRPr kumimoji="0" lang="ja-JP" altLang="en-US" sz="1050" b="0" i="0" u="none" strike="noStrike" cap="none" normalizeH="0" baseline="0" dirty="0" smtClean="0">
                        <a:ln>
                          <a:noFill/>
                        </a:ln>
                        <a:solidFill>
                          <a:schemeClr val="tx1"/>
                        </a:solidFill>
                        <a:effectLst/>
                        <a:latin typeface="+mn-lt"/>
                        <a:ea typeface="ＭＳ Ｐゴシック" pitchFamily="50" charset="-128"/>
                      </a:endParaRPr>
                    </a:p>
                  </a:txBody>
                  <a:tcPr marL="18000" marR="18000" marT="17999" marB="179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 typeface="Wingdings" pitchFamily="2" charset="2"/>
                        <a:buNone/>
                        <a:tabLst/>
                      </a:pPr>
                      <a:endParaRPr kumimoji="0" lang="ja-JP" altLang="en-US" sz="1050" b="0" i="0" u="none" strike="noStrike" cap="none" normalizeH="0" baseline="0" dirty="0" smtClean="0">
                        <a:ln>
                          <a:noFill/>
                        </a:ln>
                        <a:solidFill>
                          <a:schemeClr val="tx1"/>
                        </a:solidFill>
                        <a:effectLst/>
                        <a:latin typeface="+mn-lt"/>
                        <a:ea typeface="ＭＳ Ｐゴシック" pitchFamily="50" charset="-128"/>
                      </a:endParaRPr>
                    </a:p>
                  </a:txBody>
                  <a:tcPr marL="18000" marR="18000" marT="17999" marB="17999"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 typeface="Wingdings" pitchFamily="2" charset="2"/>
                        <a:buNone/>
                        <a:tabLst/>
                      </a:pPr>
                      <a:endParaRPr kumimoji="0" lang="ja-JP" altLang="en-US" sz="1050" b="0" i="0" u="none" strike="noStrike" cap="none" normalizeH="0" baseline="0" dirty="0" smtClean="0">
                        <a:ln>
                          <a:noFill/>
                        </a:ln>
                        <a:solidFill>
                          <a:schemeClr val="tx1"/>
                        </a:solidFill>
                        <a:effectLst/>
                        <a:latin typeface="+mn-lt"/>
                        <a:ea typeface="ＭＳ Ｐゴシック" pitchFamily="50" charset="-128"/>
                      </a:endParaRPr>
                    </a:p>
                  </a:txBody>
                  <a:tcPr marL="18000" marR="18000" marT="17999" marB="17999"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 typeface="Wingdings" pitchFamily="2" charset="2"/>
                        <a:buNone/>
                        <a:tabLst/>
                      </a:pPr>
                      <a:endParaRPr kumimoji="0" lang="ja-JP" altLang="en-US" sz="1050" b="0" i="0" u="none" strike="noStrike" cap="none" normalizeH="0" baseline="0" dirty="0" smtClean="0">
                        <a:ln>
                          <a:noFill/>
                        </a:ln>
                        <a:solidFill>
                          <a:schemeClr val="tx1"/>
                        </a:solidFill>
                        <a:effectLst/>
                        <a:latin typeface="+mn-lt"/>
                        <a:ea typeface="ＭＳ Ｐゴシック" pitchFamily="50" charset="-128"/>
                      </a:endParaRPr>
                    </a:p>
                  </a:txBody>
                  <a:tcPr marL="18000" marR="18000" marT="17999" marB="17999"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 typeface="Wingdings" pitchFamily="2" charset="2"/>
                        <a:buNone/>
                        <a:tabLst/>
                      </a:pPr>
                      <a:endParaRPr kumimoji="0" lang="ja-JP" altLang="en-US" sz="1050" b="0" i="0" u="none" strike="noStrike" cap="none" normalizeH="0" baseline="0" dirty="0" smtClean="0">
                        <a:ln>
                          <a:noFill/>
                        </a:ln>
                        <a:solidFill>
                          <a:schemeClr val="tx1"/>
                        </a:solidFill>
                        <a:effectLst/>
                        <a:latin typeface="+mn-lt"/>
                        <a:ea typeface="ＭＳ Ｐゴシック" pitchFamily="50" charset="-128"/>
                      </a:endParaRPr>
                    </a:p>
                  </a:txBody>
                  <a:tcPr marL="18000" marR="18000" marT="17999" marB="17999"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 typeface="Wingdings" pitchFamily="2" charset="2"/>
                        <a:buNone/>
                        <a:tabLst/>
                      </a:pPr>
                      <a:endParaRPr kumimoji="0" lang="ja-JP" altLang="en-US" sz="1050" b="0" i="0" u="none" strike="noStrike" cap="none" normalizeH="0" baseline="0" dirty="0" smtClean="0">
                        <a:ln>
                          <a:noFill/>
                        </a:ln>
                        <a:solidFill>
                          <a:schemeClr val="tx1"/>
                        </a:solidFill>
                        <a:effectLst/>
                        <a:latin typeface="+mn-lt"/>
                        <a:ea typeface="ＭＳ Ｐゴシック" pitchFamily="50" charset="-128"/>
                      </a:endParaRPr>
                    </a:p>
                  </a:txBody>
                  <a:tcPr marL="18000" marR="18000" marT="17999" marB="17999"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 typeface="Wingdings" pitchFamily="2" charset="2"/>
                        <a:buNone/>
                        <a:tabLst/>
                      </a:pPr>
                      <a:endParaRPr kumimoji="0" lang="ja-JP" altLang="en-US" sz="1050" b="0" i="0" u="none" strike="noStrike" cap="none" normalizeH="0" baseline="0" dirty="0" smtClean="0">
                        <a:ln>
                          <a:noFill/>
                        </a:ln>
                        <a:solidFill>
                          <a:schemeClr val="tx1"/>
                        </a:solidFill>
                        <a:effectLst/>
                        <a:latin typeface="+mn-lt"/>
                        <a:ea typeface="ＭＳ Ｐゴシック" pitchFamily="50" charset="-128"/>
                      </a:endParaRPr>
                    </a:p>
                  </a:txBody>
                  <a:tcPr marL="18000" marR="18000" marT="17999" marB="17999"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 typeface="Wingdings" pitchFamily="2" charset="2"/>
                        <a:buNone/>
                        <a:tabLst/>
                      </a:pPr>
                      <a:endParaRPr kumimoji="0" lang="ja-JP" altLang="en-US" sz="1050" b="0" i="0" u="none" strike="noStrike" cap="none" normalizeH="0" baseline="0" dirty="0" smtClean="0">
                        <a:ln>
                          <a:noFill/>
                        </a:ln>
                        <a:solidFill>
                          <a:schemeClr val="tx1"/>
                        </a:solidFill>
                        <a:effectLst/>
                        <a:latin typeface="+mn-lt"/>
                        <a:ea typeface="ＭＳ Ｐゴシック" pitchFamily="50" charset="-128"/>
                      </a:endParaRPr>
                    </a:p>
                  </a:txBody>
                  <a:tcPr marL="18000" marR="18000" marT="17999" marB="17999"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 typeface="Wingdings" pitchFamily="2" charset="2"/>
                        <a:buNone/>
                        <a:tabLst/>
                      </a:pPr>
                      <a:endParaRPr kumimoji="0" lang="ja-JP" altLang="en-US" sz="1050" b="0" i="0" u="none" strike="noStrike" cap="none" normalizeH="0" baseline="0" dirty="0" smtClean="0">
                        <a:ln>
                          <a:noFill/>
                        </a:ln>
                        <a:solidFill>
                          <a:schemeClr val="tx1"/>
                        </a:solidFill>
                        <a:effectLst/>
                        <a:latin typeface="+mn-lt"/>
                        <a:ea typeface="ＭＳ Ｐゴシック" pitchFamily="50" charset="-128"/>
                      </a:endParaRPr>
                    </a:p>
                  </a:txBody>
                  <a:tcPr marL="18000" marR="18000" marT="17999" marB="17999"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 typeface="Wingdings" pitchFamily="2" charset="2"/>
                        <a:buNone/>
                        <a:tabLst/>
                      </a:pPr>
                      <a:endParaRPr kumimoji="0" lang="ja-JP" altLang="en-US" sz="1050" b="0" i="0" u="none" strike="noStrike" cap="none" normalizeH="0" baseline="0" dirty="0" smtClean="0">
                        <a:ln>
                          <a:noFill/>
                        </a:ln>
                        <a:solidFill>
                          <a:schemeClr val="tx1"/>
                        </a:solidFill>
                        <a:effectLst/>
                        <a:latin typeface="+mn-lt"/>
                        <a:ea typeface="ＭＳ Ｐゴシック" pitchFamily="50" charset="-128"/>
                      </a:endParaRPr>
                    </a:p>
                  </a:txBody>
                  <a:tcPr marL="18000" marR="18000" marT="17999" marB="17999"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 typeface="Wingdings" pitchFamily="2" charset="2"/>
                        <a:buNone/>
                        <a:tabLst/>
                      </a:pPr>
                      <a:endParaRPr kumimoji="0" lang="ja-JP" altLang="en-US" sz="1050" b="0" i="0" u="none" strike="noStrike" cap="none" normalizeH="0" baseline="0" dirty="0" smtClean="0">
                        <a:ln>
                          <a:noFill/>
                        </a:ln>
                        <a:solidFill>
                          <a:schemeClr val="tx1"/>
                        </a:solidFill>
                        <a:effectLst/>
                        <a:latin typeface="+mn-lt"/>
                        <a:ea typeface="ＭＳ Ｐゴシック" pitchFamily="50" charset="-128"/>
                      </a:endParaRPr>
                    </a:p>
                  </a:txBody>
                  <a:tcPr marL="18000" marR="18000" marT="17999" marB="17999"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 typeface="Wingdings" pitchFamily="2" charset="2"/>
                        <a:buNone/>
                        <a:tabLst/>
                      </a:pPr>
                      <a:endParaRPr kumimoji="0" lang="ja-JP" altLang="en-US" sz="1050" b="0" i="0" u="none" strike="noStrike" cap="none" normalizeH="0" baseline="0" dirty="0" smtClean="0">
                        <a:ln>
                          <a:noFill/>
                        </a:ln>
                        <a:solidFill>
                          <a:schemeClr val="tx1"/>
                        </a:solidFill>
                        <a:effectLst/>
                        <a:latin typeface="+mn-lt"/>
                        <a:ea typeface="ＭＳ Ｐゴシック" pitchFamily="50" charset="-128"/>
                      </a:endParaRPr>
                    </a:p>
                  </a:txBody>
                  <a:tcPr marL="18000" marR="18000" marT="17999" marB="17999"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 typeface="Wingdings" pitchFamily="2" charset="2"/>
                        <a:buNone/>
                        <a:tabLst/>
                      </a:pPr>
                      <a:endParaRPr kumimoji="0" lang="ja-JP" altLang="en-US" sz="1050" b="0" i="0" u="none" strike="noStrike" cap="none" normalizeH="0" baseline="0" dirty="0" smtClean="0">
                        <a:ln>
                          <a:noFill/>
                        </a:ln>
                        <a:solidFill>
                          <a:schemeClr val="tx1"/>
                        </a:solidFill>
                        <a:effectLst/>
                        <a:latin typeface="+mn-lt"/>
                        <a:ea typeface="ＭＳ Ｐゴシック" pitchFamily="50" charset="-128"/>
                      </a:endParaRPr>
                    </a:p>
                  </a:txBody>
                  <a:tcPr marL="18000" marR="18000" marT="17999" marB="17999"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 typeface="Wingdings" pitchFamily="2" charset="2"/>
                        <a:buNone/>
                        <a:tabLst/>
                      </a:pPr>
                      <a:endParaRPr kumimoji="0" lang="ja-JP" altLang="en-US" sz="1050" b="0" i="0" u="none" strike="noStrike" cap="none" normalizeH="0" baseline="0" dirty="0" smtClean="0">
                        <a:ln>
                          <a:noFill/>
                        </a:ln>
                        <a:solidFill>
                          <a:schemeClr val="tx1"/>
                        </a:solidFill>
                        <a:effectLst/>
                        <a:latin typeface="+mn-lt"/>
                        <a:ea typeface="ＭＳ Ｐゴシック" pitchFamily="50" charset="-128"/>
                      </a:endParaRPr>
                    </a:p>
                  </a:txBody>
                  <a:tcPr marL="18000" marR="18000" marT="17999" marB="17999" anchor="ctr" horzOverflow="overflow">
                    <a:lnL w="12700" cap="flat" cmpd="sng" algn="ctr">
                      <a:solidFill>
                        <a:schemeClr val="tx1"/>
                      </a:solidFill>
                      <a:prstDash val="sysDot"/>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7322" name="Rectangle 104"/>
          <p:cNvSpPr>
            <a:spLocks noChangeArrowheads="1"/>
          </p:cNvSpPr>
          <p:nvPr/>
        </p:nvSpPr>
        <p:spPr bwMode="auto">
          <a:xfrm>
            <a:off x="6139963" y="6627813"/>
            <a:ext cx="565732" cy="184666"/>
          </a:xfrm>
          <a:prstGeom prst="rect">
            <a:avLst/>
          </a:prstGeom>
          <a:noFill/>
          <a:ln w="9525">
            <a:noFill/>
            <a:miter lim="800000"/>
            <a:headEnd/>
            <a:tailEnd/>
          </a:ln>
        </p:spPr>
        <p:txBody>
          <a:bodyPr wrap="none" lIns="0" tIns="0" rIns="0" bIns="0">
            <a:spAutoFit/>
          </a:bodyPr>
          <a:lstStyle/>
          <a:p>
            <a:pPr defTabSz="914400"/>
            <a:r>
              <a:rPr kumimoji="1" lang="en-US" altLang="ja-JP" sz="1200">
                <a:solidFill>
                  <a:srgbClr val="FF3300"/>
                </a:solidFill>
                <a:latin typeface="Calibri"/>
                <a:ea typeface="ＭＳ Ｐゴシック" pitchFamily="50" charset="-128"/>
              </a:rPr>
              <a:t>Research</a:t>
            </a:r>
          </a:p>
        </p:txBody>
      </p:sp>
      <p:sp>
        <p:nvSpPr>
          <p:cNvPr id="7323" name="Rectangle 105"/>
          <p:cNvSpPr>
            <a:spLocks noChangeArrowheads="1"/>
          </p:cNvSpPr>
          <p:nvPr/>
        </p:nvSpPr>
        <p:spPr bwMode="auto">
          <a:xfrm>
            <a:off x="3490548" y="6629400"/>
            <a:ext cx="630237" cy="184666"/>
          </a:xfrm>
          <a:prstGeom prst="rect">
            <a:avLst/>
          </a:prstGeom>
          <a:noFill/>
          <a:ln w="9525">
            <a:noFill/>
            <a:miter lim="800000"/>
            <a:headEnd/>
            <a:tailEnd/>
          </a:ln>
        </p:spPr>
        <p:txBody>
          <a:bodyPr wrap="none" lIns="0" tIns="0" rIns="0" bIns="0">
            <a:spAutoFit/>
          </a:bodyPr>
          <a:lstStyle/>
          <a:p>
            <a:pPr defTabSz="914400"/>
            <a:r>
              <a:rPr kumimoji="1" lang="en-US" altLang="ja-JP" sz="1200">
                <a:solidFill>
                  <a:srgbClr val="006600"/>
                </a:solidFill>
                <a:latin typeface="Calibri"/>
                <a:ea typeface="System"/>
                <a:cs typeface="System"/>
              </a:rPr>
              <a:t>Operation</a:t>
            </a:r>
            <a:endParaRPr kumimoji="1" lang="ja-JP" altLang="en-US" sz="1200">
              <a:solidFill>
                <a:srgbClr val="006600"/>
              </a:solidFill>
              <a:latin typeface="Calibri"/>
              <a:ea typeface="ＭＳ Ｐゴシック" pitchFamily="50" charset="-128"/>
            </a:endParaRPr>
          </a:p>
        </p:txBody>
      </p:sp>
      <p:sp>
        <p:nvSpPr>
          <p:cNvPr id="7324" name="Line 108"/>
          <p:cNvSpPr>
            <a:spLocks noChangeShapeType="1"/>
          </p:cNvSpPr>
          <p:nvPr/>
        </p:nvSpPr>
        <p:spPr bwMode="auto">
          <a:xfrm>
            <a:off x="2952752" y="6719891"/>
            <a:ext cx="490903" cy="1587"/>
          </a:xfrm>
          <a:prstGeom prst="line">
            <a:avLst/>
          </a:prstGeom>
          <a:noFill/>
          <a:ln w="152400">
            <a:solidFill>
              <a:srgbClr val="006600"/>
            </a:solidFill>
            <a:round/>
            <a:headEnd/>
            <a:tailEnd/>
          </a:ln>
        </p:spPr>
        <p:txBody>
          <a:bodyPr wrap="none" anchor="ctr"/>
          <a:lstStyle/>
          <a:p>
            <a:pPr defTabSz="914400"/>
            <a:endParaRPr kumimoji="1" lang="ja-JP" altLang="en-US">
              <a:solidFill>
                <a:prstClr val="black"/>
              </a:solidFill>
              <a:latin typeface="Calibri"/>
              <a:ea typeface="ＭＳ Ｐゴシック" pitchFamily="50" charset="-128"/>
            </a:endParaRPr>
          </a:p>
        </p:txBody>
      </p:sp>
      <p:sp>
        <p:nvSpPr>
          <p:cNvPr id="7325" name="Line 110"/>
          <p:cNvSpPr>
            <a:spLocks noChangeShapeType="1"/>
          </p:cNvSpPr>
          <p:nvPr/>
        </p:nvSpPr>
        <p:spPr bwMode="auto">
          <a:xfrm>
            <a:off x="5653455" y="6719891"/>
            <a:ext cx="445477" cy="1587"/>
          </a:xfrm>
          <a:prstGeom prst="line">
            <a:avLst/>
          </a:prstGeom>
          <a:noFill/>
          <a:ln w="152400">
            <a:solidFill>
              <a:srgbClr val="FF3300">
                <a:alpha val="70195"/>
              </a:srgbClr>
            </a:solidFill>
            <a:round/>
            <a:headEnd/>
            <a:tailEnd/>
          </a:ln>
        </p:spPr>
        <p:txBody>
          <a:bodyPr wrap="none" anchor="ctr"/>
          <a:lstStyle/>
          <a:p>
            <a:pPr defTabSz="914400"/>
            <a:endParaRPr kumimoji="1" lang="ja-JP" altLang="en-US">
              <a:solidFill>
                <a:prstClr val="black"/>
              </a:solidFill>
              <a:latin typeface="Calibri"/>
              <a:ea typeface="ＭＳ Ｐゴシック" pitchFamily="50" charset="-128"/>
            </a:endParaRPr>
          </a:p>
        </p:txBody>
      </p:sp>
      <p:sp>
        <p:nvSpPr>
          <p:cNvPr id="7326" name="Line 114"/>
          <p:cNvSpPr>
            <a:spLocks noChangeShapeType="1"/>
          </p:cNvSpPr>
          <p:nvPr/>
        </p:nvSpPr>
        <p:spPr bwMode="auto">
          <a:xfrm flipV="1">
            <a:off x="2710962" y="2232025"/>
            <a:ext cx="3656136" cy="0"/>
          </a:xfrm>
          <a:prstGeom prst="line">
            <a:avLst/>
          </a:prstGeom>
          <a:noFill/>
          <a:ln w="203200">
            <a:solidFill>
              <a:srgbClr val="006600"/>
            </a:solidFill>
            <a:prstDash val="sysDot"/>
            <a:round/>
            <a:headEnd/>
            <a:tailEnd/>
          </a:ln>
        </p:spPr>
        <p:txBody>
          <a:bodyPr wrap="none" anchor="ctr"/>
          <a:lstStyle/>
          <a:p>
            <a:pPr defTabSz="914400"/>
            <a:endParaRPr kumimoji="1" lang="ja-JP" altLang="en-US">
              <a:solidFill>
                <a:prstClr val="black"/>
              </a:solidFill>
              <a:latin typeface="Calibri"/>
              <a:ea typeface="ＭＳ Ｐゴシック" pitchFamily="50" charset="-128"/>
            </a:endParaRPr>
          </a:p>
        </p:txBody>
      </p:sp>
      <p:sp>
        <p:nvSpPr>
          <p:cNvPr id="7327" name="Line 115"/>
          <p:cNvSpPr>
            <a:spLocks noChangeShapeType="1"/>
          </p:cNvSpPr>
          <p:nvPr/>
        </p:nvSpPr>
        <p:spPr bwMode="auto">
          <a:xfrm flipV="1">
            <a:off x="6566389" y="2227263"/>
            <a:ext cx="1408234" cy="4762"/>
          </a:xfrm>
          <a:prstGeom prst="line">
            <a:avLst/>
          </a:prstGeom>
          <a:noFill/>
          <a:ln w="203200">
            <a:solidFill>
              <a:srgbClr val="0066FF">
                <a:alpha val="70195"/>
              </a:srgbClr>
            </a:solidFill>
            <a:round/>
            <a:headEnd/>
            <a:tailEnd/>
          </a:ln>
        </p:spPr>
        <p:txBody>
          <a:bodyPr wrap="none" anchor="ctr"/>
          <a:lstStyle/>
          <a:p>
            <a:pPr defTabSz="914400"/>
            <a:endParaRPr kumimoji="1" lang="ja-JP" altLang="en-US">
              <a:solidFill>
                <a:prstClr val="black"/>
              </a:solidFill>
              <a:latin typeface="Calibri"/>
              <a:ea typeface="ＭＳ Ｐゴシック" pitchFamily="50" charset="-128"/>
            </a:endParaRPr>
          </a:p>
        </p:txBody>
      </p:sp>
      <p:sp>
        <p:nvSpPr>
          <p:cNvPr id="7328" name="Line 116"/>
          <p:cNvSpPr>
            <a:spLocks noChangeShapeType="1"/>
          </p:cNvSpPr>
          <p:nvPr/>
        </p:nvSpPr>
        <p:spPr bwMode="auto">
          <a:xfrm>
            <a:off x="8094899" y="2232025"/>
            <a:ext cx="864050" cy="0"/>
          </a:xfrm>
          <a:prstGeom prst="line">
            <a:avLst/>
          </a:prstGeom>
          <a:noFill/>
          <a:ln w="203200">
            <a:solidFill>
              <a:srgbClr val="0066FF">
                <a:alpha val="70195"/>
              </a:srgbClr>
            </a:solidFill>
            <a:prstDash val="sysDot"/>
            <a:round/>
            <a:headEnd/>
            <a:tailEnd/>
          </a:ln>
        </p:spPr>
        <p:txBody>
          <a:bodyPr wrap="none" anchor="ctr"/>
          <a:lstStyle/>
          <a:p>
            <a:pPr defTabSz="914400"/>
            <a:endParaRPr kumimoji="1" lang="ja-JP" altLang="en-US">
              <a:solidFill>
                <a:prstClr val="black"/>
              </a:solidFill>
              <a:latin typeface="Calibri"/>
              <a:ea typeface="ＭＳ Ｐゴシック" pitchFamily="50" charset="-128"/>
            </a:endParaRPr>
          </a:p>
        </p:txBody>
      </p:sp>
      <p:sp>
        <p:nvSpPr>
          <p:cNvPr id="7329" name="Text Box 118"/>
          <p:cNvSpPr txBox="1">
            <a:spLocks noChangeArrowheads="1"/>
          </p:cNvSpPr>
          <p:nvPr/>
        </p:nvSpPr>
        <p:spPr bwMode="auto">
          <a:xfrm>
            <a:off x="6994844" y="2144713"/>
            <a:ext cx="755015" cy="215444"/>
          </a:xfrm>
          <a:prstGeom prst="rect">
            <a:avLst/>
          </a:prstGeom>
          <a:noFill/>
          <a:ln w="9525">
            <a:noFill/>
            <a:miter lim="800000"/>
            <a:headEnd/>
            <a:tailEnd/>
          </a:ln>
        </p:spPr>
        <p:txBody>
          <a:bodyPr wrap="none" lIns="0" tIns="0" rIns="0" bIns="0">
            <a:spAutoFit/>
          </a:bodyPr>
          <a:lstStyle/>
          <a:p>
            <a:pPr algn="ctr" defTabSz="914400"/>
            <a:r>
              <a:rPr kumimoji="1" lang="en-US" altLang="ja-JP" sz="1400" b="1">
                <a:solidFill>
                  <a:prstClr val="black"/>
                </a:solidFill>
                <a:latin typeface="Calibri"/>
                <a:ea typeface="ＭＳ Ｐゴシック" pitchFamily="50" charset="-128"/>
              </a:rPr>
              <a:t>GPM/DPR</a:t>
            </a:r>
          </a:p>
        </p:txBody>
      </p:sp>
      <p:sp>
        <p:nvSpPr>
          <p:cNvPr id="7330" name="Line 120"/>
          <p:cNvSpPr>
            <a:spLocks noChangeShapeType="1"/>
          </p:cNvSpPr>
          <p:nvPr/>
        </p:nvSpPr>
        <p:spPr bwMode="auto">
          <a:xfrm flipV="1">
            <a:off x="5893777" y="2851348"/>
            <a:ext cx="2135066" cy="1588"/>
          </a:xfrm>
          <a:prstGeom prst="line">
            <a:avLst/>
          </a:prstGeom>
          <a:noFill/>
          <a:ln w="203200">
            <a:solidFill>
              <a:srgbClr val="006600"/>
            </a:solidFill>
            <a:round/>
            <a:headEnd/>
            <a:tailEnd/>
          </a:ln>
        </p:spPr>
        <p:txBody>
          <a:bodyPr wrap="none" anchor="ctr"/>
          <a:lstStyle/>
          <a:p>
            <a:pPr defTabSz="914400"/>
            <a:endParaRPr kumimoji="1" lang="ja-JP" altLang="en-US">
              <a:solidFill>
                <a:prstClr val="black"/>
              </a:solidFill>
              <a:latin typeface="Calibri"/>
              <a:ea typeface="ＭＳ Ｐゴシック" pitchFamily="50" charset="-128"/>
            </a:endParaRPr>
          </a:p>
        </p:txBody>
      </p:sp>
      <p:sp>
        <p:nvSpPr>
          <p:cNvPr id="7331" name="Line 121"/>
          <p:cNvSpPr>
            <a:spLocks noChangeShapeType="1"/>
          </p:cNvSpPr>
          <p:nvPr/>
        </p:nvSpPr>
        <p:spPr bwMode="auto">
          <a:xfrm flipV="1">
            <a:off x="7833737" y="3532188"/>
            <a:ext cx="1125624" cy="0"/>
          </a:xfrm>
          <a:prstGeom prst="line">
            <a:avLst/>
          </a:prstGeom>
          <a:noFill/>
          <a:ln w="203200">
            <a:solidFill>
              <a:srgbClr val="0066FF">
                <a:alpha val="70195"/>
              </a:srgbClr>
            </a:solidFill>
            <a:round/>
            <a:headEnd/>
            <a:tailEnd/>
          </a:ln>
        </p:spPr>
        <p:txBody>
          <a:bodyPr wrap="none" anchor="ctr"/>
          <a:lstStyle/>
          <a:p>
            <a:pPr defTabSz="914400"/>
            <a:endParaRPr kumimoji="1" lang="ja-JP" altLang="en-US">
              <a:solidFill>
                <a:prstClr val="black"/>
              </a:solidFill>
              <a:latin typeface="Calibri"/>
              <a:ea typeface="ＭＳ Ｐゴシック" pitchFamily="50" charset="-128"/>
            </a:endParaRPr>
          </a:p>
        </p:txBody>
      </p:sp>
      <p:sp>
        <p:nvSpPr>
          <p:cNvPr id="7332" name="Rectangle 122"/>
          <p:cNvSpPr>
            <a:spLocks noChangeArrowheads="1"/>
          </p:cNvSpPr>
          <p:nvPr/>
        </p:nvSpPr>
        <p:spPr bwMode="auto">
          <a:xfrm>
            <a:off x="7789623" y="3441700"/>
            <a:ext cx="1146972" cy="215444"/>
          </a:xfrm>
          <a:prstGeom prst="rect">
            <a:avLst/>
          </a:prstGeom>
          <a:noFill/>
          <a:ln w="9525">
            <a:noFill/>
            <a:miter lim="800000"/>
            <a:headEnd/>
            <a:tailEnd/>
          </a:ln>
        </p:spPr>
        <p:txBody>
          <a:bodyPr wrap="none" lIns="36000" tIns="0" rIns="36000" bIns="0">
            <a:spAutoFit/>
          </a:bodyPr>
          <a:lstStyle/>
          <a:p>
            <a:pPr algn="ctr" defTabSz="914400"/>
            <a:r>
              <a:rPr kumimoji="1" lang="en-US" altLang="ja-JP" sz="1400" b="1" dirty="0">
                <a:solidFill>
                  <a:prstClr val="black"/>
                </a:solidFill>
                <a:latin typeface="Calibri"/>
                <a:ea typeface="ＭＳ ゴシック" pitchFamily="49" charset="-128"/>
              </a:rPr>
              <a:t>GCOM-C/ SGLI</a:t>
            </a:r>
            <a:endParaRPr kumimoji="1" lang="en-US" altLang="ja-JP" sz="1400" b="1" dirty="0">
              <a:solidFill>
                <a:prstClr val="black"/>
              </a:solidFill>
              <a:latin typeface="Calibri"/>
              <a:ea typeface="ＭＳ Ｐゴシック" pitchFamily="50" charset="-128"/>
            </a:endParaRPr>
          </a:p>
        </p:txBody>
      </p:sp>
      <p:sp>
        <p:nvSpPr>
          <p:cNvPr id="7333" name="Line 125"/>
          <p:cNvSpPr>
            <a:spLocks noChangeShapeType="1"/>
          </p:cNvSpPr>
          <p:nvPr/>
        </p:nvSpPr>
        <p:spPr bwMode="auto">
          <a:xfrm>
            <a:off x="7329854" y="4106864"/>
            <a:ext cx="1362808" cy="1587"/>
          </a:xfrm>
          <a:prstGeom prst="line">
            <a:avLst/>
          </a:prstGeom>
          <a:noFill/>
          <a:ln w="203200">
            <a:solidFill>
              <a:srgbClr val="0066FF">
                <a:alpha val="70195"/>
              </a:srgbClr>
            </a:solidFill>
            <a:round/>
            <a:headEnd/>
            <a:tailEnd/>
          </a:ln>
        </p:spPr>
        <p:txBody>
          <a:bodyPr wrap="none" anchor="ctr"/>
          <a:lstStyle/>
          <a:p>
            <a:pPr defTabSz="914400"/>
            <a:endParaRPr kumimoji="1" lang="ja-JP" altLang="en-US">
              <a:solidFill>
                <a:prstClr val="black"/>
              </a:solidFill>
              <a:latin typeface="Calibri"/>
              <a:ea typeface="ＭＳ Ｐゴシック" pitchFamily="50" charset="-128"/>
            </a:endParaRPr>
          </a:p>
        </p:txBody>
      </p:sp>
      <p:sp>
        <p:nvSpPr>
          <p:cNvPr id="7334" name="Line 126"/>
          <p:cNvSpPr>
            <a:spLocks noChangeShapeType="1"/>
          </p:cNvSpPr>
          <p:nvPr/>
        </p:nvSpPr>
        <p:spPr bwMode="auto">
          <a:xfrm flipV="1">
            <a:off x="8760069" y="4110038"/>
            <a:ext cx="199292" cy="0"/>
          </a:xfrm>
          <a:prstGeom prst="line">
            <a:avLst/>
          </a:prstGeom>
          <a:noFill/>
          <a:ln w="203200">
            <a:solidFill>
              <a:srgbClr val="0066FF">
                <a:alpha val="70195"/>
              </a:srgbClr>
            </a:solidFill>
            <a:prstDash val="sysDot"/>
            <a:round/>
            <a:headEnd/>
            <a:tailEnd/>
          </a:ln>
        </p:spPr>
        <p:txBody>
          <a:bodyPr wrap="none" anchor="ctr"/>
          <a:lstStyle/>
          <a:p>
            <a:pPr defTabSz="914400"/>
            <a:endParaRPr kumimoji="1" lang="ja-JP" altLang="en-US">
              <a:solidFill>
                <a:prstClr val="black"/>
              </a:solidFill>
              <a:latin typeface="Calibri"/>
              <a:ea typeface="ＭＳ Ｐゴシック" pitchFamily="50" charset="-128"/>
            </a:endParaRPr>
          </a:p>
        </p:txBody>
      </p:sp>
      <p:sp>
        <p:nvSpPr>
          <p:cNvPr id="7335" name="Rectangle 130"/>
          <p:cNvSpPr>
            <a:spLocks noChangeArrowheads="1"/>
          </p:cNvSpPr>
          <p:nvPr/>
        </p:nvSpPr>
        <p:spPr bwMode="auto">
          <a:xfrm>
            <a:off x="5991439" y="2745214"/>
            <a:ext cx="1437116" cy="215444"/>
          </a:xfrm>
          <a:prstGeom prst="rect">
            <a:avLst/>
          </a:prstGeom>
          <a:noFill/>
          <a:ln w="9525">
            <a:noFill/>
            <a:miter lim="800000"/>
            <a:headEnd/>
            <a:tailEnd/>
          </a:ln>
        </p:spPr>
        <p:txBody>
          <a:bodyPr wrap="none" lIns="36000" tIns="0" rIns="36000" bIns="0">
            <a:spAutoFit/>
          </a:bodyPr>
          <a:lstStyle/>
          <a:p>
            <a:pPr algn="ctr" defTabSz="914400"/>
            <a:r>
              <a:rPr kumimoji="1" lang="en-US" altLang="ja-JP" sz="1400" b="1" dirty="0">
                <a:solidFill>
                  <a:srgbClr val="CCFFCC"/>
                </a:solidFill>
                <a:latin typeface="Calibri"/>
                <a:ea typeface="ＭＳ ゴシック" pitchFamily="49" charset="-128"/>
              </a:rPr>
              <a:t>GCOM-W/ AMSR2</a:t>
            </a:r>
            <a:endParaRPr kumimoji="1" lang="en-US" altLang="ja-JP" sz="1400" b="1" dirty="0">
              <a:solidFill>
                <a:srgbClr val="CCFFCC"/>
              </a:solidFill>
              <a:latin typeface="Calibri"/>
              <a:ea typeface="ＭＳ Ｐゴシック" pitchFamily="50" charset="-128"/>
            </a:endParaRPr>
          </a:p>
        </p:txBody>
      </p:sp>
      <p:sp>
        <p:nvSpPr>
          <p:cNvPr id="7336" name="Line 133"/>
          <p:cNvSpPr>
            <a:spLocks noChangeShapeType="1"/>
          </p:cNvSpPr>
          <p:nvPr/>
        </p:nvSpPr>
        <p:spPr bwMode="auto">
          <a:xfrm>
            <a:off x="4252548" y="6719891"/>
            <a:ext cx="490904" cy="1587"/>
          </a:xfrm>
          <a:prstGeom prst="line">
            <a:avLst/>
          </a:prstGeom>
          <a:noFill/>
          <a:ln w="152400">
            <a:solidFill>
              <a:srgbClr val="0066FF">
                <a:alpha val="69803"/>
              </a:srgbClr>
            </a:solidFill>
            <a:round/>
            <a:headEnd/>
            <a:tailEnd/>
          </a:ln>
        </p:spPr>
        <p:txBody>
          <a:bodyPr wrap="none" anchor="ctr"/>
          <a:lstStyle/>
          <a:p>
            <a:pPr defTabSz="914400"/>
            <a:endParaRPr kumimoji="1" lang="ja-JP" altLang="en-US">
              <a:solidFill>
                <a:prstClr val="black"/>
              </a:solidFill>
              <a:latin typeface="Calibri"/>
              <a:ea typeface="ＭＳ Ｐゴシック" pitchFamily="50" charset="-128"/>
            </a:endParaRPr>
          </a:p>
        </p:txBody>
      </p:sp>
      <p:sp>
        <p:nvSpPr>
          <p:cNvPr id="7337" name="Rectangle 134"/>
          <p:cNvSpPr>
            <a:spLocks noChangeArrowheads="1"/>
          </p:cNvSpPr>
          <p:nvPr/>
        </p:nvSpPr>
        <p:spPr bwMode="auto">
          <a:xfrm>
            <a:off x="4774223" y="6627813"/>
            <a:ext cx="842731" cy="184666"/>
          </a:xfrm>
          <a:prstGeom prst="rect">
            <a:avLst/>
          </a:prstGeom>
          <a:noFill/>
          <a:ln w="9525">
            <a:noFill/>
            <a:miter lim="800000"/>
            <a:headEnd/>
            <a:tailEnd/>
          </a:ln>
        </p:spPr>
        <p:txBody>
          <a:bodyPr wrap="none" lIns="0" tIns="0" rIns="0" bIns="0">
            <a:spAutoFit/>
          </a:bodyPr>
          <a:lstStyle/>
          <a:p>
            <a:pPr defTabSz="914400"/>
            <a:r>
              <a:rPr kumimoji="1" lang="en-US" altLang="ja-JP" sz="1200">
                <a:solidFill>
                  <a:srgbClr val="0066FF"/>
                </a:solidFill>
                <a:latin typeface="Calibri"/>
                <a:ea typeface="ＭＳ Ｐゴシック" pitchFamily="50" charset="-128"/>
              </a:rPr>
              <a:t>Development</a:t>
            </a:r>
          </a:p>
        </p:txBody>
      </p:sp>
      <p:sp>
        <p:nvSpPr>
          <p:cNvPr id="7339" name="Line 139"/>
          <p:cNvSpPr>
            <a:spLocks noChangeShapeType="1"/>
          </p:cNvSpPr>
          <p:nvPr/>
        </p:nvSpPr>
        <p:spPr bwMode="auto">
          <a:xfrm flipV="1">
            <a:off x="8363108" y="4660903"/>
            <a:ext cx="596252" cy="9855"/>
          </a:xfrm>
          <a:prstGeom prst="line">
            <a:avLst/>
          </a:prstGeom>
          <a:noFill/>
          <a:ln w="203200">
            <a:solidFill>
              <a:srgbClr val="FF3300">
                <a:alpha val="70195"/>
              </a:srgbClr>
            </a:solidFill>
            <a:round/>
            <a:headEnd/>
            <a:tailEnd/>
          </a:ln>
        </p:spPr>
        <p:txBody>
          <a:bodyPr wrap="none" anchor="ctr"/>
          <a:lstStyle/>
          <a:p>
            <a:pPr defTabSz="914400"/>
            <a:endParaRPr kumimoji="1" lang="ja-JP" altLang="en-US">
              <a:solidFill>
                <a:prstClr val="black"/>
              </a:solidFill>
              <a:latin typeface="Calibri"/>
              <a:ea typeface="ＭＳ Ｐゴシック" pitchFamily="50" charset="-128"/>
            </a:endParaRPr>
          </a:p>
        </p:txBody>
      </p:sp>
      <p:sp>
        <p:nvSpPr>
          <p:cNvPr id="7340" name="Rectangle 143"/>
          <p:cNvSpPr>
            <a:spLocks noChangeArrowheads="1"/>
          </p:cNvSpPr>
          <p:nvPr/>
        </p:nvSpPr>
        <p:spPr bwMode="auto">
          <a:xfrm>
            <a:off x="8161369" y="4579938"/>
            <a:ext cx="930519" cy="215444"/>
          </a:xfrm>
          <a:prstGeom prst="rect">
            <a:avLst/>
          </a:prstGeom>
          <a:noFill/>
          <a:ln w="9525">
            <a:noFill/>
            <a:miter lim="800000"/>
            <a:headEnd/>
            <a:tailEnd/>
          </a:ln>
        </p:spPr>
        <p:txBody>
          <a:bodyPr lIns="0" tIns="0" rIns="0" bIns="0">
            <a:spAutoFit/>
          </a:bodyPr>
          <a:lstStyle/>
          <a:p>
            <a:pPr algn="ctr" defTabSz="914400"/>
            <a:r>
              <a:rPr kumimoji="1" lang="en-US" altLang="ja-JP" sz="1400" b="1" dirty="0">
                <a:solidFill>
                  <a:prstClr val="black"/>
                </a:solidFill>
                <a:latin typeface="Calibri"/>
                <a:ea typeface="ＭＳ ゴシック" pitchFamily="49" charset="-128"/>
              </a:rPr>
              <a:t>GOSAT-2</a:t>
            </a:r>
            <a:endParaRPr kumimoji="1" lang="en-US" altLang="ja-JP" sz="1400" b="1" dirty="0">
              <a:solidFill>
                <a:prstClr val="black"/>
              </a:solidFill>
              <a:latin typeface="Calibri"/>
              <a:ea typeface="ＭＳ Ｐゴシック" pitchFamily="50" charset="-128"/>
            </a:endParaRPr>
          </a:p>
        </p:txBody>
      </p:sp>
      <p:sp>
        <p:nvSpPr>
          <p:cNvPr id="7342" name="Rectangle 153"/>
          <p:cNvSpPr>
            <a:spLocks noChangeArrowheads="1"/>
          </p:cNvSpPr>
          <p:nvPr/>
        </p:nvSpPr>
        <p:spPr bwMode="auto">
          <a:xfrm>
            <a:off x="7424557" y="4005064"/>
            <a:ext cx="1158202" cy="215444"/>
          </a:xfrm>
          <a:prstGeom prst="rect">
            <a:avLst/>
          </a:prstGeom>
          <a:noFill/>
          <a:ln w="9525">
            <a:noFill/>
            <a:miter lim="800000"/>
            <a:headEnd/>
            <a:tailEnd/>
          </a:ln>
        </p:spPr>
        <p:txBody>
          <a:bodyPr wrap="none" lIns="0" tIns="0" rIns="0" bIns="0">
            <a:spAutoFit/>
          </a:bodyPr>
          <a:lstStyle/>
          <a:p>
            <a:pPr defTabSz="914400"/>
            <a:r>
              <a:rPr kumimoji="1" lang="en-US" altLang="ja-JP" sz="1400" b="1" dirty="0" err="1">
                <a:solidFill>
                  <a:prstClr val="black"/>
                </a:solidFill>
                <a:latin typeface="Calibri"/>
                <a:ea typeface="ＭＳ ゴシック" pitchFamily="49" charset="-128"/>
              </a:rPr>
              <a:t>EarthCARE</a:t>
            </a:r>
            <a:r>
              <a:rPr kumimoji="1" lang="en-US" altLang="ja-JP" sz="1400" b="1" dirty="0">
                <a:solidFill>
                  <a:prstClr val="black"/>
                </a:solidFill>
                <a:latin typeface="Calibri"/>
                <a:ea typeface="ＭＳ ゴシック" pitchFamily="49" charset="-128"/>
              </a:rPr>
              <a:t>/CPR</a:t>
            </a:r>
            <a:endParaRPr kumimoji="1" lang="en-US" altLang="ja-JP" sz="1400" b="1" dirty="0">
              <a:solidFill>
                <a:prstClr val="black"/>
              </a:solidFill>
              <a:latin typeface="Calibri"/>
              <a:ea typeface="ＭＳ Ｐゴシック" pitchFamily="50" charset="-128"/>
            </a:endParaRPr>
          </a:p>
        </p:txBody>
      </p:sp>
      <p:sp>
        <p:nvSpPr>
          <p:cNvPr id="7343" name="Line 157"/>
          <p:cNvSpPr>
            <a:spLocks noChangeShapeType="1"/>
          </p:cNvSpPr>
          <p:nvPr/>
        </p:nvSpPr>
        <p:spPr bwMode="auto">
          <a:xfrm flipV="1">
            <a:off x="4432789" y="4675188"/>
            <a:ext cx="2199542" cy="0"/>
          </a:xfrm>
          <a:prstGeom prst="line">
            <a:avLst/>
          </a:prstGeom>
          <a:noFill/>
          <a:ln w="203200">
            <a:solidFill>
              <a:srgbClr val="006600"/>
            </a:solidFill>
            <a:round/>
            <a:headEnd/>
            <a:tailEnd/>
          </a:ln>
        </p:spPr>
        <p:txBody>
          <a:bodyPr wrap="none" anchor="ctr"/>
          <a:lstStyle/>
          <a:p>
            <a:pPr defTabSz="914400"/>
            <a:endParaRPr kumimoji="1" lang="ja-JP" altLang="en-US">
              <a:solidFill>
                <a:prstClr val="black"/>
              </a:solidFill>
              <a:latin typeface="Calibri"/>
              <a:ea typeface="ＭＳ Ｐゴシック" pitchFamily="50" charset="-128"/>
            </a:endParaRPr>
          </a:p>
        </p:txBody>
      </p:sp>
      <p:pic>
        <p:nvPicPr>
          <p:cNvPr id="7344" name="Picture 2" descr="C1_Orbit_-Z-Up"/>
          <p:cNvPicPr>
            <a:picLocks noChangeAspect="1" noChangeArrowheads="1"/>
          </p:cNvPicPr>
          <p:nvPr/>
        </p:nvPicPr>
        <p:blipFill>
          <a:blip r:embed="rId3" cstate="print"/>
          <a:srcRect/>
          <a:stretch>
            <a:fillRect/>
          </a:stretch>
        </p:blipFill>
        <p:spPr bwMode="auto">
          <a:xfrm>
            <a:off x="6912289" y="3276077"/>
            <a:ext cx="1182565" cy="656981"/>
          </a:xfrm>
          <a:prstGeom prst="rect">
            <a:avLst/>
          </a:prstGeom>
          <a:noFill/>
          <a:ln w="9525">
            <a:noFill/>
            <a:miter lim="800000"/>
            <a:headEnd/>
            <a:tailEnd/>
          </a:ln>
        </p:spPr>
      </p:pic>
      <p:sp>
        <p:nvSpPr>
          <p:cNvPr id="7349" name="Text Box 165"/>
          <p:cNvSpPr txBox="1">
            <a:spLocks noChangeArrowheads="1"/>
          </p:cNvSpPr>
          <p:nvPr/>
        </p:nvSpPr>
        <p:spPr bwMode="auto">
          <a:xfrm>
            <a:off x="3279190" y="2149475"/>
            <a:ext cx="777457" cy="215444"/>
          </a:xfrm>
          <a:prstGeom prst="rect">
            <a:avLst/>
          </a:prstGeom>
          <a:noFill/>
          <a:ln w="9525">
            <a:noFill/>
            <a:miter lim="800000"/>
            <a:headEnd/>
            <a:tailEnd/>
          </a:ln>
        </p:spPr>
        <p:txBody>
          <a:bodyPr wrap="none" lIns="0" tIns="0" rIns="0" bIns="0">
            <a:spAutoFit/>
          </a:bodyPr>
          <a:lstStyle/>
          <a:p>
            <a:pPr algn="ctr" defTabSz="914400"/>
            <a:r>
              <a:rPr kumimoji="1" lang="en-US" altLang="ja-JP" sz="1400" b="1" dirty="0">
                <a:solidFill>
                  <a:prstClr val="black"/>
                </a:solidFill>
                <a:latin typeface="Calibri"/>
                <a:ea typeface="ＭＳ Ｐゴシック" pitchFamily="50" charset="-128"/>
              </a:rPr>
              <a:t>TRMM/PR</a:t>
            </a:r>
          </a:p>
        </p:txBody>
      </p:sp>
      <p:sp>
        <p:nvSpPr>
          <p:cNvPr id="7351" name="Line 117"/>
          <p:cNvSpPr>
            <a:spLocks noChangeShapeType="1"/>
          </p:cNvSpPr>
          <p:nvPr/>
        </p:nvSpPr>
        <p:spPr bwMode="auto">
          <a:xfrm flipV="1">
            <a:off x="6756890" y="4675188"/>
            <a:ext cx="665285" cy="0"/>
          </a:xfrm>
          <a:prstGeom prst="line">
            <a:avLst/>
          </a:prstGeom>
          <a:noFill/>
          <a:ln w="203200">
            <a:solidFill>
              <a:srgbClr val="006600"/>
            </a:solidFill>
            <a:prstDash val="sysDot"/>
            <a:round/>
            <a:headEnd/>
            <a:tailEnd/>
          </a:ln>
        </p:spPr>
        <p:txBody>
          <a:bodyPr wrap="none" anchor="ctr"/>
          <a:lstStyle/>
          <a:p>
            <a:pPr defTabSz="914400"/>
            <a:endParaRPr kumimoji="1" lang="ja-JP" altLang="en-US">
              <a:solidFill>
                <a:prstClr val="black"/>
              </a:solidFill>
              <a:latin typeface="Calibri"/>
              <a:ea typeface="ＭＳ Ｐゴシック" pitchFamily="50" charset="-128"/>
            </a:endParaRPr>
          </a:p>
        </p:txBody>
      </p:sp>
      <p:sp>
        <p:nvSpPr>
          <p:cNvPr id="7352" name="Rectangle 158"/>
          <p:cNvSpPr>
            <a:spLocks noChangeArrowheads="1"/>
          </p:cNvSpPr>
          <p:nvPr/>
        </p:nvSpPr>
        <p:spPr bwMode="auto">
          <a:xfrm>
            <a:off x="5091285" y="4581525"/>
            <a:ext cx="501549" cy="215444"/>
          </a:xfrm>
          <a:prstGeom prst="rect">
            <a:avLst/>
          </a:prstGeom>
          <a:noFill/>
          <a:ln w="9525">
            <a:noFill/>
            <a:miter lim="800000"/>
            <a:headEnd/>
            <a:tailEnd/>
          </a:ln>
        </p:spPr>
        <p:txBody>
          <a:bodyPr wrap="none" lIns="0" tIns="0" rIns="0" bIns="0">
            <a:spAutoFit/>
          </a:bodyPr>
          <a:lstStyle/>
          <a:p>
            <a:pPr algn="ctr" defTabSz="914400"/>
            <a:r>
              <a:rPr kumimoji="1" lang="en-US" altLang="ja-JP" sz="1400" b="1">
                <a:solidFill>
                  <a:srgbClr val="CCFFCC"/>
                </a:solidFill>
                <a:latin typeface="Calibri"/>
                <a:ea typeface="ＭＳ ゴシック" pitchFamily="49" charset="-128"/>
              </a:rPr>
              <a:t>GOSAT</a:t>
            </a:r>
            <a:endParaRPr kumimoji="1" lang="en-US" altLang="ja-JP" sz="1400" b="1">
              <a:solidFill>
                <a:srgbClr val="CCFFCC"/>
              </a:solidFill>
              <a:latin typeface="Calibri"/>
              <a:ea typeface="ＭＳ Ｐゴシック" pitchFamily="50" charset="-128"/>
            </a:endParaRPr>
          </a:p>
        </p:txBody>
      </p:sp>
      <p:pic>
        <p:nvPicPr>
          <p:cNvPr id="7354" name="Picture 159" descr="amsr2"/>
          <p:cNvPicPr>
            <a:picLocks noChangeAspect="1" noChangeArrowheads="1"/>
          </p:cNvPicPr>
          <p:nvPr/>
        </p:nvPicPr>
        <p:blipFill>
          <a:blip r:embed="rId4" cstate="print"/>
          <a:srcRect/>
          <a:stretch>
            <a:fillRect/>
          </a:stretch>
        </p:blipFill>
        <p:spPr bwMode="auto">
          <a:xfrm rot="1800000">
            <a:off x="5117815" y="2425475"/>
            <a:ext cx="1381009" cy="623771"/>
          </a:xfrm>
          <a:prstGeom prst="rect">
            <a:avLst/>
          </a:prstGeom>
          <a:noFill/>
          <a:ln w="9525">
            <a:noFill/>
            <a:miter lim="800000"/>
            <a:headEnd/>
            <a:tailEnd/>
          </a:ln>
        </p:spPr>
      </p:pic>
      <p:pic>
        <p:nvPicPr>
          <p:cNvPr id="7355" name="図 5" descr="中身リーフレット最終透過サイズ小.GIF"/>
          <p:cNvPicPr>
            <a:picLocks noChangeAspect="1"/>
          </p:cNvPicPr>
          <p:nvPr/>
        </p:nvPicPr>
        <p:blipFill>
          <a:blip r:embed="rId5" cstate="print"/>
          <a:srcRect/>
          <a:stretch>
            <a:fillRect/>
          </a:stretch>
        </p:blipFill>
        <p:spPr bwMode="auto">
          <a:xfrm>
            <a:off x="3541700" y="4291015"/>
            <a:ext cx="1056065" cy="739775"/>
          </a:xfrm>
          <a:prstGeom prst="rect">
            <a:avLst/>
          </a:prstGeom>
          <a:noFill/>
          <a:ln w="9525">
            <a:noFill/>
            <a:miter lim="800000"/>
            <a:headEnd/>
            <a:tailEnd/>
          </a:ln>
        </p:spPr>
      </p:pic>
      <p:sp>
        <p:nvSpPr>
          <p:cNvPr id="7356" name="Line 129"/>
          <p:cNvSpPr>
            <a:spLocks noChangeShapeType="1"/>
          </p:cNvSpPr>
          <p:nvPr/>
        </p:nvSpPr>
        <p:spPr bwMode="auto">
          <a:xfrm flipV="1">
            <a:off x="3475894" y="5138738"/>
            <a:ext cx="1428750" cy="0"/>
          </a:xfrm>
          <a:prstGeom prst="line">
            <a:avLst/>
          </a:prstGeom>
          <a:noFill/>
          <a:ln w="203200">
            <a:solidFill>
              <a:srgbClr val="006600"/>
            </a:solidFill>
            <a:round/>
            <a:headEnd/>
            <a:tailEnd/>
          </a:ln>
        </p:spPr>
        <p:txBody>
          <a:bodyPr wrap="none" anchor="ctr"/>
          <a:lstStyle/>
          <a:p>
            <a:pPr defTabSz="914400"/>
            <a:endParaRPr kumimoji="1" lang="ja-JP" altLang="en-US">
              <a:solidFill>
                <a:prstClr val="black"/>
              </a:solidFill>
              <a:latin typeface="Calibri"/>
              <a:ea typeface="ＭＳ Ｐゴシック" pitchFamily="50" charset="-128"/>
            </a:endParaRPr>
          </a:p>
        </p:txBody>
      </p:sp>
      <p:sp>
        <p:nvSpPr>
          <p:cNvPr id="7357" name="Text Box 151"/>
          <p:cNvSpPr txBox="1">
            <a:spLocks noChangeArrowheads="1"/>
          </p:cNvSpPr>
          <p:nvPr/>
        </p:nvSpPr>
        <p:spPr bwMode="auto">
          <a:xfrm>
            <a:off x="3947352" y="5046663"/>
            <a:ext cx="564963" cy="215444"/>
          </a:xfrm>
          <a:prstGeom prst="rect">
            <a:avLst/>
          </a:prstGeom>
          <a:noFill/>
          <a:ln w="9525">
            <a:noFill/>
            <a:miter lim="800000"/>
            <a:headEnd/>
            <a:tailEnd/>
          </a:ln>
        </p:spPr>
        <p:txBody>
          <a:bodyPr wrap="none" lIns="0" tIns="0" rIns="0" bIns="0">
            <a:spAutoFit/>
          </a:bodyPr>
          <a:lstStyle/>
          <a:p>
            <a:pPr algn="ctr" defTabSz="914400"/>
            <a:r>
              <a:rPr kumimoji="1" lang="en-US" altLang="ja-JP" sz="1400" b="1">
                <a:solidFill>
                  <a:srgbClr val="CCFFCC"/>
                </a:solidFill>
                <a:latin typeface="Calibri"/>
                <a:ea typeface="ＭＳ Ｐゴシック" pitchFamily="50" charset="-128"/>
              </a:rPr>
              <a:t>ETS-VIII</a:t>
            </a:r>
          </a:p>
        </p:txBody>
      </p:sp>
      <p:sp>
        <p:nvSpPr>
          <p:cNvPr id="7358" name="テキスト ボックス 71"/>
          <p:cNvSpPr txBox="1">
            <a:spLocks noChangeArrowheads="1"/>
          </p:cNvSpPr>
          <p:nvPr/>
        </p:nvSpPr>
        <p:spPr bwMode="auto">
          <a:xfrm>
            <a:off x="2366447" y="607971"/>
            <a:ext cx="444352" cy="338554"/>
          </a:xfrm>
          <a:prstGeom prst="rect">
            <a:avLst/>
          </a:prstGeom>
          <a:noFill/>
          <a:ln w="9525">
            <a:noFill/>
            <a:miter lim="800000"/>
            <a:headEnd/>
            <a:tailEnd/>
          </a:ln>
        </p:spPr>
        <p:txBody>
          <a:bodyPr wrap="none">
            <a:spAutoFit/>
          </a:bodyPr>
          <a:lstStyle/>
          <a:p>
            <a:pPr defTabSz="914400"/>
            <a:r>
              <a:rPr kumimoji="1" lang="en-US" altLang="ja-JP" sz="1600" u="sng" dirty="0">
                <a:solidFill>
                  <a:prstClr val="black"/>
                </a:solidFill>
                <a:latin typeface="Calibri"/>
                <a:ea typeface="ＭＳ Ｐゴシック" pitchFamily="50" charset="-128"/>
              </a:rPr>
              <a:t>JFY</a:t>
            </a:r>
            <a:endParaRPr kumimoji="1" lang="ja-JP" altLang="en-US" sz="1600" u="sng" dirty="0">
              <a:solidFill>
                <a:prstClr val="black"/>
              </a:solidFill>
              <a:latin typeface="Calibri"/>
              <a:ea typeface="ＭＳ Ｐゴシック" pitchFamily="50" charset="-128"/>
            </a:endParaRPr>
          </a:p>
        </p:txBody>
      </p:sp>
      <p:sp>
        <p:nvSpPr>
          <p:cNvPr id="7359" name="Line 114"/>
          <p:cNvSpPr>
            <a:spLocks noChangeShapeType="1"/>
          </p:cNvSpPr>
          <p:nvPr/>
        </p:nvSpPr>
        <p:spPr bwMode="auto">
          <a:xfrm flipV="1">
            <a:off x="5037992" y="5138738"/>
            <a:ext cx="1261697" cy="0"/>
          </a:xfrm>
          <a:prstGeom prst="line">
            <a:avLst/>
          </a:prstGeom>
          <a:noFill/>
          <a:ln w="203200">
            <a:solidFill>
              <a:srgbClr val="006600"/>
            </a:solidFill>
            <a:prstDash val="sysDot"/>
            <a:round/>
            <a:headEnd/>
            <a:tailEnd/>
          </a:ln>
        </p:spPr>
        <p:txBody>
          <a:bodyPr wrap="none" anchor="ctr"/>
          <a:lstStyle/>
          <a:p>
            <a:pPr defTabSz="914400"/>
            <a:endParaRPr kumimoji="1" lang="ja-JP" altLang="en-US">
              <a:solidFill>
                <a:prstClr val="black"/>
              </a:solidFill>
              <a:latin typeface="Calibri"/>
              <a:ea typeface="ＭＳ Ｐゴシック" pitchFamily="50" charset="-128"/>
            </a:endParaRPr>
          </a:p>
        </p:txBody>
      </p:sp>
      <p:pic>
        <p:nvPicPr>
          <p:cNvPr id="7360" name="Picture 37"/>
          <p:cNvPicPr preferRelativeResize="0">
            <a:picLocks noChangeAspect="1" noChangeArrowheads="1"/>
          </p:cNvPicPr>
          <p:nvPr/>
        </p:nvPicPr>
        <p:blipFill>
          <a:blip r:embed="rId6" cstate="print"/>
          <a:srcRect/>
          <a:stretch>
            <a:fillRect/>
          </a:stretch>
        </p:blipFill>
        <p:spPr bwMode="auto">
          <a:xfrm>
            <a:off x="2866997" y="4660899"/>
            <a:ext cx="837655" cy="832618"/>
          </a:xfrm>
          <a:prstGeom prst="rect">
            <a:avLst/>
          </a:prstGeom>
          <a:noFill/>
          <a:ln w="9525">
            <a:noFill/>
            <a:round/>
            <a:headEnd/>
            <a:tailEnd/>
          </a:ln>
        </p:spPr>
      </p:pic>
      <p:sp>
        <p:nvSpPr>
          <p:cNvPr id="7361" name="Line 129"/>
          <p:cNvSpPr>
            <a:spLocks noChangeShapeType="1"/>
          </p:cNvSpPr>
          <p:nvPr/>
        </p:nvSpPr>
        <p:spPr bwMode="auto">
          <a:xfrm>
            <a:off x="3974125" y="5554663"/>
            <a:ext cx="2259623" cy="0"/>
          </a:xfrm>
          <a:prstGeom prst="line">
            <a:avLst/>
          </a:prstGeom>
          <a:noFill/>
          <a:ln w="203200">
            <a:solidFill>
              <a:srgbClr val="006600"/>
            </a:solidFill>
            <a:round/>
            <a:headEnd/>
            <a:tailEnd/>
          </a:ln>
        </p:spPr>
        <p:txBody>
          <a:bodyPr wrap="none" anchor="ctr"/>
          <a:lstStyle/>
          <a:p>
            <a:pPr defTabSz="914400"/>
            <a:endParaRPr kumimoji="1" lang="ja-JP" altLang="en-US">
              <a:solidFill>
                <a:prstClr val="black"/>
              </a:solidFill>
              <a:latin typeface="Calibri"/>
              <a:ea typeface="ＭＳ Ｐゴシック" pitchFamily="50" charset="-128"/>
            </a:endParaRPr>
          </a:p>
        </p:txBody>
      </p:sp>
      <p:sp>
        <p:nvSpPr>
          <p:cNvPr id="7362" name="Text Box 151"/>
          <p:cNvSpPr txBox="1">
            <a:spLocks noChangeArrowheads="1"/>
          </p:cNvSpPr>
          <p:nvPr/>
        </p:nvSpPr>
        <p:spPr bwMode="auto">
          <a:xfrm>
            <a:off x="4463570" y="5462588"/>
            <a:ext cx="528992" cy="215444"/>
          </a:xfrm>
          <a:prstGeom prst="rect">
            <a:avLst/>
          </a:prstGeom>
          <a:noFill/>
          <a:ln w="9525">
            <a:noFill/>
            <a:miter lim="800000"/>
            <a:headEnd/>
            <a:tailEnd/>
          </a:ln>
        </p:spPr>
        <p:txBody>
          <a:bodyPr wrap="none" lIns="0" tIns="0" rIns="0" bIns="0">
            <a:spAutoFit/>
          </a:bodyPr>
          <a:lstStyle/>
          <a:p>
            <a:pPr algn="ctr" defTabSz="914400"/>
            <a:r>
              <a:rPr kumimoji="1" lang="en-US" altLang="ja-JP" sz="1400" b="1">
                <a:solidFill>
                  <a:srgbClr val="CCFFCC"/>
                </a:solidFill>
                <a:latin typeface="Calibri"/>
                <a:ea typeface="ＭＳ Ｐゴシック" pitchFamily="50" charset="-128"/>
              </a:rPr>
              <a:t>WINDS</a:t>
            </a:r>
          </a:p>
        </p:txBody>
      </p:sp>
      <p:sp>
        <p:nvSpPr>
          <p:cNvPr id="7363" name="Line 114"/>
          <p:cNvSpPr>
            <a:spLocks noChangeShapeType="1"/>
          </p:cNvSpPr>
          <p:nvPr/>
        </p:nvSpPr>
        <p:spPr bwMode="auto">
          <a:xfrm>
            <a:off x="6299690" y="5554663"/>
            <a:ext cx="665285" cy="0"/>
          </a:xfrm>
          <a:prstGeom prst="line">
            <a:avLst/>
          </a:prstGeom>
          <a:noFill/>
          <a:ln w="203200">
            <a:solidFill>
              <a:srgbClr val="006600"/>
            </a:solidFill>
            <a:prstDash val="sysDot"/>
            <a:round/>
            <a:headEnd/>
            <a:tailEnd/>
          </a:ln>
        </p:spPr>
        <p:txBody>
          <a:bodyPr wrap="none" anchor="ctr"/>
          <a:lstStyle/>
          <a:p>
            <a:pPr defTabSz="914400"/>
            <a:endParaRPr kumimoji="1" lang="ja-JP" altLang="en-US">
              <a:solidFill>
                <a:prstClr val="black"/>
              </a:solidFill>
              <a:latin typeface="Calibri"/>
              <a:ea typeface="ＭＳ Ｐゴシック" pitchFamily="50" charset="-128"/>
            </a:endParaRPr>
          </a:p>
        </p:txBody>
      </p:sp>
      <p:pic>
        <p:nvPicPr>
          <p:cNvPr id="7364" name="Picture 38"/>
          <p:cNvPicPr preferRelativeResize="0">
            <a:picLocks noChangeAspect="1" noChangeArrowheads="1"/>
          </p:cNvPicPr>
          <p:nvPr/>
        </p:nvPicPr>
        <p:blipFill>
          <a:blip r:embed="rId7" cstate="print"/>
          <a:srcRect/>
          <a:stretch>
            <a:fillRect/>
          </a:stretch>
        </p:blipFill>
        <p:spPr bwMode="auto">
          <a:xfrm>
            <a:off x="3109546" y="5348288"/>
            <a:ext cx="1157533" cy="514350"/>
          </a:xfrm>
          <a:prstGeom prst="rect">
            <a:avLst/>
          </a:prstGeom>
          <a:noFill/>
          <a:ln w="9525">
            <a:noFill/>
            <a:round/>
            <a:headEnd/>
            <a:tailEnd/>
          </a:ln>
        </p:spPr>
      </p:pic>
      <p:sp>
        <p:nvSpPr>
          <p:cNvPr id="7365" name="Line 129"/>
          <p:cNvSpPr>
            <a:spLocks noChangeShapeType="1"/>
          </p:cNvSpPr>
          <p:nvPr/>
        </p:nvSpPr>
        <p:spPr bwMode="auto">
          <a:xfrm>
            <a:off x="2710963" y="5954713"/>
            <a:ext cx="2060331" cy="0"/>
          </a:xfrm>
          <a:prstGeom prst="line">
            <a:avLst/>
          </a:prstGeom>
          <a:noFill/>
          <a:ln w="203200">
            <a:solidFill>
              <a:srgbClr val="006600"/>
            </a:solidFill>
            <a:round/>
            <a:headEnd/>
            <a:tailEnd/>
          </a:ln>
        </p:spPr>
        <p:txBody>
          <a:bodyPr wrap="none" anchor="ctr"/>
          <a:lstStyle/>
          <a:p>
            <a:pPr defTabSz="914400"/>
            <a:endParaRPr kumimoji="1" lang="ja-JP" altLang="en-US">
              <a:solidFill>
                <a:prstClr val="black"/>
              </a:solidFill>
              <a:latin typeface="Calibri"/>
              <a:ea typeface="ＭＳ Ｐゴシック" pitchFamily="50" charset="-128"/>
            </a:endParaRPr>
          </a:p>
        </p:txBody>
      </p:sp>
      <p:sp>
        <p:nvSpPr>
          <p:cNvPr id="7366" name="Text Box 151"/>
          <p:cNvSpPr txBox="1">
            <a:spLocks noChangeArrowheads="1"/>
          </p:cNvSpPr>
          <p:nvPr/>
        </p:nvSpPr>
        <p:spPr bwMode="auto">
          <a:xfrm>
            <a:off x="3272253" y="5862638"/>
            <a:ext cx="385298" cy="215444"/>
          </a:xfrm>
          <a:prstGeom prst="rect">
            <a:avLst/>
          </a:prstGeom>
          <a:noFill/>
          <a:ln w="9525">
            <a:noFill/>
            <a:miter lim="800000"/>
            <a:headEnd/>
            <a:tailEnd/>
          </a:ln>
        </p:spPr>
        <p:txBody>
          <a:bodyPr wrap="none" lIns="0" tIns="0" rIns="0" bIns="0">
            <a:spAutoFit/>
          </a:bodyPr>
          <a:lstStyle/>
          <a:p>
            <a:pPr algn="ctr" defTabSz="914400"/>
            <a:r>
              <a:rPr kumimoji="1" lang="en-US" altLang="ja-JP" sz="1400" b="1">
                <a:solidFill>
                  <a:srgbClr val="CCFFCC"/>
                </a:solidFill>
                <a:latin typeface="Calibri"/>
                <a:ea typeface="ＭＳ Ｐゴシック" pitchFamily="50" charset="-128"/>
              </a:rPr>
              <a:t>DRTS</a:t>
            </a:r>
          </a:p>
        </p:txBody>
      </p:sp>
      <p:sp>
        <p:nvSpPr>
          <p:cNvPr id="7367" name="Line 114"/>
          <p:cNvSpPr>
            <a:spLocks noChangeShapeType="1"/>
          </p:cNvSpPr>
          <p:nvPr/>
        </p:nvSpPr>
        <p:spPr bwMode="auto">
          <a:xfrm>
            <a:off x="4904255" y="5954713"/>
            <a:ext cx="2392973" cy="0"/>
          </a:xfrm>
          <a:prstGeom prst="line">
            <a:avLst/>
          </a:prstGeom>
          <a:noFill/>
          <a:ln w="203200">
            <a:solidFill>
              <a:srgbClr val="006600"/>
            </a:solidFill>
            <a:prstDash val="sysDot"/>
            <a:round/>
            <a:headEnd/>
            <a:tailEnd/>
          </a:ln>
        </p:spPr>
        <p:txBody>
          <a:bodyPr wrap="none" anchor="ctr"/>
          <a:lstStyle/>
          <a:p>
            <a:pPr defTabSz="914400"/>
            <a:endParaRPr kumimoji="1" lang="ja-JP" altLang="en-US">
              <a:solidFill>
                <a:prstClr val="black"/>
              </a:solidFill>
              <a:latin typeface="Calibri"/>
              <a:ea typeface="ＭＳ Ｐゴシック" pitchFamily="50" charset="-128"/>
            </a:endParaRPr>
          </a:p>
        </p:txBody>
      </p:sp>
      <p:cxnSp>
        <p:nvCxnSpPr>
          <p:cNvPr id="7370" name="直線コネクタ 65"/>
          <p:cNvCxnSpPr>
            <a:cxnSpLocks noChangeShapeType="1"/>
          </p:cNvCxnSpPr>
          <p:nvPr/>
        </p:nvCxnSpPr>
        <p:spPr bwMode="auto">
          <a:xfrm rot="16200000" flipH="1">
            <a:off x="3714696" y="3773917"/>
            <a:ext cx="5580062" cy="10257"/>
          </a:xfrm>
          <a:prstGeom prst="line">
            <a:avLst/>
          </a:prstGeom>
          <a:noFill/>
          <a:ln w="12700">
            <a:solidFill>
              <a:schemeClr val="tx1"/>
            </a:solidFill>
            <a:prstDash val="dash"/>
            <a:round/>
            <a:headEnd/>
            <a:tailEnd/>
          </a:ln>
        </p:spPr>
      </p:cxnSp>
      <p:sp>
        <p:nvSpPr>
          <p:cNvPr id="7371" name="Line 139"/>
          <p:cNvSpPr>
            <a:spLocks noChangeShapeType="1"/>
          </p:cNvSpPr>
          <p:nvPr/>
        </p:nvSpPr>
        <p:spPr bwMode="auto">
          <a:xfrm>
            <a:off x="8692661" y="5332413"/>
            <a:ext cx="266700" cy="0"/>
          </a:xfrm>
          <a:prstGeom prst="line">
            <a:avLst/>
          </a:prstGeom>
          <a:noFill/>
          <a:ln w="203200">
            <a:solidFill>
              <a:srgbClr val="FF3300">
                <a:alpha val="70195"/>
              </a:srgbClr>
            </a:solidFill>
            <a:round/>
            <a:headEnd/>
            <a:tailEnd/>
          </a:ln>
        </p:spPr>
        <p:txBody>
          <a:bodyPr wrap="none" anchor="ctr"/>
          <a:lstStyle/>
          <a:p>
            <a:pPr defTabSz="914400"/>
            <a:endParaRPr kumimoji="1" lang="ja-JP" altLang="en-US">
              <a:solidFill>
                <a:prstClr val="black"/>
              </a:solidFill>
              <a:latin typeface="Calibri"/>
              <a:ea typeface="ＭＳ Ｐゴシック" pitchFamily="50" charset="-128"/>
            </a:endParaRPr>
          </a:p>
        </p:txBody>
      </p:sp>
      <p:sp>
        <p:nvSpPr>
          <p:cNvPr id="7372" name="Rectangle 143"/>
          <p:cNvSpPr>
            <a:spLocks noChangeArrowheads="1"/>
          </p:cNvSpPr>
          <p:nvPr/>
        </p:nvSpPr>
        <p:spPr bwMode="auto">
          <a:xfrm>
            <a:off x="8219985" y="5162847"/>
            <a:ext cx="871903" cy="339132"/>
          </a:xfrm>
          <a:prstGeom prst="rect">
            <a:avLst/>
          </a:prstGeom>
          <a:noFill/>
          <a:ln w="9525">
            <a:noFill/>
            <a:miter lim="800000"/>
            <a:headEnd/>
            <a:tailEnd/>
          </a:ln>
        </p:spPr>
        <p:txBody>
          <a:bodyPr lIns="0" tIns="0" rIns="0" bIns="0">
            <a:spAutoFit/>
          </a:bodyPr>
          <a:lstStyle/>
          <a:p>
            <a:pPr algn="ctr" defTabSz="914400">
              <a:lnSpc>
                <a:spcPts val="1300"/>
              </a:lnSpc>
            </a:pPr>
            <a:r>
              <a:rPr kumimoji="1" lang="en-US" altLang="ja-JP" sz="1400" b="1" dirty="0">
                <a:solidFill>
                  <a:prstClr val="black"/>
                </a:solidFill>
                <a:latin typeface="Calibri"/>
                <a:ea typeface="ＭＳ Ｐゴシック" pitchFamily="50" charset="-128"/>
              </a:rPr>
              <a:t>Next-generation</a:t>
            </a:r>
          </a:p>
        </p:txBody>
      </p:sp>
      <p:sp>
        <p:nvSpPr>
          <p:cNvPr id="7373" name="Line 129"/>
          <p:cNvSpPr>
            <a:spLocks noChangeShapeType="1"/>
          </p:cNvSpPr>
          <p:nvPr/>
        </p:nvSpPr>
        <p:spPr bwMode="auto">
          <a:xfrm>
            <a:off x="5169877" y="6373813"/>
            <a:ext cx="1396512" cy="0"/>
          </a:xfrm>
          <a:prstGeom prst="line">
            <a:avLst/>
          </a:prstGeom>
          <a:noFill/>
          <a:ln w="203200">
            <a:solidFill>
              <a:srgbClr val="006600"/>
            </a:solidFill>
            <a:round/>
            <a:headEnd/>
            <a:tailEnd/>
          </a:ln>
        </p:spPr>
        <p:txBody>
          <a:bodyPr wrap="none" anchor="ctr"/>
          <a:lstStyle/>
          <a:p>
            <a:pPr defTabSz="914400"/>
            <a:endParaRPr kumimoji="1" lang="ja-JP" altLang="en-US">
              <a:solidFill>
                <a:prstClr val="black"/>
              </a:solidFill>
              <a:latin typeface="Calibri"/>
              <a:ea typeface="ＭＳ Ｐゴシック" pitchFamily="50" charset="-128"/>
            </a:endParaRPr>
          </a:p>
        </p:txBody>
      </p:sp>
      <p:sp>
        <p:nvSpPr>
          <p:cNvPr id="7374" name="Text Box 151"/>
          <p:cNvSpPr txBox="1">
            <a:spLocks noChangeArrowheads="1"/>
          </p:cNvSpPr>
          <p:nvPr/>
        </p:nvSpPr>
        <p:spPr bwMode="auto">
          <a:xfrm>
            <a:off x="5733863" y="6281738"/>
            <a:ext cx="379912" cy="215444"/>
          </a:xfrm>
          <a:prstGeom prst="rect">
            <a:avLst/>
          </a:prstGeom>
          <a:noFill/>
          <a:ln w="9525">
            <a:noFill/>
            <a:miter lim="800000"/>
            <a:headEnd/>
            <a:tailEnd/>
          </a:ln>
        </p:spPr>
        <p:txBody>
          <a:bodyPr wrap="none" lIns="0" tIns="0" rIns="0" bIns="0">
            <a:spAutoFit/>
          </a:bodyPr>
          <a:lstStyle/>
          <a:p>
            <a:pPr algn="ctr" defTabSz="914400"/>
            <a:r>
              <a:rPr kumimoji="1" lang="en-US" altLang="ja-JP" sz="1400" b="1">
                <a:solidFill>
                  <a:srgbClr val="CCFFCC"/>
                </a:solidFill>
                <a:latin typeface="Calibri"/>
                <a:ea typeface="ＭＳ Ｐゴシック" pitchFamily="50" charset="-128"/>
              </a:rPr>
              <a:t>QZSS</a:t>
            </a:r>
          </a:p>
        </p:txBody>
      </p:sp>
      <p:sp>
        <p:nvSpPr>
          <p:cNvPr id="7375" name="Line 114"/>
          <p:cNvSpPr>
            <a:spLocks noChangeShapeType="1"/>
          </p:cNvSpPr>
          <p:nvPr/>
        </p:nvSpPr>
        <p:spPr bwMode="auto">
          <a:xfrm flipV="1">
            <a:off x="6658709" y="6369050"/>
            <a:ext cx="1635369" cy="0"/>
          </a:xfrm>
          <a:prstGeom prst="line">
            <a:avLst/>
          </a:prstGeom>
          <a:noFill/>
          <a:ln w="203200">
            <a:solidFill>
              <a:srgbClr val="006600"/>
            </a:solidFill>
            <a:prstDash val="sysDot"/>
            <a:round/>
            <a:headEnd/>
            <a:tailEnd/>
          </a:ln>
        </p:spPr>
        <p:txBody>
          <a:bodyPr wrap="none" anchor="ctr"/>
          <a:lstStyle/>
          <a:p>
            <a:pPr defTabSz="914400"/>
            <a:endParaRPr kumimoji="1" lang="ja-JP" altLang="en-US">
              <a:solidFill>
                <a:prstClr val="black"/>
              </a:solidFill>
              <a:latin typeface="Calibri"/>
              <a:ea typeface="ＭＳ Ｐゴシック" pitchFamily="50" charset="-128"/>
            </a:endParaRPr>
          </a:p>
        </p:txBody>
      </p:sp>
      <p:pic>
        <p:nvPicPr>
          <p:cNvPr id="7376" name="Picture 73" descr="DRTSこだま"/>
          <p:cNvPicPr>
            <a:picLocks noChangeAspect="1" noChangeArrowheads="1"/>
          </p:cNvPicPr>
          <p:nvPr/>
        </p:nvPicPr>
        <p:blipFill>
          <a:blip r:embed="rId8" cstate="print"/>
          <a:srcRect/>
          <a:stretch>
            <a:fillRect/>
          </a:stretch>
        </p:blipFill>
        <p:spPr bwMode="auto">
          <a:xfrm>
            <a:off x="2511669" y="5643563"/>
            <a:ext cx="931985" cy="753594"/>
          </a:xfrm>
          <a:prstGeom prst="rect">
            <a:avLst/>
          </a:prstGeom>
          <a:noFill/>
          <a:ln w="9525">
            <a:noFill/>
            <a:miter lim="800000"/>
            <a:headEnd/>
            <a:tailEnd/>
          </a:ln>
        </p:spPr>
      </p:pic>
      <p:pic>
        <p:nvPicPr>
          <p:cNvPr id="7377" name="Picture 239" descr="C:\Documents and Settings\93008\デスクトップ\foo.png"/>
          <p:cNvPicPr>
            <a:picLocks noChangeAspect="1" noChangeArrowheads="1"/>
          </p:cNvPicPr>
          <p:nvPr/>
        </p:nvPicPr>
        <p:blipFill>
          <a:blip r:embed="rId9" cstate="print"/>
          <a:srcRect/>
          <a:stretch>
            <a:fillRect/>
          </a:stretch>
        </p:blipFill>
        <p:spPr bwMode="auto">
          <a:xfrm>
            <a:off x="4568795" y="6093296"/>
            <a:ext cx="800832" cy="598394"/>
          </a:xfrm>
          <a:prstGeom prst="rect">
            <a:avLst/>
          </a:prstGeom>
          <a:noFill/>
          <a:ln w="9525">
            <a:noFill/>
            <a:miter lim="800000"/>
            <a:headEnd/>
            <a:tailEnd/>
          </a:ln>
        </p:spPr>
      </p:pic>
      <p:sp>
        <p:nvSpPr>
          <p:cNvPr id="7378" name="タイトル 85"/>
          <p:cNvSpPr>
            <a:spLocks noGrp="1"/>
          </p:cNvSpPr>
          <p:nvPr>
            <p:ph type="title"/>
          </p:nvPr>
        </p:nvSpPr>
        <p:spPr>
          <a:xfrm>
            <a:off x="315059" y="-26988"/>
            <a:ext cx="8488973" cy="615951"/>
          </a:xfrm>
        </p:spPr>
        <p:txBody>
          <a:bodyPr/>
          <a:lstStyle/>
          <a:p>
            <a:r>
              <a:rPr lang="en-US" altLang="ja-JP" sz="3200" smtClean="0">
                <a:effectLst/>
                <a:latin typeface="+mn-lt"/>
                <a:cs typeface="Arial" pitchFamily="34" charset="0"/>
              </a:rPr>
              <a:t>JAXA EO Program (Mid-term plan)</a:t>
            </a:r>
            <a:endParaRPr lang="ja-JP" altLang="en-US" sz="4000" dirty="0" smtClean="0">
              <a:effectLst/>
              <a:latin typeface="+mn-lt"/>
              <a:cs typeface="Arial" pitchFamily="34" charset="0"/>
            </a:endParaRPr>
          </a:p>
        </p:txBody>
      </p:sp>
      <p:sp>
        <p:nvSpPr>
          <p:cNvPr id="72" name="Line 114"/>
          <p:cNvSpPr>
            <a:spLocks noChangeShapeType="1"/>
          </p:cNvSpPr>
          <p:nvPr/>
        </p:nvSpPr>
        <p:spPr bwMode="auto">
          <a:xfrm flipV="1">
            <a:off x="2710963" y="2852936"/>
            <a:ext cx="2821598" cy="0"/>
          </a:xfrm>
          <a:prstGeom prst="line">
            <a:avLst/>
          </a:prstGeom>
          <a:noFill/>
          <a:ln w="203200">
            <a:solidFill>
              <a:srgbClr val="006600"/>
            </a:solidFill>
            <a:prstDash val="sysDot"/>
            <a:round/>
            <a:headEnd/>
            <a:tailEnd/>
          </a:ln>
        </p:spPr>
        <p:txBody>
          <a:bodyPr wrap="none" anchor="ctr"/>
          <a:lstStyle/>
          <a:p>
            <a:pPr defTabSz="914400"/>
            <a:endParaRPr kumimoji="1" lang="ja-JP" altLang="en-US">
              <a:solidFill>
                <a:prstClr val="black"/>
              </a:solidFill>
              <a:latin typeface="Calibri"/>
              <a:ea typeface="ＭＳ Ｐゴシック" pitchFamily="50" charset="-128"/>
            </a:endParaRPr>
          </a:p>
        </p:txBody>
      </p:sp>
      <p:sp>
        <p:nvSpPr>
          <p:cNvPr id="7379" name="Line 112"/>
          <p:cNvSpPr>
            <a:spLocks noChangeShapeType="1"/>
          </p:cNvSpPr>
          <p:nvPr/>
        </p:nvSpPr>
        <p:spPr bwMode="auto">
          <a:xfrm>
            <a:off x="8743143" y="1697038"/>
            <a:ext cx="216219" cy="0"/>
          </a:xfrm>
          <a:prstGeom prst="line">
            <a:avLst/>
          </a:prstGeom>
          <a:noFill/>
          <a:ln w="203200">
            <a:solidFill>
              <a:srgbClr val="FF3300">
                <a:alpha val="70195"/>
              </a:srgbClr>
            </a:solidFill>
            <a:round/>
            <a:headEnd/>
            <a:tailEnd/>
          </a:ln>
        </p:spPr>
        <p:txBody>
          <a:bodyPr wrap="none" anchor="ctr"/>
          <a:lstStyle/>
          <a:p>
            <a:pPr defTabSz="914400"/>
            <a:endParaRPr kumimoji="1" lang="ja-JP" altLang="en-US">
              <a:solidFill>
                <a:prstClr val="black"/>
              </a:solidFill>
              <a:latin typeface="Calibri"/>
              <a:ea typeface="ＭＳ Ｐゴシック" pitchFamily="50" charset="-128"/>
            </a:endParaRPr>
          </a:p>
        </p:txBody>
      </p:sp>
      <p:sp>
        <p:nvSpPr>
          <p:cNvPr id="7380" name="Line 129"/>
          <p:cNvSpPr>
            <a:spLocks noChangeShapeType="1"/>
          </p:cNvSpPr>
          <p:nvPr/>
        </p:nvSpPr>
        <p:spPr bwMode="auto">
          <a:xfrm flipV="1">
            <a:off x="3077309" y="1549400"/>
            <a:ext cx="2359269" cy="0"/>
          </a:xfrm>
          <a:prstGeom prst="line">
            <a:avLst/>
          </a:prstGeom>
          <a:noFill/>
          <a:ln w="203200">
            <a:solidFill>
              <a:srgbClr val="006600">
                <a:alpha val="50000"/>
              </a:srgbClr>
            </a:solidFill>
            <a:round/>
            <a:headEnd/>
            <a:tailEnd/>
          </a:ln>
        </p:spPr>
        <p:txBody>
          <a:bodyPr wrap="none" anchor="ctr"/>
          <a:lstStyle/>
          <a:p>
            <a:pPr defTabSz="914400"/>
            <a:endParaRPr kumimoji="1" lang="ja-JP" altLang="en-US">
              <a:solidFill>
                <a:prstClr val="black"/>
              </a:solidFill>
              <a:latin typeface="Calibri"/>
              <a:ea typeface="ＭＳ Ｐゴシック" pitchFamily="50" charset="-128"/>
            </a:endParaRPr>
          </a:p>
        </p:txBody>
      </p:sp>
      <p:sp>
        <p:nvSpPr>
          <p:cNvPr id="7382" name="Line 144"/>
          <p:cNvSpPr>
            <a:spLocks noChangeShapeType="1"/>
          </p:cNvSpPr>
          <p:nvPr/>
        </p:nvSpPr>
        <p:spPr bwMode="auto">
          <a:xfrm>
            <a:off x="6566389" y="1243013"/>
            <a:ext cx="2392973" cy="0"/>
          </a:xfrm>
          <a:prstGeom prst="line">
            <a:avLst/>
          </a:prstGeom>
          <a:noFill/>
          <a:ln w="203200">
            <a:solidFill>
              <a:srgbClr val="0066FF">
                <a:alpha val="70195"/>
              </a:srgbClr>
            </a:solidFill>
            <a:round/>
            <a:headEnd/>
            <a:tailEnd/>
          </a:ln>
        </p:spPr>
        <p:txBody>
          <a:bodyPr wrap="none" anchor="ctr"/>
          <a:lstStyle/>
          <a:p>
            <a:pPr defTabSz="914400"/>
            <a:endParaRPr kumimoji="1" lang="ja-JP" altLang="en-US">
              <a:solidFill>
                <a:prstClr val="black"/>
              </a:solidFill>
              <a:latin typeface="Calibri"/>
              <a:ea typeface="ＭＳ Ｐゴシック" pitchFamily="50" charset="-128"/>
            </a:endParaRPr>
          </a:p>
        </p:txBody>
      </p:sp>
      <p:sp>
        <p:nvSpPr>
          <p:cNvPr id="7383" name="Text Box 145"/>
          <p:cNvSpPr txBox="1">
            <a:spLocks noChangeArrowheads="1"/>
          </p:cNvSpPr>
          <p:nvPr/>
        </p:nvSpPr>
        <p:spPr bwMode="auto">
          <a:xfrm>
            <a:off x="8028844" y="1306218"/>
            <a:ext cx="1129513" cy="538609"/>
          </a:xfrm>
          <a:prstGeom prst="rect">
            <a:avLst/>
          </a:prstGeom>
          <a:noFill/>
          <a:ln w="9525">
            <a:noFill/>
            <a:miter lim="800000"/>
            <a:headEnd/>
            <a:tailEnd/>
          </a:ln>
        </p:spPr>
        <p:txBody>
          <a:bodyPr wrap="square" lIns="0" tIns="0" rIns="0" bIns="0">
            <a:spAutoFit/>
          </a:bodyPr>
          <a:lstStyle/>
          <a:p>
            <a:pPr algn="ctr" defTabSz="914400">
              <a:lnSpc>
                <a:spcPts val="1400"/>
              </a:lnSpc>
            </a:pPr>
            <a:r>
              <a:rPr kumimoji="1" lang="en-US" altLang="ja-JP" sz="1400" b="1" smtClean="0">
                <a:solidFill>
                  <a:prstClr val="black"/>
                </a:solidFill>
                <a:latin typeface="Calibri"/>
                <a:ea typeface="ＭＳ Ｐゴシック" pitchFamily="50" charset="-128"/>
              </a:rPr>
              <a:t>Next </a:t>
            </a:r>
          </a:p>
          <a:p>
            <a:pPr algn="ctr" defTabSz="914400">
              <a:lnSpc>
                <a:spcPts val="1400"/>
              </a:lnSpc>
            </a:pPr>
            <a:r>
              <a:rPr kumimoji="1" lang="en-US" altLang="ja-JP" sz="1400" b="1" smtClean="0">
                <a:solidFill>
                  <a:prstClr val="black"/>
                </a:solidFill>
                <a:latin typeface="Calibri"/>
                <a:ea typeface="ＭＳ Ｐゴシック" pitchFamily="50" charset="-128"/>
              </a:rPr>
              <a:t>Generation</a:t>
            </a:r>
            <a:r>
              <a:rPr kumimoji="1" lang="ja-JP" altLang="en-US" sz="1400" b="1" smtClean="0">
                <a:solidFill>
                  <a:prstClr val="black"/>
                </a:solidFill>
                <a:latin typeface="Calibri"/>
                <a:ea typeface="ＭＳ Ｐゴシック" pitchFamily="50" charset="-128"/>
              </a:rPr>
              <a:t>（</a:t>
            </a:r>
            <a:r>
              <a:rPr kumimoji="1" lang="en-US" altLang="ja-JP" sz="1400" b="1" dirty="0">
                <a:solidFill>
                  <a:prstClr val="black"/>
                </a:solidFill>
                <a:latin typeface="Calibri"/>
                <a:ea typeface="ＭＳ Ｐゴシック" pitchFamily="50" charset="-128"/>
              </a:rPr>
              <a:t>Optical</a:t>
            </a:r>
            <a:r>
              <a:rPr kumimoji="1" lang="ja-JP" altLang="en-US" sz="1400" b="1" dirty="0">
                <a:solidFill>
                  <a:prstClr val="black"/>
                </a:solidFill>
                <a:latin typeface="Calibri"/>
                <a:ea typeface="ＭＳ Ｐゴシック" pitchFamily="50" charset="-128"/>
              </a:rPr>
              <a:t>）</a:t>
            </a:r>
            <a:endParaRPr kumimoji="1" lang="en-US" altLang="ja-JP" sz="1400" b="1" dirty="0">
              <a:solidFill>
                <a:prstClr val="black"/>
              </a:solidFill>
              <a:latin typeface="Calibri"/>
              <a:ea typeface="ＭＳ Ｐゴシック" pitchFamily="50" charset="-128"/>
            </a:endParaRPr>
          </a:p>
        </p:txBody>
      </p:sp>
      <p:sp>
        <p:nvSpPr>
          <p:cNvPr id="7384" name="Text Box 146"/>
          <p:cNvSpPr txBox="1">
            <a:spLocks noChangeArrowheads="1"/>
          </p:cNvSpPr>
          <p:nvPr/>
        </p:nvSpPr>
        <p:spPr bwMode="auto">
          <a:xfrm>
            <a:off x="7035289" y="1124744"/>
            <a:ext cx="978922" cy="215444"/>
          </a:xfrm>
          <a:prstGeom prst="rect">
            <a:avLst/>
          </a:prstGeom>
          <a:noFill/>
          <a:ln w="9525">
            <a:noFill/>
            <a:miter lim="800000"/>
            <a:headEnd/>
            <a:tailEnd/>
          </a:ln>
        </p:spPr>
        <p:txBody>
          <a:bodyPr wrap="none" lIns="0" tIns="0" rIns="0" bIns="0">
            <a:spAutoFit/>
          </a:bodyPr>
          <a:lstStyle/>
          <a:p>
            <a:pPr algn="ctr" defTabSz="914400"/>
            <a:r>
              <a:rPr kumimoji="1" lang="en-US" altLang="ja-JP" sz="1400" b="1" dirty="0">
                <a:solidFill>
                  <a:prstClr val="black"/>
                </a:solidFill>
                <a:latin typeface="Calibri"/>
                <a:ea typeface="ＭＳ Ｐゴシック" pitchFamily="50" charset="-128"/>
              </a:rPr>
              <a:t>ALOS-2 (SAR)</a:t>
            </a:r>
          </a:p>
        </p:txBody>
      </p:sp>
      <p:sp>
        <p:nvSpPr>
          <p:cNvPr id="7385" name="Text Box 148"/>
          <p:cNvSpPr txBox="1">
            <a:spLocks noChangeArrowheads="1"/>
          </p:cNvSpPr>
          <p:nvPr/>
        </p:nvSpPr>
        <p:spPr bwMode="auto">
          <a:xfrm>
            <a:off x="3270596" y="1293813"/>
            <a:ext cx="395942" cy="153888"/>
          </a:xfrm>
          <a:prstGeom prst="rect">
            <a:avLst/>
          </a:prstGeom>
          <a:noFill/>
          <a:ln w="9525">
            <a:noFill/>
            <a:miter lim="800000"/>
            <a:headEnd/>
            <a:tailEnd/>
          </a:ln>
        </p:spPr>
        <p:txBody>
          <a:bodyPr wrap="none" lIns="0" tIns="0" rIns="0" bIns="0">
            <a:spAutoFit/>
          </a:bodyPr>
          <a:lstStyle/>
          <a:p>
            <a:pPr algn="ctr" defTabSz="914400"/>
            <a:r>
              <a:rPr kumimoji="1" lang="en-US" altLang="ja-JP" sz="1000">
                <a:solidFill>
                  <a:prstClr val="black"/>
                </a:solidFill>
                <a:latin typeface="Calibri"/>
                <a:ea typeface="ＭＳ Ｐゴシック" pitchFamily="50" charset="-128"/>
              </a:rPr>
              <a:t>PALSAR</a:t>
            </a:r>
          </a:p>
        </p:txBody>
      </p:sp>
      <p:sp>
        <p:nvSpPr>
          <p:cNvPr id="7386" name="Text Box 149"/>
          <p:cNvSpPr txBox="1">
            <a:spLocks noChangeArrowheads="1"/>
          </p:cNvSpPr>
          <p:nvPr/>
        </p:nvSpPr>
        <p:spPr bwMode="auto">
          <a:xfrm>
            <a:off x="3259015" y="1663700"/>
            <a:ext cx="1512277" cy="152400"/>
          </a:xfrm>
          <a:prstGeom prst="rect">
            <a:avLst/>
          </a:prstGeom>
          <a:noFill/>
          <a:ln w="9525">
            <a:noFill/>
            <a:miter lim="800000"/>
            <a:headEnd/>
            <a:tailEnd/>
          </a:ln>
        </p:spPr>
        <p:txBody>
          <a:bodyPr lIns="0" tIns="0" rIns="0" bIns="0">
            <a:spAutoFit/>
          </a:bodyPr>
          <a:lstStyle/>
          <a:p>
            <a:pPr defTabSz="914400"/>
            <a:r>
              <a:rPr kumimoji="1" lang="en-US" altLang="ja-JP" sz="1000">
                <a:solidFill>
                  <a:prstClr val="black"/>
                </a:solidFill>
                <a:latin typeface="Calibri"/>
                <a:ea typeface="ＭＳ Ｐゴシック" pitchFamily="50" charset="-128"/>
              </a:rPr>
              <a:t>PRISM, AVNIR2 (Optical) </a:t>
            </a:r>
          </a:p>
        </p:txBody>
      </p:sp>
      <p:sp>
        <p:nvSpPr>
          <p:cNvPr id="7387" name="Text Box 151"/>
          <p:cNvSpPr txBox="1">
            <a:spLocks noChangeArrowheads="1"/>
          </p:cNvSpPr>
          <p:nvPr/>
        </p:nvSpPr>
        <p:spPr bwMode="auto">
          <a:xfrm>
            <a:off x="3637255" y="1457325"/>
            <a:ext cx="387991" cy="215444"/>
          </a:xfrm>
          <a:prstGeom prst="rect">
            <a:avLst/>
          </a:prstGeom>
          <a:noFill/>
          <a:ln w="9525">
            <a:noFill/>
            <a:miter lim="800000"/>
            <a:headEnd/>
            <a:tailEnd/>
          </a:ln>
        </p:spPr>
        <p:txBody>
          <a:bodyPr wrap="none" lIns="0" tIns="0" rIns="0" bIns="0">
            <a:spAutoFit/>
          </a:bodyPr>
          <a:lstStyle/>
          <a:p>
            <a:pPr algn="ctr" defTabSz="914400"/>
            <a:r>
              <a:rPr kumimoji="1" lang="en-US" altLang="ja-JP" sz="1400" b="1" dirty="0">
                <a:solidFill>
                  <a:prstClr val="black"/>
                </a:solidFill>
                <a:latin typeface="Calibri"/>
                <a:ea typeface="ＭＳ Ｐゴシック" pitchFamily="50" charset="-128"/>
              </a:rPr>
              <a:t>ALOS</a:t>
            </a:r>
          </a:p>
        </p:txBody>
      </p:sp>
      <p:pic>
        <p:nvPicPr>
          <p:cNvPr id="7388" name="図 19" descr="2Akarui.gif"/>
          <p:cNvPicPr>
            <a:picLocks noChangeAspect="1"/>
          </p:cNvPicPr>
          <p:nvPr/>
        </p:nvPicPr>
        <p:blipFill>
          <a:blip r:embed="rId10" cstate="print"/>
          <a:srcRect/>
          <a:stretch>
            <a:fillRect/>
          </a:stretch>
        </p:blipFill>
        <p:spPr bwMode="auto">
          <a:xfrm>
            <a:off x="5716192" y="981075"/>
            <a:ext cx="1289898" cy="691694"/>
          </a:xfrm>
          <a:prstGeom prst="rect">
            <a:avLst/>
          </a:prstGeom>
          <a:noFill/>
          <a:ln w="9525">
            <a:noFill/>
            <a:miter lim="800000"/>
            <a:headEnd/>
            <a:tailEnd/>
          </a:ln>
        </p:spPr>
      </p:pic>
      <p:sp>
        <p:nvSpPr>
          <p:cNvPr id="71" name="スライド番号プレースホルダ 70"/>
          <p:cNvSpPr>
            <a:spLocks noGrp="1"/>
          </p:cNvSpPr>
          <p:nvPr>
            <p:ph type="sldNum" sz="quarter" idx="12"/>
          </p:nvPr>
        </p:nvSpPr>
        <p:spPr/>
        <p:txBody>
          <a:bodyPr/>
          <a:lstStyle/>
          <a:p>
            <a:pPr>
              <a:defRPr/>
            </a:pPr>
            <a:fld id="{BA8EDFA7-9CED-4BD2-9E4B-654CAC64C6FE}" type="slidenum">
              <a:rPr lang="ja-JP" altLang="en-US" smtClean="0">
                <a:solidFill>
                  <a:prstClr val="black"/>
                </a:solidFill>
              </a:rPr>
              <a:pPr>
                <a:defRPr/>
              </a:pPr>
              <a:t>4</a:t>
            </a:fld>
            <a:endParaRPr lang="ja-JP" altLang="en-US" dirty="0">
              <a:solidFill>
                <a:prstClr val="black"/>
              </a:solidFill>
            </a:endParaRPr>
          </a:p>
        </p:txBody>
      </p:sp>
      <p:sp>
        <p:nvSpPr>
          <p:cNvPr id="7350" name="Text Box 166"/>
          <p:cNvSpPr txBox="1">
            <a:spLocks noChangeArrowheads="1"/>
          </p:cNvSpPr>
          <p:nvPr/>
        </p:nvSpPr>
        <p:spPr bwMode="auto">
          <a:xfrm>
            <a:off x="3209348" y="2743626"/>
            <a:ext cx="1053302" cy="215444"/>
          </a:xfrm>
          <a:prstGeom prst="rect">
            <a:avLst/>
          </a:prstGeom>
          <a:noFill/>
          <a:ln w="9525">
            <a:noFill/>
            <a:miter lim="800000"/>
            <a:headEnd/>
            <a:tailEnd/>
          </a:ln>
        </p:spPr>
        <p:txBody>
          <a:bodyPr wrap="none" lIns="0" tIns="0" rIns="0" bIns="0">
            <a:spAutoFit/>
          </a:bodyPr>
          <a:lstStyle/>
          <a:p>
            <a:pPr algn="ctr" defTabSz="914400"/>
            <a:r>
              <a:rPr kumimoji="1" lang="en-US" altLang="ja-JP" sz="1400" b="1" dirty="0">
                <a:solidFill>
                  <a:prstClr val="black"/>
                </a:solidFill>
                <a:latin typeface="Calibri"/>
                <a:ea typeface="ＭＳ Ｐゴシック" pitchFamily="50" charset="-128"/>
              </a:rPr>
              <a:t>Aqua/AMSR-E</a:t>
            </a:r>
          </a:p>
        </p:txBody>
      </p:sp>
      <p:pic>
        <p:nvPicPr>
          <p:cNvPr id="7348" name="Picture 164" descr="aqua_sm"/>
          <p:cNvPicPr>
            <a:picLocks noChangeAspect="1" noChangeArrowheads="1"/>
          </p:cNvPicPr>
          <p:nvPr/>
        </p:nvPicPr>
        <p:blipFill>
          <a:blip r:embed="rId11" cstate="print"/>
          <a:srcRect/>
          <a:stretch>
            <a:fillRect/>
          </a:stretch>
        </p:blipFill>
        <p:spPr bwMode="auto">
          <a:xfrm>
            <a:off x="2834054" y="2721516"/>
            <a:ext cx="1089188" cy="673343"/>
          </a:xfrm>
          <a:prstGeom prst="rect">
            <a:avLst/>
          </a:prstGeom>
          <a:noFill/>
          <a:ln w="9525">
            <a:noFill/>
            <a:miter lim="800000"/>
            <a:headEnd/>
            <a:tailEnd/>
          </a:ln>
        </p:spPr>
      </p:pic>
      <p:sp>
        <p:nvSpPr>
          <p:cNvPr id="73" name="Line 139"/>
          <p:cNvSpPr>
            <a:spLocks noChangeShapeType="1"/>
          </p:cNvSpPr>
          <p:nvPr/>
        </p:nvSpPr>
        <p:spPr bwMode="auto">
          <a:xfrm>
            <a:off x="8526925" y="5956072"/>
            <a:ext cx="432437" cy="0"/>
          </a:xfrm>
          <a:prstGeom prst="line">
            <a:avLst/>
          </a:prstGeom>
          <a:noFill/>
          <a:ln w="203200">
            <a:solidFill>
              <a:srgbClr val="FF3300">
                <a:alpha val="70195"/>
              </a:srgbClr>
            </a:solidFill>
            <a:round/>
            <a:headEnd/>
            <a:tailEnd/>
          </a:ln>
        </p:spPr>
        <p:txBody>
          <a:bodyPr wrap="none" anchor="ctr"/>
          <a:lstStyle/>
          <a:p>
            <a:pPr defTabSz="914400"/>
            <a:endParaRPr kumimoji="1" lang="ja-JP" altLang="en-US">
              <a:solidFill>
                <a:prstClr val="black"/>
              </a:solidFill>
              <a:latin typeface="Calibri"/>
              <a:ea typeface="ＭＳ Ｐゴシック" pitchFamily="50" charset="-128"/>
            </a:endParaRPr>
          </a:p>
        </p:txBody>
      </p:sp>
      <p:sp>
        <p:nvSpPr>
          <p:cNvPr id="7369" name="Rectangle 143"/>
          <p:cNvSpPr>
            <a:spLocks noChangeArrowheads="1"/>
          </p:cNvSpPr>
          <p:nvPr/>
        </p:nvSpPr>
        <p:spPr bwMode="auto">
          <a:xfrm>
            <a:off x="8145608" y="5805264"/>
            <a:ext cx="864462" cy="339132"/>
          </a:xfrm>
          <a:prstGeom prst="rect">
            <a:avLst/>
          </a:prstGeom>
          <a:noFill/>
          <a:ln w="9525">
            <a:noFill/>
            <a:miter lim="800000"/>
            <a:headEnd/>
            <a:tailEnd/>
          </a:ln>
        </p:spPr>
        <p:txBody>
          <a:bodyPr wrap="square" lIns="0" tIns="0" rIns="0" bIns="0">
            <a:spAutoFit/>
          </a:bodyPr>
          <a:lstStyle/>
          <a:p>
            <a:pPr algn="ctr" defTabSz="914400">
              <a:lnSpc>
                <a:spcPts val="1300"/>
              </a:lnSpc>
            </a:pPr>
            <a:r>
              <a:rPr kumimoji="1" lang="en-US" altLang="ja-JP" sz="1400" b="1" dirty="0">
                <a:solidFill>
                  <a:prstClr val="black"/>
                </a:solidFill>
                <a:latin typeface="Calibri"/>
                <a:ea typeface="ＭＳ ゴシック" pitchFamily="49" charset="-128"/>
              </a:rPr>
              <a:t>DRTS Follow-on</a:t>
            </a:r>
            <a:endParaRPr kumimoji="1" lang="en-US" altLang="ja-JP" sz="1400" b="1" baseline="30000" dirty="0">
              <a:solidFill>
                <a:prstClr val="black"/>
              </a:solidFill>
              <a:latin typeface="Calibri"/>
              <a:ea typeface="ＭＳ Ｐゴシック" pitchFamily="50" charset="-128"/>
            </a:endParaRPr>
          </a:p>
        </p:txBody>
      </p:sp>
      <p:pic>
        <p:nvPicPr>
          <p:cNvPr id="70" name="Picture 39" descr="GPM_core2_RGB"/>
          <p:cNvPicPr>
            <a:picLocks noChangeAspect="1" noChangeArrowheads="1"/>
          </p:cNvPicPr>
          <p:nvPr/>
        </p:nvPicPr>
        <p:blipFill>
          <a:blip r:embed="rId12" cstate="print"/>
          <a:srcRect/>
          <a:stretch>
            <a:fillRect/>
          </a:stretch>
        </p:blipFill>
        <p:spPr bwMode="auto">
          <a:xfrm rot="1012685">
            <a:off x="5590169" y="1620795"/>
            <a:ext cx="1196877" cy="846112"/>
          </a:xfrm>
          <a:prstGeom prst="rect">
            <a:avLst/>
          </a:prstGeom>
          <a:noFill/>
          <a:ln w="9525">
            <a:noFill/>
            <a:miter lim="800000"/>
            <a:headEnd/>
            <a:tailEnd/>
          </a:ln>
        </p:spPr>
      </p:pic>
      <p:pic>
        <p:nvPicPr>
          <p:cNvPr id="74" name="Picture 40" descr="trmm"/>
          <p:cNvPicPr>
            <a:picLocks noChangeAspect="1" noChangeArrowheads="1"/>
          </p:cNvPicPr>
          <p:nvPr/>
        </p:nvPicPr>
        <p:blipFill>
          <a:blip r:embed="rId13" cstate="print"/>
          <a:srcRect/>
          <a:stretch>
            <a:fillRect/>
          </a:stretch>
        </p:blipFill>
        <p:spPr bwMode="auto">
          <a:xfrm>
            <a:off x="2527434" y="1565050"/>
            <a:ext cx="852017" cy="1119291"/>
          </a:xfrm>
          <a:prstGeom prst="rect">
            <a:avLst/>
          </a:prstGeom>
          <a:noFill/>
          <a:ln w="9525">
            <a:noFill/>
            <a:miter lim="800000"/>
            <a:headEnd/>
            <a:tailEnd/>
          </a:ln>
        </p:spPr>
      </p:pic>
      <p:pic>
        <p:nvPicPr>
          <p:cNvPr id="75" name="図 36" descr="EC4_RGB.png"/>
          <p:cNvPicPr>
            <a:picLocks noChangeAspect="1"/>
          </p:cNvPicPr>
          <p:nvPr/>
        </p:nvPicPr>
        <p:blipFill>
          <a:blip r:embed="rId14" cstate="print"/>
          <a:srcRect/>
          <a:stretch>
            <a:fillRect/>
          </a:stretch>
        </p:blipFill>
        <p:spPr bwMode="auto">
          <a:xfrm rot="678705">
            <a:off x="6252721" y="3687157"/>
            <a:ext cx="1639570" cy="944974"/>
          </a:xfrm>
          <a:prstGeom prst="rect">
            <a:avLst/>
          </a:prstGeom>
          <a:noFill/>
          <a:ln w="9525">
            <a:noFill/>
            <a:miter lim="800000"/>
            <a:headEnd/>
            <a:tailEnd/>
          </a:ln>
        </p:spPr>
      </p:pic>
      <p:pic>
        <p:nvPicPr>
          <p:cNvPr id="76" name="Picture 10" descr="\\Earthquake.s.tksc.in-jaxa\計画決定以降\（短期限定）フリースペース\ALOS_cut2.png"/>
          <p:cNvPicPr>
            <a:picLocks noChangeAspect="1" noChangeArrowheads="1"/>
          </p:cNvPicPr>
          <p:nvPr/>
        </p:nvPicPr>
        <p:blipFill>
          <a:blip r:embed="rId15" cstate="print"/>
          <a:srcRect/>
          <a:stretch>
            <a:fillRect/>
          </a:stretch>
        </p:blipFill>
        <p:spPr bwMode="auto">
          <a:xfrm>
            <a:off x="2534145" y="882840"/>
            <a:ext cx="1476178" cy="522959"/>
          </a:xfrm>
          <a:prstGeom prst="rect">
            <a:avLst/>
          </a:prstGeom>
          <a:noFill/>
          <a:ln w="9525">
            <a:noFill/>
            <a:miter lim="800000"/>
            <a:headEnd/>
            <a:tailEnd/>
          </a:ln>
        </p:spPr>
      </p:pic>
      <p:pic>
        <p:nvPicPr>
          <p:cNvPr id="77" name="Picture 43" descr="dms_opt_trans"/>
          <p:cNvPicPr>
            <a:picLocks noChangeAspect="1" noChangeArrowheads="1"/>
          </p:cNvPicPr>
          <p:nvPr/>
        </p:nvPicPr>
        <p:blipFill>
          <a:blip r:embed="rId16" cstate="print"/>
          <a:srcRect/>
          <a:stretch>
            <a:fillRect/>
          </a:stretch>
        </p:blipFill>
        <p:spPr bwMode="auto">
          <a:xfrm rot="891308">
            <a:off x="7604391" y="1421387"/>
            <a:ext cx="1244052" cy="547862"/>
          </a:xfrm>
          <a:prstGeom prst="rect">
            <a:avLst/>
          </a:prstGeom>
          <a:noFill/>
          <a:ln w="9525">
            <a:noFill/>
            <a:miter lim="800000"/>
            <a:headEnd/>
            <a:tailEnd/>
          </a:ln>
        </p:spPr>
      </p:pic>
    </p:spTree>
    <p:extLst>
      <p:ext uri="{BB962C8B-B14F-4D97-AF65-F5344CB8AC3E}">
        <p14:creationId xmlns:p14="http://schemas.microsoft.com/office/powerpoint/2010/main" val="3775894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Grp="1" noChangeArrowheads="1"/>
          </p:cNvSpPr>
          <p:nvPr>
            <p:ph type="title"/>
          </p:nvPr>
        </p:nvSpPr>
        <p:spPr>
          <a:xfrm>
            <a:off x="1319662" y="44624"/>
            <a:ext cx="7307058" cy="615950"/>
          </a:xfrm>
        </p:spPr>
        <p:txBody>
          <a:bodyPr>
            <a:noAutofit/>
          </a:bodyPr>
          <a:lstStyle/>
          <a:p>
            <a:r>
              <a:rPr lang="en-US" altLang="ja-JP" dirty="0" smtClean="0">
                <a:latin typeface="+mn-lt"/>
              </a:rPr>
              <a:t>Global Precipitation Measurement (GPM)</a:t>
            </a:r>
          </a:p>
        </p:txBody>
      </p:sp>
      <p:pic>
        <p:nvPicPr>
          <p:cNvPr id="15370" name="Picture 11"/>
          <p:cNvPicPr>
            <a:picLocks noChangeAspect="1" noChangeArrowheads="1"/>
          </p:cNvPicPr>
          <p:nvPr/>
        </p:nvPicPr>
        <p:blipFill>
          <a:blip r:embed="rId3" cstate="print"/>
          <a:srcRect/>
          <a:stretch>
            <a:fillRect/>
          </a:stretch>
        </p:blipFill>
        <p:spPr bwMode="auto">
          <a:xfrm>
            <a:off x="53328" y="3645024"/>
            <a:ext cx="3780351" cy="3024336"/>
          </a:xfrm>
          <a:prstGeom prst="rect">
            <a:avLst/>
          </a:prstGeom>
          <a:noFill/>
          <a:ln w="12700">
            <a:noFill/>
            <a:miter lim="800000"/>
            <a:headEnd/>
            <a:tailEnd/>
          </a:ln>
        </p:spPr>
      </p:pic>
      <p:pic>
        <p:nvPicPr>
          <p:cNvPr id="14" name="Picture 46" descr="GPM_core1_RGB"/>
          <p:cNvPicPr>
            <a:picLocks noChangeAspect="1" noChangeArrowheads="1"/>
          </p:cNvPicPr>
          <p:nvPr/>
        </p:nvPicPr>
        <p:blipFill>
          <a:blip r:embed="rId4" cstate="print"/>
          <a:srcRect/>
          <a:stretch>
            <a:fillRect/>
          </a:stretch>
        </p:blipFill>
        <p:spPr bwMode="auto">
          <a:xfrm>
            <a:off x="-745512" y="650983"/>
            <a:ext cx="4141788" cy="2928938"/>
          </a:xfrm>
          <a:prstGeom prst="rect">
            <a:avLst/>
          </a:prstGeom>
          <a:noFill/>
        </p:spPr>
      </p:pic>
      <p:sp>
        <p:nvSpPr>
          <p:cNvPr id="15" name="Text Box 36"/>
          <p:cNvSpPr txBox="1">
            <a:spLocks noChangeArrowheads="1"/>
          </p:cNvSpPr>
          <p:nvPr/>
        </p:nvSpPr>
        <p:spPr bwMode="auto">
          <a:xfrm>
            <a:off x="2483769" y="2163035"/>
            <a:ext cx="1395413" cy="954107"/>
          </a:xfrm>
          <a:prstGeom prst="rect">
            <a:avLst/>
          </a:prstGeom>
          <a:noFill/>
          <a:ln w="12700">
            <a:noFill/>
            <a:miter lim="800000"/>
            <a:headEnd/>
            <a:tailEnd/>
          </a:ln>
          <a:effectLst/>
        </p:spPr>
        <p:txBody>
          <a:bodyPr>
            <a:spAutoFit/>
          </a:bodyPr>
          <a:lstStyle/>
          <a:p>
            <a:pPr algn="ctr" defTabSz="914400" eaLnBrk="0" hangingPunct="0">
              <a:spcBef>
                <a:spcPts val="763"/>
              </a:spcBef>
              <a:buClr>
                <a:srgbClr val="000000"/>
              </a:buClr>
              <a:buSzPct val="100000"/>
              <a:buFont typeface="Arial" pitchFamily="34" charset="0"/>
              <a:buNone/>
            </a:pPr>
            <a:r>
              <a:rPr kumimoji="1" lang="en-US" altLang="ja-JP" sz="1400" b="1" dirty="0">
                <a:solidFill>
                  <a:srgbClr val="000000"/>
                </a:solidFill>
                <a:latin typeface="Arial"/>
                <a:ea typeface="ＭＳ Ｐゴシック" pitchFamily="50" charset="-128"/>
                <a:cs typeface="Arial"/>
              </a:rPr>
              <a:t>KuPR: 13.6GHz radar (phased array)</a:t>
            </a:r>
          </a:p>
        </p:txBody>
      </p:sp>
      <p:sp>
        <p:nvSpPr>
          <p:cNvPr id="16" name="Text Box 37"/>
          <p:cNvSpPr txBox="1">
            <a:spLocks noChangeArrowheads="1"/>
          </p:cNvSpPr>
          <p:nvPr/>
        </p:nvSpPr>
        <p:spPr bwMode="auto">
          <a:xfrm>
            <a:off x="380819" y="2709887"/>
            <a:ext cx="1727200" cy="719034"/>
          </a:xfrm>
          <a:prstGeom prst="rect">
            <a:avLst/>
          </a:prstGeom>
          <a:noFill/>
          <a:ln w="12700">
            <a:noFill/>
            <a:miter lim="800000"/>
            <a:headEnd/>
            <a:tailEnd/>
          </a:ln>
          <a:effectLst/>
        </p:spPr>
        <p:txBody>
          <a:bodyPr lIns="18000" tIns="36000" rIns="18000" bIns="36000">
            <a:spAutoFit/>
          </a:bodyPr>
          <a:lstStyle/>
          <a:p>
            <a:pPr algn="ctr" defTabSz="914400" eaLnBrk="0" hangingPunct="0">
              <a:spcBef>
                <a:spcPts val="763"/>
              </a:spcBef>
              <a:buClr>
                <a:srgbClr val="000000"/>
              </a:buClr>
              <a:buSzPct val="100000"/>
              <a:buFont typeface="Arial" pitchFamily="34" charset="0"/>
              <a:buNone/>
            </a:pPr>
            <a:r>
              <a:rPr kumimoji="1" lang="en-US" altLang="ja-JP" sz="1400" b="1" dirty="0">
                <a:solidFill>
                  <a:srgbClr val="000000"/>
                </a:solidFill>
                <a:latin typeface="Arial"/>
                <a:ea typeface="ＭＳ Ｐゴシック" pitchFamily="50" charset="-128"/>
                <a:cs typeface="Arial"/>
              </a:rPr>
              <a:t>KaPR: 35.5GHz radar (phased array)</a:t>
            </a:r>
          </a:p>
        </p:txBody>
      </p:sp>
      <p:sp>
        <p:nvSpPr>
          <p:cNvPr id="17" name="Text Box 38"/>
          <p:cNvSpPr txBox="1">
            <a:spLocks noChangeArrowheads="1"/>
          </p:cNvSpPr>
          <p:nvPr/>
        </p:nvSpPr>
        <p:spPr bwMode="auto">
          <a:xfrm>
            <a:off x="2830583" y="1099104"/>
            <a:ext cx="1326248" cy="738664"/>
          </a:xfrm>
          <a:prstGeom prst="rect">
            <a:avLst/>
          </a:prstGeom>
          <a:noFill/>
          <a:ln w="12700">
            <a:noFill/>
            <a:miter lim="800000"/>
            <a:headEnd/>
            <a:tailEnd/>
          </a:ln>
          <a:effectLst/>
        </p:spPr>
        <p:txBody>
          <a:bodyPr wrap="square">
            <a:spAutoFit/>
          </a:bodyPr>
          <a:lstStyle/>
          <a:p>
            <a:pPr algn="ctr" defTabSz="914400" eaLnBrk="0" hangingPunct="0">
              <a:spcBef>
                <a:spcPts val="763"/>
              </a:spcBef>
              <a:buClr>
                <a:srgbClr val="000000"/>
              </a:buClr>
              <a:buSzPct val="100000"/>
              <a:buFont typeface="Arial" pitchFamily="34" charset="0"/>
              <a:buNone/>
            </a:pPr>
            <a:r>
              <a:rPr kumimoji="1" lang="en-US" altLang="ja-JP" sz="1400" b="1" dirty="0">
                <a:solidFill>
                  <a:srgbClr val="000000"/>
                </a:solidFill>
                <a:latin typeface="Arial"/>
                <a:ea typeface="ＭＳ Ｐゴシック" pitchFamily="50" charset="-128"/>
                <a:cs typeface="Arial"/>
              </a:rPr>
              <a:t>GMI (Microwave Imager)</a:t>
            </a:r>
          </a:p>
        </p:txBody>
      </p:sp>
      <p:sp>
        <p:nvSpPr>
          <p:cNvPr id="18" name="Line 39"/>
          <p:cNvSpPr>
            <a:spLocks noChangeShapeType="1"/>
          </p:cNvSpPr>
          <p:nvPr/>
        </p:nvSpPr>
        <p:spPr bwMode="auto">
          <a:xfrm flipH="1">
            <a:off x="2585857" y="1270020"/>
            <a:ext cx="360363" cy="44450"/>
          </a:xfrm>
          <a:prstGeom prst="line">
            <a:avLst/>
          </a:prstGeom>
          <a:noFill/>
          <a:ln w="19050">
            <a:solidFill>
              <a:schemeClr val="tx1"/>
            </a:solidFill>
            <a:round/>
            <a:headEnd/>
            <a:tailEnd type="arrow" w="med" len="med"/>
          </a:ln>
          <a:effectLst/>
        </p:spPr>
        <p:txBody>
          <a:bodyPr/>
          <a:lstStyle/>
          <a:p>
            <a:pPr algn="ctr" defTabSz="914400" eaLnBrk="0" hangingPunct="0">
              <a:spcBef>
                <a:spcPts val="763"/>
              </a:spcBef>
              <a:buClr>
                <a:srgbClr val="000000"/>
              </a:buClr>
              <a:buSzPct val="100000"/>
              <a:buFont typeface="Arial" pitchFamily="34" charset="0"/>
              <a:buNone/>
            </a:pPr>
            <a:endParaRPr kumimoji="1" lang="ja-JP" altLang="en-US" sz="1100" b="1" dirty="0">
              <a:solidFill>
                <a:srgbClr val="000000"/>
              </a:solidFill>
              <a:latin typeface="Arial" pitchFamily="34" charset="0"/>
              <a:ea typeface="ＭＳ Ｐゴシック" pitchFamily="50" charset="-128"/>
              <a:cs typeface="Arial"/>
            </a:endParaRPr>
          </a:p>
        </p:txBody>
      </p:sp>
      <p:sp>
        <p:nvSpPr>
          <p:cNvPr id="19" name="Line 40"/>
          <p:cNvSpPr>
            <a:spLocks noChangeShapeType="1"/>
          </p:cNvSpPr>
          <p:nvPr/>
        </p:nvSpPr>
        <p:spPr bwMode="auto">
          <a:xfrm flipV="1">
            <a:off x="1325382" y="2440007"/>
            <a:ext cx="223838" cy="223838"/>
          </a:xfrm>
          <a:prstGeom prst="line">
            <a:avLst/>
          </a:prstGeom>
          <a:noFill/>
          <a:ln w="19050">
            <a:solidFill>
              <a:schemeClr val="tx1"/>
            </a:solidFill>
            <a:round/>
            <a:headEnd/>
            <a:tailEnd type="arrow" w="med" len="med"/>
          </a:ln>
          <a:effectLst/>
        </p:spPr>
        <p:txBody>
          <a:bodyPr/>
          <a:lstStyle/>
          <a:p>
            <a:pPr algn="ctr" defTabSz="914400" eaLnBrk="0" hangingPunct="0">
              <a:spcBef>
                <a:spcPts val="763"/>
              </a:spcBef>
              <a:buClr>
                <a:srgbClr val="000000"/>
              </a:buClr>
              <a:buSzPct val="100000"/>
              <a:buFont typeface="Arial" pitchFamily="34" charset="0"/>
              <a:buNone/>
            </a:pPr>
            <a:endParaRPr kumimoji="1" lang="ja-JP" altLang="en-US" sz="1100" b="1" dirty="0">
              <a:solidFill>
                <a:srgbClr val="000000"/>
              </a:solidFill>
              <a:latin typeface="Arial" pitchFamily="34" charset="0"/>
              <a:ea typeface="ＭＳ Ｐゴシック" pitchFamily="50" charset="-128"/>
              <a:cs typeface="Arial"/>
            </a:endParaRPr>
          </a:p>
        </p:txBody>
      </p:sp>
      <p:sp>
        <p:nvSpPr>
          <p:cNvPr id="20" name="Line 41"/>
          <p:cNvSpPr>
            <a:spLocks noChangeShapeType="1"/>
          </p:cNvSpPr>
          <p:nvPr/>
        </p:nvSpPr>
        <p:spPr bwMode="auto">
          <a:xfrm flipH="1" flipV="1">
            <a:off x="2674756" y="2259032"/>
            <a:ext cx="225425" cy="46038"/>
          </a:xfrm>
          <a:prstGeom prst="line">
            <a:avLst/>
          </a:prstGeom>
          <a:noFill/>
          <a:ln w="19050">
            <a:solidFill>
              <a:schemeClr val="tx1"/>
            </a:solidFill>
            <a:round/>
            <a:headEnd/>
            <a:tailEnd type="arrow" w="med" len="med"/>
          </a:ln>
          <a:effectLst/>
        </p:spPr>
        <p:txBody>
          <a:bodyPr/>
          <a:lstStyle/>
          <a:p>
            <a:pPr algn="ctr" defTabSz="914400" eaLnBrk="0" hangingPunct="0">
              <a:spcBef>
                <a:spcPts val="763"/>
              </a:spcBef>
              <a:buClr>
                <a:srgbClr val="000000"/>
              </a:buClr>
              <a:buSzPct val="100000"/>
              <a:buFont typeface="Arial" pitchFamily="34" charset="0"/>
              <a:buNone/>
            </a:pPr>
            <a:endParaRPr kumimoji="1" lang="ja-JP" altLang="en-US" sz="1100" b="1" dirty="0">
              <a:solidFill>
                <a:srgbClr val="000000"/>
              </a:solidFill>
              <a:latin typeface="Arial" pitchFamily="34" charset="0"/>
              <a:ea typeface="ＭＳ Ｐゴシック" pitchFamily="50" charset="-128"/>
              <a:cs typeface="Arial"/>
            </a:endParaRPr>
          </a:p>
        </p:txBody>
      </p:sp>
      <p:sp>
        <p:nvSpPr>
          <p:cNvPr id="22" name="テキスト ボックス 6"/>
          <p:cNvSpPr txBox="1">
            <a:spLocks noChangeArrowheads="1"/>
          </p:cNvSpPr>
          <p:nvPr/>
        </p:nvSpPr>
        <p:spPr bwMode="auto">
          <a:xfrm>
            <a:off x="147109" y="5169386"/>
            <a:ext cx="1069524" cy="646331"/>
          </a:xfrm>
          <a:prstGeom prst="rect">
            <a:avLst/>
          </a:prstGeom>
          <a:noFill/>
          <a:ln w="9525">
            <a:solidFill>
              <a:schemeClr val="accent1"/>
            </a:solidFill>
            <a:miter lim="800000"/>
            <a:headEnd/>
            <a:tailEnd/>
          </a:ln>
        </p:spPr>
        <p:txBody>
          <a:bodyPr wrap="none">
            <a:spAutoFit/>
          </a:bodyPr>
          <a:lstStyle/>
          <a:p>
            <a:pPr algn="ctr" defTabSz="914400" eaLnBrk="0" hangingPunct="0">
              <a:spcBef>
                <a:spcPts val="0"/>
              </a:spcBef>
              <a:buClr>
                <a:srgbClr val="000000"/>
              </a:buClr>
              <a:buSzPct val="100000"/>
              <a:buFont typeface="Arial" pitchFamily="34" charset="0"/>
              <a:buNone/>
            </a:pPr>
            <a:r>
              <a:rPr kumimoji="1" lang="en-US" altLang="ja-JP" b="1" dirty="0">
                <a:solidFill>
                  <a:srgbClr val="000000"/>
                </a:solidFill>
                <a:latin typeface="Arial"/>
                <a:ea typeface="ＭＳ Ｐゴシック" pitchFamily="50" charset="-128"/>
                <a:cs typeface="Arial"/>
              </a:rPr>
              <a:t>Core</a:t>
            </a:r>
          </a:p>
          <a:p>
            <a:pPr algn="ctr" defTabSz="914400" eaLnBrk="0" hangingPunct="0">
              <a:spcBef>
                <a:spcPts val="0"/>
              </a:spcBef>
              <a:buClr>
                <a:srgbClr val="000000"/>
              </a:buClr>
              <a:buSzPct val="100000"/>
              <a:buFont typeface="Arial" pitchFamily="34" charset="0"/>
              <a:buNone/>
            </a:pPr>
            <a:r>
              <a:rPr kumimoji="1" lang="en-US" altLang="ja-JP" b="1" dirty="0">
                <a:solidFill>
                  <a:srgbClr val="000000"/>
                </a:solidFill>
                <a:latin typeface="Arial"/>
                <a:ea typeface="ＭＳ Ｐゴシック" pitchFamily="50" charset="-128"/>
                <a:cs typeface="Arial"/>
              </a:rPr>
              <a:t>Satellite</a:t>
            </a:r>
            <a:endParaRPr kumimoji="1" lang="ja-JP" altLang="en-US" b="1" dirty="0">
              <a:solidFill>
                <a:srgbClr val="000000"/>
              </a:solidFill>
              <a:latin typeface="Arial"/>
              <a:ea typeface="ＭＳ Ｐゴシック" pitchFamily="50" charset="-128"/>
              <a:cs typeface="Arial"/>
            </a:endParaRPr>
          </a:p>
        </p:txBody>
      </p:sp>
      <p:sp>
        <p:nvSpPr>
          <p:cNvPr id="23" name="テキスト ボックス 7"/>
          <p:cNvSpPr txBox="1">
            <a:spLocks noChangeArrowheads="1"/>
          </p:cNvSpPr>
          <p:nvPr/>
        </p:nvSpPr>
        <p:spPr bwMode="auto">
          <a:xfrm>
            <a:off x="1801092" y="6021289"/>
            <a:ext cx="1840346" cy="810478"/>
          </a:xfrm>
          <a:prstGeom prst="rect">
            <a:avLst/>
          </a:prstGeom>
          <a:solidFill>
            <a:schemeClr val="bg1"/>
          </a:solidFill>
          <a:ln w="9525">
            <a:solidFill>
              <a:schemeClr val="accent1">
                <a:lumMod val="75000"/>
              </a:schemeClr>
            </a:solidFill>
            <a:miter lim="800000"/>
            <a:headEnd/>
            <a:tailEnd/>
          </a:ln>
        </p:spPr>
        <p:txBody>
          <a:bodyPr wrap="square">
            <a:spAutoFit/>
          </a:bodyPr>
          <a:lstStyle/>
          <a:p>
            <a:pPr algn="ctr" defTabSz="914400" eaLnBrk="0" hangingPunct="0">
              <a:lnSpc>
                <a:spcPts val="2400"/>
              </a:lnSpc>
              <a:spcBef>
                <a:spcPts val="763"/>
              </a:spcBef>
              <a:buClr>
                <a:srgbClr val="000000"/>
              </a:buClr>
              <a:buSzPct val="100000"/>
              <a:buFont typeface="Arial" pitchFamily="34" charset="0"/>
              <a:buNone/>
            </a:pPr>
            <a:r>
              <a:rPr kumimoji="1" lang="en-US" altLang="ja-JP" b="1" dirty="0">
                <a:solidFill>
                  <a:srgbClr val="000000"/>
                </a:solidFill>
                <a:latin typeface="Arial"/>
                <a:ea typeface="ＭＳ Ｐゴシック" pitchFamily="50" charset="-128"/>
                <a:cs typeface="Arial"/>
              </a:rPr>
              <a:t>Constellation </a:t>
            </a:r>
          </a:p>
          <a:p>
            <a:pPr algn="ctr" defTabSz="914400" eaLnBrk="0" hangingPunct="0">
              <a:lnSpc>
                <a:spcPts val="2400"/>
              </a:lnSpc>
              <a:spcBef>
                <a:spcPts val="763"/>
              </a:spcBef>
              <a:buClr>
                <a:srgbClr val="000000"/>
              </a:buClr>
              <a:buSzPct val="100000"/>
              <a:buFont typeface="Arial" pitchFamily="34" charset="0"/>
              <a:buNone/>
            </a:pPr>
            <a:r>
              <a:rPr kumimoji="1" lang="en-US" altLang="ja-JP" b="1" dirty="0">
                <a:solidFill>
                  <a:srgbClr val="000000"/>
                </a:solidFill>
                <a:latin typeface="Arial"/>
                <a:ea typeface="ＭＳ Ｐゴシック" pitchFamily="50" charset="-128"/>
                <a:cs typeface="Arial"/>
              </a:rPr>
              <a:t>Satellites</a:t>
            </a:r>
            <a:endParaRPr kumimoji="1" lang="ja-JP" altLang="en-US" b="1" dirty="0">
              <a:solidFill>
                <a:srgbClr val="000000"/>
              </a:solidFill>
              <a:latin typeface="Arial"/>
              <a:ea typeface="ＭＳ Ｐゴシック" pitchFamily="50" charset="-128"/>
              <a:cs typeface="Arial"/>
            </a:endParaRPr>
          </a:p>
        </p:txBody>
      </p:sp>
      <p:sp>
        <p:nvSpPr>
          <p:cNvPr id="30" name="正方形/長方形 29"/>
          <p:cNvSpPr/>
          <p:nvPr/>
        </p:nvSpPr>
        <p:spPr>
          <a:xfrm>
            <a:off x="38886" y="764169"/>
            <a:ext cx="3999709" cy="278545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hangingPunct="0">
              <a:spcBef>
                <a:spcPts val="763"/>
              </a:spcBef>
              <a:buClr>
                <a:srgbClr val="000000"/>
              </a:buClr>
              <a:buSzPct val="100000"/>
              <a:buFont typeface="Arial" pitchFamily="34" charset="0"/>
              <a:buNone/>
            </a:pPr>
            <a:endParaRPr kumimoji="1" lang="ja-JP" altLang="en-US" sz="1100" b="1" dirty="0">
              <a:solidFill>
                <a:srgbClr val="FFFFFF"/>
              </a:solidFill>
              <a:latin typeface="Arial"/>
              <a:cs typeface="Arial"/>
            </a:endParaRPr>
          </a:p>
        </p:txBody>
      </p:sp>
      <p:sp>
        <p:nvSpPr>
          <p:cNvPr id="32" name="下矢印 31"/>
          <p:cNvSpPr/>
          <p:nvPr/>
        </p:nvSpPr>
        <p:spPr>
          <a:xfrm flipV="1">
            <a:off x="583866" y="3645024"/>
            <a:ext cx="309736" cy="576064"/>
          </a:xfrm>
          <a:prstGeom prst="downArrow">
            <a:avLst>
              <a:gd name="adj1" fmla="val 50000"/>
              <a:gd name="adj2" fmla="val 95207"/>
            </a:avLst>
          </a:prstGeom>
          <a:solidFill>
            <a:srgbClr val="FF66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hangingPunct="0">
              <a:spcBef>
                <a:spcPts val="763"/>
              </a:spcBef>
              <a:buClr>
                <a:srgbClr val="000000"/>
              </a:buClr>
              <a:buSzPct val="100000"/>
              <a:buFont typeface="Arial" pitchFamily="34" charset="0"/>
              <a:buNone/>
            </a:pPr>
            <a:endParaRPr kumimoji="1" lang="ja-JP" altLang="en-US" sz="1200" b="1" dirty="0">
              <a:solidFill>
                <a:srgbClr val="FFFFFF"/>
              </a:solidFill>
              <a:latin typeface="Arial"/>
              <a:cs typeface="Arial"/>
            </a:endParaRPr>
          </a:p>
        </p:txBody>
      </p:sp>
      <p:sp>
        <p:nvSpPr>
          <p:cNvPr id="24" name="スライド番号プレースホルダ 23"/>
          <p:cNvSpPr>
            <a:spLocks noGrp="1"/>
          </p:cNvSpPr>
          <p:nvPr>
            <p:ph type="sldNum" sz="quarter" idx="12"/>
          </p:nvPr>
        </p:nvSpPr>
        <p:spPr/>
        <p:txBody>
          <a:bodyPr/>
          <a:lstStyle/>
          <a:p>
            <a:pPr>
              <a:defRPr/>
            </a:pPr>
            <a:fld id="{BA8EDFA7-9CED-4BD2-9E4B-654CAC64C6FE}" type="slidenum">
              <a:rPr lang="ja-JP" altLang="en-US" smtClean="0">
                <a:solidFill>
                  <a:prstClr val="black"/>
                </a:solidFill>
                <a:cs typeface="Arial"/>
              </a:rPr>
              <a:pPr>
                <a:defRPr/>
              </a:pPr>
              <a:t>5</a:t>
            </a:fld>
            <a:endParaRPr lang="ja-JP" altLang="en-US" dirty="0">
              <a:solidFill>
                <a:prstClr val="black"/>
              </a:solidFill>
              <a:cs typeface="Arial"/>
            </a:endParaRPr>
          </a:p>
        </p:txBody>
      </p:sp>
      <p:sp>
        <p:nvSpPr>
          <p:cNvPr id="21" name="Rectangle 14"/>
          <p:cNvSpPr>
            <a:spLocks noChangeArrowheads="1"/>
          </p:cNvSpPr>
          <p:nvPr/>
        </p:nvSpPr>
        <p:spPr bwMode="auto">
          <a:xfrm>
            <a:off x="880767" y="650983"/>
            <a:ext cx="3207545" cy="461665"/>
          </a:xfrm>
          <a:prstGeom prst="rect">
            <a:avLst/>
          </a:prstGeom>
          <a:noFill/>
          <a:ln w="19050" algn="ctr">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defPPr>
              <a:defRPr lang="ja-JP"/>
            </a:defPPr>
            <a:lvl1pPr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5pPr>
            <a:lvl6pPr marL="2286000" algn="l" defTabSz="914400" rtl="0" eaLnBrk="1" latinLnBrk="0" hangingPunct="1">
              <a:defRPr kumimoji="1" kern="1200">
                <a:solidFill>
                  <a:schemeClr val="tx1"/>
                </a:solidFill>
                <a:latin typeface="Arial" pitchFamily="34" charset="0"/>
                <a:ea typeface="ＭＳ Ｐゴシック" pitchFamily="50" charset="-128"/>
                <a:cs typeface="+mn-cs"/>
              </a:defRPr>
            </a:lvl6pPr>
            <a:lvl7pPr marL="2743200" algn="l" defTabSz="914400" rtl="0" eaLnBrk="1" latinLnBrk="0" hangingPunct="1">
              <a:defRPr kumimoji="1" kern="1200">
                <a:solidFill>
                  <a:schemeClr val="tx1"/>
                </a:solidFill>
                <a:latin typeface="Arial" pitchFamily="34" charset="0"/>
                <a:ea typeface="ＭＳ Ｐゴシック" pitchFamily="50" charset="-128"/>
                <a:cs typeface="+mn-cs"/>
              </a:defRPr>
            </a:lvl7pPr>
            <a:lvl8pPr marL="3200400" algn="l" defTabSz="914400" rtl="0" eaLnBrk="1" latinLnBrk="0" hangingPunct="1">
              <a:defRPr kumimoji="1" kern="1200">
                <a:solidFill>
                  <a:schemeClr val="tx1"/>
                </a:solidFill>
                <a:latin typeface="Arial" pitchFamily="34" charset="0"/>
                <a:ea typeface="ＭＳ Ｐゴシック" pitchFamily="50" charset="-128"/>
                <a:cs typeface="+mn-cs"/>
              </a:defRPr>
            </a:lvl8pPr>
            <a:lvl9pPr marL="3657600" algn="l" defTabSz="914400" rtl="0" eaLnBrk="1" latinLnBrk="0" hangingPunct="1">
              <a:defRPr kumimoji="1" kern="1200">
                <a:solidFill>
                  <a:schemeClr val="tx1"/>
                </a:solidFill>
                <a:latin typeface="Arial" pitchFamily="34" charset="0"/>
                <a:ea typeface="ＭＳ Ｐゴシック" pitchFamily="50" charset="-128"/>
                <a:cs typeface="+mn-cs"/>
              </a:defRPr>
            </a:lvl9pPr>
          </a:lstStyle>
          <a:p>
            <a:pPr defTabSz="914400" eaLnBrk="0" hangingPunct="0">
              <a:buClr>
                <a:srgbClr val="000000"/>
              </a:buClr>
              <a:buSzPct val="100000"/>
              <a:buFont typeface="Arial" pitchFamily="34" charset="0"/>
              <a:buNone/>
            </a:pPr>
            <a:r>
              <a:rPr lang="en-US" altLang="ja-JP" b="1" i="1" smtClean="0">
                <a:solidFill>
                  <a:srgbClr val="00CC00"/>
                </a:solidFill>
                <a:latin typeface="Calibri" pitchFamily="34" charset="0"/>
                <a:cs typeface="Arial"/>
              </a:rPr>
              <a:t> </a:t>
            </a:r>
            <a:r>
              <a:rPr lang="en-US" altLang="ja-JP" sz="2400" b="1" i="1" smtClean="0">
                <a:solidFill>
                  <a:srgbClr val="FF0000"/>
                </a:solidFill>
                <a:latin typeface="Calibri" pitchFamily="34" charset="0"/>
                <a:cs typeface="Arial"/>
              </a:rPr>
              <a:t>To be launched  </a:t>
            </a:r>
            <a:r>
              <a:rPr lang="en-US" altLang="ja-JP" sz="2400" b="1" i="1">
                <a:solidFill>
                  <a:srgbClr val="FF0000"/>
                </a:solidFill>
                <a:latin typeface="Calibri" pitchFamily="34" charset="0"/>
                <a:cs typeface="Arial"/>
              </a:rPr>
              <a:t>in </a:t>
            </a:r>
            <a:r>
              <a:rPr lang="en-US" altLang="ja-JP" sz="2400" b="1" i="1" smtClean="0">
                <a:solidFill>
                  <a:srgbClr val="FF0000"/>
                </a:solidFill>
                <a:latin typeface="Calibri" pitchFamily="34" charset="0"/>
                <a:cs typeface="Arial"/>
              </a:rPr>
              <a:t>2014</a:t>
            </a:r>
            <a:endParaRPr lang="en-US" altLang="ja-JP" sz="2400" b="1" i="1" dirty="0">
              <a:solidFill>
                <a:srgbClr val="FF0000"/>
              </a:solidFill>
              <a:latin typeface="Calibri" pitchFamily="34" charset="0"/>
              <a:cs typeface="Arial"/>
            </a:endParaRPr>
          </a:p>
        </p:txBody>
      </p:sp>
      <p:sp>
        <p:nvSpPr>
          <p:cNvPr id="26" name="AutoShape 2"/>
          <p:cNvSpPr>
            <a:spLocks noChangeArrowheads="1"/>
          </p:cNvSpPr>
          <p:nvPr/>
        </p:nvSpPr>
        <p:spPr bwMode="auto">
          <a:xfrm>
            <a:off x="4156832" y="1938149"/>
            <a:ext cx="4868588" cy="733842"/>
          </a:xfrm>
          <a:prstGeom prst="foldedCorner">
            <a:avLst>
              <a:gd name="adj" fmla="val 12500"/>
            </a:avLst>
          </a:prstGeom>
          <a:solidFill>
            <a:srgbClr val="CCECFF"/>
          </a:solidFill>
          <a:ln w="9525" algn="ctr">
            <a:solidFill>
              <a:schemeClr val="tx1"/>
            </a:solidFill>
            <a:round/>
            <a:headEnd/>
            <a:tailEnd/>
          </a:ln>
        </p:spPr>
        <p:txBody>
          <a:bodyPr wrap="square" anchor="ctr">
            <a:spAutoFit/>
          </a:bodyPr>
          <a:lstStyle>
            <a:defPPr>
              <a:defRPr lang="ja-JP"/>
            </a:defPPr>
            <a:lvl1pPr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5pPr>
            <a:lvl6pPr marL="2286000" algn="l" defTabSz="914400" rtl="0" eaLnBrk="1" latinLnBrk="0" hangingPunct="1">
              <a:defRPr kumimoji="1" kern="1200">
                <a:solidFill>
                  <a:schemeClr val="tx1"/>
                </a:solidFill>
                <a:latin typeface="Arial" pitchFamily="34" charset="0"/>
                <a:ea typeface="ＭＳ Ｐゴシック" pitchFamily="50" charset="-128"/>
                <a:cs typeface="+mn-cs"/>
              </a:defRPr>
            </a:lvl6pPr>
            <a:lvl7pPr marL="2743200" algn="l" defTabSz="914400" rtl="0" eaLnBrk="1" latinLnBrk="0" hangingPunct="1">
              <a:defRPr kumimoji="1" kern="1200">
                <a:solidFill>
                  <a:schemeClr val="tx1"/>
                </a:solidFill>
                <a:latin typeface="Arial" pitchFamily="34" charset="0"/>
                <a:ea typeface="ＭＳ Ｐゴシック" pitchFamily="50" charset="-128"/>
                <a:cs typeface="+mn-cs"/>
              </a:defRPr>
            </a:lvl7pPr>
            <a:lvl8pPr marL="3200400" algn="l" defTabSz="914400" rtl="0" eaLnBrk="1" latinLnBrk="0" hangingPunct="1">
              <a:defRPr kumimoji="1" kern="1200">
                <a:solidFill>
                  <a:schemeClr val="tx1"/>
                </a:solidFill>
                <a:latin typeface="Arial" pitchFamily="34" charset="0"/>
                <a:ea typeface="ＭＳ Ｐゴシック" pitchFamily="50" charset="-128"/>
                <a:cs typeface="+mn-cs"/>
              </a:defRPr>
            </a:lvl8pPr>
            <a:lvl9pPr marL="3657600" algn="l" defTabSz="914400" rtl="0" eaLnBrk="1" latinLnBrk="0" hangingPunct="1">
              <a:defRPr kumimoji="1" kern="1200">
                <a:solidFill>
                  <a:schemeClr val="tx1"/>
                </a:solidFill>
                <a:latin typeface="Arial" pitchFamily="34" charset="0"/>
                <a:ea typeface="ＭＳ Ｐゴシック" pitchFamily="50" charset="-128"/>
                <a:cs typeface="+mn-cs"/>
              </a:defRPr>
            </a:lvl9pPr>
          </a:lstStyle>
          <a:p>
            <a:pPr marL="452438" indent="-354013" defTabSz="914400" eaLnBrk="0" hangingPunct="0">
              <a:lnSpc>
                <a:spcPct val="90000"/>
              </a:lnSpc>
              <a:buClr>
                <a:srgbClr val="000000"/>
              </a:buClr>
              <a:buSzPct val="100000"/>
              <a:buFont typeface="Wingdings" pitchFamily="2" charset="2"/>
              <a:buChar char="Ø"/>
            </a:pPr>
            <a:r>
              <a:rPr lang="en-US" altLang="ja-JP" sz="2000" b="1">
                <a:solidFill>
                  <a:srgbClr val="000000"/>
                </a:solidFill>
                <a:latin typeface="Calibri" pitchFamily="34" charset="0"/>
                <a:cs typeface="Arial"/>
              </a:rPr>
              <a:t>Improve </a:t>
            </a:r>
            <a:r>
              <a:rPr lang="en-US" altLang="ja-JP" sz="2000" b="1" smtClean="0">
                <a:solidFill>
                  <a:srgbClr val="000000"/>
                </a:solidFill>
                <a:latin typeface="Calibri" pitchFamily="34" charset="0"/>
                <a:cs typeface="Arial"/>
              </a:rPr>
              <a:t>accuracy </a:t>
            </a:r>
            <a:r>
              <a:rPr lang="en-US" altLang="ja-JP" sz="2000" b="1" dirty="0" smtClean="0">
                <a:solidFill>
                  <a:srgbClr val="000000"/>
                </a:solidFill>
                <a:latin typeface="Calibri" pitchFamily="34" charset="0"/>
                <a:cs typeface="Arial"/>
              </a:rPr>
              <a:t>of </a:t>
            </a:r>
            <a:r>
              <a:rPr lang="en-US" altLang="ja-JP" sz="2000" b="1" dirty="0" smtClean="0">
                <a:solidFill>
                  <a:srgbClr val="FF0000"/>
                </a:solidFill>
                <a:latin typeface="Calibri" pitchFamily="34" charset="0"/>
                <a:cs typeface="Arial"/>
              </a:rPr>
              <a:t>weather </a:t>
            </a:r>
            <a:r>
              <a:rPr lang="en-US" altLang="ja-JP" sz="2000" b="1" dirty="0">
                <a:solidFill>
                  <a:srgbClr val="FF0000"/>
                </a:solidFill>
                <a:latin typeface="Calibri" pitchFamily="34" charset="0"/>
                <a:cs typeface="Arial"/>
              </a:rPr>
              <a:t>forecasts</a:t>
            </a:r>
          </a:p>
          <a:p>
            <a:pPr marL="452438" indent="-354013" defTabSz="914400" eaLnBrk="0" hangingPunct="0">
              <a:lnSpc>
                <a:spcPct val="90000"/>
              </a:lnSpc>
              <a:buClr>
                <a:srgbClr val="000000"/>
              </a:buClr>
              <a:buSzPct val="100000"/>
              <a:buFont typeface="Wingdings" pitchFamily="2" charset="2"/>
              <a:buChar char="Ø"/>
            </a:pPr>
            <a:r>
              <a:rPr lang="en-US" altLang="ja-JP" sz="2000" b="1" dirty="0">
                <a:solidFill>
                  <a:srgbClr val="000000"/>
                </a:solidFill>
                <a:latin typeface="Calibri" pitchFamily="34" charset="0"/>
                <a:cs typeface="Arial"/>
              </a:rPr>
              <a:t>Improve </a:t>
            </a:r>
            <a:r>
              <a:rPr lang="en-US" altLang="ja-JP" sz="2000" b="1" dirty="0">
                <a:solidFill>
                  <a:srgbClr val="FF0000"/>
                </a:solidFill>
                <a:latin typeface="Calibri" pitchFamily="34" charset="0"/>
                <a:cs typeface="Arial"/>
              </a:rPr>
              <a:t>water resource management</a:t>
            </a:r>
            <a:r>
              <a:rPr lang="en-US" altLang="ja-JP" sz="2000" b="1" dirty="0">
                <a:solidFill>
                  <a:srgbClr val="000000"/>
                </a:solidFill>
                <a:latin typeface="Calibri" pitchFamily="34" charset="0"/>
                <a:cs typeface="Arial"/>
              </a:rPr>
              <a:t> </a:t>
            </a:r>
            <a:endParaRPr lang="en-US" altLang="ja-JP" sz="2000" b="1" dirty="0" smtClean="0">
              <a:solidFill>
                <a:srgbClr val="000000"/>
              </a:solidFill>
              <a:latin typeface="Calibri" pitchFamily="34" charset="0"/>
              <a:cs typeface="Arial"/>
            </a:endParaRPr>
          </a:p>
        </p:txBody>
      </p:sp>
      <p:sp>
        <p:nvSpPr>
          <p:cNvPr id="27" name="Text Box 8"/>
          <p:cNvSpPr txBox="1">
            <a:spLocks noChangeArrowheads="1"/>
          </p:cNvSpPr>
          <p:nvPr/>
        </p:nvSpPr>
        <p:spPr bwMode="auto">
          <a:xfrm>
            <a:off x="4156831" y="791327"/>
            <a:ext cx="4868588" cy="923330"/>
          </a:xfrm>
          <a:prstGeom prst="rect">
            <a:avLst/>
          </a:prstGeom>
          <a:solidFill>
            <a:srgbClr val="FFFFCC">
              <a:alpha val="50195"/>
            </a:srgbClr>
          </a:solidFill>
          <a:ln w="9525" algn="ctr">
            <a:solidFill>
              <a:schemeClr val="tx1"/>
            </a:solidFill>
            <a:miter lim="800000"/>
            <a:headEnd/>
            <a:tailEnd/>
          </a:ln>
        </p:spPr>
        <p:txBody>
          <a:bodyPr wrap="square" lIns="0" tIns="0" rIns="0" bIns="0">
            <a:spAutoFit/>
          </a:bodyPr>
          <a:lstStyle>
            <a:defPPr>
              <a:defRPr lang="ja-JP"/>
            </a:defPPr>
            <a:lvl1pPr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5pPr>
            <a:lvl6pPr marL="2286000" algn="l" defTabSz="914400" rtl="0" eaLnBrk="1" latinLnBrk="0" hangingPunct="1">
              <a:defRPr kumimoji="1" kern="1200">
                <a:solidFill>
                  <a:schemeClr val="tx1"/>
                </a:solidFill>
                <a:latin typeface="Arial" pitchFamily="34" charset="0"/>
                <a:ea typeface="ＭＳ Ｐゴシック" pitchFamily="50" charset="-128"/>
                <a:cs typeface="+mn-cs"/>
              </a:defRPr>
            </a:lvl6pPr>
            <a:lvl7pPr marL="2743200" algn="l" defTabSz="914400" rtl="0" eaLnBrk="1" latinLnBrk="0" hangingPunct="1">
              <a:defRPr kumimoji="1" kern="1200">
                <a:solidFill>
                  <a:schemeClr val="tx1"/>
                </a:solidFill>
                <a:latin typeface="Arial" pitchFamily="34" charset="0"/>
                <a:ea typeface="ＭＳ Ｐゴシック" pitchFamily="50" charset="-128"/>
                <a:cs typeface="+mn-cs"/>
              </a:defRPr>
            </a:lvl7pPr>
            <a:lvl8pPr marL="3200400" algn="l" defTabSz="914400" rtl="0" eaLnBrk="1" latinLnBrk="0" hangingPunct="1">
              <a:defRPr kumimoji="1" kern="1200">
                <a:solidFill>
                  <a:schemeClr val="tx1"/>
                </a:solidFill>
                <a:latin typeface="Arial" pitchFamily="34" charset="0"/>
                <a:ea typeface="ＭＳ Ｐゴシック" pitchFamily="50" charset="-128"/>
                <a:cs typeface="+mn-cs"/>
              </a:defRPr>
            </a:lvl8pPr>
            <a:lvl9pPr marL="3657600" algn="l" defTabSz="914400" rtl="0" eaLnBrk="1" latinLnBrk="0" hangingPunct="1">
              <a:defRPr kumimoji="1" kern="1200">
                <a:solidFill>
                  <a:schemeClr val="tx1"/>
                </a:solidFill>
                <a:latin typeface="Arial" pitchFamily="34" charset="0"/>
                <a:ea typeface="ＭＳ Ｐゴシック" pitchFamily="50" charset="-128"/>
                <a:cs typeface="+mn-cs"/>
              </a:defRPr>
            </a:lvl9pPr>
          </a:lstStyle>
          <a:p>
            <a:pPr marL="273050" indent="-177800" defTabSz="914400">
              <a:buClr>
                <a:srgbClr val="000000"/>
              </a:buClr>
              <a:buSzPct val="100000"/>
              <a:buFont typeface="Arial" pitchFamily="34" charset="0"/>
              <a:buNone/>
              <a:defRPr/>
            </a:pPr>
            <a:r>
              <a:rPr lang="en-US" altLang="ja-JP" sz="2000" b="1" dirty="0">
                <a:solidFill>
                  <a:srgbClr val="0000FF"/>
                </a:solidFill>
                <a:latin typeface="Calibri" pitchFamily="34" charset="0"/>
                <a:cs typeface="Arial"/>
              </a:rPr>
              <a:t>Core Satellite (JAXA, </a:t>
            </a:r>
            <a:r>
              <a:rPr lang="en-US" altLang="ja-JP" sz="2000" b="1" dirty="0" smtClean="0">
                <a:solidFill>
                  <a:srgbClr val="0000FF"/>
                </a:solidFill>
                <a:latin typeface="Calibri" pitchFamily="34" charset="0"/>
                <a:cs typeface="Arial"/>
              </a:rPr>
              <a:t>NASA)</a:t>
            </a:r>
            <a:endParaRPr lang="en-US" altLang="ja-JP" sz="1400" b="1" i="1" dirty="0" smtClean="0">
              <a:solidFill>
                <a:srgbClr val="0000FF"/>
              </a:solidFill>
              <a:latin typeface="Calibri" pitchFamily="34" charset="0"/>
              <a:cs typeface="Arial"/>
            </a:endParaRPr>
          </a:p>
          <a:p>
            <a:pPr marL="273050" indent="-177800" defTabSz="914400">
              <a:buClr>
                <a:srgbClr val="000000"/>
              </a:buClr>
              <a:buSzPct val="100000"/>
              <a:buFont typeface="Arial" panose="020B0604020202020204" pitchFamily="34" charset="0"/>
              <a:buChar char="•"/>
              <a:defRPr/>
            </a:pPr>
            <a:r>
              <a:rPr lang="en-US" altLang="ja-JP" sz="2000" b="1" i="1" dirty="0">
                <a:solidFill>
                  <a:srgbClr val="FF0000"/>
                </a:solidFill>
                <a:effectLst>
                  <a:outerShdw blurRad="38100" dist="38100" dir="2700000" algn="tl">
                    <a:srgbClr val="000000">
                      <a:alpha val="43137"/>
                    </a:srgbClr>
                  </a:outerShdw>
                </a:effectLst>
                <a:latin typeface="Calibri" pitchFamily="34" charset="0"/>
                <a:cs typeface="Arial"/>
              </a:rPr>
              <a:t>Dual-frequency Precipitation Radar (DPR) </a:t>
            </a:r>
          </a:p>
          <a:p>
            <a:pPr marL="273050" indent="-177800" defTabSz="914400">
              <a:buClr>
                <a:srgbClr val="000000"/>
              </a:buClr>
              <a:buSzPct val="100000"/>
              <a:buFont typeface="Arial" panose="020B0604020202020204" pitchFamily="34" charset="0"/>
              <a:buChar char="•"/>
              <a:defRPr/>
            </a:pPr>
            <a:r>
              <a:rPr lang="en-US" altLang="ja-JP" b="1" i="1" dirty="0" smtClean="0">
                <a:solidFill>
                  <a:srgbClr val="808080"/>
                </a:solidFill>
                <a:latin typeface="Calibri" pitchFamily="34" charset="0"/>
                <a:cs typeface="Arial"/>
              </a:rPr>
              <a:t>GPM </a:t>
            </a:r>
            <a:r>
              <a:rPr lang="en-US" altLang="ja-JP" b="1" i="1" dirty="0">
                <a:solidFill>
                  <a:srgbClr val="808080"/>
                </a:solidFill>
                <a:latin typeface="Calibri" pitchFamily="34" charset="0"/>
                <a:cs typeface="Arial"/>
              </a:rPr>
              <a:t>Microwave Imager (GMI) </a:t>
            </a:r>
          </a:p>
        </p:txBody>
      </p:sp>
      <p:sp>
        <p:nvSpPr>
          <p:cNvPr id="2" name="角丸四角形 1"/>
          <p:cNvSpPr/>
          <p:nvPr/>
        </p:nvSpPr>
        <p:spPr bwMode="auto">
          <a:xfrm>
            <a:off x="4226429" y="3730298"/>
            <a:ext cx="202256" cy="322922"/>
          </a:xfrm>
          <a:prstGeom prst="roundRect">
            <a:avLst/>
          </a:prstGeom>
          <a:noFill/>
          <a:ln w="9525" cap="flat" cmpd="sng" algn="ctr">
            <a:noFill/>
            <a:prstDash val="solid"/>
            <a:round/>
            <a:headEnd type="none" w="med" len="med"/>
            <a:tailEnd type="none" w="med" len="med"/>
          </a:ln>
          <a:effectLst/>
        </p:spPr>
        <p:txBody>
          <a:bodyPr vert="horz" wrap="none" lIns="90488" tIns="44450" rIns="90488" bIns="44450" numCol="1" rtlCol="0" anchor="t" anchorCtr="0" compatLnSpc="1">
            <a:prstTxWarp prst="textNoShape">
              <a:avLst/>
            </a:prstTxWarp>
            <a:spAutoFit/>
          </a:bodyPr>
          <a:lstStyle/>
          <a:p>
            <a:pPr defTabSz="914400" eaLnBrk="0" hangingPunct="0"/>
            <a:endParaRPr kumimoji="1" lang="ja-JP" altLang="en-US" sz="1400" dirty="0" smtClean="0">
              <a:solidFill>
                <a:srgbClr val="000000"/>
              </a:solidFill>
              <a:ea typeface="ＭＳ Ｐゴシック" pitchFamily="50" charset="-128"/>
              <a:cs typeface="Arial" charset="0"/>
            </a:endParaRPr>
          </a:p>
        </p:txBody>
      </p:sp>
      <p:sp>
        <p:nvSpPr>
          <p:cNvPr id="5" name="正方形/長方形 4"/>
          <p:cNvSpPr/>
          <p:nvPr/>
        </p:nvSpPr>
        <p:spPr bwMode="auto">
          <a:xfrm>
            <a:off x="4871110" y="4044818"/>
            <a:ext cx="182808" cy="305212"/>
          </a:xfrm>
          <a:prstGeom prst="rect">
            <a:avLst/>
          </a:prstGeom>
          <a:noFill/>
          <a:ln w="9525" cap="flat" cmpd="sng" algn="ctr">
            <a:noFill/>
            <a:prstDash val="solid"/>
            <a:round/>
            <a:headEnd type="none" w="med" len="med"/>
            <a:tailEnd type="none" w="med" len="med"/>
          </a:ln>
          <a:effectLst/>
        </p:spPr>
        <p:txBody>
          <a:bodyPr vert="horz" wrap="none" lIns="90488" tIns="44450" rIns="90488" bIns="44450" numCol="1" rtlCol="0" anchor="t" anchorCtr="0" compatLnSpc="1">
            <a:prstTxWarp prst="textNoShape">
              <a:avLst/>
            </a:prstTxWarp>
            <a:spAutoFit/>
          </a:bodyPr>
          <a:lstStyle/>
          <a:p>
            <a:pPr defTabSz="914400" eaLnBrk="0" hangingPunct="0"/>
            <a:endParaRPr kumimoji="1" lang="ja-JP" altLang="en-US" sz="1400" dirty="0" smtClean="0">
              <a:solidFill>
                <a:srgbClr val="000000"/>
              </a:solidFill>
              <a:ea typeface="ＭＳ Ｐゴシック" pitchFamily="50" charset="-128"/>
              <a:cs typeface="Arial" charset="0"/>
            </a:endParaRPr>
          </a:p>
        </p:txBody>
      </p:sp>
      <p:sp>
        <p:nvSpPr>
          <p:cNvPr id="6" name="角丸四角形 5"/>
          <p:cNvSpPr/>
          <p:nvPr/>
        </p:nvSpPr>
        <p:spPr bwMode="auto">
          <a:xfrm>
            <a:off x="5037282" y="3861049"/>
            <a:ext cx="202256" cy="322922"/>
          </a:xfrm>
          <a:prstGeom prst="roundRect">
            <a:avLst/>
          </a:prstGeom>
          <a:noFill/>
          <a:ln w="9525" cap="flat" cmpd="sng" algn="ctr">
            <a:noFill/>
            <a:prstDash val="solid"/>
            <a:round/>
            <a:headEnd type="none" w="med" len="med"/>
            <a:tailEnd type="none" w="med" len="med"/>
          </a:ln>
          <a:effectLst/>
        </p:spPr>
        <p:txBody>
          <a:bodyPr vert="horz" wrap="none" lIns="90488" tIns="44450" rIns="90488" bIns="44450" numCol="1" rtlCol="0" anchor="t" anchorCtr="0" compatLnSpc="1">
            <a:prstTxWarp prst="textNoShape">
              <a:avLst/>
            </a:prstTxWarp>
            <a:spAutoFit/>
          </a:bodyPr>
          <a:lstStyle/>
          <a:p>
            <a:pPr defTabSz="914400" eaLnBrk="0" hangingPunct="0"/>
            <a:endParaRPr kumimoji="1" lang="ja-JP" altLang="en-US" sz="1400" dirty="0" smtClean="0">
              <a:solidFill>
                <a:srgbClr val="000000"/>
              </a:solidFill>
              <a:ea typeface="ＭＳ Ｐゴシック" pitchFamily="50" charset="-128"/>
              <a:cs typeface="Arial" charset="0"/>
            </a:endParaRPr>
          </a:p>
        </p:txBody>
      </p:sp>
      <p:sp>
        <p:nvSpPr>
          <p:cNvPr id="7" name="角丸四角形 6"/>
          <p:cNvSpPr/>
          <p:nvPr/>
        </p:nvSpPr>
        <p:spPr bwMode="auto">
          <a:xfrm>
            <a:off x="5209673" y="4469773"/>
            <a:ext cx="202256" cy="322922"/>
          </a:xfrm>
          <a:prstGeom prst="roundRect">
            <a:avLst/>
          </a:prstGeom>
          <a:noFill/>
          <a:ln w="9525" cap="flat" cmpd="sng" algn="ctr">
            <a:noFill/>
            <a:prstDash val="solid"/>
            <a:round/>
            <a:headEnd type="none" w="med" len="med"/>
            <a:tailEnd type="none" w="med" len="med"/>
          </a:ln>
          <a:effectLst/>
        </p:spPr>
        <p:txBody>
          <a:bodyPr vert="horz" wrap="none" lIns="90488" tIns="44450" rIns="90488" bIns="44450" numCol="1" rtlCol="0" anchor="t" anchorCtr="0" compatLnSpc="1">
            <a:prstTxWarp prst="textNoShape">
              <a:avLst/>
            </a:prstTxWarp>
            <a:spAutoFit/>
          </a:bodyPr>
          <a:lstStyle/>
          <a:p>
            <a:pPr defTabSz="914400" eaLnBrk="0" hangingPunct="0"/>
            <a:endParaRPr kumimoji="1" lang="ja-JP" altLang="en-US" sz="1400" dirty="0" smtClean="0">
              <a:solidFill>
                <a:srgbClr val="000000"/>
              </a:solidFill>
              <a:ea typeface="ＭＳ Ｐゴシック" pitchFamily="50" charset="-128"/>
              <a:cs typeface="Arial" charset="0"/>
            </a:endParaRPr>
          </a:p>
        </p:txBody>
      </p:sp>
      <p:graphicFrame>
        <p:nvGraphicFramePr>
          <p:cNvPr id="25" name="Group 4"/>
          <p:cNvGraphicFramePr>
            <a:graphicFrameLocks noGrp="1"/>
          </p:cNvGraphicFramePr>
          <p:nvPr>
            <p:extLst>
              <p:ext uri="{D42A27DB-BD31-4B8C-83A1-F6EECF244321}">
                <p14:modId xmlns:p14="http://schemas.microsoft.com/office/powerpoint/2010/main" val="4045980939"/>
              </p:ext>
            </p:extLst>
          </p:nvPr>
        </p:nvGraphicFramePr>
        <p:xfrm>
          <a:off x="4121725" y="2899317"/>
          <a:ext cx="4980714" cy="3634267"/>
        </p:xfrm>
        <a:graphic>
          <a:graphicData uri="http://schemas.openxmlformats.org/drawingml/2006/table">
            <a:tbl>
              <a:tblPr/>
              <a:tblGrid>
                <a:gridCol w="1279314"/>
                <a:gridCol w="1087418"/>
                <a:gridCol w="1151384"/>
                <a:gridCol w="1462598"/>
              </a:tblGrid>
              <a:tr h="547149">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400" b="1" i="0" u="none" strike="noStrike" cap="none" normalizeH="0" baseline="0" dirty="0" smtClean="0">
                          <a:ln>
                            <a:noFill/>
                          </a:ln>
                          <a:solidFill>
                            <a:schemeClr val="tx2"/>
                          </a:solidFill>
                          <a:effectLst/>
                          <a:latin typeface="Arial" pitchFamily="34" charset="0"/>
                          <a:ea typeface="ＭＳ Ｐゴシック" pitchFamily="50" charset="-128"/>
                        </a:rPr>
                        <a:t>Item</a:t>
                      </a:r>
                    </a:p>
                  </a:txBody>
                  <a:tcPr marL="26353" marR="26353" marT="13176" marB="13176" anchor="ct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solidFill>
                      <a:srgbClr val="CCECFF"/>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400" b="1" i="0" u="none" strike="noStrike" cap="none" normalizeH="0" baseline="0" dirty="0" smtClean="0">
                          <a:ln>
                            <a:noFill/>
                          </a:ln>
                          <a:solidFill>
                            <a:srgbClr val="0000FF"/>
                          </a:solidFill>
                          <a:effectLst/>
                          <a:latin typeface="Arial" pitchFamily="34" charset="0"/>
                          <a:ea typeface="ＭＳ Ｐゴシック" pitchFamily="50" charset="-128"/>
                        </a:rPr>
                        <a:t>GPM Dual-frequency Precipitation (DPR)</a:t>
                      </a:r>
                    </a:p>
                  </a:txBody>
                  <a:tcPr marL="26353" marR="26353" marT="13176" marB="13176" anchor="ct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solidFill>
                      <a:srgbClr val="CCECFF"/>
                    </a:solidFill>
                  </a:tcPr>
                </a:tc>
                <a:tc hMerge="1">
                  <a:txBody>
                    <a:bodyPr/>
                    <a:lstStyle/>
                    <a:p>
                      <a:endParaRPr kumimoji="1" lang="ja-JP"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400" b="1" i="0" u="none" strike="noStrike" cap="none" normalizeH="0" baseline="0" dirty="0" smtClean="0">
                          <a:ln>
                            <a:noFill/>
                          </a:ln>
                          <a:solidFill>
                            <a:srgbClr val="002060"/>
                          </a:solidFill>
                          <a:effectLst/>
                          <a:latin typeface="Arial" pitchFamily="34" charset="0"/>
                          <a:ea typeface="ＭＳ Ｐゴシック" pitchFamily="50" charset="-128"/>
                        </a:rPr>
                        <a:t>TRMM Precipitation Radar</a:t>
                      </a:r>
                    </a:p>
                  </a:txBody>
                  <a:tcPr marL="26353" marR="26353" marT="13176" marB="13176" anchor="ct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solidFill>
                      <a:srgbClr val="CCECFF"/>
                    </a:solidFill>
                  </a:tcPr>
                </a:tc>
              </a:tr>
              <a:tr h="300700">
                <a:tc>
                  <a:txBody>
                    <a:bodyPr/>
                    <a:lstStyle>
                      <a:lvl1pPr>
                        <a:spcBef>
                          <a:spcPct val="20000"/>
                        </a:spcBef>
                        <a:defRPr kumimoji="1" sz="2400">
                          <a:solidFill>
                            <a:schemeClr val="tx1"/>
                          </a:solidFill>
                          <a:latin typeface="Arial" pitchFamily="34" charset="0"/>
                          <a:ea typeface="ＭＳ Ｐゴシック" pitchFamily="50" charset="-128"/>
                        </a:defRPr>
                      </a:lvl1pPr>
                      <a:lvl2pPr>
                        <a:spcBef>
                          <a:spcPct val="20000"/>
                        </a:spcBef>
                        <a:defRPr kumimoji="1" sz="2000">
                          <a:solidFill>
                            <a:schemeClr val="tx1"/>
                          </a:solidFill>
                          <a:latin typeface="Arial" pitchFamily="34" charset="0"/>
                          <a:ea typeface="ＭＳ Ｐゴシック" pitchFamily="50" charset="-128"/>
                        </a:defRPr>
                      </a:lvl2pPr>
                      <a:lvl3pPr>
                        <a:spcBef>
                          <a:spcPct val="20000"/>
                        </a:spcBef>
                        <a:defRPr kumimoji="1">
                          <a:solidFill>
                            <a:schemeClr val="tx1"/>
                          </a:solidFill>
                          <a:latin typeface="Arial" pitchFamily="34" charset="0"/>
                          <a:ea typeface="ＭＳ Ｐゴシック" pitchFamily="50" charset="-128"/>
                        </a:defRPr>
                      </a:lvl3pPr>
                      <a:lvl4pPr>
                        <a:spcBef>
                          <a:spcPct val="20000"/>
                        </a:spcBef>
                        <a:defRPr kumimoji="1" sz="1600">
                          <a:solidFill>
                            <a:schemeClr val="tx1"/>
                          </a:solidFill>
                          <a:latin typeface="Arial" pitchFamily="34" charset="0"/>
                          <a:ea typeface="ＭＳ Ｐゴシック" pitchFamily="50" charset="-128"/>
                        </a:defRPr>
                      </a:lvl4pPr>
                      <a:lvl5pPr>
                        <a:spcBef>
                          <a:spcPct val="20000"/>
                        </a:spcBef>
                        <a:defRPr kumimoji="1" sz="1400">
                          <a:solidFill>
                            <a:schemeClr val="tx1"/>
                          </a:solidFill>
                          <a:latin typeface="Arial" pitchFamily="34" charset="0"/>
                          <a:ea typeface="ＭＳ Ｐゴシック" pitchFamily="50" charset="-128"/>
                        </a:defRPr>
                      </a:lvl5pPr>
                      <a:lvl6pPr fontAlgn="base">
                        <a:spcBef>
                          <a:spcPct val="20000"/>
                        </a:spcBef>
                        <a:spcAft>
                          <a:spcPct val="0"/>
                        </a:spcAft>
                        <a:defRPr kumimoji="1" sz="1400">
                          <a:solidFill>
                            <a:schemeClr val="tx1"/>
                          </a:solidFill>
                          <a:latin typeface="Arial" pitchFamily="34" charset="0"/>
                          <a:ea typeface="ＭＳ Ｐゴシック" pitchFamily="50" charset="-128"/>
                        </a:defRPr>
                      </a:lvl6pPr>
                      <a:lvl7pPr fontAlgn="base">
                        <a:spcBef>
                          <a:spcPct val="20000"/>
                        </a:spcBef>
                        <a:spcAft>
                          <a:spcPct val="0"/>
                        </a:spcAft>
                        <a:defRPr kumimoji="1" sz="1400">
                          <a:solidFill>
                            <a:schemeClr val="tx1"/>
                          </a:solidFill>
                          <a:latin typeface="Arial" pitchFamily="34" charset="0"/>
                          <a:ea typeface="ＭＳ Ｐゴシック" pitchFamily="50" charset="-128"/>
                        </a:defRPr>
                      </a:lvl7pPr>
                      <a:lvl8pPr fontAlgn="base">
                        <a:spcBef>
                          <a:spcPct val="20000"/>
                        </a:spcBef>
                        <a:spcAft>
                          <a:spcPct val="0"/>
                        </a:spcAft>
                        <a:defRPr kumimoji="1" sz="1400">
                          <a:solidFill>
                            <a:schemeClr val="tx1"/>
                          </a:solidFill>
                          <a:latin typeface="Arial" pitchFamily="34" charset="0"/>
                          <a:ea typeface="ＭＳ Ｐゴシック" pitchFamily="50" charset="-128"/>
                        </a:defRPr>
                      </a:lvl8pPr>
                      <a:lvl9pPr fontAlgn="base">
                        <a:spcBef>
                          <a:spcPct val="20000"/>
                        </a:spcBef>
                        <a:spcAft>
                          <a:spcPct val="0"/>
                        </a:spcAft>
                        <a:defRPr kumimoji="1" sz="1400">
                          <a:solidFill>
                            <a:schemeClr val="tx1"/>
                          </a:solidFill>
                          <a:latin typeface="Arial" pitchFamily="34" charset="0"/>
                          <a:ea typeface="ＭＳ Ｐゴシック" pitchFamily="50" charset="-128"/>
                        </a:defRPr>
                      </a:lvl9pPr>
                    </a:lstStyle>
                    <a:p>
                      <a:pPr marL="88900" marR="0" lvl="0" indent="0" algn="l" defTabSz="914400" rtl="0" eaLnBrk="1" fontAlgn="base" latinLnBrk="0" hangingPunct="1">
                        <a:lnSpc>
                          <a:spcPct val="100000"/>
                        </a:lnSpc>
                        <a:spcBef>
                          <a:spcPct val="0"/>
                        </a:spcBef>
                        <a:spcAft>
                          <a:spcPct val="0"/>
                        </a:spcAft>
                        <a:buClrTx/>
                        <a:buSzTx/>
                        <a:buFontTx/>
                        <a:buNone/>
                        <a:tabLst/>
                      </a:pPr>
                      <a:r>
                        <a:rPr kumimoji="1" lang="en-US" altLang="ja-JP" sz="1400" b="1" i="0" u="none" strike="noStrike" cap="none" normalizeH="0" baseline="0" dirty="0" smtClean="0">
                          <a:ln>
                            <a:noFill/>
                          </a:ln>
                          <a:solidFill>
                            <a:schemeClr val="tx2"/>
                          </a:solidFill>
                          <a:effectLst/>
                          <a:latin typeface="Arial" pitchFamily="34" charset="0"/>
                          <a:ea typeface="ＭＳ Ｐゴシック" pitchFamily="50" charset="-128"/>
                        </a:rPr>
                        <a:t>Abbreviation</a:t>
                      </a:r>
                    </a:p>
                  </a:txBody>
                  <a:tcPr marL="26353" marR="26353" marT="13176" marB="13176" anchor="ct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solidFill>
                      <a:srgbClr val="CCECFF"/>
                    </a:solidFill>
                  </a:tcPr>
                </a:tc>
                <a:tc>
                  <a:txBody>
                    <a:bodyPr/>
                    <a:lstStyle>
                      <a:lvl1pPr>
                        <a:spcBef>
                          <a:spcPct val="20000"/>
                        </a:spcBef>
                        <a:defRPr kumimoji="1" sz="2400">
                          <a:solidFill>
                            <a:schemeClr val="tx1"/>
                          </a:solidFill>
                          <a:latin typeface="Arial" pitchFamily="34" charset="0"/>
                          <a:ea typeface="ＭＳ Ｐゴシック" pitchFamily="50" charset="-128"/>
                        </a:defRPr>
                      </a:lvl1pPr>
                      <a:lvl2pPr>
                        <a:spcBef>
                          <a:spcPct val="20000"/>
                        </a:spcBef>
                        <a:defRPr kumimoji="1" sz="2000">
                          <a:solidFill>
                            <a:schemeClr val="tx1"/>
                          </a:solidFill>
                          <a:latin typeface="Arial" pitchFamily="34" charset="0"/>
                          <a:ea typeface="ＭＳ Ｐゴシック" pitchFamily="50" charset="-128"/>
                        </a:defRPr>
                      </a:lvl2pPr>
                      <a:lvl3pPr>
                        <a:spcBef>
                          <a:spcPct val="20000"/>
                        </a:spcBef>
                        <a:defRPr kumimoji="1">
                          <a:solidFill>
                            <a:schemeClr val="tx1"/>
                          </a:solidFill>
                          <a:latin typeface="Arial" pitchFamily="34" charset="0"/>
                          <a:ea typeface="ＭＳ Ｐゴシック" pitchFamily="50" charset="-128"/>
                        </a:defRPr>
                      </a:lvl3pPr>
                      <a:lvl4pPr>
                        <a:spcBef>
                          <a:spcPct val="20000"/>
                        </a:spcBef>
                        <a:defRPr kumimoji="1" sz="1600">
                          <a:solidFill>
                            <a:schemeClr val="tx1"/>
                          </a:solidFill>
                          <a:latin typeface="Arial" pitchFamily="34" charset="0"/>
                          <a:ea typeface="ＭＳ Ｐゴシック" pitchFamily="50" charset="-128"/>
                        </a:defRPr>
                      </a:lvl4pPr>
                      <a:lvl5pPr>
                        <a:spcBef>
                          <a:spcPct val="20000"/>
                        </a:spcBef>
                        <a:defRPr kumimoji="1" sz="1400">
                          <a:solidFill>
                            <a:schemeClr val="tx1"/>
                          </a:solidFill>
                          <a:latin typeface="Arial" pitchFamily="34" charset="0"/>
                          <a:ea typeface="ＭＳ Ｐゴシック" pitchFamily="50" charset="-128"/>
                        </a:defRPr>
                      </a:lvl5pPr>
                      <a:lvl6pPr fontAlgn="base">
                        <a:spcBef>
                          <a:spcPct val="20000"/>
                        </a:spcBef>
                        <a:spcAft>
                          <a:spcPct val="0"/>
                        </a:spcAft>
                        <a:defRPr kumimoji="1" sz="1400">
                          <a:solidFill>
                            <a:schemeClr val="tx1"/>
                          </a:solidFill>
                          <a:latin typeface="Arial" pitchFamily="34" charset="0"/>
                          <a:ea typeface="ＭＳ Ｐゴシック" pitchFamily="50" charset="-128"/>
                        </a:defRPr>
                      </a:lvl6pPr>
                      <a:lvl7pPr fontAlgn="base">
                        <a:spcBef>
                          <a:spcPct val="20000"/>
                        </a:spcBef>
                        <a:spcAft>
                          <a:spcPct val="0"/>
                        </a:spcAft>
                        <a:defRPr kumimoji="1" sz="1400">
                          <a:solidFill>
                            <a:schemeClr val="tx1"/>
                          </a:solidFill>
                          <a:latin typeface="Arial" pitchFamily="34" charset="0"/>
                          <a:ea typeface="ＭＳ Ｐゴシック" pitchFamily="50" charset="-128"/>
                        </a:defRPr>
                      </a:lvl7pPr>
                      <a:lvl8pPr fontAlgn="base">
                        <a:spcBef>
                          <a:spcPct val="20000"/>
                        </a:spcBef>
                        <a:spcAft>
                          <a:spcPct val="0"/>
                        </a:spcAft>
                        <a:defRPr kumimoji="1" sz="1400">
                          <a:solidFill>
                            <a:schemeClr val="tx1"/>
                          </a:solidFill>
                          <a:latin typeface="Arial" pitchFamily="34" charset="0"/>
                          <a:ea typeface="ＭＳ Ｐゴシック" pitchFamily="50" charset="-128"/>
                        </a:defRPr>
                      </a:lvl8pPr>
                      <a:lvl9pPr fontAlgn="base">
                        <a:spcBef>
                          <a:spcPct val="20000"/>
                        </a:spcBef>
                        <a:spcAft>
                          <a:spcPct val="0"/>
                        </a:spcAft>
                        <a:defRPr kumimoji="1" sz="1400">
                          <a:solidFill>
                            <a:schemeClr val="tx1"/>
                          </a:solidFill>
                          <a:latin typeface="Arial"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400" b="1" i="0" u="none" strike="noStrike" cap="none" normalizeH="0" baseline="0" dirty="0" smtClean="0">
                          <a:ln>
                            <a:noFill/>
                          </a:ln>
                          <a:solidFill>
                            <a:srgbClr val="0000FF"/>
                          </a:solidFill>
                          <a:effectLst/>
                          <a:latin typeface="Arial" pitchFamily="34" charset="0"/>
                          <a:ea typeface="ＭＳ Ｐゴシック" pitchFamily="50" charset="-128"/>
                        </a:rPr>
                        <a:t>KuPR</a:t>
                      </a:r>
                    </a:p>
                  </a:txBody>
                  <a:tcPr marL="26353" marR="26353" marT="13176" marB="13176" anchor="ct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400" b="1" i="0" u="none" strike="noStrike" cap="none" normalizeH="0" baseline="0" dirty="0" smtClean="0">
                          <a:ln>
                            <a:noFill/>
                          </a:ln>
                          <a:solidFill>
                            <a:srgbClr val="0000FF"/>
                          </a:solidFill>
                          <a:effectLst/>
                          <a:latin typeface="Arial" pitchFamily="34" charset="0"/>
                          <a:ea typeface="ＭＳ Ｐゴシック" pitchFamily="50" charset="-128"/>
                        </a:rPr>
                        <a:t>KaPR</a:t>
                      </a:r>
                    </a:p>
                  </a:txBody>
                  <a:tcPr marL="26353" marR="26353" marT="13176" marB="13176" anchor="ct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solidFill>
                      <a:srgbClr val="CCECFF"/>
                    </a:solidFill>
                  </a:tcPr>
                </a:tc>
                <a:tc>
                  <a:txBody>
                    <a:bodyPr/>
                    <a:lstStyle>
                      <a:lvl1pPr>
                        <a:spcBef>
                          <a:spcPct val="20000"/>
                        </a:spcBef>
                        <a:defRPr kumimoji="1" sz="2400">
                          <a:solidFill>
                            <a:schemeClr val="tx1"/>
                          </a:solidFill>
                          <a:latin typeface="Arial" pitchFamily="34" charset="0"/>
                          <a:ea typeface="ＭＳ Ｐゴシック" pitchFamily="50" charset="-128"/>
                        </a:defRPr>
                      </a:lvl1pPr>
                      <a:lvl2pPr>
                        <a:spcBef>
                          <a:spcPct val="20000"/>
                        </a:spcBef>
                        <a:defRPr kumimoji="1" sz="2000">
                          <a:solidFill>
                            <a:schemeClr val="tx1"/>
                          </a:solidFill>
                          <a:latin typeface="Arial" pitchFamily="34" charset="0"/>
                          <a:ea typeface="ＭＳ Ｐゴシック" pitchFamily="50" charset="-128"/>
                        </a:defRPr>
                      </a:lvl2pPr>
                      <a:lvl3pPr>
                        <a:spcBef>
                          <a:spcPct val="20000"/>
                        </a:spcBef>
                        <a:defRPr kumimoji="1">
                          <a:solidFill>
                            <a:schemeClr val="tx1"/>
                          </a:solidFill>
                          <a:latin typeface="Arial" pitchFamily="34" charset="0"/>
                          <a:ea typeface="ＭＳ Ｐゴシック" pitchFamily="50" charset="-128"/>
                        </a:defRPr>
                      </a:lvl3pPr>
                      <a:lvl4pPr>
                        <a:spcBef>
                          <a:spcPct val="20000"/>
                        </a:spcBef>
                        <a:defRPr kumimoji="1" sz="1600">
                          <a:solidFill>
                            <a:schemeClr val="tx1"/>
                          </a:solidFill>
                          <a:latin typeface="Arial" pitchFamily="34" charset="0"/>
                          <a:ea typeface="ＭＳ Ｐゴシック" pitchFamily="50" charset="-128"/>
                        </a:defRPr>
                      </a:lvl4pPr>
                      <a:lvl5pPr>
                        <a:spcBef>
                          <a:spcPct val="20000"/>
                        </a:spcBef>
                        <a:defRPr kumimoji="1" sz="1400">
                          <a:solidFill>
                            <a:schemeClr val="tx1"/>
                          </a:solidFill>
                          <a:latin typeface="Arial" pitchFamily="34" charset="0"/>
                          <a:ea typeface="ＭＳ Ｐゴシック" pitchFamily="50" charset="-128"/>
                        </a:defRPr>
                      </a:lvl5pPr>
                      <a:lvl6pPr fontAlgn="base">
                        <a:spcBef>
                          <a:spcPct val="20000"/>
                        </a:spcBef>
                        <a:spcAft>
                          <a:spcPct val="0"/>
                        </a:spcAft>
                        <a:defRPr kumimoji="1" sz="1400">
                          <a:solidFill>
                            <a:schemeClr val="tx1"/>
                          </a:solidFill>
                          <a:latin typeface="Arial" pitchFamily="34" charset="0"/>
                          <a:ea typeface="ＭＳ Ｐゴシック" pitchFamily="50" charset="-128"/>
                        </a:defRPr>
                      </a:lvl6pPr>
                      <a:lvl7pPr fontAlgn="base">
                        <a:spcBef>
                          <a:spcPct val="20000"/>
                        </a:spcBef>
                        <a:spcAft>
                          <a:spcPct val="0"/>
                        </a:spcAft>
                        <a:defRPr kumimoji="1" sz="1400">
                          <a:solidFill>
                            <a:schemeClr val="tx1"/>
                          </a:solidFill>
                          <a:latin typeface="Arial" pitchFamily="34" charset="0"/>
                          <a:ea typeface="ＭＳ Ｐゴシック" pitchFamily="50" charset="-128"/>
                        </a:defRPr>
                      </a:lvl7pPr>
                      <a:lvl8pPr fontAlgn="base">
                        <a:spcBef>
                          <a:spcPct val="20000"/>
                        </a:spcBef>
                        <a:spcAft>
                          <a:spcPct val="0"/>
                        </a:spcAft>
                        <a:defRPr kumimoji="1" sz="1400">
                          <a:solidFill>
                            <a:schemeClr val="tx1"/>
                          </a:solidFill>
                          <a:latin typeface="Arial" pitchFamily="34" charset="0"/>
                          <a:ea typeface="ＭＳ Ｐゴシック" pitchFamily="50" charset="-128"/>
                        </a:defRPr>
                      </a:lvl8pPr>
                      <a:lvl9pPr fontAlgn="base">
                        <a:spcBef>
                          <a:spcPct val="20000"/>
                        </a:spcBef>
                        <a:spcAft>
                          <a:spcPct val="0"/>
                        </a:spcAft>
                        <a:defRPr kumimoji="1" sz="1400">
                          <a:solidFill>
                            <a:schemeClr val="tx1"/>
                          </a:solidFill>
                          <a:latin typeface="Arial"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400" b="1" i="0" u="none" strike="noStrike" cap="none" normalizeH="0" baseline="0" dirty="0" smtClean="0">
                          <a:ln>
                            <a:noFill/>
                          </a:ln>
                          <a:solidFill>
                            <a:srgbClr val="002060"/>
                          </a:solidFill>
                          <a:effectLst/>
                          <a:latin typeface="Arial" pitchFamily="34" charset="0"/>
                          <a:ea typeface="ＭＳ Ｐゴシック" pitchFamily="50" charset="-128"/>
                        </a:rPr>
                        <a:t>PR</a:t>
                      </a:r>
                    </a:p>
                  </a:txBody>
                  <a:tcPr marL="26353" marR="26353" marT="13176" marB="13176" anchor="ct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solidFill>
                      <a:srgbClr val="CCECFF"/>
                    </a:solidFill>
                  </a:tcPr>
                </a:tc>
              </a:tr>
              <a:tr h="518409">
                <a:tc>
                  <a:txBody>
                    <a:bodyPr/>
                    <a:lstStyle>
                      <a:lvl1pPr marL="90488">
                        <a:spcBef>
                          <a:spcPct val="20000"/>
                        </a:spcBef>
                        <a:defRPr kumimoji="1" sz="2400">
                          <a:solidFill>
                            <a:schemeClr val="tx1"/>
                          </a:solidFill>
                          <a:latin typeface="Arial" pitchFamily="34" charset="0"/>
                          <a:ea typeface="ＭＳ Ｐゴシック" pitchFamily="50" charset="-128"/>
                        </a:defRPr>
                      </a:lvl1pPr>
                      <a:lvl2pPr>
                        <a:spcBef>
                          <a:spcPct val="20000"/>
                        </a:spcBef>
                        <a:defRPr kumimoji="1" sz="2000">
                          <a:solidFill>
                            <a:schemeClr val="tx1"/>
                          </a:solidFill>
                          <a:latin typeface="Arial" pitchFamily="34" charset="0"/>
                          <a:ea typeface="ＭＳ Ｐゴシック" pitchFamily="50" charset="-128"/>
                        </a:defRPr>
                      </a:lvl2pPr>
                      <a:lvl3pPr>
                        <a:spcBef>
                          <a:spcPct val="20000"/>
                        </a:spcBef>
                        <a:defRPr kumimoji="1">
                          <a:solidFill>
                            <a:schemeClr val="tx1"/>
                          </a:solidFill>
                          <a:latin typeface="Arial" pitchFamily="34" charset="0"/>
                          <a:ea typeface="ＭＳ Ｐゴシック" pitchFamily="50" charset="-128"/>
                        </a:defRPr>
                      </a:lvl3pPr>
                      <a:lvl4pPr>
                        <a:spcBef>
                          <a:spcPct val="20000"/>
                        </a:spcBef>
                        <a:defRPr kumimoji="1" sz="1600">
                          <a:solidFill>
                            <a:schemeClr val="tx1"/>
                          </a:solidFill>
                          <a:latin typeface="Arial" pitchFamily="34" charset="0"/>
                          <a:ea typeface="ＭＳ Ｐゴシック" pitchFamily="50" charset="-128"/>
                        </a:defRPr>
                      </a:lvl4pPr>
                      <a:lvl5pPr>
                        <a:spcBef>
                          <a:spcPct val="20000"/>
                        </a:spcBef>
                        <a:defRPr kumimoji="1" sz="1400">
                          <a:solidFill>
                            <a:schemeClr val="tx1"/>
                          </a:solidFill>
                          <a:latin typeface="Arial" pitchFamily="34" charset="0"/>
                          <a:ea typeface="ＭＳ Ｐゴシック" pitchFamily="50" charset="-128"/>
                        </a:defRPr>
                      </a:lvl5pPr>
                      <a:lvl6pPr fontAlgn="base">
                        <a:spcBef>
                          <a:spcPct val="20000"/>
                        </a:spcBef>
                        <a:spcAft>
                          <a:spcPct val="0"/>
                        </a:spcAft>
                        <a:defRPr kumimoji="1" sz="1400">
                          <a:solidFill>
                            <a:schemeClr val="tx1"/>
                          </a:solidFill>
                          <a:latin typeface="Arial" pitchFamily="34" charset="0"/>
                          <a:ea typeface="ＭＳ Ｐゴシック" pitchFamily="50" charset="-128"/>
                        </a:defRPr>
                      </a:lvl6pPr>
                      <a:lvl7pPr fontAlgn="base">
                        <a:spcBef>
                          <a:spcPct val="20000"/>
                        </a:spcBef>
                        <a:spcAft>
                          <a:spcPct val="0"/>
                        </a:spcAft>
                        <a:defRPr kumimoji="1" sz="1400">
                          <a:solidFill>
                            <a:schemeClr val="tx1"/>
                          </a:solidFill>
                          <a:latin typeface="Arial" pitchFamily="34" charset="0"/>
                          <a:ea typeface="ＭＳ Ｐゴシック" pitchFamily="50" charset="-128"/>
                        </a:defRPr>
                      </a:lvl7pPr>
                      <a:lvl8pPr fontAlgn="base">
                        <a:spcBef>
                          <a:spcPct val="20000"/>
                        </a:spcBef>
                        <a:spcAft>
                          <a:spcPct val="0"/>
                        </a:spcAft>
                        <a:defRPr kumimoji="1" sz="1400">
                          <a:solidFill>
                            <a:schemeClr val="tx1"/>
                          </a:solidFill>
                          <a:latin typeface="Arial" pitchFamily="34" charset="0"/>
                          <a:ea typeface="ＭＳ Ｐゴシック" pitchFamily="50" charset="-128"/>
                        </a:defRPr>
                      </a:lvl8pPr>
                      <a:lvl9pPr fontAlgn="base">
                        <a:spcBef>
                          <a:spcPct val="20000"/>
                        </a:spcBef>
                        <a:spcAft>
                          <a:spcPct val="0"/>
                        </a:spcAft>
                        <a:defRPr kumimoji="1" sz="1400">
                          <a:solidFill>
                            <a:schemeClr val="tx1"/>
                          </a:solidFill>
                          <a:latin typeface="Arial" pitchFamily="34" charset="0"/>
                          <a:ea typeface="ＭＳ Ｐゴシック" pitchFamily="50" charset="-128"/>
                        </a:defRPr>
                      </a:lvl9pPr>
                    </a:lstStyle>
                    <a:p>
                      <a:pPr marL="90488" marR="0" lvl="0" indent="0" algn="l" defTabSz="914400" rtl="0" eaLnBrk="1" fontAlgn="base" latinLnBrk="0" hangingPunct="1">
                        <a:lnSpc>
                          <a:spcPct val="100000"/>
                        </a:lnSpc>
                        <a:spcBef>
                          <a:spcPct val="0"/>
                        </a:spcBef>
                        <a:spcAft>
                          <a:spcPct val="0"/>
                        </a:spcAft>
                        <a:buClrTx/>
                        <a:buSzTx/>
                        <a:buFontTx/>
                        <a:buNone/>
                        <a:tabLst/>
                      </a:pPr>
                      <a:r>
                        <a:rPr kumimoji="1" lang="en-US" altLang="ja-JP" sz="1400" b="1" i="0" u="none" strike="noStrike" cap="none" normalizeH="0" baseline="0" dirty="0" smtClean="0">
                          <a:ln>
                            <a:noFill/>
                          </a:ln>
                          <a:solidFill>
                            <a:schemeClr val="tx2"/>
                          </a:solidFill>
                          <a:effectLst/>
                          <a:latin typeface="Arial" pitchFamily="34" charset="0"/>
                          <a:ea typeface="ＭＳ Ｐゴシック" pitchFamily="50" charset="-128"/>
                        </a:rPr>
                        <a:t>Swath</a:t>
                      </a:r>
                    </a:p>
                    <a:p>
                      <a:pPr marL="90488" marR="0" lvl="0" indent="0" algn="l" defTabSz="914400" rtl="0" eaLnBrk="1" fontAlgn="base" latinLnBrk="0" hangingPunct="1">
                        <a:lnSpc>
                          <a:spcPct val="100000"/>
                        </a:lnSpc>
                        <a:spcBef>
                          <a:spcPct val="0"/>
                        </a:spcBef>
                        <a:spcAft>
                          <a:spcPct val="0"/>
                        </a:spcAft>
                        <a:buClrTx/>
                        <a:buSzTx/>
                        <a:buFontTx/>
                        <a:buNone/>
                        <a:tabLst/>
                      </a:pPr>
                      <a:r>
                        <a:rPr kumimoji="1" lang="en-US" altLang="ja-JP" sz="1400" b="1" i="0" u="none" strike="noStrike" cap="none" normalizeH="0" baseline="0" dirty="0" smtClean="0">
                          <a:ln>
                            <a:noFill/>
                          </a:ln>
                          <a:solidFill>
                            <a:schemeClr val="tx2"/>
                          </a:solidFill>
                          <a:effectLst/>
                          <a:latin typeface="Arial" pitchFamily="34" charset="0"/>
                          <a:ea typeface="ＭＳ Ｐゴシック" pitchFamily="50" charset="-128"/>
                        </a:rPr>
                        <a:t>Width</a:t>
                      </a:r>
                    </a:p>
                  </a:txBody>
                  <a:tcPr marL="26353" marR="26353" marT="13176" marB="13176" anchor="ct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solidFill>
                      <a:srgbClr val="CCECFF"/>
                    </a:solidFill>
                  </a:tcPr>
                </a:tc>
                <a:tc>
                  <a:txBody>
                    <a:bodyPr/>
                    <a:lstStyle>
                      <a:lvl1pPr>
                        <a:spcBef>
                          <a:spcPct val="20000"/>
                        </a:spcBef>
                        <a:defRPr kumimoji="1" sz="2400">
                          <a:solidFill>
                            <a:schemeClr val="tx1"/>
                          </a:solidFill>
                          <a:latin typeface="Arial" pitchFamily="34" charset="0"/>
                          <a:ea typeface="ＭＳ Ｐゴシック" pitchFamily="50" charset="-128"/>
                        </a:defRPr>
                      </a:lvl1pPr>
                      <a:lvl2pPr>
                        <a:spcBef>
                          <a:spcPct val="20000"/>
                        </a:spcBef>
                        <a:defRPr kumimoji="1" sz="2000">
                          <a:solidFill>
                            <a:schemeClr val="tx1"/>
                          </a:solidFill>
                          <a:latin typeface="Arial" pitchFamily="34" charset="0"/>
                          <a:ea typeface="ＭＳ Ｐゴシック" pitchFamily="50" charset="-128"/>
                        </a:defRPr>
                      </a:lvl2pPr>
                      <a:lvl3pPr>
                        <a:spcBef>
                          <a:spcPct val="20000"/>
                        </a:spcBef>
                        <a:defRPr kumimoji="1">
                          <a:solidFill>
                            <a:schemeClr val="tx1"/>
                          </a:solidFill>
                          <a:latin typeface="Arial" pitchFamily="34" charset="0"/>
                          <a:ea typeface="ＭＳ Ｐゴシック" pitchFamily="50" charset="-128"/>
                        </a:defRPr>
                      </a:lvl3pPr>
                      <a:lvl4pPr>
                        <a:spcBef>
                          <a:spcPct val="20000"/>
                        </a:spcBef>
                        <a:defRPr kumimoji="1" sz="1600">
                          <a:solidFill>
                            <a:schemeClr val="tx1"/>
                          </a:solidFill>
                          <a:latin typeface="Arial" pitchFamily="34" charset="0"/>
                          <a:ea typeface="ＭＳ Ｐゴシック" pitchFamily="50" charset="-128"/>
                        </a:defRPr>
                      </a:lvl4pPr>
                      <a:lvl5pPr>
                        <a:spcBef>
                          <a:spcPct val="20000"/>
                        </a:spcBef>
                        <a:defRPr kumimoji="1" sz="1400">
                          <a:solidFill>
                            <a:schemeClr val="tx1"/>
                          </a:solidFill>
                          <a:latin typeface="Arial" pitchFamily="34" charset="0"/>
                          <a:ea typeface="ＭＳ Ｐゴシック" pitchFamily="50" charset="-128"/>
                        </a:defRPr>
                      </a:lvl5pPr>
                      <a:lvl6pPr fontAlgn="base">
                        <a:spcBef>
                          <a:spcPct val="20000"/>
                        </a:spcBef>
                        <a:spcAft>
                          <a:spcPct val="0"/>
                        </a:spcAft>
                        <a:defRPr kumimoji="1" sz="1400">
                          <a:solidFill>
                            <a:schemeClr val="tx1"/>
                          </a:solidFill>
                          <a:latin typeface="Arial" pitchFamily="34" charset="0"/>
                          <a:ea typeface="ＭＳ Ｐゴシック" pitchFamily="50" charset="-128"/>
                        </a:defRPr>
                      </a:lvl6pPr>
                      <a:lvl7pPr fontAlgn="base">
                        <a:spcBef>
                          <a:spcPct val="20000"/>
                        </a:spcBef>
                        <a:spcAft>
                          <a:spcPct val="0"/>
                        </a:spcAft>
                        <a:defRPr kumimoji="1" sz="1400">
                          <a:solidFill>
                            <a:schemeClr val="tx1"/>
                          </a:solidFill>
                          <a:latin typeface="Arial" pitchFamily="34" charset="0"/>
                          <a:ea typeface="ＭＳ Ｐゴシック" pitchFamily="50" charset="-128"/>
                        </a:defRPr>
                      </a:lvl7pPr>
                      <a:lvl8pPr fontAlgn="base">
                        <a:spcBef>
                          <a:spcPct val="20000"/>
                        </a:spcBef>
                        <a:spcAft>
                          <a:spcPct val="0"/>
                        </a:spcAft>
                        <a:defRPr kumimoji="1" sz="1400">
                          <a:solidFill>
                            <a:schemeClr val="tx1"/>
                          </a:solidFill>
                          <a:latin typeface="Arial" pitchFamily="34" charset="0"/>
                          <a:ea typeface="ＭＳ Ｐゴシック" pitchFamily="50" charset="-128"/>
                        </a:defRPr>
                      </a:lvl8pPr>
                      <a:lvl9pPr fontAlgn="base">
                        <a:spcBef>
                          <a:spcPct val="20000"/>
                        </a:spcBef>
                        <a:spcAft>
                          <a:spcPct val="0"/>
                        </a:spcAft>
                        <a:defRPr kumimoji="1" sz="1400">
                          <a:solidFill>
                            <a:schemeClr val="tx1"/>
                          </a:solidFill>
                          <a:latin typeface="Arial"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400" b="1" i="0" u="none" strike="noStrike" cap="none" normalizeH="0" baseline="0" dirty="0" smtClean="0">
                          <a:ln>
                            <a:noFill/>
                          </a:ln>
                          <a:solidFill>
                            <a:srgbClr val="0000FF"/>
                          </a:solidFill>
                          <a:effectLst/>
                          <a:latin typeface="Arial" pitchFamily="34" charset="0"/>
                          <a:ea typeface="ＭＳ Ｐゴシック" pitchFamily="50" charset="-128"/>
                        </a:rPr>
                        <a:t>245 km</a:t>
                      </a:r>
                    </a:p>
                  </a:txBody>
                  <a:tcPr marL="26353" marR="26353" marT="13176" marB="13176" anchor="ct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400" b="1" i="0" u="none" strike="noStrike" cap="none" normalizeH="0" baseline="0" dirty="0" smtClean="0">
                          <a:ln>
                            <a:noFill/>
                          </a:ln>
                          <a:solidFill>
                            <a:srgbClr val="0000FF"/>
                          </a:solidFill>
                          <a:effectLst/>
                          <a:latin typeface="Arial" pitchFamily="34" charset="0"/>
                          <a:ea typeface="ＭＳ Ｐゴシック" pitchFamily="50" charset="-128"/>
                        </a:rPr>
                        <a:t>120 km</a:t>
                      </a:r>
                    </a:p>
                  </a:txBody>
                  <a:tcPr marL="26353" marR="26353" marT="13176" marB="13176" anchor="ct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defRPr kumimoji="1" sz="2400">
                          <a:solidFill>
                            <a:schemeClr val="tx1"/>
                          </a:solidFill>
                          <a:latin typeface="Arial" pitchFamily="34" charset="0"/>
                          <a:ea typeface="ＭＳ Ｐゴシック" pitchFamily="50" charset="-128"/>
                        </a:defRPr>
                      </a:lvl1pPr>
                      <a:lvl2pPr>
                        <a:spcBef>
                          <a:spcPct val="20000"/>
                        </a:spcBef>
                        <a:defRPr kumimoji="1" sz="2000">
                          <a:solidFill>
                            <a:schemeClr val="tx1"/>
                          </a:solidFill>
                          <a:latin typeface="Arial" pitchFamily="34" charset="0"/>
                          <a:ea typeface="ＭＳ Ｐゴシック" pitchFamily="50" charset="-128"/>
                        </a:defRPr>
                      </a:lvl2pPr>
                      <a:lvl3pPr>
                        <a:spcBef>
                          <a:spcPct val="20000"/>
                        </a:spcBef>
                        <a:defRPr kumimoji="1">
                          <a:solidFill>
                            <a:schemeClr val="tx1"/>
                          </a:solidFill>
                          <a:latin typeface="Arial" pitchFamily="34" charset="0"/>
                          <a:ea typeface="ＭＳ Ｐゴシック" pitchFamily="50" charset="-128"/>
                        </a:defRPr>
                      </a:lvl3pPr>
                      <a:lvl4pPr>
                        <a:spcBef>
                          <a:spcPct val="20000"/>
                        </a:spcBef>
                        <a:defRPr kumimoji="1" sz="1600">
                          <a:solidFill>
                            <a:schemeClr val="tx1"/>
                          </a:solidFill>
                          <a:latin typeface="Arial" pitchFamily="34" charset="0"/>
                          <a:ea typeface="ＭＳ Ｐゴシック" pitchFamily="50" charset="-128"/>
                        </a:defRPr>
                      </a:lvl4pPr>
                      <a:lvl5pPr>
                        <a:spcBef>
                          <a:spcPct val="20000"/>
                        </a:spcBef>
                        <a:defRPr kumimoji="1" sz="1400">
                          <a:solidFill>
                            <a:schemeClr val="tx1"/>
                          </a:solidFill>
                          <a:latin typeface="Arial" pitchFamily="34" charset="0"/>
                          <a:ea typeface="ＭＳ Ｐゴシック" pitchFamily="50" charset="-128"/>
                        </a:defRPr>
                      </a:lvl5pPr>
                      <a:lvl6pPr fontAlgn="base">
                        <a:spcBef>
                          <a:spcPct val="20000"/>
                        </a:spcBef>
                        <a:spcAft>
                          <a:spcPct val="0"/>
                        </a:spcAft>
                        <a:defRPr kumimoji="1" sz="1400">
                          <a:solidFill>
                            <a:schemeClr val="tx1"/>
                          </a:solidFill>
                          <a:latin typeface="Arial" pitchFamily="34" charset="0"/>
                          <a:ea typeface="ＭＳ Ｐゴシック" pitchFamily="50" charset="-128"/>
                        </a:defRPr>
                      </a:lvl6pPr>
                      <a:lvl7pPr fontAlgn="base">
                        <a:spcBef>
                          <a:spcPct val="20000"/>
                        </a:spcBef>
                        <a:spcAft>
                          <a:spcPct val="0"/>
                        </a:spcAft>
                        <a:defRPr kumimoji="1" sz="1400">
                          <a:solidFill>
                            <a:schemeClr val="tx1"/>
                          </a:solidFill>
                          <a:latin typeface="Arial" pitchFamily="34" charset="0"/>
                          <a:ea typeface="ＭＳ Ｐゴシック" pitchFamily="50" charset="-128"/>
                        </a:defRPr>
                      </a:lvl7pPr>
                      <a:lvl8pPr fontAlgn="base">
                        <a:spcBef>
                          <a:spcPct val="20000"/>
                        </a:spcBef>
                        <a:spcAft>
                          <a:spcPct val="0"/>
                        </a:spcAft>
                        <a:defRPr kumimoji="1" sz="1400">
                          <a:solidFill>
                            <a:schemeClr val="tx1"/>
                          </a:solidFill>
                          <a:latin typeface="Arial" pitchFamily="34" charset="0"/>
                          <a:ea typeface="ＭＳ Ｐゴシック" pitchFamily="50" charset="-128"/>
                        </a:defRPr>
                      </a:lvl8pPr>
                      <a:lvl9pPr fontAlgn="base">
                        <a:spcBef>
                          <a:spcPct val="20000"/>
                        </a:spcBef>
                        <a:spcAft>
                          <a:spcPct val="0"/>
                        </a:spcAft>
                        <a:defRPr kumimoji="1" sz="1400">
                          <a:solidFill>
                            <a:schemeClr val="tx1"/>
                          </a:solidFill>
                          <a:latin typeface="Arial"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400" b="1" i="0" u="none" strike="noStrike" cap="none" normalizeH="0" baseline="0" dirty="0" smtClean="0">
                          <a:ln>
                            <a:noFill/>
                          </a:ln>
                          <a:solidFill>
                            <a:srgbClr val="002060"/>
                          </a:solidFill>
                          <a:effectLst/>
                          <a:latin typeface="Arial" pitchFamily="34" charset="0"/>
                          <a:ea typeface="ＭＳ Ｐゴシック" pitchFamily="50" charset="-128"/>
                        </a:rPr>
                        <a:t>245 km</a:t>
                      </a:r>
                    </a:p>
                  </a:txBody>
                  <a:tcPr marL="26353" marR="26353" marT="13176" marB="13176" anchor="ct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solidFill>
                      <a:srgbClr val="FFFFFF"/>
                    </a:solidFill>
                  </a:tcPr>
                </a:tc>
              </a:tr>
              <a:tr h="547149">
                <a:tc>
                  <a:txBody>
                    <a:bodyPr/>
                    <a:lstStyle>
                      <a:lvl1pPr marL="90488">
                        <a:spcBef>
                          <a:spcPct val="20000"/>
                        </a:spcBef>
                        <a:defRPr kumimoji="1" sz="2400">
                          <a:solidFill>
                            <a:schemeClr val="tx1"/>
                          </a:solidFill>
                          <a:latin typeface="Arial" pitchFamily="34" charset="0"/>
                          <a:ea typeface="ＭＳ Ｐゴシック" pitchFamily="50" charset="-128"/>
                        </a:defRPr>
                      </a:lvl1pPr>
                      <a:lvl2pPr>
                        <a:spcBef>
                          <a:spcPct val="20000"/>
                        </a:spcBef>
                        <a:defRPr kumimoji="1" sz="2000">
                          <a:solidFill>
                            <a:schemeClr val="tx1"/>
                          </a:solidFill>
                          <a:latin typeface="Arial" pitchFamily="34" charset="0"/>
                          <a:ea typeface="ＭＳ Ｐゴシック" pitchFamily="50" charset="-128"/>
                        </a:defRPr>
                      </a:lvl2pPr>
                      <a:lvl3pPr>
                        <a:spcBef>
                          <a:spcPct val="20000"/>
                        </a:spcBef>
                        <a:defRPr kumimoji="1">
                          <a:solidFill>
                            <a:schemeClr val="tx1"/>
                          </a:solidFill>
                          <a:latin typeface="Arial" pitchFamily="34" charset="0"/>
                          <a:ea typeface="ＭＳ Ｐゴシック" pitchFamily="50" charset="-128"/>
                        </a:defRPr>
                      </a:lvl3pPr>
                      <a:lvl4pPr>
                        <a:spcBef>
                          <a:spcPct val="20000"/>
                        </a:spcBef>
                        <a:defRPr kumimoji="1" sz="1600">
                          <a:solidFill>
                            <a:schemeClr val="tx1"/>
                          </a:solidFill>
                          <a:latin typeface="Arial" pitchFamily="34" charset="0"/>
                          <a:ea typeface="ＭＳ Ｐゴシック" pitchFamily="50" charset="-128"/>
                        </a:defRPr>
                      </a:lvl4pPr>
                      <a:lvl5pPr>
                        <a:spcBef>
                          <a:spcPct val="20000"/>
                        </a:spcBef>
                        <a:defRPr kumimoji="1" sz="1400">
                          <a:solidFill>
                            <a:schemeClr val="tx1"/>
                          </a:solidFill>
                          <a:latin typeface="Arial" pitchFamily="34" charset="0"/>
                          <a:ea typeface="ＭＳ Ｐゴシック" pitchFamily="50" charset="-128"/>
                        </a:defRPr>
                      </a:lvl5pPr>
                      <a:lvl6pPr fontAlgn="base">
                        <a:spcBef>
                          <a:spcPct val="20000"/>
                        </a:spcBef>
                        <a:spcAft>
                          <a:spcPct val="0"/>
                        </a:spcAft>
                        <a:defRPr kumimoji="1" sz="1400">
                          <a:solidFill>
                            <a:schemeClr val="tx1"/>
                          </a:solidFill>
                          <a:latin typeface="Arial" pitchFamily="34" charset="0"/>
                          <a:ea typeface="ＭＳ Ｐゴシック" pitchFamily="50" charset="-128"/>
                        </a:defRPr>
                      </a:lvl6pPr>
                      <a:lvl7pPr fontAlgn="base">
                        <a:spcBef>
                          <a:spcPct val="20000"/>
                        </a:spcBef>
                        <a:spcAft>
                          <a:spcPct val="0"/>
                        </a:spcAft>
                        <a:defRPr kumimoji="1" sz="1400">
                          <a:solidFill>
                            <a:schemeClr val="tx1"/>
                          </a:solidFill>
                          <a:latin typeface="Arial" pitchFamily="34" charset="0"/>
                          <a:ea typeface="ＭＳ Ｐゴシック" pitchFamily="50" charset="-128"/>
                        </a:defRPr>
                      </a:lvl7pPr>
                      <a:lvl8pPr fontAlgn="base">
                        <a:spcBef>
                          <a:spcPct val="20000"/>
                        </a:spcBef>
                        <a:spcAft>
                          <a:spcPct val="0"/>
                        </a:spcAft>
                        <a:defRPr kumimoji="1" sz="1400">
                          <a:solidFill>
                            <a:schemeClr val="tx1"/>
                          </a:solidFill>
                          <a:latin typeface="Arial" pitchFamily="34" charset="0"/>
                          <a:ea typeface="ＭＳ Ｐゴシック" pitchFamily="50" charset="-128"/>
                        </a:defRPr>
                      </a:lvl8pPr>
                      <a:lvl9pPr fontAlgn="base">
                        <a:spcBef>
                          <a:spcPct val="20000"/>
                        </a:spcBef>
                        <a:spcAft>
                          <a:spcPct val="0"/>
                        </a:spcAft>
                        <a:defRPr kumimoji="1" sz="1400">
                          <a:solidFill>
                            <a:schemeClr val="tx1"/>
                          </a:solidFill>
                          <a:latin typeface="Arial" pitchFamily="34" charset="0"/>
                          <a:ea typeface="ＭＳ Ｐゴシック" pitchFamily="50" charset="-128"/>
                        </a:defRPr>
                      </a:lvl9pPr>
                    </a:lstStyle>
                    <a:p>
                      <a:pPr marL="90488" marR="0" lvl="0" indent="0" algn="l" defTabSz="914400" rtl="0" eaLnBrk="1" fontAlgn="base" latinLnBrk="0" hangingPunct="1">
                        <a:lnSpc>
                          <a:spcPct val="100000"/>
                        </a:lnSpc>
                        <a:spcBef>
                          <a:spcPct val="0"/>
                        </a:spcBef>
                        <a:spcAft>
                          <a:spcPct val="0"/>
                        </a:spcAft>
                        <a:buClrTx/>
                        <a:buSzTx/>
                        <a:buFontTx/>
                        <a:buNone/>
                        <a:tabLst/>
                      </a:pPr>
                      <a:r>
                        <a:rPr kumimoji="1" lang="en-US" altLang="ja-JP" sz="1400" b="1" i="0" u="none" strike="noStrike" cap="none" normalizeH="0" baseline="0" dirty="0" smtClean="0">
                          <a:ln>
                            <a:noFill/>
                          </a:ln>
                          <a:solidFill>
                            <a:schemeClr val="tx2"/>
                          </a:solidFill>
                          <a:effectLst/>
                          <a:latin typeface="Arial" pitchFamily="34" charset="0"/>
                          <a:ea typeface="ＭＳ Ｐゴシック" pitchFamily="50" charset="-128"/>
                        </a:rPr>
                        <a:t>Horizontal Resolution</a:t>
                      </a:r>
                    </a:p>
                  </a:txBody>
                  <a:tcPr marL="26353" marR="26353" marT="13176" marB="13176" anchor="ct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solidFill>
                      <a:srgbClr val="CCECFF"/>
                    </a:solidFill>
                  </a:tcPr>
                </a:tc>
                <a:tc gridSpan="2">
                  <a:txBody>
                    <a:bodyPr/>
                    <a:lstStyle>
                      <a:lvl1pPr>
                        <a:spcBef>
                          <a:spcPct val="20000"/>
                        </a:spcBef>
                        <a:defRPr kumimoji="1" sz="2400">
                          <a:solidFill>
                            <a:schemeClr val="tx1"/>
                          </a:solidFill>
                          <a:latin typeface="Arial" pitchFamily="34" charset="0"/>
                          <a:ea typeface="ＭＳ Ｐゴシック" pitchFamily="50" charset="-128"/>
                        </a:defRPr>
                      </a:lvl1pPr>
                      <a:lvl2pPr>
                        <a:spcBef>
                          <a:spcPct val="20000"/>
                        </a:spcBef>
                        <a:defRPr kumimoji="1" sz="2000">
                          <a:solidFill>
                            <a:schemeClr val="tx1"/>
                          </a:solidFill>
                          <a:latin typeface="Arial" pitchFamily="34" charset="0"/>
                          <a:ea typeface="ＭＳ Ｐゴシック" pitchFamily="50" charset="-128"/>
                        </a:defRPr>
                      </a:lvl2pPr>
                      <a:lvl3pPr>
                        <a:spcBef>
                          <a:spcPct val="20000"/>
                        </a:spcBef>
                        <a:defRPr kumimoji="1">
                          <a:solidFill>
                            <a:schemeClr val="tx1"/>
                          </a:solidFill>
                          <a:latin typeface="Arial" pitchFamily="34" charset="0"/>
                          <a:ea typeface="ＭＳ Ｐゴシック" pitchFamily="50" charset="-128"/>
                        </a:defRPr>
                      </a:lvl3pPr>
                      <a:lvl4pPr>
                        <a:spcBef>
                          <a:spcPct val="20000"/>
                        </a:spcBef>
                        <a:defRPr kumimoji="1" sz="1600">
                          <a:solidFill>
                            <a:schemeClr val="tx1"/>
                          </a:solidFill>
                          <a:latin typeface="Arial" pitchFamily="34" charset="0"/>
                          <a:ea typeface="ＭＳ Ｐゴシック" pitchFamily="50" charset="-128"/>
                        </a:defRPr>
                      </a:lvl4pPr>
                      <a:lvl5pPr>
                        <a:spcBef>
                          <a:spcPct val="20000"/>
                        </a:spcBef>
                        <a:defRPr kumimoji="1" sz="1400">
                          <a:solidFill>
                            <a:schemeClr val="tx1"/>
                          </a:solidFill>
                          <a:latin typeface="Arial" pitchFamily="34" charset="0"/>
                          <a:ea typeface="ＭＳ Ｐゴシック" pitchFamily="50" charset="-128"/>
                        </a:defRPr>
                      </a:lvl5pPr>
                      <a:lvl6pPr fontAlgn="base">
                        <a:spcBef>
                          <a:spcPct val="20000"/>
                        </a:spcBef>
                        <a:spcAft>
                          <a:spcPct val="0"/>
                        </a:spcAft>
                        <a:defRPr kumimoji="1" sz="1400">
                          <a:solidFill>
                            <a:schemeClr val="tx1"/>
                          </a:solidFill>
                          <a:latin typeface="Arial" pitchFamily="34" charset="0"/>
                          <a:ea typeface="ＭＳ Ｐゴシック" pitchFamily="50" charset="-128"/>
                        </a:defRPr>
                      </a:lvl6pPr>
                      <a:lvl7pPr fontAlgn="base">
                        <a:spcBef>
                          <a:spcPct val="20000"/>
                        </a:spcBef>
                        <a:spcAft>
                          <a:spcPct val="0"/>
                        </a:spcAft>
                        <a:defRPr kumimoji="1" sz="1400">
                          <a:solidFill>
                            <a:schemeClr val="tx1"/>
                          </a:solidFill>
                          <a:latin typeface="Arial" pitchFamily="34" charset="0"/>
                          <a:ea typeface="ＭＳ Ｐゴシック" pitchFamily="50" charset="-128"/>
                        </a:defRPr>
                      </a:lvl7pPr>
                      <a:lvl8pPr fontAlgn="base">
                        <a:spcBef>
                          <a:spcPct val="20000"/>
                        </a:spcBef>
                        <a:spcAft>
                          <a:spcPct val="0"/>
                        </a:spcAft>
                        <a:defRPr kumimoji="1" sz="1400">
                          <a:solidFill>
                            <a:schemeClr val="tx1"/>
                          </a:solidFill>
                          <a:latin typeface="Arial" pitchFamily="34" charset="0"/>
                          <a:ea typeface="ＭＳ Ｐゴシック" pitchFamily="50" charset="-128"/>
                        </a:defRPr>
                      </a:lvl8pPr>
                      <a:lvl9pPr fontAlgn="base">
                        <a:spcBef>
                          <a:spcPct val="20000"/>
                        </a:spcBef>
                        <a:spcAft>
                          <a:spcPct val="0"/>
                        </a:spcAft>
                        <a:defRPr kumimoji="1" sz="1400">
                          <a:solidFill>
                            <a:schemeClr val="tx1"/>
                          </a:solidFill>
                          <a:latin typeface="Arial"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400" b="1" i="0" u="none" strike="noStrike" cap="none" normalizeH="0" baseline="0" dirty="0" smtClean="0">
                          <a:ln>
                            <a:noFill/>
                          </a:ln>
                          <a:solidFill>
                            <a:srgbClr val="0000FF"/>
                          </a:solidFill>
                          <a:effectLst/>
                          <a:latin typeface="Arial" pitchFamily="34" charset="0"/>
                          <a:ea typeface="ＭＳ Ｐゴシック" pitchFamily="50" charset="-128"/>
                        </a:rPr>
                        <a:t>5 km</a:t>
                      </a:r>
                    </a:p>
                  </a:txBody>
                  <a:tcPr marL="26353" marR="26353" marT="13176" marB="13176" anchor="ct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solidFill>
                      <a:srgbClr val="FFFFFF"/>
                    </a:solidFill>
                  </a:tcPr>
                </a:tc>
                <a:tc hMerge="1">
                  <a:txBody>
                    <a:bodyPr/>
                    <a:lstStyle/>
                    <a:p>
                      <a:endParaRPr kumimoji="1" lang="ja-JP" altLang="en-US"/>
                    </a:p>
                  </a:txBody>
                  <a:tcPr/>
                </a:tc>
                <a:tc>
                  <a:txBody>
                    <a:bodyPr/>
                    <a:lstStyle>
                      <a:lvl1pPr>
                        <a:spcBef>
                          <a:spcPct val="20000"/>
                        </a:spcBef>
                        <a:defRPr kumimoji="1" sz="2400">
                          <a:solidFill>
                            <a:schemeClr val="tx1"/>
                          </a:solidFill>
                          <a:latin typeface="Arial" pitchFamily="34" charset="0"/>
                          <a:ea typeface="ＭＳ Ｐゴシック" pitchFamily="50" charset="-128"/>
                        </a:defRPr>
                      </a:lvl1pPr>
                      <a:lvl2pPr>
                        <a:spcBef>
                          <a:spcPct val="20000"/>
                        </a:spcBef>
                        <a:defRPr kumimoji="1" sz="2000">
                          <a:solidFill>
                            <a:schemeClr val="tx1"/>
                          </a:solidFill>
                          <a:latin typeface="Arial" pitchFamily="34" charset="0"/>
                          <a:ea typeface="ＭＳ Ｐゴシック" pitchFamily="50" charset="-128"/>
                        </a:defRPr>
                      </a:lvl2pPr>
                      <a:lvl3pPr>
                        <a:spcBef>
                          <a:spcPct val="20000"/>
                        </a:spcBef>
                        <a:defRPr kumimoji="1">
                          <a:solidFill>
                            <a:schemeClr val="tx1"/>
                          </a:solidFill>
                          <a:latin typeface="Arial" pitchFamily="34" charset="0"/>
                          <a:ea typeface="ＭＳ Ｐゴシック" pitchFamily="50" charset="-128"/>
                        </a:defRPr>
                      </a:lvl3pPr>
                      <a:lvl4pPr>
                        <a:spcBef>
                          <a:spcPct val="20000"/>
                        </a:spcBef>
                        <a:defRPr kumimoji="1" sz="1600">
                          <a:solidFill>
                            <a:schemeClr val="tx1"/>
                          </a:solidFill>
                          <a:latin typeface="Arial" pitchFamily="34" charset="0"/>
                          <a:ea typeface="ＭＳ Ｐゴシック" pitchFamily="50" charset="-128"/>
                        </a:defRPr>
                      </a:lvl4pPr>
                      <a:lvl5pPr>
                        <a:spcBef>
                          <a:spcPct val="20000"/>
                        </a:spcBef>
                        <a:defRPr kumimoji="1" sz="1400">
                          <a:solidFill>
                            <a:schemeClr val="tx1"/>
                          </a:solidFill>
                          <a:latin typeface="Arial" pitchFamily="34" charset="0"/>
                          <a:ea typeface="ＭＳ Ｐゴシック" pitchFamily="50" charset="-128"/>
                        </a:defRPr>
                      </a:lvl5pPr>
                      <a:lvl6pPr fontAlgn="base">
                        <a:spcBef>
                          <a:spcPct val="20000"/>
                        </a:spcBef>
                        <a:spcAft>
                          <a:spcPct val="0"/>
                        </a:spcAft>
                        <a:defRPr kumimoji="1" sz="1400">
                          <a:solidFill>
                            <a:schemeClr val="tx1"/>
                          </a:solidFill>
                          <a:latin typeface="Arial" pitchFamily="34" charset="0"/>
                          <a:ea typeface="ＭＳ Ｐゴシック" pitchFamily="50" charset="-128"/>
                        </a:defRPr>
                      </a:lvl6pPr>
                      <a:lvl7pPr fontAlgn="base">
                        <a:spcBef>
                          <a:spcPct val="20000"/>
                        </a:spcBef>
                        <a:spcAft>
                          <a:spcPct val="0"/>
                        </a:spcAft>
                        <a:defRPr kumimoji="1" sz="1400">
                          <a:solidFill>
                            <a:schemeClr val="tx1"/>
                          </a:solidFill>
                          <a:latin typeface="Arial" pitchFamily="34" charset="0"/>
                          <a:ea typeface="ＭＳ Ｐゴシック" pitchFamily="50" charset="-128"/>
                        </a:defRPr>
                      </a:lvl7pPr>
                      <a:lvl8pPr fontAlgn="base">
                        <a:spcBef>
                          <a:spcPct val="20000"/>
                        </a:spcBef>
                        <a:spcAft>
                          <a:spcPct val="0"/>
                        </a:spcAft>
                        <a:defRPr kumimoji="1" sz="1400">
                          <a:solidFill>
                            <a:schemeClr val="tx1"/>
                          </a:solidFill>
                          <a:latin typeface="Arial" pitchFamily="34" charset="0"/>
                          <a:ea typeface="ＭＳ Ｐゴシック" pitchFamily="50" charset="-128"/>
                        </a:defRPr>
                      </a:lvl8pPr>
                      <a:lvl9pPr fontAlgn="base">
                        <a:spcBef>
                          <a:spcPct val="20000"/>
                        </a:spcBef>
                        <a:spcAft>
                          <a:spcPct val="0"/>
                        </a:spcAft>
                        <a:defRPr kumimoji="1" sz="1400">
                          <a:solidFill>
                            <a:schemeClr val="tx1"/>
                          </a:solidFill>
                          <a:latin typeface="Arial"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400" b="1" i="0" u="none" strike="noStrike" cap="none" normalizeH="0" baseline="0" dirty="0" smtClean="0">
                          <a:ln>
                            <a:noFill/>
                          </a:ln>
                          <a:solidFill>
                            <a:srgbClr val="002060"/>
                          </a:solidFill>
                          <a:effectLst/>
                          <a:latin typeface="Arial" pitchFamily="34" charset="0"/>
                          <a:ea typeface="ＭＳ Ｐゴシック" pitchFamily="50" charset="-128"/>
                        </a:rPr>
                        <a:t>5 km</a:t>
                      </a:r>
                    </a:p>
                  </a:txBody>
                  <a:tcPr marL="26353" marR="26353" marT="13176" marB="13176" anchor="ct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solidFill>
                      <a:srgbClr val="FFFFFF"/>
                    </a:solidFill>
                  </a:tcPr>
                </a:tc>
              </a:tr>
              <a:tr h="547149">
                <a:tc>
                  <a:txBody>
                    <a:bodyPr/>
                    <a:lstStyle>
                      <a:lvl1pPr marL="90488">
                        <a:spcBef>
                          <a:spcPct val="20000"/>
                        </a:spcBef>
                        <a:defRPr kumimoji="1" sz="2400">
                          <a:solidFill>
                            <a:schemeClr val="tx1"/>
                          </a:solidFill>
                          <a:latin typeface="Arial" pitchFamily="34" charset="0"/>
                          <a:ea typeface="ＭＳ Ｐゴシック" pitchFamily="50" charset="-128"/>
                        </a:defRPr>
                      </a:lvl1pPr>
                      <a:lvl2pPr>
                        <a:spcBef>
                          <a:spcPct val="20000"/>
                        </a:spcBef>
                        <a:defRPr kumimoji="1" sz="2000">
                          <a:solidFill>
                            <a:schemeClr val="tx1"/>
                          </a:solidFill>
                          <a:latin typeface="Arial" pitchFamily="34" charset="0"/>
                          <a:ea typeface="ＭＳ Ｐゴシック" pitchFamily="50" charset="-128"/>
                        </a:defRPr>
                      </a:lvl2pPr>
                      <a:lvl3pPr>
                        <a:spcBef>
                          <a:spcPct val="20000"/>
                        </a:spcBef>
                        <a:defRPr kumimoji="1">
                          <a:solidFill>
                            <a:schemeClr val="tx1"/>
                          </a:solidFill>
                          <a:latin typeface="Arial" pitchFamily="34" charset="0"/>
                          <a:ea typeface="ＭＳ Ｐゴシック" pitchFamily="50" charset="-128"/>
                        </a:defRPr>
                      </a:lvl3pPr>
                      <a:lvl4pPr>
                        <a:spcBef>
                          <a:spcPct val="20000"/>
                        </a:spcBef>
                        <a:defRPr kumimoji="1" sz="1600">
                          <a:solidFill>
                            <a:schemeClr val="tx1"/>
                          </a:solidFill>
                          <a:latin typeface="Arial" pitchFamily="34" charset="0"/>
                          <a:ea typeface="ＭＳ Ｐゴシック" pitchFamily="50" charset="-128"/>
                        </a:defRPr>
                      </a:lvl4pPr>
                      <a:lvl5pPr>
                        <a:spcBef>
                          <a:spcPct val="20000"/>
                        </a:spcBef>
                        <a:defRPr kumimoji="1" sz="1400">
                          <a:solidFill>
                            <a:schemeClr val="tx1"/>
                          </a:solidFill>
                          <a:latin typeface="Arial" pitchFamily="34" charset="0"/>
                          <a:ea typeface="ＭＳ Ｐゴシック" pitchFamily="50" charset="-128"/>
                        </a:defRPr>
                      </a:lvl5pPr>
                      <a:lvl6pPr fontAlgn="base">
                        <a:spcBef>
                          <a:spcPct val="20000"/>
                        </a:spcBef>
                        <a:spcAft>
                          <a:spcPct val="0"/>
                        </a:spcAft>
                        <a:defRPr kumimoji="1" sz="1400">
                          <a:solidFill>
                            <a:schemeClr val="tx1"/>
                          </a:solidFill>
                          <a:latin typeface="Arial" pitchFamily="34" charset="0"/>
                          <a:ea typeface="ＭＳ Ｐゴシック" pitchFamily="50" charset="-128"/>
                        </a:defRPr>
                      </a:lvl6pPr>
                      <a:lvl7pPr fontAlgn="base">
                        <a:spcBef>
                          <a:spcPct val="20000"/>
                        </a:spcBef>
                        <a:spcAft>
                          <a:spcPct val="0"/>
                        </a:spcAft>
                        <a:defRPr kumimoji="1" sz="1400">
                          <a:solidFill>
                            <a:schemeClr val="tx1"/>
                          </a:solidFill>
                          <a:latin typeface="Arial" pitchFamily="34" charset="0"/>
                          <a:ea typeface="ＭＳ Ｐゴシック" pitchFamily="50" charset="-128"/>
                        </a:defRPr>
                      </a:lvl7pPr>
                      <a:lvl8pPr fontAlgn="base">
                        <a:spcBef>
                          <a:spcPct val="20000"/>
                        </a:spcBef>
                        <a:spcAft>
                          <a:spcPct val="0"/>
                        </a:spcAft>
                        <a:defRPr kumimoji="1" sz="1400">
                          <a:solidFill>
                            <a:schemeClr val="tx1"/>
                          </a:solidFill>
                          <a:latin typeface="Arial" pitchFamily="34" charset="0"/>
                          <a:ea typeface="ＭＳ Ｐゴシック" pitchFamily="50" charset="-128"/>
                        </a:defRPr>
                      </a:lvl8pPr>
                      <a:lvl9pPr fontAlgn="base">
                        <a:spcBef>
                          <a:spcPct val="20000"/>
                        </a:spcBef>
                        <a:spcAft>
                          <a:spcPct val="0"/>
                        </a:spcAft>
                        <a:defRPr kumimoji="1" sz="1400">
                          <a:solidFill>
                            <a:schemeClr val="tx1"/>
                          </a:solidFill>
                          <a:latin typeface="Arial" pitchFamily="34" charset="0"/>
                          <a:ea typeface="ＭＳ Ｐゴシック" pitchFamily="50" charset="-128"/>
                        </a:defRPr>
                      </a:lvl9pPr>
                    </a:lstStyle>
                    <a:p>
                      <a:pPr marL="90488" marR="0" lvl="0" indent="0" algn="l" defTabSz="914400" rtl="0" eaLnBrk="1" fontAlgn="base" latinLnBrk="0" hangingPunct="1">
                        <a:lnSpc>
                          <a:spcPct val="100000"/>
                        </a:lnSpc>
                        <a:spcBef>
                          <a:spcPct val="0"/>
                        </a:spcBef>
                        <a:spcAft>
                          <a:spcPct val="0"/>
                        </a:spcAft>
                        <a:buClrTx/>
                        <a:buSzTx/>
                        <a:buFontTx/>
                        <a:buNone/>
                        <a:tabLst/>
                      </a:pPr>
                      <a:r>
                        <a:rPr kumimoji="1" lang="en-US" altLang="ja-JP" sz="1400" b="1" i="0" u="none" strike="noStrike" cap="none" normalizeH="0" baseline="0" dirty="0" smtClean="0">
                          <a:ln>
                            <a:noFill/>
                          </a:ln>
                          <a:solidFill>
                            <a:schemeClr val="tx2"/>
                          </a:solidFill>
                          <a:effectLst/>
                          <a:latin typeface="Arial" pitchFamily="34" charset="0"/>
                          <a:ea typeface="ＭＳ Ｐゴシック" pitchFamily="50" charset="-128"/>
                        </a:rPr>
                        <a:t>Observation Range</a:t>
                      </a:r>
                    </a:p>
                  </a:txBody>
                  <a:tcPr marL="26353" marR="26353" marT="13176" marB="13176" anchor="ct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solidFill>
                      <a:srgbClr val="CCECFF"/>
                    </a:solidFill>
                  </a:tcPr>
                </a:tc>
                <a:tc gridSpan="2">
                  <a:txBody>
                    <a:bodyPr/>
                    <a:lstStyle/>
                    <a:p>
                      <a:pPr algn="ctr"/>
                      <a:r>
                        <a:rPr lang="en-US" altLang="ja-JP" sz="1400" b="1" dirty="0" smtClean="0">
                          <a:solidFill>
                            <a:srgbClr val="0000FF"/>
                          </a:solidFill>
                          <a:latin typeface="Arial" panose="020B0604020202020204" pitchFamily="34" charset="0"/>
                          <a:cs typeface="Arial" panose="020B0604020202020204" pitchFamily="34" charset="0"/>
                        </a:rPr>
                        <a:t>Upto</a:t>
                      </a:r>
                      <a:r>
                        <a:rPr lang="en-US" altLang="ja-JP" sz="1400" b="1" baseline="0" dirty="0" smtClean="0">
                          <a:solidFill>
                            <a:srgbClr val="0000FF"/>
                          </a:solidFill>
                          <a:latin typeface="Arial" panose="020B0604020202020204" pitchFamily="34" charset="0"/>
                          <a:cs typeface="Arial" panose="020B0604020202020204" pitchFamily="34" charset="0"/>
                        </a:rPr>
                        <a:t> 19km</a:t>
                      </a:r>
                      <a:endParaRPr lang="ja-JP" altLang="en-US" sz="1400" b="1" dirty="0">
                        <a:solidFill>
                          <a:srgbClr val="0000FF"/>
                        </a:solidFill>
                        <a:latin typeface="Arial" panose="020B0604020202020204" pitchFamily="34" charset="0"/>
                        <a:cs typeface="Arial" panose="020B0604020202020204" pitchFamily="34" charset="0"/>
                      </a:endParaRPr>
                    </a:p>
                  </a:txBody>
                  <a:tcPr marL="26353" marR="26353" marT="13176" marB="13176" anchor="ct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solidFill>
                      <a:srgbClr val="FFFFFF"/>
                    </a:solidFill>
                  </a:tcPr>
                </a:tc>
                <a:tc hMerge="1">
                  <a:txBody>
                    <a:bodyPr/>
                    <a:lstStyle/>
                    <a:p>
                      <a:endParaRPr kumimoji="1" lang="ja-JP" altLang="en-US"/>
                    </a:p>
                  </a:txBody>
                  <a:tcPr/>
                </a:tc>
                <a:tc>
                  <a:txBody>
                    <a:bodyPr/>
                    <a:lstStyle>
                      <a:lvl1pPr>
                        <a:spcBef>
                          <a:spcPct val="20000"/>
                        </a:spcBef>
                        <a:defRPr kumimoji="1" sz="2400">
                          <a:solidFill>
                            <a:schemeClr val="tx1"/>
                          </a:solidFill>
                          <a:latin typeface="Arial" pitchFamily="34" charset="0"/>
                          <a:ea typeface="ＭＳ Ｐゴシック" pitchFamily="50" charset="-128"/>
                        </a:defRPr>
                      </a:lvl1pPr>
                      <a:lvl2pPr>
                        <a:spcBef>
                          <a:spcPct val="20000"/>
                        </a:spcBef>
                        <a:defRPr kumimoji="1" sz="2000">
                          <a:solidFill>
                            <a:schemeClr val="tx1"/>
                          </a:solidFill>
                          <a:latin typeface="Arial" pitchFamily="34" charset="0"/>
                          <a:ea typeface="ＭＳ Ｐゴシック" pitchFamily="50" charset="-128"/>
                        </a:defRPr>
                      </a:lvl2pPr>
                      <a:lvl3pPr>
                        <a:spcBef>
                          <a:spcPct val="20000"/>
                        </a:spcBef>
                        <a:defRPr kumimoji="1">
                          <a:solidFill>
                            <a:schemeClr val="tx1"/>
                          </a:solidFill>
                          <a:latin typeface="Arial" pitchFamily="34" charset="0"/>
                          <a:ea typeface="ＭＳ Ｐゴシック" pitchFamily="50" charset="-128"/>
                        </a:defRPr>
                      </a:lvl3pPr>
                      <a:lvl4pPr>
                        <a:spcBef>
                          <a:spcPct val="20000"/>
                        </a:spcBef>
                        <a:defRPr kumimoji="1" sz="1600">
                          <a:solidFill>
                            <a:schemeClr val="tx1"/>
                          </a:solidFill>
                          <a:latin typeface="Arial" pitchFamily="34" charset="0"/>
                          <a:ea typeface="ＭＳ Ｐゴシック" pitchFamily="50" charset="-128"/>
                        </a:defRPr>
                      </a:lvl4pPr>
                      <a:lvl5pPr>
                        <a:spcBef>
                          <a:spcPct val="20000"/>
                        </a:spcBef>
                        <a:defRPr kumimoji="1" sz="1400">
                          <a:solidFill>
                            <a:schemeClr val="tx1"/>
                          </a:solidFill>
                          <a:latin typeface="Arial" pitchFamily="34" charset="0"/>
                          <a:ea typeface="ＭＳ Ｐゴシック" pitchFamily="50" charset="-128"/>
                        </a:defRPr>
                      </a:lvl5pPr>
                      <a:lvl6pPr fontAlgn="base">
                        <a:spcBef>
                          <a:spcPct val="20000"/>
                        </a:spcBef>
                        <a:spcAft>
                          <a:spcPct val="0"/>
                        </a:spcAft>
                        <a:defRPr kumimoji="1" sz="1400">
                          <a:solidFill>
                            <a:schemeClr val="tx1"/>
                          </a:solidFill>
                          <a:latin typeface="Arial" pitchFamily="34" charset="0"/>
                          <a:ea typeface="ＭＳ Ｐゴシック" pitchFamily="50" charset="-128"/>
                        </a:defRPr>
                      </a:lvl6pPr>
                      <a:lvl7pPr fontAlgn="base">
                        <a:spcBef>
                          <a:spcPct val="20000"/>
                        </a:spcBef>
                        <a:spcAft>
                          <a:spcPct val="0"/>
                        </a:spcAft>
                        <a:defRPr kumimoji="1" sz="1400">
                          <a:solidFill>
                            <a:schemeClr val="tx1"/>
                          </a:solidFill>
                          <a:latin typeface="Arial" pitchFamily="34" charset="0"/>
                          <a:ea typeface="ＭＳ Ｐゴシック" pitchFamily="50" charset="-128"/>
                        </a:defRPr>
                      </a:lvl7pPr>
                      <a:lvl8pPr fontAlgn="base">
                        <a:spcBef>
                          <a:spcPct val="20000"/>
                        </a:spcBef>
                        <a:spcAft>
                          <a:spcPct val="0"/>
                        </a:spcAft>
                        <a:defRPr kumimoji="1" sz="1400">
                          <a:solidFill>
                            <a:schemeClr val="tx1"/>
                          </a:solidFill>
                          <a:latin typeface="Arial" pitchFamily="34" charset="0"/>
                          <a:ea typeface="ＭＳ Ｐゴシック" pitchFamily="50" charset="-128"/>
                        </a:defRPr>
                      </a:lvl8pPr>
                      <a:lvl9pPr fontAlgn="base">
                        <a:spcBef>
                          <a:spcPct val="20000"/>
                        </a:spcBef>
                        <a:spcAft>
                          <a:spcPct val="0"/>
                        </a:spcAft>
                        <a:defRPr kumimoji="1" sz="1400">
                          <a:solidFill>
                            <a:schemeClr val="tx1"/>
                          </a:solidFill>
                          <a:latin typeface="Arial"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400" b="1" i="0" u="none" strike="noStrike" cap="none" normalizeH="0" baseline="0" dirty="0" smtClean="0">
                          <a:ln>
                            <a:noFill/>
                          </a:ln>
                          <a:solidFill>
                            <a:srgbClr val="002060"/>
                          </a:solidFill>
                          <a:effectLst/>
                          <a:latin typeface="Arial" pitchFamily="34" charset="0"/>
                          <a:ea typeface="ＭＳ ゴシック" pitchFamily="49" charset="-128"/>
                        </a:rPr>
                        <a:t>Upto 15km </a:t>
                      </a:r>
                    </a:p>
                  </a:txBody>
                  <a:tcPr marL="26353" marR="26353" marT="13176" marB="13176" anchor="ct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solidFill>
                      <a:srgbClr val="FFFFFF"/>
                    </a:solidFill>
                  </a:tcPr>
                </a:tc>
              </a:tr>
              <a:tr h="1054428">
                <a:tc>
                  <a:txBody>
                    <a:bodyPr/>
                    <a:lstStyle>
                      <a:lvl1pPr marL="90488">
                        <a:spcBef>
                          <a:spcPct val="20000"/>
                        </a:spcBef>
                        <a:defRPr kumimoji="1" sz="2400">
                          <a:solidFill>
                            <a:schemeClr val="tx1"/>
                          </a:solidFill>
                          <a:latin typeface="Arial" pitchFamily="34" charset="0"/>
                          <a:ea typeface="ＭＳ Ｐゴシック" pitchFamily="50" charset="-128"/>
                        </a:defRPr>
                      </a:lvl1pPr>
                      <a:lvl2pPr>
                        <a:spcBef>
                          <a:spcPct val="20000"/>
                        </a:spcBef>
                        <a:defRPr kumimoji="1" sz="2000">
                          <a:solidFill>
                            <a:schemeClr val="tx1"/>
                          </a:solidFill>
                          <a:latin typeface="Arial" pitchFamily="34" charset="0"/>
                          <a:ea typeface="ＭＳ Ｐゴシック" pitchFamily="50" charset="-128"/>
                        </a:defRPr>
                      </a:lvl2pPr>
                      <a:lvl3pPr>
                        <a:spcBef>
                          <a:spcPct val="20000"/>
                        </a:spcBef>
                        <a:defRPr kumimoji="1">
                          <a:solidFill>
                            <a:schemeClr val="tx1"/>
                          </a:solidFill>
                          <a:latin typeface="Arial" pitchFamily="34" charset="0"/>
                          <a:ea typeface="ＭＳ Ｐゴシック" pitchFamily="50" charset="-128"/>
                        </a:defRPr>
                      </a:lvl3pPr>
                      <a:lvl4pPr>
                        <a:spcBef>
                          <a:spcPct val="20000"/>
                        </a:spcBef>
                        <a:defRPr kumimoji="1" sz="1600">
                          <a:solidFill>
                            <a:schemeClr val="tx1"/>
                          </a:solidFill>
                          <a:latin typeface="Arial" pitchFamily="34" charset="0"/>
                          <a:ea typeface="ＭＳ Ｐゴシック" pitchFamily="50" charset="-128"/>
                        </a:defRPr>
                      </a:lvl4pPr>
                      <a:lvl5pPr>
                        <a:spcBef>
                          <a:spcPct val="20000"/>
                        </a:spcBef>
                        <a:defRPr kumimoji="1" sz="1400">
                          <a:solidFill>
                            <a:schemeClr val="tx1"/>
                          </a:solidFill>
                          <a:latin typeface="Arial" pitchFamily="34" charset="0"/>
                          <a:ea typeface="ＭＳ Ｐゴシック" pitchFamily="50" charset="-128"/>
                        </a:defRPr>
                      </a:lvl5pPr>
                      <a:lvl6pPr fontAlgn="base">
                        <a:spcBef>
                          <a:spcPct val="20000"/>
                        </a:spcBef>
                        <a:spcAft>
                          <a:spcPct val="0"/>
                        </a:spcAft>
                        <a:defRPr kumimoji="1" sz="1400">
                          <a:solidFill>
                            <a:schemeClr val="tx1"/>
                          </a:solidFill>
                          <a:latin typeface="Arial" pitchFamily="34" charset="0"/>
                          <a:ea typeface="ＭＳ Ｐゴシック" pitchFamily="50" charset="-128"/>
                        </a:defRPr>
                      </a:lvl6pPr>
                      <a:lvl7pPr fontAlgn="base">
                        <a:spcBef>
                          <a:spcPct val="20000"/>
                        </a:spcBef>
                        <a:spcAft>
                          <a:spcPct val="0"/>
                        </a:spcAft>
                        <a:defRPr kumimoji="1" sz="1400">
                          <a:solidFill>
                            <a:schemeClr val="tx1"/>
                          </a:solidFill>
                          <a:latin typeface="Arial" pitchFamily="34" charset="0"/>
                          <a:ea typeface="ＭＳ Ｐゴシック" pitchFamily="50" charset="-128"/>
                        </a:defRPr>
                      </a:lvl7pPr>
                      <a:lvl8pPr fontAlgn="base">
                        <a:spcBef>
                          <a:spcPct val="20000"/>
                        </a:spcBef>
                        <a:spcAft>
                          <a:spcPct val="0"/>
                        </a:spcAft>
                        <a:defRPr kumimoji="1" sz="1400">
                          <a:solidFill>
                            <a:schemeClr val="tx1"/>
                          </a:solidFill>
                          <a:latin typeface="Arial" pitchFamily="34" charset="0"/>
                          <a:ea typeface="ＭＳ Ｐゴシック" pitchFamily="50" charset="-128"/>
                        </a:defRPr>
                      </a:lvl8pPr>
                      <a:lvl9pPr fontAlgn="base">
                        <a:spcBef>
                          <a:spcPct val="20000"/>
                        </a:spcBef>
                        <a:spcAft>
                          <a:spcPct val="0"/>
                        </a:spcAft>
                        <a:defRPr kumimoji="1" sz="1400">
                          <a:solidFill>
                            <a:schemeClr val="tx1"/>
                          </a:solidFill>
                          <a:latin typeface="Arial" pitchFamily="34" charset="0"/>
                          <a:ea typeface="ＭＳ Ｐゴシック" pitchFamily="50" charset="-128"/>
                        </a:defRPr>
                      </a:lvl9pPr>
                    </a:lstStyle>
                    <a:p>
                      <a:pPr marL="90488" marR="0" lvl="0" indent="0" algn="l" defTabSz="914400" rtl="0" eaLnBrk="1" fontAlgn="base" latinLnBrk="0" hangingPunct="1">
                        <a:lnSpc>
                          <a:spcPct val="100000"/>
                        </a:lnSpc>
                        <a:spcBef>
                          <a:spcPct val="0"/>
                        </a:spcBef>
                        <a:spcAft>
                          <a:spcPct val="0"/>
                        </a:spcAft>
                        <a:buClrTx/>
                        <a:buSzTx/>
                        <a:buFontTx/>
                        <a:buNone/>
                        <a:tabLst/>
                      </a:pPr>
                      <a:r>
                        <a:rPr kumimoji="1" lang="en-US" altLang="ja-JP" sz="1400" b="1" i="0" u="none" strike="noStrike" cap="none" normalizeH="0" baseline="0" dirty="0" smtClean="0">
                          <a:ln>
                            <a:noFill/>
                          </a:ln>
                          <a:solidFill>
                            <a:schemeClr val="tx2"/>
                          </a:solidFill>
                          <a:effectLst/>
                          <a:latin typeface="Arial" pitchFamily="34" charset="0"/>
                          <a:ea typeface="ＭＳ ゴシック" pitchFamily="49" charset="-128"/>
                        </a:rPr>
                        <a:t>Minimum Detect Ze</a:t>
                      </a:r>
                    </a:p>
                    <a:p>
                      <a:pPr marL="90488" marR="0" lvl="0" indent="0" algn="l" defTabSz="914400" rtl="0" eaLnBrk="1" fontAlgn="base" latinLnBrk="0" hangingPunct="1">
                        <a:lnSpc>
                          <a:spcPct val="100000"/>
                        </a:lnSpc>
                        <a:spcBef>
                          <a:spcPct val="0"/>
                        </a:spcBef>
                        <a:spcAft>
                          <a:spcPct val="0"/>
                        </a:spcAft>
                        <a:buClrTx/>
                        <a:buSzTx/>
                        <a:buFontTx/>
                        <a:buNone/>
                        <a:tabLst/>
                      </a:pPr>
                      <a:r>
                        <a:rPr kumimoji="1" lang="en-US" altLang="ja-JP" sz="1400" b="1" i="0" u="none" strike="noStrike" cap="none" normalizeH="0" baseline="0" dirty="0" smtClean="0">
                          <a:ln>
                            <a:noFill/>
                          </a:ln>
                          <a:solidFill>
                            <a:schemeClr val="tx2"/>
                          </a:solidFill>
                          <a:effectLst/>
                          <a:latin typeface="Arial" pitchFamily="34" charset="0"/>
                          <a:ea typeface="ＭＳ ゴシック" pitchFamily="49" charset="-128"/>
                        </a:rPr>
                        <a:t> (Rainfall Rate)</a:t>
                      </a:r>
                    </a:p>
                  </a:txBody>
                  <a:tcPr marL="26353" marR="26353" marT="13176" marB="13176" anchor="ct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solidFill>
                      <a:srgbClr val="CCECFF"/>
                    </a:solidFill>
                  </a:tcPr>
                </a:tc>
                <a:tc>
                  <a:txBody>
                    <a:bodyPr/>
                    <a:lstStyle>
                      <a:lvl1pPr>
                        <a:spcBef>
                          <a:spcPct val="20000"/>
                        </a:spcBef>
                        <a:defRPr kumimoji="1" sz="2400">
                          <a:solidFill>
                            <a:schemeClr val="tx1"/>
                          </a:solidFill>
                          <a:latin typeface="Arial" pitchFamily="34" charset="0"/>
                          <a:ea typeface="ＭＳ Ｐゴシック" pitchFamily="50" charset="-128"/>
                        </a:defRPr>
                      </a:lvl1pPr>
                      <a:lvl2pPr>
                        <a:spcBef>
                          <a:spcPct val="20000"/>
                        </a:spcBef>
                        <a:defRPr kumimoji="1" sz="2000">
                          <a:solidFill>
                            <a:schemeClr val="tx1"/>
                          </a:solidFill>
                          <a:latin typeface="Arial" pitchFamily="34" charset="0"/>
                          <a:ea typeface="ＭＳ Ｐゴシック" pitchFamily="50" charset="-128"/>
                        </a:defRPr>
                      </a:lvl2pPr>
                      <a:lvl3pPr>
                        <a:spcBef>
                          <a:spcPct val="20000"/>
                        </a:spcBef>
                        <a:defRPr kumimoji="1">
                          <a:solidFill>
                            <a:schemeClr val="tx1"/>
                          </a:solidFill>
                          <a:latin typeface="Arial" pitchFamily="34" charset="0"/>
                          <a:ea typeface="ＭＳ Ｐゴシック" pitchFamily="50" charset="-128"/>
                        </a:defRPr>
                      </a:lvl3pPr>
                      <a:lvl4pPr>
                        <a:spcBef>
                          <a:spcPct val="20000"/>
                        </a:spcBef>
                        <a:defRPr kumimoji="1" sz="1600">
                          <a:solidFill>
                            <a:schemeClr val="tx1"/>
                          </a:solidFill>
                          <a:latin typeface="Arial" pitchFamily="34" charset="0"/>
                          <a:ea typeface="ＭＳ Ｐゴシック" pitchFamily="50" charset="-128"/>
                        </a:defRPr>
                      </a:lvl4pPr>
                      <a:lvl5pPr>
                        <a:spcBef>
                          <a:spcPct val="20000"/>
                        </a:spcBef>
                        <a:defRPr kumimoji="1" sz="1400">
                          <a:solidFill>
                            <a:schemeClr val="tx1"/>
                          </a:solidFill>
                          <a:latin typeface="Arial" pitchFamily="34" charset="0"/>
                          <a:ea typeface="ＭＳ Ｐゴシック" pitchFamily="50" charset="-128"/>
                        </a:defRPr>
                      </a:lvl5pPr>
                      <a:lvl6pPr fontAlgn="base">
                        <a:spcBef>
                          <a:spcPct val="20000"/>
                        </a:spcBef>
                        <a:spcAft>
                          <a:spcPct val="0"/>
                        </a:spcAft>
                        <a:defRPr kumimoji="1" sz="1400">
                          <a:solidFill>
                            <a:schemeClr val="tx1"/>
                          </a:solidFill>
                          <a:latin typeface="Arial" pitchFamily="34" charset="0"/>
                          <a:ea typeface="ＭＳ Ｐゴシック" pitchFamily="50" charset="-128"/>
                        </a:defRPr>
                      </a:lvl6pPr>
                      <a:lvl7pPr fontAlgn="base">
                        <a:spcBef>
                          <a:spcPct val="20000"/>
                        </a:spcBef>
                        <a:spcAft>
                          <a:spcPct val="0"/>
                        </a:spcAft>
                        <a:defRPr kumimoji="1" sz="1400">
                          <a:solidFill>
                            <a:schemeClr val="tx1"/>
                          </a:solidFill>
                          <a:latin typeface="Arial" pitchFamily="34" charset="0"/>
                          <a:ea typeface="ＭＳ Ｐゴシック" pitchFamily="50" charset="-128"/>
                        </a:defRPr>
                      </a:lvl7pPr>
                      <a:lvl8pPr fontAlgn="base">
                        <a:spcBef>
                          <a:spcPct val="20000"/>
                        </a:spcBef>
                        <a:spcAft>
                          <a:spcPct val="0"/>
                        </a:spcAft>
                        <a:defRPr kumimoji="1" sz="1400">
                          <a:solidFill>
                            <a:schemeClr val="tx1"/>
                          </a:solidFill>
                          <a:latin typeface="Arial" pitchFamily="34" charset="0"/>
                          <a:ea typeface="ＭＳ Ｐゴシック" pitchFamily="50" charset="-128"/>
                        </a:defRPr>
                      </a:lvl8pPr>
                      <a:lvl9pPr fontAlgn="base">
                        <a:spcBef>
                          <a:spcPct val="20000"/>
                        </a:spcBef>
                        <a:spcAft>
                          <a:spcPct val="0"/>
                        </a:spcAft>
                        <a:defRPr kumimoji="1" sz="1400">
                          <a:solidFill>
                            <a:schemeClr val="tx1"/>
                          </a:solidFill>
                          <a:latin typeface="Arial"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400" b="1" i="0" u="none" strike="noStrike" cap="none" normalizeH="0" baseline="0" dirty="0" smtClean="0">
                          <a:ln>
                            <a:noFill/>
                          </a:ln>
                          <a:solidFill>
                            <a:srgbClr val="0000FF"/>
                          </a:solidFill>
                          <a:effectLst/>
                          <a:latin typeface="Arial" pitchFamily="34" charset="0"/>
                          <a:ea typeface="ＭＳ Ｐゴシック" pitchFamily="50" charset="-128"/>
                        </a:rPr>
                        <a:t>&lt; 18 dBZ</a:t>
                      </a:r>
                    </a:p>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400" b="1" i="0" u="none" strike="noStrike" cap="none" normalizeH="0" baseline="0" dirty="0" smtClean="0">
                          <a:ln>
                            <a:noFill/>
                          </a:ln>
                          <a:solidFill>
                            <a:srgbClr val="0000FF"/>
                          </a:solidFill>
                          <a:effectLst/>
                          <a:latin typeface="Arial" pitchFamily="34" charset="0"/>
                          <a:ea typeface="ＭＳ Ｐゴシック" pitchFamily="50" charset="-128"/>
                        </a:rPr>
                        <a:t>(&lt; 0.5 mm/</a:t>
                      </a:r>
                      <a:r>
                        <a:rPr kumimoji="1" lang="en-US" altLang="ja-JP" sz="1400" b="1" i="0" u="none" strike="noStrike" cap="none" normalizeH="0" baseline="0" dirty="0" err="1" smtClean="0">
                          <a:ln>
                            <a:noFill/>
                          </a:ln>
                          <a:solidFill>
                            <a:srgbClr val="0000FF"/>
                          </a:solidFill>
                          <a:effectLst/>
                          <a:latin typeface="Arial" pitchFamily="34" charset="0"/>
                          <a:ea typeface="ＭＳ Ｐゴシック" pitchFamily="50" charset="-128"/>
                        </a:rPr>
                        <a:t>hr</a:t>
                      </a:r>
                      <a:r>
                        <a:rPr kumimoji="1" lang="en-US" altLang="ja-JP" sz="1400" b="1" i="0" u="none" strike="noStrike" cap="none" normalizeH="0" baseline="0" dirty="0" smtClean="0">
                          <a:ln>
                            <a:noFill/>
                          </a:ln>
                          <a:solidFill>
                            <a:srgbClr val="0000FF"/>
                          </a:solidFill>
                          <a:effectLst/>
                          <a:latin typeface="Arial" pitchFamily="34" charset="0"/>
                          <a:ea typeface="ＭＳ Ｐゴシック" pitchFamily="50" charset="-128"/>
                        </a:rPr>
                        <a:t>)</a:t>
                      </a:r>
                    </a:p>
                  </a:txBody>
                  <a:tcPr marL="26353" marR="26353" marT="13176" marB="13176" anchor="ct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400" b="1" i="0" u="none" strike="noStrike" cap="none" normalizeH="0" baseline="0" dirty="0" smtClean="0">
                          <a:ln>
                            <a:noFill/>
                          </a:ln>
                          <a:solidFill>
                            <a:srgbClr val="0000FF"/>
                          </a:solidFill>
                          <a:effectLst/>
                          <a:latin typeface="Arial" pitchFamily="34" charset="0"/>
                          <a:ea typeface="ＭＳ Ｐゴシック" pitchFamily="50" charset="-128"/>
                        </a:rPr>
                        <a:t>&lt; 12 dBZ</a:t>
                      </a:r>
                    </a:p>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400" b="1" i="0" u="none" strike="noStrike" cap="none" normalizeH="0" baseline="0" dirty="0" smtClean="0">
                          <a:ln>
                            <a:noFill/>
                          </a:ln>
                          <a:solidFill>
                            <a:srgbClr val="0000FF"/>
                          </a:solidFill>
                          <a:effectLst/>
                          <a:latin typeface="Arial" pitchFamily="34" charset="0"/>
                          <a:ea typeface="ＭＳ Ｐゴシック" pitchFamily="50" charset="-128"/>
                        </a:rPr>
                        <a:t>(&lt; 0.2 mm/</a:t>
                      </a:r>
                      <a:r>
                        <a:rPr kumimoji="1" lang="en-US" altLang="ja-JP" sz="1400" b="1" i="0" u="none" strike="noStrike" cap="none" normalizeH="0" baseline="0" dirty="0" err="1" smtClean="0">
                          <a:ln>
                            <a:noFill/>
                          </a:ln>
                          <a:solidFill>
                            <a:srgbClr val="0000FF"/>
                          </a:solidFill>
                          <a:effectLst/>
                          <a:latin typeface="Arial" pitchFamily="34" charset="0"/>
                          <a:ea typeface="ＭＳ Ｐゴシック" pitchFamily="50" charset="-128"/>
                        </a:rPr>
                        <a:t>hr</a:t>
                      </a:r>
                      <a:r>
                        <a:rPr kumimoji="1" lang="en-US" altLang="ja-JP" sz="1400" b="1" i="0" u="none" strike="noStrike" cap="none" normalizeH="0" baseline="0" dirty="0" smtClean="0">
                          <a:ln>
                            <a:noFill/>
                          </a:ln>
                          <a:solidFill>
                            <a:srgbClr val="0000FF"/>
                          </a:solidFill>
                          <a:effectLst/>
                          <a:latin typeface="Arial" pitchFamily="34" charset="0"/>
                          <a:ea typeface="ＭＳ Ｐゴシック" pitchFamily="50" charset="-128"/>
                        </a:rPr>
                        <a:t>)</a:t>
                      </a:r>
                    </a:p>
                  </a:txBody>
                  <a:tcPr marL="26353" marR="26353" marT="13176" marB="13176" anchor="ct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defRPr kumimoji="1" sz="2400">
                          <a:solidFill>
                            <a:schemeClr val="tx1"/>
                          </a:solidFill>
                          <a:latin typeface="Arial" pitchFamily="34" charset="0"/>
                          <a:ea typeface="ＭＳ Ｐゴシック" pitchFamily="50" charset="-128"/>
                        </a:defRPr>
                      </a:lvl1pPr>
                      <a:lvl2pPr>
                        <a:spcBef>
                          <a:spcPct val="20000"/>
                        </a:spcBef>
                        <a:defRPr kumimoji="1" sz="2000">
                          <a:solidFill>
                            <a:schemeClr val="tx1"/>
                          </a:solidFill>
                          <a:latin typeface="Arial" pitchFamily="34" charset="0"/>
                          <a:ea typeface="ＭＳ Ｐゴシック" pitchFamily="50" charset="-128"/>
                        </a:defRPr>
                      </a:lvl2pPr>
                      <a:lvl3pPr>
                        <a:spcBef>
                          <a:spcPct val="20000"/>
                        </a:spcBef>
                        <a:defRPr kumimoji="1">
                          <a:solidFill>
                            <a:schemeClr val="tx1"/>
                          </a:solidFill>
                          <a:latin typeface="Arial" pitchFamily="34" charset="0"/>
                          <a:ea typeface="ＭＳ Ｐゴシック" pitchFamily="50" charset="-128"/>
                        </a:defRPr>
                      </a:lvl3pPr>
                      <a:lvl4pPr>
                        <a:spcBef>
                          <a:spcPct val="20000"/>
                        </a:spcBef>
                        <a:defRPr kumimoji="1" sz="1600">
                          <a:solidFill>
                            <a:schemeClr val="tx1"/>
                          </a:solidFill>
                          <a:latin typeface="Arial" pitchFamily="34" charset="0"/>
                          <a:ea typeface="ＭＳ Ｐゴシック" pitchFamily="50" charset="-128"/>
                        </a:defRPr>
                      </a:lvl4pPr>
                      <a:lvl5pPr>
                        <a:spcBef>
                          <a:spcPct val="20000"/>
                        </a:spcBef>
                        <a:defRPr kumimoji="1" sz="1400">
                          <a:solidFill>
                            <a:schemeClr val="tx1"/>
                          </a:solidFill>
                          <a:latin typeface="Arial" pitchFamily="34" charset="0"/>
                          <a:ea typeface="ＭＳ Ｐゴシック" pitchFamily="50" charset="-128"/>
                        </a:defRPr>
                      </a:lvl5pPr>
                      <a:lvl6pPr fontAlgn="base">
                        <a:spcBef>
                          <a:spcPct val="20000"/>
                        </a:spcBef>
                        <a:spcAft>
                          <a:spcPct val="0"/>
                        </a:spcAft>
                        <a:defRPr kumimoji="1" sz="1400">
                          <a:solidFill>
                            <a:schemeClr val="tx1"/>
                          </a:solidFill>
                          <a:latin typeface="Arial" pitchFamily="34" charset="0"/>
                          <a:ea typeface="ＭＳ Ｐゴシック" pitchFamily="50" charset="-128"/>
                        </a:defRPr>
                      </a:lvl6pPr>
                      <a:lvl7pPr fontAlgn="base">
                        <a:spcBef>
                          <a:spcPct val="20000"/>
                        </a:spcBef>
                        <a:spcAft>
                          <a:spcPct val="0"/>
                        </a:spcAft>
                        <a:defRPr kumimoji="1" sz="1400">
                          <a:solidFill>
                            <a:schemeClr val="tx1"/>
                          </a:solidFill>
                          <a:latin typeface="Arial" pitchFamily="34" charset="0"/>
                          <a:ea typeface="ＭＳ Ｐゴシック" pitchFamily="50" charset="-128"/>
                        </a:defRPr>
                      </a:lvl7pPr>
                      <a:lvl8pPr fontAlgn="base">
                        <a:spcBef>
                          <a:spcPct val="20000"/>
                        </a:spcBef>
                        <a:spcAft>
                          <a:spcPct val="0"/>
                        </a:spcAft>
                        <a:defRPr kumimoji="1" sz="1400">
                          <a:solidFill>
                            <a:schemeClr val="tx1"/>
                          </a:solidFill>
                          <a:latin typeface="Arial" pitchFamily="34" charset="0"/>
                          <a:ea typeface="ＭＳ Ｐゴシック" pitchFamily="50" charset="-128"/>
                        </a:defRPr>
                      </a:lvl8pPr>
                      <a:lvl9pPr fontAlgn="base">
                        <a:spcBef>
                          <a:spcPct val="20000"/>
                        </a:spcBef>
                        <a:spcAft>
                          <a:spcPct val="0"/>
                        </a:spcAft>
                        <a:defRPr kumimoji="1" sz="1400">
                          <a:solidFill>
                            <a:schemeClr val="tx1"/>
                          </a:solidFill>
                          <a:latin typeface="Arial"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400" b="1" i="0" u="none" strike="noStrike" cap="none" normalizeH="0" baseline="0" dirty="0" smtClean="0">
                          <a:ln>
                            <a:noFill/>
                          </a:ln>
                          <a:solidFill>
                            <a:srgbClr val="002060"/>
                          </a:solidFill>
                          <a:effectLst/>
                          <a:latin typeface="Arial" pitchFamily="34" charset="0"/>
                          <a:ea typeface="ＭＳ Ｐゴシック" pitchFamily="50" charset="-128"/>
                        </a:rPr>
                        <a:t>&lt; 23 </a:t>
                      </a:r>
                      <a:r>
                        <a:rPr kumimoji="1" lang="en-US" altLang="ja-JP" sz="1400" b="1" i="0" u="none" strike="noStrike" cap="none" normalizeH="0" baseline="0" dirty="0" err="1" smtClean="0">
                          <a:ln>
                            <a:noFill/>
                          </a:ln>
                          <a:solidFill>
                            <a:srgbClr val="002060"/>
                          </a:solidFill>
                          <a:effectLst/>
                          <a:latin typeface="Arial" pitchFamily="34" charset="0"/>
                          <a:ea typeface="ＭＳ Ｐゴシック" pitchFamily="50" charset="-128"/>
                        </a:rPr>
                        <a:t>dBZ</a:t>
                      </a:r>
                      <a:endParaRPr kumimoji="1" lang="en-US" altLang="ja-JP" sz="1400" b="1" i="0" u="none" strike="noStrike" cap="none" normalizeH="0" baseline="0" dirty="0" smtClean="0">
                        <a:ln>
                          <a:noFill/>
                        </a:ln>
                        <a:solidFill>
                          <a:srgbClr val="002060"/>
                        </a:solidFill>
                        <a:effectLst/>
                        <a:latin typeface="Arial" pitchFamily="34" charset="0"/>
                        <a:ea typeface="ＭＳ Ｐゴシック"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400" b="1" i="0" u="none" strike="noStrike" cap="none" normalizeH="0" baseline="0" dirty="0" smtClean="0">
                          <a:ln>
                            <a:noFill/>
                          </a:ln>
                          <a:solidFill>
                            <a:srgbClr val="002060"/>
                          </a:solidFill>
                          <a:effectLst/>
                          <a:latin typeface="Arial" pitchFamily="34" charset="0"/>
                          <a:ea typeface="ＭＳ Ｐゴシック" pitchFamily="50" charset="-128"/>
                        </a:rPr>
                        <a:t>(&lt; 0.7 mm/</a:t>
                      </a:r>
                      <a:r>
                        <a:rPr kumimoji="1" lang="en-US" altLang="ja-JP" sz="1400" b="1" i="0" u="none" strike="noStrike" cap="none" normalizeH="0" baseline="0" dirty="0" err="1" smtClean="0">
                          <a:ln>
                            <a:noFill/>
                          </a:ln>
                          <a:solidFill>
                            <a:srgbClr val="002060"/>
                          </a:solidFill>
                          <a:effectLst/>
                          <a:latin typeface="Arial" pitchFamily="34" charset="0"/>
                          <a:ea typeface="ＭＳ Ｐゴシック" pitchFamily="50" charset="-128"/>
                        </a:rPr>
                        <a:t>hr</a:t>
                      </a:r>
                      <a:r>
                        <a:rPr kumimoji="1" lang="en-US" altLang="ja-JP" sz="1400" b="1" i="0" u="none" strike="noStrike" cap="none" normalizeH="0" baseline="0" dirty="0" smtClean="0">
                          <a:ln>
                            <a:noFill/>
                          </a:ln>
                          <a:solidFill>
                            <a:srgbClr val="002060"/>
                          </a:solidFill>
                          <a:effectLst/>
                          <a:latin typeface="Arial" pitchFamily="34" charset="0"/>
                          <a:ea typeface="ＭＳ Ｐゴシック" pitchFamily="50" charset="-128"/>
                        </a:rPr>
                        <a:t>)</a:t>
                      </a:r>
                    </a:p>
                  </a:txBody>
                  <a:tcPr marL="26353" marR="26353" marT="13176" marB="13176" anchor="ct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solidFill>
                      <a:srgbClr val="FFFFFF"/>
                    </a:solidFill>
                  </a:tcPr>
                </a:tc>
              </a:tr>
            </a:tbl>
          </a:graphicData>
        </a:graphic>
      </p:graphicFrame>
    </p:spTree>
    <p:extLst>
      <p:ext uri="{BB962C8B-B14F-4D97-AF65-F5344CB8AC3E}">
        <p14:creationId xmlns:p14="http://schemas.microsoft.com/office/powerpoint/2010/main" val="21692955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Picture 53" descr="C:\Documents and Settings\02027\デスクトップ\2.png"/>
          <p:cNvPicPr>
            <a:picLocks noChangeAspect="1" noChangeArrowheads="1"/>
          </p:cNvPicPr>
          <p:nvPr/>
        </p:nvPicPr>
        <p:blipFill>
          <a:blip r:embed="rId3" cstate="print"/>
          <a:srcRect/>
          <a:stretch>
            <a:fillRect/>
          </a:stretch>
        </p:blipFill>
        <p:spPr bwMode="auto">
          <a:xfrm>
            <a:off x="-280230" y="475693"/>
            <a:ext cx="6199301" cy="4382910"/>
          </a:xfrm>
          <a:prstGeom prst="rect">
            <a:avLst/>
          </a:prstGeom>
          <a:noFill/>
          <a:ln w="9525">
            <a:noFill/>
            <a:miter lim="800000"/>
            <a:headEnd/>
            <a:tailEnd/>
          </a:ln>
        </p:spPr>
      </p:pic>
      <p:sp>
        <p:nvSpPr>
          <p:cNvPr id="8221" name="テキスト ボックス 2"/>
          <p:cNvSpPr txBox="1">
            <a:spLocks noChangeArrowheads="1"/>
          </p:cNvSpPr>
          <p:nvPr/>
        </p:nvSpPr>
        <p:spPr bwMode="auto">
          <a:xfrm>
            <a:off x="517397" y="44627"/>
            <a:ext cx="8826011" cy="523220"/>
          </a:xfrm>
          <a:prstGeom prst="rect">
            <a:avLst/>
          </a:prstGeom>
          <a:noFill/>
          <a:ln w="9525">
            <a:noFill/>
            <a:miter lim="800000"/>
            <a:headEnd/>
            <a:tailEnd/>
          </a:ln>
        </p:spPr>
        <p:txBody>
          <a:bodyPr wrap="square">
            <a:spAutoFit/>
          </a:bodyPr>
          <a:lstStyle/>
          <a:p>
            <a:pPr algn="ctr" defTabSz="914400"/>
            <a:r>
              <a:rPr kumimoji="1" lang="en-US" altLang="ja-JP" sz="2800" b="1" dirty="0" smtClean="0">
                <a:solidFill>
                  <a:prstClr val="white"/>
                </a:solidFill>
                <a:effectLst>
                  <a:outerShdw blurRad="38100" dist="38100" dir="2700000" algn="tl">
                    <a:srgbClr val="000000">
                      <a:alpha val="43137"/>
                    </a:srgbClr>
                  </a:outerShdw>
                </a:effectLst>
                <a:latin typeface="Calibri"/>
                <a:ea typeface="ＭＳ Ｐゴシック" pitchFamily="50" charset="-128"/>
                <a:cs typeface="Arial" pitchFamily="34" charset="0"/>
              </a:rPr>
              <a:t>The Advanced Land Observing Satellite-2 (ALOS-2)</a:t>
            </a:r>
            <a:endParaRPr kumimoji="1" lang="en-US" altLang="ja-JP" sz="2800" b="1" dirty="0">
              <a:solidFill>
                <a:prstClr val="white"/>
              </a:solidFill>
              <a:effectLst>
                <a:outerShdw blurRad="38100" dist="38100" dir="2700000" algn="tl">
                  <a:srgbClr val="000000">
                    <a:alpha val="43137"/>
                  </a:srgbClr>
                </a:outerShdw>
              </a:effectLst>
              <a:latin typeface="Calibri"/>
              <a:ea typeface="ＭＳ Ｐゴシック" pitchFamily="50" charset="-128"/>
              <a:cs typeface="Arial" pitchFamily="34" charset="0"/>
            </a:endParaRPr>
          </a:p>
        </p:txBody>
      </p:sp>
      <p:sp>
        <p:nvSpPr>
          <p:cNvPr id="8222" name="Rectangle 12"/>
          <p:cNvSpPr>
            <a:spLocks noChangeArrowheads="1"/>
          </p:cNvSpPr>
          <p:nvPr/>
        </p:nvSpPr>
        <p:spPr bwMode="auto">
          <a:xfrm>
            <a:off x="982678" y="3925646"/>
            <a:ext cx="7293844" cy="2205732"/>
          </a:xfrm>
          <a:prstGeom prst="rect">
            <a:avLst/>
          </a:prstGeom>
          <a:noFill/>
          <a:ln w="9525">
            <a:noFill/>
            <a:miter lim="800000"/>
            <a:headEnd/>
            <a:tailEnd/>
          </a:ln>
        </p:spPr>
        <p:txBody>
          <a:bodyPr wrap="square">
            <a:spAutoFit/>
          </a:bodyPr>
          <a:lstStyle/>
          <a:p>
            <a:pPr defTabSz="914400">
              <a:spcAft>
                <a:spcPts val="400"/>
              </a:spcAft>
            </a:pPr>
            <a:r>
              <a:rPr kumimoji="1" lang="en-US" altLang="ja-JP" sz="2800" b="1" dirty="0" smtClean="0">
                <a:solidFill>
                  <a:srgbClr val="003300"/>
                </a:solidFill>
                <a:latin typeface="Calibri"/>
                <a:ea typeface="ＭＳ Ｐゴシック" pitchFamily="50" charset="-128"/>
              </a:rPr>
              <a:t>Objectives</a:t>
            </a:r>
          </a:p>
          <a:p>
            <a:pPr marL="450850" indent="-450850" defTabSz="914400">
              <a:spcAft>
                <a:spcPts val="400"/>
              </a:spcAft>
              <a:buFont typeface="Wingdings" pitchFamily="2" charset="2"/>
              <a:buChar char="l"/>
            </a:pPr>
            <a:r>
              <a:rPr kumimoji="1" lang="en-US" altLang="ja-JP" sz="2400" b="1" dirty="0">
                <a:solidFill>
                  <a:srgbClr val="003300"/>
                </a:solidFill>
                <a:latin typeface="Calibri"/>
                <a:ea typeface="ＭＳ Ｐゴシック" pitchFamily="50" charset="-128"/>
              </a:rPr>
              <a:t>D</a:t>
            </a:r>
            <a:r>
              <a:rPr kumimoji="1" lang="en-US" altLang="ja-JP" sz="2400" b="1" dirty="0" smtClean="0">
                <a:solidFill>
                  <a:srgbClr val="003300"/>
                </a:solidFill>
                <a:latin typeface="Calibri"/>
                <a:ea typeface="ＭＳ Ｐゴシック" pitchFamily="50" charset="-128"/>
              </a:rPr>
              <a:t>isaster monitoring of damage areas</a:t>
            </a:r>
          </a:p>
          <a:p>
            <a:pPr marL="450850" indent="-450850" defTabSz="914400">
              <a:spcAft>
                <a:spcPts val="400"/>
              </a:spcAft>
              <a:buFont typeface="Wingdings" pitchFamily="2" charset="2"/>
              <a:buChar char="l"/>
            </a:pPr>
            <a:r>
              <a:rPr kumimoji="1" lang="en-US" altLang="ja-JP" sz="2400" b="1" dirty="0" smtClean="0">
                <a:solidFill>
                  <a:srgbClr val="003300"/>
                </a:solidFill>
                <a:latin typeface="Calibri"/>
                <a:ea typeface="ＭＳ Ｐゴシック" pitchFamily="50" charset="-128"/>
              </a:rPr>
              <a:t>National land and infrastructure </a:t>
            </a:r>
            <a:r>
              <a:rPr kumimoji="1" lang="en-US" altLang="ja-JP" sz="2400" b="1" dirty="0">
                <a:solidFill>
                  <a:srgbClr val="003300"/>
                </a:solidFill>
                <a:latin typeface="Calibri"/>
                <a:ea typeface="ＭＳ Ｐゴシック" pitchFamily="50" charset="-128"/>
              </a:rPr>
              <a:t>m</a:t>
            </a:r>
            <a:r>
              <a:rPr kumimoji="1" lang="en-US" altLang="ja-JP" sz="2400" b="1" dirty="0" smtClean="0">
                <a:solidFill>
                  <a:srgbClr val="003300"/>
                </a:solidFill>
                <a:latin typeface="Calibri"/>
                <a:ea typeface="ＭＳ Ｐゴシック" pitchFamily="50" charset="-128"/>
              </a:rPr>
              <a:t>anagement</a:t>
            </a:r>
          </a:p>
          <a:p>
            <a:pPr marL="450850" indent="-450850" defTabSz="914400">
              <a:spcAft>
                <a:spcPts val="400"/>
              </a:spcAft>
              <a:buFont typeface="Wingdings" pitchFamily="2" charset="2"/>
              <a:buChar char="l"/>
            </a:pPr>
            <a:r>
              <a:rPr kumimoji="1" lang="en-US" altLang="ja-JP" sz="2400" b="1" dirty="0" smtClean="0">
                <a:solidFill>
                  <a:srgbClr val="003300"/>
                </a:solidFill>
                <a:latin typeface="Calibri"/>
                <a:ea typeface="ＭＳ Ｐゴシック" pitchFamily="50" charset="-128"/>
              </a:rPr>
              <a:t>Effective monitoring of cultivated areas</a:t>
            </a:r>
          </a:p>
          <a:p>
            <a:pPr marL="450850" indent="-450850" defTabSz="914400">
              <a:spcAft>
                <a:spcPts val="400"/>
              </a:spcAft>
              <a:buFont typeface="Wingdings" pitchFamily="2" charset="2"/>
              <a:buChar char="l"/>
            </a:pPr>
            <a:r>
              <a:rPr kumimoji="1" lang="en-US" altLang="ja-JP" sz="2400" b="1" dirty="0">
                <a:solidFill>
                  <a:srgbClr val="003300"/>
                </a:solidFill>
                <a:latin typeface="Calibri"/>
                <a:ea typeface="ＭＳ Ｐゴシック" pitchFamily="50" charset="-128"/>
              </a:rPr>
              <a:t>S</a:t>
            </a:r>
            <a:r>
              <a:rPr kumimoji="1" lang="en-US" altLang="ja-JP" sz="2400" b="1" dirty="0" smtClean="0">
                <a:solidFill>
                  <a:srgbClr val="003300"/>
                </a:solidFill>
                <a:latin typeface="Calibri"/>
                <a:ea typeface="ＭＳ Ｐゴシック" pitchFamily="50" charset="-128"/>
              </a:rPr>
              <a:t>olution </a:t>
            </a:r>
            <a:r>
              <a:rPr kumimoji="1" lang="en-US" altLang="ja-JP" sz="2400" b="1" dirty="0">
                <a:solidFill>
                  <a:srgbClr val="003300"/>
                </a:solidFill>
                <a:latin typeface="Calibri"/>
                <a:ea typeface="ＭＳ Ｐゴシック" pitchFamily="50" charset="-128"/>
              </a:rPr>
              <a:t>of G</a:t>
            </a:r>
            <a:r>
              <a:rPr kumimoji="1" lang="en-US" altLang="ja-JP" sz="2400" b="1" dirty="0" smtClean="0">
                <a:solidFill>
                  <a:srgbClr val="003300"/>
                </a:solidFill>
                <a:latin typeface="Calibri"/>
                <a:ea typeface="ＭＳ Ｐゴシック" pitchFamily="50" charset="-128"/>
              </a:rPr>
              <a:t>lobal </a:t>
            </a:r>
            <a:r>
              <a:rPr kumimoji="1" lang="en-US" altLang="ja-JP" sz="2400" b="1" dirty="0">
                <a:solidFill>
                  <a:srgbClr val="003300"/>
                </a:solidFill>
                <a:latin typeface="Calibri"/>
                <a:ea typeface="ＭＳ Ｐゴシック" pitchFamily="50" charset="-128"/>
              </a:rPr>
              <a:t>E</a:t>
            </a:r>
            <a:r>
              <a:rPr kumimoji="1" lang="en-US" altLang="ja-JP" sz="2400" b="1" dirty="0" smtClean="0">
                <a:solidFill>
                  <a:srgbClr val="003300"/>
                </a:solidFill>
                <a:latin typeface="Calibri"/>
                <a:ea typeface="ＭＳ Ｐゴシック" pitchFamily="50" charset="-128"/>
              </a:rPr>
              <a:t>nvironment Issues, </a:t>
            </a:r>
            <a:r>
              <a:rPr kumimoji="1" lang="en-US" altLang="ja-JP" sz="2400" b="1" dirty="0" err="1" smtClean="0">
                <a:solidFill>
                  <a:srgbClr val="003300"/>
                </a:solidFill>
                <a:latin typeface="Calibri"/>
                <a:ea typeface="ＭＳ Ｐゴシック" pitchFamily="50" charset="-128"/>
              </a:rPr>
              <a:t>etc</a:t>
            </a:r>
            <a:endParaRPr kumimoji="1" lang="ja-JP" altLang="en-US" sz="2400" b="1" dirty="0">
              <a:solidFill>
                <a:srgbClr val="003300"/>
              </a:solidFill>
              <a:latin typeface="Calibri"/>
              <a:ea typeface="ＭＳ Ｐゴシック" pitchFamily="50" charset="-128"/>
            </a:endParaRPr>
          </a:p>
        </p:txBody>
      </p:sp>
      <p:sp>
        <p:nvSpPr>
          <p:cNvPr id="8225" name="AutoShape 34"/>
          <p:cNvSpPr>
            <a:spLocks noChangeArrowheads="1"/>
          </p:cNvSpPr>
          <p:nvPr/>
        </p:nvSpPr>
        <p:spPr bwMode="auto">
          <a:xfrm>
            <a:off x="5553777" y="1421488"/>
            <a:ext cx="3590224" cy="1150937"/>
          </a:xfrm>
          <a:prstGeom prst="roundRect">
            <a:avLst>
              <a:gd name="adj" fmla="val 0"/>
            </a:avLst>
          </a:prstGeom>
          <a:noFill/>
          <a:ln w="9525">
            <a:noFill/>
            <a:round/>
            <a:headEnd/>
            <a:tailEnd/>
          </a:ln>
        </p:spPr>
        <p:txBody>
          <a:bodyPr lIns="53977" tIns="45700" rIns="53977" bIns="45700"/>
          <a:lstStyle/>
          <a:p>
            <a:pPr defTabSz="912813"/>
            <a:r>
              <a:rPr kumimoji="1" lang="en-US" altLang="ja-JP" sz="2800" b="1" dirty="0">
                <a:solidFill>
                  <a:srgbClr val="FF0000"/>
                </a:solidFill>
                <a:latin typeface="Calibri" pitchFamily="34" charset="0"/>
                <a:ea typeface="ＭＳ Ｐゴシック" pitchFamily="50" charset="-128"/>
                <a:cs typeface="Arial" pitchFamily="34" charset="0"/>
              </a:rPr>
              <a:t>L-band SAR (PALSAR-2)</a:t>
            </a:r>
            <a:endParaRPr kumimoji="1" lang="ja-JP" altLang="en-US" sz="2800" b="1" dirty="0">
              <a:solidFill>
                <a:srgbClr val="FF0000"/>
              </a:solidFill>
              <a:latin typeface="Calibri" pitchFamily="34" charset="0"/>
              <a:ea typeface="ＭＳ Ｐゴシック" pitchFamily="50" charset="-128"/>
              <a:cs typeface="Arial" pitchFamily="34" charset="0"/>
            </a:endParaRPr>
          </a:p>
          <a:p>
            <a:pPr marL="355600" indent="-355600" defTabSz="912813">
              <a:buFont typeface="Arial" pitchFamily="34" charset="0"/>
              <a:buChar char="•"/>
            </a:pPr>
            <a:r>
              <a:rPr kumimoji="1" lang="en-US" altLang="ja-JP" sz="2400" b="1" dirty="0" smtClean="0">
                <a:solidFill>
                  <a:prstClr val="black"/>
                </a:solidFill>
                <a:latin typeface="Calibri" pitchFamily="34" charset="0"/>
                <a:ea typeface="ＭＳ Ｐゴシック" pitchFamily="50" charset="-128"/>
                <a:cs typeface="Arial" pitchFamily="34" charset="0"/>
              </a:rPr>
              <a:t>Wide-swath </a:t>
            </a:r>
            <a:r>
              <a:rPr kumimoji="1" lang="en-US" altLang="ja-JP" sz="2400" b="1" dirty="0">
                <a:solidFill>
                  <a:prstClr val="black"/>
                </a:solidFill>
                <a:latin typeface="Calibri" pitchFamily="34" charset="0"/>
                <a:ea typeface="ＭＳ Ｐゴシック" pitchFamily="50" charset="-128"/>
                <a:cs typeface="Arial" pitchFamily="34" charset="0"/>
              </a:rPr>
              <a:t>(Max </a:t>
            </a:r>
            <a:r>
              <a:rPr kumimoji="1" lang="en-US" altLang="ja-JP" sz="2400" b="1" dirty="0" smtClean="0">
                <a:solidFill>
                  <a:prstClr val="black"/>
                </a:solidFill>
                <a:latin typeface="Calibri" pitchFamily="34" charset="0"/>
                <a:ea typeface="ＭＳ Ｐゴシック" pitchFamily="50" charset="-128"/>
                <a:cs typeface="Arial" pitchFamily="34" charset="0"/>
              </a:rPr>
              <a:t>490km)</a:t>
            </a:r>
          </a:p>
          <a:p>
            <a:pPr marL="355600" indent="-355600" defTabSz="912813">
              <a:buFont typeface="Arial" pitchFamily="34" charset="0"/>
              <a:buChar char="•"/>
            </a:pPr>
            <a:r>
              <a:rPr kumimoji="1" lang="en-US" altLang="ja-JP" sz="2400" b="1" dirty="0" smtClean="0">
                <a:solidFill>
                  <a:prstClr val="black"/>
                </a:solidFill>
                <a:latin typeface="Calibri" pitchFamily="34" charset="0"/>
                <a:ea typeface="ＭＳ Ｐゴシック" pitchFamily="50" charset="-128"/>
                <a:cs typeface="Arial" pitchFamily="34" charset="0"/>
              </a:rPr>
              <a:t>Right-and-left looking</a:t>
            </a:r>
          </a:p>
          <a:p>
            <a:pPr marL="355600" indent="-355600" defTabSz="912813">
              <a:buFont typeface="Arial" pitchFamily="34" charset="0"/>
              <a:buChar char="•"/>
            </a:pPr>
            <a:r>
              <a:rPr kumimoji="1" lang="en-US" altLang="ja-JP" sz="2400" b="1" dirty="0" smtClean="0">
                <a:solidFill>
                  <a:prstClr val="black"/>
                </a:solidFill>
                <a:latin typeface="Calibri" pitchFamily="34" charset="0"/>
                <a:ea typeface="ＭＳ Ｐゴシック" pitchFamily="50" charset="-128"/>
                <a:cs typeface="Arial" pitchFamily="34" charset="0"/>
              </a:rPr>
              <a:t>High-resolution </a:t>
            </a:r>
            <a:r>
              <a:rPr kumimoji="1" lang="en-US" altLang="ja-JP" sz="2400" b="1" dirty="0">
                <a:solidFill>
                  <a:prstClr val="black"/>
                </a:solidFill>
                <a:latin typeface="Calibri" pitchFamily="34" charset="0"/>
                <a:ea typeface="ＭＳ Ｐゴシック" pitchFamily="50" charset="-128"/>
                <a:cs typeface="Arial" pitchFamily="34" charset="0"/>
              </a:rPr>
              <a:t>(1-3m</a:t>
            </a:r>
            <a:r>
              <a:rPr kumimoji="1" lang="en-US" altLang="ja-JP" sz="2400" b="1" dirty="0" smtClean="0">
                <a:solidFill>
                  <a:prstClr val="black"/>
                </a:solidFill>
                <a:latin typeface="Calibri" pitchFamily="34" charset="0"/>
                <a:ea typeface="ＭＳ Ｐゴシック" pitchFamily="50" charset="-128"/>
                <a:cs typeface="Arial" pitchFamily="34" charset="0"/>
              </a:rPr>
              <a:t>)</a:t>
            </a:r>
            <a:endParaRPr kumimoji="1" lang="en-US" altLang="ja-JP" sz="2400" b="1" dirty="0">
              <a:solidFill>
                <a:prstClr val="black"/>
              </a:solidFill>
              <a:latin typeface="Calibri" pitchFamily="34" charset="0"/>
              <a:ea typeface="ＭＳ Ｐゴシック" pitchFamily="50" charset="-128"/>
              <a:cs typeface="Arial" pitchFamily="34" charset="0"/>
            </a:endParaRPr>
          </a:p>
        </p:txBody>
      </p:sp>
      <p:sp>
        <p:nvSpPr>
          <p:cNvPr id="36" name="スライド番号プレースホルダ 35"/>
          <p:cNvSpPr>
            <a:spLocks noGrp="1"/>
          </p:cNvSpPr>
          <p:nvPr>
            <p:ph type="sldNum" sz="quarter" idx="12"/>
          </p:nvPr>
        </p:nvSpPr>
        <p:spPr/>
        <p:txBody>
          <a:bodyPr/>
          <a:lstStyle/>
          <a:p>
            <a:pPr>
              <a:defRPr/>
            </a:pPr>
            <a:fld id="{88F37BC6-FEF5-474E-9231-C5DFFD4B31A0}" type="slidenum">
              <a:rPr lang="ja-JP" altLang="en-US" smtClean="0">
                <a:solidFill>
                  <a:prstClr val="black"/>
                </a:solidFill>
              </a:rPr>
              <a:pPr>
                <a:defRPr/>
              </a:pPr>
              <a:t>6</a:t>
            </a:fld>
            <a:endParaRPr lang="ja-JP" altLang="en-US" dirty="0">
              <a:solidFill>
                <a:prstClr val="black"/>
              </a:solidFill>
            </a:endParaRPr>
          </a:p>
        </p:txBody>
      </p:sp>
      <p:sp>
        <p:nvSpPr>
          <p:cNvPr id="2" name="正方形/長方形 1"/>
          <p:cNvSpPr/>
          <p:nvPr/>
        </p:nvSpPr>
        <p:spPr>
          <a:xfrm>
            <a:off x="3643196" y="836715"/>
            <a:ext cx="2069797" cy="584775"/>
          </a:xfrm>
          <a:prstGeom prst="rect">
            <a:avLst/>
          </a:prstGeom>
        </p:spPr>
        <p:txBody>
          <a:bodyPr wrap="none">
            <a:spAutoFit/>
          </a:bodyPr>
          <a:lstStyle/>
          <a:p>
            <a:pPr defTabSz="914400"/>
            <a:r>
              <a:rPr kumimoji="1" lang="en-US" altLang="ja-JP" sz="3200" b="1" dirty="0">
                <a:solidFill>
                  <a:srgbClr val="008000"/>
                </a:solidFill>
                <a:latin typeface="Calibri"/>
                <a:ea typeface="ＭＳ Ｐゴシック" pitchFamily="50" charset="-128"/>
              </a:rPr>
              <a:t>"DAICHI-2"</a:t>
            </a:r>
            <a:endParaRPr kumimoji="1" lang="ja-JP" altLang="en-US" sz="3200" b="1" dirty="0">
              <a:solidFill>
                <a:srgbClr val="008000"/>
              </a:solidFill>
              <a:latin typeface="Calibri"/>
              <a:ea typeface="ＭＳ Ｐゴシック" pitchFamily="50" charset="-128"/>
            </a:endParaRPr>
          </a:p>
        </p:txBody>
      </p:sp>
      <p:sp>
        <p:nvSpPr>
          <p:cNvPr id="37" name="Rectangle 14"/>
          <p:cNvSpPr>
            <a:spLocks noChangeArrowheads="1"/>
          </p:cNvSpPr>
          <p:nvPr/>
        </p:nvSpPr>
        <p:spPr bwMode="auto">
          <a:xfrm>
            <a:off x="5553776" y="3356992"/>
            <a:ext cx="3699026" cy="523220"/>
          </a:xfrm>
          <a:prstGeom prst="rect">
            <a:avLst/>
          </a:prstGeom>
          <a:noFill/>
          <a:ln w="19050" algn="ctr">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defPPr>
              <a:defRPr lang="ja-JP"/>
            </a:defPPr>
            <a:lvl1pPr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5pPr>
            <a:lvl6pPr marL="2286000" algn="l" defTabSz="914400" rtl="0" eaLnBrk="1" latinLnBrk="0" hangingPunct="1">
              <a:defRPr kumimoji="1" kern="1200">
                <a:solidFill>
                  <a:schemeClr val="tx1"/>
                </a:solidFill>
                <a:latin typeface="Arial" pitchFamily="34" charset="0"/>
                <a:ea typeface="ＭＳ Ｐゴシック" pitchFamily="50" charset="-128"/>
                <a:cs typeface="+mn-cs"/>
              </a:defRPr>
            </a:lvl6pPr>
            <a:lvl7pPr marL="2743200" algn="l" defTabSz="914400" rtl="0" eaLnBrk="1" latinLnBrk="0" hangingPunct="1">
              <a:defRPr kumimoji="1" kern="1200">
                <a:solidFill>
                  <a:schemeClr val="tx1"/>
                </a:solidFill>
                <a:latin typeface="Arial" pitchFamily="34" charset="0"/>
                <a:ea typeface="ＭＳ Ｐゴシック" pitchFamily="50" charset="-128"/>
                <a:cs typeface="+mn-cs"/>
              </a:defRPr>
            </a:lvl7pPr>
            <a:lvl8pPr marL="3200400" algn="l" defTabSz="914400" rtl="0" eaLnBrk="1" latinLnBrk="0" hangingPunct="1">
              <a:defRPr kumimoji="1" kern="1200">
                <a:solidFill>
                  <a:schemeClr val="tx1"/>
                </a:solidFill>
                <a:latin typeface="Arial" pitchFamily="34" charset="0"/>
                <a:ea typeface="ＭＳ Ｐゴシック" pitchFamily="50" charset="-128"/>
                <a:cs typeface="+mn-cs"/>
              </a:defRPr>
            </a:lvl8pPr>
            <a:lvl9pPr marL="3657600" algn="l" defTabSz="914400" rtl="0" eaLnBrk="1" latinLnBrk="0" hangingPunct="1">
              <a:defRPr kumimoji="1" kern="1200">
                <a:solidFill>
                  <a:schemeClr val="tx1"/>
                </a:solidFill>
                <a:latin typeface="Arial" pitchFamily="34" charset="0"/>
                <a:ea typeface="ＭＳ Ｐゴシック" pitchFamily="50" charset="-128"/>
                <a:cs typeface="+mn-cs"/>
              </a:defRPr>
            </a:lvl9pPr>
          </a:lstStyle>
          <a:p>
            <a:pPr defTabSz="914400" eaLnBrk="0" hangingPunct="0">
              <a:buClr>
                <a:srgbClr val="000000"/>
              </a:buClr>
              <a:buSzPct val="100000"/>
              <a:buFont typeface="Arial" pitchFamily="34" charset="0"/>
              <a:buNone/>
            </a:pPr>
            <a:r>
              <a:rPr lang="en-US" altLang="ja-JP" sz="2000" b="1" i="1">
                <a:solidFill>
                  <a:srgbClr val="00CC00"/>
                </a:solidFill>
                <a:latin typeface="Calibri" pitchFamily="34" charset="0"/>
                <a:cs typeface="Arial"/>
              </a:rPr>
              <a:t> </a:t>
            </a:r>
            <a:r>
              <a:rPr lang="en-US" altLang="ja-JP" sz="2000" b="1" i="1" smtClean="0">
                <a:solidFill>
                  <a:srgbClr val="00CC00"/>
                </a:solidFill>
                <a:latin typeface="Calibri" pitchFamily="34" charset="0"/>
                <a:cs typeface="Arial"/>
              </a:rPr>
              <a:t> </a:t>
            </a:r>
            <a:r>
              <a:rPr lang="en-US" altLang="ja-JP" sz="2800" b="1" i="1" smtClean="0">
                <a:solidFill>
                  <a:srgbClr val="FF0000"/>
                </a:solidFill>
                <a:latin typeface="Calibri" pitchFamily="34" charset="0"/>
                <a:cs typeface="Arial"/>
              </a:rPr>
              <a:t>To be launched in 2014</a:t>
            </a:r>
            <a:endParaRPr lang="en-US" altLang="ja-JP" sz="2800" b="1" i="1" dirty="0">
              <a:solidFill>
                <a:srgbClr val="FF0000"/>
              </a:solidFill>
              <a:latin typeface="Calibri" pitchFamily="34" charset="0"/>
              <a:cs typeface="Arial"/>
            </a:endParaRPr>
          </a:p>
        </p:txBody>
      </p:sp>
    </p:spTree>
    <p:extLst>
      <p:ext uri="{BB962C8B-B14F-4D97-AF65-F5344CB8AC3E}">
        <p14:creationId xmlns:p14="http://schemas.microsoft.com/office/powerpoint/2010/main" val="12584210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69384" y="44624"/>
            <a:ext cx="8488973" cy="648072"/>
          </a:xfrm>
        </p:spPr>
        <p:txBody>
          <a:bodyPr/>
          <a:lstStyle/>
          <a:p>
            <a:pPr>
              <a:defRPr/>
            </a:pPr>
            <a:r>
              <a:rPr lang="en-US" altLang="ja-JP" sz="3200" dirty="0"/>
              <a:t>Animation of daily mean of CO</a:t>
            </a:r>
            <a:r>
              <a:rPr lang="en-US" altLang="ja-JP" sz="3200" baseline="-25000" dirty="0"/>
              <a:t>2</a:t>
            </a:r>
            <a:r>
              <a:rPr lang="en-US" altLang="ja-JP" sz="3200" dirty="0"/>
              <a:t> </a:t>
            </a:r>
            <a:r>
              <a:rPr lang="en-US" altLang="ja-JP" sz="3200" dirty="0" smtClean="0"/>
              <a:t>concentration</a:t>
            </a:r>
            <a:endParaRPr lang="ja-JP" altLang="en-US" sz="2400" dirty="0">
              <a:solidFill>
                <a:schemeClr val="tx1"/>
              </a:solidFill>
              <a:effectLst/>
            </a:endParaRPr>
          </a:p>
        </p:txBody>
      </p:sp>
      <p:sp>
        <p:nvSpPr>
          <p:cNvPr id="69635" name="スライド番号プレースホルダー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fld id="{589B842C-A126-4D93-AA1A-3743C1DA4D54}" type="slidenum">
              <a:rPr lang="ja-JP" altLang="en-US" sz="1400" smtClean="0">
                <a:solidFill>
                  <a:srgbClr val="000000"/>
                </a:solidFill>
                <a:latin typeface="Calibri" pitchFamily="34" charset="0"/>
              </a:rPr>
              <a:pPr eaLnBrk="1" hangingPunct="1"/>
              <a:t>7</a:t>
            </a:fld>
            <a:endParaRPr lang="ja-JP" altLang="en-US" sz="1400" smtClean="0">
              <a:solidFill>
                <a:srgbClr val="000000"/>
              </a:solidFill>
              <a:latin typeface="Calibri" pitchFamily="34" charset="0"/>
            </a:endParaRPr>
          </a:p>
        </p:txBody>
      </p:sp>
      <p:pic>
        <p:nvPicPr>
          <p:cNvPr id="69636" name="Picture 2" descr="C:\Documents and Settings\54006\デスクトップ\20121212_JAXA技術研究発表会\モデルシミュレーションによる二酸化炭素全球気体分布動画サンプル（L4B)\二酸化炭素濃度の日平均値の動画（2009年6月～2010年5月）\co2.conc_mov.mol.daily.entire.z02.000.v0201_高度約 800 m（σ=0.925）.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81052" y="905842"/>
            <a:ext cx="7447085" cy="605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テキスト ボックス 9"/>
          <p:cNvSpPr txBox="1"/>
          <p:nvPr/>
        </p:nvSpPr>
        <p:spPr>
          <a:xfrm>
            <a:off x="849925" y="6372225"/>
            <a:ext cx="8175381" cy="400110"/>
          </a:xfrm>
          <a:prstGeom prst="rect">
            <a:avLst/>
          </a:prstGeom>
          <a:noFill/>
        </p:spPr>
        <p:txBody>
          <a:bodyPr>
            <a:spAutoFit/>
          </a:bodyPr>
          <a:lstStyle/>
          <a:p>
            <a:pPr algn="r" defTabSz="914400">
              <a:defRPr/>
            </a:pPr>
            <a:r>
              <a:rPr kumimoji="1" lang="en-US" altLang="ja-JP" sz="2000" dirty="0">
                <a:solidFill>
                  <a:prstClr val="black"/>
                </a:solidFill>
                <a:latin typeface="Calibri"/>
                <a:ea typeface="ＭＳ Ｐゴシック"/>
              </a:rPr>
              <a:t>From NIES</a:t>
            </a:r>
            <a:r>
              <a:rPr kumimoji="1" lang="ja-JP" altLang="en-US" sz="2000" dirty="0">
                <a:solidFill>
                  <a:prstClr val="black"/>
                </a:solidFill>
                <a:latin typeface="Calibri"/>
                <a:ea typeface="ＭＳ Ｐゴシック"/>
              </a:rPr>
              <a:t> </a:t>
            </a:r>
            <a:r>
              <a:rPr kumimoji="1" lang="is-IS" altLang="ja-JP" sz="2000" dirty="0">
                <a:solidFill>
                  <a:prstClr val="black"/>
                </a:solidFill>
                <a:latin typeface="Calibri"/>
                <a:ea typeface="ＭＳ Ｐゴシック"/>
              </a:rPr>
              <a:t>GOSAT User Interface Gateway (GUIG)</a:t>
            </a:r>
          </a:p>
        </p:txBody>
      </p:sp>
      <p:sp>
        <p:nvSpPr>
          <p:cNvPr id="3" name="正方形/長方形 2"/>
          <p:cNvSpPr/>
          <p:nvPr/>
        </p:nvSpPr>
        <p:spPr>
          <a:xfrm>
            <a:off x="4596419" y="683404"/>
            <a:ext cx="4592347" cy="400110"/>
          </a:xfrm>
          <a:prstGeom prst="rect">
            <a:avLst/>
          </a:prstGeom>
        </p:spPr>
        <p:txBody>
          <a:bodyPr wrap="none">
            <a:spAutoFit/>
          </a:bodyPr>
          <a:lstStyle/>
          <a:p>
            <a:pPr defTabSz="914400"/>
            <a:r>
              <a:rPr kumimoji="1" lang="en-US" altLang="ja-JP" sz="2000" b="1" dirty="0">
                <a:solidFill>
                  <a:prstClr val="black"/>
                </a:solidFill>
                <a:latin typeface="Calibri"/>
                <a:ea typeface="ＭＳ Ｐゴシック" pitchFamily="50" charset="-128"/>
              </a:rPr>
              <a:t>(June 2009 - May 2010, at 800 m altitude)</a:t>
            </a:r>
            <a:endParaRPr kumimoji="1" lang="ja-JP" altLang="en-US" sz="2000" b="1" dirty="0">
              <a:solidFill>
                <a:prstClr val="black"/>
              </a:solidFill>
              <a:latin typeface="Calibri"/>
              <a:ea typeface="ＭＳ Ｐゴシック" pitchFamily="50" charset="-128"/>
            </a:endParaRPr>
          </a:p>
        </p:txBody>
      </p:sp>
    </p:spTree>
    <p:extLst>
      <p:ext uri="{BB962C8B-B14F-4D97-AF65-F5344CB8AC3E}">
        <p14:creationId xmlns:p14="http://schemas.microsoft.com/office/powerpoint/2010/main" val="3117137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テキスト プレースホルダー 1"/>
          <p:cNvSpPr>
            <a:spLocks noGrp="1"/>
          </p:cNvSpPr>
          <p:nvPr>
            <p:ph type="body" idx="4294967295"/>
          </p:nvPr>
        </p:nvSpPr>
        <p:spPr>
          <a:xfrm>
            <a:off x="236538" y="1457325"/>
            <a:ext cx="8662987" cy="5243513"/>
          </a:xfrm>
        </p:spPr>
        <p:txBody>
          <a:bodyPr/>
          <a:lstStyle/>
          <a:p>
            <a:pPr marL="0" indent="0" eaLnBrk="1" hangingPunct="1">
              <a:buNone/>
            </a:pPr>
            <a:r>
              <a:rPr lang="en-US" altLang="ja-JP" sz="2000" smtClean="0">
                <a:solidFill>
                  <a:srgbClr val="0070C0"/>
                </a:solidFill>
                <a:latin typeface="Arial" pitchFamily="34" charset="0"/>
                <a:ea typeface="ＭＳ Ｐゴシック" pitchFamily="50" charset="-128"/>
              </a:rPr>
              <a:t>JAXA will be 2015 CEOS Chair and will place priorities on the following areas.</a:t>
            </a:r>
          </a:p>
          <a:p>
            <a:pPr eaLnBrk="1" hangingPunct="1"/>
            <a:r>
              <a:rPr lang="en-US" altLang="ja-JP" sz="2000" smtClean="0">
                <a:solidFill>
                  <a:srgbClr val="0070C0"/>
                </a:solidFill>
                <a:latin typeface="Arial" pitchFamily="34" charset="0"/>
                <a:ea typeface="ＭＳ Ｐゴシック" pitchFamily="50" charset="-128"/>
              </a:rPr>
              <a:t>Disaster</a:t>
            </a:r>
          </a:p>
          <a:p>
            <a:pPr lvl="1" eaLnBrk="1" hangingPunct="1"/>
            <a:r>
              <a:rPr lang="en-US" altLang="ja-JP" sz="1800" smtClean="0">
                <a:solidFill>
                  <a:srgbClr val="002060"/>
                </a:solidFill>
                <a:latin typeface="Arial" pitchFamily="34" charset="0"/>
                <a:ea typeface="ＭＳ Ｐゴシック" pitchFamily="50" charset="-128"/>
              </a:rPr>
              <a:t>Plan to join </a:t>
            </a:r>
            <a:r>
              <a:rPr lang="en-US" altLang="ja-JP" sz="1800" smtClean="0">
                <a:solidFill>
                  <a:srgbClr val="FF0000"/>
                </a:solidFill>
                <a:latin typeface="Arial" pitchFamily="34" charset="0"/>
                <a:ea typeface="ＭＳ Ｐゴシック" pitchFamily="50" charset="-128"/>
              </a:rPr>
              <a:t>CEOS DRM Pilots</a:t>
            </a:r>
            <a:endParaRPr lang="en-US" altLang="ja-JP" sz="1800" smtClean="0">
              <a:solidFill>
                <a:srgbClr val="002060"/>
              </a:solidFill>
              <a:latin typeface="Arial" pitchFamily="34" charset="0"/>
              <a:ea typeface="ＭＳ Ｐゴシック" pitchFamily="50" charset="-128"/>
            </a:endParaRPr>
          </a:p>
          <a:p>
            <a:pPr lvl="1" eaLnBrk="1" hangingPunct="1"/>
            <a:r>
              <a:rPr lang="en-US" altLang="ja-JP" sz="1800" smtClean="0">
                <a:latin typeface="Arial" pitchFamily="34" charset="0"/>
                <a:ea typeface="ＭＳ Ｐゴシック" pitchFamily="50" charset="-128"/>
              </a:rPr>
              <a:t>Harmonize Sentinel Asia planning with </a:t>
            </a:r>
            <a:r>
              <a:rPr lang="en-US" altLang="ja-JP" sz="1800" smtClean="0">
                <a:solidFill>
                  <a:srgbClr val="FF0000"/>
                </a:solidFill>
                <a:latin typeface="Arial" pitchFamily="34" charset="0"/>
                <a:ea typeface="ＭＳ Ｐゴシック" pitchFamily="50" charset="-128"/>
              </a:rPr>
              <a:t>Recovery Observatory</a:t>
            </a:r>
            <a:r>
              <a:rPr lang="en-US" altLang="ja-JP" sz="1800" smtClean="0">
                <a:latin typeface="Arial" pitchFamily="34" charset="0"/>
                <a:ea typeface="ＭＳ Ｐゴシック" pitchFamily="50" charset="-128"/>
              </a:rPr>
              <a:t> </a:t>
            </a:r>
            <a:r>
              <a:rPr lang="en-US" altLang="ja-JP" sz="1800" smtClean="0">
                <a:solidFill>
                  <a:srgbClr val="FF0000"/>
                </a:solidFill>
                <a:latin typeface="Arial" pitchFamily="34" charset="0"/>
                <a:ea typeface="ＭＳ Ｐゴシック" pitchFamily="50" charset="-128"/>
              </a:rPr>
              <a:t>study </a:t>
            </a:r>
            <a:endParaRPr lang="en-US" altLang="ja-JP" sz="1800" smtClean="0">
              <a:latin typeface="Arial" pitchFamily="34" charset="0"/>
              <a:ea typeface="ＭＳ Ｐゴシック" pitchFamily="50" charset="-128"/>
            </a:endParaRPr>
          </a:p>
          <a:p>
            <a:pPr lvl="1" eaLnBrk="1" hangingPunct="1"/>
            <a:r>
              <a:rPr lang="en-US" altLang="ja-JP" sz="1800" smtClean="0">
                <a:solidFill>
                  <a:srgbClr val="002060"/>
                </a:solidFill>
                <a:latin typeface="Arial" pitchFamily="34" charset="0"/>
                <a:ea typeface="ＭＳ Ｐゴシック" pitchFamily="50" charset="-128"/>
              </a:rPr>
              <a:t>JAXA to lead a task force to prepare strategies for  </a:t>
            </a:r>
            <a:r>
              <a:rPr lang="en-US" altLang="ja-JP" sz="1800" smtClean="0">
                <a:solidFill>
                  <a:srgbClr val="FF0000"/>
                </a:solidFill>
                <a:latin typeface="Arial" pitchFamily="34" charset="0"/>
                <a:ea typeface="ＭＳ Ｐゴシック" pitchFamily="50" charset="-128"/>
              </a:rPr>
              <a:t>UN WCDRR </a:t>
            </a:r>
            <a:r>
              <a:rPr lang="en-US" altLang="ja-JP" sz="1800" smtClean="0">
                <a:solidFill>
                  <a:srgbClr val="002060"/>
                </a:solidFill>
                <a:latin typeface="Arial" pitchFamily="34" charset="0"/>
                <a:ea typeface="ＭＳ Ｐゴシック" pitchFamily="50" charset="-128"/>
              </a:rPr>
              <a:t>in Sendai, March 2015 </a:t>
            </a:r>
            <a:r>
              <a:rPr lang="en-US" altLang="ja-JP" sz="1800" smtClean="0">
                <a:latin typeface="Arial" pitchFamily="34" charset="0"/>
                <a:ea typeface="ＭＳ Ｐゴシック" pitchFamily="50" charset="-128"/>
              </a:rPr>
              <a:t>to position satellite-based DRR in HFA2(2015-2025)</a:t>
            </a:r>
          </a:p>
          <a:p>
            <a:pPr eaLnBrk="1" hangingPunct="1"/>
            <a:r>
              <a:rPr lang="en-US" altLang="ja-JP" sz="2000" smtClean="0">
                <a:solidFill>
                  <a:srgbClr val="0070C0"/>
                </a:solidFill>
                <a:latin typeface="Arial" pitchFamily="34" charset="0"/>
                <a:ea typeface="ＭＳ Ｐゴシック" pitchFamily="50" charset="-128"/>
              </a:rPr>
              <a:t>Ocean</a:t>
            </a:r>
          </a:p>
          <a:p>
            <a:pPr lvl="1" eaLnBrk="1" hangingPunct="1"/>
            <a:r>
              <a:rPr lang="en-US" altLang="ja-JP" sz="1800" smtClean="0">
                <a:latin typeface="Arial" pitchFamily="34" charset="0"/>
                <a:ea typeface="ＭＳ Ｐゴシック" pitchFamily="50" charset="-128"/>
              </a:rPr>
              <a:t>Contribute to </a:t>
            </a:r>
            <a:r>
              <a:rPr lang="en-US" altLang="ja-JP" sz="1800" smtClean="0">
                <a:solidFill>
                  <a:srgbClr val="FF0000"/>
                </a:solidFill>
                <a:latin typeface="Arial" pitchFamily="34" charset="0"/>
                <a:ea typeface="ＭＳ Ｐゴシック" pitchFamily="50" charset="-128"/>
              </a:rPr>
              <a:t>GEO</a:t>
            </a:r>
            <a:r>
              <a:rPr lang="en-US" altLang="ja-JP" sz="1800" smtClean="0">
                <a:latin typeface="Arial" pitchFamily="34" charset="0"/>
                <a:ea typeface="ＭＳ Ｐゴシック" pitchFamily="50" charset="-128"/>
              </a:rPr>
              <a:t> </a:t>
            </a:r>
            <a:r>
              <a:rPr lang="en-US" altLang="ja-JP" sz="1800" smtClean="0">
                <a:solidFill>
                  <a:srgbClr val="FF0000"/>
                </a:solidFill>
                <a:latin typeface="Arial" pitchFamily="34" charset="0"/>
                <a:ea typeface="ＭＳ Ｐゴシック" pitchFamily="50" charset="-128"/>
              </a:rPr>
              <a:t>Blue Planet</a:t>
            </a:r>
            <a:r>
              <a:rPr lang="en-US" altLang="ja-JP" sz="1800" smtClean="0">
                <a:latin typeface="Arial" pitchFamily="34" charset="0"/>
                <a:ea typeface="ＭＳ Ｐゴシック" pitchFamily="50" charset="-128"/>
              </a:rPr>
              <a:t> through </a:t>
            </a:r>
            <a:r>
              <a:rPr lang="en-US" altLang="ja-JP" sz="1800" smtClean="0">
                <a:solidFill>
                  <a:srgbClr val="FF0000"/>
                </a:solidFill>
                <a:latin typeface="Arial" pitchFamily="34" charset="0"/>
                <a:ea typeface="ＭＳ Ｐゴシック" pitchFamily="50" charset="-128"/>
              </a:rPr>
              <a:t>CEOS COVERAGE</a:t>
            </a:r>
            <a:br>
              <a:rPr lang="en-US" altLang="ja-JP" sz="1800" smtClean="0">
                <a:solidFill>
                  <a:srgbClr val="FF0000"/>
                </a:solidFill>
                <a:latin typeface="Arial" pitchFamily="34" charset="0"/>
                <a:ea typeface="ＭＳ Ｐゴシック" pitchFamily="50" charset="-128"/>
              </a:rPr>
            </a:br>
            <a:r>
              <a:rPr lang="en-US" altLang="ja-JP" sz="1800" smtClean="0">
                <a:solidFill>
                  <a:srgbClr val="FF0000"/>
                </a:solidFill>
                <a:latin typeface="Arial" pitchFamily="34" charset="0"/>
                <a:ea typeface="ＭＳ Ｐゴシック" pitchFamily="50" charset="-128"/>
              </a:rPr>
              <a:t>(CEOS Ocean Variables Enabling Research and Applications for GEO)</a:t>
            </a:r>
          </a:p>
          <a:p>
            <a:pPr lvl="1" eaLnBrk="1" hangingPunct="1"/>
            <a:r>
              <a:rPr lang="en-US" altLang="ja-JP" sz="1800" smtClean="0">
                <a:solidFill>
                  <a:srgbClr val="002060"/>
                </a:solidFill>
                <a:latin typeface="Arial" pitchFamily="34" charset="0"/>
                <a:ea typeface="ＭＳ Ｐゴシック" pitchFamily="50" charset="-128"/>
              </a:rPr>
              <a:t>Partnership with </a:t>
            </a:r>
            <a:r>
              <a:rPr lang="en-US" altLang="ja-JP" sz="1800" smtClean="0">
                <a:solidFill>
                  <a:srgbClr val="FF0000"/>
                </a:solidFill>
                <a:latin typeface="Arial" pitchFamily="34" charset="0"/>
                <a:ea typeface="ＭＳ Ｐゴシック" pitchFamily="50" charset="-128"/>
              </a:rPr>
              <a:t>JAMSTEC</a:t>
            </a:r>
          </a:p>
          <a:p>
            <a:pPr eaLnBrk="1" hangingPunct="1"/>
            <a:r>
              <a:rPr lang="en-US" altLang="ja-JP" sz="2000" smtClean="0">
                <a:solidFill>
                  <a:srgbClr val="0070C0"/>
                </a:solidFill>
                <a:latin typeface="Arial" pitchFamily="34" charset="0"/>
                <a:ea typeface="ＭＳ Ｐゴシック" pitchFamily="50" charset="-128"/>
              </a:rPr>
              <a:t>Data applications</a:t>
            </a:r>
          </a:p>
          <a:p>
            <a:pPr lvl="1" eaLnBrk="1" hangingPunct="1"/>
            <a:r>
              <a:rPr lang="en-US" altLang="ja-JP" sz="1800" smtClean="0">
                <a:latin typeface="Arial" pitchFamily="34" charset="0"/>
                <a:ea typeface="ＭＳ Ｐゴシック" pitchFamily="50" charset="-128"/>
              </a:rPr>
              <a:t>Ensure </a:t>
            </a:r>
            <a:r>
              <a:rPr lang="en-US" altLang="ja-JP" sz="1800" smtClean="0">
                <a:solidFill>
                  <a:srgbClr val="FF0000"/>
                </a:solidFill>
                <a:latin typeface="Arial" pitchFamily="34" charset="0"/>
                <a:ea typeface="ＭＳ Ｐゴシック" pitchFamily="50" charset="-128"/>
              </a:rPr>
              <a:t>end use by end users </a:t>
            </a:r>
            <a:r>
              <a:rPr lang="en-US" altLang="ja-JP" sz="1800" smtClean="0">
                <a:latin typeface="Arial" pitchFamily="34" charset="0"/>
                <a:ea typeface="ＭＳ Ｐゴシック" pitchFamily="50" charset="-128"/>
              </a:rPr>
              <a:t>and ultimate benefits for citizen</a:t>
            </a:r>
          </a:p>
          <a:p>
            <a:pPr lvl="1" eaLnBrk="1" hangingPunct="1"/>
            <a:r>
              <a:rPr lang="en-US" altLang="ja-JP" sz="1800" smtClean="0">
                <a:latin typeface="Arial" pitchFamily="34" charset="0"/>
                <a:ea typeface="ＭＳ Ｐゴシック" pitchFamily="50" charset="-128"/>
              </a:rPr>
              <a:t>Plan to produce </a:t>
            </a:r>
            <a:r>
              <a:rPr lang="en-US" altLang="ja-JP" sz="1800" smtClean="0">
                <a:solidFill>
                  <a:srgbClr val="FF0000"/>
                </a:solidFill>
                <a:latin typeface="Arial" pitchFamily="34" charset="0"/>
                <a:ea typeface="ＭＳ Ｐゴシック" pitchFamily="50" charset="-128"/>
              </a:rPr>
              <a:t>2015 CEOS report on satellite data applications and solution services</a:t>
            </a:r>
            <a:endParaRPr lang="ja-JP" altLang="ja-JP" sz="1800" smtClean="0">
              <a:solidFill>
                <a:srgbClr val="FF0000"/>
              </a:solidFill>
              <a:latin typeface="Arial" pitchFamily="34" charset="0"/>
              <a:ea typeface="ＭＳ Ｐゴシック" pitchFamily="50" charset="-128"/>
            </a:endParaRPr>
          </a:p>
        </p:txBody>
      </p:sp>
      <p:sp>
        <p:nvSpPr>
          <p:cNvPr id="12291" name="Slide Number Placeholder 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2400" b="1">
                <a:solidFill>
                  <a:schemeClr val="tx2"/>
                </a:solidFill>
                <a:latin typeface="Arial" pitchFamily="34" charset="0"/>
                <a:ea typeface="ＭＳ Ｐゴシック" pitchFamily="50" charset="-128"/>
              </a:defRPr>
            </a:lvl1pPr>
            <a:lvl2pPr marL="742950" indent="-285750" eaLnBrk="0" hangingPunct="0">
              <a:spcBef>
                <a:spcPct val="20000"/>
              </a:spcBef>
              <a:buFont typeface="Arial" pitchFamily="34" charset="0"/>
              <a:buChar char="•"/>
              <a:defRPr sz="2200" b="1">
                <a:solidFill>
                  <a:schemeClr val="tx2"/>
                </a:solidFill>
                <a:latin typeface="Arial" pitchFamily="34" charset="0"/>
                <a:ea typeface="ＭＳ Ｐゴシック" pitchFamily="50" charset="-128"/>
              </a:defRPr>
            </a:lvl2pPr>
            <a:lvl3pPr marL="1143000" indent="-228600" eaLnBrk="0" hangingPunct="0">
              <a:spcBef>
                <a:spcPct val="20000"/>
              </a:spcBef>
              <a:buFont typeface="Courier New" pitchFamily="49" charset="0"/>
              <a:buChar char="o"/>
              <a:defRPr sz="2000" b="1">
                <a:solidFill>
                  <a:schemeClr val="tx2"/>
                </a:solidFill>
                <a:latin typeface="Arial" pitchFamily="34" charset="0"/>
                <a:ea typeface="ＭＳ Ｐゴシック" pitchFamily="50" charset="-128"/>
              </a:defRPr>
            </a:lvl3pPr>
            <a:lvl4pPr marL="1600200" indent="-228600" eaLnBrk="0" hangingPunct="0">
              <a:spcBef>
                <a:spcPct val="20000"/>
              </a:spcBef>
              <a:buFont typeface="Wingdings" pitchFamily="2" charset="2"/>
              <a:buChar char="§"/>
              <a:defRPr b="1">
                <a:solidFill>
                  <a:schemeClr val="tx2"/>
                </a:solidFill>
                <a:latin typeface="Arial" pitchFamily="34" charset="0"/>
                <a:ea typeface="ＭＳ Ｐゴシック" pitchFamily="50" charset="-128"/>
              </a:defRPr>
            </a:lvl4pPr>
            <a:lvl5pPr marL="2057400" indent="-228600" eaLnBrk="0" hangingPunct="0">
              <a:spcBef>
                <a:spcPct val="20000"/>
              </a:spcBef>
              <a:buFont typeface="Arial" pitchFamily="34" charset="0"/>
              <a:buChar char="•"/>
              <a:defRPr sz="1600" b="1">
                <a:solidFill>
                  <a:schemeClr val="tx2"/>
                </a:solidFill>
                <a:latin typeface="Arial" pitchFamily="34" charset="0"/>
                <a:ea typeface="ＭＳ Ｐゴシック" pitchFamily="50" charset="-128"/>
              </a:defRPr>
            </a:lvl5pPr>
            <a:lvl6pPr marL="2514600" indent="-228600" defTabSz="457200" eaLnBrk="0" fontAlgn="base" hangingPunct="0">
              <a:spcBef>
                <a:spcPct val="20000"/>
              </a:spcBef>
              <a:spcAft>
                <a:spcPct val="0"/>
              </a:spcAft>
              <a:buFont typeface="Arial" pitchFamily="34" charset="0"/>
              <a:buChar char="•"/>
              <a:defRPr sz="1600" b="1">
                <a:solidFill>
                  <a:schemeClr val="tx2"/>
                </a:solidFill>
                <a:latin typeface="Arial" pitchFamily="34" charset="0"/>
                <a:ea typeface="ＭＳ Ｐゴシック" pitchFamily="50" charset="-128"/>
              </a:defRPr>
            </a:lvl6pPr>
            <a:lvl7pPr marL="2971800" indent="-228600" defTabSz="457200" eaLnBrk="0" fontAlgn="base" hangingPunct="0">
              <a:spcBef>
                <a:spcPct val="20000"/>
              </a:spcBef>
              <a:spcAft>
                <a:spcPct val="0"/>
              </a:spcAft>
              <a:buFont typeface="Arial" pitchFamily="34" charset="0"/>
              <a:buChar char="•"/>
              <a:defRPr sz="1600" b="1">
                <a:solidFill>
                  <a:schemeClr val="tx2"/>
                </a:solidFill>
                <a:latin typeface="Arial" pitchFamily="34" charset="0"/>
                <a:ea typeface="ＭＳ Ｐゴシック" pitchFamily="50" charset="-128"/>
              </a:defRPr>
            </a:lvl7pPr>
            <a:lvl8pPr marL="3429000" indent="-228600" defTabSz="457200" eaLnBrk="0" fontAlgn="base" hangingPunct="0">
              <a:spcBef>
                <a:spcPct val="20000"/>
              </a:spcBef>
              <a:spcAft>
                <a:spcPct val="0"/>
              </a:spcAft>
              <a:buFont typeface="Arial" pitchFamily="34" charset="0"/>
              <a:buChar char="•"/>
              <a:defRPr sz="1600" b="1">
                <a:solidFill>
                  <a:schemeClr val="tx2"/>
                </a:solidFill>
                <a:latin typeface="Arial" pitchFamily="34" charset="0"/>
                <a:ea typeface="ＭＳ Ｐゴシック" pitchFamily="50" charset="-128"/>
              </a:defRPr>
            </a:lvl8pPr>
            <a:lvl9pPr marL="3886200" indent="-228600" defTabSz="457200" eaLnBrk="0" fontAlgn="base" hangingPunct="0">
              <a:spcBef>
                <a:spcPct val="20000"/>
              </a:spcBef>
              <a:spcAft>
                <a:spcPct val="0"/>
              </a:spcAft>
              <a:buFont typeface="Arial" pitchFamily="34" charset="0"/>
              <a:buChar char="•"/>
              <a:defRPr sz="1600" b="1">
                <a:solidFill>
                  <a:schemeClr val="tx2"/>
                </a:solidFill>
                <a:latin typeface="Arial" pitchFamily="34" charset="0"/>
                <a:ea typeface="ＭＳ Ｐゴシック" pitchFamily="50" charset="-128"/>
              </a:defRPr>
            </a:lvl9pPr>
          </a:lstStyle>
          <a:p>
            <a:pPr eaLnBrk="1" hangingPunct="1">
              <a:spcBef>
                <a:spcPct val="0"/>
              </a:spcBef>
              <a:buFontTx/>
              <a:buNone/>
            </a:pPr>
            <a:fld id="{9F5DCB30-6CD5-47EF-8F42-1B79D1E1B286}" type="slidenum">
              <a:rPr lang="en-US" altLang="ja-JP" sz="1200" b="0" smtClean="0">
                <a:solidFill>
                  <a:srgbClr val="002569"/>
                </a:solidFill>
                <a:latin typeface="Century Gothic" pitchFamily="34" charset="0"/>
              </a:rPr>
              <a:pPr eaLnBrk="1" hangingPunct="1">
                <a:spcBef>
                  <a:spcPct val="0"/>
                </a:spcBef>
                <a:buFontTx/>
                <a:buNone/>
              </a:pPr>
              <a:t>8</a:t>
            </a:fld>
            <a:endParaRPr lang="en-US" altLang="ja-JP" sz="1200" b="0" smtClean="0">
              <a:solidFill>
                <a:srgbClr val="002569"/>
              </a:solidFill>
              <a:latin typeface="Century Gothic" pitchFamily="34" charset="0"/>
            </a:endParaRPr>
          </a:p>
        </p:txBody>
      </p:sp>
      <p:sp>
        <p:nvSpPr>
          <p:cNvPr id="12292" name="Title 1"/>
          <p:cNvSpPr>
            <a:spLocks noGrp="1"/>
          </p:cNvSpPr>
          <p:nvPr>
            <p:ph type="title" idx="4294967295"/>
          </p:nvPr>
        </p:nvSpPr>
        <p:spPr>
          <a:xfrm>
            <a:off x="2052638" y="101600"/>
            <a:ext cx="7032625" cy="738188"/>
          </a:xfrm>
        </p:spPr>
        <p:txBody>
          <a:bodyPr/>
          <a:lstStyle/>
          <a:p>
            <a:pPr eaLnBrk="1" hangingPunct="1"/>
            <a:r>
              <a:rPr lang="en-US" altLang="ja-JP" smtClean="0">
                <a:latin typeface="Arial" pitchFamily="34" charset="0"/>
                <a:ea typeface="ＭＳ Ｐゴシック" pitchFamily="50" charset="-128"/>
              </a:rPr>
              <a:t>JAXA’s High Priority Areas</a:t>
            </a:r>
            <a:endParaRPr lang="ja-JP" altLang="ja-JP" smtClean="0">
              <a:latin typeface="Arial" pitchFamily="34" charset="0"/>
              <a:ea typeface="ＭＳ Ｐゴシック" pitchFamily="50" charset="-128"/>
            </a:endParaRPr>
          </a:p>
        </p:txBody>
      </p:sp>
    </p:spTree>
    <p:extLst>
      <p:ext uri="{BB962C8B-B14F-4D97-AF65-F5344CB8AC3E}">
        <p14:creationId xmlns:p14="http://schemas.microsoft.com/office/powerpoint/2010/main" val="3597335573"/>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Box 6"/>
          <p:cNvSpPr txBox="1">
            <a:spLocks noChangeArrowheads="1"/>
          </p:cNvSpPr>
          <p:nvPr/>
        </p:nvSpPr>
        <p:spPr bwMode="auto">
          <a:xfrm>
            <a:off x="436563" y="3617913"/>
            <a:ext cx="8601075"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73050" indent="-273050" eaLnBrk="0" hangingPunct="0">
              <a:defRPr kumimoji="1" sz="2000" b="1">
                <a:solidFill>
                  <a:schemeClr val="tx1"/>
                </a:solidFill>
                <a:latin typeface="Tahoma" pitchFamily="34" charset="0"/>
                <a:ea typeface="ＭＳ Ｐゴシック" pitchFamily="50" charset="-128"/>
              </a:defRPr>
            </a:lvl1pPr>
            <a:lvl2pPr marL="822325" indent="-285750" eaLnBrk="0" hangingPunct="0">
              <a:defRPr kumimoji="1" sz="2000" b="1">
                <a:solidFill>
                  <a:schemeClr val="tx1"/>
                </a:solidFill>
                <a:latin typeface="Tahoma" pitchFamily="34" charset="0"/>
                <a:ea typeface="ＭＳ Ｐゴシック" pitchFamily="50" charset="-128"/>
              </a:defRPr>
            </a:lvl2pPr>
            <a:lvl3pPr marL="792163" indent="-285750" eaLnBrk="0" hangingPunct="0">
              <a:defRPr kumimoji="1" sz="2000" b="1">
                <a:solidFill>
                  <a:schemeClr val="tx1"/>
                </a:solidFill>
                <a:latin typeface="Tahoma" pitchFamily="34" charset="0"/>
                <a:ea typeface="ＭＳ Ｐゴシック" pitchFamily="50" charset="-128"/>
              </a:defRPr>
            </a:lvl3pPr>
            <a:lvl4pPr marL="1600200" indent="-228600" eaLnBrk="0" hangingPunct="0">
              <a:defRPr kumimoji="1" sz="2000" b="1">
                <a:solidFill>
                  <a:schemeClr val="tx1"/>
                </a:solidFill>
                <a:latin typeface="Tahoma" pitchFamily="34" charset="0"/>
                <a:ea typeface="ＭＳ Ｐゴシック" pitchFamily="50" charset="-128"/>
              </a:defRPr>
            </a:lvl4pPr>
            <a:lvl5pPr marL="2057400" indent="-228600" eaLnBrk="0" hangingPunct="0">
              <a:defRPr kumimoji="1" sz="2000" b="1">
                <a:solidFill>
                  <a:schemeClr val="tx1"/>
                </a:solidFill>
                <a:latin typeface="Tahoma" pitchFamily="34" charset="0"/>
                <a:ea typeface="ＭＳ Ｐゴシック" pitchFamily="50" charset="-128"/>
              </a:defRPr>
            </a:lvl5pPr>
            <a:lvl6pPr marL="2514600" indent="-228600" eaLnBrk="0" fontAlgn="base" hangingPunct="0">
              <a:spcBef>
                <a:spcPct val="0"/>
              </a:spcBef>
              <a:spcAft>
                <a:spcPct val="0"/>
              </a:spcAft>
              <a:defRPr kumimoji="1" sz="2000" b="1">
                <a:solidFill>
                  <a:schemeClr val="tx1"/>
                </a:solidFill>
                <a:latin typeface="Tahoma" pitchFamily="34" charset="0"/>
                <a:ea typeface="ＭＳ Ｐゴシック" pitchFamily="50" charset="-128"/>
              </a:defRPr>
            </a:lvl6pPr>
            <a:lvl7pPr marL="2971800" indent="-228600" eaLnBrk="0" fontAlgn="base" hangingPunct="0">
              <a:spcBef>
                <a:spcPct val="0"/>
              </a:spcBef>
              <a:spcAft>
                <a:spcPct val="0"/>
              </a:spcAft>
              <a:defRPr kumimoji="1" sz="2000" b="1">
                <a:solidFill>
                  <a:schemeClr val="tx1"/>
                </a:solidFill>
                <a:latin typeface="Tahoma" pitchFamily="34" charset="0"/>
                <a:ea typeface="ＭＳ Ｐゴシック" pitchFamily="50" charset="-128"/>
              </a:defRPr>
            </a:lvl7pPr>
            <a:lvl8pPr marL="3429000" indent="-228600" eaLnBrk="0" fontAlgn="base" hangingPunct="0">
              <a:spcBef>
                <a:spcPct val="0"/>
              </a:spcBef>
              <a:spcAft>
                <a:spcPct val="0"/>
              </a:spcAft>
              <a:defRPr kumimoji="1" sz="2000" b="1">
                <a:solidFill>
                  <a:schemeClr val="tx1"/>
                </a:solidFill>
                <a:latin typeface="Tahoma" pitchFamily="34" charset="0"/>
                <a:ea typeface="ＭＳ Ｐゴシック" pitchFamily="50" charset="-128"/>
              </a:defRPr>
            </a:lvl8pPr>
            <a:lvl9pPr marL="3886200" indent="-228600" eaLnBrk="0" fontAlgn="base" hangingPunct="0">
              <a:spcBef>
                <a:spcPct val="0"/>
              </a:spcBef>
              <a:spcAft>
                <a:spcPct val="0"/>
              </a:spcAft>
              <a:defRPr kumimoji="1" sz="2000" b="1">
                <a:solidFill>
                  <a:schemeClr val="tx1"/>
                </a:solidFill>
                <a:latin typeface="Tahoma" pitchFamily="34" charset="0"/>
                <a:ea typeface="ＭＳ Ｐゴシック" pitchFamily="50" charset="-128"/>
              </a:defRPr>
            </a:lvl9pPr>
          </a:lstStyle>
          <a:p>
            <a:pPr eaLnBrk="1" hangingPunct="1">
              <a:lnSpc>
                <a:spcPts val="1550"/>
              </a:lnSpc>
              <a:spcAft>
                <a:spcPct val="40000"/>
              </a:spcAft>
              <a:buClr>
                <a:srgbClr val="969696"/>
              </a:buClr>
              <a:buFont typeface="Wingdings" pitchFamily="2" charset="2"/>
              <a:buChar char="n"/>
              <a:defRPr/>
            </a:pPr>
            <a:r>
              <a:rPr lang="en-US" altLang="ja-JP" sz="2400" dirty="0" smtClean="0">
                <a:solidFill>
                  <a:srgbClr val="000000"/>
                </a:solidFill>
                <a:latin typeface="Arial Unicode MS" pitchFamily="50" charset="-128"/>
                <a:ea typeface="Arial Unicode MS" pitchFamily="50" charset="-128"/>
                <a:cs typeface="Arial Unicode MS" pitchFamily="50" charset="-128"/>
              </a:rPr>
              <a:t>Co-organizers</a:t>
            </a:r>
            <a:r>
              <a:rPr lang="en-US" altLang="ja-JP" sz="2400" b="0" dirty="0" smtClean="0">
                <a:solidFill>
                  <a:srgbClr val="000000"/>
                </a:solidFill>
                <a:latin typeface="Arial Unicode MS" pitchFamily="50" charset="-128"/>
                <a:ea typeface="Arial Unicode MS" pitchFamily="50" charset="-128"/>
                <a:cs typeface="Arial Unicode MS" pitchFamily="50" charset="-128"/>
              </a:rPr>
              <a:t>:</a:t>
            </a:r>
          </a:p>
          <a:p>
            <a:pPr marL="0" indent="0" eaLnBrk="1" hangingPunct="1">
              <a:lnSpc>
                <a:spcPts val="1550"/>
              </a:lnSpc>
              <a:spcAft>
                <a:spcPct val="40000"/>
              </a:spcAft>
              <a:buClr>
                <a:srgbClr val="969696"/>
              </a:buClr>
              <a:defRPr/>
            </a:pPr>
            <a:r>
              <a:rPr lang="ja-JP" altLang="en-US" sz="2400" b="0" dirty="0" smtClean="0">
                <a:solidFill>
                  <a:srgbClr val="000000"/>
                </a:solidFill>
                <a:latin typeface="Arial Unicode MS" pitchFamily="50" charset="-128"/>
                <a:ea typeface="Arial Unicode MS" pitchFamily="50" charset="-128"/>
                <a:cs typeface="Arial Unicode MS" pitchFamily="50" charset="-128"/>
              </a:rPr>
              <a:t> </a:t>
            </a:r>
            <a:r>
              <a:rPr lang="ja-JP" altLang="en-US" sz="2400" b="0" dirty="0">
                <a:solidFill>
                  <a:srgbClr val="000000"/>
                </a:solidFill>
                <a:latin typeface="Arial Unicode MS" pitchFamily="50" charset="-128"/>
                <a:ea typeface="Arial Unicode MS" pitchFamily="50" charset="-128"/>
                <a:cs typeface="Arial Unicode MS" pitchFamily="50" charset="-128"/>
              </a:rPr>
              <a:t>　</a:t>
            </a:r>
            <a:r>
              <a:rPr lang="en-US" altLang="ja-JP" sz="2400" b="0" dirty="0" smtClean="0">
                <a:solidFill>
                  <a:srgbClr val="000000"/>
                </a:solidFill>
                <a:latin typeface="Arial Unicode MS" pitchFamily="50" charset="-128"/>
                <a:ea typeface="Arial Unicode MS" pitchFamily="50" charset="-128"/>
                <a:cs typeface="Arial Unicode MS" pitchFamily="50" charset="-128"/>
              </a:rPr>
              <a:t>VAST                </a:t>
            </a:r>
            <a:r>
              <a:rPr lang="ja-JP" altLang="en-US" sz="2400" b="0" dirty="0" smtClean="0">
                <a:solidFill>
                  <a:srgbClr val="000000"/>
                </a:solidFill>
                <a:latin typeface="Arial Unicode MS" pitchFamily="50" charset="-128"/>
                <a:ea typeface="Arial Unicode MS" pitchFamily="50" charset="-128"/>
                <a:cs typeface="Arial Unicode MS" pitchFamily="50" charset="-128"/>
              </a:rPr>
              <a:t>　　　</a:t>
            </a:r>
            <a:r>
              <a:rPr lang="en-US" altLang="ja-JP" sz="2400" b="0" dirty="0" smtClean="0">
                <a:solidFill>
                  <a:srgbClr val="000000"/>
                </a:solidFill>
                <a:latin typeface="Arial Unicode MS" pitchFamily="50" charset="-128"/>
                <a:ea typeface="Arial Unicode MS" pitchFamily="50" charset="-128"/>
                <a:cs typeface="Arial Unicode MS" pitchFamily="50" charset="-128"/>
              </a:rPr>
              <a:t> </a:t>
            </a:r>
            <a:r>
              <a:rPr lang="ja-JP" altLang="en-US" sz="2400" b="0" dirty="0" smtClean="0">
                <a:solidFill>
                  <a:srgbClr val="000000"/>
                </a:solidFill>
                <a:latin typeface="Arial Unicode MS" pitchFamily="50" charset="-128"/>
                <a:ea typeface="Arial Unicode MS" pitchFamily="50" charset="-128"/>
                <a:cs typeface="Arial Unicode MS" pitchFamily="50" charset="-128"/>
              </a:rPr>
              <a:t>　</a:t>
            </a:r>
            <a:r>
              <a:rPr lang="en-US" altLang="ja-JP" sz="2400" b="0" dirty="0" smtClean="0">
                <a:solidFill>
                  <a:srgbClr val="000000"/>
                </a:solidFill>
                <a:latin typeface="Arial Unicode MS" pitchFamily="50" charset="-128"/>
                <a:ea typeface="Arial Unicode MS" pitchFamily="50" charset="-128"/>
                <a:cs typeface="Arial Unicode MS" pitchFamily="50" charset="-128"/>
              </a:rPr>
              <a:t>MEXT                    JAXA </a:t>
            </a:r>
            <a:endParaRPr lang="en-US" altLang="ja-JP" sz="2400" b="0" dirty="0" smtClean="0">
              <a:solidFill>
                <a:srgbClr val="FF0000"/>
              </a:solidFill>
              <a:latin typeface="Arial Unicode MS" pitchFamily="50" charset="-128"/>
              <a:ea typeface="Arial Unicode MS" pitchFamily="50" charset="-128"/>
              <a:cs typeface="Arial Unicode MS" pitchFamily="50" charset="-128"/>
            </a:endParaRPr>
          </a:p>
        </p:txBody>
      </p:sp>
      <p:sp>
        <p:nvSpPr>
          <p:cNvPr id="30723" name="正方形/長方形 8"/>
          <p:cNvSpPr>
            <a:spLocks noChangeArrowheads="1"/>
          </p:cNvSpPr>
          <p:nvPr/>
        </p:nvSpPr>
        <p:spPr bwMode="auto">
          <a:xfrm>
            <a:off x="6553200" y="1660"/>
            <a:ext cx="2590800" cy="1114353"/>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90000" tIns="46800" rIns="90000" bIns="46800" anchor="ctr"/>
          <a:lstStyle>
            <a:lvl1pPr eaLnBrk="0" hangingPunct="0">
              <a:defRPr kumimoji="1" sz="2000" b="1">
                <a:solidFill>
                  <a:schemeClr val="tx1"/>
                </a:solidFill>
                <a:latin typeface="Tahoma" pitchFamily="34" charset="0"/>
                <a:ea typeface="ＭＳ Ｐゴシック" pitchFamily="50" charset="-128"/>
              </a:defRPr>
            </a:lvl1pPr>
            <a:lvl2pPr marL="742950" indent="-285750" eaLnBrk="0" hangingPunct="0">
              <a:defRPr kumimoji="1" sz="2000" b="1">
                <a:solidFill>
                  <a:schemeClr val="tx1"/>
                </a:solidFill>
                <a:latin typeface="Tahoma" pitchFamily="34" charset="0"/>
                <a:ea typeface="ＭＳ Ｐゴシック" pitchFamily="50" charset="-128"/>
              </a:defRPr>
            </a:lvl2pPr>
            <a:lvl3pPr marL="1143000" indent="-228600" eaLnBrk="0" hangingPunct="0">
              <a:defRPr kumimoji="1" sz="2000" b="1">
                <a:solidFill>
                  <a:schemeClr val="tx1"/>
                </a:solidFill>
                <a:latin typeface="Tahoma" pitchFamily="34" charset="0"/>
                <a:ea typeface="ＭＳ Ｐゴシック" pitchFamily="50" charset="-128"/>
              </a:defRPr>
            </a:lvl3pPr>
            <a:lvl4pPr marL="1600200" indent="-228600" eaLnBrk="0" hangingPunct="0">
              <a:defRPr kumimoji="1" sz="2000" b="1">
                <a:solidFill>
                  <a:schemeClr val="tx1"/>
                </a:solidFill>
                <a:latin typeface="Tahoma" pitchFamily="34" charset="0"/>
                <a:ea typeface="ＭＳ Ｐゴシック" pitchFamily="50" charset="-128"/>
              </a:defRPr>
            </a:lvl4pPr>
            <a:lvl5pPr marL="2057400" indent="-228600" eaLnBrk="0" hangingPunct="0">
              <a:defRPr kumimoji="1" sz="2000" b="1">
                <a:solidFill>
                  <a:schemeClr val="tx1"/>
                </a:solidFill>
                <a:latin typeface="Tahoma" pitchFamily="34" charset="0"/>
                <a:ea typeface="ＭＳ Ｐゴシック" pitchFamily="50" charset="-128"/>
              </a:defRPr>
            </a:lvl5pPr>
            <a:lvl6pPr marL="2514600" indent="-228600" eaLnBrk="0" fontAlgn="base" hangingPunct="0">
              <a:spcBef>
                <a:spcPct val="0"/>
              </a:spcBef>
              <a:spcAft>
                <a:spcPct val="0"/>
              </a:spcAft>
              <a:defRPr kumimoji="1" sz="2000" b="1">
                <a:solidFill>
                  <a:schemeClr val="tx1"/>
                </a:solidFill>
                <a:latin typeface="Tahoma" pitchFamily="34" charset="0"/>
                <a:ea typeface="ＭＳ Ｐゴシック" pitchFamily="50" charset="-128"/>
              </a:defRPr>
            </a:lvl6pPr>
            <a:lvl7pPr marL="2971800" indent="-228600" eaLnBrk="0" fontAlgn="base" hangingPunct="0">
              <a:spcBef>
                <a:spcPct val="0"/>
              </a:spcBef>
              <a:spcAft>
                <a:spcPct val="0"/>
              </a:spcAft>
              <a:defRPr kumimoji="1" sz="2000" b="1">
                <a:solidFill>
                  <a:schemeClr val="tx1"/>
                </a:solidFill>
                <a:latin typeface="Tahoma" pitchFamily="34" charset="0"/>
                <a:ea typeface="ＭＳ Ｐゴシック" pitchFamily="50" charset="-128"/>
              </a:defRPr>
            </a:lvl7pPr>
            <a:lvl8pPr marL="3429000" indent="-228600" eaLnBrk="0" fontAlgn="base" hangingPunct="0">
              <a:spcBef>
                <a:spcPct val="0"/>
              </a:spcBef>
              <a:spcAft>
                <a:spcPct val="0"/>
              </a:spcAft>
              <a:defRPr kumimoji="1" sz="2000" b="1">
                <a:solidFill>
                  <a:schemeClr val="tx1"/>
                </a:solidFill>
                <a:latin typeface="Tahoma" pitchFamily="34" charset="0"/>
                <a:ea typeface="ＭＳ Ｐゴシック" pitchFamily="50" charset="-128"/>
              </a:defRPr>
            </a:lvl8pPr>
            <a:lvl9pPr marL="3886200" indent="-228600" eaLnBrk="0" fontAlgn="base" hangingPunct="0">
              <a:spcBef>
                <a:spcPct val="0"/>
              </a:spcBef>
              <a:spcAft>
                <a:spcPct val="0"/>
              </a:spcAft>
              <a:defRPr kumimoji="1" sz="2000" b="1">
                <a:solidFill>
                  <a:schemeClr val="tx1"/>
                </a:solidFill>
                <a:latin typeface="Tahoma" pitchFamily="34" charset="0"/>
                <a:ea typeface="ＭＳ Ｐゴシック" pitchFamily="50" charset="-128"/>
              </a:defRPr>
            </a:lvl9pPr>
          </a:lstStyle>
          <a:p>
            <a:pPr eaLnBrk="1" hangingPunct="1"/>
            <a:endParaRPr lang="ja-JP" altLang="en-US">
              <a:solidFill>
                <a:srgbClr val="000000"/>
              </a:solidFill>
            </a:endParaRPr>
          </a:p>
        </p:txBody>
      </p:sp>
      <p:sp>
        <p:nvSpPr>
          <p:cNvPr id="6147" name="Text Box 6"/>
          <p:cNvSpPr txBox="1">
            <a:spLocks noChangeArrowheads="1"/>
          </p:cNvSpPr>
          <p:nvPr/>
        </p:nvSpPr>
        <p:spPr bwMode="auto">
          <a:xfrm>
            <a:off x="250825" y="1512888"/>
            <a:ext cx="7232650" cy="105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73050" indent="-273050" eaLnBrk="0" hangingPunct="0">
              <a:defRPr kumimoji="1" sz="2000" b="1">
                <a:solidFill>
                  <a:schemeClr val="tx1"/>
                </a:solidFill>
                <a:latin typeface="Tahoma" pitchFamily="34" charset="0"/>
                <a:ea typeface="ＭＳ Ｐゴシック" pitchFamily="50" charset="-128"/>
              </a:defRPr>
            </a:lvl1pPr>
            <a:lvl2pPr marL="822325" indent="-285750" eaLnBrk="0" hangingPunct="0">
              <a:defRPr kumimoji="1" sz="2000" b="1">
                <a:solidFill>
                  <a:schemeClr val="tx1"/>
                </a:solidFill>
                <a:latin typeface="Tahoma" pitchFamily="34" charset="0"/>
                <a:ea typeface="ＭＳ Ｐゴシック" pitchFamily="50" charset="-128"/>
              </a:defRPr>
            </a:lvl2pPr>
            <a:lvl3pPr marL="792163" indent="-285750" eaLnBrk="0" hangingPunct="0">
              <a:defRPr kumimoji="1" sz="2000" b="1">
                <a:solidFill>
                  <a:schemeClr val="tx1"/>
                </a:solidFill>
                <a:latin typeface="Tahoma" pitchFamily="34" charset="0"/>
                <a:ea typeface="ＭＳ Ｐゴシック" pitchFamily="50" charset="-128"/>
              </a:defRPr>
            </a:lvl3pPr>
            <a:lvl4pPr marL="1600200" indent="-228600" eaLnBrk="0" hangingPunct="0">
              <a:defRPr kumimoji="1" sz="2000" b="1">
                <a:solidFill>
                  <a:schemeClr val="tx1"/>
                </a:solidFill>
                <a:latin typeface="Tahoma" pitchFamily="34" charset="0"/>
                <a:ea typeface="ＭＳ Ｐゴシック" pitchFamily="50" charset="-128"/>
              </a:defRPr>
            </a:lvl4pPr>
            <a:lvl5pPr marL="2057400" indent="-228600" eaLnBrk="0" hangingPunct="0">
              <a:defRPr kumimoji="1" sz="2000" b="1">
                <a:solidFill>
                  <a:schemeClr val="tx1"/>
                </a:solidFill>
                <a:latin typeface="Tahoma" pitchFamily="34" charset="0"/>
                <a:ea typeface="ＭＳ Ｐゴシック" pitchFamily="50" charset="-128"/>
              </a:defRPr>
            </a:lvl5pPr>
            <a:lvl6pPr marL="2514600" indent="-228600" eaLnBrk="0" fontAlgn="base" hangingPunct="0">
              <a:spcBef>
                <a:spcPct val="0"/>
              </a:spcBef>
              <a:spcAft>
                <a:spcPct val="0"/>
              </a:spcAft>
              <a:defRPr kumimoji="1" sz="2000" b="1">
                <a:solidFill>
                  <a:schemeClr val="tx1"/>
                </a:solidFill>
                <a:latin typeface="Tahoma" pitchFamily="34" charset="0"/>
                <a:ea typeface="ＭＳ Ｐゴシック" pitchFamily="50" charset="-128"/>
              </a:defRPr>
            </a:lvl6pPr>
            <a:lvl7pPr marL="2971800" indent="-228600" eaLnBrk="0" fontAlgn="base" hangingPunct="0">
              <a:spcBef>
                <a:spcPct val="0"/>
              </a:spcBef>
              <a:spcAft>
                <a:spcPct val="0"/>
              </a:spcAft>
              <a:defRPr kumimoji="1" sz="2000" b="1">
                <a:solidFill>
                  <a:schemeClr val="tx1"/>
                </a:solidFill>
                <a:latin typeface="Tahoma" pitchFamily="34" charset="0"/>
                <a:ea typeface="ＭＳ Ｐゴシック" pitchFamily="50" charset="-128"/>
              </a:defRPr>
            </a:lvl7pPr>
            <a:lvl8pPr marL="3429000" indent="-228600" eaLnBrk="0" fontAlgn="base" hangingPunct="0">
              <a:spcBef>
                <a:spcPct val="0"/>
              </a:spcBef>
              <a:spcAft>
                <a:spcPct val="0"/>
              </a:spcAft>
              <a:defRPr kumimoji="1" sz="2000" b="1">
                <a:solidFill>
                  <a:schemeClr val="tx1"/>
                </a:solidFill>
                <a:latin typeface="Tahoma" pitchFamily="34" charset="0"/>
                <a:ea typeface="ＭＳ Ｐゴシック" pitchFamily="50" charset="-128"/>
              </a:defRPr>
            </a:lvl8pPr>
            <a:lvl9pPr marL="3886200" indent="-228600" eaLnBrk="0" fontAlgn="base" hangingPunct="0">
              <a:spcBef>
                <a:spcPct val="0"/>
              </a:spcBef>
              <a:spcAft>
                <a:spcPct val="0"/>
              </a:spcAft>
              <a:defRPr kumimoji="1" sz="2000" b="1">
                <a:solidFill>
                  <a:schemeClr val="tx1"/>
                </a:solidFill>
                <a:latin typeface="Tahoma" pitchFamily="34" charset="0"/>
                <a:ea typeface="ＭＳ Ｐゴシック" pitchFamily="50" charset="-128"/>
              </a:defRPr>
            </a:lvl9pPr>
          </a:lstStyle>
          <a:p>
            <a:pPr eaLnBrk="1" hangingPunct="1">
              <a:lnSpc>
                <a:spcPts val="1550"/>
              </a:lnSpc>
              <a:spcAft>
                <a:spcPct val="40000"/>
              </a:spcAft>
              <a:buClr>
                <a:srgbClr val="969696"/>
              </a:buClr>
              <a:buFont typeface="Wingdings" pitchFamily="2" charset="2"/>
              <a:buChar char="n"/>
              <a:defRPr/>
            </a:pPr>
            <a:r>
              <a:rPr lang="en-US" altLang="ja-JP" sz="2800" dirty="0" smtClean="0">
                <a:solidFill>
                  <a:srgbClr val="000000"/>
                </a:solidFill>
                <a:latin typeface="Arial Unicode MS" pitchFamily="50" charset="-128"/>
                <a:ea typeface="Arial Unicode MS" pitchFamily="50" charset="-128"/>
                <a:cs typeface="Arial Unicode MS" pitchFamily="50" charset="-128"/>
              </a:rPr>
              <a:t>Theme: </a:t>
            </a:r>
          </a:p>
          <a:p>
            <a:pPr marL="0" indent="0" eaLnBrk="1" hangingPunct="1">
              <a:lnSpc>
                <a:spcPts val="1550"/>
              </a:lnSpc>
              <a:spcAft>
                <a:spcPct val="40000"/>
              </a:spcAft>
              <a:buClr>
                <a:srgbClr val="969696"/>
              </a:buClr>
              <a:defRPr/>
            </a:pPr>
            <a:r>
              <a:rPr lang="en-US" altLang="ja-JP" sz="2800" dirty="0" smtClean="0">
                <a:solidFill>
                  <a:srgbClr val="0070C0"/>
                </a:solidFill>
                <a:latin typeface="Arial Unicode MS" pitchFamily="50" charset="-128"/>
                <a:ea typeface="Arial Unicode MS" pitchFamily="50" charset="-128"/>
                <a:cs typeface="Arial Unicode MS" pitchFamily="50" charset="-128"/>
              </a:rPr>
              <a:t>  “Values from Space: </a:t>
            </a:r>
          </a:p>
          <a:p>
            <a:pPr marL="0" indent="0" eaLnBrk="1" hangingPunct="1">
              <a:lnSpc>
                <a:spcPts val="1550"/>
              </a:lnSpc>
              <a:spcAft>
                <a:spcPct val="40000"/>
              </a:spcAft>
              <a:buClr>
                <a:srgbClr val="969696"/>
              </a:buClr>
              <a:defRPr/>
            </a:pPr>
            <a:r>
              <a:rPr lang="ja-JP" altLang="en-US" sz="2800" dirty="0">
                <a:solidFill>
                  <a:srgbClr val="0070C0"/>
                </a:solidFill>
                <a:latin typeface="Arial Unicode MS" pitchFamily="50" charset="-128"/>
                <a:ea typeface="Arial Unicode MS" pitchFamily="50" charset="-128"/>
                <a:cs typeface="Arial Unicode MS" pitchFamily="50" charset="-128"/>
              </a:rPr>
              <a:t>　</a:t>
            </a:r>
            <a:r>
              <a:rPr lang="en-US" altLang="ja-JP" sz="2800" dirty="0" smtClean="0">
                <a:solidFill>
                  <a:srgbClr val="0070C0"/>
                </a:solidFill>
                <a:latin typeface="Arial Unicode MS" pitchFamily="50" charset="-128"/>
                <a:ea typeface="Arial Unicode MS" pitchFamily="50" charset="-128"/>
                <a:cs typeface="Arial Unicode MS" pitchFamily="50" charset="-128"/>
              </a:rPr>
              <a:t>20 Years of Asia-Pacific Experiences”</a:t>
            </a:r>
          </a:p>
        </p:txBody>
      </p:sp>
      <p:pic>
        <p:nvPicPr>
          <p:cNvPr id="30725" name="Picture 15" descr="MEXT">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57813" y="3946525"/>
            <a:ext cx="10922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11" descr="miniA2_1_blue_glay"/>
          <p:cNvPicPr>
            <a:picLocks noChangeAspect="1" noChangeArrowheads="1"/>
          </p:cNvPicPr>
          <p:nvPr/>
        </p:nvPicPr>
        <p:blipFill>
          <a:blip r:embed="rId5">
            <a:clrChange>
              <a:clrFrom>
                <a:srgbClr val="FDFBFC"/>
              </a:clrFrom>
              <a:clrTo>
                <a:srgbClr val="FDFBFC">
                  <a:alpha val="0"/>
                </a:srgbClr>
              </a:clrTo>
            </a:clrChange>
            <a:extLst>
              <a:ext uri="{28A0092B-C50C-407E-A947-70E740481C1C}">
                <a14:useLocalDpi xmlns:a14="http://schemas.microsoft.com/office/drawing/2010/main" val="0"/>
              </a:ext>
            </a:extLst>
          </a:blip>
          <a:srcRect/>
          <a:stretch>
            <a:fillRect/>
          </a:stretch>
        </p:blipFill>
        <p:spPr bwMode="auto">
          <a:xfrm>
            <a:off x="7643813" y="3819525"/>
            <a:ext cx="866775"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7" name="Text Box 4"/>
          <p:cNvSpPr txBox="1">
            <a:spLocks noChangeArrowheads="1"/>
          </p:cNvSpPr>
          <p:nvPr/>
        </p:nvSpPr>
        <p:spPr bwMode="auto">
          <a:xfrm>
            <a:off x="2233554" y="177510"/>
            <a:ext cx="3267192"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square" lIns="68419" tIns="34209" rIns="68419" bIns="34209">
            <a:spAutoFit/>
          </a:bodyPr>
          <a:lstStyle>
            <a:lvl1pPr defTabSz="944563" eaLnBrk="0" hangingPunct="0">
              <a:defRPr kumimoji="1" sz="2000" b="1">
                <a:solidFill>
                  <a:schemeClr val="tx1"/>
                </a:solidFill>
                <a:latin typeface="Tahoma" pitchFamily="34" charset="0"/>
                <a:ea typeface="ＭＳ Ｐゴシック" pitchFamily="50" charset="-128"/>
              </a:defRPr>
            </a:lvl1pPr>
            <a:lvl2pPr marL="742950" indent="-285750" defTabSz="944563" eaLnBrk="0" hangingPunct="0">
              <a:defRPr kumimoji="1" sz="2000" b="1">
                <a:solidFill>
                  <a:schemeClr val="tx1"/>
                </a:solidFill>
                <a:latin typeface="Tahoma" pitchFamily="34" charset="0"/>
                <a:ea typeface="ＭＳ Ｐゴシック" pitchFamily="50" charset="-128"/>
              </a:defRPr>
            </a:lvl2pPr>
            <a:lvl3pPr marL="1143000" indent="-228600" defTabSz="944563" eaLnBrk="0" hangingPunct="0">
              <a:defRPr kumimoji="1" sz="2000" b="1">
                <a:solidFill>
                  <a:schemeClr val="tx1"/>
                </a:solidFill>
                <a:latin typeface="Tahoma" pitchFamily="34" charset="0"/>
                <a:ea typeface="ＭＳ Ｐゴシック" pitchFamily="50" charset="-128"/>
              </a:defRPr>
            </a:lvl3pPr>
            <a:lvl4pPr marL="1600200" indent="-228600" defTabSz="944563" eaLnBrk="0" hangingPunct="0">
              <a:defRPr kumimoji="1" sz="2000" b="1">
                <a:solidFill>
                  <a:schemeClr val="tx1"/>
                </a:solidFill>
                <a:latin typeface="Tahoma" pitchFamily="34" charset="0"/>
                <a:ea typeface="ＭＳ Ｐゴシック" pitchFamily="50" charset="-128"/>
              </a:defRPr>
            </a:lvl4pPr>
            <a:lvl5pPr marL="2057400" indent="-228600" defTabSz="944563" eaLnBrk="0" hangingPunct="0">
              <a:defRPr kumimoji="1" sz="2000" b="1">
                <a:solidFill>
                  <a:schemeClr val="tx1"/>
                </a:solidFill>
                <a:latin typeface="Tahoma" pitchFamily="34" charset="0"/>
                <a:ea typeface="ＭＳ Ｐゴシック" pitchFamily="50" charset="-128"/>
              </a:defRPr>
            </a:lvl5pPr>
            <a:lvl6pPr marL="2514600" indent="-228600" defTabSz="944563" eaLnBrk="0" fontAlgn="base" hangingPunct="0">
              <a:spcBef>
                <a:spcPct val="0"/>
              </a:spcBef>
              <a:spcAft>
                <a:spcPct val="0"/>
              </a:spcAft>
              <a:defRPr kumimoji="1" sz="2000" b="1">
                <a:solidFill>
                  <a:schemeClr val="tx1"/>
                </a:solidFill>
                <a:latin typeface="Tahoma" pitchFamily="34" charset="0"/>
                <a:ea typeface="ＭＳ Ｐゴシック" pitchFamily="50" charset="-128"/>
              </a:defRPr>
            </a:lvl6pPr>
            <a:lvl7pPr marL="2971800" indent="-228600" defTabSz="944563" eaLnBrk="0" fontAlgn="base" hangingPunct="0">
              <a:spcBef>
                <a:spcPct val="0"/>
              </a:spcBef>
              <a:spcAft>
                <a:spcPct val="0"/>
              </a:spcAft>
              <a:defRPr kumimoji="1" sz="2000" b="1">
                <a:solidFill>
                  <a:schemeClr val="tx1"/>
                </a:solidFill>
                <a:latin typeface="Tahoma" pitchFamily="34" charset="0"/>
                <a:ea typeface="ＭＳ Ｐゴシック" pitchFamily="50" charset="-128"/>
              </a:defRPr>
            </a:lvl7pPr>
            <a:lvl8pPr marL="3429000" indent="-228600" defTabSz="944563" eaLnBrk="0" fontAlgn="base" hangingPunct="0">
              <a:spcBef>
                <a:spcPct val="0"/>
              </a:spcBef>
              <a:spcAft>
                <a:spcPct val="0"/>
              </a:spcAft>
              <a:defRPr kumimoji="1" sz="2000" b="1">
                <a:solidFill>
                  <a:schemeClr val="tx1"/>
                </a:solidFill>
                <a:latin typeface="Tahoma" pitchFamily="34" charset="0"/>
                <a:ea typeface="ＭＳ Ｐゴシック" pitchFamily="50" charset="-128"/>
              </a:defRPr>
            </a:lvl8pPr>
            <a:lvl9pPr marL="3886200" indent="-228600" defTabSz="944563" eaLnBrk="0" fontAlgn="base" hangingPunct="0">
              <a:spcBef>
                <a:spcPct val="0"/>
              </a:spcBef>
              <a:spcAft>
                <a:spcPct val="0"/>
              </a:spcAft>
              <a:defRPr kumimoji="1" sz="2000" b="1">
                <a:solidFill>
                  <a:schemeClr val="tx1"/>
                </a:solidFill>
                <a:latin typeface="Tahoma" pitchFamily="34" charset="0"/>
                <a:ea typeface="ＭＳ Ｐゴシック" pitchFamily="50" charset="-128"/>
              </a:defRPr>
            </a:lvl9pPr>
          </a:lstStyle>
          <a:p>
            <a:pPr eaLnBrk="1" hangingPunct="1"/>
            <a:r>
              <a:rPr lang="en-US" altLang="ja-JP" sz="3600" smtClean="0">
                <a:solidFill>
                  <a:schemeClr val="bg1"/>
                </a:solidFill>
                <a:cs typeface="Tahoma" pitchFamily="34" charset="0"/>
              </a:rPr>
              <a:t>APRSAF-20</a:t>
            </a:r>
            <a:endParaRPr lang="en-US" altLang="ja-JP" sz="3600">
              <a:solidFill>
                <a:schemeClr val="bg1"/>
              </a:solidFill>
              <a:cs typeface="Tahoma" pitchFamily="34" charset="0"/>
            </a:endParaRPr>
          </a:p>
        </p:txBody>
      </p:sp>
      <p:sp>
        <p:nvSpPr>
          <p:cNvPr id="14" name="Text Box 6"/>
          <p:cNvSpPr txBox="1">
            <a:spLocks noChangeArrowheads="1"/>
          </p:cNvSpPr>
          <p:nvPr/>
        </p:nvSpPr>
        <p:spPr bwMode="auto">
          <a:xfrm>
            <a:off x="455613" y="4538663"/>
            <a:ext cx="8582025"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73050" indent="-273050" eaLnBrk="0" hangingPunct="0">
              <a:defRPr kumimoji="1" sz="2000" b="1">
                <a:solidFill>
                  <a:schemeClr val="tx1"/>
                </a:solidFill>
                <a:latin typeface="Tahoma" pitchFamily="34" charset="0"/>
                <a:ea typeface="ＭＳ Ｐゴシック" pitchFamily="50" charset="-128"/>
              </a:defRPr>
            </a:lvl1pPr>
            <a:lvl2pPr marL="822325" indent="-285750" eaLnBrk="0" hangingPunct="0">
              <a:defRPr kumimoji="1" sz="2000" b="1">
                <a:solidFill>
                  <a:schemeClr val="tx1"/>
                </a:solidFill>
                <a:latin typeface="Tahoma" pitchFamily="34" charset="0"/>
                <a:ea typeface="ＭＳ Ｐゴシック" pitchFamily="50" charset="-128"/>
              </a:defRPr>
            </a:lvl2pPr>
            <a:lvl3pPr marL="792163" indent="-285750" eaLnBrk="0" hangingPunct="0">
              <a:defRPr kumimoji="1" sz="2000" b="1">
                <a:solidFill>
                  <a:schemeClr val="tx1"/>
                </a:solidFill>
                <a:latin typeface="Tahoma" pitchFamily="34" charset="0"/>
                <a:ea typeface="ＭＳ Ｐゴシック" pitchFamily="50" charset="-128"/>
              </a:defRPr>
            </a:lvl3pPr>
            <a:lvl4pPr marL="1600200" indent="-228600" eaLnBrk="0" hangingPunct="0">
              <a:defRPr kumimoji="1" sz="2000" b="1">
                <a:solidFill>
                  <a:schemeClr val="tx1"/>
                </a:solidFill>
                <a:latin typeface="Tahoma" pitchFamily="34" charset="0"/>
                <a:ea typeface="ＭＳ Ｐゴシック" pitchFamily="50" charset="-128"/>
              </a:defRPr>
            </a:lvl4pPr>
            <a:lvl5pPr marL="2057400" indent="-228600" eaLnBrk="0" hangingPunct="0">
              <a:defRPr kumimoji="1" sz="2000" b="1">
                <a:solidFill>
                  <a:schemeClr val="tx1"/>
                </a:solidFill>
                <a:latin typeface="Tahoma" pitchFamily="34" charset="0"/>
                <a:ea typeface="ＭＳ Ｐゴシック" pitchFamily="50" charset="-128"/>
              </a:defRPr>
            </a:lvl5pPr>
            <a:lvl6pPr marL="2514600" indent="-228600" eaLnBrk="0" fontAlgn="base" hangingPunct="0">
              <a:spcBef>
                <a:spcPct val="0"/>
              </a:spcBef>
              <a:spcAft>
                <a:spcPct val="0"/>
              </a:spcAft>
              <a:defRPr kumimoji="1" sz="2000" b="1">
                <a:solidFill>
                  <a:schemeClr val="tx1"/>
                </a:solidFill>
                <a:latin typeface="Tahoma" pitchFamily="34" charset="0"/>
                <a:ea typeface="ＭＳ Ｐゴシック" pitchFamily="50" charset="-128"/>
              </a:defRPr>
            </a:lvl6pPr>
            <a:lvl7pPr marL="2971800" indent="-228600" eaLnBrk="0" fontAlgn="base" hangingPunct="0">
              <a:spcBef>
                <a:spcPct val="0"/>
              </a:spcBef>
              <a:spcAft>
                <a:spcPct val="0"/>
              </a:spcAft>
              <a:defRPr kumimoji="1" sz="2000" b="1">
                <a:solidFill>
                  <a:schemeClr val="tx1"/>
                </a:solidFill>
                <a:latin typeface="Tahoma" pitchFamily="34" charset="0"/>
                <a:ea typeface="ＭＳ Ｐゴシック" pitchFamily="50" charset="-128"/>
              </a:defRPr>
            </a:lvl7pPr>
            <a:lvl8pPr marL="3429000" indent="-228600" eaLnBrk="0" fontAlgn="base" hangingPunct="0">
              <a:spcBef>
                <a:spcPct val="0"/>
              </a:spcBef>
              <a:spcAft>
                <a:spcPct val="0"/>
              </a:spcAft>
              <a:defRPr kumimoji="1" sz="2000" b="1">
                <a:solidFill>
                  <a:schemeClr val="tx1"/>
                </a:solidFill>
                <a:latin typeface="Tahoma" pitchFamily="34" charset="0"/>
                <a:ea typeface="ＭＳ Ｐゴシック" pitchFamily="50" charset="-128"/>
              </a:defRPr>
            </a:lvl8pPr>
            <a:lvl9pPr marL="3886200" indent="-228600" eaLnBrk="0" fontAlgn="base" hangingPunct="0">
              <a:spcBef>
                <a:spcPct val="0"/>
              </a:spcBef>
              <a:spcAft>
                <a:spcPct val="0"/>
              </a:spcAft>
              <a:defRPr kumimoji="1" sz="2000" b="1">
                <a:solidFill>
                  <a:schemeClr val="tx1"/>
                </a:solidFill>
                <a:latin typeface="Tahoma" pitchFamily="34" charset="0"/>
                <a:ea typeface="ＭＳ Ｐゴシック" pitchFamily="50" charset="-128"/>
              </a:defRPr>
            </a:lvl9pPr>
          </a:lstStyle>
          <a:p>
            <a:pPr eaLnBrk="1" hangingPunct="1">
              <a:lnSpc>
                <a:spcPts val="1550"/>
              </a:lnSpc>
              <a:spcAft>
                <a:spcPct val="40000"/>
              </a:spcAft>
              <a:buClr>
                <a:srgbClr val="969696"/>
              </a:buClr>
              <a:buFont typeface="Wingdings" pitchFamily="2" charset="2"/>
              <a:buChar char="n"/>
              <a:defRPr/>
            </a:pPr>
            <a:r>
              <a:rPr lang="en-US" altLang="ja-JP" dirty="0" smtClean="0">
                <a:solidFill>
                  <a:srgbClr val="000000"/>
                </a:solidFill>
                <a:latin typeface="Arial Unicode MS" pitchFamily="50" charset="-128"/>
                <a:ea typeface="Arial Unicode MS" pitchFamily="50" charset="-128"/>
                <a:cs typeface="Arial Unicode MS" pitchFamily="50" charset="-128"/>
              </a:rPr>
              <a:t>APRSAF Activities</a:t>
            </a:r>
            <a:r>
              <a:rPr lang="en-US" altLang="ja-JP" b="0" dirty="0" smtClean="0">
                <a:solidFill>
                  <a:srgbClr val="000000"/>
                </a:solidFill>
                <a:latin typeface="Arial Unicode MS" pitchFamily="50" charset="-128"/>
                <a:ea typeface="Arial Unicode MS" pitchFamily="50" charset="-128"/>
                <a:cs typeface="Arial Unicode MS" pitchFamily="50" charset="-128"/>
              </a:rPr>
              <a:t>: </a:t>
            </a:r>
          </a:p>
          <a:p>
            <a:pPr marL="0" indent="0" eaLnBrk="1" hangingPunct="1">
              <a:lnSpc>
                <a:spcPts val="1550"/>
              </a:lnSpc>
              <a:spcAft>
                <a:spcPct val="40000"/>
              </a:spcAft>
              <a:buClr>
                <a:srgbClr val="969696"/>
              </a:buClr>
              <a:defRPr/>
            </a:pPr>
            <a:r>
              <a:rPr lang="en-US" altLang="ja-JP" b="0" dirty="0">
                <a:solidFill>
                  <a:srgbClr val="000000"/>
                </a:solidFill>
                <a:latin typeface="Arial Unicode MS" pitchFamily="50" charset="-128"/>
                <a:ea typeface="Arial Unicode MS" pitchFamily="50" charset="-128"/>
                <a:cs typeface="Arial Unicode MS" pitchFamily="50" charset="-128"/>
              </a:rPr>
              <a:t> </a:t>
            </a:r>
            <a:r>
              <a:rPr lang="en-US" altLang="ja-JP" b="0" dirty="0" smtClean="0">
                <a:solidFill>
                  <a:srgbClr val="000000"/>
                </a:solidFill>
                <a:latin typeface="Arial Unicode MS" pitchFamily="50" charset="-128"/>
                <a:ea typeface="Arial Unicode MS" pitchFamily="50" charset="-128"/>
                <a:cs typeface="Arial Unicode MS" pitchFamily="50" charset="-128"/>
              </a:rPr>
              <a:t>  - SAFE Workshop</a:t>
            </a:r>
          </a:p>
          <a:p>
            <a:pPr marL="0" indent="0" eaLnBrk="1" hangingPunct="1">
              <a:lnSpc>
                <a:spcPts val="1550"/>
              </a:lnSpc>
              <a:spcAft>
                <a:spcPct val="40000"/>
              </a:spcAft>
              <a:buClr>
                <a:srgbClr val="969696"/>
              </a:buClr>
              <a:defRPr/>
            </a:pPr>
            <a:r>
              <a:rPr lang="en-US" altLang="ja-JP" b="0" dirty="0" smtClean="0">
                <a:solidFill>
                  <a:srgbClr val="000000"/>
                </a:solidFill>
                <a:latin typeface="Arial Unicode MS" pitchFamily="50" charset="-128"/>
                <a:ea typeface="Arial Unicode MS" pitchFamily="50" charset="-128"/>
                <a:cs typeface="Arial Unicode MS" pitchFamily="50" charset="-128"/>
              </a:rPr>
              <a:t>   - Kibo-ABC Workshop </a:t>
            </a:r>
          </a:p>
          <a:p>
            <a:pPr marL="0" indent="0" eaLnBrk="1" hangingPunct="1">
              <a:lnSpc>
                <a:spcPts val="1550"/>
              </a:lnSpc>
              <a:spcAft>
                <a:spcPct val="40000"/>
              </a:spcAft>
              <a:buClr>
                <a:srgbClr val="969696"/>
              </a:buClr>
              <a:defRPr/>
            </a:pPr>
            <a:r>
              <a:rPr lang="en-US" altLang="ja-JP" b="0" dirty="0">
                <a:solidFill>
                  <a:srgbClr val="000000"/>
                </a:solidFill>
                <a:latin typeface="Arial Unicode MS" pitchFamily="50" charset="-128"/>
                <a:ea typeface="Arial Unicode MS" pitchFamily="50" charset="-128"/>
                <a:cs typeface="Arial Unicode MS" pitchFamily="50" charset="-128"/>
              </a:rPr>
              <a:t> </a:t>
            </a:r>
            <a:r>
              <a:rPr lang="en-US" altLang="ja-JP" b="0" dirty="0" smtClean="0">
                <a:solidFill>
                  <a:srgbClr val="000000"/>
                </a:solidFill>
                <a:latin typeface="Arial Unicode MS" pitchFamily="50" charset="-128"/>
                <a:ea typeface="Arial Unicode MS" pitchFamily="50" charset="-128"/>
                <a:cs typeface="Arial Unicode MS" pitchFamily="50" charset="-128"/>
              </a:rPr>
              <a:t>  - Poster Contest</a:t>
            </a:r>
          </a:p>
          <a:p>
            <a:pPr marL="0" indent="0" eaLnBrk="1" hangingPunct="1">
              <a:lnSpc>
                <a:spcPts val="1550"/>
              </a:lnSpc>
              <a:spcAft>
                <a:spcPct val="40000"/>
              </a:spcAft>
              <a:buClr>
                <a:srgbClr val="969696"/>
              </a:buClr>
              <a:defRPr/>
            </a:pPr>
            <a:r>
              <a:rPr lang="en-US" altLang="ja-JP" b="0" dirty="0">
                <a:solidFill>
                  <a:srgbClr val="000000"/>
                </a:solidFill>
                <a:latin typeface="Arial Unicode MS" pitchFamily="50" charset="-128"/>
                <a:ea typeface="Arial Unicode MS" pitchFamily="50" charset="-128"/>
                <a:cs typeface="Arial Unicode MS" pitchFamily="50" charset="-128"/>
              </a:rPr>
              <a:t> </a:t>
            </a:r>
            <a:r>
              <a:rPr lang="en-US" altLang="ja-JP" b="0" dirty="0" smtClean="0">
                <a:solidFill>
                  <a:srgbClr val="000000"/>
                </a:solidFill>
                <a:latin typeface="Arial Unicode MS" pitchFamily="50" charset="-128"/>
                <a:ea typeface="Arial Unicode MS" pitchFamily="50" charset="-128"/>
                <a:cs typeface="Arial Unicode MS" pitchFamily="50" charset="-128"/>
              </a:rPr>
              <a:t>  - Water Rocket Event</a:t>
            </a:r>
          </a:p>
          <a:p>
            <a:pPr marL="0" indent="0" eaLnBrk="1" hangingPunct="1">
              <a:lnSpc>
                <a:spcPts val="1550"/>
              </a:lnSpc>
              <a:spcAft>
                <a:spcPct val="40000"/>
              </a:spcAft>
              <a:buClr>
                <a:srgbClr val="969696"/>
              </a:buClr>
              <a:defRPr/>
            </a:pPr>
            <a:r>
              <a:rPr lang="en-US" altLang="ja-JP" b="0" dirty="0">
                <a:solidFill>
                  <a:srgbClr val="000000"/>
                </a:solidFill>
                <a:latin typeface="Arial Unicode MS" pitchFamily="50" charset="-128"/>
                <a:ea typeface="Arial Unicode MS" pitchFamily="50" charset="-128"/>
                <a:cs typeface="Arial Unicode MS" pitchFamily="50" charset="-128"/>
              </a:rPr>
              <a:t> </a:t>
            </a:r>
            <a:r>
              <a:rPr lang="en-US" altLang="ja-JP" b="0" dirty="0" smtClean="0">
                <a:solidFill>
                  <a:srgbClr val="000000"/>
                </a:solidFill>
                <a:latin typeface="Arial Unicode MS" pitchFamily="50" charset="-128"/>
                <a:ea typeface="Arial Unicode MS" pitchFamily="50" charset="-128"/>
                <a:cs typeface="Arial Unicode MS" pitchFamily="50" charset="-128"/>
              </a:rPr>
              <a:t>  - Industrial Exhibition </a:t>
            </a:r>
          </a:p>
        </p:txBody>
      </p:sp>
      <p:sp>
        <p:nvSpPr>
          <p:cNvPr id="15" name="Text Box 6"/>
          <p:cNvSpPr txBox="1">
            <a:spLocks noChangeArrowheads="1"/>
          </p:cNvSpPr>
          <p:nvPr/>
        </p:nvSpPr>
        <p:spPr bwMode="auto">
          <a:xfrm>
            <a:off x="436563" y="2781300"/>
            <a:ext cx="5954712"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73050" indent="-273050" eaLnBrk="0" hangingPunct="0">
              <a:defRPr kumimoji="1" sz="2000" b="1">
                <a:solidFill>
                  <a:schemeClr val="tx1"/>
                </a:solidFill>
                <a:latin typeface="Tahoma" pitchFamily="34" charset="0"/>
                <a:ea typeface="ＭＳ Ｐゴシック" pitchFamily="50" charset="-128"/>
              </a:defRPr>
            </a:lvl1pPr>
            <a:lvl2pPr marL="822325" indent="-285750" eaLnBrk="0" hangingPunct="0">
              <a:defRPr kumimoji="1" sz="2000" b="1">
                <a:solidFill>
                  <a:schemeClr val="tx1"/>
                </a:solidFill>
                <a:latin typeface="Tahoma" pitchFamily="34" charset="0"/>
                <a:ea typeface="ＭＳ Ｐゴシック" pitchFamily="50" charset="-128"/>
              </a:defRPr>
            </a:lvl2pPr>
            <a:lvl3pPr marL="792163" indent="-285750" eaLnBrk="0" hangingPunct="0">
              <a:defRPr kumimoji="1" sz="2000" b="1">
                <a:solidFill>
                  <a:schemeClr val="tx1"/>
                </a:solidFill>
                <a:latin typeface="Tahoma" pitchFamily="34" charset="0"/>
                <a:ea typeface="ＭＳ Ｐゴシック" pitchFamily="50" charset="-128"/>
              </a:defRPr>
            </a:lvl3pPr>
            <a:lvl4pPr marL="1600200" indent="-228600" eaLnBrk="0" hangingPunct="0">
              <a:defRPr kumimoji="1" sz="2000" b="1">
                <a:solidFill>
                  <a:schemeClr val="tx1"/>
                </a:solidFill>
                <a:latin typeface="Tahoma" pitchFamily="34" charset="0"/>
                <a:ea typeface="ＭＳ Ｐゴシック" pitchFamily="50" charset="-128"/>
              </a:defRPr>
            </a:lvl4pPr>
            <a:lvl5pPr marL="2057400" indent="-228600" eaLnBrk="0" hangingPunct="0">
              <a:defRPr kumimoji="1" sz="2000" b="1">
                <a:solidFill>
                  <a:schemeClr val="tx1"/>
                </a:solidFill>
                <a:latin typeface="Tahoma" pitchFamily="34" charset="0"/>
                <a:ea typeface="ＭＳ Ｐゴシック" pitchFamily="50" charset="-128"/>
              </a:defRPr>
            </a:lvl5pPr>
            <a:lvl6pPr marL="2514600" indent="-228600" eaLnBrk="0" fontAlgn="base" hangingPunct="0">
              <a:spcBef>
                <a:spcPct val="0"/>
              </a:spcBef>
              <a:spcAft>
                <a:spcPct val="0"/>
              </a:spcAft>
              <a:defRPr kumimoji="1" sz="2000" b="1">
                <a:solidFill>
                  <a:schemeClr val="tx1"/>
                </a:solidFill>
                <a:latin typeface="Tahoma" pitchFamily="34" charset="0"/>
                <a:ea typeface="ＭＳ Ｐゴシック" pitchFamily="50" charset="-128"/>
              </a:defRPr>
            </a:lvl6pPr>
            <a:lvl7pPr marL="2971800" indent="-228600" eaLnBrk="0" fontAlgn="base" hangingPunct="0">
              <a:spcBef>
                <a:spcPct val="0"/>
              </a:spcBef>
              <a:spcAft>
                <a:spcPct val="0"/>
              </a:spcAft>
              <a:defRPr kumimoji="1" sz="2000" b="1">
                <a:solidFill>
                  <a:schemeClr val="tx1"/>
                </a:solidFill>
                <a:latin typeface="Tahoma" pitchFamily="34" charset="0"/>
                <a:ea typeface="ＭＳ Ｐゴシック" pitchFamily="50" charset="-128"/>
              </a:defRPr>
            </a:lvl7pPr>
            <a:lvl8pPr marL="3429000" indent="-228600" eaLnBrk="0" fontAlgn="base" hangingPunct="0">
              <a:spcBef>
                <a:spcPct val="0"/>
              </a:spcBef>
              <a:spcAft>
                <a:spcPct val="0"/>
              </a:spcAft>
              <a:defRPr kumimoji="1" sz="2000" b="1">
                <a:solidFill>
                  <a:schemeClr val="tx1"/>
                </a:solidFill>
                <a:latin typeface="Tahoma" pitchFamily="34" charset="0"/>
                <a:ea typeface="ＭＳ Ｐゴシック" pitchFamily="50" charset="-128"/>
              </a:defRPr>
            </a:lvl8pPr>
            <a:lvl9pPr marL="3886200" indent="-228600" eaLnBrk="0" fontAlgn="base" hangingPunct="0">
              <a:spcBef>
                <a:spcPct val="0"/>
              </a:spcBef>
              <a:spcAft>
                <a:spcPct val="0"/>
              </a:spcAft>
              <a:defRPr kumimoji="1" sz="2000" b="1">
                <a:solidFill>
                  <a:schemeClr val="tx1"/>
                </a:solidFill>
                <a:latin typeface="Tahoma" pitchFamily="34" charset="0"/>
                <a:ea typeface="ＭＳ Ｐゴシック" pitchFamily="50" charset="-128"/>
              </a:defRPr>
            </a:lvl9pPr>
          </a:lstStyle>
          <a:p>
            <a:pPr marL="285750" indent="-285750" eaLnBrk="1" hangingPunct="1">
              <a:lnSpc>
                <a:spcPts val="1550"/>
              </a:lnSpc>
              <a:spcAft>
                <a:spcPct val="40000"/>
              </a:spcAft>
              <a:buClr>
                <a:srgbClr val="969696"/>
              </a:buClr>
              <a:buFont typeface="Wingdings" pitchFamily="2" charset="2"/>
              <a:buChar char="n"/>
              <a:defRPr/>
            </a:pPr>
            <a:r>
              <a:rPr lang="en-US" altLang="ja-JP" sz="2400" dirty="0" smtClean="0">
                <a:solidFill>
                  <a:srgbClr val="000000"/>
                </a:solidFill>
                <a:latin typeface="Arial Unicode MS" pitchFamily="50" charset="-128"/>
                <a:ea typeface="Arial Unicode MS" pitchFamily="50" charset="-128"/>
                <a:cs typeface="Arial Unicode MS" pitchFamily="50" charset="-128"/>
              </a:rPr>
              <a:t>Dates and venue:</a:t>
            </a:r>
          </a:p>
          <a:p>
            <a:pPr marL="0" indent="0" eaLnBrk="1" hangingPunct="1">
              <a:lnSpc>
                <a:spcPts val="1550"/>
              </a:lnSpc>
              <a:spcAft>
                <a:spcPct val="40000"/>
              </a:spcAft>
              <a:buClr>
                <a:srgbClr val="969696"/>
              </a:buClr>
              <a:defRPr/>
            </a:pPr>
            <a:r>
              <a:rPr lang="en-US" altLang="ja-JP" sz="2800" b="0" dirty="0">
                <a:solidFill>
                  <a:srgbClr val="000000"/>
                </a:solidFill>
                <a:latin typeface="Arial Unicode MS" pitchFamily="50" charset="-128"/>
                <a:ea typeface="Arial Unicode MS" pitchFamily="50" charset="-128"/>
                <a:cs typeface="Arial Unicode MS" pitchFamily="50" charset="-128"/>
              </a:rPr>
              <a:t> </a:t>
            </a:r>
            <a:r>
              <a:rPr lang="en-US" altLang="ja-JP" sz="2800" b="0" dirty="0" smtClean="0">
                <a:solidFill>
                  <a:srgbClr val="000000"/>
                </a:solidFill>
                <a:latin typeface="Arial Unicode MS" pitchFamily="50" charset="-128"/>
                <a:ea typeface="Arial Unicode MS" pitchFamily="50" charset="-128"/>
                <a:cs typeface="Arial Unicode MS" pitchFamily="50" charset="-128"/>
              </a:rPr>
              <a:t>   </a:t>
            </a:r>
            <a:r>
              <a:rPr lang="en-US" altLang="ja-JP" sz="2400" b="0" dirty="0" smtClean="0">
                <a:solidFill>
                  <a:srgbClr val="000000"/>
                </a:solidFill>
                <a:latin typeface="Arial Unicode MS" pitchFamily="50" charset="-128"/>
                <a:ea typeface="Arial Unicode MS" pitchFamily="50" charset="-128"/>
                <a:cs typeface="Arial Unicode MS" pitchFamily="50" charset="-128"/>
              </a:rPr>
              <a:t>3-6 December, 2013, Hanoi</a:t>
            </a:r>
            <a:endParaRPr lang="it-IT" altLang="ja-JP" sz="2400" b="0" smtClean="0">
              <a:solidFill>
                <a:srgbClr val="000000"/>
              </a:solidFill>
              <a:latin typeface="Arial Unicode MS" pitchFamily="50" charset="-128"/>
              <a:ea typeface="Arial Unicode MS" pitchFamily="50" charset="-128"/>
              <a:cs typeface="Arial Unicode MS" pitchFamily="50" charset="-128"/>
            </a:endParaRPr>
          </a:p>
        </p:txBody>
      </p:sp>
      <p:pic>
        <p:nvPicPr>
          <p:cNvPr id="30730" name="図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93706" y="81792"/>
            <a:ext cx="2109788"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1" name="Picture 3"/>
          <p:cNvPicPr>
            <a:picLocks noChangeAspect="1" noChangeArrowheads="1"/>
          </p:cNvPicPr>
          <p:nvPr/>
        </p:nvPicPr>
        <p:blipFill>
          <a:blip r:embed="rId7">
            <a:extLst>
              <a:ext uri="{28A0092B-C50C-407E-A947-70E740481C1C}">
                <a14:useLocalDpi xmlns:a14="http://schemas.microsoft.com/office/drawing/2010/main" val="0"/>
              </a:ext>
            </a:extLst>
          </a:blip>
          <a:srcRect l="4782" t="6599" r="12042" b="20369"/>
          <a:stretch>
            <a:fillRect/>
          </a:stretch>
        </p:blipFill>
        <p:spPr bwMode="auto">
          <a:xfrm>
            <a:off x="5107853" y="4410075"/>
            <a:ext cx="3639994" cy="2323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2"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63725" y="3829050"/>
            <a:ext cx="10191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 descr="STI_logo.jpg"/>
          <p:cNvPicPr>
            <a:picLocks noChangeAspect="1"/>
          </p:cNvPicPr>
          <p:nvPr/>
        </p:nvPicPr>
        <p:blipFill>
          <a:blip r:embed="rId9" cstate="print">
            <a:clrChange>
              <a:clrFrom>
                <a:srgbClr val="FFFFFF"/>
              </a:clrFrom>
              <a:clrTo>
                <a:srgbClr val="FFFFFF">
                  <a:alpha val="0"/>
                </a:srgbClr>
              </a:clrTo>
            </a:clrChange>
            <a:lum bright="-20000" contrast="30000"/>
          </a:blip>
          <a:srcRect/>
          <a:stretch>
            <a:fillRect/>
          </a:stretch>
        </p:blipFill>
        <p:spPr>
          <a:xfrm>
            <a:off x="2883299" y="3827245"/>
            <a:ext cx="910662" cy="441102"/>
          </a:xfrm>
          <a:prstGeom prst="rect">
            <a:avLst/>
          </a:prstGeom>
          <a:noFill/>
          <a:ln>
            <a:noFill/>
          </a:ln>
          <a:effectLst>
            <a:reflection blurRad="6350" stA="50000" endA="300" endPos="90000" dir="5400000" sy="-100000" algn="bl" rotWithShape="0"/>
          </a:effectLst>
        </p:spPr>
      </p:pic>
      <p:sp>
        <p:nvSpPr>
          <p:cNvPr id="30734" name="スライド番号プレースホルダ 3"/>
          <p:cNvSpPr txBox="1">
            <a:spLocks noGrp="1"/>
          </p:cNvSpPr>
          <p:nvPr/>
        </p:nvSpPr>
        <p:spPr bwMode="auto">
          <a:xfrm>
            <a:off x="7010400" y="638175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000" b="1">
                <a:solidFill>
                  <a:schemeClr val="tx1"/>
                </a:solidFill>
                <a:latin typeface="Tahoma" pitchFamily="34" charset="0"/>
                <a:ea typeface="ＭＳ Ｐゴシック" pitchFamily="50" charset="-128"/>
              </a:defRPr>
            </a:lvl1pPr>
            <a:lvl2pPr marL="742950" indent="-285750" eaLnBrk="0" hangingPunct="0">
              <a:defRPr kumimoji="1" sz="2000" b="1">
                <a:solidFill>
                  <a:schemeClr val="tx1"/>
                </a:solidFill>
                <a:latin typeface="Tahoma" pitchFamily="34" charset="0"/>
                <a:ea typeface="ＭＳ Ｐゴシック" pitchFamily="50" charset="-128"/>
              </a:defRPr>
            </a:lvl2pPr>
            <a:lvl3pPr marL="1143000" indent="-228600" eaLnBrk="0" hangingPunct="0">
              <a:defRPr kumimoji="1" sz="2000" b="1">
                <a:solidFill>
                  <a:schemeClr val="tx1"/>
                </a:solidFill>
                <a:latin typeface="Tahoma" pitchFamily="34" charset="0"/>
                <a:ea typeface="ＭＳ Ｐゴシック" pitchFamily="50" charset="-128"/>
              </a:defRPr>
            </a:lvl3pPr>
            <a:lvl4pPr marL="1600200" indent="-228600" eaLnBrk="0" hangingPunct="0">
              <a:defRPr kumimoji="1" sz="2000" b="1">
                <a:solidFill>
                  <a:schemeClr val="tx1"/>
                </a:solidFill>
                <a:latin typeface="Tahoma" pitchFamily="34" charset="0"/>
                <a:ea typeface="ＭＳ Ｐゴシック" pitchFamily="50" charset="-128"/>
              </a:defRPr>
            </a:lvl4pPr>
            <a:lvl5pPr marL="2057400" indent="-228600" eaLnBrk="0" hangingPunct="0">
              <a:defRPr kumimoji="1" sz="2000" b="1">
                <a:solidFill>
                  <a:schemeClr val="tx1"/>
                </a:solidFill>
                <a:latin typeface="Tahoma" pitchFamily="34" charset="0"/>
                <a:ea typeface="ＭＳ Ｐゴシック" pitchFamily="50" charset="-128"/>
              </a:defRPr>
            </a:lvl5pPr>
            <a:lvl6pPr marL="2514600" indent="-228600" eaLnBrk="0" fontAlgn="base" hangingPunct="0">
              <a:spcBef>
                <a:spcPct val="0"/>
              </a:spcBef>
              <a:spcAft>
                <a:spcPct val="0"/>
              </a:spcAft>
              <a:defRPr kumimoji="1" sz="2000" b="1">
                <a:solidFill>
                  <a:schemeClr val="tx1"/>
                </a:solidFill>
                <a:latin typeface="Tahoma" pitchFamily="34" charset="0"/>
                <a:ea typeface="ＭＳ Ｐゴシック" pitchFamily="50" charset="-128"/>
              </a:defRPr>
            </a:lvl6pPr>
            <a:lvl7pPr marL="2971800" indent="-228600" eaLnBrk="0" fontAlgn="base" hangingPunct="0">
              <a:spcBef>
                <a:spcPct val="0"/>
              </a:spcBef>
              <a:spcAft>
                <a:spcPct val="0"/>
              </a:spcAft>
              <a:defRPr kumimoji="1" sz="2000" b="1">
                <a:solidFill>
                  <a:schemeClr val="tx1"/>
                </a:solidFill>
                <a:latin typeface="Tahoma" pitchFamily="34" charset="0"/>
                <a:ea typeface="ＭＳ Ｐゴシック" pitchFamily="50" charset="-128"/>
              </a:defRPr>
            </a:lvl7pPr>
            <a:lvl8pPr marL="3429000" indent="-228600" eaLnBrk="0" fontAlgn="base" hangingPunct="0">
              <a:spcBef>
                <a:spcPct val="0"/>
              </a:spcBef>
              <a:spcAft>
                <a:spcPct val="0"/>
              </a:spcAft>
              <a:defRPr kumimoji="1" sz="2000" b="1">
                <a:solidFill>
                  <a:schemeClr val="tx1"/>
                </a:solidFill>
                <a:latin typeface="Tahoma" pitchFamily="34" charset="0"/>
                <a:ea typeface="ＭＳ Ｐゴシック" pitchFamily="50" charset="-128"/>
              </a:defRPr>
            </a:lvl8pPr>
            <a:lvl9pPr marL="3886200" indent="-228600" eaLnBrk="0" fontAlgn="base" hangingPunct="0">
              <a:spcBef>
                <a:spcPct val="0"/>
              </a:spcBef>
              <a:spcAft>
                <a:spcPct val="0"/>
              </a:spcAft>
              <a:defRPr kumimoji="1" sz="2000" b="1">
                <a:solidFill>
                  <a:schemeClr val="tx1"/>
                </a:solidFill>
                <a:latin typeface="Tahoma" pitchFamily="34" charset="0"/>
                <a:ea typeface="ＭＳ Ｐゴシック" pitchFamily="50" charset="-128"/>
              </a:defRPr>
            </a:lvl9pPr>
          </a:lstStyle>
          <a:p>
            <a:pPr algn="r" eaLnBrk="1" hangingPunct="1">
              <a:lnSpc>
                <a:spcPct val="90000"/>
              </a:lnSpc>
            </a:pPr>
            <a:fld id="{B61874E5-8E47-44C3-A230-35BAC870F4B4}" type="slidenum">
              <a:rPr kumimoji="0" lang="en-US" altLang="ja-JP" sz="1400" b="0">
                <a:latin typeface="Arial" pitchFamily="34" charset="0"/>
                <a:cs typeface="Tahoma" pitchFamily="34" charset="0"/>
              </a:rPr>
              <a:pPr algn="r" eaLnBrk="1" hangingPunct="1">
                <a:lnSpc>
                  <a:spcPct val="90000"/>
                </a:lnSpc>
              </a:pPr>
              <a:t>9</a:t>
            </a:fld>
            <a:endParaRPr kumimoji="0" lang="en-US" altLang="ja-JP" sz="1400" b="0">
              <a:latin typeface="Arial" pitchFamily="34" charset="0"/>
              <a:cs typeface="Tahoma" pitchFamily="34" charset="0"/>
            </a:endParaRPr>
          </a:p>
        </p:txBody>
      </p:sp>
    </p:spTree>
    <p:extLst>
      <p:ext uri="{BB962C8B-B14F-4D97-AF65-F5344CB8AC3E}">
        <p14:creationId xmlns:p14="http://schemas.microsoft.com/office/powerpoint/2010/main" val="2179186482"/>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4_EUM_template_v03">
  <a:themeElements>
    <a:clrScheme name="1_EUM_template_v03 1">
      <a:dk1>
        <a:srgbClr val="002569"/>
      </a:dk1>
      <a:lt1>
        <a:srgbClr val="FFFFFF"/>
      </a:lt1>
      <a:dk2>
        <a:srgbClr val="002569"/>
      </a:dk2>
      <a:lt2>
        <a:srgbClr val="5F758D"/>
      </a:lt2>
      <a:accent1>
        <a:srgbClr val="FF9A00"/>
      </a:accent1>
      <a:accent2>
        <a:srgbClr val="9F2D20"/>
      </a:accent2>
      <a:accent3>
        <a:srgbClr val="FFFFFF"/>
      </a:accent3>
      <a:accent4>
        <a:srgbClr val="001E59"/>
      </a:accent4>
      <a:accent5>
        <a:srgbClr val="FFCAAA"/>
      </a:accent5>
      <a:accent6>
        <a:srgbClr val="90281C"/>
      </a:accent6>
      <a:hlink>
        <a:srgbClr val="7498C0"/>
      </a:hlink>
      <a:folHlink>
        <a:srgbClr val="929497"/>
      </a:folHlink>
    </a:clrScheme>
    <a:fontScheme name="4_EUM_template_v03">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1500" b="0" i="0" u="none" strike="noStrike" cap="none" normalizeH="0" baseline="0" smtClean="0">
            <a:ln>
              <a:noFill/>
            </a:ln>
            <a:solidFill>
              <a:srgbClr val="000000"/>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1500" b="0" i="0" u="none" strike="noStrike" cap="none" normalizeH="0" baseline="0" smtClean="0">
            <a:ln>
              <a:noFill/>
            </a:ln>
            <a:solidFill>
              <a:srgbClr val="000000"/>
            </a:solidFill>
            <a:effectLst/>
            <a:latin typeface="Tahoma" pitchFamily="34" charset="0"/>
          </a:defRPr>
        </a:defPPr>
      </a:lstStyle>
    </a:lnDef>
  </a:objectDefaults>
  <a:extraClrSchemeLst>
    <a:extraClrScheme>
      <a:clrScheme name="1_EUM_template_v03 1">
        <a:dk1>
          <a:srgbClr val="002569"/>
        </a:dk1>
        <a:lt1>
          <a:srgbClr val="FFFFFF"/>
        </a:lt1>
        <a:dk2>
          <a:srgbClr val="002569"/>
        </a:dk2>
        <a:lt2>
          <a:srgbClr val="5F758D"/>
        </a:lt2>
        <a:accent1>
          <a:srgbClr val="FF9A00"/>
        </a:accent1>
        <a:accent2>
          <a:srgbClr val="9F2D20"/>
        </a:accent2>
        <a:accent3>
          <a:srgbClr val="FFFFFF"/>
        </a:accent3>
        <a:accent4>
          <a:srgbClr val="001E59"/>
        </a:accent4>
        <a:accent5>
          <a:srgbClr val="FFCAAA"/>
        </a:accent5>
        <a:accent6>
          <a:srgbClr val="90281C"/>
        </a:accent6>
        <a:hlink>
          <a:srgbClr val="7498C0"/>
        </a:hlink>
        <a:folHlink>
          <a:srgbClr val="929497"/>
        </a:folHlink>
      </a:clrScheme>
      <a:clrMap bg1="lt1" tx1="dk1" bg2="lt2" tx2="dk2" accent1="accent1" accent2="accent2" accent3="accent3" accent4="accent4" accent5="accent5" accent6="accent6" hlink="hlink" folHlink="folHlink"/>
    </a:extraClrScheme>
    <a:extraClrScheme>
      <a:clrScheme name="1_EUM_template_v03 2">
        <a:dk1>
          <a:srgbClr val="002569"/>
        </a:dk1>
        <a:lt1>
          <a:srgbClr val="FFFFFF"/>
        </a:lt1>
        <a:dk2>
          <a:srgbClr val="002569"/>
        </a:dk2>
        <a:lt2>
          <a:srgbClr val="5F758D"/>
        </a:lt2>
        <a:accent1>
          <a:srgbClr val="F6D0A9"/>
        </a:accent1>
        <a:accent2>
          <a:srgbClr val="EBCAE3"/>
        </a:accent2>
        <a:accent3>
          <a:srgbClr val="FFFFFF"/>
        </a:accent3>
        <a:accent4>
          <a:srgbClr val="001E59"/>
        </a:accent4>
        <a:accent5>
          <a:srgbClr val="FAE4D1"/>
        </a:accent5>
        <a:accent6>
          <a:srgbClr val="D5B7CE"/>
        </a:accent6>
        <a:hlink>
          <a:srgbClr val="4E2029"/>
        </a:hlink>
        <a:folHlink>
          <a:srgbClr val="423B69"/>
        </a:folHlink>
      </a:clrScheme>
      <a:clrMap bg1="lt1" tx1="dk1" bg2="lt2" tx2="dk2" accent1="accent1" accent2="accent2" accent3="accent3" accent4="accent4" accent5="accent5" accent6="accent6" hlink="hlink" folHlink="folHlink"/>
    </a:extraClrScheme>
    <a:extraClrScheme>
      <a:clrScheme name="1_EUM_template_v03 3">
        <a:dk1>
          <a:srgbClr val="002569"/>
        </a:dk1>
        <a:lt1>
          <a:srgbClr val="FFFFFF"/>
        </a:lt1>
        <a:dk2>
          <a:srgbClr val="002569"/>
        </a:dk2>
        <a:lt2>
          <a:srgbClr val="5F758D"/>
        </a:lt2>
        <a:accent1>
          <a:srgbClr val="5B97B1"/>
        </a:accent1>
        <a:accent2>
          <a:srgbClr val="F39600"/>
        </a:accent2>
        <a:accent3>
          <a:srgbClr val="FFFFFF"/>
        </a:accent3>
        <a:accent4>
          <a:srgbClr val="001E59"/>
        </a:accent4>
        <a:accent5>
          <a:srgbClr val="B5C9D5"/>
        </a:accent5>
        <a:accent6>
          <a:srgbClr val="DC8700"/>
        </a:accent6>
        <a:hlink>
          <a:srgbClr val="FFE4AE"/>
        </a:hlink>
        <a:folHlink>
          <a:srgbClr val="002A3D"/>
        </a:folHlink>
      </a:clrScheme>
      <a:clrMap bg1="lt1" tx1="dk1" bg2="lt2" tx2="dk2" accent1="accent1" accent2="accent2" accent3="accent3" accent4="accent4" accent5="accent5" accent6="accent6" hlink="hlink" folHlink="folHlink"/>
    </a:extraClrScheme>
    <a:extraClrScheme>
      <a:clrScheme name="1_EUM_template_v03 4">
        <a:dk1>
          <a:srgbClr val="002569"/>
        </a:dk1>
        <a:lt1>
          <a:srgbClr val="FFFFFF"/>
        </a:lt1>
        <a:dk2>
          <a:srgbClr val="002569"/>
        </a:dk2>
        <a:lt2>
          <a:srgbClr val="5F758D"/>
        </a:lt2>
        <a:accent1>
          <a:srgbClr val="003F80"/>
        </a:accent1>
        <a:accent2>
          <a:srgbClr val="BDD7EE"/>
        </a:accent2>
        <a:accent3>
          <a:srgbClr val="FFFFFF"/>
        </a:accent3>
        <a:accent4>
          <a:srgbClr val="001E59"/>
        </a:accent4>
        <a:accent5>
          <a:srgbClr val="AAAFC0"/>
        </a:accent5>
        <a:accent6>
          <a:srgbClr val="ABC3D8"/>
        </a:accent6>
        <a:hlink>
          <a:srgbClr val="FFD350"/>
        </a:hlink>
        <a:folHlink>
          <a:srgbClr val="EB6F3F"/>
        </a:folHlink>
      </a:clrScheme>
      <a:clrMap bg1="lt1" tx1="dk1" bg2="lt2" tx2="dk2" accent1="accent1" accent2="accent2" accent3="accent3" accent4="accent4" accent5="accent5" accent6="accent6" hlink="hlink" folHlink="folHlink"/>
    </a:extraClrScheme>
    <a:extraClrScheme>
      <a:clrScheme name="1_EUM_template_v03 5">
        <a:dk1>
          <a:srgbClr val="002569"/>
        </a:dk1>
        <a:lt1>
          <a:srgbClr val="FFFFFF"/>
        </a:lt1>
        <a:dk2>
          <a:srgbClr val="002569"/>
        </a:dk2>
        <a:lt2>
          <a:srgbClr val="5F758D"/>
        </a:lt2>
        <a:accent1>
          <a:srgbClr val="C75B12"/>
        </a:accent1>
        <a:accent2>
          <a:srgbClr val="003359"/>
        </a:accent2>
        <a:accent3>
          <a:srgbClr val="FFFFFF"/>
        </a:accent3>
        <a:accent4>
          <a:srgbClr val="001E59"/>
        </a:accent4>
        <a:accent5>
          <a:srgbClr val="E0B5AA"/>
        </a:accent5>
        <a:accent6>
          <a:srgbClr val="002D50"/>
        </a:accent6>
        <a:hlink>
          <a:srgbClr val="92A2BD"/>
        </a:hlink>
        <a:folHlink>
          <a:srgbClr val="C7B37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590</TotalTime>
  <Words>836</Words>
  <Application>Microsoft Office PowerPoint</Application>
  <PresentationFormat>画面に合わせる (4:3)</PresentationFormat>
  <Paragraphs>206</Paragraphs>
  <Slides>9</Slides>
  <Notes>9</Notes>
  <HiddenSlides>0</HiddenSlides>
  <MMClips>0</MMClips>
  <ScaleCrop>false</ScaleCrop>
  <HeadingPairs>
    <vt:vector size="4" baseType="variant">
      <vt:variant>
        <vt:lpstr>テーマ</vt:lpstr>
      </vt:variant>
      <vt:variant>
        <vt:i4>2</vt:i4>
      </vt:variant>
      <vt:variant>
        <vt:lpstr>スライド タイトル</vt:lpstr>
      </vt:variant>
      <vt:variant>
        <vt:i4>9</vt:i4>
      </vt:variant>
    </vt:vector>
  </HeadingPairs>
  <TitlesOfParts>
    <vt:vector size="11" baseType="lpstr">
      <vt:lpstr>4_EUM_template_v03</vt:lpstr>
      <vt:lpstr>Office テーマ</vt:lpstr>
      <vt:lpstr>JAXA Agency Report</vt:lpstr>
      <vt:lpstr>PowerPoint プレゼンテーション</vt:lpstr>
      <vt:lpstr>PowerPoint プレゼンテーション</vt:lpstr>
      <vt:lpstr>JAXA EO Program (Mid-term plan)</vt:lpstr>
      <vt:lpstr>Global Precipitation Measurement (GPM)</vt:lpstr>
      <vt:lpstr>PowerPoint プレゼンテーション</vt:lpstr>
      <vt:lpstr>Animation of daily mean of CO2 concentration</vt:lpstr>
      <vt:lpstr>JAXA’s High Priority Areas</vt:lpstr>
      <vt:lpstr>PowerPoint プレゼンテーション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Brian Killough</dc:creator>
  <cp:lastModifiedBy>各自設定して下さい</cp:lastModifiedBy>
  <cp:revision>71</cp:revision>
  <cp:lastPrinted>2013-10-30T07:46:08Z</cp:lastPrinted>
  <dcterms:created xsi:type="dcterms:W3CDTF">2011-11-16T09:23:13Z</dcterms:created>
  <dcterms:modified xsi:type="dcterms:W3CDTF">2013-11-05T21:59:06Z</dcterms:modified>
</cp:coreProperties>
</file>