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0" r:id="rId1"/>
    <p:sldMasterId id="2147484107" r:id="rId2"/>
  </p:sldMasterIdLst>
  <p:notesMasterIdLst>
    <p:notesMasterId r:id="rId4"/>
  </p:notesMasterIdLst>
  <p:handoutMasterIdLst>
    <p:handoutMasterId r:id="rId5"/>
  </p:handoutMasterIdLst>
  <p:sldIdLst>
    <p:sldId id="666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FF00"/>
    <a:srgbClr val="FF7C80"/>
    <a:srgbClr val="CC00CC"/>
    <a:srgbClr val="006600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5879" autoAdjust="0"/>
  </p:normalViewPr>
  <p:slideViewPr>
    <p:cSldViewPr>
      <p:cViewPr varScale="1">
        <p:scale>
          <a:sx n="70" d="100"/>
          <a:sy n="70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56654-D3C0-431A-A2C7-079A82AFDE1E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3F8A7-D487-41B7-93DF-73D766B6B2D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1345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B3518DC6-B64D-4D6F-B60D-6EE9A31589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66376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solidFill>
                  <a:prstClr val="black"/>
                </a:solidFill>
                <a:latin typeface="Times New Roman" pitchFamily="-106" charset="0"/>
              </a:rPr>
              <a:pPr/>
              <a:t>1</a:t>
            </a:fld>
            <a:endParaRPr lang="de-DE" dirty="0" smtClean="0">
              <a:solidFill>
                <a:prstClr val="black"/>
              </a:solidFill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3113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8845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5548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>
              <a:defRPr/>
            </a:pPr>
            <a:endParaRPr lang="en-US">
              <a:solidFill>
                <a:srgbClr val="002569"/>
              </a:solidFill>
              <a:latin typeface="Tahoma" pitchFamily="34" charset="0"/>
              <a:ea typeface="ＭＳ Ｐゴシック" pitchFamily="-106" charset="-128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0768791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9166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6318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0371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12955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00015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6222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3372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30613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88590-0EB3-42B2-8375-D1E2EC255309}" type="datetimeFigureOut">
              <a:rPr lang="zh-CN" altLang="en-US" smtClean="0"/>
              <a:pPr/>
              <a:t>2014/10/29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675E-2284-47B0-8E9F-85873CDEA2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0488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2" r:id="rId2"/>
    <p:sldLayoutId id="2147484063" r:id="rId3"/>
    <p:sldLayoutId id="2147484064" r:id="rId4"/>
    <p:sldLayoutId id="2147484065" r:id="rId5"/>
    <p:sldLayoutId id="2147484066" r:id="rId6"/>
    <p:sldLayoutId id="2147484067" r:id="rId7"/>
    <p:sldLayoutId id="2147484068" r:id="rId8"/>
    <p:sldLayoutId id="2147484069" r:id="rId9"/>
    <p:sldLayoutId id="2147484070" r:id="rId10"/>
    <p:sldLayoutId id="21474840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34684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Plenary session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Tromsø, Norway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28-30 October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 defTabSz="457200">
              <a:defRPr/>
            </a:pPr>
            <a:fld id="{980EA4A0-E513-42EA-B292-B21C1B51B660}" type="slidenum">
              <a:rPr lang="en-US">
                <a:ea typeface="ＭＳ Ｐゴシック" pitchFamily="-106" charset="-128"/>
              </a:rPr>
              <a:pPr defTabSz="457200">
                <a:defRPr/>
              </a:pPr>
              <a:t>‹#›</a:t>
            </a:fld>
            <a:endParaRPr lang="en-US">
              <a:ea typeface="ＭＳ Ｐゴシック" pitchFamily="-106" charset="-128"/>
            </a:endParaRPr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175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aube\Desktop\AT job files\CEOS\CEOS Plen 2014\website\website images\Rica-ishavshotel-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" y="5103562"/>
            <a:ext cx="4070067" cy="2093336"/>
          </a:xfrm>
          <a:prstGeom prst="rect">
            <a:avLst/>
          </a:prstGeom>
          <a:noFill/>
        </p:spPr>
      </p:pic>
      <p:pic>
        <p:nvPicPr>
          <p:cNvPr id="5" name="Picture 2" descr="C:\Users\Taube\Desktop\AT job files\CEOS\CEOS Plen 2014\website\website images\hotelro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3832" y="5103561"/>
            <a:ext cx="1608990" cy="827543"/>
          </a:xfrm>
          <a:prstGeom prst="rect">
            <a:avLst/>
          </a:prstGeom>
          <a:noFill/>
        </p:spPr>
      </p:pic>
      <p:pic>
        <p:nvPicPr>
          <p:cNvPr id="6" name="Picture 4" descr="C:\Users\Taube\Desktop\AT job files\CEOS\CEOS Plen 2014\website\website images\birdview tromso2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82821" y="5103561"/>
            <a:ext cx="3617833" cy="2093337"/>
          </a:xfrm>
          <a:prstGeom prst="rect">
            <a:avLst/>
          </a:prstGeom>
          <a:noFill/>
        </p:spPr>
      </p:pic>
      <p:pic>
        <p:nvPicPr>
          <p:cNvPr id="7" name="Picture 3" descr="C:\Users\Taube\Desktop\AT job files\CEOS\CEOS Plen 2014\website\website images\Winter_Troms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3832" y="5931105"/>
            <a:ext cx="2187622" cy="1265793"/>
          </a:xfrm>
          <a:prstGeom prst="rect">
            <a:avLst/>
          </a:prstGeom>
          <a:noFill/>
        </p:spPr>
      </p:pic>
      <p:pic>
        <p:nvPicPr>
          <p:cNvPr id="247810" name="be326b6a-a5d5-44ba-aef6-fe617cde60e7" descr="DFACE9D6-EC22-4285-8BFE-088CE818A4E9@n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0"/>
            <a:ext cx="8496944" cy="506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30254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自定义设计方案</vt:lpstr>
      <vt:lpstr>4_EUM_template_v03</vt:lpstr>
      <vt:lpstr>Slide 1</vt:lpstr>
    </vt:vector>
  </TitlesOfParts>
  <Company>NSMC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张鹏</dc:creator>
  <cp:lastModifiedBy>Paul Counet</cp:lastModifiedBy>
  <cp:revision>472</cp:revision>
  <dcterms:created xsi:type="dcterms:W3CDTF">2011-04-11T00:41:35Z</dcterms:created>
  <dcterms:modified xsi:type="dcterms:W3CDTF">2014-10-29T16:15:04Z</dcterms:modified>
</cp:coreProperties>
</file>