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81" r:id="rId3"/>
    <p:sldId id="28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>
        <p:scale>
          <a:sx n="94" d="100"/>
          <a:sy n="94" d="100"/>
        </p:scale>
        <p:origin x="-450" y="-7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 smtClean="0"/>
              <a:t>CEOS Preparations for SBSTA-41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John Bates, Chair CEOS-CGMS Working Group on Climate</a:t>
            </a:r>
            <a:endParaRPr lang="en-US" b="0" dirty="0" smtClean="0"/>
          </a:p>
          <a:p>
            <a:r>
              <a:rPr lang="en-US" b="0" dirty="0" smtClean="0"/>
              <a:t>NOAA</a:t>
            </a:r>
            <a:endParaRPr lang="en-US" b="0" dirty="0" smtClean="0"/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29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Input to SBSTA-41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67" y="1499717"/>
            <a:ext cx="87106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Input to UNFCCC Subsidiary Body on Scientific and Technological Advice – Research and Systematic Observations (SBSTA-41 RSO)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CEOS was invited to present following our presentation at SBSTA-27 in 2012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latin typeface="Times New Roman"/>
                <a:ea typeface="Times New Roman"/>
              </a:rPr>
              <a:t>The SBSTA  expressed  its  appreciation to CEOS for its update </a:t>
            </a:r>
            <a:r>
              <a:rPr lang="en-US" sz="2000" dirty="0" smtClean="0">
                <a:latin typeface="Times New Roman"/>
                <a:ea typeface="Times New Roman"/>
              </a:rPr>
              <a:t>on</a:t>
            </a:r>
            <a:r>
              <a:rPr lang="en-US" sz="2000" dirty="0">
                <a:latin typeface="Times New Roman"/>
                <a:ea typeface="Times New Roman"/>
              </a:rPr>
              <a:t> progress  made  by space agencies providing global observations </a:t>
            </a:r>
            <a:r>
              <a:rPr lang="en-US" sz="2000" dirty="0" smtClean="0">
                <a:latin typeface="Times New Roman"/>
                <a:ea typeface="Times New Roman"/>
              </a:rPr>
              <a:t>in their</a:t>
            </a:r>
            <a:r>
              <a:rPr lang="en-US" sz="2000" dirty="0">
                <a:latin typeface="Times New Roman"/>
                <a:ea typeface="Times New Roman"/>
              </a:rPr>
              <a:t>  coordinated  response  to relevant needs of the </a:t>
            </a:r>
            <a:r>
              <a:rPr lang="en-US" sz="2000" dirty="0" smtClean="0">
                <a:latin typeface="Times New Roman"/>
                <a:ea typeface="Times New Roman"/>
              </a:rPr>
              <a:t>Convention. It</a:t>
            </a:r>
            <a:r>
              <a:rPr lang="en-US" sz="2000" dirty="0">
                <a:latin typeface="Times New Roman"/>
                <a:ea typeface="Times New Roman"/>
              </a:rPr>
              <a:t>  noted  the  importance  of continuing and sustaining </a:t>
            </a:r>
            <a:r>
              <a:rPr lang="en-US" sz="2000" dirty="0" smtClean="0">
                <a:latin typeface="Times New Roman"/>
                <a:ea typeface="Times New Roman"/>
              </a:rPr>
              <a:t>satellite observations</a:t>
            </a:r>
            <a:r>
              <a:rPr lang="en-US" sz="2000" dirty="0">
                <a:latin typeface="Times New Roman"/>
                <a:ea typeface="Times New Roman"/>
              </a:rPr>
              <a:t>  on  a  long-term  basis,  and  the  role  of CEOS </a:t>
            </a:r>
            <a:r>
              <a:rPr lang="en-US" sz="2000" dirty="0" smtClean="0">
                <a:latin typeface="Times New Roman"/>
                <a:ea typeface="Times New Roman"/>
              </a:rPr>
              <a:t>in promoting </a:t>
            </a:r>
            <a:r>
              <a:rPr lang="en-US" sz="2000" dirty="0">
                <a:latin typeface="Times New Roman"/>
                <a:ea typeface="Times New Roman"/>
              </a:rPr>
              <a:t>full and open data sharing, in order to support the </a:t>
            </a:r>
            <a:r>
              <a:rPr lang="en-US" sz="2000" dirty="0" smtClean="0">
                <a:latin typeface="Times New Roman"/>
                <a:ea typeface="Times New Roman"/>
              </a:rPr>
              <a:t>work under</a:t>
            </a:r>
            <a:r>
              <a:rPr lang="en-US" sz="2000" dirty="0">
                <a:latin typeface="Times New Roman"/>
                <a:ea typeface="Times New Roman"/>
              </a:rPr>
              <a:t>  the Convention. It invited CEOS to provide, by SBSTA 41, </a:t>
            </a:r>
            <a:r>
              <a:rPr lang="en-US" sz="2000" dirty="0" smtClean="0">
                <a:latin typeface="Times New Roman"/>
                <a:ea typeface="Times New Roman"/>
              </a:rPr>
              <a:t>an updated </a:t>
            </a:r>
            <a:r>
              <a:rPr lang="en-US" sz="2000" dirty="0">
                <a:latin typeface="Times New Roman"/>
                <a:ea typeface="Times New Roman"/>
              </a:rPr>
              <a:t>report on progress made by space agencies providing </a:t>
            </a:r>
            <a:r>
              <a:rPr lang="en-US" sz="2000" dirty="0" smtClean="0">
                <a:latin typeface="Times New Roman"/>
                <a:ea typeface="Times New Roman"/>
              </a:rPr>
              <a:t>global observations</a:t>
            </a:r>
            <a:r>
              <a:rPr lang="en-US" sz="2000" dirty="0">
                <a:latin typeface="Times New Roman"/>
                <a:ea typeface="Times New Roman"/>
              </a:rPr>
              <a:t> in  their  coordinated response to relevant needs </a:t>
            </a:r>
            <a:r>
              <a:rPr lang="en-US" sz="2000" dirty="0" smtClean="0">
                <a:latin typeface="Times New Roman"/>
                <a:ea typeface="Times New Roman"/>
              </a:rPr>
              <a:t>of the </a:t>
            </a:r>
            <a:r>
              <a:rPr lang="en-US" sz="2000" dirty="0">
                <a:latin typeface="Times New Roman"/>
                <a:ea typeface="Times New Roman"/>
              </a:rPr>
              <a:t>Convention.</a:t>
            </a:r>
            <a:endParaRPr lang="en-US" sz="2000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SBSTA-41 meets at the United Nations Climate Change Conference in Lima, Peru 1-6 December </a:t>
            </a:r>
            <a:r>
              <a:rPr lang="en-US" sz="2000" dirty="0" smtClean="0"/>
              <a:t>2013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449093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Input to SBSTA-41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167" y="1499718"/>
            <a:ext cx="87106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Content </a:t>
            </a:r>
            <a:r>
              <a:rPr lang="en-US" sz="2000" b="1" dirty="0" smtClean="0"/>
              <a:t>was provided to UNFCCC 7 October</a:t>
            </a:r>
            <a:endParaRPr lang="en-US" sz="2000" b="1" dirty="0" smtClean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ritten </a:t>
            </a:r>
            <a:r>
              <a:rPr lang="en-US" sz="2000" dirty="0" smtClean="0"/>
              <a:t>summary of COES-CGMS climate </a:t>
            </a:r>
            <a:r>
              <a:rPr lang="en-US" sz="2000" dirty="0" smtClean="0"/>
              <a:t>activities</a:t>
            </a:r>
            <a:endParaRPr lang="en-US" sz="2000" dirty="0" smtClean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Summary of Architecture for Climate Monitoring Report and update of formation of the Joint WGClimate and work plan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Summary </a:t>
            </a:r>
            <a:r>
              <a:rPr lang="en-US" sz="2000" dirty="0" smtClean="0"/>
              <a:t>of CEOS Strategy for Carbon Observations from Space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A one-page summary presented by the CEOS Chair </a:t>
            </a:r>
            <a:r>
              <a:rPr lang="en-US" sz="2000" dirty="0" smtClean="0"/>
              <a:t>National </a:t>
            </a:r>
            <a:r>
              <a:rPr lang="en-US" sz="2000" dirty="0"/>
              <a:t>D</a:t>
            </a:r>
            <a:r>
              <a:rPr lang="en-US" sz="2000" dirty="0" smtClean="0"/>
              <a:t>elegation </a:t>
            </a:r>
            <a:r>
              <a:rPr lang="en-US" sz="2000" dirty="0" smtClean="0"/>
              <a:t>(JAXA, hence the Japanese </a:t>
            </a:r>
            <a:r>
              <a:rPr lang="en-US" sz="2000" dirty="0" smtClean="0"/>
              <a:t>WMO Permanent Representative delegation</a:t>
            </a:r>
            <a:r>
              <a:rPr lang="en-US" sz="2000" dirty="0" smtClean="0"/>
              <a:t>) at the opening session of SBSTA-41 on 1 </a:t>
            </a:r>
            <a:r>
              <a:rPr lang="en-US" sz="2000" dirty="0" smtClean="0"/>
              <a:t>December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/>
              <a:t>Draft of summary is being reviewed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144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4_EUM_template_v03</vt:lpstr>
      <vt:lpstr>28th CEOS Plenary Session CEOS Preparations for SBSTA-41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John J. Bates</cp:lastModifiedBy>
  <cp:revision>324</cp:revision>
  <dcterms:created xsi:type="dcterms:W3CDTF">2012-08-31T01:11:17Z</dcterms:created>
  <dcterms:modified xsi:type="dcterms:W3CDTF">2014-10-24T17:52:20Z</dcterms:modified>
</cp:coreProperties>
</file>