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handoutMasterIdLst>
    <p:handoutMasterId r:id="rId15"/>
  </p:handoutMasterIdLst>
  <p:sldIdLst>
    <p:sldId id="256" r:id="rId2"/>
    <p:sldId id="267" r:id="rId3"/>
    <p:sldId id="258" r:id="rId4"/>
    <p:sldId id="259" r:id="rId5"/>
    <p:sldId id="262" r:id="rId6"/>
    <p:sldId id="260" r:id="rId7"/>
    <p:sldId id="265" r:id="rId8"/>
    <p:sldId id="266" r:id="rId9"/>
    <p:sldId id="261" r:id="rId10"/>
    <p:sldId id="263" r:id="rId11"/>
    <p:sldId id="264" r:id="rId12"/>
    <p:sldId id="268" r:id="rId13"/>
  </p:sldIdLst>
  <p:sldSz cx="9144000" cy="6858000" type="screen4x3"/>
  <p:notesSz cx="6797675" cy="9928225"/>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1472" y="-112"/>
      </p:cViewPr>
      <p:guideLst>
        <p:guide orient="horz" pos="2160"/>
        <p:guide pos="2880"/>
      </p:guideLst>
    </p:cSldViewPr>
  </p:slideViewPr>
  <p:notesTextViewPr>
    <p:cViewPr>
      <p:scale>
        <a:sx n="3" d="2"/>
        <a:sy n="3" d="2"/>
      </p:scale>
      <p:origin x="0" y="0"/>
    </p:cViewPr>
  </p:notesTextViewPr>
  <p:notesViewPr>
    <p:cSldViewPr>
      <p:cViewPr varScale="1">
        <p:scale>
          <a:sx n="59" d="100"/>
          <a:sy n="59"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93AFF3-FEA0-B44E-A309-4848011885A8}" type="doc">
      <dgm:prSet loTypeId="urn:microsoft.com/office/officeart/2008/layout/VerticalCurvedList" loCatId="" qsTypeId="urn:microsoft.com/office/officeart/2005/8/quickstyle/simple3" qsCatId="simple" csTypeId="urn:microsoft.com/office/officeart/2005/8/colors/accent1_2" csCatId="accent1" phldr="1"/>
      <dgm:spPr/>
      <dgm:t>
        <a:bodyPr/>
        <a:lstStyle/>
        <a:p>
          <a:endParaRPr lang="es-ES"/>
        </a:p>
      </dgm:t>
    </dgm:pt>
    <dgm:pt modelId="{831D0F52-107A-2142-BE1F-C1B6D9E8C245}">
      <dgm:prSet phldrT="[Texto]"/>
      <dgm:spPr/>
      <dgm:t>
        <a:bodyPr/>
        <a:lstStyle/>
        <a:p>
          <a:r>
            <a:rPr lang="es-ES" dirty="0" err="1" smtClean="0">
              <a:latin typeface="Soberana Sans" panose="02000000000000000000" pitchFamily="50" charset="0"/>
            </a:rPr>
            <a:t>Space</a:t>
          </a:r>
          <a:r>
            <a:rPr lang="es-ES" dirty="0" smtClean="0">
              <a:latin typeface="Soberana Sans" panose="02000000000000000000" pitchFamily="50" charset="0"/>
            </a:rPr>
            <a:t> as </a:t>
          </a:r>
          <a:r>
            <a:rPr lang="es-ES" dirty="0" err="1" smtClean="0">
              <a:latin typeface="Soberana Sans" panose="02000000000000000000" pitchFamily="50" charset="0"/>
            </a:rPr>
            <a:t>an</a:t>
          </a:r>
          <a:r>
            <a:rPr lang="es-ES" dirty="0" smtClean="0">
              <a:latin typeface="Soberana Sans" panose="02000000000000000000" pitchFamily="50" charset="0"/>
            </a:rPr>
            <a:t> </a:t>
          </a:r>
          <a:r>
            <a:rPr lang="es-ES" dirty="0" err="1" smtClean="0">
              <a:latin typeface="Soberana Sans" panose="02000000000000000000" pitchFamily="50" charset="0"/>
            </a:rPr>
            <a:t>enabler</a:t>
          </a:r>
          <a:r>
            <a:rPr lang="es-ES" dirty="0" smtClean="0">
              <a:latin typeface="Soberana Sans" panose="02000000000000000000" pitchFamily="50" charset="0"/>
            </a:rPr>
            <a:t> of </a:t>
          </a:r>
          <a:r>
            <a:rPr lang="es-ES" dirty="0" err="1" smtClean="0">
              <a:latin typeface="Soberana Sans" panose="02000000000000000000" pitchFamily="50" charset="0"/>
            </a:rPr>
            <a:t>solutions</a:t>
          </a:r>
          <a:r>
            <a:rPr lang="es-ES" dirty="0" smtClean="0">
              <a:latin typeface="Soberana Sans" panose="02000000000000000000" pitchFamily="50" charset="0"/>
            </a:rPr>
            <a:t> to social </a:t>
          </a:r>
          <a:r>
            <a:rPr lang="es-ES" dirty="0" err="1" smtClean="0">
              <a:latin typeface="Soberana Sans" panose="02000000000000000000" pitchFamily="50" charset="0"/>
            </a:rPr>
            <a:t>needs</a:t>
          </a:r>
          <a:endParaRPr lang="es-ES" dirty="0">
            <a:latin typeface="Soberana Sans" panose="02000000000000000000" pitchFamily="50" charset="0"/>
          </a:endParaRPr>
        </a:p>
      </dgm:t>
    </dgm:pt>
    <dgm:pt modelId="{9142E004-0498-E54A-B792-E0DBE1B23183}" type="parTrans" cxnId="{0094E9D7-2164-994E-99C0-42AFB57D6B3C}">
      <dgm:prSet/>
      <dgm:spPr/>
      <dgm:t>
        <a:bodyPr/>
        <a:lstStyle/>
        <a:p>
          <a:endParaRPr lang="es-ES"/>
        </a:p>
      </dgm:t>
    </dgm:pt>
    <dgm:pt modelId="{A98AAD88-399C-174D-A9F9-CC8972E99319}" type="sibTrans" cxnId="{0094E9D7-2164-994E-99C0-42AFB57D6B3C}">
      <dgm:prSet/>
      <dgm:spPr/>
      <dgm:t>
        <a:bodyPr/>
        <a:lstStyle/>
        <a:p>
          <a:endParaRPr lang="es-ES"/>
        </a:p>
      </dgm:t>
    </dgm:pt>
    <dgm:pt modelId="{B96CE834-84DB-C041-A5DC-E78A09DB3D57}">
      <dgm:prSet phldrT="[Texto]"/>
      <dgm:spPr/>
      <dgm:t>
        <a:bodyPr/>
        <a:lstStyle/>
        <a:p>
          <a:r>
            <a:rPr lang="es-ES" dirty="0" err="1" smtClean="0">
              <a:latin typeface="Soberana Sans" panose="02000000000000000000" pitchFamily="50" charset="0"/>
            </a:rPr>
            <a:t>Space</a:t>
          </a:r>
          <a:r>
            <a:rPr lang="es-ES" dirty="0" smtClean="0">
              <a:latin typeface="Soberana Sans" panose="02000000000000000000" pitchFamily="50" charset="0"/>
            </a:rPr>
            <a:t> as </a:t>
          </a:r>
          <a:r>
            <a:rPr lang="es-ES" dirty="0" err="1" smtClean="0">
              <a:latin typeface="Soberana Sans" panose="02000000000000000000" pitchFamily="50" charset="0"/>
            </a:rPr>
            <a:t>an</a:t>
          </a:r>
          <a:r>
            <a:rPr lang="es-ES" dirty="0" smtClean="0">
              <a:latin typeface="Soberana Sans" panose="02000000000000000000" pitchFamily="50" charset="0"/>
            </a:rPr>
            <a:t> </a:t>
          </a:r>
          <a:r>
            <a:rPr lang="es-ES" dirty="0" err="1" smtClean="0">
              <a:latin typeface="Soberana Sans" panose="02000000000000000000" pitchFamily="50" charset="0"/>
            </a:rPr>
            <a:t>opportunity</a:t>
          </a:r>
          <a:r>
            <a:rPr lang="es-ES" dirty="0" smtClean="0">
              <a:latin typeface="Soberana Sans" panose="02000000000000000000" pitchFamily="50" charset="0"/>
            </a:rPr>
            <a:t> </a:t>
          </a:r>
          <a:r>
            <a:rPr lang="es-ES" dirty="0" err="1" smtClean="0">
              <a:latin typeface="Soberana Sans" panose="02000000000000000000" pitchFamily="50" charset="0"/>
            </a:rPr>
            <a:t>for</a:t>
          </a:r>
          <a:r>
            <a:rPr lang="es-ES" dirty="0" smtClean="0">
              <a:latin typeface="Soberana Sans" panose="02000000000000000000" pitchFamily="50" charset="0"/>
            </a:rPr>
            <a:t> industrial </a:t>
          </a:r>
          <a:r>
            <a:rPr lang="es-ES" dirty="0" err="1" smtClean="0">
              <a:latin typeface="Soberana Sans" panose="02000000000000000000" pitchFamily="50" charset="0"/>
            </a:rPr>
            <a:t>development</a:t>
          </a:r>
          <a:endParaRPr lang="es-ES" dirty="0">
            <a:latin typeface="Soberana Sans" panose="02000000000000000000" pitchFamily="50" charset="0"/>
          </a:endParaRPr>
        </a:p>
      </dgm:t>
    </dgm:pt>
    <dgm:pt modelId="{8455555A-858F-AC4C-9BC5-F0F8CC61238C}" type="parTrans" cxnId="{97CDE0F1-D6F2-4642-82FA-A690353C597B}">
      <dgm:prSet/>
      <dgm:spPr/>
      <dgm:t>
        <a:bodyPr/>
        <a:lstStyle/>
        <a:p>
          <a:endParaRPr lang="es-ES"/>
        </a:p>
      </dgm:t>
    </dgm:pt>
    <dgm:pt modelId="{11238EA0-B04F-1C44-B06A-3005CCC99CC0}" type="sibTrans" cxnId="{97CDE0F1-D6F2-4642-82FA-A690353C597B}">
      <dgm:prSet/>
      <dgm:spPr/>
      <dgm:t>
        <a:bodyPr/>
        <a:lstStyle/>
        <a:p>
          <a:endParaRPr lang="es-ES"/>
        </a:p>
      </dgm:t>
    </dgm:pt>
    <dgm:pt modelId="{4FCE1BCF-F174-ED46-BBF2-4D120B999B35}">
      <dgm:prSet phldrT="[Texto]"/>
      <dgm:spPr/>
      <dgm:t>
        <a:bodyPr/>
        <a:lstStyle/>
        <a:p>
          <a:r>
            <a:rPr lang="es-ES" dirty="0" err="1" smtClean="0">
              <a:latin typeface="Soberana Sans" panose="02000000000000000000" pitchFamily="50" charset="0"/>
            </a:rPr>
            <a:t>Own</a:t>
          </a:r>
          <a:r>
            <a:rPr lang="es-ES" dirty="0" smtClean="0">
              <a:latin typeface="Soberana Sans" panose="02000000000000000000" pitchFamily="50" charset="0"/>
            </a:rPr>
            <a:t> </a:t>
          </a:r>
          <a:r>
            <a:rPr lang="es-ES" dirty="0" err="1" smtClean="0">
              <a:latin typeface="Soberana Sans" panose="02000000000000000000" pitchFamily="50" charset="0"/>
            </a:rPr>
            <a:t>satellites</a:t>
          </a:r>
          <a:r>
            <a:rPr lang="es-ES" dirty="0" smtClean="0">
              <a:latin typeface="Soberana Sans" panose="02000000000000000000" pitchFamily="50" charset="0"/>
            </a:rPr>
            <a:t>, </a:t>
          </a:r>
          <a:r>
            <a:rPr lang="es-ES" dirty="0" err="1" smtClean="0">
              <a:latin typeface="Soberana Sans" panose="02000000000000000000" pitchFamily="50" charset="0"/>
            </a:rPr>
            <a:t>designed</a:t>
          </a:r>
          <a:r>
            <a:rPr lang="es-ES" dirty="0" smtClean="0">
              <a:latin typeface="Soberana Sans" panose="02000000000000000000" pitchFamily="50" charset="0"/>
            </a:rPr>
            <a:t> </a:t>
          </a:r>
          <a:r>
            <a:rPr lang="es-ES" dirty="0" err="1" smtClean="0">
              <a:latin typeface="Soberana Sans" panose="02000000000000000000" pitchFamily="50" charset="0"/>
            </a:rPr>
            <a:t>for</a:t>
          </a:r>
          <a:r>
            <a:rPr lang="es-ES" dirty="0" smtClean="0">
              <a:latin typeface="Soberana Sans" panose="02000000000000000000" pitchFamily="50" charset="0"/>
            </a:rPr>
            <a:t> </a:t>
          </a:r>
          <a:r>
            <a:rPr lang="es-ES" dirty="0" err="1" smtClean="0">
              <a:latin typeface="Soberana Sans" panose="02000000000000000000" pitchFamily="50" charset="0"/>
            </a:rPr>
            <a:t>national</a:t>
          </a:r>
          <a:r>
            <a:rPr lang="es-ES" dirty="0" smtClean="0">
              <a:latin typeface="Soberana Sans" panose="02000000000000000000" pitchFamily="50" charset="0"/>
            </a:rPr>
            <a:t> </a:t>
          </a:r>
          <a:r>
            <a:rPr lang="es-ES" dirty="0" err="1" smtClean="0">
              <a:latin typeface="Soberana Sans" panose="02000000000000000000" pitchFamily="50" charset="0"/>
            </a:rPr>
            <a:t>needs</a:t>
          </a:r>
          <a:r>
            <a:rPr lang="es-ES" dirty="0" smtClean="0">
              <a:latin typeface="Soberana Sans" panose="02000000000000000000" pitchFamily="50" charset="0"/>
            </a:rPr>
            <a:t> in a L.A. </a:t>
          </a:r>
          <a:r>
            <a:rPr lang="es-ES" dirty="0" err="1" smtClean="0">
              <a:latin typeface="Soberana Sans" panose="02000000000000000000" pitchFamily="50" charset="0"/>
            </a:rPr>
            <a:t>perspective</a:t>
          </a:r>
          <a:endParaRPr lang="es-ES" dirty="0">
            <a:latin typeface="Soberana Sans" panose="02000000000000000000" pitchFamily="50" charset="0"/>
          </a:endParaRPr>
        </a:p>
      </dgm:t>
    </dgm:pt>
    <dgm:pt modelId="{BBAD7627-B24F-1F48-8C92-EA7EF74762C9}" type="parTrans" cxnId="{E8DEBD50-B298-7343-8696-349D73B20315}">
      <dgm:prSet/>
      <dgm:spPr/>
      <dgm:t>
        <a:bodyPr/>
        <a:lstStyle/>
        <a:p>
          <a:endParaRPr lang="es-ES"/>
        </a:p>
      </dgm:t>
    </dgm:pt>
    <dgm:pt modelId="{8B597A5D-6FAD-E14A-B6F0-C25E56F96E44}" type="sibTrans" cxnId="{E8DEBD50-B298-7343-8696-349D73B20315}">
      <dgm:prSet/>
      <dgm:spPr/>
      <dgm:t>
        <a:bodyPr/>
        <a:lstStyle/>
        <a:p>
          <a:endParaRPr lang="es-ES"/>
        </a:p>
      </dgm:t>
    </dgm:pt>
    <dgm:pt modelId="{BD7C7AE2-C84C-BD4E-971D-67DC7B3035E7}">
      <dgm:prSet/>
      <dgm:spPr/>
      <dgm:t>
        <a:bodyPr/>
        <a:lstStyle/>
        <a:p>
          <a:r>
            <a:rPr lang="es-ES" dirty="0" err="1" smtClean="0">
              <a:latin typeface="Soberana Sans" panose="02000000000000000000" pitchFamily="50" charset="0"/>
            </a:rPr>
            <a:t>Space</a:t>
          </a:r>
          <a:r>
            <a:rPr lang="es-ES" dirty="0" smtClean="0">
              <a:latin typeface="Soberana Sans" panose="02000000000000000000" pitchFamily="50" charset="0"/>
            </a:rPr>
            <a:t> </a:t>
          </a:r>
          <a:r>
            <a:rPr lang="es-ES" dirty="0" err="1" smtClean="0">
              <a:latin typeface="Soberana Sans" panose="02000000000000000000" pitchFamily="50" charset="0"/>
            </a:rPr>
            <a:t>instrumentation</a:t>
          </a:r>
          <a:r>
            <a:rPr lang="es-ES" dirty="0" smtClean="0">
              <a:latin typeface="Soberana Sans" panose="02000000000000000000" pitchFamily="50" charset="0"/>
            </a:rPr>
            <a:t> </a:t>
          </a:r>
          <a:r>
            <a:rPr lang="es-ES" dirty="0" err="1" smtClean="0">
              <a:latin typeface="Soberana Sans" panose="02000000000000000000" pitchFamily="50" charset="0"/>
            </a:rPr>
            <a:t>for</a:t>
          </a:r>
          <a:r>
            <a:rPr lang="es-ES" dirty="0" smtClean="0">
              <a:latin typeface="Soberana Sans" panose="02000000000000000000" pitchFamily="50" charset="0"/>
            </a:rPr>
            <a:t> </a:t>
          </a:r>
          <a:r>
            <a:rPr lang="es-ES" dirty="0" err="1" smtClean="0">
              <a:latin typeface="Soberana Sans" panose="02000000000000000000" pitchFamily="50" charset="0"/>
            </a:rPr>
            <a:t>scientific</a:t>
          </a:r>
          <a:r>
            <a:rPr lang="es-ES" dirty="0" smtClean="0">
              <a:latin typeface="Soberana Sans" panose="02000000000000000000" pitchFamily="50" charset="0"/>
            </a:rPr>
            <a:t> </a:t>
          </a:r>
          <a:r>
            <a:rPr lang="es-ES" dirty="0" err="1" smtClean="0">
              <a:latin typeface="Soberana Sans" panose="02000000000000000000" pitchFamily="50" charset="0"/>
            </a:rPr>
            <a:t>research</a:t>
          </a:r>
          <a:endParaRPr lang="es-ES" dirty="0">
            <a:latin typeface="Soberana Sans" panose="02000000000000000000" pitchFamily="50" charset="0"/>
          </a:endParaRPr>
        </a:p>
      </dgm:t>
    </dgm:pt>
    <dgm:pt modelId="{9A0EFB4C-A62B-874D-A155-449AFFBA8AA5}" type="parTrans" cxnId="{84DB23F7-9AB2-2849-80C2-06E1BD9619BB}">
      <dgm:prSet/>
      <dgm:spPr/>
      <dgm:t>
        <a:bodyPr/>
        <a:lstStyle/>
        <a:p>
          <a:endParaRPr lang="es-ES"/>
        </a:p>
      </dgm:t>
    </dgm:pt>
    <dgm:pt modelId="{9E24C2B9-7F1E-4D4A-82D2-D1A26CC6EE45}" type="sibTrans" cxnId="{84DB23F7-9AB2-2849-80C2-06E1BD9619BB}">
      <dgm:prSet/>
      <dgm:spPr/>
      <dgm:t>
        <a:bodyPr/>
        <a:lstStyle/>
        <a:p>
          <a:endParaRPr lang="es-ES"/>
        </a:p>
      </dgm:t>
    </dgm:pt>
    <dgm:pt modelId="{E3A1F1C4-0011-6D4B-A959-5094FE0963E9}">
      <dgm:prSet/>
      <dgm:spPr/>
      <dgm:t>
        <a:bodyPr/>
        <a:lstStyle/>
        <a:p>
          <a:r>
            <a:rPr lang="es-ES" dirty="0" smtClean="0">
              <a:latin typeface="Soberana Sans" panose="02000000000000000000" pitchFamily="50" charset="0"/>
            </a:rPr>
            <a:t>International </a:t>
          </a:r>
          <a:r>
            <a:rPr lang="es-ES" dirty="0" err="1" smtClean="0">
              <a:latin typeface="Soberana Sans" panose="02000000000000000000" pitchFamily="50" charset="0"/>
            </a:rPr>
            <a:t>space</a:t>
          </a:r>
          <a:r>
            <a:rPr lang="es-ES" dirty="0" smtClean="0">
              <a:latin typeface="Soberana Sans" panose="02000000000000000000" pitchFamily="50" charset="0"/>
            </a:rPr>
            <a:t> actor, </a:t>
          </a:r>
          <a:r>
            <a:rPr lang="es-ES" dirty="0" err="1" smtClean="0">
              <a:latin typeface="Soberana Sans" panose="02000000000000000000" pitchFamily="50" charset="0"/>
            </a:rPr>
            <a:t>important</a:t>
          </a:r>
          <a:r>
            <a:rPr lang="es-ES" dirty="0" smtClean="0">
              <a:latin typeface="Soberana Sans" panose="02000000000000000000" pitchFamily="50" charset="0"/>
            </a:rPr>
            <a:t> </a:t>
          </a:r>
          <a:r>
            <a:rPr lang="es-ES" dirty="0" err="1" smtClean="0">
              <a:latin typeface="Soberana Sans" panose="02000000000000000000" pitchFamily="50" charset="0"/>
            </a:rPr>
            <a:t>player</a:t>
          </a:r>
          <a:r>
            <a:rPr lang="es-ES" dirty="0" smtClean="0">
              <a:latin typeface="Soberana Sans" panose="02000000000000000000" pitchFamily="50" charset="0"/>
            </a:rPr>
            <a:t> in </a:t>
          </a:r>
          <a:r>
            <a:rPr lang="es-ES" dirty="0" err="1" smtClean="0">
              <a:latin typeface="Soberana Sans" panose="02000000000000000000" pitchFamily="50" charset="0"/>
            </a:rPr>
            <a:t>Latin</a:t>
          </a:r>
          <a:r>
            <a:rPr lang="es-ES" dirty="0" smtClean="0">
              <a:latin typeface="Soberana Sans" panose="02000000000000000000" pitchFamily="50" charset="0"/>
            </a:rPr>
            <a:t> </a:t>
          </a:r>
          <a:r>
            <a:rPr lang="es-ES" dirty="0" err="1" smtClean="0">
              <a:latin typeface="Soberana Sans" panose="02000000000000000000" pitchFamily="50" charset="0"/>
            </a:rPr>
            <a:t>America</a:t>
          </a:r>
          <a:endParaRPr lang="es-ES" dirty="0">
            <a:latin typeface="Soberana Sans" panose="02000000000000000000" pitchFamily="50" charset="0"/>
          </a:endParaRPr>
        </a:p>
      </dgm:t>
    </dgm:pt>
    <dgm:pt modelId="{9EE281C6-2EB1-2140-A165-C617E42F5B5F}" type="parTrans" cxnId="{B94FD96F-3424-7249-861F-E0DDC1D8B60F}">
      <dgm:prSet/>
      <dgm:spPr/>
      <dgm:t>
        <a:bodyPr/>
        <a:lstStyle/>
        <a:p>
          <a:endParaRPr lang="es-ES"/>
        </a:p>
      </dgm:t>
    </dgm:pt>
    <dgm:pt modelId="{6C591FD9-8E4C-0D49-9C40-5B7C3368276C}" type="sibTrans" cxnId="{B94FD96F-3424-7249-861F-E0DDC1D8B60F}">
      <dgm:prSet/>
      <dgm:spPr/>
      <dgm:t>
        <a:bodyPr/>
        <a:lstStyle/>
        <a:p>
          <a:endParaRPr lang="es-ES"/>
        </a:p>
      </dgm:t>
    </dgm:pt>
    <dgm:pt modelId="{C87AA7CD-A033-784F-91C5-7CF73D50291A}">
      <dgm:prSet/>
      <dgm:spPr/>
      <dgm:t>
        <a:bodyPr/>
        <a:lstStyle/>
        <a:p>
          <a:r>
            <a:rPr lang="es-ES" dirty="0" err="1" smtClean="0">
              <a:latin typeface="Soberana Sans" panose="02000000000000000000" pitchFamily="50" charset="0"/>
            </a:rPr>
            <a:t>Participation</a:t>
          </a:r>
          <a:r>
            <a:rPr lang="es-ES" dirty="0" smtClean="0">
              <a:latin typeface="Soberana Sans" panose="02000000000000000000" pitchFamily="50" charset="0"/>
            </a:rPr>
            <a:t> in </a:t>
          </a:r>
          <a:r>
            <a:rPr lang="es-ES" dirty="0" err="1" smtClean="0">
              <a:latin typeface="Soberana Sans" panose="02000000000000000000" pitchFamily="50" charset="0"/>
            </a:rPr>
            <a:t>international</a:t>
          </a:r>
          <a:r>
            <a:rPr lang="es-ES" dirty="0" smtClean="0">
              <a:latin typeface="Soberana Sans" panose="02000000000000000000" pitchFamily="50" charset="0"/>
            </a:rPr>
            <a:t> </a:t>
          </a:r>
          <a:r>
            <a:rPr lang="es-ES" dirty="0" err="1" smtClean="0">
              <a:latin typeface="Soberana Sans" panose="02000000000000000000" pitchFamily="50" charset="0"/>
            </a:rPr>
            <a:t>spatial</a:t>
          </a:r>
          <a:r>
            <a:rPr lang="es-ES" dirty="0" smtClean="0">
              <a:latin typeface="Soberana Sans" panose="02000000000000000000" pitchFamily="50" charset="0"/>
            </a:rPr>
            <a:t> </a:t>
          </a:r>
          <a:r>
            <a:rPr lang="es-ES" dirty="0" err="1" smtClean="0">
              <a:latin typeface="Soberana Sans" panose="02000000000000000000" pitchFamily="50" charset="0"/>
            </a:rPr>
            <a:t>projects</a:t>
          </a:r>
          <a:endParaRPr lang="es-ES" dirty="0">
            <a:latin typeface="Soberana Sans" panose="02000000000000000000" pitchFamily="50" charset="0"/>
          </a:endParaRPr>
        </a:p>
      </dgm:t>
    </dgm:pt>
    <dgm:pt modelId="{AD26519A-8004-B74C-A675-9AE13664904C}" type="parTrans" cxnId="{BAC0EB62-2CE4-7E4F-B1CF-7773662B39A0}">
      <dgm:prSet/>
      <dgm:spPr/>
      <dgm:t>
        <a:bodyPr/>
        <a:lstStyle/>
        <a:p>
          <a:endParaRPr lang="es-ES"/>
        </a:p>
      </dgm:t>
    </dgm:pt>
    <dgm:pt modelId="{380DA978-A0DA-6341-AA88-502D9AEEC96C}" type="sibTrans" cxnId="{BAC0EB62-2CE4-7E4F-B1CF-7773662B39A0}">
      <dgm:prSet/>
      <dgm:spPr/>
      <dgm:t>
        <a:bodyPr/>
        <a:lstStyle/>
        <a:p>
          <a:endParaRPr lang="es-ES"/>
        </a:p>
      </dgm:t>
    </dgm:pt>
    <dgm:pt modelId="{52A4E03C-079E-D645-96E8-6F29825F02C5}">
      <dgm:prSet/>
      <dgm:spPr/>
      <dgm:t>
        <a:bodyPr/>
        <a:lstStyle/>
        <a:p>
          <a:r>
            <a:rPr lang="es-ES" dirty="0" err="1" smtClean="0">
              <a:latin typeface="Soberana Sans" panose="02000000000000000000" pitchFamily="50" charset="0"/>
            </a:rPr>
            <a:t>Outreach</a:t>
          </a:r>
          <a:r>
            <a:rPr lang="es-ES" dirty="0" smtClean="0">
              <a:latin typeface="Soberana Sans" panose="02000000000000000000" pitchFamily="50" charset="0"/>
            </a:rPr>
            <a:t> to </a:t>
          </a:r>
          <a:r>
            <a:rPr lang="es-ES" dirty="0" err="1" smtClean="0">
              <a:latin typeface="Soberana Sans" panose="02000000000000000000" pitchFamily="50" charset="0"/>
            </a:rPr>
            <a:t>the</a:t>
          </a:r>
          <a:r>
            <a:rPr lang="es-ES" dirty="0" smtClean="0">
              <a:latin typeface="Soberana Sans" panose="02000000000000000000" pitchFamily="50" charset="0"/>
            </a:rPr>
            <a:t> </a:t>
          </a:r>
          <a:r>
            <a:rPr lang="es-ES" dirty="0" err="1" smtClean="0">
              <a:latin typeface="Soberana Sans" panose="02000000000000000000" pitchFamily="50" charset="0"/>
            </a:rPr>
            <a:t>population</a:t>
          </a:r>
          <a:endParaRPr lang="es-ES" dirty="0">
            <a:latin typeface="Soberana Sans" panose="02000000000000000000" pitchFamily="50" charset="0"/>
          </a:endParaRPr>
        </a:p>
      </dgm:t>
    </dgm:pt>
    <dgm:pt modelId="{96710E4D-8EA3-024E-8D5F-F9A04E4E0E4A}" type="parTrans" cxnId="{9DFBEC1C-C477-164B-A762-84E233B32295}">
      <dgm:prSet/>
      <dgm:spPr/>
      <dgm:t>
        <a:bodyPr/>
        <a:lstStyle/>
        <a:p>
          <a:endParaRPr lang="es-ES"/>
        </a:p>
      </dgm:t>
    </dgm:pt>
    <dgm:pt modelId="{AD9E0D02-88A8-5C41-9CD6-06FEE9993F5F}" type="sibTrans" cxnId="{9DFBEC1C-C477-164B-A762-84E233B32295}">
      <dgm:prSet/>
      <dgm:spPr/>
      <dgm:t>
        <a:bodyPr/>
        <a:lstStyle/>
        <a:p>
          <a:endParaRPr lang="es-ES"/>
        </a:p>
      </dgm:t>
    </dgm:pt>
    <dgm:pt modelId="{29B0C4C9-17FC-0C4F-87CF-855FC6FF2327}" type="pres">
      <dgm:prSet presAssocID="{AB93AFF3-FEA0-B44E-A309-4848011885A8}" presName="Name0" presStyleCnt="0">
        <dgm:presLayoutVars>
          <dgm:chMax val="7"/>
          <dgm:chPref val="7"/>
          <dgm:dir/>
        </dgm:presLayoutVars>
      </dgm:prSet>
      <dgm:spPr/>
      <dgm:t>
        <a:bodyPr/>
        <a:lstStyle/>
        <a:p>
          <a:endParaRPr lang="es-ES"/>
        </a:p>
      </dgm:t>
    </dgm:pt>
    <dgm:pt modelId="{AD483613-46CB-7A41-A0B4-079917396834}" type="pres">
      <dgm:prSet presAssocID="{AB93AFF3-FEA0-B44E-A309-4848011885A8}" presName="Name1" presStyleCnt="0"/>
      <dgm:spPr/>
      <dgm:t>
        <a:bodyPr/>
        <a:lstStyle/>
        <a:p>
          <a:endParaRPr lang="en-US"/>
        </a:p>
      </dgm:t>
    </dgm:pt>
    <dgm:pt modelId="{CFF160B6-AFDB-A745-BC6F-117E5197B359}" type="pres">
      <dgm:prSet presAssocID="{AB93AFF3-FEA0-B44E-A309-4848011885A8}" presName="cycle" presStyleCnt="0"/>
      <dgm:spPr/>
      <dgm:t>
        <a:bodyPr/>
        <a:lstStyle/>
        <a:p>
          <a:endParaRPr lang="en-US"/>
        </a:p>
      </dgm:t>
    </dgm:pt>
    <dgm:pt modelId="{F2B2139D-C547-6142-A22B-B108650F13C1}" type="pres">
      <dgm:prSet presAssocID="{AB93AFF3-FEA0-B44E-A309-4848011885A8}" presName="srcNode" presStyleLbl="node1" presStyleIdx="0" presStyleCnt="7"/>
      <dgm:spPr/>
      <dgm:t>
        <a:bodyPr/>
        <a:lstStyle/>
        <a:p>
          <a:endParaRPr lang="en-US"/>
        </a:p>
      </dgm:t>
    </dgm:pt>
    <dgm:pt modelId="{1D32A971-156D-3A41-8DC6-4D01FDB33165}" type="pres">
      <dgm:prSet presAssocID="{AB93AFF3-FEA0-B44E-A309-4848011885A8}" presName="conn" presStyleLbl="parChTrans1D2" presStyleIdx="0" presStyleCnt="1"/>
      <dgm:spPr/>
      <dgm:t>
        <a:bodyPr/>
        <a:lstStyle/>
        <a:p>
          <a:endParaRPr lang="es-ES"/>
        </a:p>
      </dgm:t>
    </dgm:pt>
    <dgm:pt modelId="{321FBFA0-28A7-0D4C-9225-918F222EC387}" type="pres">
      <dgm:prSet presAssocID="{AB93AFF3-FEA0-B44E-A309-4848011885A8}" presName="extraNode" presStyleLbl="node1" presStyleIdx="0" presStyleCnt="7"/>
      <dgm:spPr/>
      <dgm:t>
        <a:bodyPr/>
        <a:lstStyle/>
        <a:p>
          <a:endParaRPr lang="en-US"/>
        </a:p>
      </dgm:t>
    </dgm:pt>
    <dgm:pt modelId="{66084DE8-2B89-C94A-A527-A57FAD39F17E}" type="pres">
      <dgm:prSet presAssocID="{AB93AFF3-FEA0-B44E-A309-4848011885A8}" presName="dstNode" presStyleLbl="node1" presStyleIdx="0" presStyleCnt="7"/>
      <dgm:spPr/>
      <dgm:t>
        <a:bodyPr/>
        <a:lstStyle/>
        <a:p>
          <a:endParaRPr lang="en-US"/>
        </a:p>
      </dgm:t>
    </dgm:pt>
    <dgm:pt modelId="{7158C8CD-3C56-B04A-8C19-085E172FD933}" type="pres">
      <dgm:prSet presAssocID="{831D0F52-107A-2142-BE1F-C1B6D9E8C245}" presName="text_1" presStyleLbl="node1" presStyleIdx="0" presStyleCnt="7">
        <dgm:presLayoutVars>
          <dgm:bulletEnabled val="1"/>
        </dgm:presLayoutVars>
      </dgm:prSet>
      <dgm:spPr/>
      <dgm:t>
        <a:bodyPr/>
        <a:lstStyle/>
        <a:p>
          <a:endParaRPr lang="es-ES"/>
        </a:p>
      </dgm:t>
    </dgm:pt>
    <dgm:pt modelId="{0C75D770-3205-6E46-82B6-864E741FFA23}" type="pres">
      <dgm:prSet presAssocID="{831D0F52-107A-2142-BE1F-C1B6D9E8C245}" presName="accent_1" presStyleCnt="0"/>
      <dgm:spPr/>
      <dgm:t>
        <a:bodyPr/>
        <a:lstStyle/>
        <a:p>
          <a:endParaRPr lang="en-US"/>
        </a:p>
      </dgm:t>
    </dgm:pt>
    <dgm:pt modelId="{8C0F2375-D30E-3C45-A74A-25C52A0C13A1}" type="pres">
      <dgm:prSet presAssocID="{831D0F52-107A-2142-BE1F-C1B6D9E8C245}" presName="accentRepeatNode" presStyleLbl="solidFgAcc1" presStyleIdx="0" presStyleCnt="7"/>
      <dgm:spPr/>
      <dgm:t>
        <a:bodyPr/>
        <a:lstStyle/>
        <a:p>
          <a:endParaRPr lang="en-US"/>
        </a:p>
      </dgm:t>
    </dgm:pt>
    <dgm:pt modelId="{DB87A611-5A14-504C-A8C9-E08699AB7C0E}" type="pres">
      <dgm:prSet presAssocID="{B96CE834-84DB-C041-A5DC-E78A09DB3D57}" presName="text_2" presStyleLbl="node1" presStyleIdx="1" presStyleCnt="7" custLinFactNeighborX="1013">
        <dgm:presLayoutVars>
          <dgm:bulletEnabled val="1"/>
        </dgm:presLayoutVars>
      </dgm:prSet>
      <dgm:spPr/>
      <dgm:t>
        <a:bodyPr/>
        <a:lstStyle/>
        <a:p>
          <a:endParaRPr lang="es-ES"/>
        </a:p>
      </dgm:t>
    </dgm:pt>
    <dgm:pt modelId="{BF45AD8F-2F3F-F74A-9D45-62A692CD7428}" type="pres">
      <dgm:prSet presAssocID="{B96CE834-84DB-C041-A5DC-E78A09DB3D57}" presName="accent_2" presStyleCnt="0"/>
      <dgm:spPr/>
      <dgm:t>
        <a:bodyPr/>
        <a:lstStyle/>
        <a:p>
          <a:endParaRPr lang="en-US"/>
        </a:p>
      </dgm:t>
    </dgm:pt>
    <dgm:pt modelId="{B93CF4A7-051C-1348-911A-5CF12086D396}" type="pres">
      <dgm:prSet presAssocID="{B96CE834-84DB-C041-A5DC-E78A09DB3D57}" presName="accentRepeatNode" presStyleLbl="solidFgAcc1" presStyleIdx="1" presStyleCnt="7"/>
      <dgm:spPr/>
      <dgm:t>
        <a:bodyPr/>
        <a:lstStyle/>
        <a:p>
          <a:endParaRPr lang="en-US"/>
        </a:p>
      </dgm:t>
    </dgm:pt>
    <dgm:pt modelId="{99368B1C-5A6D-D942-85E3-0A7088C08D5C}" type="pres">
      <dgm:prSet presAssocID="{4FCE1BCF-F174-ED46-BBF2-4D120B999B35}" presName="text_3" presStyleLbl="node1" presStyleIdx="2" presStyleCnt="7">
        <dgm:presLayoutVars>
          <dgm:bulletEnabled val="1"/>
        </dgm:presLayoutVars>
      </dgm:prSet>
      <dgm:spPr/>
      <dgm:t>
        <a:bodyPr/>
        <a:lstStyle/>
        <a:p>
          <a:endParaRPr lang="es-ES"/>
        </a:p>
      </dgm:t>
    </dgm:pt>
    <dgm:pt modelId="{6D83A514-71D7-7046-989B-77819C490863}" type="pres">
      <dgm:prSet presAssocID="{4FCE1BCF-F174-ED46-BBF2-4D120B999B35}" presName="accent_3" presStyleCnt="0"/>
      <dgm:spPr/>
      <dgm:t>
        <a:bodyPr/>
        <a:lstStyle/>
        <a:p>
          <a:endParaRPr lang="en-US"/>
        </a:p>
      </dgm:t>
    </dgm:pt>
    <dgm:pt modelId="{668069EC-4B5D-6A4D-BB41-6C4C755CD391}" type="pres">
      <dgm:prSet presAssocID="{4FCE1BCF-F174-ED46-BBF2-4D120B999B35}" presName="accentRepeatNode" presStyleLbl="solidFgAcc1" presStyleIdx="2" presStyleCnt="7"/>
      <dgm:spPr/>
      <dgm:t>
        <a:bodyPr/>
        <a:lstStyle/>
        <a:p>
          <a:endParaRPr lang="en-US"/>
        </a:p>
      </dgm:t>
    </dgm:pt>
    <dgm:pt modelId="{06D5E683-3859-C644-A8C4-F165110C4D3D}" type="pres">
      <dgm:prSet presAssocID="{BD7C7AE2-C84C-BD4E-971D-67DC7B3035E7}" presName="text_4" presStyleLbl="node1" presStyleIdx="3" presStyleCnt="7">
        <dgm:presLayoutVars>
          <dgm:bulletEnabled val="1"/>
        </dgm:presLayoutVars>
      </dgm:prSet>
      <dgm:spPr/>
      <dgm:t>
        <a:bodyPr/>
        <a:lstStyle/>
        <a:p>
          <a:endParaRPr lang="es-ES"/>
        </a:p>
      </dgm:t>
    </dgm:pt>
    <dgm:pt modelId="{FC9567B9-C8CC-3149-AA77-1507EF04A71F}" type="pres">
      <dgm:prSet presAssocID="{BD7C7AE2-C84C-BD4E-971D-67DC7B3035E7}" presName="accent_4" presStyleCnt="0"/>
      <dgm:spPr/>
      <dgm:t>
        <a:bodyPr/>
        <a:lstStyle/>
        <a:p>
          <a:endParaRPr lang="en-US"/>
        </a:p>
      </dgm:t>
    </dgm:pt>
    <dgm:pt modelId="{B09A7A2E-01E1-954E-8F4B-EB7EBB08DBE8}" type="pres">
      <dgm:prSet presAssocID="{BD7C7AE2-C84C-BD4E-971D-67DC7B3035E7}" presName="accentRepeatNode" presStyleLbl="solidFgAcc1" presStyleIdx="3" presStyleCnt="7"/>
      <dgm:spPr/>
      <dgm:t>
        <a:bodyPr/>
        <a:lstStyle/>
        <a:p>
          <a:endParaRPr lang="en-US"/>
        </a:p>
      </dgm:t>
    </dgm:pt>
    <dgm:pt modelId="{EBAC1DE4-988B-0D46-B3C0-7146A31652A4}" type="pres">
      <dgm:prSet presAssocID="{E3A1F1C4-0011-6D4B-A959-5094FE0963E9}" presName="text_5" presStyleLbl="node1" presStyleIdx="4" presStyleCnt="7">
        <dgm:presLayoutVars>
          <dgm:bulletEnabled val="1"/>
        </dgm:presLayoutVars>
      </dgm:prSet>
      <dgm:spPr/>
      <dgm:t>
        <a:bodyPr/>
        <a:lstStyle/>
        <a:p>
          <a:endParaRPr lang="es-ES"/>
        </a:p>
      </dgm:t>
    </dgm:pt>
    <dgm:pt modelId="{6C473B5F-4F4E-0547-A7D5-A330086BA2FA}" type="pres">
      <dgm:prSet presAssocID="{E3A1F1C4-0011-6D4B-A959-5094FE0963E9}" presName="accent_5" presStyleCnt="0"/>
      <dgm:spPr/>
      <dgm:t>
        <a:bodyPr/>
        <a:lstStyle/>
        <a:p>
          <a:endParaRPr lang="en-US"/>
        </a:p>
      </dgm:t>
    </dgm:pt>
    <dgm:pt modelId="{9D813A95-67D0-0C40-92C8-7A763B7B3846}" type="pres">
      <dgm:prSet presAssocID="{E3A1F1C4-0011-6D4B-A959-5094FE0963E9}" presName="accentRepeatNode" presStyleLbl="solidFgAcc1" presStyleIdx="4" presStyleCnt="7"/>
      <dgm:spPr/>
      <dgm:t>
        <a:bodyPr/>
        <a:lstStyle/>
        <a:p>
          <a:endParaRPr lang="en-US"/>
        </a:p>
      </dgm:t>
    </dgm:pt>
    <dgm:pt modelId="{95D71AB4-14F8-974A-83D1-C51A8F26C7E5}" type="pres">
      <dgm:prSet presAssocID="{C87AA7CD-A033-784F-91C5-7CF73D50291A}" presName="text_6" presStyleLbl="node1" presStyleIdx="5" presStyleCnt="7">
        <dgm:presLayoutVars>
          <dgm:bulletEnabled val="1"/>
        </dgm:presLayoutVars>
      </dgm:prSet>
      <dgm:spPr/>
      <dgm:t>
        <a:bodyPr/>
        <a:lstStyle/>
        <a:p>
          <a:endParaRPr lang="es-ES"/>
        </a:p>
      </dgm:t>
    </dgm:pt>
    <dgm:pt modelId="{C2644949-AF8F-424E-85C8-A2A3F33E285A}" type="pres">
      <dgm:prSet presAssocID="{C87AA7CD-A033-784F-91C5-7CF73D50291A}" presName="accent_6" presStyleCnt="0"/>
      <dgm:spPr/>
      <dgm:t>
        <a:bodyPr/>
        <a:lstStyle/>
        <a:p>
          <a:endParaRPr lang="en-US"/>
        </a:p>
      </dgm:t>
    </dgm:pt>
    <dgm:pt modelId="{6EA34827-CBAC-594B-B372-7EA144FD40C9}" type="pres">
      <dgm:prSet presAssocID="{C87AA7CD-A033-784F-91C5-7CF73D50291A}" presName="accentRepeatNode" presStyleLbl="solidFgAcc1" presStyleIdx="5" presStyleCnt="7"/>
      <dgm:spPr/>
      <dgm:t>
        <a:bodyPr/>
        <a:lstStyle/>
        <a:p>
          <a:endParaRPr lang="en-US"/>
        </a:p>
      </dgm:t>
    </dgm:pt>
    <dgm:pt modelId="{EA0AEF67-6CB7-8249-80B7-851FC206C0D5}" type="pres">
      <dgm:prSet presAssocID="{52A4E03C-079E-D645-96E8-6F29825F02C5}" presName="text_7" presStyleLbl="node1" presStyleIdx="6" presStyleCnt="7">
        <dgm:presLayoutVars>
          <dgm:bulletEnabled val="1"/>
        </dgm:presLayoutVars>
      </dgm:prSet>
      <dgm:spPr/>
      <dgm:t>
        <a:bodyPr/>
        <a:lstStyle/>
        <a:p>
          <a:endParaRPr lang="es-ES"/>
        </a:p>
      </dgm:t>
    </dgm:pt>
    <dgm:pt modelId="{626D8C8A-FCE7-5D44-856E-84E683E383D5}" type="pres">
      <dgm:prSet presAssocID="{52A4E03C-079E-D645-96E8-6F29825F02C5}" presName="accent_7" presStyleCnt="0"/>
      <dgm:spPr/>
      <dgm:t>
        <a:bodyPr/>
        <a:lstStyle/>
        <a:p>
          <a:endParaRPr lang="en-US"/>
        </a:p>
      </dgm:t>
    </dgm:pt>
    <dgm:pt modelId="{28050D47-AC5F-8E4A-BB8D-7805B0D16BF0}" type="pres">
      <dgm:prSet presAssocID="{52A4E03C-079E-D645-96E8-6F29825F02C5}" presName="accentRepeatNode" presStyleLbl="solidFgAcc1" presStyleIdx="6" presStyleCnt="7"/>
      <dgm:spPr/>
      <dgm:t>
        <a:bodyPr/>
        <a:lstStyle/>
        <a:p>
          <a:endParaRPr lang="en-US"/>
        </a:p>
      </dgm:t>
    </dgm:pt>
  </dgm:ptLst>
  <dgm:cxnLst>
    <dgm:cxn modelId="{0094E9D7-2164-994E-99C0-42AFB57D6B3C}" srcId="{AB93AFF3-FEA0-B44E-A309-4848011885A8}" destId="{831D0F52-107A-2142-BE1F-C1B6D9E8C245}" srcOrd="0" destOrd="0" parTransId="{9142E004-0498-E54A-B792-E0DBE1B23183}" sibTransId="{A98AAD88-399C-174D-A9F9-CC8972E99319}"/>
    <dgm:cxn modelId="{1C1156D6-3C2C-404C-BCF9-A04D6DCAB08D}" type="presOf" srcId="{B96CE834-84DB-C041-A5DC-E78A09DB3D57}" destId="{DB87A611-5A14-504C-A8C9-E08699AB7C0E}" srcOrd="0" destOrd="0" presId="urn:microsoft.com/office/officeart/2008/layout/VerticalCurvedList"/>
    <dgm:cxn modelId="{BAC0EB62-2CE4-7E4F-B1CF-7773662B39A0}" srcId="{AB93AFF3-FEA0-B44E-A309-4848011885A8}" destId="{C87AA7CD-A033-784F-91C5-7CF73D50291A}" srcOrd="5" destOrd="0" parTransId="{AD26519A-8004-B74C-A675-9AE13664904C}" sibTransId="{380DA978-A0DA-6341-AA88-502D9AEEC96C}"/>
    <dgm:cxn modelId="{23DEA73C-FFF6-417C-B181-F9429EE1889C}" type="presOf" srcId="{831D0F52-107A-2142-BE1F-C1B6D9E8C245}" destId="{7158C8CD-3C56-B04A-8C19-085E172FD933}" srcOrd="0" destOrd="0" presId="urn:microsoft.com/office/officeart/2008/layout/VerticalCurvedList"/>
    <dgm:cxn modelId="{9DFBEC1C-C477-164B-A762-84E233B32295}" srcId="{AB93AFF3-FEA0-B44E-A309-4848011885A8}" destId="{52A4E03C-079E-D645-96E8-6F29825F02C5}" srcOrd="6" destOrd="0" parTransId="{96710E4D-8EA3-024E-8D5F-F9A04E4E0E4A}" sibTransId="{AD9E0D02-88A8-5C41-9CD6-06FEE9993F5F}"/>
    <dgm:cxn modelId="{03C77974-223D-4557-B7FC-C59B857B10DE}" type="presOf" srcId="{A98AAD88-399C-174D-A9F9-CC8972E99319}" destId="{1D32A971-156D-3A41-8DC6-4D01FDB33165}" srcOrd="0" destOrd="0" presId="urn:microsoft.com/office/officeart/2008/layout/VerticalCurvedList"/>
    <dgm:cxn modelId="{5C7D678B-475D-42BA-9E54-AF725A3EF74E}" type="presOf" srcId="{C87AA7CD-A033-784F-91C5-7CF73D50291A}" destId="{95D71AB4-14F8-974A-83D1-C51A8F26C7E5}" srcOrd="0" destOrd="0" presId="urn:microsoft.com/office/officeart/2008/layout/VerticalCurvedList"/>
    <dgm:cxn modelId="{DAF89462-318E-4E70-9411-DDD1A8EFA2DA}" type="presOf" srcId="{AB93AFF3-FEA0-B44E-A309-4848011885A8}" destId="{29B0C4C9-17FC-0C4F-87CF-855FC6FF2327}" srcOrd="0" destOrd="0" presId="urn:microsoft.com/office/officeart/2008/layout/VerticalCurvedList"/>
    <dgm:cxn modelId="{3DA2448B-DF9B-4683-9427-2C9947066B10}" type="presOf" srcId="{52A4E03C-079E-D645-96E8-6F29825F02C5}" destId="{EA0AEF67-6CB7-8249-80B7-851FC206C0D5}" srcOrd="0" destOrd="0" presId="urn:microsoft.com/office/officeart/2008/layout/VerticalCurvedList"/>
    <dgm:cxn modelId="{C030F5BF-0FFF-4894-9201-D9B32C31FC3A}" type="presOf" srcId="{4FCE1BCF-F174-ED46-BBF2-4D120B999B35}" destId="{99368B1C-5A6D-D942-85E3-0A7088C08D5C}" srcOrd="0" destOrd="0" presId="urn:microsoft.com/office/officeart/2008/layout/VerticalCurvedList"/>
    <dgm:cxn modelId="{0E798A0C-808D-409A-A10B-55D6B845E5B1}" type="presOf" srcId="{BD7C7AE2-C84C-BD4E-971D-67DC7B3035E7}" destId="{06D5E683-3859-C644-A8C4-F165110C4D3D}" srcOrd="0" destOrd="0" presId="urn:microsoft.com/office/officeart/2008/layout/VerticalCurvedList"/>
    <dgm:cxn modelId="{8F564A6A-A8CE-4FC9-83AB-410DD916A9CB}" type="presOf" srcId="{E3A1F1C4-0011-6D4B-A959-5094FE0963E9}" destId="{EBAC1DE4-988B-0D46-B3C0-7146A31652A4}" srcOrd="0" destOrd="0" presId="urn:microsoft.com/office/officeart/2008/layout/VerticalCurvedList"/>
    <dgm:cxn modelId="{B94FD96F-3424-7249-861F-E0DDC1D8B60F}" srcId="{AB93AFF3-FEA0-B44E-A309-4848011885A8}" destId="{E3A1F1C4-0011-6D4B-A959-5094FE0963E9}" srcOrd="4" destOrd="0" parTransId="{9EE281C6-2EB1-2140-A165-C617E42F5B5F}" sibTransId="{6C591FD9-8E4C-0D49-9C40-5B7C3368276C}"/>
    <dgm:cxn modelId="{E8DEBD50-B298-7343-8696-349D73B20315}" srcId="{AB93AFF3-FEA0-B44E-A309-4848011885A8}" destId="{4FCE1BCF-F174-ED46-BBF2-4D120B999B35}" srcOrd="2" destOrd="0" parTransId="{BBAD7627-B24F-1F48-8C92-EA7EF74762C9}" sibTransId="{8B597A5D-6FAD-E14A-B6F0-C25E56F96E44}"/>
    <dgm:cxn modelId="{84DB23F7-9AB2-2849-80C2-06E1BD9619BB}" srcId="{AB93AFF3-FEA0-B44E-A309-4848011885A8}" destId="{BD7C7AE2-C84C-BD4E-971D-67DC7B3035E7}" srcOrd="3" destOrd="0" parTransId="{9A0EFB4C-A62B-874D-A155-449AFFBA8AA5}" sibTransId="{9E24C2B9-7F1E-4D4A-82D2-D1A26CC6EE45}"/>
    <dgm:cxn modelId="{97CDE0F1-D6F2-4642-82FA-A690353C597B}" srcId="{AB93AFF3-FEA0-B44E-A309-4848011885A8}" destId="{B96CE834-84DB-C041-A5DC-E78A09DB3D57}" srcOrd="1" destOrd="0" parTransId="{8455555A-858F-AC4C-9BC5-F0F8CC61238C}" sibTransId="{11238EA0-B04F-1C44-B06A-3005CCC99CC0}"/>
    <dgm:cxn modelId="{0923885E-1570-4B7A-9689-338AFFD449B7}" type="presParOf" srcId="{29B0C4C9-17FC-0C4F-87CF-855FC6FF2327}" destId="{AD483613-46CB-7A41-A0B4-079917396834}" srcOrd="0" destOrd="0" presId="urn:microsoft.com/office/officeart/2008/layout/VerticalCurvedList"/>
    <dgm:cxn modelId="{0203770C-2070-4298-9790-4E4ADA2F4076}" type="presParOf" srcId="{AD483613-46CB-7A41-A0B4-079917396834}" destId="{CFF160B6-AFDB-A745-BC6F-117E5197B359}" srcOrd="0" destOrd="0" presId="urn:microsoft.com/office/officeart/2008/layout/VerticalCurvedList"/>
    <dgm:cxn modelId="{7EC6CF7E-7DE1-4B95-AF9D-644BB48D849C}" type="presParOf" srcId="{CFF160B6-AFDB-A745-BC6F-117E5197B359}" destId="{F2B2139D-C547-6142-A22B-B108650F13C1}" srcOrd="0" destOrd="0" presId="urn:microsoft.com/office/officeart/2008/layout/VerticalCurvedList"/>
    <dgm:cxn modelId="{AA324411-9D49-418A-8734-48FD0E2AAFFC}" type="presParOf" srcId="{CFF160B6-AFDB-A745-BC6F-117E5197B359}" destId="{1D32A971-156D-3A41-8DC6-4D01FDB33165}" srcOrd="1" destOrd="0" presId="urn:microsoft.com/office/officeart/2008/layout/VerticalCurvedList"/>
    <dgm:cxn modelId="{90521A6D-7117-4D45-9AD8-22EBFB207FA4}" type="presParOf" srcId="{CFF160B6-AFDB-A745-BC6F-117E5197B359}" destId="{321FBFA0-28A7-0D4C-9225-918F222EC387}" srcOrd="2" destOrd="0" presId="urn:microsoft.com/office/officeart/2008/layout/VerticalCurvedList"/>
    <dgm:cxn modelId="{6552602B-2AC9-46B0-A7B7-85D8815E2AC9}" type="presParOf" srcId="{CFF160B6-AFDB-A745-BC6F-117E5197B359}" destId="{66084DE8-2B89-C94A-A527-A57FAD39F17E}" srcOrd="3" destOrd="0" presId="urn:microsoft.com/office/officeart/2008/layout/VerticalCurvedList"/>
    <dgm:cxn modelId="{0AD07C2B-7095-4D90-933D-0F753467AFA8}" type="presParOf" srcId="{AD483613-46CB-7A41-A0B4-079917396834}" destId="{7158C8CD-3C56-B04A-8C19-085E172FD933}" srcOrd="1" destOrd="0" presId="urn:microsoft.com/office/officeart/2008/layout/VerticalCurvedList"/>
    <dgm:cxn modelId="{6187ACCA-AA6F-4D0B-9AE7-FA683F4F2F39}" type="presParOf" srcId="{AD483613-46CB-7A41-A0B4-079917396834}" destId="{0C75D770-3205-6E46-82B6-864E741FFA23}" srcOrd="2" destOrd="0" presId="urn:microsoft.com/office/officeart/2008/layout/VerticalCurvedList"/>
    <dgm:cxn modelId="{BFF44D4F-AB39-4461-B981-E70E49679535}" type="presParOf" srcId="{0C75D770-3205-6E46-82B6-864E741FFA23}" destId="{8C0F2375-D30E-3C45-A74A-25C52A0C13A1}" srcOrd="0" destOrd="0" presId="urn:microsoft.com/office/officeart/2008/layout/VerticalCurvedList"/>
    <dgm:cxn modelId="{5A355068-95E3-4E3A-8547-7B4FBE0742E8}" type="presParOf" srcId="{AD483613-46CB-7A41-A0B4-079917396834}" destId="{DB87A611-5A14-504C-A8C9-E08699AB7C0E}" srcOrd="3" destOrd="0" presId="urn:microsoft.com/office/officeart/2008/layout/VerticalCurvedList"/>
    <dgm:cxn modelId="{FF880F5F-E4A0-4358-A2D1-289123EE19DF}" type="presParOf" srcId="{AD483613-46CB-7A41-A0B4-079917396834}" destId="{BF45AD8F-2F3F-F74A-9D45-62A692CD7428}" srcOrd="4" destOrd="0" presId="urn:microsoft.com/office/officeart/2008/layout/VerticalCurvedList"/>
    <dgm:cxn modelId="{FAA65BD9-373F-42EA-961C-6116D3D664DC}" type="presParOf" srcId="{BF45AD8F-2F3F-F74A-9D45-62A692CD7428}" destId="{B93CF4A7-051C-1348-911A-5CF12086D396}" srcOrd="0" destOrd="0" presId="urn:microsoft.com/office/officeart/2008/layout/VerticalCurvedList"/>
    <dgm:cxn modelId="{0600C536-A0F7-4AEC-8726-E56236A077C0}" type="presParOf" srcId="{AD483613-46CB-7A41-A0B4-079917396834}" destId="{99368B1C-5A6D-D942-85E3-0A7088C08D5C}" srcOrd="5" destOrd="0" presId="urn:microsoft.com/office/officeart/2008/layout/VerticalCurvedList"/>
    <dgm:cxn modelId="{8BF4FF57-A13A-4E3C-A086-D96269517455}" type="presParOf" srcId="{AD483613-46CB-7A41-A0B4-079917396834}" destId="{6D83A514-71D7-7046-989B-77819C490863}" srcOrd="6" destOrd="0" presId="urn:microsoft.com/office/officeart/2008/layout/VerticalCurvedList"/>
    <dgm:cxn modelId="{981C4449-5262-40B0-9174-5FE1579DCD63}" type="presParOf" srcId="{6D83A514-71D7-7046-989B-77819C490863}" destId="{668069EC-4B5D-6A4D-BB41-6C4C755CD391}" srcOrd="0" destOrd="0" presId="urn:microsoft.com/office/officeart/2008/layout/VerticalCurvedList"/>
    <dgm:cxn modelId="{672E8F68-F94C-4B69-86BD-6B242674B1F7}" type="presParOf" srcId="{AD483613-46CB-7A41-A0B4-079917396834}" destId="{06D5E683-3859-C644-A8C4-F165110C4D3D}" srcOrd="7" destOrd="0" presId="urn:microsoft.com/office/officeart/2008/layout/VerticalCurvedList"/>
    <dgm:cxn modelId="{FCF45A83-CE28-4A0E-94F4-CEFD7D22D522}" type="presParOf" srcId="{AD483613-46CB-7A41-A0B4-079917396834}" destId="{FC9567B9-C8CC-3149-AA77-1507EF04A71F}" srcOrd="8" destOrd="0" presId="urn:microsoft.com/office/officeart/2008/layout/VerticalCurvedList"/>
    <dgm:cxn modelId="{9C1F5C66-780B-4677-9655-E437E1213875}" type="presParOf" srcId="{FC9567B9-C8CC-3149-AA77-1507EF04A71F}" destId="{B09A7A2E-01E1-954E-8F4B-EB7EBB08DBE8}" srcOrd="0" destOrd="0" presId="urn:microsoft.com/office/officeart/2008/layout/VerticalCurvedList"/>
    <dgm:cxn modelId="{C00FAE89-4763-4727-BEBA-43C6147351C8}" type="presParOf" srcId="{AD483613-46CB-7A41-A0B4-079917396834}" destId="{EBAC1DE4-988B-0D46-B3C0-7146A31652A4}" srcOrd="9" destOrd="0" presId="urn:microsoft.com/office/officeart/2008/layout/VerticalCurvedList"/>
    <dgm:cxn modelId="{7C0D12AA-3B6F-4E96-88D3-470971DB0398}" type="presParOf" srcId="{AD483613-46CB-7A41-A0B4-079917396834}" destId="{6C473B5F-4F4E-0547-A7D5-A330086BA2FA}" srcOrd="10" destOrd="0" presId="urn:microsoft.com/office/officeart/2008/layout/VerticalCurvedList"/>
    <dgm:cxn modelId="{DB91689F-FB17-4281-9C05-27BFD7C85BC2}" type="presParOf" srcId="{6C473B5F-4F4E-0547-A7D5-A330086BA2FA}" destId="{9D813A95-67D0-0C40-92C8-7A763B7B3846}" srcOrd="0" destOrd="0" presId="urn:microsoft.com/office/officeart/2008/layout/VerticalCurvedList"/>
    <dgm:cxn modelId="{E1984077-D1C2-4D40-8B6C-B104A663A26A}" type="presParOf" srcId="{AD483613-46CB-7A41-A0B4-079917396834}" destId="{95D71AB4-14F8-974A-83D1-C51A8F26C7E5}" srcOrd="11" destOrd="0" presId="urn:microsoft.com/office/officeart/2008/layout/VerticalCurvedList"/>
    <dgm:cxn modelId="{C1F51380-8CDB-4D88-812F-3AB658F7CA60}" type="presParOf" srcId="{AD483613-46CB-7A41-A0B4-079917396834}" destId="{C2644949-AF8F-424E-85C8-A2A3F33E285A}" srcOrd="12" destOrd="0" presId="urn:microsoft.com/office/officeart/2008/layout/VerticalCurvedList"/>
    <dgm:cxn modelId="{33861E68-879A-43A2-8488-7A8862E00BB1}" type="presParOf" srcId="{C2644949-AF8F-424E-85C8-A2A3F33E285A}" destId="{6EA34827-CBAC-594B-B372-7EA144FD40C9}" srcOrd="0" destOrd="0" presId="urn:microsoft.com/office/officeart/2008/layout/VerticalCurvedList"/>
    <dgm:cxn modelId="{30476F23-A834-4DB6-A753-635724BBA80A}" type="presParOf" srcId="{AD483613-46CB-7A41-A0B4-079917396834}" destId="{EA0AEF67-6CB7-8249-80B7-851FC206C0D5}" srcOrd="13" destOrd="0" presId="urn:microsoft.com/office/officeart/2008/layout/VerticalCurvedList"/>
    <dgm:cxn modelId="{FB3D8E34-7DA9-4795-AF6F-E8B93EF72AC2}" type="presParOf" srcId="{AD483613-46CB-7A41-A0B4-079917396834}" destId="{626D8C8A-FCE7-5D44-856E-84E683E383D5}" srcOrd="14" destOrd="0" presId="urn:microsoft.com/office/officeart/2008/layout/VerticalCurvedList"/>
    <dgm:cxn modelId="{75D513D7-CD26-44FB-B6F7-4C47CD7803CE}" type="presParOf" srcId="{626D8C8A-FCE7-5D44-856E-84E683E383D5}" destId="{28050D47-AC5F-8E4A-BB8D-7805B0D16BF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2A971-156D-3A41-8DC6-4D01FDB33165}">
      <dsp:nvSpPr>
        <dsp:cNvPr id="0" name=""/>
        <dsp:cNvSpPr/>
      </dsp:nvSpPr>
      <dsp:spPr>
        <a:xfrm>
          <a:off x="-4069883" y="-624677"/>
          <a:ext cx="4849804" cy="4849804"/>
        </a:xfrm>
        <a:prstGeom prst="blockArc">
          <a:avLst>
            <a:gd name="adj1" fmla="val 18900000"/>
            <a:gd name="adj2" fmla="val 2700000"/>
            <a:gd name="adj3" fmla="val 44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58C8CD-3C56-B04A-8C19-085E172FD933}">
      <dsp:nvSpPr>
        <dsp:cNvPr id="0" name=""/>
        <dsp:cNvSpPr/>
      </dsp:nvSpPr>
      <dsp:spPr>
        <a:xfrm>
          <a:off x="252772" y="163676"/>
          <a:ext cx="6633562" cy="32720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9722" tIns="40640" rIns="40640" bIns="40640" numCol="1" spcCol="1270" anchor="ctr" anchorCtr="0">
          <a:noAutofit/>
        </a:bodyPr>
        <a:lstStyle/>
        <a:p>
          <a:pPr lvl="0" algn="l" defTabSz="711200">
            <a:lnSpc>
              <a:spcPct val="90000"/>
            </a:lnSpc>
            <a:spcBef>
              <a:spcPct val="0"/>
            </a:spcBef>
            <a:spcAft>
              <a:spcPct val="35000"/>
            </a:spcAft>
          </a:pPr>
          <a:r>
            <a:rPr lang="es-ES" sz="1600" kern="1200" dirty="0" err="1" smtClean="0">
              <a:latin typeface="Soberana Sans" panose="02000000000000000000" pitchFamily="50" charset="0"/>
            </a:rPr>
            <a:t>Space</a:t>
          </a:r>
          <a:r>
            <a:rPr lang="es-ES" sz="1600" kern="1200" dirty="0" smtClean="0">
              <a:latin typeface="Soberana Sans" panose="02000000000000000000" pitchFamily="50" charset="0"/>
            </a:rPr>
            <a:t> as </a:t>
          </a:r>
          <a:r>
            <a:rPr lang="es-ES" sz="1600" kern="1200" dirty="0" err="1" smtClean="0">
              <a:latin typeface="Soberana Sans" panose="02000000000000000000" pitchFamily="50" charset="0"/>
            </a:rPr>
            <a:t>an</a:t>
          </a:r>
          <a:r>
            <a:rPr lang="es-ES" sz="1600" kern="1200" dirty="0" smtClean="0">
              <a:latin typeface="Soberana Sans" panose="02000000000000000000" pitchFamily="50" charset="0"/>
            </a:rPr>
            <a:t> </a:t>
          </a:r>
          <a:r>
            <a:rPr lang="es-ES" sz="1600" kern="1200" dirty="0" err="1" smtClean="0">
              <a:latin typeface="Soberana Sans" panose="02000000000000000000" pitchFamily="50" charset="0"/>
            </a:rPr>
            <a:t>enabler</a:t>
          </a:r>
          <a:r>
            <a:rPr lang="es-ES" sz="1600" kern="1200" dirty="0" smtClean="0">
              <a:latin typeface="Soberana Sans" panose="02000000000000000000" pitchFamily="50" charset="0"/>
            </a:rPr>
            <a:t> of </a:t>
          </a:r>
          <a:r>
            <a:rPr lang="es-ES" sz="1600" kern="1200" dirty="0" err="1" smtClean="0">
              <a:latin typeface="Soberana Sans" panose="02000000000000000000" pitchFamily="50" charset="0"/>
            </a:rPr>
            <a:t>solutions</a:t>
          </a:r>
          <a:r>
            <a:rPr lang="es-ES" sz="1600" kern="1200" dirty="0" smtClean="0">
              <a:latin typeface="Soberana Sans" panose="02000000000000000000" pitchFamily="50" charset="0"/>
            </a:rPr>
            <a:t> to social </a:t>
          </a:r>
          <a:r>
            <a:rPr lang="es-ES" sz="1600" kern="1200" dirty="0" err="1" smtClean="0">
              <a:latin typeface="Soberana Sans" panose="02000000000000000000" pitchFamily="50" charset="0"/>
            </a:rPr>
            <a:t>needs</a:t>
          </a:r>
          <a:endParaRPr lang="es-ES" sz="1600" kern="1200" dirty="0">
            <a:latin typeface="Soberana Sans" panose="02000000000000000000" pitchFamily="50" charset="0"/>
          </a:endParaRPr>
        </a:p>
      </dsp:txBody>
      <dsp:txXfrm>
        <a:off x="252772" y="163676"/>
        <a:ext cx="6633562" cy="327208"/>
      </dsp:txXfrm>
    </dsp:sp>
    <dsp:sp modelId="{8C0F2375-D30E-3C45-A74A-25C52A0C13A1}">
      <dsp:nvSpPr>
        <dsp:cNvPr id="0" name=""/>
        <dsp:cNvSpPr/>
      </dsp:nvSpPr>
      <dsp:spPr>
        <a:xfrm>
          <a:off x="48266" y="122775"/>
          <a:ext cx="409011" cy="40901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B87A611-5A14-504C-A8C9-E08699AB7C0E}">
      <dsp:nvSpPr>
        <dsp:cNvPr id="0" name=""/>
        <dsp:cNvSpPr/>
      </dsp:nvSpPr>
      <dsp:spPr>
        <a:xfrm>
          <a:off x="596954" y="654777"/>
          <a:ext cx="6337245" cy="32720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9722" tIns="40640" rIns="40640" bIns="40640" numCol="1" spcCol="1270" anchor="ctr" anchorCtr="0">
          <a:noAutofit/>
        </a:bodyPr>
        <a:lstStyle/>
        <a:p>
          <a:pPr lvl="0" algn="l" defTabSz="711200">
            <a:lnSpc>
              <a:spcPct val="90000"/>
            </a:lnSpc>
            <a:spcBef>
              <a:spcPct val="0"/>
            </a:spcBef>
            <a:spcAft>
              <a:spcPct val="35000"/>
            </a:spcAft>
          </a:pPr>
          <a:r>
            <a:rPr lang="es-ES" sz="1600" kern="1200" dirty="0" err="1" smtClean="0">
              <a:latin typeface="Soberana Sans" panose="02000000000000000000" pitchFamily="50" charset="0"/>
            </a:rPr>
            <a:t>Space</a:t>
          </a:r>
          <a:r>
            <a:rPr lang="es-ES" sz="1600" kern="1200" dirty="0" smtClean="0">
              <a:latin typeface="Soberana Sans" panose="02000000000000000000" pitchFamily="50" charset="0"/>
            </a:rPr>
            <a:t> as </a:t>
          </a:r>
          <a:r>
            <a:rPr lang="es-ES" sz="1600" kern="1200" dirty="0" err="1" smtClean="0">
              <a:latin typeface="Soberana Sans" panose="02000000000000000000" pitchFamily="50" charset="0"/>
            </a:rPr>
            <a:t>an</a:t>
          </a:r>
          <a:r>
            <a:rPr lang="es-ES" sz="1600" kern="1200" dirty="0" smtClean="0">
              <a:latin typeface="Soberana Sans" panose="02000000000000000000" pitchFamily="50" charset="0"/>
            </a:rPr>
            <a:t> </a:t>
          </a:r>
          <a:r>
            <a:rPr lang="es-ES" sz="1600" kern="1200" dirty="0" err="1" smtClean="0">
              <a:latin typeface="Soberana Sans" panose="02000000000000000000" pitchFamily="50" charset="0"/>
            </a:rPr>
            <a:t>opportunity</a:t>
          </a:r>
          <a:r>
            <a:rPr lang="es-ES" sz="1600" kern="1200" dirty="0" smtClean="0">
              <a:latin typeface="Soberana Sans" panose="02000000000000000000" pitchFamily="50" charset="0"/>
            </a:rPr>
            <a:t> </a:t>
          </a:r>
          <a:r>
            <a:rPr lang="es-ES" sz="1600" kern="1200" dirty="0" err="1" smtClean="0">
              <a:latin typeface="Soberana Sans" panose="02000000000000000000" pitchFamily="50" charset="0"/>
            </a:rPr>
            <a:t>for</a:t>
          </a:r>
          <a:r>
            <a:rPr lang="es-ES" sz="1600" kern="1200" dirty="0" smtClean="0">
              <a:latin typeface="Soberana Sans" panose="02000000000000000000" pitchFamily="50" charset="0"/>
            </a:rPr>
            <a:t> industrial </a:t>
          </a:r>
          <a:r>
            <a:rPr lang="es-ES" sz="1600" kern="1200" dirty="0" err="1" smtClean="0">
              <a:latin typeface="Soberana Sans" panose="02000000000000000000" pitchFamily="50" charset="0"/>
            </a:rPr>
            <a:t>development</a:t>
          </a:r>
          <a:endParaRPr lang="es-ES" sz="1600" kern="1200" dirty="0">
            <a:latin typeface="Soberana Sans" panose="02000000000000000000" pitchFamily="50" charset="0"/>
          </a:endParaRPr>
        </a:p>
      </dsp:txBody>
      <dsp:txXfrm>
        <a:off x="596954" y="654777"/>
        <a:ext cx="6337245" cy="327208"/>
      </dsp:txXfrm>
    </dsp:sp>
    <dsp:sp modelId="{B93CF4A7-051C-1348-911A-5CF12086D396}">
      <dsp:nvSpPr>
        <dsp:cNvPr id="0" name=""/>
        <dsp:cNvSpPr/>
      </dsp:nvSpPr>
      <dsp:spPr>
        <a:xfrm>
          <a:off x="344583" y="613876"/>
          <a:ext cx="409011" cy="40901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9368B1C-5A6D-D942-85E3-0A7088C08D5C}">
      <dsp:nvSpPr>
        <dsp:cNvPr id="0" name=""/>
        <dsp:cNvSpPr/>
      </dsp:nvSpPr>
      <dsp:spPr>
        <a:xfrm>
          <a:off x="711469" y="1145519"/>
          <a:ext cx="6174865" cy="32720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9722" tIns="40640" rIns="40640" bIns="40640" numCol="1" spcCol="1270" anchor="ctr" anchorCtr="0">
          <a:noAutofit/>
        </a:bodyPr>
        <a:lstStyle/>
        <a:p>
          <a:pPr lvl="0" algn="l" defTabSz="711200">
            <a:lnSpc>
              <a:spcPct val="90000"/>
            </a:lnSpc>
            <a:spcBef>
              <a:spcPct val="0"/>
            </a:spcBef>
            <a:spcAft>
              <a:spcPct val="35000"/>
            </a:spcAft>
          </a:pPr>
          <a:r>
            <a:rPr lang="es-ES" sz="1600" kern="1200" dirty="0" err="1" smtClean="0">
              <a:latin typeface="Soberana Sans" panose="02000000000000000000" pitchFamily="50" charset="0"/>
            </a:rPr>
            <a:t>Own</a:t>
          </a:r>
          <a:r>
            <a:rPr lang="es-ES" sz="1600" kern="1200" dirty="0" smtClean="0">
              <a:latin typeface="Soberana Sans" panose="02000000000000000000" pitchFamily="50" charset="0"/>
            </a:rPr>
            <a:t> </a:t>
          </a:r>
          <a:r>
            <a:rPr lang="es-ES" sz="1600" kern="1200" dirty="0" err="1" smtClean="0">
              <a:latin typeface="Soberana Sans" panose="02000000000000000000" pitchFamily="50" charset="0"/>
            </a:rPr>
            <a:t>satellites</a:t>
          </a:r>
          <a:r>
            <a:rPr lang="es-ES" sz="1600" kern="1200" dirty="0" smtClean="0">
              <a:latin typeface="Soberana Sans" panose="02000000000000000000" pitchFamily="50" charset="0"/>
            </a:rPr>
            <a:t>, </a:t>
          </a:r>
          <a:r>
            <a:rPr lang="es-ES" sz="1600" kern="1200" dirty="0" err="1" smtClean="0">
              <a:latin typeface="Soberana Sans" panose="02000000000000000000" pitchFamily="50" charset="0"/>
            </a:rPr>
            <a:t>designed</a:t>
          </a:r>
          <a:r>
            <a:rPr lang="es-ES" sz="1600" kern="1200" dirty="0" smtClean="0">
              <a:latin typeface="Soberana Sans" panose="02000000000000000000" pitchFamily="50" charset="0"/>
            </a:rPr>
            <a:t> </a:t>
          </a:r>
          <a:r>
            <a:rPr lang="es-ES" sz="1600" kern="1200" dirty="0" err="1" smtClean="0">
              <a:latin typeface="Soberana Sans" panose="02000000000000000000" pitchFamily="50" charset="0"/>
            </a:rPr>
            <a:t>for</a:t>
          </a:r>
          <a:r>
            <a:rPr lang="es-ES" sz="1600" kern="1200" dirty="0" smtClean="0">
              <a:latin typeface="Soberana Sans" panose="02000000000000000000" pitchFamily="50" charset="0"/>
            </a:rPr>
            <a:t> </a:t>
          </a:r>
          <a:r>
            <a:rPr lang="es-ES" sz="1600" kern="1200" dirty="0" err="1" smtClean="0">
              <a:latin typeface="Soberana Sans" panose="02000000000000000000" pitchFamily="50" charset="0"/>
            </a:rPr>
            <a:t>national</a:t>
          </a:r>
          <a:r>
            <a:rPr lang="es-ES" sz="1600" kern="1200" dirty="0" smtClean="0">
              <a:latin typeface="Soberana Sans" panose="02000000000000000000" pitchFamily="50" charset="0"/>
            </a:rPr>
            <a:t> </a:t>
          </a:r>
          <a:r>
            <a:rPr lang="es-ES" sz="1600" kern="1200" dirty="0" err="1" smtClean="0">
              <a:latin typeface="Soberana Sans" panose="02000000000000000000" pitchFamily="50" charset="0"/>
            </a:rPr>
            <a:t>needs</a:t>
          </a:r>
          <a:r>
            <a:rPr lang="es-ES" sz="1600" kern="1200" dirty="0" smtClean="0">
              <a:latin typeface="Soberana Sans" panose="02000000000000000000" pitchFamily="50" charset="0"/>
            </a:rPr>
            <a:t> in a L.A. </a:t>
          </a:r>
          <a:r>
            <a:rPr lang="es-ES" sz="1600" kern="1200" dirty="0" err="1" smtClean="0">
              <a:latin typeface="Soberana Sans" panose="02000000000000000000" pitchFamily="50" charset="0"/>
            </a:rPr>
            <a:t>perspective</a:t>
          </a:r>
          <a:endParaRPr lang="es-ES" sz="1600" kern="1200" dirty="0">
            <a:latin typeface="Soberana Sans" panose="02000000000000000000" pitchFamily="50" charset="0"/>
          </a:endParaRPr>
        </a:p>
      </dsp:txBody>
      <dsp:txXfrm>
        <a:off x="711469" y="1145519"/>
        <a:ext cx="6174865" cy="327208"/>
      </dsp:txXfrm>
    </dsp:sp>
    <dsp:sp modelId="{668069EC-4B5D-6A4D-BB41-6C4C755CD391}">
      <dsp:nvSpPr>
        <dsp:cNvPr id="0" name=""/>
        <dsp:cNvSpPr/>
      </dsp:nvSpPr>
      <dsp:spPr>
        <a:xfrm>
          <a:off x="506964" y="1104618"/>
          <a:ext cx="409011" cy="40901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6D5E683-3859-C644-A8C4-F165110C4D3D}">
      <dsp:nvSpPr>
        <dsp:cNvPr id="0" name=""/>
        <dsp:cNvSpPr/>
      </dsp:nvSpPr>
      <dsp:spPr>
        <a:xfrm>
          <a:off x="763316" y="1636620"/>
          <a:ext cx="6123018" cy="32720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9722" tIns="40640" rIns="40640" bIns="40640" numCol="1" spcCol="1270" anchor="ctr" anchorCtr="0">
          <a:noAutofit/>
        </a:bodyPr>
        <a:lstStyle/>
        <a:p>
          <a:pPr lvl="0" algn="l" defTabSz="711200">
            <a:lnSpc>
              <a:spcPct val="90000"/>
            </a:lnSpc>
            <a:spcBef>
              <a:spcPct val="0"/>
            </a:spcBef>
            <a:spcAft>
              <a:spcPct val="35000"/>
            </a:spcAft>
          </a:pPr>
          <a:r>
            <a:rPr lang="es-ES" sz="1600" kern="1200" dirty="0" err="1" smtClean="0">
              <a:latin typeface="Soberana Sans" panose="02000000000000000000" pitchFamily="50" charset="0"/>
            </a:rPr>
            <a:t>Space</a:t>
          </a:r>
          <a:r>
            <a:rPr lang="es-ES" sz="1600" kern="1200" dirty="0" smtClean="0">
              <a:latin typeface="Soberana Sans" panose="02000000000000000000" pitchFamily="50" charset="0"/>
            </a:rPr>
            <a:t> </a:t>
          </a:r>
          <a:r>
            <a:rPr lang="es-ES" sz="1600" kern="1200" dirty="0" err="1" smtClean="0">
              <a:latin typeface="Soberana Sans" panose="02000000000000000000" pitchFamily="50" charset="0"/>
            </a:rPr>
            <a:t>instrumentation</a:t>
          </a:r>
          <a:r>
            <a:rPr lang="es-ES" sz="1600" kern="1200" dirty="0" smtClean="0">
              <a:latin typeface="Soberana Sans" panose="02000000000000000000" pitchFamily="50" charset="0"/>
            </a:rPr>
            <a:t> </a:t>
          </a:r>
          <a:r>
            <a:rPr lang="es-ES" sz="1600" kern="1200" dirty="0" err="1" smtClean="0">
              <a:latin typeface="Soberana Sans" panose="02000000000000000000" pitchFamily="50" charset="0"/>
            </a:rPr>
            <a:t>for</a:t>
          </a:r>
          <a:r>
            <a:rPr lang="es-ES" sz="1600" kern="1200" dirty="0" smtClean="0">
              <a:latin typeface="Soberana Sans" panose="02000000000000000000" pitchFamily="50" charset="0"/>
            </a:rPr>
            <a:t> </a:t>
          </a:r>
          <a:r>
            <a:rPr lang="es-ES" sz="1600" kern="1200" dirty="0" err="1" smtClean="0">
              <a:latin typeface="Soberana Sans" panose="02000000000000000000" pitchFamily="50" charset="0"/>
            </a:rPr>
            <a:t>scientific</a:t>
          </a:r>
          <a:r>
            <a:rPr lang="es-ES" sz="1600" kern="1200" dirty="0" smtClean="0">
              <a:latin typeface="Soberana Sans" panose="02000000000000000000" pitchFamily="50" charset="0"/>
            </a:rPr>
            <a:t> </a:t>
          </a:r>
          <a:r>
            <a:rPr lang="es-ES" sz="1600" kern="1200" dirty="0" err="1" smtClean="0">
              <a:latin typeface="Soberana Sans" panose="02000000000000000000" pitchFamily="50" charset="0"/>
            </a:rPr>
            <a:t>research</a:t>
          </a:r>
          <a:endParaRPr lang="es-ES" sz="1600" kern="1200" dirty="0">
            <a:latin typeface="Soberana Sans" panose="02000000000000000000" pitchFamily="50" charset="0"/>
          </a:endParaRPr>
        </a:p>
      </dsp:txBody>
      <dsp:txXfrm>
        <a:off x="763316" y="1636620"/>
        <a:ext cx="6123018" cy="327208"/>
      </dsp:txXfrm>
    </dsp:sp>
    <dsp:sp modelId="{B09A7A2E-01E1-954E-8F4B-EB7EBB08DBE8}">
      <dsp:nvSpPr>
        <dsp:cNvPr id="0" name=""/>
        <dsp:cNvSpPr/>
      </dsp:nvSpPr>
      <dsp:spPr>
        <a:xfrm>
          <a:off x="558810" y="1595719"/>
          <a:ext cx="409011" cy="40901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BAC1DE4-988B-0D46-B3C0-7146A31652A4}">
      <dsp:nvSpPr>
        <dsp:cNvPr id="0" name=""/>
        <dsp:cNvSpPr/>
      </dsp:nvSpPr>
      <dsp:spPr>
        <a:xfrm>
          <a:off x="711469" y="2127721"/>
          <a:ext cx="6174865" cy="32720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9722" tIns="40640" rIns="40640" bIns="40640" numCol="1" spcCol="1270" anchor="ctr" anchorCtr="0">
          <a:noAutofit/>
        </a:bodyPr>
        <a:lstStyle/>
        <a:p>
          <a:pPr lvl="0" algn="l" defTabSz="711200">
            <a:lnSpc>
              <a:spcPct val="90000"/>
            </a:lnSpc>
            <a:spcBef>
              <a:spcPct val="0"/>
            </a:spcBef>
            <a:spcAft>
              <a:spcPct val="35000"/>
            </a:spcAft>
          </a:pPr>
          <a:r>
            <a:rPr lang="es-ES" sz="1600" kern="1200" dirty="0" smtClean="0">
              <a:latin typeface="Soberana Sans" panose="02000000000000000000" pitchFamily="50" charset="0"/>
            </a:rPr>
            <a:t>International </a:t>
          </a:r>
          <a:r>
            <a:rPr lang="es-ES" sz="1600" kern="1200" dirty="0" err="1" smtClean="0">
              <a:latin typeface="Soberana Sans" panose="02000000000000000000" pitchFamily="50" charset="0"/>
            </a:rPr>
            <a:t>space</a:t>
          </a:r>
          <a:r>
            <a:rPr lang="es-ES" sz="1600" kern="1200" dirty="0" smtClean="0">
              <a:latin typeface="Soberana Sans" panose="02000000000000000000" pitchFamily="50" charset="0"/>
            </a:rPr>
            <a:t> actor, </a:t>
          </a:r>
          <a:r>
            <a:rPr lang="es-ES" sz="1600" kern="1200" dirty="0" err="1" smtClean="0">
              <a:latin typeface="Soberana Sans" panose="02000000000000000000" pitchFamily="50" charset="0"/>
            </a:rPr>
            <a:t>important</a:t>
          </a:r>
          <a:r>
            <a:rPr lang="es-ES" sz="1600" kern="1200" dirty="0" smtClean="0">
              <a:latin typeface="Soberana Sans" panose="02000000000000000000" pitchFamily="50" charset="0"/>
            </a:rPr>
            <a:t> </a:t>
          </a:r>
          <a:r>
            <a:rPr lang="es-ES" sz="1600" kern="1200" dirty="0" err="1" smtClean="0">
              <a:latin typeface="Soberana Sans" panose="02000000000000000000" pitchFamily="50" charset="0"/>
            </a:rPr>
            <a:t>player</a:t>
          </a:r>
          <a:r>
            <a:rPr lang="es-ES" sz="1600" kern="1200" dirty="0" smtClean="0">
              <a:latin typeface="Soberana Sans" panose="02000000000000000000" pitchFamily="50" charset="0"/>
            </a:rPr>
            <a:t> in </a:t>
          </a:r>
          <a:r>
            <a:rPr lang="es-ES" sz="1600" kern="1200" dirty="0" err="1" smtClean="0">
              <a:latin typeface="Soberana Sans" panose="02000000000000000000" pitchFamily="50" charset="0"/>
            </a:rPr>
            <a:t>Latin</a:t>
          </a:r>
          <a:r>
            <a:rPr lang="es-ES" sz="1600" kern="1200" dirty="0" smtClean="0">
              <a:latin typeface="Soberana Sans" panose="02000000000000000000" pitchFamily="50" charset="0"/>
            </a:rPr>
            <a:t> </a:t>
          </a:r>
          <a:r>
            <a:rPr lang="es-ES" sz="1600" kern="1200" dirty="0" err="1" smtClean="0">
              <a:latin typeface="Soberana Sans" panose="02000000000000000000" pitchFamily="50" charset="0"/>
            </a:rPr>
            <a:t>America</a:t>
          </a:r>
          <a:endParaRPr lang="es-ES" sz="1600" kern="1200" dirty="0">
            <a:latin typeface="Soberana Sans" panose="02000000000000000000" pitchFamily="50" charset="0"/>
          </a:endParaRPr>
        </a:p>
      </dsp:txBody>
      <dsp:txXfrm>
        <a:off x="711469" y="2127721"/>
        <a:ext cx="6174865" cy="327208"/>
      </dsp:txXfrm>
    </dsp:sp>
    <dsp:sp modelId="{9D813A95-67D0-0C40-92C8-7A763B7B3846}">
      <dsp:nvSpPr>
        <dsp:cNvPr id="0" name=""/>
        <dsp:cNvSpPr/>
      </dsp:nvSpPr>
      <dsp:spPr>
        <a:xfrm>
          <a:off x="506964" y="2086820"/>
          <a:ext cx="409011" cy="40901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5D71AB4-14F8-974A-83D1-C51A8F26C7E5}">
      <dsp:nvSpPr>
        <dsp:cNvPr id="0" name=""/>
        <dsp:cNvSpPr/>
      </dsp:nvSpPr>
      <dsp:spPr>
        <a:xfrm>
          <a:off x="549089" y="2618463"/>
          <a:ext cx="6337245" cy="32720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9722" tIns="40640" rIns="40640" bIns="40640" numCol="1" spcCol="1270" anchor="ctr" anchorCtr="0">
          <a:noAutofit/>
        </a:bodyPr>
        <a:lstStyle/>
        <a:p>
          <a:pPr lvl="0" algn="l" defTabSz="711200">
            <a:lnSpc>
              <a:spcPct val="90000"/>
            </a:lnSpc>
            <a:spcBef>
              <a:spcPct val="0"/>
            </a:spcBef>
            <a:spcAft>
              <a:spcPct val="35000"/>
            </a:spcAft>
          </a:pPr>
          <a:r>
            <a:rPr lang="es-ES" sz="1600" kern="1200" dirty="0" err="1" smtClean="0">
              <a:latin typeface="Soberana Sans" panose="02000000000000000000" pitchFamily="50" charset="0"/>
            </a:rPr>
            <a:t>Participation</a:t>
          </a:r>
          <a:r>
            <a:rPr lang="es-ES" sz="1600" kern="1200" dirty="0" smtClean="0">
              <a:latin typeface="Soberana Sans" panose="02000000000000000000" pitchFamily="50" charset="0"/>
            </a:rPr>
            <a:t> in </a:t>
          </a:r>
          <a:r>
            <a:rPr lang="es-ES" sz="1600" kern="1200" dirty="0" err="1" smtClean="0">
              <a:latin typeface="Soberana Sans" panose="02000000000000000000" pitchFamily="50" charset="0"/>
            </a:rPr>
            <a:t>international</a:t>
          </a:r>
          <a:r>
            <a:rPr lang="es-ES" sz="1600" kern="1200" dirty="0" smtClean="0">
              <a:latin typeface="Soberana Sans" panose="02000000000000000000" pitchFamily="50" charset="0"/>
            </a:rPr>
            <a:t> </a:t>
          </a:r>
          <a:r>
            <a:rPr lang="es-ES" sz="1600" kern="1200" dirty="0" err="1" smtClean="0">
              <a:latin typeface="Soberana Sans" panose="02000000000000000000" pitchFamily="50" charset="0"/>
            </a:rPr>
            <a:t>spatial</a:t>
          </a:r>
          <a:r>
            <a:rPr lang="es-ES" sz="1600" kern="1200" dirty="0" smtClean="0">
              <a:latin typeface="Soberana Sans" panose="02000000000000000000" pitchFamily="50" charset="0"/>
            </a:rPr>
            <a:t> </a:t>
          </a:r>
          <a:r>
            <a:rPr lang="es-ES" sz="1600" kern="1200" dirty="0" err="1" smtClean="0">
              <a:latin typeface="Soberana Sans" panose="02000000000000000000" pitchFamily="50" charset="0"/>
            </a:rPr>
            <a:t>projects</a:t>
          </a:r>
          <a:endParaRPr lang="es-ES" sz="1600" kern="1200" dirty="0">
            <a:latin typeface="Soberana Sans" panose="02000000000000000000" pitchFamily="50" charset="0"/>
          </a:endParaRPr>
        </a:p>
      </dsp:txBody>
      <dsp:txXfrm>
        <a:off x="549089" y="2618463"/>
        <a:ext cx="6337245" cy="327208"/>
      </dsp:txXfrm>
    </dsp:sp>
    <dsp:sp modelId="{6EA34827-CBAC-594B-B372-7EA144FD40C9}">
      <dsp:nvSpPr>
        <dsp:cNvPr id="0" name=""/>
        <dsp:cNvSpPr/>
      </dsp:nvSpPr>
      <dsp:spPr>
        <a:xfrm>
          <a:off x="344583" y="2577562"/>
          <a:ext cx="409011" cy="40901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A0AEF67-6CB7-8249-80B7-851FC206C0D5}">
      <dsp:nvSpPr>
        <dsp:cNvPr id="0" name=""/>
        <dsp:cNvSpPr/>
      </dsp:nvSpPr>
      <dsp:spPr>
        <a:xfrm>
          <a:off x="252772" y="3109564"/>
          <a:ext cx="6633562" cy="32720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9722" tIns="40640" rIns="40640" bIns="40640" numCol="1" spcCol="1270" anchor="ctr" anchorCtr="0">
          <a:noAutofit/>
        </a:bodyPr>
        <a:lstStyle/>
        <a:p>
          <a:pPr lvl="0" algn="l" defTabSz="711200">
            <a:lnSpc>
              <a:spcPct val="90000"/>
            </a:lnSpc>
            <a:spcBef>
              <a:spcPct val="0"/>
            </a:spcBef>
            <a:spcAft>
              <a:spcPct val="35000"/>
            </a:spcAft>
          </a:pPr>
          <a:r>
            <a:rPr lang="es-ES" sz="1600" kern="1200" dirty="0" err="1" smtClean="0">
              <a:latin typeface="Soberana Sans" panose="02000000000000000000" pitchFamily="50" charset="0"/>
            </a:rPr>
            <a:t>Outreach</a:t>
          </a:r>
          <a:r>
            <a:rPr lang="es-ES" sz="1600" kern="1200" dirty="0" smtClean="0">
              <a:latin typeface="Soberana Sans" panose="02000000000000000000" pitchFamily="50" charset="0"/>
            </a:rPr>
            <a:t> to </a:t>
          </a:r>
          <a:r>
            <a:rPr lang="es-ES" sz="1600" kern="1200" dirty="0" err="1" smtClean="0">
              <a:latin typeface="Soberana Sans" panose="02000000000000000000" pitchFamily="50" charset="0"/>
            </a:rPr>
            <a:t>the</a:t>
          </a:r>
          <a:r>
            <a:rPr lang="es-ES" sz="1600" kern="1200" dirty="0" smtClean="0">
              <a:latin typeface="Soberana Sans" panose="02000000000000000000" pitchFamily="50" charset="0"/>
            </a:rPr>
            <a:t> </a:t>
          </a:r>
          <a:r>
            <a:rPr lang="es-ES" sz="1600" kern="1200" dirty="0" err="1" smtClean="0">
              <a:latin typeface="Soberana Sans" panose="02000000000000000000" pitchFamily="50" charset="0"/>
            </a:rPr>
            <a:t>population</a:t>
          </a:r>
          <a:endParaRPr lang="es-ES" sz="1600" kern="1200" dirty="0">
            <a:latin typeface="Soberana Sans" panose="02000000000000000000" pitchFamily="50" charset="0"/>
          </a:endParaRPr>
        </a:p>
      </dsp:txBody>
      <dsp:txXfrm>
        <a:off x="252772" y="3109564"/>
        <a:ext cx="6633562" cy="327208"/>
      </dsp:txXfrm>
    </dsp:sp>
    <dsp:sp modelId="{28050D47-AC5F-8E4A-BB8D-7805B0D16BF0}">
      <dsp:nvSpPr>
        <dsp:cNvPr id="0" name=""/>
        <dsp:cNvSpPr/>
      </dsp:nvSpPr>
      <dsp:spPr>
        <a:xfrm>
          <a:off x="48266" y="3068663"/>
          <a:ext cx="409011" cy="40901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7A7AE822-5B76-4584-9152-97072E48E658}" type="datetimeFigureOut">
              <a:rPr kumimoji="1" lang="ja-JP" altLang="en-US" smtClean="0"/>
              <a:t>11/3/15</a:t>
            </a:fld>
            <a:endParaRPr kumimoji="1" lang="ja-JP" altLang="en-US"/>
          </a:p>
        </p:txBody>
      </p:sp>
      <p:sp>
        <p:nvSpPr>
          <p:cNvPr id="4" name="フッター プレースホルダー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988F355A-6072-486E-98A3-2FD9B75B57D9}" type="slidenum">
              <a:rPr kumimoji="1" lang="ja-JP" altLang="en-US" smtClean="0"/>
              <a:t>‹#›</a:t>
            </a:fld>
            <a:endParaRPr kumimoji="1" lang="ja-JP" altLang="en-US"/>
          </a:p>
        </p:txBody>
      </p:sp>
    </p:spTree>
    <p:extLst>
      <p:ext uri="{BB962C8B-B14F-4D97-AF65-F5344CB8AC3E}">
        <p14:creationId xmlns:p14="http://schemas.microsoft.com/office/powerpoint/2010/main" val="3511193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917575" y="744538"/>
            <a:ext cx="4962525" cy="3722687"/>
          </a:xfrm>
          <a:prstGeom prst="rect">
            <a:avLst/>
          </a:prstGeom>
        </p:spPr>
        <p:txBody>
          <a:bodyPr/>
          <a:lstStyle/>
          <a:p>
            <a:pPr lvl="0"/>
            <a:endParaRPr/>
          </a:p>
        </p:txBody>
      </p:sp>
      <p:sp>
        <p:nvSpPr>
          <p:cNvPr id="8" name="Shape 8"/>
          <p:cNvSpPr>
            <a:spLocks noGrp="1"/>
          </p:cNvSpPr>
          <p:nvPr>
            <p:ph type="body" sz="quarter" idx="1"/>
          </p:nvPr>
        </p:nvSpPr>
        <p:spPr>
          <a:xfrm>
            <a:off x="906357" y="4715907"/>
            <a:ext cx="4984962" cy="4467701"/>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9474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xmlns:p14="http://schemas.microsoft.com/office/powerpoint/2010/main" spd="med"/>
  <p:timing>
    <p:tnLst>
      <p:par>
        <p:cTn xmlns:p14="http://schemas.microsoft.com/office/powerpoint/2010/main" id="1" dur="indefinite" restart="never" nodeType="tmRoot"/>
      </p:par>
    </p:tnLst>
  </p:timing>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Mendieta.javier@aem.gob.mx"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9"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rPr>
              <a:t>Committee on Earth Observation Satellites</a:t>
            </a:r>
            <a:endParaRPr lang="en-US" sz="1050" dirty="0">
              <a:solidFill>
                <a:schemeClr val="bg1">
                  <a:lumMod val="20000"/>
                  <a:lumOff val="80000"/>
                </a:schemeClr>
              </a:solidFill>
            </a:endParaRPr>
          </a:p>
        </p:txBody>
      </p:sp>
      <p:sp>
        <p:nvSpPr>
          <p:cNvPr id="11" name="Shape 11"/>
          <p:cNvSpPr/>
          <p:nvPr/>
        </p:nvSpPr>
        <p:spPr>
          <a:xfrm>
            <a:off x="762000" y="3810000"/>
            <a:ext cx="4810858" cy="26177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s-MX" b="1" dirty="0" err="1" smtClean="0">
                <a:solidFill>
                  <a:srgbClr val="FFFFFF"/>
                </a:solidFill>
                <a:latin typeface="Arial Bold"/>
                <a:ea typeface="Arial Bold"/>
                <a:cs typeface="Arial Bold"/>
                <a:sym typeface="Arial Bold"/>
              </a:rPr>
              <a:t>Mexican</a:t>
            </a:r>
            <a:r>
              <a:rPr lang="es-MX" b="1" dirty="0" smtClean="0">
                <a:solidFill>
                  <a:srgbClr val="FFFFFF"/>
                </a:solidFill>
                <a:latin typeface="Arial Bold"/>
                <a:ea typeface="Arial Bold"/>
                <a:cs typeface="Arial Bold"/>
                <a:sym typeface="Arial Bold"/>
              </a:rPr>
              <a:t> Space Agency</a:t>
            </a:r>
            <a:endParaRPr b="1"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smtClean="0">
                <a:solidFill>
                  <a:srgbClr val="FFFFFF"/>
                </a:solidFill>
                <a:latin typeface="Arial Bold"/>
                <a:ea typeface="Arial Bold"/>
                <a:cs typeface="Arial Bold"/>
                <a:sym typeface="Arial Bold"/>
              </a:rPr>
              <a:t>Plenary </a:t>
            </a:r>
            <a:r>
              <a:rPr dirty="0" smtClean="0">
                <a:solidFill>
                  <a:srgbClr val="FFFFFF"/>
                </a:solidFill>
                <a:latin typeface="Arial Bold"/>
                <a:ea typeface="Arial Bold"/>
                <a:cs typeface="Arial Bold"/>
                <a:sym typeface="Arial Bold"/>
              </a:rPr>
              <a:t>Agenda </a:t>
            </a:r>
            <a:r>
              <a:rPr dirty="0">
                <a:solidFill>
                  <a:srgbClr val="FFFFFF"/>
                </a:solidFill>
                <a:latin typeface="Arial Bold"/>
                <a:ea typeface="Arial Bold"/>
                <a:cs typeface="Arial Bold"/>
                <a:sym typeface="Arial Bold"/>
              </a:rPr>
              <a:t>Item </a:t>
            </a:r>
            <a:r>
              <a:rPr dirty="0" smtClean="0">
                <a:solidFill>
                  <a:srgbClr val="FFFFFF"/>
                </a:solidFill>
                <a:latin typeface="Arial Bold"/>
                <a:ea typeface="Arial Bold"/>
                <a:cs typeface="Arial Bold"/>
                <a:sym typeface="Arial Bold"/>
              </a:rPr>
              <a:t>#</a:t>
            </a:r>
            <a:r>
              <a:rPr lang="es-MX" dirty="0" smtClean="0">
                <a:solidFill>
                  <a:srgbClr val="FFFFFF"/>
                </a:solidFill>
                <a:latin typeface="Arial Bold"/>
                <a:ea typeface="Arial Bold"/>
                <a:cs typeface="Arial Bold"/>
                <a:sym typeface="Arial Bold"/>
              </a:rPr>
              <a:t> 3</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smtClean="0">
                <a:solidFill>
                  <a:srgbClr val="FFFFFF"/>
                </a:solidFill>
                <a:latin typeface="Arial Bold"/>
                <a:ea typeface="Arial Bold"/>
                <a:cs typeface="Arial Bold"/>
                <a:sym typeface="Arial Bold"/>
              </a:rPr>
              <a:t>29</a:t>
            </a:r>
            <a:r>
              <a:rPr lang="en-US" baseline="30000" dirty="0" smtClean="0">
                <a:solidFill>
                  <a:srgbClr val="FFFFFF"/>
                </a:solidFill>
                <a:latin typeface="Arial Bold"/>
                <a:ea typeface="Arial Bold"/>
                <a:cs typeface="Arial Bold"/>
                <a:sym typeface="Arial Bold"/>
              </a:rPr>
              <a:t>th</a:t>
            </a:r>
            <a:r>
              <a:rPr lang="en-US" dirty="0" smtClean="0">
                <a:solidFill>
                  <a:srgbClr val="FFFFFF"/>
                </a:solidFill>
                <a:latin typeface="Arial Bold"/>
                <a:ea typeface="Arial Bold"/>
                <a:cs typeface="Arial Bold"/>
                <a:sym typeface="Arial Bold"/>
              </a:rPr>
              <a:t> CEOS Plenary</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smtClean="0">
                <a:solidFill>
                  <a:srgbClr val="FFFFFF"/>
                </a:solidFill>
                <a:latin typeface="Arial Bold"/>
                <a:ea typeface="Arial Bold"/>
                <a:cs typeface="Arial Bold"/>
                <a:sym typeface="Arial Bold"/>
              </a:rPr>
              <a:t>Kyoto International Conference Center</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Arial Bold"/>
                <a:ea typeface="Arial Bold"/>
                <a:cs typeface="Arial Bold"/>
                <a:sym typeface="Arial Bold"/>
              </a:rPr>
              <a:t>Kyoto, Japan</a:t>
            </a:r>
          </a:p>
          <a:p>
            <a:pPr lvl="0" defTabSz="914400">
              <a:lnSpc>
                <a:spcPct val="150000"/>
              </a:lnSpc>
              <a:defRPr>
                <a:solidFill>
                  <a:srgbClr val="000000"/>
                </a:solidFill>
              </a:defRPr>
            </a:pPr>
            <a:r>
              <a:rPr lang="en-AU" dirty="0" smtClean="0">
                <a:solidFill>
                  <a:srgbClr val="FFFFFF"/>
                </a:solidFill>
                <a:latin typeface="Arial Bold"/>
                <a:ea typeface="Arial Bold"/>
                <a:cs typeface="Arial Bold"/>
                <a:sym typeface="Arial Bold"/>
              </a:rPr>
              <a:t>5 – 6 November 2015</a:t>
            </a:r>
            <a:endParaRPr dirty="0">
              <a:solidFill>
                <a:srgbClr val="FFFFFF"/>
              </a:solidFill>
              <a:latin typeface="Arial Bold"/>
              <a:ea typeface="Arial Bold"/>
              <a:cs typeface="Arial Bold"/>
              <a:sym typeface="Arial Bold"/>
            </a:endParaRPr>
          </a:p>
        </p:txBody>
      </p:sp>
      <p:sp>
        <p:nvSpPr>
          <p:cNvPr id="2" name="テキスト ボックス 1"/>
          <p:cNvSpPr txBox="1"/>
          <p:nvPr/>
        </p:nvSpPr>
        <p:spPr>
          <a:xfrm>
            <a:off x="609601" y="2537938"/>
            <a:ext cx="4648199" cy="1077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US" altLang="ja-JP" sz="3200" b="1" dirty="0" smtClean="0">
                <a:solidFill>
                  <a:srgbClr val="FFFFFF"/>
                </a:solidFill>
                <a:latin typeface="Droid Serif"/>
              </a:rPr>
              <a:t>Request for Associate Membership </a:t>
            </a:r>
            <a:endParaRPr kumimoji="0" lang="ja-JP" altLang="en-US" b="0" i="0" u="none" strike="noStrike" cap="none" spc="0" normalizeH="0" baseline="0" dirty="0">
              <a:ln>
                <a:noFill/>
              </a:ln>
              <a:solidFill>
                <a:srgbClr val="FF0000"/>
              </a:solidFill>
              <a:effectLst/>
              <a:uFillTx/>
              <a:latin typeface="Droid Serif"/>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3"/>
          <p:cNvSpPr txBox="1">
            <a:spLocks/>
          </p:cNvSpPr>
          <p:nvPr/>
        </p:nvSpPr>
        <p:spPr>
          <a:xfrm>
            <a:off x="-2209800" y="1676400"/>
            <a:ext cx="7034784" cy="1325563"/>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r>
              <a:rPr lang="es-ES_tradnl" sz="3000" dirty="0" smtClean="0">
                <a:solidFill>
                  <a:schemeClr val="tx1">
                    <a:lumMod val="50000"/>
                  </a:schemeClr>
                </a:solidFill>
                <a:latin typeface="Arial" panose="020B0604020202020204" pitchFamily="34" charset="0"/>
                <a:ea typeface="Trajan Pro" pitchFamily="-109" charset="0"/>
                <a:cs typeface="Arial" panose="020B0604020202020204" pitchFamily="34" charset="0"/>
              </a:rPr>
              <a:t>Mexico and Space </a:t>
            </a:r>
            <a:r>
              <a:rPr lang="es-ES_tradnl" sz="3000" dirty="0" smtClean="0">
                <a:latin typeface="Arial" panose="020B0604020202020204" pitchFamily="34" charset="0"/>
                <a:ea typeface="Trajan Pro" pitchFamily="-109" charset="0"/>
                <a:cs typeface="Arial" panose="020B0604020202020204" pitchFamily="34" charset="0"/>
              </a:rPr>
              <a:t>- </a:t>
            </a:r>
            <a:r>
              <a:rPr lang="es-ES_tradnl" sz="3000" dirty="0" smtClean="0">
                <a:solidFill>
                  <a:schemeClr val="tx1">
                    <a:lumMod val="50000"/>
                  </a:schemeClr>
                </a:solidFill>
                <a:latin typeface="Arial" panose="020B0604020202020204" pitchFamily="34" charset="0"/>
                <a:ea typeface="Trajan Pro" pitchFamily="-109" charset="0"/>
                <a:cs typeface="Arial" panose="020B0604020202020204" pitchFamily="34" charset="0"/>
              </a:rPr>
              <a:t>2030</a:t>
            </a:r>
            <a:endParaRPr lang="en-US" sz="3000" dirty="0">
              <a:solidFill>
                <a:schemeClr val="tx1">
                  <a:lumMod val="50000"/>
                </a:schemeClr>
              </a:solidFill>
              <a:latin typeface="Arial" panose="020B0604020202020204" pitchFamily="34" charset="0"/>
              <a:ea typeface="ＭＳ Ｐゴシック" pitchFamily="-109" charset="-128"/>
              <a:cs typeface="Arial" panose="020B0604020202020204" pitchFamily="34" charset="0"/>
            </a:endParaRPr>
          </a:p>
        </p:txBody>
      </p:sp>
      <p:graphicFrame>
        <p:nvGraphicFramePr>
          <p:cNvPr id="3" name="Diagrama 2"/>
          <p:cNvGraphicFramePr/>
          <p:nvPr>
            <p:extLst>
              <p:ext uri="{D42A27DB-BD31-4B8C-83A1-F6EECF244321}">
                <p14:modId xmlns:p14="http://schemas.microsoft.com/office/powerpoint/2010/main" val="3376902883"/>
              </p:ext>
            </p:extLst>
          </p:nvPr>
        </p:nvGraphicFramePr>
        <p:xfrm>
          <a:off x="609600" y="2667000"/>
          <a:ext cx="6934200" cy="360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8622941"/>
      </p:ext>
    </p:extLst>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773254" y="2209800"/>
            <a:ext cx="3235181" cy="830997"/>
          </a:xfrm>
          <a:prstGeom prst="rect">
            <a:avLst/>
          </a:prstGeom>
          <a:noFill/>
        </p:spPr>
        <p:txBody>
          <a:bodyPr wrap="none" rtlCol="0">
            <a:spAutoFit/>
          </a:bodyPr>
          <a:lstStyle/>
          <a:p>
            <a:r>
              <a:rPr lang="es-MX" sz="4800" dirty="0" err="1">
                <a:latin typeface="Arial" panose="020B0604020202020204" pitchFamily="34" charset="0"/>
                <a:cs typeface="Arial" panose="020B0604020202020204" pitchFamily="34" charset="0"/>
              </a:rPr>
              <a:t>Thank</a:t>
            </a:r>
            <a:r>
              <a:rPr lang="es-MX" sz="4800" dirty="0">
                <a:latin typeface="Arial" panose="020B0604020202020204" pitchFamily="34" charset="0"/>
                <a:cs typeface="Arial" panose="020B0604020202020204" pitchFamily="34" charset="0"/>
              </a:rPr>
              <a:t> </a:t>
            </a:r>
            <a:r>
              <a:rPr lang="es-MX" sz="4800" dirty="0" err="1">
                <a:latin typeface="Arial" panose="020B0604020202020204" pitchFamily="34" charset="0"/>
                <a:cs typeface="Arial" panose="020B0604020202020204" pitchFamily="34" charset="0"/>
              </a:rPr>
              <a:t>you</a:t>
            </a:r>
            <a:r>
              <a:rPr lang="es-MX" sz="4800" dirty="0">
                <a:latin typeface="Arial" panose="020B0604020202020204" pitchFamily="34" charset="0"/>
                <a:cs typeface="Arial" panose="020B0604020202020204" pitchFamily="34" charset="0"/>
              </a:rPr>
              <a:t>!</a:t>
            </a:r>
          </a:p>
        </p:txBody>
      </p:sp>
      <p:sp>
        <p:nvSpPr>
          <p:cNvPr id="3" name="CuadroTexto 2"/>
          <p:cNvSpPr txBox="1"/>
          <p:nvPr/>
        </p:nvSpPr>
        <p:spPr>
          <a:xfrm>
            <a:off x="1600200" y="3200400"/>
            <a:ext cx="5391509" cy="2246769"/>
          </a:xfrm>
          <a:prstGeom prst="rect">
            <a:avLst/>
          </a:prstGeom>
          <a:noFill/>
        </p:spPr>
        <p:txBody>
          <a:bodyPr wrap="square" rtlCol="0">
            <a:spAutoFit/>
          </a:bodyPr>
          <a:lstStyle/>
          <a:p>
            <a:pPr algn="ctr"/>
            <a:r>
              <a:rPr lang="es-MX" sz="2000" dirty="0" smtClean="0">
                <a:latin typeface="Arial" panose="020B0604020202020204" pitchFamily="34" charset="0"/>
                <a:cs typeface="Arial" panose="020B0604020202020204" pitchFamily="34" charset="0"/>
              </a:rPr>
              <a:t>Julio Castillo</a:t>
            </a:r>
            <a:endParaRPr lang="es-MX" sz="2000" dirty="0">
              <a:latin typeface="Arial" panose="020B0604020202020204" pitchFamily="34" charset="0"/>
              <a:cs typeface="Arial" panose="020B0604020202020204" pitchFamily="34" charset="0"/>
            </a:endParaRPr>
          </a:p>
          <a:p>
            <a:pPr algn="ctr"/>
            <a:endParaRPr lang="es-MX" sz="2000" dirty="0">
              <a:latin typeface="Arial" panose="020B0604020202020204" pitchFamily="34" charset="0"/>
              <a:cs typeface="Arial" panose="020B0604020202020204" pitchFamily="34" charset="0"/>
            </a:endParaRPr>
          </a:p>
          <a:p>
            <a:pPr algn="ctr"/>
            <a:r>
              <a:rPr lang="es-MX" sz="2000" dirty="0" smtClean="0">
                <a:latin typeface="Arial" panose="020B0604020202020204" pitchFamily="34" charset="0"/>
                <a:cs typeface="Arial" panose="020B0604020202020204" pitchFamily="34" charset="0"/>
              </a:rPr>
              <a:t>Director of Space Security</a:t>
            </a:r>
            <a:endParaRPr lang="es-MX" sz="2000" dirty="0">
              <a:latin typeface="Arial" panose="020B0604020202020204" pitchFamily="34" charset="0"/>
              <a:cs typeface="Arial" panose="020B0604020202020204" pitchFamily="34" charset="0"/>
            </a:endParaRPr>
          </a:p>
          <a:p>
            <a:pPr algn="ctr"/>
            <a:r>
              <a:rPr lang="es-MX" sz="2000" dirty="0" err="1">
                <a:latin typeface="Arial" panose="020B0604020202020204" pitchFamily="34" charset="0"/>
                <a:cs typeface="Arial" panose="020B0604020202020204" pitchFamily="34" charset="0"/>
              </a:rPr>
              <a:t>Mexican</a:t>
            </a:r>
            <a:r>
              <a:rPr lang="es-MX" sz="2000" dirty="0">
                <a:latin typeface="Arial" panose="020B0604020202020204" pitchFamily="34" charset="0"/>
                <a:cs typeface="Arial" panose="020B0604020202020204" pitchFamily="34" charset="0"/>
              </a:rPr>
              <a:t> </a:t>
            </a:r>
            <a:r>
              <a:rPr lang="es-MX" sz="2000" dirty="0" err="1">
                <a:latin typeface="Arial" panose="020B0604020202020204" pitchFamily="34" charset="0"/>
                <a:cs typeface="Arial" panose="020B0604020202020204" pitchFamily="34" charset="0"/>
              </a:rPr>
              <a:t>Space</a:t>
            </a:r>
            <a:r>
              <a:rPr lang="es-MX" sz="2000" dirty="0">
                <a:latin typeface="Arial" panose="020B0604020202020204" pitchFamily="34" charset="0"/>
                <a:cs typeface="Arial" panose="020B0604020202020204" pitchFamily="34" charset="0"/>
              </a:rPr>
              <a:t> Agency</a:t>
            </a:r>
          </a:p>
          <a:p>
            <a:pPr algn="ctr"/>
            <a:endParaRPr lang="es-MX" sz="2000" dirty="0">
              <a:latin typeface="Arial" panose="020B0604020202020204" pitchFamily="34" charset="0"/>
              <a:cs typeface="Arial" panose="020B0604020202020204" pitchFamily="34" charset="0"/>
            </a:endParaRPr>
          </a:p>
          <a:p>
            <a:pPr algn="ctr"/>
            <a:r>
              <a:rPr lang="es-MX" sz="2000" dirty="0">
                <a:latin typeface="Arial" panose="020B0604020202020204" pitchFamily="34" charset="0"/>
                <a:cs typeface="Arial" panose="020B0604020202020204" pitchFamily="34" charset="0"/>
                <a:hlinkClick r:id="rId2"/>
              </a:rPr>
              <a:t>c</a:t>
            </a:r>
            <a:r>
              <a:rPr lang="es-MX" sz="2000" dirty="0" smtClean="0">
                <a:latin typeface="Arial" panose="020B0604020202020204" pitchFamily="34" charset="0"/>
                <a:cs typeface="Arial" panose="020B0604020202020204" pitchFamily="34" charset="0"/>
                <a:hlinkClick r:id="rId2"/>
              </a:rPr>
              <a:t>astillo.julio@aem.gob.mx</a:t>
            </a:r>
            <a:endParaRPr lang="es-MX" sz="2000" dirty="0">
              <a:latin typeface="Arial" panose="020B0604020202020204" pitchFamily="34" charset="0"/>
              <a:cs typeface="Arial" panose="020B0604020202020204" pitchFamily="34" charset="0"/>
            </a:endParaRPr>
          </a:p>
          <a:p>
            <a:pPr algn="ctr"/>
            <a:endParaRPr lang="es-MX" sz="2000" dirty="0">
              <a:latin typeface="Soberana Sans" panose="02000000000000000000" pitchFamily="50" charset="0"/>
            </a:endParaRPr>
          </a:p>
        </p:txBody>
      </p:sp>
    </p:spTree>
    <p:extLst>
      <p:ext uri="{BB962C8B-B14F-4D97-AF65-F5344CB8AC3E}">
        <p14:creationId xmlns:p14="http://schemas.microsoft.com/office/powerpoint/2010/main" val="2990167042"/>
      </p:ext>
    </p:extLst>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677971"/>
            <a:ext cx="8229600" cy="1143000"/>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defTabSz="914400"/>
            <a:r>
              <a:rPr lang="en-US" dirty="0" smtClean="0">
                <a:solidFill>
                  <a:schemeClr val="tx1"/>
                </a:solidFill>
              </a:rPr>
              <a:t>IAF - IAC 2016</a:t>
            </a:r>
            <a:endParaRPr lang="en-US" dirty="0">
              <a:solidFill>
                <a:schemeClr val="tx1"/>
              </a:solidFill>
            </a:endParaRPr>
          </a:p>
        </p:txBody>
      </p:sp>
      <p:pic>
        <p:nvPicPr>
          <p:cNvPr id="3" name="Picture 4" descr="logo IAC2016.tiff"/>
          <p:cNvPicPr>
            <a:picLocks noChangeAspect="1"/>
          </p:cNvPicPr>
          <p:nvPr/>
        </p:nvPicPr>
        <p:blipFill>
          <a:blip r:embed="rId2"/>
          <a:stretch>
            <a:fillRect/>
          </a:stretch>
        </p:blipFill>
        <p:spPr>
          <a:xfrm>
            <a:off x="418559" y="2820971"/>
            <a:ext cx="3680530" cy="2830139"/>
          </a:xfrm>
          <a:prstGeom prst="rect">
            <a:avLst/>
          </a:prstGeom>
        </p:spPr>
      </p:pic>
      <p:pic>
        <p:nvPicPr>
          <p:cNvPr id="4" name="Picture 2"/>
          <p:cNvPicPr>
            <a:picLocks noChangeAspect="1" noChangeArrowheads="1"/>
          </p:cNvPicPr>
          <p:nvPr/>
        </p:nvPicPr>
        <p:blipFill>
          <a:blip r:embed="rId3"/>
          <a:srcRect/>
          <a:stretch>
            <a:fillRect/>
          </a:stretch>
        </p:blipFill>
        <p:spPr bwMode="auto">
          <a:xfrm>
            <a:off x="4093590" y="1677971"/>
            <a:ext cx="4978939" cy="4408597"/>
          </a:xfrm>
          <a:prstGeom prst="rect">
            <a:avLst/>
          </a:prstGeom>
          <a:noFill/>
          <a:ln w="9525">
            <a:noFill/>
            <a:miter lim="800000"/>
            <a:headEnd/>
            <a:tailEnd/>
          </a:ln>
        </p:spPr>
      </p:pic>
    </p:spTree>
    <p:extLst>
      <p:ext uri="{BB962C8B-B14F-4D97-AF65-F5344CB8AC3E}">
        <p14:creationId xmlns:p14="http://schemas.microsoft.com/office/powerpoint/2010/main" val="2275480627"/>
      </p:ext>
    </p:extLst>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1524000"/>
            <a:ext cx="8229600" cy="1143000"/>
          </a:xfrm>
          <a:prstGeom prst="rect">
            <a:avLst/>
          </a:prstGeom>
        </p:spPr>
        <p:txBody>
          <a:bodyPr>
            <a:normAutofit/>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ctr" defTabSz="914400"/>
            <a:r>
              <a:rPr lang="es-MX" dirty="0" smtClean="0">
                <a:solidFill>
                  <a:schemeClr val="tx1"/>
                </a:solidFill>
              </a:rPr>
              <a:t>    </a:t>
            </a:r>
            <a:r>
              <a:rPr lang="es-MX" dirty="0" smtClean="0">
                <a:solidFill>
                  <a:srgbClr val="000000"/>
                </a:solidFill>
              </a:rPr>
              <a:t>Mexico in Figures</a:t>
            </a:r>
            <a:endParaRPr lang="es-MX" dirty="0">
              <a:solidFill>
                <a:srgbClr val="000000"/>
              </a:solidFill>
            </a:endParaRPr>
          </a:p>
        </p:txBody>
      </p:sp>
      <p:graphicFrame>
        <p:nvGraphicFramePr>
          <p:cNvPr id="3" name="4 Tabla"/>
          <p:cNvGraphicFramePr>
            <a:graphicFrameLocks noGrp="1"/>
          </p:cNvGraphicFramePr>
          <p:nvPr>
            <p:extLst>
              <p:ext uri="{D42A27DB-BD31-4B8C-83A1-F6EECF244321}">
                <p14:modId xmlns:p14="http://schemas.microsoft.com/office/powerpoint/2010/main" val="1863874983"/>
              </p:ext>
            </p:extLst>
          </p:nvPr>
        </p:nvGraphicFramePr>
        <p:xfrm>
          <a:off x="171849" y="2209800"/>
          <a:ext cx="4400151" cy="4560686"/>
        </p:xfrm>
        <a:graphic>
          <a:graphicData uri="http://schemas.openxmlformats.org/drawingml/2006/table">
            <a:tbl>
              <a:tblPr firstRow="1" bandRow="1">
                <a:tableStyleId>{5C22544A-7EE6-4342-B048-85BDC9FD1C3A}</a:tableStyleId>
              </a:tblPr>
              <a:tblGrid>
                <a:gridCol w="4400151"/>
              </a:tblGrid>
              <a:tr h="83983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Adobe Caslon Pro"/>
                          <a:ea typeface="+mn-ea"/>
                        </a:rPr>
                        <a:t>Population: 120 Millions</a:t>
                      </a:r>
                    </a:p>
                    <a:p>
                      <a:pPr marL="0" marR="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Adobe Caslon Pro"/>
                          <a:ea typeface="+mn-ea"/>
                          <a:cs typeface="+mn-cs"/>
                        </a:rPr>
                        <a:t>Land Area: 2.0 Million km</a:t>
                      </a:r>
                      <a:r>
                        <a:rPr kumimoji="0" lang="en-US" sz="2400" b="1" i="0" u="none" strike="noStrike" kern="1200" cap="none" spc="0" normalizeH="0" baseline="30000" noProof="0" dirty="0" smtClean="0">
                          <a:ln>
                            <a:noFill/>
                          </a:ln>
                          <a:solidFill>
                            <a:prstClr val="black"/>
                          </a:solidFill>
                          <a:effectLst/>
                          <a:uLnTx/>
                          <a:uFillTx/>
                          <a:latin typeface="Adobe Caslon Pro"/>
                          <a:ea typeface="+mn-ea"/>
                          <a:cs typeface="+mn-cs"/>
                        </a:rPr>
                        <a:t>2</a:t>
                      </a:r>
                      <a:endParaRPr kumimoji="0" lang="en-US" sz="2400" b="1" i="0" u="none" strike="noStrike" kern="1200" cap="none" spc="0" normalizeH="0" baseline="0" noProof="0" dirty="0" smtClean="0">
                        <a:ln>
                          <a:noFill/>
                        </a:ln>
                        <a:solidFill>
                          <a:prstClr val="black"/>
                        </a:solidFill>
                        <a:effectLst/>
                        <a:uLnTx/>
                        <a:uFillTx/>
                        <a:latin typeface="Adobe Caslon Pro"/>
                        <a:ea typeface="+mn-ea"/>
                        <a:cs typeface="+mn-cs"/>
                      </a:endParaRPr>
                    </a:p>
                  </a:txBody>
                  <a:tcPr>
                    <a:solidFill>
                      <a:schemeClr val="accent3">
                        <a:lumMod val="60000"/>
                        <a:lumOff val="40000"/>
                      </a:schemeClr>
                    </a:solidFill>
                  </a:tcPr>
                </a:tc>
              </a:tr>
              <a:tr h="1294965">
                <a:tc>
                  <a:txBody>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smtClean="0">
                          <a:ln>
                            <a:noFill/>
                          </a:ln>
                          <a:solidFill>
                            <a:prstClr val="black"/>
                          </a:solidFill>
                          <a:effectLst/>
                          <a:uLnTx/>
                          <a:uFillTx/>
                          <a:latin typeface="Adobe Caslon Pro"/>
                          <a:ea typeface="+mn-ea"/>
                          <a:cs typeface="+mn-cs"/>
                        </a:rPr>
                        <a:t>Exclusive sea economic zone: 3.3 Million km</a:t>
                      </a:r>
                      <a:r>
                        <a:rPr kumimoji="0" lang="en-US" sz="2400" b="1" i="0" u="none" strike="noStrike" kern="1200" cap="none" spc="0" normalizeH="0" baseline="30000" noProof="0" dirty="0" smtClean="0">
                          <a:ln>
                            <a:noFill/>
                          </a:ln>
                          <a:solidFill>
                            <a:prstClr val="black"/>
                          </a:solidFill>
                          <a:effectLst/>
                          <a:uLnTx/>
                          <a:uFillTx/>
                          <a:latin typeface="Adobe Caslon Pro"/>
                          <a:ea typeface="+mn-ea"/>
                          <a:cs typeface="+mn-cs"/>
                        </a:rPr>
                        <a:t>2</a:t>
                      </a:r>
                      <a:r>
                        <a:rPr kumimoji="0" lang="en-US" sz="2400" b="1" i="0" u="none" strike="noStrike" kern="1200" cap="none" spc="0" normalizeH="0" baseline="0" noProof="0" dirty="0" smtClean="0">
                          <a:ln>
                            <a:noFill/>
                          </a:ln>
                          <a:solidFill>
                            <a:prstClr val="black"/>
                          </a:solidFill>
                          <a:effectLst/>
                          <a:uLnTx/>
                          <a:uFillTx/>
                          <a:latin typeface="Adobe Caslon Pro"/>
                          <a:ea typeface="+mn-ea"/>
                          <a:cs typeface="+mn-cs"/>
                        </a:rPr>
                        <a:t>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smtClean="0">
                          <a:ln>
                            <a:noFill/>
                          </a:ln>
                          <a:solidFill>
                            <a:prstClr val="black"/>
                          </a:solidFill>
                          <a:effectLst/>
                          <a:uLnTx/>
                          <a:uFillTx/>
                          <a:latin typeface="Adobe Caslon Pro"/>
                          <a:ea typeface="+mn-ea"/>
                          <a:cs typeface="+mn-cs"/>
                        </a:rPr>
                        <a:t>Coastline: 11,000 km</a:t>
                      </a:r>
                    </a:p>
                  </a:txBody>
                  <a:tcPr>
                    <a:solidFill>
                      <a:schemeClr val="accent3">
                        <a:lumMod val="40000"/>
                        <a:lumOff val="60000"/>
                      </a:schemeClr>
                    </a:solidFill>
                  </a:tcPr>
                </a:tc>
              </a:tr>
              <a:tr h="1750098">
                <a:tc>
                  <a:txBody>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smtClean="0">
                          <a:ln>
                            <a:noFill/>
                          </a:ln>
                          <a:solidFill>
                            <a:prstClr val="black"/>
                          </a:solidFill>
                          <a:effectLst/>
                          <a:uLnTx/>
                          <a:uFillTx/>
                          <a:latin typeface="Adobe Caslon Pro"/>
                          <a:ea typeface="+mn-ea"/>
                        </a:rPr>
                        <a:t>Mexico-US border: 3,200 km</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smtClean="0">
                          <a:ln>
                            <a:noFill/>
                          </a:ln>
                          <a:solidFill>
                            <a:prstClr val="black"/>
                          </a:solidFill>
                          <a:effectLst/>
                          <a:uLnTx/>
                          <a:uFillTx/>
                          <a:latin typeface="Adobe Caslon Pro"/>
                          <a:ea typeface="+mn-ea"/>
                        </a:rPr>
                        <a:t>GDP  $1.3 Trillion USD</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smtClean="0">
                          <a:ln>
                            <a:noFill/>
                          </a:ln>
                          <a:solidFill>
                            <a:prstClr val="black"/>
                          </a:solidFill>
                          <a:effectLst/>
                          <a:uLnTx/>
                          <a:uFillTx/>
                          <a:latin typeface="Adobe Caslon Pro"/>
                          <a:ea typeface="+mn-ea"/>
                        </a:rPr>
                        <a:t>Economy no. 14th</a:t>
                      </a:r>
                    </a:p>
                  </a:txBody>
                  <a:tcPr>
                    <a:solidFill>
                      <a:schemeClr val="accent3">
                        <a:lumMod val="60000"/>
                        <a:lumOff val="40000"/>
                      </a:schemeClr>
                    </a:solidFill>
                  </a:tcPr>
                </a:tc>
              </a:tr>
              <a:tr h="675792">
                <a:tc>
                  <a:txBody>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800" b="1" i="0" u="none" strike="noStrike" kern="1200" cap="none" spc="0" normalizeH="0" baseline="0" noProof="0" dirty="0" smtClean="0">
                        <a:ln>
                          <a:noFill/>
                        </a:ln>
                        <a:solidFill>
                          <a:prstClr val="black"/>
                        </a:solidFill>
                        <a:effectLst/>
                        <a:uLnTx/>
                        <a:uFillTx/>
                        <a:latin typeface="Adobe Caslon Pro"/>
                        <a:ea typeface="+mn-ea"/>
                      </a:endParaRPr>
                    </a:p>
                  </a:txBody>
                  <a:tcPr>
                    <a:solidFill>
                      <a:schemeClr val="accent3">
                        <a:lumMod val="40000"/>
                        <a:lumOff val="60000"/>
                      </a:schemeClr>
                    </a:solidFill>
                  </a:tcPr>
                </a:tc>
              </a:tr>
            </a:tbl>
          </a:graphicData>
        </a:graphic>
      </p:graphicFrame>
      <p:pic>
        <p:nvPicPr>
          <p:cNvPr id="4" name="Picture 5" descr="mexico.tiff"/>
          <p:cNvPicPr>
            <a:picLocks noChangeAspect="1"/>
          </p:cNvPicPr>
          <p:nvPr/>
        </p:nvPicPr>
        <p:blipFill>
          <a:blip r:embed="rId2"/>
          <a:stretch>
            <a:fillRect/>
          </a:stretch>
        </p:blipFill>
        <p:spPr>
          <a:xfrm>
            <a:off x="4800600" y="2286000"/>
            <a:ext cx="4237137" cy="3578069"/>
          </a:xfrm>
          <a:prstGeom prst="rect">
            <a:avLst/>
          </a:prstGeom>
        </p:spPr>
      </p:pic>
    </p:spTree>
    <p:extLst>
      <p:ext uri="{BB962C8B-B14F-4D97-AF65-F5344CB8AC3E}">
        <p14:creationId xmlns:p14="http://schemas.microsoft.com/office/powerpoint/2010/main" val="3634751217"/>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a:spLocks noGrp="1"/>
          </p:cNvSpPr>
          <p:nvPr>
            <p:ph type="sldNum" sz="quarter" idx="2"/>
          </p:nvPr>
        </p:nvSpPr>
        <p:spPr/>
        <p:txBody>
          <a:bodyPr/>
          <a:lstStyle>
            <a:lvl1pPr>
              <a:spcBef>
                <a:spcPts val="0"/>
              </a:spcBef>
            </a:lvl1pPr>
          </a:lstStyle>
          <a:p>
            <a:pPr lvl="0"/>
            <a:fld id="{86CB4B4D-7CA3-9044-876B-883B54F8677D}" type="slidenum">
              <a:rPr lang="en-US" smtClean="0"/>
              <a:pPr lvl="0"/>
              <a:t>3</a:t>
            </a:fld>
            <a:endParaRPr lang="en-US" dirty="0"/>
          </a:p>
        </p:txBody>
      </p:sp>
      <p:sp>
        <p:nvSpPr>
          <p:cNvPr id="15" name="Shape 15"/>
          <p:cNvSpPr/>
          <p:nvPr/>
        </p:nvSpPr>
        <p:spPr>
          <a:xfrm>
            <a:off x="304800" y="1371600"/>
            <a:ext cx="8631034" cy="6191439"/>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lvl="0">
              <a:defRPr>
                <a:solidFill>
                  <a:srgbClr val="000000"/>
                </a:solidFill>
              </a:defRPr>
            </a:pPr>
            <a:endParaRPr dirty="0" smtClean="0">
              <a:solidFill>
                <a:srgbClr val="002569"/>
              </a:solidFill>
              <a:latin typeface="Arial"/>
              <a:ea typeface="Arial"/>
              <a:cs typeface="Arial"/>
              <a:sym typeface="Arial"/>
            </a:endParaRPr>
          </a:p>
          <a:p>
            <a:pPr>
              <a:buSzPct val="100000"/>
              <a:defRPr>
                <a:solidFill>
                  <a:srgbClr val="000000"/>
                </a:solidFill>
              </a:defRPr>
            </a:pPr>
            <a:r>
              <a:rPr lang="es-MX" sz="2000" u="sng" dirty="0" err="1">
                <a:latin typeface="Arial Bold"/>
                <a:ea typeface="Arial Bold"/>
                <a:cs typeface="Arial Bold"/>
                <a:sym typeface="Arial"/>
              </a:rPr>
              <a:t>About</a:t>
            </a:r>
            <a:r>
              <a:rPr lang="es-MX" sz="2000" u="sng" dirty="0">
                <a:latin typeface="Arial Bold"/>
                <a:ea typeface="Arial Bold"/>
                <a:cs typeface="Arial Bold"/>
                <a:sym typeface="Arial"/>
              </a:rPr>
              <a:t> </a:t>
            </a:r>
            <a:r>
              <a:rPr lang="es-MX" sz="2000" u="sng" dirty="0" err="1">
                <a:latin typeface="Arial Bold"/>
                <a:ea typeface="Arial Bold"/>
                <a:cs typeface="Arial Bold"/>
                <a:sym typeface="Arial"/>
              </a:rPr>
              <a:t>the</a:t>
            </a:r>
            <a:r>
              <a:rPr lang="es-MX" sz="2000" u="sng" dirty="0">
                <a:latin typeface="Arial Bold"/>
                <a:ea typeface="Arial Bold"/>
                <a:cs typeface="Arial Bold"/>
                <a:sym typeface="Arial"/>
              </a:rPr>
              <a:t> </a:t>
            </a:r>
            <a:r>
              <a:rPr lang="es-MX" sz="2000" u="sng" dirty="0" err="1">
                <a:latin typeface="Arial Bold"/>
                <a:ea typeface="Arial Bold"/>
                <a:cs typeface="Arial Bold"/>
                <a:sym typeface="Arial"/>
              </a:rPr>
              <a:t>Mexican</a:t>
            </a:r>
            <a:r>
              <a:rPr lang="es-MX" sz="2000" u="sng" dirty="0">
                <a:latin typeface="Arial Bold"/>
                <a:ea typeface="Arial Bold"/>
                <a:cs typeface="Arial Bold"/>
                <a:sym typeface="Arial"/>
              </a:rPr>
              <a:t> Space Agency</a:t>
            </a:r>
          </a:p>
          <a:p>
            <a:pPr lvl="0">
              <a:buSzPct val="100000"/>
              <a:defRPr>
                <a:solidFill>
                  <a:srgbClr val="000000"/>
                </a:solidFill>
              </a:defRPr>
            </a:pPr>
            <a:endParaRPr lang="es-MX" sz="2000" b="1" dirty="0" smtClean="0">
              <a:solidFill>
                <a:srgbClr val="000000"/>
              </a:solidFill>
              <a:latin typeface="Arial"/>
              <a:ea typeface="Arial"/>
              <a:cs typeface="Arial"/>
              <a:sym typeface="Arial"/>
            </a:endParaRPr>
          </a:p>
          <a:p>
            <a:pPr lvl="0">
              <a:buSzPct val="100000"/>
              <a:defRPr>
                <a:solidFill>
                  <a:srgbClr val="000000"/>
                </a:solidFill>
              </a:defRPr>
            </a:pPr>
            <a:endParaRPr lang="es-MX" sz="2000" dirty="0" smtClean="0">
              <a:solidFill>
                <a:srgbClr val="000000"/>
              </a:solidFill>
              <a:latin typeface="Arial"/>
              <a:ea typeface="Arial"/>
              <a:cs typeface="Arial"/>
              <a:sym typeface="Arial"/>
            </a:endParaRPr>
          </a:p>
          <a:p>
            <a:pPr marL="457200" indent="-457200" algn="just">
              <a:lnSpc>
                <a:spcPts val="2160"/>
              </a:lnSpc>
              <a:buSzPct val="100000"/>
              <a:buFont typeface="+mj-lt"/>
              <a:buAutoNum type="arabicPeriod"/>
              <a:defRPr>
                <a:solidFill>
                  <a:srgbClr val="000000"/>
                </a:solidFill>
              </a:defRPr>
            </a:pPr>
            <a:r>
              <a:rPr lang="es-MX" dirty="0">
                <a:solidFill>
                  <a:srgbClr val="000000"/>
                </a:solidFill>
                <a:latin typeface="Arial"/>
                <a:ea typeface="Arial"/>
                <a:cs typeface="Arial"/>
                <a:sym typeface="Arial"/>
              </a:rPr>
              <a:t>AEM </a:t>
            </a:r>
            <a:r>
              <a:rPr lang="es-MX" dirty="0" err="1">
                <a:solidFill>
                  <a:srgbClr val="000000"/>
                </a:solidFill>
                <a:latin typeface="Arial"/>
                <a:ea typeface="Arial"/>
                <a:cs typeface="Arial"/>
                <a:sym typeface="Arial"/>
              </a:rPr>
              <a:t>is</a:t>
            </a:r>
            <a:r>
              <a:rPr lang="es-MX" dirty="0">
                <a:solidFill>
                  <a:srgbClr val="000000"/>
                </a:solidFill>
                <a:latin typeface="Arial"/>
                <a:ea typeface="Arial"/>
                <a:cs typeface="Arial"/>
                <a:sym typeface="Arial"/>
              </a:rPr>
              <a:t> a </a:t>
            </a:r>
            <a:r>
              <a:rPr lang="es-MX" dirty="0" err="1" smtClean="0">
                <a:solidFill>
                  <a:srgbClr val="000000"/>
                </a:solidFill>
                <a:latin typeface="Arial"/>
                <a:ea typeface="Arial"/>
                <a:cs typeface="Arial"/>
                <a:sym typeface="Arial"/>
              </a:rPr>
              <a:t>governmental</a:t>
            </a:r>
            <a:r>
              <a:rPr lang="es-MX" dirty="0" smtClean="0">
                <a:solidFill>
                  <a:srgbClr val="000000"/>
                </a:solidFill>
                <a:latin typeface="Arial"/>
                <a:ea typeface="Arial"/>
                <a:cs typeface="Arial"/>
                <a:sym typeface="Arial"/>
              </a:rPr>
              <a:t> </a:t>
            </a:r>
            <a:r>
              <a:rPr lang="es-MX" dirty="0" err="1">
                <a:solidFill>
                  <a:srgbClr val="000000"/>
                </a:solidFill>
                <a:latin typeface="Arial"/>
                <a:ea typeface="Arial"/>
                <a:cs typeface="Arial"/>
                <a:sym typeface="Arial"/>
              </a:rPr>
              <a:t>organization</a:t>
            </a:r>
            <a:r>
              <a:rPr lang="es-MX" dirty="0">
                <a:solidFill>
                  <a:srgbClr val="000000"/>
                </a:solidFill>
                <a:latin typeface="Arial"/>
                <a:ea typeface="Arial"/>
                <a:cs typeface="Arial"/>
                <a:sym typeface="Arial"/>
              </a:rPr>
              <a:t> </a:t>
            </a:r>
            <a:r>
              <a:rPr lang="es-MX" dirty="0" err="1">
                <a:solidFill>
                  <a:srgbClr val="000000"/>
                </a:solidFill>
                <a:latin typeface="Arial"/>
                <a:ea typeface="Arial"/>
                <a:cs typeface="Arial"/>
                <a:sym typeface="Arial"/>
              </a:rPr>
              <a:t>that</a:t>
            </a:r>
            <a:r>
              <a:rPr lang="es-MX" dirty="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started</a:t>
            </a:r>
            <a:r>
              <a:rPr lang="es-MX" dirty="0" smtClean="0">
                <a:solidFill>
                  <a:srgbClr val="000000"/>
                </a:solidFill>
                <a:latin typeface="Arial"/>
                <a:ea typeface="Arial"/>
                <a:cs typeface="Arial"/>
                <a:sym typeface="Arial"/>
              </a:rPr>
              <a:t> </a:t>
            </a:r>
            <a:r>
              <a:rPr lang="es-MX" dirty="0" err="1">
                <a:solidFill>
                  <a:srgbClr val="000000"/>
                </a:solidFill>
                <a:latin typeface="Arial"/>
                <a:ea typeface="Arial"/>
                <a:cs typeface="Arial"/>
                <a:sym typeface="Arial"/>
              </a:rPr>
              <a:t>operations</a:t>
            </a:r>
            <a:r>
              <a:rPr lang="es-MX" dirty="0">
                <a:solidFill>
                  <a:srgbClr val="000000"/>
                </a:solidFill>
                <a:latin typeface="Arial"/>
                <a:ea typeface="Arial"/>
                <a:cs typeface="Arial"/>
                <a:sym typeface="Arial"/>
              </a:rPr>
              <a:t> in </a:t>
            </a:r>
            <a:r>
              <a:rPr lang="es-MX" dirty="0" err="1">
                <a:solidFill>
                  <a:srgbClr val="000000"/>
                </a:solidFill>
                <a:latin typeface="Arial"/>
                <a:ea typeface="Arial"/>
                <a:cs typeface="Arial"/>
                <a:sym typeface="Arial"/>
              </a:rPr>
              <a:t>November</a:t>
            </a:r>
            <a:r>
              <a:rPr lang="es-MX" dirty="0">
                <a:solidFill>
                  <a:srgbClr val="000000"/>
                </a:solidFill>
                <a:latin typeface="Arial"/>
                <a:ea typeface="Arial"/>
                <a:cs typeface="Arial"/>
                <a:sym typeface="Arial"/>
              </a:rPr>
              <a:t> </a:t>
            </a:r>
            <a:r>
              <a:rPr lang="es-MX" dirty="0" smtClean="0">
                <a:solidFill>
                  <a:srgbClr val="000000"/>
                </a:solidFill>
                <a:latin typeface="Arial"/>
                <a:ea typeface="Arial"/>
                <a:cs typeface="Arial"/>
                <a:sym typeface="Arial"/>
              </a:rPr>
              <a:t>2011;</a:t>
            </a:r>
          </a:p>
          <a:p>
            <a:pPr marL="342900" indent="-342900" algn="just">
              <a:lnSpc>
                <a:spcPts val="2160"/>
              </a:lnSpc>
              <a:buSzPct val="100000"/>
              <a:buFont typeface="+mj-lt"/>
              <a:buAutoNum type="arabicPeriod"/>
              <a:defRPr>
                <a:solidFill>
                  <a:srgbClr val="000000"/>
                </a:solidFill>
              </a:defRPr>
            </a:pPr>
            <a:endParaRPr lang="es-MX" dirty="0" smtClean="0">
              <a:solidFill>
                <a:srgbClr val="000000"/>
              </a:solidFill>
              <a:latin typeface="Arial"/>
              <a:ea typeface="Arial"/>
              <a:cs typeface="Arial"/>
              <a:sym typeface="Arial"/>
            </a:endParaRPr>
          </a:p>
          <a:p>
            <a:pPr marL="457200" indent="-457200" algn="just">
              <a:lnSpc>
                <a:spcPts val="2160"/>
              </a:lnSpc>
              <a:buSzPct val="100000"/>
              <a:buFont typeface="+mj-lt"/>
              <a:buAutoNum type="arabicPeriod"/>
              <a:defRPr>
                <a:solidFill>
                  <a:srgbClr val="000000"/>
                </a:solidFill>
              </a:defRPr>
            </a:pPr>
            <a:r>
              <a:rPr lang="es-MX" dirty="0" smtClean="0">
                <a:solidFill>
                  <a:srgbClr val="000000"/>
                </a:solidFill>
                <a:latin typeface="Arial"/>
                <a:ea typeface="Arial"/>
                <a:cs typeface="Arial"/>
                <a:sym typeface="Arial"/>
              </a:rPr>
              <a:t>In </a:t>
            </a:r>
            <a:r>
              <a:rPr lang="es-MX" dirty="0" err="1" smtClean="0">
                <a:solidFill>
                  <a:srgbClr val="000000"/>
                </a:solidFill>
                <a:latin typeface="Arial"/>
                <a:ea typeface="Arial"/>
                <a:cs typeface="Arial"/>
                <a:sym typeface="Arial"/>
              </a:rPr>
              <a:t>terms</a:t>
            </a:r>
            <a:r>
              <a:rPr lang="es-MX" dirty="0" smtClean="0">
                <a:solidFill>
                  <a:srgbClr val="000000"/>
                </a:solidFill>
                <a:latin typeface="Arial"/>
                <a:ea typeface="Arial"/>
                <a:cs typeface="Arial"/>
                <a:sym typeface="Arial"/>
              </a:rPr>
              <a:t> of </a:t>
            </a:r>
            <a:r>
              <a:rPr lang="es-MX" dirty="0" err="1" smtClean="0">
                <a:solidFill>
                  <a:srgbClr val="000000"/>
                </a:solidFill>
                <a:latin typeface="Arial"/>
                <a:ea typeface="Arial"/>
                <a:cs typeface="Arial"/>
                <a:sym typeface="Arial"/>
              </a:rPr>
              <a:t>development</a:t>
            </a:r>
            <a:r>
              <a:rPr lang="es-MX" dirty="0" smtClean="0">
                <a:solidFill>
                  <a:srgbClr val="000000"/>
                </a:solidFill>
                <a:latin typeface="Arial"/>
                <a:ea typeface="Arial"/>
                <a:cs typeface="Arial"/>
                <a:sym typeface="Arial"/>
              </a:rPr>
              <a:t> of </a:t>
            </a:r>
            <a:r>
              <a:rPr lang="es-MX" dirty="0" err="1" smtClean="0">
                <a:solidFill>
                  <a:srgbClr val="000000"/>
                </a:solidFill>
                <a:latin typeface="Arial"/>
                <a:ea typeface="Arial"/>
                <a:cs typeface="Arial"/>
                <a:sym typeface="Arial"/>
              </a:rPr>
              <a:t>the</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space</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segment</a:t>
            </a:r>
            <a:r>
              <a:rPr lang="es-MX" dirty="0" smtClean="0">
                <a:solidFill>
                  <a:srgbClr val="000000"/>
                </a:solidFill>
                <a:latin typeface="Arial"/>
                <a:ea typeface="Arial"/>
                <a:cs typeface="Arial"/>
                <a:sym typeface="Arial"/>
              </a:rPr>
              <a:t>, AEM </a:t>
            </a:r>
            <a:r>
              <a:rPr lang="es-MX" dirty="0" err="1" smtClean="0">
                <a:solidFill>
                  <a:srgbClr val="000000"/>
                </a:solidFill>
                <a:latin typeface="Arial"/>
                <a:ea typeface="Arial"/>
                <a:cs typeface="Arial"/>
                <a:sym typeface="Arial"/>
              </a:rPr>
              <a:t>is</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expected</a:t>
            </a:r>
            <a:r>
              <a:rPr lang="es-MX" dirty="0" smtClean="0">
                <a:solidFill>
                  <a:srgbClr val="000000"/>
                </a:solidFill>
                <a:latin typeface="Arial"/>
                <a:ea typeface="Arial"/>
                <a:cs typeface="Arial"/>
                <a:sym typeface="Arial"/>
              </a:rPr>
              <a:t> to </a:t>
            </a:r>
            <a:r>
              <a:rPr lang="es-MX" dirty="0" err="1" smtClean="0">
                <a:solidFill>
                  <a:srgbClr val="000000"/>
                </a:solidFill>
                <a:latin typeface="Arial"/>
                <a:ea typeface="Arial"/>
                <a:cs typeface="Arial"/>
                <a:sym typeface="Arial"/>
              </a:rPr>
              <a:t>advance</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its</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own</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capability</a:t>
            </a:r>
            <a:r>
              <a:rPr lang="es-MX" dirty="0" smtClean="0">
                <a:solidFill>
                  <a:srgbClr val="000000"/>
                </a:solidFill>
                <a:latin typeface="Arial"/>
                <a:ea typeface="Arial"/>
                <a:cs typeface="Arial"/>
                <a:sym typeface="Arial"/>
              </a:rPr>
              <a:t> to </a:t>
            </a:r>
            <a:r>
              <a:rPr lang="es-MX" dirty="0" err="1" smtClean="0">
                <a:solidFill>
                  <a:srgbClr val="000000"/>
                </a:solidFill>
                <a:latin typeface="Arial"/>
                <a:ea typeface="Arial"/>
                <a:cs typeface="Arial"/>
                <a:sym typeface="Arial"/>
              </a:rPr>
              <a:t>design</a:t>
            </a:r>
            <a:r>
              <a:rPr lang="es-MX" dirty="0" smtClean="0">
                <a:solidFill>
                  <a:srgbClr val="000000"/>
                </a:solidFill>
                <a:latin typeface="Arial"/>
                <a:ea typeface="Arial"/>
                <a:cs typeface="Arial"/>
                <a:sym typeface="Arial"/>
              </a:rPr>
              <a:t> and </a:t>
            </a:r>
            <a:r>
              <a:rPr lang="es-MX" dirty="0" err="1" smtClean="0">
                <a:solidFill>
                  <a:srgbClr val="000000"/>
                </a:solidFill>
                <a:latin typeface="Arial"/>
                <a:ea typeface="Arial"/>
                <a:cs typeface="Arial"/>
                <a:sym typeface="Arial"/>
              </a:rPr>
              <a:t>build</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small</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Earth</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Observation</a:t>
            </a:r>
            <a:r>
              <a:rPr lang="es-MX" dirty="0" smtClean="0">
                <a:solidFill>
                  <a:srgbClr val="000000"/>
                </a:solidFill>
                <a:latin typeface="Arial"/>
                <a:ea typeface="Arial"/>
                <a:cs typeface="Arial"/>
                <a:sym typeface="Arial"/>
              </a:rPr>
              <a:t> (E.O.) </a:t>
            </a:r>
            <a:r>
              <a:rPr lang="es-MX" dirty="0" err="1" smtClean="0">
                <a:solidFill>
                  <a:schemeClr val="tx1">
                    <a:lumMod val="50000"/>
                  </a:schemeClr>
                </a:solidFill>
                <a:latin typeface="Arial"/>
                <a:ea typeface="Arial"/>
                <a:cs typeface="Arial"/>
                <a:sym typeface="Arial"/>
              </a:rPr>
              <a:t>satellites</a:t>
            </a:r>
            <a:r>
              <a:rPr lang="es-MX" dirty="0" smtClean="0">
                <a:solidFill>
                  <a:schemeClr val="tx1">
                    <a:lumMod val="50000"/>
                  </a:schemeClr>
                </a:solidFill>
                <a:latin typeface="Arial"/>
                <a:ea typeface="Arial"/>
                <a:cs typeface="Arial"/>
                <a:sym typeface="Arial"/>
              </a:rPr>
              <a:t> </a:t>
            </a:r>
            <a:r>
              <a:rPr lang="es-MX" dirty="0" err="1" smtClean="0">
                <a:solidFill>
                  <a:schemeClr val="tx1">
                    <a:lumMod val="50000"/>
                  </a:schemeClr>
                </a:solidFill>
                <a:latin typeface="Arial"/>
                <a:ea typeface="Arial"/>
                <a:cs typeface="Arial"/>
                <a:sym typeface="Arial"/>
              </a:rPr>
              <a:t>by</a:t>
            </a:r>
            <a:r>
              <a:rPr lang="es-MX" dirty="0" smtClean="0">
                <a:solidFill>
                  <a:schemeClr val="tx1">
                    <a:lumMod val="50000"/>
                  </a:schemeClr>
                </a:solidFill>
                <a:latin typeface="Arial"/>
                <a:ea typeface="Arial"/>
                <a:cs typeface="Arial"/>
                <a:sym typeface="Arial"/>
              </a:rPr>
              <a:t> 2018 in </a:t>
            </a:r>
            <a:r>
              <a:rPr lang="es-MX" dirty="0" err="1" smtClean="0">
                <a:solidFill>
                  <a:schemeClr val="tx1">
                    <a:lumMod val="50000"/>
                  </a:schemeClr>
                </a:solidFill>
                <a:latin typeface="Arial"/>
                <a:ea typeface="Arial"/>
                <a:cs typeface="Arial"/>
                <a:sym typeface="Arial"/>
              </a:rPr>
              <a:t>cooperation</a:t>
            </a:r>
            <a:r>
              <a:rPr lang="es-MX" dirty="0" smtClean="0">
                <a:solidFill>
                  <a:schemeClr val="tx1">
                    <a:lumMod val="50000"/>
                  </a:schemeClr>
                </a:solidFill>
                <a:latin typeface="Arial"/>
                <a:ea typeface="Arial"/>
                <a:cs typeface="Arial"/>
                <a:sym typeface="Arial"/>
              </a:rPr>
              <a:t> </a:t>
            </a:r>
            <a:r>
              <a:rPr lang="es-MX" dirty="0" err="1" smtClean="0">
                <a:solidFill>
                  <a:schemeClr val="tx1">
                    <a:lumMod val="50000"/>
                  </a:schemeClr>
                </a:solidFill>
                <a:latin typeface="Arial"/>
                <a:ea typeface="Arial"/>
                <a:cs typeface="Arial"/>
                <a:sym typeface="Arial"/>
              </a:rPr>
              <a:t>with</a:t>
            </a:r>
            <a:r>
              <a:rPr lang="es-MX" dirty="0" smtClean="0">
                <a:solidFill>
                  <a:schemeClr val="tx1">
                    <a:lumMod val="50000"/>
                  </a:schemeClr>
                </a:solidFill>
                <a:latin typeface="Arial"/>
                <a:ea typeface="Arial"/>
                <a:cs typeface="Arial"/>
                <a:sym typeface="Arial"/>
              </a:rPr>
              <a:t> </a:t>
            </a:r>
            <a:r>
              <a:rPr lang="es-MX" dirty="0" err="1" smtClean="0">
                <a:solidFill>
                  <a:schemeClr val="tx1">
                    <a:lumMod val="50000"/>
                  </a:schemeClr>
                </a:solidFill>
                <a:latin typeface="Arial"/>
                <a:ea typeface="Arial"/>
                <a:cs typeface="Arial"/>
                <a:sym typeface="Arial"/>
              </a:rPr>
              <a:t>international</a:t>
            </a:r>
            <a:r>
              <a:rPr lang="es-MX" dirty="0" smtClean="0">
                <a:solidFill>
                  <a:schemeClr val="tx1">
                    <a:lumMod val="50000"/>
                  </a:schemeClr>
                </a:solidFill>
                <a:latin typeface="Arial"/>
                <a:ea typeface="Arial"/>
                <a:cs typeface="Arial"/>
                <a:sym typeface="Arial"/>
              </a:rPr>
              <a:t> agencies, </a:t>
            </a:r>
            <a:r>
              <a:rPr lang="es-MX" dirty="0" err="1" smtClean="0">
                <a:solidFill>
                  <a:schemeClr val="tx1">
                    <a:lumMod val="50000"/>
                  </a:schemeClr>
                </a:solidFill>
                <a:latin typeface="Arial"/>
                <a:ea typeface="Arial"/>
                <a:cs typeface="Arial"/>
                <a:sym typeface="Arial"/>
              </a:rPr>
              <a:t>institutions</a:t>
            </a:r>
            <a:r>
              <a:rPr lang="es-MX" dirty="0" smtClean="0">
                <a:solidFill>
                  <a:schemeClr val="tx1">
                    <a:lumMod val="50000"/>
                  </a:schemeClr>
                </a:solidFill>
                <a:latin typeface="Arial"/>
                <a:ea typeface="Arial"/>
                <a:cs typeface="Arial"/>
                <a:sym typeface="Arial"/>
              </a:rPr>
              <a:t> and </a:t>
            </a:r>
            <a:r>
              <a:rPr lang="es-MX" dirty="0" err="1" smtClean="0">
                <a:solidFill>
                  <a:schemeClr val="tx1">
                    <a:lumMod val="50000"/>
                  </a:schemeClr>
                </a:solidFill>
                <a:latin typeface="Arial"/>
                <a:ea typeface="Arial"/>
                <a:cs typeface="Arial"/>
                <a:sym typeface="Arial"/>
              </a:rPr>
              <a:t>companies</a:t>
            </a:r>
            <a:r>
              <a:rPr lang="es-MX" dirty="0" smtClean="0">
                <a:solidFill>
                  <a:schemeClr val="tx1">
                    <a:lumMod val="50000"/>
                  </a:schemeClr>
                </a:solidFill>
                <a:latin typeface="Arial"/>
                <a:ea typeface="Arial"/>
                <a:cs typeface="Arial"/>
                <a:sym typeface="Arial"/>
              </a:rPr>
              <a:t>, </a:t>
            </a:r>
            <a:r>
              <a:rPr lang="es-MX" dirty="0" err="1" smtClean="0">
                <a:solidFill>
                  <a:schemeClr val="tx1">
                    <a:lumMod val="50000"/>
                  </a:schemeClr>
                </a:solidFill>
                <a:latin typeface="Arial"/>
                <a:ea typeface="Arial"/>
                <a:cs typeface="Arial"/>
                <a:sym typeface="Arial"/>
              </a:rPr>
              <a:t>including</a:t>
            </a:r>
            <a:r>
              <a:rPr lang="es-MX" dirty="0" smtClean="0">
                <a:solidFill>
                  <a:schemeClr val="tx1">
                    <a:lumMod val="50000"/>
                  </a:schemeClr>
                </a:solidFill>
                <a:latin typeface="Arial"/>
                <a:ea typeface="Arial"/>
                <a:cs typeface="Arial"/>
                <a:sym typeface="Arial"/>
              </a:rPr>
              <a:t> </a:t>
            </a:r>
            <a:r>
              <a:rPr lang="es-MX" dirty="0" err="1" smtClean="0">
                <a:solidFill>
                  <a:schemeClr val="tx1">
                    <a:lumMod val="50000"/>
                  </a:schemeClr>
                </a:solidFill>
                <a:latin typeface="Arial"/>
                <a:ea typeface="Arial"/>
                <a:cs typeface="Arial"/>
                <a:sym typeface="Arial"/>
              </a:rPr>
              <a:t>ground</a:t>
            </a:r>
            <a:r>
              <a:rPr lang="es-MX" dirty="0" smtClean="0">
                <a:solidFill>
                  <a:schemeClr val="tx1">
                    <a:lumMod val="50000"/>
                  </a:schemeClr>
                </a:solidFill>
                <a:latin typeface="Arial"/>
                <a:ea typeface="Arial"/>
                <a:cs typeface="Arial"/>
                <a:sym typeface="Arial"/>
              </a:rPr>
              <a:t> </a:t>
            </a:r>
            <a:r>
              <a:rPr lang="es-MX" dirty="0" err="1" smtClean="0">
                <a:solidFill>
                  <a:schemeClr val="tx1">
                    <a:lumMod val="50000"/>
                  </a:schemeClr>
                </a:solidFill>
                <a:latin typeface="Arial"/>
                <a:ea typeface="Arial"/>
                <a:cs typeface="Arial"/>
                <a:sym typeface="Arial"/>
              </a:rPr>
              <a:t>segment</a:t>
            </a:r>
            <a:r>
              <a:rPr lang="es-MX" dirty="0" smtClean="0">
                <a:solidFill>
                  <a:schemeClr val="tx1">
                    <a:lumMod val="50000"/>
                  </a:schemeClr>
                </a:solidFill>
                <a:latin typeface="Arial"/>
                <a:ea typeface="Arial"/>
                <a:cs typeface="Arial"/>
                <a:sym typeface="Arial"/>
              </a:rPr>
              <a:t> and </a:t>
            </a:r>
            <a:r>
              <a:rPr lang="es-MX" dirty="0" err="1" smtClean="0">
                <a:solidFill>
                  <a:schemeClr val="tx1">
                    <a:lumMod val="50000"/>
                  </a:schemeClr>
                </a:solidFill>
                <a:latin typeface="Arial"/>
                <a:ea typeface="Arial"/>
                <a:cs typeface="Arial"/>
                <a:sym typeface="Arial"/>
              </a:rPr>
              <a:t>geographical</a:t>
            </a:r>
            <a:r>
              <a:rPr lang="es-MX" dirty="0" smtClean="0">
                <a:solidFill>
                  <a:schemeClr val="tx1">
                    <a:lumMod val="50000"/>
                  </a:schemeClr>
                </a:solidFill>
                <a:latin typeface="Arial"/>
                <a:ea typeface="Arial"/>
                <a:cs typeface="Arial"/>
                <a:sym typeface="Arial"/>
              </a:rPr>
              <a:t> </a:t>
            </a:r>
            <a:r>
              <a:rPr lang="es-MX" dirty="0" err="1" smtClean="0">
                <a:solidFill>
                  <a:schemeClr val="tx1">
                    <a:lumMod val="50000"/>
                  </a:schemeClr>
                </a:solidFill>
                <a:latin typeface="Arial"/>
                <a:ea typeface="Arial"/>
                <a:cs typeface="Arial"/>
                <a:sym typeface="Arial"/>
              </a:rPr>
              <a:t>information</a:t>
            </a:r>
            <a:r>
              <a:rPr lang="es-MX" dirty="0" smtClean="0">
                <a:solidFill>
                  <a:schemeClr val="tx1">
                    <a:lumMod val="50000"/>
                  </a:schemeClr>
                </a:solidFill>
                <a:latin typeface="Arial"/>
                <a:ea typeface="Arial"/>
                <a:cs typeface="Arial"/>
                <a:sym typeface="Arial"/>
              </a:rPr>
              <a:t> </a:t>
            </a:r>
            <a:r>
              <a:rPr lang="es-MX" dirty="0" err="1" smtClean="0">
                <a:solidFill>
                  <a:schemeClr val="tx1">
                    <a:lumMod val="50000"/>
                  </a:schemeClr>
                </a:solidFill>
                <a:latin typeface="Arial"/>
                <a:ea typeface="Arial"/>
                <a:cs typeface="Arial"/>
                <a:sym typeface="Arial"/>
              </a:rPr>
              <a:t>systems</a:t>
            </a:r>
            <a:r>
              <a:rPr lang="es-MX" dirty="0" smtClean="0">
                <a:solidFill>
                  <a:schemeClr val="tx1">
                    <a:lumMod val="50000"/>
                  </a:schemeClr>
                </a:solidFill>
                <a:latin typeface="Arial"/>
                <a:ea typeface="Arial"/>
                <a:cs typeface="Arial"/>
                <a:sym typeface="Arial"/>
              </a:rPr>
              <a:t> (GIS);</a:t>
            </a:r>
          </a:p>
          <a:p>
            <a:pPr marL="342900" indent="-342900" algn="just">
              <a:lnSpc>
                <a:spcPts val="2160"/>
              </a:lnSpc>
              <a:buSzPct val="100000"/>
              <a:buFont typeface="+mj-lt"/>
              <a:buAutoNum type="arabicPeriod"/>
              <a:defRPr>
                <a:solidFill>
                  <a:srgbClr val="000000"/>
                </a:solidFill>
              </a:defRPr>
            </a:pPr>
            <a:endParaRPr lang="es-MX" dirty="0" smtClean="0">
              <a:solidFill>
                <a:schemeClr val="tx1">
                  <a:lumMod val="50000"/>
                </a:schemeClr>
              </a:solidFill>
              <a:latin typeface="Arial"/>
              <a:ea typeface="Arial"/>
              <a:cs typeface="Arial"/>
              <a:sym typeface="Arial"/>
            </a:endParaRPr>
          </a:p>
          <a:p>
            <a:pPr marL="457200" indent="-457200" algn="just">
              <a:lnSpc>
                <a:spcPts val="2160"/>
              </a:lnSpc>
              <a:buSzPct val="100000"/>
              <a:buFont typeface="+mj-lt"/>
              <a:buAutoNum type="arabicPeriod"/>
              <a:defRPr>
                <a:solidFill>
                  <a:srgbClr val="000000"/>
                </a:solidFill>
              </a:defRPr>
            </a:pPr>
            <a:r>
              <a:rPr lang="es-MX" dirty="0" err="1" smtClean="0">
                <a:solidFill>
                  <a:srgbClr val="000000"/>
                </a:solidFill>
                <a:latin typeface="Arial"/>
                <a:ea typeface="Arial"/>
                <a:cs typeface="Arial"/>
                <a:sym typeface="Arial"/>
              </a:rPr>
              <a:t>By</a:t>
            </a:r>
            <a:r>
              <a:rPr lang="es-MX" dirty="0" smtClean="0">
                <a:solidFill>
                  <a:srgbClr val="000000"/>
                </a:solidFill>
                <a:latin typeface="Arial"/>
                <a:ea typeface="Arial"/>
                <a:cs typeface="Arial"/>
                <a:sym typeface="Arial"/>
              </a:rPr>
              <a:t> 2030 </a:t>
            </a:r>
            <a:r>
              <a:rPr lang="es-MX" dirty="0" err="1" smtClean="0">
                <a:solidFill>
                  <a:srgbClr val="000000"/>
                </a:solidFill>
                <a:latin typeface="Arial"/>
                <a:ea typeface="Arial"/>
                <a:cs typeface="Arial"/>
                <a:sym typeface="Arial"/>
              </a:rPr>
              <a:t>it</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is</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expected</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that</a:t>
            </a:r>
            <a:r>
              <a:rPr lang="es-MX" dirty="0" smtClean="0">
                <a:solidFill>
                  <a:srgbClr val="000000"/>
                </a:solidFill>
                <a:latin typeface="Arial"/>
                <a:ea typeface="Arial"/>
                <a:cs typeface="Arial"/>
                <a:sym typeface="Arial"/>
              </a:rPr>
              <a:t> Mexico </a:t>
            </a:r>
            <a:r>
              <a:rPr lang="es-MX" dirty="0" err="1" smtClean="0">
                <a:solidFill>
                  <a:srgbClr val="000000"/>
                </a:solidFill>
                <a:latin typeface="Arial"/>
                <a:ea typeface="Arial"/>
                <a:cs typeface="Arial"/>
                <a:sym typeface="Arial"/>
              </a:rPr>
              <a:t>will</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have</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developed</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its</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capacities</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for</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designing</a:t>
            </a:r>
            <a:r>
              <a:rPr lang="es-MX" dirty="0">
                <a:solidFill>
                  <a:srgbClr val="000000"/>
                </a:solidFill>
                <a:latin typeface="Arial"/>
                <a:ea typeface="Arial"/>
                <a:cs typeface="Arial"/>
                <a:sym typeface="Arial"/>
              </a:rPr>
              <a:t>,</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constructing</a:t>
            </a:r>
            <a:r>
              <a:rPr lang="es-MX" dirty="0" smtClean="0">
                <a:solidFill>
                  <a:srgbClr val="000000"/>
                </a:solidFill>
                <a:latin typeface="Arial"/>
                <a:ea typeface="Arial"/>
                <a:cs typeface="Arial"/>
                <a:sym typeface="Arial"/>
              </a:rPr>
              <a:t> and </a:t>
            </a:r>
            <a:r>
              <a:rPr lang="es-MX" dirty="0" err="1" smtClean="0">
                <a:solidFill>
                  <a:srgbClr val="000000"/>
                </a:solidFill>
                <a:latin typeface="Arial"/>
                <a:ea typeface="Arial"/>
                <a:cs typeface="Arial"/>
                <a:sym typeface="Arial"/>
              </a:rPr>
              <a:t>launching</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space</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systems</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for</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small</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payloads</a:t>
            </a:r>
            <a:r>
              <a:rPr lang="es-MX" dirty="0" smtClean="0">
                <a:solidFill>
                  <a:srgbClr val="000000"/>
                </a:solidFill>
                <a:latin typeface="Arial"/>
                <a:ea typeface="Arial"/>
                <a:cs typeface="Arial"/>
                <a:sym typeface="Arial"/>
              </a:rPr>
              <a:t>;</a:t>
            </a:r>
          </a:p>
          <a:p>
            <a:pPr algn="just">
              <a:lnSpc>
                <a:spcPts val="2160"/>
              </a:lnSpc>
              <a:buSzPct val="100000"/>
              <a:defRPr>
                <a:solidFill>
                  <a:srgbClr val="000000"/>
                </a:solidFill>
              </a:defRPr>
            </a:pPr>
            <a:endParaRPr lang="es-MX" dirty="0" smtClean="0">
              <a:solidFill>
                <a:srgbClr val="000000"/>
              </a:solidFill>
              <a:latin typeface="Arial"/>
              <a:ea typeface="Arial"/>
              <a:cs typeface="Arial"/>
              <a:sym typeface="Arial"/>
            </a:endParaRPr>
          </a:p>
          <a:p>
            <a:pPr marL="457200" indent="-457200" algn="just">
              <a:lnSpc>
                <a:spcPts val="2160"/>
              </a:lnSpc>
              <a:buSzPct val="100000"/>
              <a:buFont typeface="+mj-lt"/>
              <a:buAutoNum type="arabicPeriod" startAt="4"/>
              <a:defRPr>
                <a:solidFill>
                  <a:srgbClr val="000000"/>
                </a:solidFill>
              </a:defRPr>
            </a:pPr>
            <a:r>
              <a:rPr lang="es-MX" dirty="0" err="1" smtClean="0">
                <a:solidFill>
                  <a:srgbClr val="000000"/>
                </a:solidFill>
                <a:latin typeface="Arial"/>
                <a:ea typeface="Arial"/>
                <a:cs typeface="Arial"/>
                <a:sym typeface="Arial"/>
              </a:rPr>
              <a:t>For</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items</a:t>
            </a:r>
            <a:r>
              <a:rPr lang="es-MX" dirty="0" smtClean="0">
                <a:solidFill>
                  <a:srgbClr val="000000"/>
                </a:solidFill>
                <a:latin typeface="Arial"/>
                <a:ea typeface="Arial"/>
                <a:cs typeface="Arial"/>
                <a:sym typeface="Arial"/>
              </a:rPr>
              <a:t> 2 and 3 </a:t>
            </a:r>
            <a:r>
              <a:rPr lang="es-MX" dirty="0" err="1" smtClean="0">
                <a:solidFill>
                  <a:srgbClr val="000000"/>
                </a:solidFill>
                <a:latin typeface="Arial"/>
                <a:ea typeface="Arial"/>
                <a:cs typeface="Arial"/>
                <a:sym typeface="Arial"/>
              </a:rPr>
              <a:t>above</a:t>
            </a:r>
            <a:r>
              <a:rPr lang="es-MX" dirty="0" smtClean="0">
                <a:solidFill>
                  <a:srgbClr val="000000"/>
                </a:solidFill>
                <a:latin typeface="Arial"/>
                <a:ea typeface="Arial"/>
                <a:cs typeface="Arial"/>
                <a:sym typeface="Arial"/>
              </a:rPr>
              <a:t>, regional </a:t>
            </a:r>
            <a:r>
              <a:rPr lang="es-MX" dirty="0" err="1" smtClean="0">
                <a:solidFill>
                  <a:srgbClr val="000000"/>
                </a:solidFill>
                <a:latin typeface="Arial"/>
                <a:ea typeface="Arial"/>
                <a:cs typeface="Arial"/>
                <a:sym typeface="Arial"/>
              </a:rPr>
              <a:t>needs</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Latin</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America</a:t>
            </a:r>
            <a:r>
              <a:rPr lang="es-MX" dirty="0">
                <a:solidFill>
                  <a:srgbClr val="000000"/>
                </a:solidFill>
                <a:latin typeface="Arial"/>
                <a:ea typeface="Arial"/>
                <a:cs typeface="Arial"/>
                <a:sym typeface="Arial"/>
              </a:rPr>
              <a:t>-</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will</a:t>
            </a:r>
            <a:r>
              <a:rPr lang="es-MX" dirty="0" smtClean="0">
                <a:solidFill>
                  <a:srgbClr val="000000"/>
                </a:solidFill>
                <a:latin typeface="Arial"/>
                <a:ea typeface="Arial"/>
                <a:cs typeface="Arial"/>
                <a:sym typeface="Arial"/>
              </a:rPr>
              <a:t> be </a:t>
            </a:r>
            <a:r>
              <a:rPr lang="es-MX" dirty="0" err="1" smtClean="0">
                <a:solidFill>
                  <a:srgbClr val="000000"/>
                </a:solidFill>
                <a:latin typeface="Arial"/>
                <a:ea typeface="Arial"/>
                <a:cs typeface="Arial"/>
                <a:sym typeface="Arial"/>
              </a:rPr>
              <a:t>priviledged</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but</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also</a:t>
            </a:r>
            <a:r>
              <a:rPr lang="es-MX" dirty="0" smtClean="0">
                <a:solidFill>
                  <a:srgbClr val="000000"/>
                </a:solidFill>
                <a:latin typeface="Arial"/>
                <a:ea typeface="Arial"/>
                <a:cs typeface="Arial"/>
                <a:sym typeface="Arial"/>
              </a:rPr>
              <a:t> global </a:t>
            </a:r>
            <a:r>
              <a:rPr lang="es-MX" dirty="0" err="1" smtClean="0">
                <a:solidFill>
                  <a:srgbClr val="000000"/>
                </a:solidFill>
                <a:latin typeface="Arial"/>
                <a:ea typeface="Arial"/>
                <a:cs typeface="Arial"/>
                <a:sym typeface="Arial"/>
              </a:rPr>
              <a:t>applications</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specially</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climate</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change</a:t>
            </a:r>
            <a:r>
              <a:rPr lang="es-MX" dirty="0" smtClean="0">
                <a:solidFill>
                  <a:srgbClr val="000000"/>
                </a:solidFill>
                <a:latin typeface="Arial"/>
                <a:ea typeface="Arial"/>
                <a:cs typeface="Arial"/>
                <a:sym typeface="Arial"/>
              </a:rPr>
              <a:t>, and </a:t>
            </a:r>
            <a:r>
              <a:rPr lang="es-MX" dirty="0" err="1" smtClean="0">
                <a:solidFill>
                  <a:srgbClr val="000000"/>
                </a:solidFill>
                <a:latin typeface="Arial"/>
                <a:ea typeface="Arial"/>
                <a:cs typeface="Arial"/>
                <a:sym typeface="Arial"/>
              </a:rPr>
              <a:t>disaster</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management</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for</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which</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communication</a:t>
            </a:r>
            <a:r>
              <a:rPr lang="es-MX" dirty="0" smtClean="0">
                <a:solidFill>
                  <a:srgbClr val="000000"/>
                </a:solidFill>
                <a:latin typeface="Arial"/>
                <a:ea typeface="Arial"/>
                <a:cs typeface="Arial"/>
                <a:sym typeface="Arial"/>
              </a:rPr>
              <a:t> satélites are </a:t>
            </a:r>
            <a:r>
              <a:rPr lang="es-MX" dirty="0" err="1" smtClean="0">
                <a:solidFill>
                  <a:srgbClr val="000000"/>
                </a:solidFill>
                <a:latin typeface="Arial"/>
                <a:ea typeface="Arial"/>
                <a:cs typeface="Arial"/>
                <a:sym typeface="Arial"/>
              </a:rPr>
              <a:t>also</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crutial</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infraestructure</a:t>
            </a:r>
            <a:r>
              <a:rPr lang="es-MX" dirty="0" smtClean="0">
                <a:solidFill>
                  <a:srgbClr val="000000"/>
                </a:solidFill>
                <a:latin typeface="Arial"/>
                <a:ea typeface="Arial"/>
                <a:cs typeface="Arial"/>
                <a:sym typeface="Arial"/>
              </a:rPr>
              <a:t>.</a:t>
            </a:r>
          </a:p>
          <a:p>
            <a:pPr algn="just">
              <a:buSzPct val="100000"/>
              <a:defRPr>
                <a:solidFill>
                  <a:srgbClr val="000000"/>
                </a:solidFill>
              </a:defRPr>
            </a:pPr>
            <a:endParaRPr lang="es-MX" sz="2000" dirty="0" smtClean="0">
              <a:solidFill>
                <a:srgbClr val="000000"/>
              </a:solidFill>
              <a:latin typeface="Arial"/>
              <a:ea typeface="Arial"/>
              <a:cs typeface="Arial"/>
              <a:sym typeface="Arial"/>
            </a:endParaRPr>
          </a:p>
          <a:p>
            <a:pPr marL="457200" indent="-457200" algn="just">
              <a:buSzPct val="100000"/>
              <a:buFont typeface="+mj-lt"/>
              <a:buAutoNum type="arabicPeriod" startAt="4"/>
              <a:defRPr>
                <a:solidFill>
                  <a:srgbClr val="000000"/>
                </a:solidFill>
              </a:defRPr>
            </a:pPr>
            <a:endParaRPr lang="es-MX" sz="2000" dirty="0">
              <a:solidFill>
                <a:srgbClr val="000000"/>
              </a:solidFill>
              <a:latin typeface="Arial"/>
              <a:ea typeface="Arial"/>
              <a:cs typeface="Arial"/>
              <a:sym typeface="Arial"/>
            </a:endParaRPr>
          </a:p>
          <a:p>
            <a:pPr lvl="0">
              <a:buSzPct val="100000"/>
              <a:defRPr>
                <a:solidFill>
                  <a:srgbClr val="000000"/>
                </a:solidFill>
              </a:defRPr>
            </a:pPr>
            <a:endParaRPr lang="es-MX" sz="2000" dirty="0" smtClean="0">
              <a:solidFill>
                <a:srgbClr val="000000"/>
              </a:solidFill>
              <a:latin typeface="Arial"/>
              <a:ea typeface="Arial"/>
              <a:cs typeface="Arial"/>
              <a:sym typeface="Arial"/>
            </a:endParaRPr>
          </a:p>
          <a:p>
            <a:pPr marL="457200" lvl="0" indent="-457200">
              <a:buSzPct val="100000"/>
              <a:buFont typeface="+mj-lt"/>
              <a:buAutoNum type="arabicPeriod"/>
              <a:defRPr>
                <a:solidFill>
                  <a:srgbClr val="000000"/>
                </a:solidFill>
              </a:defRPr>
            </a:pPr>
            <a:endParaRPr lang="es-MX" sz="2000" dirty="0" smtClean="0">
              <a:solidFill>
                <a:srgbClr val="000000"/>
              </a:solidFill>
              <a:latin typeface="Arial"/>
              <a:ea typeface="Arial"/>
              <a:cs typeface="Arial"/>
              <a:sym typeface="Arial"/>
            </a:endParaRPr>
          </a:p>
        </p:txBody>
      </p:sp>
    </p:spTree>
    <p:extLst>
      <p:ext uri="{BB962C8B-B14F-4D97-AF65-F5344CB8AC3E}">
        <p14:creationId xmlns:p14="http://schemas.microsoft.com/office/powerpoint/2010/main" val="54429618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87680" y="5030418"/>
            <a:ext cx="8345424" cy="133882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lvl="0" indent="-457200" algn="just">
              <a:lnSpc>
                <a:spcPct val="150000"/>
              </a:lnSpc>
              <a:buSzPct val="100000"/>
              <a:buFont typeface="+mj-lt"/>
              <a:buAutoNum type="arabicPeriod" startAt="7"/>
              <a:defRPr>
                <a:solidFill>
                  <a:srgbClr val="000000"/>
                </a:solidFill>
              </a:defRPr>
            </a:pPr>
            <a:r>
              <a:rPr lang="es-MX" dirty="0" err="1">
                <a:solidFill>
                  <a:srgbClr val="000000"/>
                </a:solidFill>
                <a:latin typeface="Arial"/>
                <a:ea typeface="Arial"/>
                <a:cs typeface="Arial"/>
                <a:sym typeface="Arial"/>
              </a:rPr>
              <a:t>The</a:t>
            </a:r>
            <a:r>
              <a:rPr lang="es-MX" dirty="0">
                <a:solidFill>
                  <a:srgbClr val="000000"/>
                </a:solidFill>
                <a:latin typeface="Arial"/>
                <a:ea typeface="Arial"/>
                <a:cs typeface="Arial"/>
                <a:sym typeface="Arial"/>
              </a:rPr>
              <a:t> International </a:t>
            </a:r>
            <a:r>
              <a:rPr lang="es-MX" dirty="0" err="1">
                <a:solidFill>
                  <a:srgbClr val="000000"/>
                </a:solidFill>
                <a:latin typeface="Arial"/>
                <a:ea typeface="Arial"/>
                <a:cs typeface="Arial"/>
                <a:sym typeface="Arial"/>
              </a:rPr>
              <a:t>Academy</a:t>
            </a:r>
            <a:r>
              <a:rPr lang="es-MX" dirty="0">
                <a:solidFill>
                  <a:srgbClr val="000000"/>
                </a:solidFill>
                <a:latin typeface="Arial"/>
                <a:ea typeface="Arial"/>
                <a:cs typeface="Arial"/>
                <a:sym typeface="Arial"/>
              </a:rPr>
              <a:t> of </a:t>
            </a:r>
            <a:r>
              <a:rPr lang="es-MX" dirty="0" err="1">
                <a:solidFill>
                  <a:srgbClr val="000000"/>
                </a:solidFill>
                <a:latin typeface="Arial"/>
                <a:ea typeface="Arial"/>
                <a:cs typeface="Arial"/>
                <a:sym typeface="Arial"/>
              </a:rPr>
              <a:t>Astronautics</a:t>
            </a:r>
            <a:r>
              <a:rPr lang="es-MX" dirty="0">
                <a:solidFill>
                  <a:srgbClr val="000000"/>
                </a:solidFill>
                <a:latin typeface="Arial"/>
                <a:ea typeface="Arial"/>
                <a:cs typeface="Arial"/>
                <a:sym typeface="Arial"/>
              </a:rPr>
              <a:t> (IAA), has </a:t>
            </a:r>
            <a:r>
              <a:rPr lang="es-MX" dirty="0" err="1">
                <a:solidFill>
                  <a:srgbClr val="000000"/>
                </a:solidFill>
                <a:latin typeface="Arial"/>
                <a:ea typeface="Arial"/>
                <a:cs typeface="Arial"/>
                <a:sym typeface="Arial"/>
              </a:rPr>
              <a:t>recognized</a:t>
            </a:r>
            <a:r>
              <a:rPr lang="es-MX" dirty="0">
                <a:solidFill>
                  <a:srgbClr val="000000"/>
                </a:solidFill>
                <a:latin typeface="Arial"/>
                <a:ea typeface="Arial"/>
                <a:cs typeface="Arial"/>
                <a:sym typeface="Arial"/>
              </a:rPr>
              <a:t> Mexico as </a:t>
            </a:r>
            <a:r>
              <a:rPr lang="es-MX" dirty="0" err="1" smtClean="0">
                <a:solidFill>
                  <a:srgbClr val="000000"/>
                </a:solidFill>
                <a:latin typeface="Arial"/>
                <a:ea typeface="Arial"/>
                <a:cs typeface="Arial"/>
                <a:sym typeface="Arial"/>
              </a:rPr>
              <a:t>an</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important</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player</a:t>
            </a:r>
            <a:r>
              <a:rPr lang="es-MX" dirty="0" smtClean="0">
                <a:solidFill>
                  <a:srgbClr val="000000"/>
                </a:solidFill>
                <a:latin typeface="Arial"/>
                <a:ea typeface="Arial"/>
                <a:cs typeface="Arial"/>
                <a:sym typeface="Arial"/>
              </a:rPr>
              <a:t> </a:t>
            </a:r>
            <a:r>
              <a:rPr lang="es-MX" dirty="0">
                <a:solidFill>
                  <a:srgbClr val="000000"/>
                </a:solidFill>
                <a:latin typeface="Arial"/>
                <a:ea typeface="Arial"/>
                <a:cs typeface="Arial"/>
                <a:sym typeface="Arial"/>
              </a:rPr>
              <a:t>in </a:t>
            </a:r>
            <a:r>
              <a:rPr lang="es-MX" dirty="0" err="1">
                <a:solidFill>
                  <a:srgbClr val="000000"/>
                </a:solidFill>
                <a:latin typeface="Arial"/>
                <a:ea typeface="Arial"/>
                <a:cs typeface="Arial"/>
                <a:sym typeface="Arial"/>
              </a:rPr>
              <a:t>coordinating</a:t>
            </a:r>
            <a:r>
              <a:rPr lang="es-MX" dirty="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international</a:t>
            </a:r>
            <a:r>
              <a:rPr lang="es-MX" dirty="0" smtClean="0">
                <a:solidFill>
                  <a:srgbClr val="000000"/>
                </a:solidFill>
                <a:latin typeface="Arial"/>
                <a:ea typeface="Arial"/>
                <a:cs typeface="Arial"/>
                <a:sym typeface="Arial"/>
              </a:rPr>
              <a:t> </a:t>
            </a:r>
            <a:r>
              <a:rPr lang="es-MX" dirty="0" err="1">
                <a:solidFill>
                  <a:srgbClr val="000000"/>
                </a:solidFill>
                <a:latin typeface="Arial"/>
                <a:ea typeface="Arial"/>
                <a:cs typeface="Arial"/>
                <a:sym typeface="Arial"/>
              </a:rPr>
              <a:t>space</a:t>
            </a:r>
            <a:r>
              <a:rPr lang="es-MX" dirty="0">
                <a:solidFill>
                  <a:srgbClr val="000000"/>
                </a:solidFill>
                <a:latin typeface="Arial"/>
                <a:ea typeface="Arial"/>
                <a:cs typeface="Arial"/>
                <a:sym typeface="Arial"/>
              </a:rPr>
              <a:t> </a:t>
            </a:r>
            <a:r>
              <a:rPr lang="es-MX" dirty="0" err="1">
                <a:solidFill>
                  <a:srgbClr val="000000"/>
                </a:solidFill>
                <a:latin typeface="Arial"/>
                <a:ea typeface="Arial"/>
                <a:cs typeface="Arial"/>
                <a:sym typeface="Arial"/>
              </a:rPr>
              <a:t>activities</a:t>
            </a:r>
            <a:r>
              <a:rPr lang="es-MX" dirty="0">
                <a:solidFill>
                  <a:srgbClr val="000000"/>
                </a:solidFill>
                <a:latin typeface="Arial"/>
                <a:ea typeface="Arial"/>
                <a:cs typeface="Arial"/>
                <a:sym typeface="Arial"/>
              </a:rPr>
              <a:t> in </a:t>
            </a:r>
            <a:r>
              <a:rPr lang="es-MX" dirty="0" err="1">
                <a:solidFill>
                  <a:srgbClr val="000000"/>
                </a:solidFill>
                <a:latin typeface="Arial"/>
                <a:ea typeface="Arial"/>
                <a:cs typeface="Arial"/>
                <a:sym typeface="Arial"/>
              </a:rPr>
              <a:t>Latin</a:t>
            </a:r>
            <a:r>
              <a:rPr lang="es-MX" dirty="0">
                <a:solidFill>
                  <a:srgbClr val="000000"/>
                </a:solidFill>
                <a:latin typeface="Arial"/>
                <a:ea typeface="Arial"/>
                <a:cs typeface="Arial"/>
                <a:sym typeface="Arial"/>
              </a:rPr>
              <a:t> </a:t>
            </a:r>
            <a:r>
              <a:rPr lang="es-MX" dirty="0" err="1">
                <a:solidFill>
                  <a:srgbClr val="000000"/>
                </a:solidFill>
                <a:latin typeface="Arial"/>
                <a:ea typeface="Arial"/>
                <a:cs typeface="Arial"/>
                <a:sym typeface="Arial"/>
              </a:rPr>
              <a:t>A</a:t>
            </a:r>
            <a:r>
              <a:rPr lang="es-MX" dirty="0" err="1" smtClean="0">
                <a:solidFill>
                  <a:srgbClr val="000000"/>
                </a:solidFill>
                <a:latin typeface="Arial"/>
                <a:ea typeface="Arial"/>
                <a:cs typeface="Arial"/>
                <a:sym typeface="Arial"/>
              </a:rPr>
              <a:t>merica</a:t>
            </a:r>
            <a:r>
              <a:rPr lang="es-MX" dirty="0" smtClean="0">
                <a:solidFill>
                  <a:srgbClr val="000000"/>
                </a:solidFill>
                <a:latin typeface="Arial"/>
                <a:ea typeface="Arial"/>
                <a:cs typeface="Arial"/>
                <a:sym typeface="Arial"/>
              </a:rPr>
              <a:t> </a:t>
            </a:r>
            <a:r>
              <a:rPr lang="es-MX" dirty="0" err="1">
                <a:solidFill>
                  <a:srgbClr val="000000"/>
                </a:solidFill>
                <a:latin typeface="Arial"/>
                <a:ea typeface="Arial"/>
                <a:cs typeface="Arial"/>
                <a:sym typeface="Arial"/>
              </a:rPr>
              <a:t>through</a:t>
            </a:r>
            <a:r>
              <a:rPr lang="es-MX" dirty="0">
                <a:solidFill>
                  <a:srgbClr val="000000"/>
                </a:solidFill>
                <a:latin typeface="Arial"/>
                <a:ea typeface="Arial"/>
                <a:cs typeface="Arial"/>
                <a:sym typeface="Arial"/>
              </a:rPr>
              <a:t> </a:t>
            </a:r>
            <a:r>
              <a:rPr lang="es-MX" dirty="0" err="1">
                <a:solidFill>
                  <a:srgbClr val="000000"/>
                </a:solidFill>
                <a:latin typeface="Arial"/>
                <a:ea typeface="Arial"/>
                <a:cs typeface="Arial"/>
                <a:sym typeface="Arial"/>
              </a:rPr>
              <a:t>its</a:t>
            </a:r>
            <a:r>
              <a:rPr lang="es-MX" dirty="0">
                <a:solidFill>
                  <a:srgbClr val="000000"/>
                </a:solidFill>
                <a:latin typeface="Arial"/>
                <a:ea typeface="Arial"/>
                <a:cs typeface="Arial"/>
                <a:sym typeface="Arial"/>
              </a:rPr>
              <a:t> </a:t>
            </a:r>
            <a:r>
              <a:rPr lang="es-MX" dirty="0" err="1">
                <a:solidFill>
                  <a:srgbClr val="000000"/>
                </a:solidFill>
                <a:latin typeface="Arial"/>
                <a:ea typeface="Arial"/>
                <a:cs typeface="Arial"/>
                <a:sym typeface="Arial"/>
              </a:rPr>
              <a:t>space</a:t>
            </a:r>
            <a:r>
              <a:rPr lang="es-MX" dirty="0">
                <a:solidFill>
                  <a:srgbClr val="000000"/>
                </a:solidFill>
                <a:latin typeface="Arial"/>
                <a:ea typeface="Arial"/>
                <a:cs typeface="Arial"/>
                <a:sym typeface="Arial"/>
              </a:rPr>
              <a:t> </a:t>
            </a:r>
            <a:r>
              <a:rPr lang="es-MX" dirty="0" err="1">
                <a:solidFill>
                  <a:srgbClr val="000000"/>
                </a:solidFill>
                <a:latin typeface="Arial"/>
                <a:ea typeface="Arial"/>
                <a:cs typeface="Arial"/>
                <a:sym typeface="Arial"/>
              </a:rPr>
              <a:t>agency</a:t>
            </a:r>
            <a:r>
              <a:rPr lang="es-MX" dirty="0">
                <a:solidFill>
                  <a:srgbClr val="000000"/>
                </a:solidFill>
                <a:latin typeface="Arial"/>
                <a:ea typeface="Arial"/>
                <a:cs typeface="Arial"/>
                <a:sym typeface="Arial"/>
              </a:rPr>
              <a:t> (AEM</a:t>
            </a:r>
            <a:r>
              <a:rPr lang="es-MX" dirty="0" smtClean="0">
                <a:solidFill>
                  <a:srgbClr val="000000"/>
                </a:solidFill>
                <a:latin typeface="Arial"/>
                <a:ea typeface="Arial"/>
                <a:cs typeface="Arial"/>
                <a:sym typeface="Arial"/>
              </a:rPr>
              <a:t>);</a:t>
            </a:r>
            <a:endParaRPr lang="es-MX" dirty="0">
              <a:solidFill>
                <a:srgbClr val="000000"/>
              </a:solidFill>
              <a:latin typeface="Arial"/>
              <a:ea typeface="Arial"/>
              <a:cs typeface="Arial"/>
              <a:sym typeface="Arial"/>
            </a:endParaRPr>
          </a:p>
        </p:txBody>
      </p:sp>
      <p:sp>
        <p:nvSpPr>
          <p:cNvPr id="5" name="CuadroTexto 4"/>
          <p:cNvSpPr txBox="1"/>
          <p:nvPr/>
        </p:nvSpPr>
        <p:spPr>
          <a:xfrm>
            <a:off x="152400" y="1295400"/>
            <a:ext cx="365760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s-MX" sz="1800" b="0" i="0" u="none" strike="noStrike" cap="none" spc="0" normalizeH="0" baseline="0" dirty="0" smtClean="0">
                <a:ln>
                  <a:noFill/>
                </a:ln>
                <a:solidFill>
                  <a:srgbClr val="002569"/>
                </a:solidFill>
                <a:effectLst/>
                <a:uFillTx/>
              </a:rPr>
              <a:t>CONT…</a:t>
            </a:r>
            <a:endParaRPr kumimoji="0" lang="en-US" sz="1800" b="0" i="0" u="none" strike="noStrike" cap="none" spc="0" normalizeH="0" baseline="0" dirty="0">
              <a:ln>
                <a:noFill/>
              </a:ln>
              <a:solidFill>
                <a:srgbClr val="002569"/>
              </a:solidFill>
              <a:effectLst/>
              <a:uFillTx/>
            </a:endParaRPr>
          </a:p>
        </p:txBody>
      </p:sp>
      <p:sp>
        <p:nvSpPr>
          <p:cNvPr id="6" name="CuadroTexto 5"/>
          <p:cNvSpPr txBox="1"/>
          <p:nvPr/>
        </p:nvSpPr>
        <p:spPr>
          <a:xfrm>
            <a:off x="469392" y="1752600"/>
            <a:ext cx="8217408" cy="32778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lgn="just">
              <a:lnSpc>
                <a:spcPct val="150000"/>
              </a:lnSpc>
              <a:buSzPct val="100000"/>
              <a:buFont typeface="+mj-lt"/>
              <a:buAutoNum type="arabicPeriod" startAt="5"/>
              <a:defRPr>
                <a:solidFill>
                  <a:srgbClr val="000000"/>
                </a:solidFill>
              </a:defRPr>
            </a:pPr>
            <a:r>
              <a:rPr lang="es-MX" dirty="0">
                <a:solidFill>
                  <a:srgbClr val="000000"/>
                </a:solidFill>
                <a:latin typeface="Arial"/>
                <a:ea typeface="Arial"/>
                <a:cs typeface="Arial"/>
                <a:sym typeface="Arial"/>
              </a:rPr>
              <a:t>Mexico has </a:t>
            </a:r>
            <a:r>
              <a:rPr lang="es-MX" dirty="0" err="1">
                <a:solidFill>
                  <a:srgbClr val="000000"/>
                </a:solidFill>
                <a:latin typeface="Arial"/>
                <a:ea typeface="Arial"/>
                <a:cs typeface="Arial"/>
                <a:sym typeface="Arial"/>
              </a:rPr>
              <a:t>already</a:t>
            </a:r>
            <a:r>
              <a:rPr lang="es-MX" dirty="0">
                <a:solidFill>
                  <a:srgbClr val="000000"/>
                </a:solidFill>
                <a:latin typeface="Arial"/>
                <a:ea typeface="Arial"/>
                <a:cs typeface="Arial"/>
                <a:sym typeface="Arial"/>
              </a:rPr>
              <a:t> </a:t>
            </a:r>
            <a:r>
              <a:rPr lang="es-MX" dirty="0" err="1">
                <a:solidFill>
                  <a:srgbClr val="000000"/>
                </a:solidFill>
                <a:latin typeface="Arial"/>
                <a:ea typeface="Arial"/>
                <a:cs typeface="Arial"/>
                <a:sym typeface="Arial"/>
              </a:rPr>
              <a:t>significant</a:t>
            </a:r>
            <a:r>
              <a:rPr lang="es-MX" dirty="0">
                <a:solidFill>
                  <a:srgbClr val="000000"/>
                </a:solidFill>
                <a:latin typeface="Arial"/>
                <a:ea typeface="Arial"/>
                <a:cs typeface="Arial"/>
                <a:sym typeface="Arial"/>
              </a:rPr>
              <a:t> </a:t>
            </a:r>
            <a:r>
              <a:rPr lang="es-MX" dirty="0" err="1">
                <a:solidFill>
                  <a:srgbClr val="000000"/>
                </a:solidFill>
                <a:latin typeface="Arial"/>
                <a:ea typeface="Arial"/>
                <a:cs typeface="Arial"/>
                <a:sym typeface="Arial"/>
              </a:rPr>
              <a:t>ground</a:t>
            </a:r>
            <a:r>
              <a:rPr lang="es-MX" dirty="0">
                <a:solidFill>
                  <a:srgbClr val="000000"/>
                </a:solidFill>
                <a:latin typeface="Arial"/>
                <a:ea typeface="Arial"/>
                <a:cs typeface="Arial"/>
                <a:sym typeface="Arial"/>
              </a:rPr>
              <a:t> </a:t>
            </a:r>
            <a:r>
              <a:rPr lang="es-MX" dirty="0" err="1">
                <a:solidFill>
                  <a:srgbClr val="000000"/>
                </a:solidFill>
                <a:latin typeface="Arial"/>
                <a:ea typeface="Arial"/>
                <a:cs typeface="Arial"/>
                <a:sym typeface="Arial"/>
              </a:rPr>
              <a:t>segment</a:t>
            </a:r>
            <a:r>
              <a:rPr lang="es-MX" dirty="0">
                <a:solidFill>
                  <a:srgbClr val="000000"/>
                </a:solidFill>
                <a:latin typeface="Arial"/>
                <a:ea typeface="Arial"/>
                <a:cs typeface="Arial"/>
                <a:sym typeface="Arial"/>
              </a:rPr>
              <a:t> </a:t>
            </a:r>
            <a:r>
              <a:rPr lang="es-MX" dirty="0" err="1">
                <a:solidFill>
                  <a:srgbClr val="000000"/>
                </a:solidFill>
                <a:latin typeface="Arial"/>
                <a:ea typeface="Arial"/>
                <a:cs typeface="Arial"/>
                <a:sym typeface="Arial"/>
              </a:rPr>
              <a:t>activities</a:t>
            </a:r>
            <a:r>
              <a:rPr lang="es-MX" dirty="0">
                <a:solidFill>
                  <a:srgbClr val="000000"/>
                </a:solidFill>
                <a:latin typeface="Arial"/>
                <a:ea typeface="Arial"/>
                <a:cs typeface="Arial"/>
                <a:sym typeface="Arial"/>
              </a:rPr>
              <a:t>, </a:t>
            </a:r>
            <a:r>
              <a:rPr lang="es-MX" dirty="0" err="1">
                <a:solidFill>
                  <a:srgbClr val="000000"/>
                </a:solidFill>
                <a:latin typeface="Arial"/>
                <a:ea typeface="Arial"/>
                <a:cs typeface="Arial"/>
                <a:sym typeface="Arial"/>
              </a:rPr>
              <a:t>such</a:t>
            </a:r>
            <a:r>
              <a:rPr lang="es-MX" dirty="0">
                <a:solidFill>
                  <a:srgbClr val="000000"/>
                </a:solidFill>
                <a:latin typeface="Arial"/>
                <a:ea typeface="Arial"/>
                <a:cs typeface="Arial"/>
                <a:sym typeface="Arial"/>
              </a:rPr>
              <a:t> as </a:t>
            </a:r>
            <a:r>
              <a:rPr lang="es-MX" dirty="0" err="1">
                <a:solidFill>
                  <a:srgbClr val="000000"/>
                </a:solidFill>
                <a:latin typeface="Arial"/>
                <a:ea typeface="Arial"/>
                <a:cs typeface="Arial"/>
                <a:sym typeface="Arial"/>
              </a:rPr>
              <a:t>the</a:t>
            </a:r>
            <a:r>
              <a:rPr lang="es-MX" dirty="0">
                <a:solidFill>
                  <a:srgbClr val="000000"/>
                </a:solidFill>
                <a:latin typeface="Arial"/>
                <a:ea typeface="Arial"/>
                <a:cs typeface="Arial"/>
                <a:sym typeface="Arial"/>
              </a:rPr>
              <a:t> </a:t>
            </a:r>
            <a:r>
              <a:rPr lang="es-MX" dirty="0" err="1">
                <a:solidFill>
                  <a:srgbClr val="000000"/>
                </a:solidFill>
                <a:latin typeface="Arial"/>
                <a:ea typeface="Arial"/>
                <a:cs typeface="Arial"/>
                <a:sym typeface="Arial"/>
              </a:rPr>
              <a:t>operations</a:t>
            </a:r>
            <a:r>
              <a:rPr lang="es-MX" dirty="0">
                <a:solidFill>
                  <a:srgbClr val="000000"/>
                </a:solidFill>
                <a:latin typeface="Arial"/>
                <a:ea typeface="Arial"/>
                <a:cs typeface="Arial"/>
                <a:sym typeface="Arial"/>
              </a:rPr>
              <a:t> of </a:t>
            </a:r>
            <a:r>
              <a:rPr lang="es-MX" dirty="0" err="1">
                <a:solidFill>
                  <a:srgbClr val="000000"/>
                </a:solidFill>
                <a:latin typeface="Arial"/>
                <a:ea typeface="Arial"/>
                <a:cs typeface="Arial"/>
                <a:sym typeface="Arial"/>
              </a:rPr>
              <a:t>the</a:t>
            </a:r>
            <a:r>
              <a:rPr lang="es-MX" dirty="0">
                <a:solidFill>
                  <a:srgbClr val="000000"/>
                </a:solidFill>
                <a:latin typeface="Arial"/>
                <a:ea typeface="Arial"/>
                <a:cs typeface="Arial"/>
                <a:sym typeface="Arial"/>
              </a:rPr>
              <a:t> ERMEX and ERIS </a:t>
            </a:r>
            <a:r>
              <a:rPr lang="es-MX" dirty="0" err="1">
                <a:solidFill>
                  <a:srgbClr val="000000"/>
                </a:solidFill>
                <a:latin typeface="Arial"/>
                <a:ea typeface="Arial"/>
                <a:cs typeface="Arial"/>
                <a:sym typeface="Arial"/>
              </a:rPr>
              <a:t>ground</a:t>
            </a:r>
            <a:r>
              <a:rPr lang="es-MX" dirty="0">
                <a:solidFill>
                  <a:srgbClr val="000000"/>
                </a:solidFill>
                <a:latin typeface="Arial"/>
                <a:ea typeface="Arial"/>
                <a:cs typeface="Arial"/>
                <a:sym typeface="Arial"/>
              </a:rPr>
              <a:t> </a:t>
            </a:r>
            <a:r>
              <a:rPr lang="es-MX" dirty="0" err="1">
                <a:solidFill>
                  <a:srgbClr val="000000"/>
                </a:solidFill>
                <a:latin typeface="Arial"/>
                <a:ea typeface="Arial"/>
                <a:cs typeface="Arial"/>
                <a:sym typeface="Arial"/>
              </a:rPr>
              <a:t>stations</a:t>
            </a:r>
            <a:r>
              <a:rPr lang="es-MX" dirty="0">
                <a:solidFill>
                  <a:srgbClr val="000000"/>
                </a:solidFill>
                <a:latin typeface="Arial"/>
                <a:ea typeface="Arial"/>
                <a:cs typeface="Arial"/>
                <a:sym typeface="Arial"/>
              </a:rPr>
              <a:t> </a:t>
            </a:r>
            <a:r>
              <a:rPr lang="es-MX" dirty="0" err="1">
                <a:solidFill>
                  <a:srgbClr val="000000"/>
                </a:solidFill>
                <a:latin typeface="Arial"/>
                <a:ea typeface="Arial"/>
                <a:cs typeface="Arial"/>
                <a:sym typeface="Arial"/>
              </a:rPr>
              <a:t>which</a:t>
            </a:r>
            <a:r>
              <a:rPr lang="es-MX" dirty="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receive</a:t>
            </a:r>
            <a:r>
              <a:rPr lang="es-MX" dirty="0" smtClean="0">
                <a:solidFill>
                  <a:srgbClr val="000000"/>
                </a:solidFill>
                <a:latin typeface="Arial"/>
                <a:ea typeface="Arial"/>
                <a:cs typeface="Arial"/>
                <a:sym typeface="Arial"/>
              </a:rPr>
              <a:t> and </a:t>
            </a:r>
            <a:r>
              <a:rPr lang="es-MX" dirty="0" err="1">
                <a:solidFill>
                  <a:srgbClr val="000000"/>
                </a:solidFill>
                <a:latin typeface="Arial"/>
                <a:ea typeface="Arial"/>
                <a:cs typeface="Arial"/>
                <a:sym typeface="Arial"/>
              </a:rPr>
              <a:t>process</a:t>
            </a:r>
            <a:r>
              <a:rPr lang="es-MX" dirty="0">
                <a:solidFill>
                  <a:srgbClr val="000000"/>
                </a:solidFill>
                <a:latin typeface="Arial"/>
                <a:ea typeface="Arial"/>
                <a:cs typeface="Arial"/>
                <a:sym typeface="Arial"/>
              </a:rPr>
              <a:t> data </a:t>
            </a:r>
            <a:r>
              <a:rPr lang="es-MX" dirty="0" err="1">
                <a:solidFill>
                  <a:srgbClr val="000000"/>
                </a:solidFill>
                <a:latin typeface="Arial"/>
                <a:ea typeface="Arial"/>
                <a:cs typeface="Arial"/>
                <a:sym typeface="Arial"/>
              </a:rPr>
              <a:t>from</a:t>
            </a:r>
            <a:r>
              <a:rPr lang="es-MX" dirty="0">
                <a:solidFill>
                  <a:srgbClr val="000000"/>
                </a:solidFill>
                <a:latin typeface="Arial"/>
                <a:ea typeface="Arial"/>
                <a:cs typeface="Arial"/>
                <a:sym typeface="Arial"/>
              </a:rPr>
              <a:t> </a:t>
            </a:r>
            <a:r>
              <a:rPr lang="es-MX" dirty="0" err="1">
                <a:solidFill>
                  <a:srgbClr val="000000"/>
                </a:solidFill>
                <a:latin typeface="Arial"/>
                <a:ea typeface="Arial"/>
                <a:cs typeface="Arial"/>
                <a:sym typeface="Arial"/>
              </a:rPr>
              <a:t>several</a:t>
            </a:r>
            <a:r>
              <a:rPr lang="es-MX" dirty="0">
                <a:solidFill>
                  <a:srgbClr val="000000"/>
                </a:solidFill>
                <a:latin typeface="Arial"/>
                <a:ea typeface="Arial"/>
                <a:cs typeface="Arial"/>
                <a:sym typeface="Arial"/>
              </a:rPr>
              <a:t> </a:t>
            </a:r>
            <a:r>
              <a:rPr lang="es-MX" dirty="0" err="1">
                <a:solidFill>
                  <a:srgbClr val="000000"/>
                </a:solidFill>
                <a:latin typeface="Arial"/>
                <a:ea typeface="Arial"/>
                <a:cs typeface="Arial"/>
                <a:sym typeface="Arial"/>
              </a:rPr>
              <a:t>satellites</a:t>
            </a:r>
            <a:r>
              <a:rPr lang="es-MX" dirty="0" smtClean="0">
                <a:solidFill>
                  <a:srgbClr val="000000"/>
                </a:solidFill>
                <a:latin typeface="Arial"/>
                <a:ea typeface="Arial"/>
                <a:cs typeface="Arial"/>
                <a:sym typeface="Arial"/>
              </a:rPr>
              <a:t>;</a:t>
            </a:r>
          </a:p>
          <a:p>
            <a:pPr marL="342900" indent="-342900" algn="just">
              <a:lnSpc>
                <a:spcPct val="150000"/>
              </a:lnSpc>
              <a:buSzPct val="100000"/>
              <a:buFont typeface="+mj-lt"/>
              <a:buAutoNum type="arabicPeriod" startAt="5"/>
              <a:defRPr>
                <a:solidFill>
                  <a:srgbClr val="000000"/>
                </a:solidFill>
              </a:defRPr>
            </a:pPr>
            <a:endParaRPr lang="es-MX" dirty="0">
              <a:solidFill>
                <a:srgbClr val="000000"/>
              </a:solidFill>
              <a:latin typeface="Arial"/>
              <a:ea typeface="Arial"/>
              <a:cs typeface="Arial"/>
              <a:sym typeface="Arial"/>
            </a:endParaRPr>
          </a:p>
          <a:p>
            <a:pPr marL="342900" indent="-342900" algn="just">
              <a:lnSpc>
                <a:spcPct val="150000"/>
              </a:lnSpc>
              <a:buSzPct val="100000"/>
              <a:buFont typeface="+mj-lt"/>
              <a:buAutoNum type="arabicPeriod" startAt="5"/>
              <a:defRPr>
                <a:solidFill>
                  <a:srgbClr val="000000"/>
                </a:solidFill>
              </a:defRPr>
            </a:pPr>
            <a:r>
              <a:rPr lang="es-MX" dirty="0" smtClean="0">
                <a:solidFill>
                  <a:srgbClr val="000000"/>
                </a:solidFill>
                <a:latin typeface="Arial"/>
                <a:ea typeface="Arial"/>
                <a:cs typeface="Arial"/>
                <a:sym typeface="Arial"/>
              </a:rPr>
              <a:t>AEM </a:t>
            </a:r>
            <a:r>
              <a:rPr lang="es-MX" dirty="0" err="1">
                <a:solidFill>
                  <a:srgbClr val="000000"/>
                </a:solidFill>
                <a:latin typeface="Arial"/>
                <a:ea typeface="Arial"/>
                <a:cs typeface="Arial"/>
                <a:sym typeface="Arial"/>
              </a:rPr>
              <a:t>is</a:t>
            </a:r>
            <a:r>
              <a:rPr lang="es-MX" dirty="0">
                <a:solidFill>
                  <a:srgbClr val="000000"/>
                </a:solidFill>
                <a:latin typeface="Arial"/>
                <a:ea typeface="Arial"/>
                <a:cs typeface="Arial"/>
                <a:sym typeface="Arial"/>
              </a:rPr>
              <a:t> </a:t>
            </a:r>
            <a:r>
              <a:rPr lang="es-MX" dirty="0" err="1">
                <a:solidFill>
                  <a:srgbClr val="000000"/>
                </a:solidFill>
                <a:latin typeface="Arial"/>
                <a:ea typeface="Arial"/>
                <a:cs typeface="Arial"/>
                <a:sym typeface="Arial"/>
              </a:rPr>
              <a:t>currently</a:t>
            </a:r>
            <a:r>
              <a:rPr lang="es-MX" dirty="0">
                <a:solidFill>
                  <a:srgbClr val="000000"/>
                </a:solidFill>
                <a:latin typeface="Arial"/>
                <a:ea typeface="Arial"/>
                <a:cs typeface="Arial"/>
                <a:sym typeface="Arial"/>
              </a:rPr>
              <a:t> </a:t>
            </a:r>
            <a:r>
              <a:rPr lang="es-MX" dirty="0" err="1">
                <a:solidFill>
                  <a:srgbClr val="000000"/>
                </a:solidFill>
                <a:latin typeface="Arial"/>
                <a:ea typeface="Arial"/>
                <a:cs typeface="Arial"/>
                <a:sym typeface="Arial"/>
              </a:rPr>
              <a:t>on</a:t>
            </a:r>
            <a:r>
              <a:rPr lang="es-MX" dirty="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definition</a:t>
            </a:r>
            <a:r>
              <a:rPr lang="es-MX" dirty="0" smtClean="0">
                <a:solidFill>
                  <a:srgbClr val="000000"/>
                </a:solidFill>
                <a:latin typeface="Arial"/>
                <a:ea typeface="Arial"/>
                <a:cs typeface="Arial"/>
                <a:sym typeface="Arial"/>
              </a:rPr>
              <a:t> </a:t>
            </a:r>
            <a:r>
              <a:rPr lang="es-MX" dirty="0">
                <a:solidFill>
                  <a:srgbClr val="000000"/>
                </a:solidFill>
                <a:latin typeface="Arial"/>
                <a:ea typeface="Arial"/>
                <a:cs typeface="Arial"/>
                <a:sym typeface="Arial"/>
              </a:rPr>
              <a:t>and </a:t>
            </a:r>
            <a:r>
              <a:rPr lang="es-MX" dirty="0" err="1">
                <a:solidFill>
                  <a:srgbClr val="000000"/>
                </a:solidFill>
                <a:latin typeface="Arial"/>
                <a:ea typeface="Arial"/>
                <a:cs typeface="Arial"/>
                <a:sym typeface="Arial"/>
              </a:rPr>
              <a:t>feasibility</a:t>
            </a:r>
            <a:r>
              <a:rPr lang="es-MX" dirty="0">
                <a:solidFill>
                  <a:srgbClr val="000000"/>
                </a:solidFill>
                <a:latin typeface="Arial"/>
                <a:ea typeface="Arial"/>
                <a:cs typeface="Arial"/>
                <a:sym typeface="Arial"/>
              </a:rPr>
              <a:t> </a:t>
            </a:r>
            <a:r>
              <a:rPr lang="es-MX" dirty="0" err="1">
                <a:solidFill>
                  <a:srgbClr val="000000"/>
                </a:solidFill>
                <a:latin typeface="Arial"/>
                <a:ea typeface="Arial"/>
                <a:cs typeface="Arial"/>
                <a:sym typeface="Arial"/>
              </a:rPr>
              <a:t>phase</a:t>
            </a:r>
            <a:r>
              <a:rPr lang="es-MX" dirty="0">
                <a:solidFill>
                  <a:srgbClr val="000000"/>
                </a:solidFill>
                <a:latin typeface="Arial"/>
                <a:ea typeface="Arial"/>
                <a:cs typeface="Arial"/>
                <a:sym typeface="Arial"/>
              </a:rPr>
              <a:t> in </a:t>
            </a:r>
            <a:r>
              <a:rPr lang="es-MX" dirty="0" err="1">
                <a:solidFill>
                  <a:srgbClr val="000000"/>
                </a:solidFill>
                <a:latin typeface="Arial"/>
                <a:ea typeface="Arial"/>
                <a:cs typeface="Arial"/>
                <a:sym typeface="Arial"/>
              </a:rPr>
              <a:t>the</a:t>
            </a:r>
            <a:r>
              <a:rPr lang="es-MX" dirty="0">
                <a:solidFill>
                  <a:srgbClr val="000000"/>
                </a:solidFill>
                <a:latin typeface="Arial"/>
                <a:ea typeface="Arial"/>
                <a:cs typeface="Arial"/>
                <a:sym typeface="Arial"/>
              </a:rPr>
              <a:t> </a:t>
            </a:r>
            <a:r>
              <a:rPr lang="es-MX" dirty="0" err="1">
                <a:solidFill>
                  <a:srgbClr val="000000"/>
                </a:solidFill>
                <a:latin typeface="Arial"/>
                <a:ea typeface="Arial"/>
                <a:cs typeface="Arial"/>
                <a:sym typeface="Arial"/>
              </a:rPr>
              <a:t>design</a:t>
            </a:r>
            <a:r>
              <a:rPr lang="es-MX" dirty="0">
                <a:solidFill>
                  <a:srgbClr val="000000"/>
                </a:solidFill>
                <a:latin typeface="Arial"/>
                <a:ea typeface="Arial"/>
                <a:cs typeface="Arial"/>
                <a:sym typeface="Arial"/>
              </a:rPr>
              <a:t> of </a:t>
            </a:r>
            <a:r>
              <a:rPr lang="es-MX" dirty="0" err="1">
                <a:solidFill>
                  <a:srgbClr val="000000"/>
                </a:solidFill>
                <a:latin typeface="Arial"/>
                <a:ea typeface="Arial"/>
                <a:cs typeface="Arial"/>
                <a:sym typeface="Arial"/>
              </a:rPr>
              <a:t>ground</a:t>
            </a:r>
            <a:r>
              <a:rPr lang="es-MX" dirty="0">
                <a:solidFill>
                  <a:srgbClr val="000000"/>
                </a:solidFill>
                <a:latin typeface="Arial"/>
                <a:ea typeface="Arial"/>
                <a:cs typeface="Arial"/>
                <a:sym typeface="Arial"/>
              </a:rPr>
              <a:t> </a:t>
            </a:r>
            <a:r>
              <a:rPr lang="es-MX" dirty="0" err="1">
                <a:solidFill>
                  <a:srgbClr val="000000"/>
                </a:solidFill>
                <a:latin typeface="Arial"/>
                <a:ea typeface="Arial"/>
                <a:cs typeface="Arial"/>
                <a:sym typeface="Arial"/>
              </a:rPr>
              <a:t>segments</a:t>
            </a:r>
            <a:r>
              <a:rPr lang="es-MX" dirty="0">
                <a:solidFill>
                  <a:srgbClr val="000000"/>
                </a:solidFill>
                <a:latin typeface="Arial"/>
                <a:ea typeface="Arial"/>
                <a:cs typeface="Arial"/>
                <a:sym typeface="Arial"/>
              </a:rPr>
              <a:t>, in </a:t>
            </a:r>
            <a:r>
              <a:rPr lang="es-MX" dirty="0" err="1">
                <a:solidFill>
                  <a:srgbClr val="000000"/>
                </a:solidFill>
                <a:latin typeface="Arial"/>
                <a:ea typeface="Arial"/>
                <a:cs typeface="Arial"/>
                <a:sym typeface="Arial"/>
              </a:rPr>
              <a:t>addition</a:t>
            </a:r>
            <a:r>
              <a:rPr lang="es-MX" dirty="0">
                <a:solidFill>
                  <a:srgbClr val="000000"/>
                </a:solidFill>
                <a:latin typeface="Arial"/>
                <a:ea typeface="Arial"/>
                <a:cs typeface="Arial"/>
                <a:sym typeface="Arial"/>
              </a:rPr>
              <a:t> to </a:t>
            </a:r>
            <a:r>
              <a:rPr lang="es-MX" dirty="0" err="1">
                <a:solidFill>
                  <a:srgbClr val="000000"/>
                </a:solidFill>
                <a:latin typeface="Arial"/>
                <a:ea typeface="Arial"/>
                <a:cs typeface="Arial"/>
                <a:sym typeface="Arial"/>
              </a:rPr>
              <a:t>the</a:t>
            </a:r>
            <a:r>
              <a:rPr lang="es-MX" dirty="0">
                <a:solidFill>
                  <a:srgbClr val="000000"/>
                </a:solidFill>
                <a:latin typeface="Arial"/>
                <a:ea typeface="Arial"/>
                <a:cs typeface="Arial"/>
                <a:sym typeface="Arial"/>
              </a:rPr>
              <a:t> </a:t>
            </a:r>
            <a:r>
              <a:rPr lang="es-MX" dirty="0" err="1">
                <a:solidFill>
                  <a:srgbClr val="000000"/>
                </a:solidFill>
                <a:latin typeface="Arial"/>
                <a:ea typeface="Arial"/>
                <a:cs typeface="Arial"/>
                <a:sym typeface="Arial"/>
              </a:rPr>
              <a:t>infrastructure</a:t>
            </a:r>
            <a:r>
              <a:rPr lang="es-MX" dirty="0">
                <a:solidFill>
                  <a:srgbClr val="000000"/>
                </a:solidFill>
                <a:latin typeface="Arial"/>
                <a:ea typeface="Arial"/>
                <a:cs typeface="Arial"/>
                <a:sym typeface="Arial"/>
              </a:rPr>
              <a:t> </a:t>
            </a:r>
            <a:r>
              <a:rPr lang="es-MX" dirty="0" err="1">
                <a:solidFill>
                  <a:srgbClr val="000000"/>
                </a:solidFill>
                <a:latin typeface="Arial"/>
                <a:ea typeface="Arial"/>
                <a:cs typeface="Arial"/>
                <a:sym typeface="Arial"/>
              </a:rPr>
              <a:t>that</a:t>
            </a:r>
            <a:r>
              <a:rPr lang="es-MX" dirty="0">
                <a:solidFill>
                  <a:srgbClr val="000000"/>
                </a:solidFill>
                <a:latin typeface="Arial"/>
                <a:ea typeface="Arial"/>
                <a:cs typeface="Arial"/>
                <a:sym typeface="Arial"/>
              </a:rPr>
              <a:t> </a:t>
            </a:r>
            <a:r>
              <a:rPr lang="es-MX" dirty="0" err="1">
                <a:solidFill>
                  <a:srgbClr val="000000"/>
                </a:solidFill>
                <a:latin typeface="Arial"/>
                <a:ea typeface="Arial"/>
                <a:cs typeface="Arial"/>
                <a:sym typeface="Arial"/>
              </a:rPr>
              <a:t>is</a:t>
            </a:r>
            <a:r>
              <a:rPr lang="es-MX" dirty="0">
                <a:solidFill>
                  <a:srgbClr val="000000"/>
                </a:solidFill>
                <a:latin typeface="Arial"/>
                <a:ea typeface="Arial"/>
                <a:cs typeface="Arial"/>
                <a:sym typeface="Arial"/>
              </a:rPr>
              <a:t> </a:t>
            </a:r>
            <a:r>
              <a:rPr lang="es-MX" dirty="0" err="1">
                <a:solidFill>
                  <a:srgbClr val="000000"/>
                </a:solidFill>
                <a:latin typeface="Arial"/>
                <a:ea typeface="Arial"/>
                <a:cs typeface="Arial"/>
                <a:sym typeface="Arial"/>
              </a:rPr>
              <a:t>currently</a:t>
            </a:r>
            <a:r>
              <a:rPr lang="es-MX" dirty="0">
                <a:solidFill>
                  <a:srgbClr val="000000"/>
                </a:solidFill>
                <a:latin typeface="Arial"/>
                <a:ea typeface="Arial"/>
                <a:cs typeface="Arial"/>
                <a:sym typeface="Arial"/>
              </a:rPr>
              <a:t> </a:t>
            </a:r>
            <a:r>
              <a:rPr lang="es-MX" dirty="0" err="1">
                <a:solidFill>
                  <a:srgbClr val="000000"/>
                </a:solidFill>
                <a:latin typeface="Arial"/>
                <a:ea typeface="Arial"/>
                <a:cs typeface="Arial"/>
                <a:sym typeface="Arial"/>
              </a:rPr>
              <a:t>operational</a:t>
            </a:r>
            <a:r>
              <a:rPr lang="es-MX" dirty="0">
                <a:solidFill>
                  <a:srgbClr val="000000"/>
                </a:solidFill>
                <a:latin typeface="Arial"/>
                <a:ea typeface="Arial"/>
                <a:cs typeface="Arial"/>
                <a:sym typeface="Arial"/>
              </a:rPr>
              <a:t> in </a:t>
            </a:r>
            <a:r>
              <a:rPr lang="es-MX" dirty="0" err="1">
                <a:solidFill>
                  <a:srgbClr val="000000"/>
                </a:solidFill>
                <a:latin typeface="Arial"/>
                <a:ea typeface="Arial"/>
                <a:cs typeface="Arial"/>
                <a:sym typeface="Arial"/>
              </a:rPr>
              <a:t>the</a:t>
            </a:r>
            <a:r>
              <a:rPr lang="es-MX" dirty="0">
                <a:solidFill>
                  <a:srgbClr val="000000"/>
                </a:solidFill>
                <a:latin typeface="Arial"/>
                <a:ea typeface="Arial"/>
                <a:cs typeface="Arial"/>
                <a:sym typeface="Arial"/>
              </a:rPr>
              <a:t> </a:t>
            </a:r>
            <a:r>
              <a:rPr lang="es-MX" dirty="0" smtClean="0">
                <a:solidFill>
                  <a:srgbClr val="000000"/>
                </a:solidFill>
                <a:latin typeface="Arial"/>
                <a:ea typeface="Arial"/>
                <a:cs typeface="Arial"/>
                <a:sym typeface="Arial"/>
              </a:rPr>
              <a:t>country;</a:t>
            </a:r>
            <a:endParaRPr lang="es-MX" dirty="0">
              <a:solidFill>
                <a:srgbClr val="000000"/>
              </a:solidFill>
              <a:latin typeface="Arial"/>
              <a:ea typeface="Arial"/>
              <a:cs typeface="Arial"/>
              <a:sym typeface="Arial"/>
            </a:endParaRPr>
          </a:p>
          <a:p>
            <a:pPr marL="342900" marR="0" indent="-342900" algn="l" defTabSz="457200" rtl="0" fontAlgn="auto" latinLnBrk="1" hangingPunct="0">
              <a:lnSpc>
                <a:spcPct val="100000"/>
              </a:lnSpc>
              <a:spcBef>
                <a:spcPts val="0"/>
              </a:spcBef>
              <a:spcAft>
                <a:spcPts val="0"/>
              </a:spcAft>
              <a:buClrTx/>
              <a:buSzTx/>
              <a:buFont typeface="+mj-lt"/>
              <a:buAutoNum type="arabicPeriod" startAt="6"/>
              <a:tabLst/>
            </a:pPr>
            <a:endParaRPr kumimoji="0" lang="en-US"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2556224758"/>
      </p:ext>
    </p:extLst>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43000" y="1905000"/>
            <a:ext cx="6253880" cy="4032980"/>
          </a:xfrm>
          <a:prstGeom prst="rect">
            <a:avLst/>
          </a:prstGeom>
        </p:spPr>
      </p:pic>
    </p:spTree>
    <p:extLst>
      <p:ext uri="{BB962C8B-B14F-4D97-AF65-F5344CB8AC3E}">
        <p14:creationId xmlns:p14="http://schemas.microsoft.com/office/powerpoint/2010/main" val="2055753366"/>
      </p:ext>
    </p:extLst>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81000" y="1371600"/>
            <a:ext cx="8686800" cy="50321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0">
              <a:buSzPct val="100000"/>
              <a:defRPr>
                <a:solidFill>
                  <a:srgbClr val="000000"/>
                </a:solidFill>
              </a:defRPr>
            </a:pPr>
            <a:endParaRPr lang="es-MX" dirty="0">
              <a:solidFill>
                <a:srgbClr val="000000"/>
              </a:solidFill>
              <a:latin typeface="Arial"/>
              <a:ea typeface="Arial"/>
              <a:cs typeface="Arial"/>
              <a:sym typeface="Arial"/>
            </a:endParaRPr>
          </a:p>
          <a:p>
            <a:pPr>
              <a:buSzPct val="100000"/>
              <a:defRPr>
                <a:solidFill>
                  <a:srgbClr val="000000"/>
                </a:solidFill>
              </a:defRPr>
            </a:pPr>
            <a:r>
              <a:rPr lang="es-MX" sz="2000" u="sng" dirty="0" err="1">
                <a:latin typeface="Arial Bold"/>
                <a:ea typeface="Arial Bold"/>
                <a:cs typeface="Arial Bold"/>
                <a:sym typeface="Arial"/>
              </a:rPr>
              <a:t>Contributions</a:t>
            </a:r>
            <a:r>
              <a:rPr lang="es-MX" sz="2000" u="sng" dirty="0">
                <a:latin typeface="Arial Bold"/>
                <a:ea typeface="Arial Bold"/>
                <a:cs typeface="Arial Bold"/>
                <a:sym typeface="Arial"/>
              </a:rPr>
              <a:t> to CEOS </a:t>
            </a:r>
            <a:r>
              <a:rPr lang="es-MX" sz="2000" u="sng" dirty="0" err="1" smtClean="0">
                <a:latin typeface="Arial Bold"/>
                <a:ea typeface="Arial Bold"/>
                <a:cs typeface="Arial Bold"/>
                <a:sym typeface="Arial"/>
              </a:rPr>
              <a:t>activities</a:t>
            </a:r>
            <a:endParaRPr lang="es-MX" sz="2000" u="sng" dirty="0" smtClean="0">
              <a:latin typeface="Arial Bold"/>
              <a:ea typeface="Arial Bold"/>
              <a:cs typeface="Arial Bold"/>
              <a:sym typeface="Arial"/>
            </a:endParaRPr>
          </a:p>
          <a:p>
            <a:pPr>
              <a:buSzPct val="100000"/>
              <a:defRPr>
                <a:solidFill>
                  <a:srgbClr val="000000"/>
                </a:solidFill>
              </a:defRPr>
            </a:pPr>
            <a:endParaRPr lang="es-MX" sz="2000" u="sng" dirty="0">
              <a:latin typeface="Arial Bold"/>
              <a:ea typeface="Arial Bold"/>
              <a:cs typeface="Arial Bold"/>
              <a:sym typeface="Arial"/>
            </a:endParaRPr>
          </a:p>
          <a:p>
            <a:pPr>
              <a:buSzPct val="100000"/>
              <a:defRPr>
                <a:solidFill>
                  <a:srgbClr val="000000"/>
                </a:solidFill>
              </a:defRPr>
            </a:pPr>
            <a:endParaRPr lang="es-MX" sz="2000" u="sng" dirty="0">
              <a:latin typeface="Arial Bold"/>
              <a:ea typeface="Arial Bold"/>
              <a:cs typeface="Arial Bold"/>
              <a:sym typeface="Arial"/>
            </a:endParaRPr>
          </a:p>
          <a:p>
            <a:pPr marL="457200" lvl="0" indent="-457200" algn="just">
              <a:lnSpc>
                <a:spcPct val="150000"/>
              </a:lnSpc>
              <a:buSzPct val="100000"/>
              <a:buFont typeface="+mj-lt"/>
              <a:buAutoNum type="arabicPeriod"/>
              <a:defRPr>
                <a:solidFill>
                  <a:srgbClr val="000000"/>
                </a:solidFill>
              </a:defRPr>
            </a:pPr>
            <a:r>
              <a:rPr lang="es-MX" dirty="0" smtClean="0">
                <a:solidFill>
                  <a:srgbClr val="000000"/>
                </a:solidFill>
                <a:latin typeface="Arial"/>
                <a:ea typeface="Arial"/>
                <a:cs typeface="Arial"/>
                <a:sym typeface="Arial"/>
              </a:rPr>
              <a:t>To </a:t>
            </a:r>
            <a:r>
              <a:rPr lang="es-MX" dirty="0" err="1" smtClean="0">
                <a:solidFill>
                  <a:srgbClr val="000000"/>
                </a:solidFill>
                <a:latin typeface="Arial"/>
                <a:ea typeface="Arial"/>
                <a:cs typeface="Arial"/>
                <a:sym typeface="Arial"/>
              </a:rPr>
              <a:t>promote</a:t>
            </a:r>
            <a:r>
              <a:rPr lang="es-MX" dirty="0" smtClean="0">
                <a:solidFill>
                  <a:srgbClr val="000000"/>
                </a:solidFill>
                <a:latin typeface="Arial"/>
                <a:ea typeface="Arial"/>
                <a:cs typeface="Arial"/>
                <a:sym typeface="Arial"/>
              </a:rPr>
              <a:t> and </a:t>
            </a:r>
            <a:r>
              <a:rPr lang="es-MX" dirty="0" err="1" smtClean="0">
                <a:solidFill>
                  <a:srgbClr val="000000"/>
                </a:solidFill>
                <a:latin typeface="Arial"/>
                <a:ea typeface="Arial"/>
                <a:cs typeface="Arial"/>
                <a:sym typeface="Arial"/>
              </a:rPr>
              <a:t>coordinate</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space</a:t>
            </a:r>
            <a:r>
              <a:rPr lang="es-MX" dirty="0" smtClean="0">
                <a:solidFill>
                  <a:srgbClr val="000000"/>
                </a:solidFill>
                <a:latin typeface="Arial"/>
                <a:ea typeface="Arial"/>
                <a:cs typeface="Arial"/>
                <a:sym typeface="Arial"/>
              </a:rPr>
              <a:t> </a:t>
            </a:r>
            <a:r>
              <a:rPr lang="es-MX" dirty="0" err="1">
                <a:solidFill>
                  <a:srgbClr val="000000"/>
                </a:solidFill>
                <a:latin typeface="Arial"/>
                <a:ea typeface="Arial"/>
                <a:cs typeface="Arial"/>
                <a:sym typeface="Arial"/>
              </a:rPr>
              <a:t>based</a:t>
            </a:r>
            <a:r>
              <a:rPr lang="es-MX" dirty="0">
                <a:solidFill>
                  <a:srgbClr val="000000"/>
                </a:solidFill>
                <a:latin typeface="Arial"/>
                <a:ea typeface="Arial"/>
                <a:cs typeface="Arial"/>
                <a:sym typeface="Arial"/>
              </a:rPr>
              <a:t> </a:t>
            </a:r>
            <a:r>
              <a:rPr lang="es-MX" dirty="0" smtClean="0">
                <a:solidFill>
                  <a:srgbClr val="000000"/>
                </a:solidFill>
                <a:latin typeface="Arial"/>
                <a:ea typeface="Arial"/>
                <a:cs typeface="Arial"/>
                <a:sym typeface="Arial"/>
              </a:rPr>
              <a:t>E.O. </a:t>
            </a:r>
            <a:r>
              <a:rPr lang="es-MX" dirty="0" err="1">
                <a:solidFill>
                  <a:srgbClr val="000000"/>
                </a:solidFill>
                <a:latin typeface="Arial"/>
                <a:ea typeface="Arial"/>
                <a:cs typeface="Arial"/>
                <a:sym typeface="Arial"/>
              </a:rPr>
              <a:t>activities</a:t>
            </a:r>
            <a:r>
              <a:rPr lang="es-MX" dirty="0">
                <a:solidFill>
                  <a:srgbClr val="000000"/>
                </a:solidFill>
                <a:latin typeface="Arial"/>
                <a:ea typeface="Arial"/>
                <a:cs typeface="Arial"/>
                <a:sym typeface="Arial"/>
              </a:rPr>
              <a:t> in </a:t>
            </a:r>
            <a:r>
              <a:rPr lang="es-MX" dirty="0" err="1" smtClean="0">
                <a:solidFill>
                  <a:srgbClr val="000000"/>
                </a:solidFill>
                <a:latin typeface="Arial"/>
                <a:ea typeface="Arial"/>
                <a:cs typeface="Arial"/>
                <a:sym typeface="Arial"/>
              </a:rPr>
              <a:t>the</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region</a:t>
            </a:r>
            <a:r>
              <a:rPr lang="es-MX" dirty="0" smtClean="0">
                <a:solidFill>
                  <a:srgbClr val="000000"/>
                </a:solidFill>
                <a:latin typeface="Arial"/>
                <a:ea typeface="Arial"/>
                <a:cs typeface="Arial"/>
                <a:sym typeface="Arial"/>
              </a:rPr>
              <a:t> </a:t>
            </a:r>
            <a:r>
              <a:rPr lang="es-MX" dirty="0" err="1">
                <a:solidFill>
                  <a:srgbClr val="000000"/>
                </a:solidFill>
                <a:latin typeface="Arial"/>
                <a:ea typeface="Arial"/>
                <a:cs typeface="Arial"/>
                <a:sym typeface="Arial"/>
              </a:rPr>
              <a:t>through</a:t>
            </a:r>
            <a:r>
              <a:rPr lang="es-MX" dirty="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international</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cooperation</a:t>
            </a:r>
            <a:r>
              <a:rPr lang="es-MX" dirty="0" smtClean="0">
                <a:solidFill>
                  <a:srgbClr val="000000"/>
                </a:solidFill>
                <a:latin typeface="Arial"/>
                <a:ea typeface="Arial"/>
                <a:cs typeface="Arial"/>
                <a:sym typeface="Arial"/>
              </a:rPr>
              <a:t>;</a:t>
            </a:r>
          </a:p>
          <a:p>
            <a:pPr marL="342900" lvl="0" indent="-342900" algn="just">
              <a:lnSpc>
                <a:spcPct val="150000"/>
              </a:lnSpc>
              <a:buSzPct val="100000"/>
              <a:buFont typeface="+mj-lt"/>
              <a:buAutoNum type="arabicPeriod"/>
              <a:defRPr>
                <a:solidFill>
                  <a:srgbClr val="000000"/>
                </a:solidFill>
              </a:defRPr>
            </a:pPr>
            <a:endParaRPr lang="es-MX" dirty="0" smtClean="0">
              <a:solidFill>
                <a:srgbClr val="000000"/>
              </a:solidFill>
              <a:latin typeface="Arial"/>
              <a:ea typeface="Arial"/>
              <a:cs typeface="Arial"/>
              <a:sym typeface="Arial"/>
            </a:endParaRPr>
          </a:p>
          <a:p>
            <a:pPr marL="457200" indent="-457200" algn="just">
              <a:lnSpc>
                <a:spcPct val="150000"/>
              </a:lnSpc>
              <a:buSzPct val="100000"/>
              <a:buFont typeface="+mj-lt"/>
              <a:buAutoNum type="arabicPeriod"/>
              <a:defRPr>
                <a:solidFill>
                  <a:srgbClr val="000000"/>
                </a:solidFill>
              </a:defRPr>
            </a:pPr>
            <a:r>
              <a:rPr lang="es-MX" dirty="0">
                <a:solidFill>
                  <a:srgbClr val="000000"/>
                </a:solidFill>
                <a:latin typeface="Arial"/>
                <a:ea typeface="Arial"/>
                <a:cs typeface="Arial"/>
                <a:sym typeface="Arial"/>
              </a:rPr>
              <a:t>AEM has </a:t>
            </a:r>
            <a:r>
              <a:rPr lang="es-MX" dirty="0" err="1">
                <a:solidFill>
                  <a:srgbClr val="000000"/>
                </a:solidFill>
                <a:latin typeface="Arial"/>
                <a:ea typeface="Arial"/>
                <a:cs typeface="Arial"/>
                <a:sym typeface="Arial"/>
              </a:rPr>
              <a:t>the</a:t>
            </a:r>
            <a:r>
              <a:rPr lang="es-MX" dirty="0">
                <a:solidFill>
                  <a:srgbClr val="000000"/>
                </a:solidFill>
                <a:latin typeface="Arial"/>
                <a:ea typeface="Arial"/>
                <a:cs typeface="Arial"/>
                <a:sym typeface="Arial"/>
              </a:rPr>
              <a:t> </a:t>
            </a:r>
            <a:r>
              <a:rPr lang="es-MX" dirty="0" err="1">
                <a:solidFill>
                  <a:srgbClr val="000000"/>
                </a:solidFill>
                <a:latin typeface="Arial"/>
                <a:ea typeface="Arial"/>
                <a:cs typeface="Arial"/>
                <a:sym typeface="Arial"/>
              </a:rPr>
              <a:t>potential</a:t>
            </a:r>
            <a:r>
              <a:rPr lang="es-MX" dirty="0">
                <a:solidFill>
                  <a:srgbClr val="000000"/>
                </a:solidFill>
                <a:latin typeface="Arial"/>
                <a:ea typeface="Arial"/>
                <a:cs typeface="Arial"/>
                <a:sym typeface="Arial"/>
              </a:rPr>
              <a:t> to </a:t>
            </a:r>
            <a:r>
              <a:rPr lang="es-MX" dirty="0" err="1" smtClean="0">
                <a:solidFill>
                  <a:srgbClr val="000000"/>
                </a:solidFill>
                <a:latin typeface="Arial"/>
                <a:ea typeface="Arial"/>
                <a:cs typeface="Arial"/>
                <a:sym typeface="Arial"/>
              </a:rPr>
              <a:t>strengthen</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the</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space</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activities</a:t>
            </a:r>
            <a:r>
              <a:rPr lang="es-MX" dirty="0" smtClean="0">
                <a:solidFill>
                  <a:srgbClr val="000000"/>
                </a:solidFill>
                <a:latin typeface="Arial"/>
                <a:ea typeface="Arial"/>
                <a:cs typeface="Arial"/>
                <a:sym typeface="Arial"/>
              </a:rPr>
              <a:t> in </a:t>
            </a:r>
            <a:r>
              <a:rPr lang="es-MX" dirty="0" err="1" smtClean="0">
                <a:solidFill>
                  <a:srgbClr val="000000"/>
                </a:solidFill>
                <a:latin typeface="Arial"/>
                <a:ea typeface="Arial"/>
                <a:cs typeface="Arial"/>
                <a:sym typeface="Arial"/>
              </a:rPr>
              <a:t>the</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region</a:t>
            </a:r>
            <a:r>
              <a:rPr lang="es-MX" dirty="0" smtClean="0">
                <a:solidFill>
                  <a:srgbClr val="000000"/>
                </a:solidFill>
                <a:latin typeface="Arial"/>
                <a:ea typeface="Arial"/>
                <a:cs typeface="Arial"/>
                <a:sym typeface="Arial"/>
              </a:rPr>
              <a:t>;</a:t>
            </a:r>
          </a:p>
          <a:p>
            <a:pPr marL="342900" indent="-342900" algn="just">
              <a:lnSpc>
                <a:spcPct val="150000"/>
              </a:lnSpc>
              <a:buSzPct val="100000"/>
              <a:buFont typeface="+mj-lt"/>
              <a:buAutoNum type="arabicPeriod"/>
              <a:defRPr>
                <a:solidFill>
                  <a:srgbClr val="000000"/>
                </a:solidFill>
              </a:defRPr>
            </a:pPr>
            <a:endParaRPr lang="es-MX" dirty="0" smtClean="0">
              <a:solidFill>
                <a:srgbClr val="000000"/>
              </a:solidFill>
              <a:latin typeface="Arial"/>
              <a:ea typeface="Arial"/>
              <a:cs typeface="Arial"/>
              <a:sym typeface="Arial"/>
            </a:endParaRPr>
          </a:p>
          <a:p>
            <a:pPr marL="457200" indent="-457200" algn="just">
              <a:lnSpc>
                <a:spcPct val="150000"/>
              </a:lnSpc>
              <a:buSzPct val="100000"/>
              <a:buFont typeface="+mj-lt"/>
              <a:buAutoNum type="arabicPeriod"/>
              <a:defRPr>
                <a:solidFill>
                  <a:srgbClr val="000000"/>
                </a:solidFill>
              </a:defRPr>
            </a:pPr>
            <a:r>
              <a:rPr lang="es-MX" dirty="0" smtClean="0">
                <a:solidFill>
                  <a:srgbClr val="000000"/>
                </a:solidFill>
                <a:latin typeface="Arial"/>
                <a:ea typeface="Arial"/>
                <a:cs typeface="Arial"/>
                <a:sym typeface="Arial"/>
              </a:rPr>
              <a:t>AEM </a:t>
            </a:r>
            <a:r>
              <a:rPr lang="es-MX" dirty="0" err="1" smtClean="0">
                <a:solidFill>
                  <a:srgbClr val="000000"/>
                </a:solidFill>
                <a:latin typeface="Arial"/>
                <a:ea typeface="Arial"/>
                <a:cs typeface="Arial"/>
                <a:sym typeface="Arial"/>
              </a:rPr>
              <a:t>is</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willing</a:t>
            </a:r>
            <a:r>
              <a:rPr lang="es-MX" dirty="0" smtClean="0">
                <a:solidFill>
                  <a:srgbClr val="000000"/>
                </a:solidFill>
                <a:latin typeface="Arial"/>
                <a:ea typeface="Arial"/>
                <a:cs typeface="Arial"/>
                <a:sym typeface="Arial"/>
              </a:rPr>
              <a:t> to share </a:t>
            </a:r>
            <a:r>
              <a:rPr lang="es-MX" dirty="0" err="1" smtClean="0">
                <a:solidFill>
                  <a:srgbClr val="000000"/>
                </a:solidFill>
                <a:latin typeface="Arial"/>
                <a:ea typeface="Arial"/>
                <a:cs typeface="Arial"/>
                <a:sym typeface="Arial"/>
              </a:rPr>
              <a:t>technical</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information</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locally</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generated</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related</a:t>
            </a:r>
            <a:r>
              <a:rPr lang="es-MX" dirty="0" smtClean="0">
                <a:solidFill>
                  <a:srgbClr val="000000"/>
                </a:solidFill>
                <a:latin typeface="Arial"/>
                <a:ea typeface="Arial"/>
                <a:cs typeface="Arial"/>
                <a:sym typeface="Arial"/>
              </a:rPr>
              <a:t> to </a:t>
            </a:r>
            <a:r>
              <a:rPr lang="es-MX" dirty="0" err="1" smtClean="0">
                <a:solidFill>
                  <a:srgbClr val="000000"/>
                </a:solidFill>
                <a:latin typeface="Arial"/>
                <a:ea typeface="Arial"/>
                <a:cs typeface="Arial"/>
                <a:sym typeface="Arial"/>
              </a:rPr>
              <a:t>Earth</a:t>
            </a:r>
            <a:r>
              <a:rPr lang="es-MX" dirty="0" smtClean="0">
                <a:solidFill>
                  <a:srgbClr val="000000"/>
                </a:solidFill>
                <a:latin typeface="Arial"/>
                <a:ea typeface="Arial"/>
                <a:cs typeface="Arial"/>
                <a:sym typeface="Arial"/>
              </a:rPr>
              <a:t> </a:t>
            </a:r>
            <a:r>
              <a:rPr lang="es-MX" dirty="0" err="1">
                <a:solidFill>
                  <a:srgbClr val="000000"/>
                </a:solidFill>
                <a:latin typeface="Arial"/>
                <a:ea typeface="Arial"/>
                <a:cs typeface="Arial"/>
                <a:sym typeface="Arial"/>
              </a:rPr>
              <a:t>O</a:t>
            </a:r>
            <a:r>
              <a:rPr lang="es-MX" dirty="0" err="1" smtClean="0">
                <a:solidFill>
                  <a:srgbClr val="000000"/>
                </a:solidFill>
                <a:latin typeface="Arial"/>
                <a:ea typeface="Arial"/>
                <a:cs typeface="Arial"/>
                <a:sym typeface="Arial"/>
              </a:rPr>
              <a:t>bservation</a:t>
            </a:r>
            <a:r>
              <a:rPr lang="es-MX" dirty="0" smtClean="0">
                <a:solidFill>
                  <a:srgbClr val="000000"/>
                </a:solidFill>
                <a:latin typeface="Arial"/>
                <a:ea typeface="Arial"/>
                <a:cs typeface="Arial"/>
                <a:sym typeface="Arial"/>
              </a:rPr>
              <a:t>, and to </a:t>
            </a:r>
            <a:r>
              <a:rPr lang="es-MX" dirty="0" err="1" smtClean="0">
                <a:solidFill>
                  <a:srgbClr val="000000"/>
                </a:solidFill>
                <a:latin typeface="Arial"/>
                <a:ea typeface="Arial"/>
                <a:cs typeface="Arial"/>
                <a:sym typeface="Arial"/>
              </a:rPr>
              <a:t>work</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jointly</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with</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other</a:t>
            </a:r>
            <a:r>
              <a:rPr lang="es-MX" dirty="0" smtClean="0">
                <a:solidFill>
                  <a:srgbClr val="000000"/>
                </a:solidFill>
                <a:latin typeface="Arial"/>
                <a:ea typeface="Arial"/>
                <a:cs typeface="Arial"/>
                <a:sym typeface="Arial"/>
              </a:rPr>
              <a:t> CEOS agencies to </a:t>
            </a:r>
            <a:r>
              <a:rPr lang="es-MX" dirty="0" err="1" smtClean="0">
                <a:solidFill>
                  <a:srgbClr val="000000"/>
                </a:solidFill>
                <a:latin typeface="Arial"/>
                <a:ea typeface="Arial"/>
                <a:cs typeface="Arial"/>
                <a:sym typeface="Arial"/>
              </a:rPr>
              <a:t>develop</a:t>
            </a:r>
            <a:r>
              <a:rPr lang="es-MX" dirty="0" smtClean="0">
                <a:solidFill>
                  <a:srgbClr val="000000"/>
                </a:solidFill>
                <a:latin typeface="Arial"/>
                <a:ea typeface="Arial"/>
                <a:cs typeface="Arial"/>
                <a:sym typeface="Arial"/>
              </a:rPr>
              <a:t> </a:t>
            </a:r>
            <a:r>
              <a:rPr lang="es-MX" dirty="0" err="1" smtClean="0">
                <a:solidFill>
                  <a:srgbClr val="000000"/>
                </a:solidFill>
                <a:latin typeface="Arial"/>
                <a:ea typeface="Arial"/>
                <a:cs typeface="Arial"/>
                <a:sym typeface="Arial"/>
              </a:rPr>
              <a:t>projects</a:t>
            </a:r>
            <a:r>
              <a:rPr lang="es-MX" dirty="0">
                <a:solidFill>
                  <a:srgbClr val="000000"/>
                </a:solidFill>
                <a:latin typeface="Arial"/>
                <a:ea typeface="Arial"/>
                <a:cs typeface="Arial"/>
                <a:sym typeface="Arial"/>
              </a:rPr>
              <a:t>.</a:t>
            </a:r>
            <a:endParaRPr lang="es-MX" dirty="0" smtClean="0">
              <a:solidFill>
                <a:srgbClr val="000000"/>
              </a:solidFill>
              <a:latin typeface="Arial"/>
              <a:ea typeface="Arial"/>
              <a:cs typeface="Arial"/>
              <a:sym typeface="Arial"/>
            </a:endParaRPr>
          </a:p>
          <a:p>
            <a:pPr marL="457200" indent="-457200">
              <a:buSzPct val="100000"/>
              <a:buFont typeface="+mj-lt"/>
              <a:buAutoNum type="arabicPeriod"/>
              <a:defRPr>
                <a:solidFill>
                  <a:srgbClr val="000000"/>
                </a:solidFill>
              </a:defRPr>
            </a:pPr>
            <a:endParaRPr lang="es-MX" dirty="0" smtClean="0">
              <a:solidFill>
                <a:srgbClr val="000000"/>
              </a:solidFill>
              <a:latin typeface="Arial"/>
              <a:ea typeface="Arial"/>
              <a:cs typeface="Arial"/>
              <a:sym typeface="Arial"/>
            </a:endParaRPr>
          </a:p>
          <a:p>
            <a:pPr marL="457200" indent="-457200">
              <a:buSzPct val="100000"/>
              <a:buFont typeface="+mj-lt"/>
              <a:buAutoNum type="arabicPeriod"/>
              <a:defRPr>
                <a:solidFill>
                  <a:srgbClr val="000000"/>
                </a:solidFill>
              </a:defRPr>
            </a:pPr>
            <a:endParaRPr lang="es-MX" dirty="0">
              <a:solidFill>
                <a:srgbClr val="000000"/>
              </a:solidFill>
              <a:latin typeface="Arial"/>
              <a:ea typeface="Arial"/>
              <a:cs typeface="Arial"/>
              <a:sym typeface="Arial"/>
            </a:endParaRPr>
          </a:p>
          <a:p>
            <a:pPr marL="457200" lvl="0" indent="-457200">
              <a:buSzPct val="100000"/>
              <a:buFont typeface="+mj-lt"/>
              <a:buAutoNum type="arabicPeriod"/>
              <a:defRPr>
                <a:solidFill>
                  <a:srgbClr val="000000"/>
                </a:solidFill>
              </a:defRPr>
            </a:pPr>
            <a:endParaRPr lang="es-MX"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509753869"/>
      </p:ext>
    </p:extLst>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2400" y="1502690"/>
            <a:ext cx="8686800" cy="53553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s-MX" dirty="0">
                <a:solidFill>
                  <a:srgbClr val="000000"/>
                </a:solidFill>
                <a:latin typeface="Arial"/>
                <a:ea typeface="Arial"/>
                <a:cs typeface="Arial"/>
              </a:rPr>
              <a:t>The </a:t>
            </a:r>
            <a:r>
              <a:rPr lang="es-MX" dirty="0" err="1">
                <a:solidFill>
                  <a:srgbClr val="000000"/>
                </a:solidFill>
                <a:latin typeface="Arial"/>
                <a:ea typeface="Arial"/>
                <a:cs typeface="Arial"/>
              </a:rPr>
              <a:t>main</a:t>
            </a:r>
            <a:r>
              <a:rPr lang="es-MX" dirty="0">
                <a:solidFill>
                  <a:srgbClr val="000000"/>
                </a:solidFill>
                <a:latin typeface="Arial"/>
                <a:ea typeface="Arial"/>
                <a:cs typeface="Arial"/>
              </a:rPr>
              <a:t> </a:t>
            </a:r>
            <a:r>
              <a:rPr lang="es-MX" dirty="0" err="1">
                <a:solidFill>
                  <a:srgbClr val="000000"/>
                </a:solidFill>
                <a:latin typeface="Arial"/>
                <a:ea typeface="Arial"/>
                <a:cs typeface="Arial"/>
              </a:rPr>
              <a:t>contributions</a:t>
            </a:r>
            <a:r>
              <a:rPr lang="es-MX" dirty="0">
                <a:solidFill>
                  <a:srgbClr val="000000"/>
                </a:solidFill>
                <a:latin typeface="Arial"/>
                <a:ea typeface="Arial"/>
                <a:cs typeface="Arial"/>
              </a:rPr>
              <a:t> of AEM to CEOS are:</a:t>
            </a:r>
          </a:p>
          <a:p>
            <a:pPr marL="0" marR="0" indent="0" algn="l" defTabSz="457200" rtl="0" fontAlgn="auto" latinLnBrk="1" hangingPunct="0">
              <a:lnSpc>
                <a:spcPct val="100000"/>
              </a:lnSpc>
              <a:spcBef>
                <a:spcPts val="0"/>
              </a:spcBef>
              <a:spcAft>
                <a:spcPts val="0"/>
              </a:spcAft>
              <a:buClrTx/>
              <a:buSzTx/>
              <a:buFontTx/>
              <a:buNone/>
              <a:tabLst/>
            </a:pPr>
            <a:r>
              <a:rPr lang="es-MX" dirty="0" err="1">
                <a:solidFill>
                  <a:srgbClr val="000000"/>
                </a:solidFill>
                <a:latin typeface="Arial"/>
                <a:ea typeface="Arial"/>
                <a:cs typeface="Arial"/>
              </a:rPr>
              <a:t>Working</a:t>
            </a:r>
            <a:r>
              <a:rPr lang="es-MX" dirty="0">
                <a:solidFill>
                  <a:srgbClr val="000000"/>
                </a:solidFill>
                <a:latin typeface="Arial"/>
                <a:ea typeface="Arial"/>
                <a:cs typeface="Arial"/>
              </a:rPr>
              <a:t> </a:t>
            </a:r>
            <a:r>
              <a:rPr lang="es-MX" dirty="0" err="1">
                <a:solidFill>
                  <a:srgbClr val="000000"/>
                </a:solidFill>
                <a:latin typeface="Arial"/>
                <a:ea typeface="Arial"/>
                <a:cs typeface="Arial"/>
              </a:rPr>
              <a:t>Groups</a:t>
            </a:r>
            <a:r>
              <a:rPr lang="es-MX" dirty="0">
                <a:solidFill>
                  <a:srgbClr val="000000"/>
                </a:solidFill>
                <a:latin typeface="Arial"/>
                <a:ea typeface="Arial"/>
                <a:cs typeface="Arial"/>
              </a:rPr>
              <a:t>:</a:t>
            </a:r>
          </a:p>
          <a:p>
            <a:pPr marL="0" marR="0" indent="0" algn="l" defTabSz="457200" rtl="0" fontAlgn="auto" latinLnBrk="1" hangingPunct="0">
              <a:lnSpc>
                <a:spcPct val="100000"/>
              </a:lnSpc>
              <a:spcBef>
                <a:spcPts val="0"/>
              </a:spcBef>
              <a:spcAft>
                <a:spcPts val="0"/>
              </a:spcAft>
              <a:buClrTx/>
              <a:buSzTx/>
              <a:buFontTx/>
              <a:buNone/>
              <a:tabLst/>
            </a:pPr>
            <a:endParaRPr lang="es-MX" dirty="0">
              <a:solidFill>
                <a:srgbClr val="000000"/>
              </a:solidFill>
              <a:latin typeface="Arial"/>
              <a:ea typeface="Arial"/>
              <a:cs typeface="Arial"/>
            </a:endParaRPr>
          </a:p>
          <a:p>
            <a:pPr algn="l" rtl="0" latinLnBrk="1" hangingPunct="0"/>
            <a:r>
              <a:rPr lang="en-US" dirty="0" err="1">
                <a:solidFill>
                  <a:srgbClr val="000000"/>
                </a:solidFill>
                <a:latin typeface="Arial"/>
                <a:ea typeface="Arial"/>
                <a:cs typeface="Arial"/>
              </a:rPr>
              <a:t>WGCapD</a:t>
            </a:r>
            <a:endParaRPr lang="en-US" dirty="0">
              <a:solidFill>
                <a:srgbClr val="000000"/>
              </a:solidFill>
              <a:latin typeface="Arial"/>
              <a:ea typeface="Arial"/>
              <a:cs typeface="Arial"/>
            </a:endParaRPr>
          </a:p>
          <a:p>
            <a:pPr marL="285750" indent="-285750" algn="l" rtl="0" latinLnBrk="1" hangingPunct="0">
              <a:buFont typeface="Arial" panose="020B0604020202020204" pitchFamily="34" charset="0"/>
              <a:buChar char="•"/>
            </a:pPr>
            <a:r>
              <a:rPr lang="es-MX" dirty="0">
                <a:solidFill>
                  <a:srgbClr val="000000"/>
                </a:solidFill>
                <a:latin typeface="Arial"/>
                <a:ea typeface="Arial"/>
                <a:cs typeface="Arial"/>
              </a:rPr>
              <a:t>AEM </a:t>
            </a:r>
            <a:r>
              <a:rPr lang="es-MX" dirty="0" err="1">
                <a:solidFill>
                  <a:srgbClr val="000000"/>
                </a:solidFill>
                <a:latin typeface="Arial"/>
                <a:ea typeface="Arial"/>
                <a:cs typeface="Arial"/>
              </a:rPr>
              <a:t>plans</a:t>
            </a:r>
            <a:r>
              <a:rPr lang="es-MX" dirty="0">
                <a:solidFill>
                  <a:srgbClr val="000000"/>
                </a:solidFill>
                <a:latin typeface="Arial"/>
                <a:ea typeface="Arial"/>
                <a:cs typeface="Arial"/>
              </a:rPr>
              <a:t> to </a:t>
            </a:r>
            <a:r>
              <a:rPr lang="es-MX" dirty="0" err="1">
                <a:solidFill>
                  <a:srgbClr val="000000"/>
                </a:solidFill>
                <a:latin typeface="Arial"/>
                <a:ea typeface="Arial"/>
                <a:cs typeface="Arial"/>
              </a:rPr>
              <a:t>engage</a:t>
            </a:r>
            <a:r>
              <a:rPr lang="es-MX" dirty="0">
                <a:solidFill>
                  <a:srgbClr val="000000"/>
                </a:solidFill>
                <a:latin typeface="Arial"/>
                <a:ea typeface="Arial"/>
                <a:cs typeface="Arial"/>
              </a:rPr>
              <a:t> </a:t>
            </a:r>
            <a:r>
              <a:rPr lang="es-MX" dirty="0" err="1">
                <a:solidFill>
                  <a:srgbClr val="000000"/>
                </a:solidFill>
                <a:latin typeface="Arial"/>
                <a:ea typeface="Arial"/>
                <a:cs typeface="Arial"/>
              </a:rPr>
              <a:t>with</a:t>
            </a:r>
            <a:r>
              <a:rPr lang="es-MX" dirty="0">
                <a:solidFill>
                  <a:srgbClr val="000000"/>
                </a:solidFill>
                <a:latin typeface="Arial"/>
                <a:ea typeface="Arial"/>
                <a:cs typeface="Arial"/>
              </a:rPr>
              <a:t> </a:t>
            </a:r>
            <a:r>
              <a:rPr lang="es-MX" dirty="0" err="1">
                <a:solidFill>
                  <a:srgbClr val="000000"/>
                </a:solidFill>
                <a:latin typeface="Arial"/>
                <a:ea typeface="Arial"/>
                <a:cs typeface="Arial"/>
              </a:rPr>
              <a:t>WGCapD</a:t>
            </a:r>
            <a:r>
              <a:rPr lang="es-MX" dirty="0">
                <a:solidFill>
                  <a:srgbClr val="000000"/>
                </a:solidFill>
                <a:latin typeface="Arial"/>
                <a:ea typeface="Arial"/>
                <a:cs typeface="Arial"/>
              </a:rPr>
              <a:t> </a:t>
            </a:r>
            <a:r>
              <a:rPr lang="es-MX" dirty="0" err="1">
                <a:solidFill>
                  <a:srgbClr val="000000"/>
                </a:solidFill>
                <a:latin typeface="Arial"/>
                <a:ea typeface="Arial"/>
                <a:cs typeface="Arial"/>
              </a:rPr>
              <a:t>initiatives</a:t>
            </a:r>
            <a:r>
              <a:rPr lang="es-MX" dirty="0">
                <a:solidFill>
                  <a:srgbClr val="000000"/>
                </a:solidFill>
                <a:latin typeface="Arial"/>
                <a:ea typeface="Arial"/>
                <a:cs typeface="Arial"/>
              </a:rPr>
              <a:t> </a:t>
            </a:r>
            <a:r>
              <a:rPr lang="es-MX" dirty="0" err="1">
                <a:solidFill>
                  <a:srgbClr val="000000"/>
                </a:solidFill>
                <a:latin typeface="Arial"/>
                <a:ea typeface="Arial"/>
                <a:cs typeface="Arial"/>
              </a:rPr>
              <a:t>by</a:t>
            </a:r>
            <a:r>
              <a:rPr lang="es-MX" dirty="0">
                <a:solidFill>
                  <a:srgbClr val="000000"/>
                </a:solidFill>
                <a:latin typeface="Arial"/>
                <a:ea typeface="Arial"/>
                <a:cs typeface="Arial"/>
              </a:rPr>
              <a:t> </a:t>
            </a:r>
            <a:r>
              <a:rPr lang="es-MX" dirty="0" err="1">
                <a:solidFill>
                  <a:srgbClr val="000000"/>
                </a:solidFill>
                <a:latin typeface="Arial"/>
                <a:ea typeface="Arial"/>
                <a:cs typeface="Arial"/>
              </a:rPr>
              <a:t>contributing</a:t>
            </a:r>
            <a:r>
              <a:rPr lang="es-MX" dirty="0">
                <a:solidFill>
                  <a:srgbClr val="000000"/>
                </a:solidFill>
                <a:latin typeface="Arial"/>
                <a:ea typeface="Arial"/>
                <a:cs typeface="Arial"/>
              </a:rPr>
              <a:t> to the </a:t>
            </a:r>
            <a:r>
              <a:rPr lang="es-MX" dirty="0" err="1">
                <a:solidFill>
                  <a:srgbClr val="000000"/>
                </a:solidFill>
                <a:latin typeface="Arial"/>
                <a:ea typeface="Arial"/>
                <a:cs typeface="Arial"/>
              </a:rPr>
              <a:t>organization</a:t>
            </a:r>
            <a:r>
              <a:rPr lang="es-MX" dirty="0">
                <a:solidFill>
                  <a:srgbClr val="000000"/>
                </a:solidFill>
                <a:latin typeface="Arial"/>
                <a:ea typeface="Arial"/>
                <a:cs typeface="Arial"/>
              </a:rPr>
              <a:t> of </a:t>
            </a:r>
            <a:r>
              <a:rPr lang="es-MX" dirty="0" err="1">
                <a:solidFill>
                  <a:srgbClr val="000000"/>
                </a:solidFill>
                <a:latin typeface="Arial"/>
                <a:ea typeface="Arial"/>
                <a:cs typeface="Arial"/>
              </a:rPr>
              <a:t>different</a:t>
            </a:r>
            <a:r>
              <a:rPr lang="es-MX" dirty="0">
                <a:solidFill>
                  <a:srgbClr val="000000"/>
                </a:solidFill>
                <a:latin typeface="Arial"/>
                <a:ea typeface="Arial"/>
                <a:cs typeface="Arial"/>
              </a:rPr>
              <a:t> </a:t>
            </a:r>
            <a:r>
              <a:rPr lang="es-MX" dirty="0" err="1">
                <a:solidFill>
                  <a:srgbClr val="000000"/>
                </a:solidFill>
                <a:latin typeface="Arial"/>
                <a:ea typeface="Arial"/>
                <a:cs typeface="Arial"/>
              </a:rPr>
              <a:t>joint</a:t>
            </a:r>
            <a:r>
              <a:rPr lang="es-MX" dirty="0">
                <a:solidFill>
                  <a:srgbClr val="000000"/>
                </a:solidFill>
                <a:latin typeface="Arial"/>
                <a:ea typeface="Arial"/>
                <a:cs typeface="Arial"/>
              </a:rPr>
              <a:t> </a:t>
            </a:r>
            <a:r>
              <a:rPr lang="es-MX" dirty="0" err="1">
                <a:solidFill>
                  <a:srgbClr val="000000"/>
                </a:solidFill>
                <a:latin typeface="Arial"/>
                <a:ea typeface="Arial"/>
                <a:cs typeface="Arial"/>
              </a:rPr>
              <a:t>capacity</a:t>
            </a:r>
            <a:r>
              <a:rPr lang="es-MX" dirty="0">
                <a:solidFill>
                  <a:srgbClr val="000000"/>
                </a:solidFill>
                <a:latin typeface="Arial"/>
                <a:ea typeface="Arial"/>
                <a:cs typeface="Arial"/>
              </a:rPr>
              <a:t> </a:t>
            </a:r>
            <a:r>
              <a:rPr lang="es-MX" dirty="0" err="1">
                <a:solidFill>
                  <a:srgbClr val="000000"/>
                </a:solidFill>
                <a:latin typeface="Arial"/>
                <a:ea typeface="Arial"/>
                <a:cs typeface="Arial"/>
              </a:rPr>
              <a:t>building</a:t>
            </a:r>
            <a:r>
              <a:rPr lang="es-MX" dirty="0">
                <a:solidFill>
                  <a:srgbClr val="000000"/>
                </a:solidFill>
                <a:latin typeface="Arial"/>
                <a:ea typeface="Arial"/>
                <a:cs typeface="Arial"/>
              </a:rPr>
              <a:t>, </a:t>
            </a:r>
            <a:r>
              <a:rPr lang="es-MX" dirty="0" err="1">
                <a:solidFill>
                  <a:srgbClr val="000000"/>
                </a:solidFill>
                <a:latin typeface="Arial"/>
                <a:ea typeface="Arial"/>
                <a:cs typeface="Arial"/>
              </a:rPr>
              <a:t>education</a:t>
            </a:r>
            <a:r>
              <a:rPr lang="es-MX" dirty="0">
                <a:solidFill>
                  <a:srgbClr val="000000"/>
                </a:solidFill>
                <a:latin typeface="Arial"/>
                <a:ea typeface="Arial"/>
                <a:cs typeface="Arial"/>
              </a:rPr>
              <a:t> and training </a:t>
            </a:r>
            <a:r>
              <a:rPr lang="es-MX" dirty="0" err="1">
                <a:solidFill>
                  <a:srgbClr val="000000"/>
                </a:solidFill>
                <a:latin typeface="Arial"/>
                <a:ea typeface="Arial"/>
                <a:cs typeface="Arial"/>
              </a:rPr>
              <a:t>projects</a:t>
            </a:r>
            <a:r>
              <a:rPr lang="es-MX" dirty="0">
                <a:solidFill>
                  <a:srgbClr val="000000"/>
                </a:solidFill>
                <a:latin typeface="Arial"/>
                <a:ea typeface="Arial"/>
                <a:cs typeface="Arial"/>
              </a:rPr>
              <a:t> </a:t>
            </a:r>
            <a:r>
              <a:rPr lang="es-MX" dirty="0" err="1">
                <a:solidFill>
                  <a:srgbClr val="000000"/>
                </a:solidFill>
                <a:latin typeface="Arial"/>
                <a:ea typeface="Arial"/>
                <a:cs typeface="Arial"/>
              </a:rPr>
              <a:t>throughout</a:t>
            </a:r>
            <a:r>
              <a:rPr lang="es-MX" dirty="0">
                <a:solidFill>
                  <a:srgbClr val="000000"/>
                </a:solidFill>
                <a:latin typeface="Arial"/>
                <a:ea typeface="Arial"/>
                <a:cs typeface="Arial"/>
              </a:rPr>
              <a:t> </a:t>
            </a:r>
            <a:r>
              <a:rPr lang="es-MX" dirty="0" err="1">
                <a:solidFill>
                  <a:srgbClr val="000000"/>
                </a:solidFill>
                <a:latin typeface="Arial"/>
                <a:ea typeface="Arial"/>
                <a:cs typeface="Arial"/>
              </a:rPr>
              <a:t>Latin</a:t>
            </a:r>
            <a:r>
              <a:rPr lang="es-MX" dirty="0">
                <a:solidFill>
                  <a:srgbClr val="000000"/>
                </a:solidFill>
                <a:latin typeface="Arial"/>
                <a:ea typeface="Arial"/>
                <a:cs typeface="Arial"/>
              </a:rPr>
              <a:t> </a:t>
            </a:r>
            <a:r>
              <a:rPr lang="es-MX" dirty="0" err="1" smtClean="0">
                <a:solidFill>
                  <a:srgbClr val="000000"/>
                </a:solidFill>
                <a:latin typeface="Arial"/>
                <a:ea typeface="Arial"/>
                <a:cs typeface="Arial"/>
              </a:rPr>
              <a:t>America</a:t>
            </a:r>
            <a:r>
              <a:rPr lang="es-MX" dirty="0">
                <a:solidFill>
                  <a:srgbClr val="000000"/>
                </a:solidFill>
                <a:latin typeface="Arial"/>
                <a:ea typeface="Arial"/>
                <a:cs typeface="Arial"/>
              </a:rPr>
              <a:t>.</a:t>
            </a:r>
          </a:p>
          <a:p>
            <a:pPr marL="285750" indent="-285750" algn="l" rtl="0" latinLnBrk="1" hangingPunct="0">
              <a:buFont typeface="Arial" panose="020B0604020202020204" pitchFamily="34" charset="0"/>
              <a:buChar char="•"/>
            </a:pPr>
            <a:endParaRPr lang="en-US" dirty="0">
              <a:solidFill>
                <a:srgbClr val="000000"/>
              </a:solidFill>
              <a:latin typeface="Arial"/>
              <a:ea typeface="Arial"/>
              <a:cs typeface="Arial"/>
            </a:endParaRPr>
          </a:p>
          <a:p>
            <a:pPr algn="l" rtl="0" latinLnBrk="1" hangingPunct="0"/>
            <a:r>
              <a:rPr lang="en-US" dirty="0" err="1">
                <a:solidFill>
                  <a:srgbClr val="000000"/>
                </a:solidFill>
                <a:latin typeface="Arial"/>
                <a:ea typeface="Arial"/>
                <a:cs typeface="Arial"/>
              </a:rPr>
              <a:t>WGClimate</a:t>
            </a:r>
            <a:endParaRPr lang="en-US" dirty="0">
              <a:solidFill>
                <a:srgbClr val="000000"/>
              </a:solidFill>
              <a:latin typeface="Arial"/>
              <a:ea typeface="Arial"/>
              <a:cs typeface="Arial"/>
            </a:endParaRPr>
          </a:p>
          <a:p>
            <a:pPr marL="285750" indent="-285750" algn="l" rtl="0" latinLnBrk="1" hangingPunct="0">
              <a:buFont typeface="Arial" panose="020B0604020202020204" pitchFamily="34" charset="0"/>
              <a:buChar char="•"/>
            </a:pPr>
            <a:r>
              <a:rPr lang="es-MX" dirty="0" err="1">
                <a:solidFill>
                  <a:srgbClr val="000000"/>
                </a:solidFill>
                <a:latin typeface="Arial"/>
                <a:ea typeface="Arial"/>
                <a:cs typeface="Arial"/>
              </a:rPr>
              <a:t>For</a:t>
            </a:r>
            <a:r>
              <a:rPr lang="es-MX" dirty="0">
                <a:solidFill>
                  <a:srgbClr val="000000"/>
                </a:solidFill>
                <a:latin typeface="Arial"/>
                <a:ea typeface="Arial"/>
                <a:cs typeface="Arial"/>
              </a:rPr>
              <a:t> AEM </a:t>
            </a:r>
            <a:r>
              <a:rPr lang="es-MX" dirty="0" err="1">
                <a:solidFill>
                  <a:srgbClr val="000000"/>
                </a:solidFill>
                <a:latin typeface="Arial"/>
                <a:ea typeface="Arial"/>
                <a:cs typeface="Arial"/>
              </a:rPr>
              <a:t>climate</a:t>
            </a:r>
            <a:r>
              <a:rPr lang="es-MX" dirty="0">
                <a:solidFill>
                  <a:srgbClr val="000000"/>
                </a:solidFill>
                <a:latin typeface="Arial"/>
                <a:ea typeface="Arial"/>
                <a:cs typeface="Arial"/>
              </a:rPr>
              <a:t> </a:t>
            </a:r>
            <a:r>
              <a:rPr lang="es-MX" dirty="0" err="1">
                <a:solidFill>
                  <a:srgbClr val="000000"/>
                </a:solidFill>
                <a:latin typeface="Arial"/>
                <a:ea typeface="Arial"/>
                <a:cs typeface="Arial"/>
              </a:rPr>
              <a:t>change</a:t>
            </a:r>
            <a:r>
              <a:rPr lang="es-MX" dirty="0">
                <a:solidFill>
                  <a:srgbClr val="000000"/>
                </a:solidFill>
                <a:latin typeface="Arial"/>
                <a:ea typeface="Arial"/>
                <a:cs typeface="Arial"/>
              </a:rPr>
              <a:t> </a:t>
            </a:r>
            <a:r>
              <a:rPr lang="es-MX" dirty="0" smtClean="0">
                <a:solidFill>
                  <a:srgbClr val="000000"/>
                </a:solidFill>
                <a:latin typeface="Arial"/>
                <a:ea typeface="Arial"/>
                <a:cs typeface="Arial"/>
              </a:rPr>
              <a:t>and </a:t>
            </a:r>
            <a:r>
              <a:rPr lang="es-MX" dirty="0" err="1" smtClean="0">
                <a:solidFill>
                  <a:srgbClr val="000000"/>
                </a:solidFill>
                <a:latin typeface="Arial"/>
                <a:ea typeface="Arial"/>
                <a:cs typeface="Arial"/>
              </a:rPr>
              <a:t>disaster</a:t>
            </a:r>
            <a:r>
              <a:rPr lang="es-MX" dirty="0" smtClean="0">
                <a:solidFill>
                  <a:srgbClr val="000000"/>
                </a:solidFill>
                <a:latin typeface="Arial"/>
                <a:ea typeface="Arial"/>
                <a:cs typeface="Arial"/>
              </a:rPr>
              <a:t> </a:t>
            </a:r>
            <a:r>
              <a:rPr lang="es-MX" dirty="0" err="1" smtClean="0">
                <a:solidFill>
                  <a:srgbClr val="000000"/>
                </a:solidFill>
                <a:latin typeface="Arial"/>
                <a:ea typeface="Arial"/>
                <a:cs typeface="Arial"/>
              </a:rPr>
              <a:t>management</a:t>
            </a:r>
            <a:r>
              <a:rPr lang="es-MX" dirty="0" smtClean="0">
                <a:solidFill>
                  <a:srgbClr val="000000"/>
                </a:solidFill>
                <a:latin typeface="Arial"/>
                <a:ea typeface="Arial"/>
                <a:cs typeface="Arial"/>
              </a:rPr>
              <a:t> </a:t>
            </a:r>
            <a:r>
              <a:rPr lang="es-MX" dirty="0" err="1" smtClean="0">
                <a:solidFill>
                  <a:srgbClr val="000000"/>
                </a:solidFill>
                <a:latin typeface="Arial"/>
                <a:ea typeface="Arial"/>
                <a:cs typeface="Arial"/>
              </a:rPr>
              <a:t>is</a:t>
            </a:r>
            <a:r>
              <a:rPr lang="es-MX" dirty="0" smtClean="0">
                <a:solidFill>
                  <a:srgbClr val="000000"/>
                </a:solidFill>
                <a:latin typeface="Arial"/>
                <a:ea typeface="Arial"/>
                <a:cs typeface="Arial"/>
              </a:rPr>
              <a:t> </a:t>
            </a:r>
            <a:r>
              <a:rPr lang="es-MX" dirty="0">
                <a:solidFill>
                  <a:srgbClr val="000000"/>
                </a:solidFill>
                <a:latin typeface="Arial"/>
                <a:ea typeface="Arial"/>
                <a:cs typeface="Arial"/>
              </a:rPr>
              <a:t>a top </a:t>
            </a:r>
            <a:r>
              <a:rPr lang="es-MX" dirty="0" err="1">
                <a:solidFill>
                  <a:srgbClr val="000000"/>
                </a:solidFill>
                <a:latin typeface="Arial"/>
                <a:ea typeface="Arial"/>
                <a:cs typeface="Arial"/>
              </a:rPr>
              <a:t>priority</a:t>
            </a:r>
            <a:r>
              <a:rPr lang="es-MX" dirty="0">
                <a:solidFill>
                  <a:srgbClr val="000000"/>
                </a:solidFill>
                <a:latin typeface="Arial"/>
                <a:ea typeface="Arial"/>
                <a:cs typeface="Arial"/>
              </a:rPr>
              <a:t> </a:t>
            </a:r>
            <a:r>
              <a:rPr lang="es-MX" dirty="0" err="1">
                <a:solidFill>
                  <a:srgbClr val="000000"/>
                </a:solidFill>
                <a:latin typeface="Arial"/>
                <a:ea typeface="Arial"/>
                <a:cs typeface="Arial"/>
              </a:rPr>
              <a:t>matter</a:t>
            </a:r>
            <a:r>
              <a:rPr lang="es-MX" dirty="0">
                <a:solidFill>
                  <a:srgbClr val="000000"/>
                </a:solidFill>
                <a:latin typeface="Arial"/>
                <a:ea typeface="Arial"/>
                <a:cs typeface="Arial"/>
              </a:rPr>
              <a:t>, and </a:t>
            </a:r>
            <a:r>
              <a:rPr lang="es-MX" dirty="0" err="1">
                <a:solidFill>
                  <a:srgbClr val="000000"/>
                </a:solidFill>
                <a:latin typeface="Arial"/>
                <a:ea typeface="Arial"/>
                <a:cs typeface="Arial"/>
              </a:rPr>
              <a:t>is</a:t>
            </a:r>
            <a:r>
              <a:rPr lang="es-MX" dirty="0">
                <a:solidFill>
                  <a:srgbClr val="000000"/>
                </a:solidFill>
                <a:latin typeface="Arial"/>
                <a:ea typeface="Arial"/>
                <a:cs typeface="Arial"/>
              </a:rPr>
              <a:t> </a:t>
            </a:r>
            <a:r>
              <a:rPr lang="es-MX" dirty="0" err="1">
                <a:solidFill>
                  <a:srgbClr val="000000"/>
                </a:solidFill>
                <a:latin typeface="Arial"/>
                <a:ea typeface="Arial"/>
                <a:cs typeface="Arial"/>
              </a:rPr>
              <a:t>ready</a:t>
            </a:r>
            <a:r>
              <a:rPr lang="es-MX" dirty="0">
                <a:solidFill>
                  <a:srgbClr val="000000"/>
                </a:solidFill>
                <a:latin typeface="Arial"/>
                <a:ea typeface="Arial"/>
                <a:cs typeface="Arial"/>
              </a:rPr>
              <a:t> to </a:t>
            </a:r>
            <a:r>
              <a:rPr lang="es-MX" dirty="0" err="1">
                <a:solidFill>
                  <a:srgbClr val="000000"/>
                </a:solidFill>
                <a:latin typeface="Arial"/>
                <a:ea typeface="Arial"/>
                <a:cs typeface="Arial"/>
              </a:rPr>
              <a:t>engage</a:t>
            </a:r>
            <a:r>
              <a:rPr lang="es-MX" dirty="0">
                <a:solidFill>
                  <a:srgbClr val="000000"/>
                </a:solidFill>
                <a:latin typeface="Arial"/>
                <a:ea typeface="Arial"/>
                <a:cs typeface="Arial"/>
              </a:rPr>
              <a:t> in </a:t>
            </a:r>
            <a:r>
              <a:rPr lang="es-MX" dirty="0" err="1">
                <a:solidFill>
                  <a:srgbClr val="000000"/>
                </a:solidFill>
                <a:latin typeface="Arial"/>
                <a:ea typeface="Arial"/>
                <a:cs typeface="Arial"/>
              </a:rPr>
              <a:t>this</a:t>
            </a:r>
            <a:r>
              <a:rPr lang="es-MX" dirty="0">
                <a:solidFill>
                  <a:srgbClr val="000000"/>
                </a:solidFill>
                <a:latin typeface="Arial"/>
                <a:ea typeface="Arial"/>
                <a:cs typeface="Arial"/>
              </a:rPr>
              <a:t> </a:t>
            </a:r>
            <a:r>
              <a:rPr lang="es-MX" dirty="0" err="1">
                <a:solidFill>
                  <a:srgbClr val="000000"/>
                </a:solidFill>
                <a:latin typeface="Arial"/>
                <a:ea typeface="Arial"/>
                <a:cs typeface="Arial"/>
              </a:rPr>
              <a:t>group</a:t>
            </a:r>
            <a:r>
              <a:rPr lang="es-MX" dirty="0">
                <a:solidFill>
                  <a:srgbClr val="000000"/>
                </a:solidFill>
                <a:latin typeface="Arial"/>
                <a:ea typeface="Arial"/>
                <a:cs typeface="Arial"/>
              </a:rPr>
              <a:t> </a:t>
            </a:r>
            <a:r>
              <a:rPr lang="es-MX" dirty="0" err="1">
                <a:solidFill>
                  <a:srgbClr val="000000"/>
                </a:solidFill>
                <a:latin typeface="Arial"/>
                <a:ea typeface="Arial"/>
                <a:cs typeface="Arial"/>
              </a:rPr>
              <a:t>by</a:t>
            </a:r>
            <a:r>
              <a:rPr lang="es-MX" dirty="0">
                <a:solidFill>
                  <a:srgbClr val="000000"/>
                </a:solidFill>
                <a:latin typeface="Arial"/>
                <a:ea typeface="Arial"/>
                <a:cs typeface="Arial"/>
              </a:rPr>
              <a:t> </a:t>
            </a:r>
            <a:r>
              <a:rPr lang="es-MX" dirty="0" err="1">
                <a:solidFill>
                  <a:srgbClr val="000000"/>
                </a:solidFill>
                <a:latin typeface="Arial"/>
                <a:ea typeface="Arial"/>
                <a:cs typeface="Arial"/>
              </a:rPr>
              <a:t>collaborating</a:t>
            </a:r>
            <a:r>
              <a:rPr lang="es-MX" dirty="0">
                <a:solidFill>
                  <a:srgbClr val="000000"/>
                </a:solidFill>
                <a:latin typeface="Arial"/>
                <a:ea typeface="Arial"/>
                <a:cs typeface="Arial"/>
              </a:rPr>
              <a:t>  in the </a:t>
            </a:r>
            <a:r>
              <a:rPr lang="es-MX" dirty="0" err="1">
                <a:solidFill>
                  <a:srgbClr val="000000"/>
                </a:solidFill>
                <a:latin typeface="Arial"/>
                <a:ea typeface="Arial"/>
                <a:cs typeface="Arial"/>
              </a:rPr>
              <a:t>generation</a:t>
            </a:r>
            <a:r>
              <a:rPr lang="es-MX" dirty="0">
                <a:solidFill>
                  <a:srgbClr val="000000"/>
                </a:solidFill>
                <a:latin typeface="Arial"/>
                <a:ea typeface="Arial"/>
                <a:cs typeface="Arial"/>
              </a:rPr>
              <a:t> of </a:t>
            </a:r>
            <a:r>
              <a:rPr lang="es-MX" dirty="0" err="1">
                <a:solidFill>
                  <a:srgbClr val="000000"/>
                </a:solidFill>
                <a:latin typeface="Arial"/>
                <a:ea typeface="Arial"/>
                <a:cs typeface="Arial"/>
              </a:rPr>
              <a:t>Climate</a:t>
            </a:r>
            <a:r>
              <a:rPr lang="es-MX" dirty="0">
                <a:solidFill>
                  <a:srgbClr val="000000"/>
                </a:solidFill>
                <a:latin typeface="Arial"/>
                <a:ea typeface="Arial"/>
                <a:cs typeface="Arial"/>
              </a:rPr>
              <a:t> Date Records, as </a:t>
            </a:r>
            <a:r>
              <a:rPr lang="es-MX" dirty="0" err="1">
                <a:solidFill>
                  <a:srgbClr val="000000"/>
                </a:solidFill>
                <a:latin typeface="Arial"/>
                <a:ea typeface="Arial"/>
                <a:cs typeface="Arial"/>
              </a:rPr>
              <a:t>well</a:t>
            </a:r>
            <a:r>
              <a:rPr lang="es-MX" dirty="0">
                <a:solidFill>
                  <a:srgbClr val="000000"/>
                </a:solidFill>
                <a:latin typeface="Arial"/>
                <a:ea typeface="Arial"/>
                <a:cs typeface="Arial"/>
              </a:rPr>
              <a:t> as </a:t>
            </a:r>
            <a:r>
              <a:rPr lang="es-MX" dirty="0" err="1">
                <a:solidFill>
                  <a:srgbClr val="000000"/>
                </a:solidFill>
                <a:latin typeface="Arial"/>
                <a:ea typeface="Arial"/>
                <a:cs typeface="Arial"/>
              </a:rPr>
              <a:t>involving</a:t>
            </a:r>
            <a:r>
              <a:rPr lang="es-MX" dirty="0">
                <a:solidFill>
                  <a:srgbClr val="000000"/>
                </a:solidFill>
                <a:latin typeface="Arial"/>
                <a:ea typeface="Arial"/>
                <a:cs typeface="Arial"/>
              </a:rPr>
              <a:t> the </a:t>
            </a:r>
            <a:r>
              <a:rPr lang="es-MX" dirty="0" err="1">
                <a:solidFill>
                  <a:srgbClr val="000000"/>
                </a:solidFill>
                <a:latin typeface="Arial"/>
                <a:ea typeface="Arial"/>
                <a:cs typeface="Arial"/>
              </a:rPr>
              <a:t>Mexican</a:t>
            </a:r>
            <a:r>
              <a:rPr lang="es-MX" dirty="0">
                <a:solidFill>
                  <a:srgbClr val="000000"/>
                </a:solidFill>
                <a:latin typeface="Arial"/>
                <a:ea typeface="Arial"/>
                <a:cs typeface="Arial"/>
              </a:rPr>
              <a:t> </a:t>
            </a:r>
            <a:r>
              <a:rPr lang="es-MX" dirty="0" err="1">
                <a:solidFill>
                  <a:srgbClr val="000000"/>
                </a:solidFill>
                <a:latin typeface="Arial"/>
                <a:ea typeface="Arial"/>
                <a:cs typeface="Arial"/>
              </a:rPr>
              <a:t>Meteorology</a:t>
            </a:r>
            <a:r>
              <a:rPr lang="es-MX" dirty="0">
                <a:solidFill>
                  <a:srgbClr val="000000"/>
                </a:solidFill>
                <a:latin typeface="Arial"/>
                <a:ea typeface="Arial"/>
                <a:cs typeface="Arial"/>
              </a:rPr>
              <a:t> </a:t>
            </a:r>
            <a:r>
              <a:rPr lang="es-MX" dirty="0" err="1" smtClean="0">
                <a:solidFill>
                  <a:srgbClr val="000000"/>
                </a:solidFill>
                <a:latin typeface="Arial"/>
                <a:ea typeface="Arial"/>
                <a:cs typeface="Arial"/>
              </a:rPr>
              <a:t>Institutes</a:t>
            </a:r>
            <a:r>
              <a:rPr lang="es-MX" dirty="0" smtClean="0">
                <a:solidFill>
                  <a:srgbClr val="000000"/>
                </a:solidFill>
                <a:latin typeface="Arial"/>
                <a:ea typeface="Arial"/>
                <a:cs typeface="Arial"/>
              </a:rPr>
              <a:t> </a:t>
            </a:r>
            <a:r>
              <a:rPr lang="es-MX" dirty="0">
                <a:solidFill>
                  <a:srgbClr val="000000"/>
                </a:solidFill>
                <a:latin typeface="Arial"/>
                <a:ea typeface="Arial"/>
                <a:cs typeface="Arial"/>
              </a:rPr>
              <a:t>in </a:t>
            </a:r>
            <a:r>
              <a:rPr lang="es-MX" dirty="0" err="1">
                <a:solidFill>
                  <a:srgbClr val="000000"/>
                </a:solidFill>
                <a:latin typeface="Arial"/>
                <a:ea typeface="Arial"/>
                <a:cs typeface="Arial"/>
              </a:rPr>
              <a:t>this</a:t>
            </a:r>
            <a:r>
              <a:rPr lang="es-MX" dirty="0">
                <a:solidFill>
                  <a:srgbClr val="000000"/>
                </a:solidFill>
                <a:latin typeface="Arial"/>
                <a:ea typeface="Arial"/>
                <a:cs typeface="Arial"/>
              </a:rPr>
              <a:t> </a:t>
            </a:r>
            <a:r>
              <a:rPr lang="es-MX" dirty="0" err="1">
                <a:solidFill>
                  <a:srgbClr val="000000"/>
                </a:solidFill>
                <a:latin typeface="Arial"/>
                <a:ea typeface="Arial"/>
                <a:cs typeface="Arial"/>
              </a:rPr>
              <a:t>activities</a:t>
            </a:r>
            <a:r>
              <a:rPr lang="es-MX" dirty="0">
                <a:solidFill>
                  <a:srgbClr val="000000"/>
                </a:solidFill>
                <a:latin typeface="Arial"/>
                <a:ea typeface="Arial"/>
                <a:cs typeface="Arial"/>
              </a:rPr>
              <a:t>.</a:t>
            </a:r>
          </a:p>
          <a:p>
            <a:pPr marL="285750" indent="-285750" algn="l" rtl="0" latinLnBrk="1" hangingPunct="0">
              <a:buFont typeface="Arial" panose="020B0604020202020204" pitchFamily="34" charset="0"/>
              <a:buChar char="•"/>
            </a:pPr>
            <a:endParaRPr lang="es-MX" dirty="0">
              <a:solidFill>
                <a:srgbClr val="000000"/>
              </a:solidFill>
              <a:latin typeface="Arial"/>
              <a:ea typeface="Arial"/>
              <a:cs typeface="Arial"/>
            </a:endParaRPr>
          </a:p>
          <a:p>
            <a:pPr algn="l" rtl="0" latinLnBrk="1" hangingPunct="0"/>
            <a:r>
              <a:rPr lang="en-US" dirty="0" err="1">
                <a:solidFill>
                  <a:srgbClr val="000000"/>
                </a:solidFill>
                <a:latin typeface="Arial"/>
                <a:ea typeface="Arial"/>
                <a:cs typeface="Arial"/>
              </a:rPr>
              <a:t>WGDisasters</a:t>
            </a:r>
            <a:endParaRPr lang="en-US" dirty="0">
              <a:solidFill>
                <a:srgbClr val="000000"/>
              </a:solidFill>
              <a:latin typeface="Arial"/>
              <a:ea typeface="Arial"/>
              <a:cs typeface="Arial"/>
            </a:endParaRPr>
          </a:p>
          <a:p>
            <a:pPr marL="285750" indent="-285750" algn="l" rtl="0" latinLnBrk="1" hangingPunct="0">
              <a:buFont typeface="Arial" panose="020B0604020202020204" pitchFamily="34" charset="0"/>
              <a:buChar char="•"/>
            </a:pPr>
            <a:r>
              <a:rPr lang="es-MX" dirty="0">
                <a:solidFill>
                  <a:srgbClr val="000000"/>
                </a:solidFill>
                <a:latin typeface="Arial"/>
                <a:ea typeface="Arial"/>
                <a:cs typeface="Arial"/>
              </a:rPr>
              <a:t>AEM has </a:t>
            </a:r>
            <a:r>
              <a:rPr lang="es-MX" dirty="0" err="1">
                <a:solidFill>
                  <a:srgbClr val="000000"/>
                </a:solidFill>
                <a:latin typeface="Arial"/>
                <a:ea typeface="Arial"/>
                <a:cs typeface="Arial"/>
              </a:rPr>
              <a:t>already</a:t>
            </a:r>
            <a:r>
              <a:rPr lang="es-MX" dirty="0">
                <a:solidFill>
                  <a:srgbClr val="000000"/>
                </a:solidFill>
                <a:latin typeface="Arial"/>
                <a:ea typeface="Arial"/>
                <a:cs typeface="Arial"/>
              </a:rPr>
              <a:t> </a:t>
            </a:r>
            <a:r>
              <a:rPr lang="es-MX" dirty="0" err="1">
                <a:solidFill>
                  <a:srgbClr val="000000"/>
                </a:solidFill>
                <a:latin typeface="Arial"/>
                <a:ea typeface="Arial"/>
                <a:cs typeface="Arial"/>
              </a:rPr>
              <a:t>started</a:t>
            </a:r>
            <a:r>
              <a:rPr lang="es-MX" dirty="0">
                <a:solidFill>
                  <a:srgbClr val="000000"/>
                </a:solidFill>
                <a:latin typeface="Arial"/>
                <a:ea typeface="Arial"/>
                <a:cs typeface="Arial"/>
              </a:rPr>
              <a:t> </a:t>
            </a:r>
            <a:r>
              <a:rPr lang="en-US" dirty="0">
                <a:solidFill>
                  <a:srgbClr val="000000"/>
                </a:solidFill>
                <a:latin typeface="Arial"/>
                <a:ea typeface="Arial"/>
                <a:cs typeface="Arial"/>
              </a:rPr>
              <a:t>to increase and strengthen satellite Earth observation contributions to the various Disaster Risk Management phases and is also informing decision makers and major stakeholders in Mexico on the benefits of using satellite Earth </a:t>
            </a:r>
            <a:r>
              <a:rPr lang="en-US" dirty="0" smtClean="0">
                <a:solidFill>
                  <a:srgbClr val="000000"/>
                </a:solidFill>
                <a:latin typeface="Arial"/>
                <a:ea typeface="Arial"/>
                <a:cs typeface="Arial"/>
              </a:rPr>
              <a:t>Observations and the corresponding ground infrastructure.</a:t>
            </a:r>
            <a:endParaRPr lang="en-US" dirty="0">
              <a:solidFill>
                <a:srgbClr val="000000"/>
              </a:solidFill>
              <a:latin typeface="Arial"/>
              <a:ea typeface="Arial"/>
              <a:cs typeface="Arial"/>
            </a:endParaRPr>
          </a:p>
          <a:p>
            <a:pPr algn="l" rtl="0" latinLnBrk="1" hangingPunct="0"/>
            <a:endParaRPr lang="en-US"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4776935"/>
      </p:ext>
    </p:extLst>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1676400"/>
            <a:ext cx="9144000" cy="37856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s-MX" sz="1600" b="1" dirty="0">
                <a:solidFill>
                  <a:srgbClr val="000000"/>
                </a:solidFill>
                <a:latin typeface="Arial"/>
                <a:ea typeface="Arial"/>
                <a:cs typeface="Arial"/>
              </a:rPr>
              <a:t>Virtual </a:t>
            </a:r>
            <a:r>
              <a:rPr lang="es-MX" sz="1600" b="1" dirty="0" err="1">
                <a:solidFill>
                  <a:srgbClr val="000000"/>
                </a:solidFill>
                <a:latin typeface="Arial"/>
                <a:ea typeface="Arial"/>
                <a:cs typeface="Arial"/>
              </a:rPr>
              <a:t>Constellations</a:t>
            </a:r>
            <a:r>
              <a:rPr lang="es-MX" sz="1600" b="1" dirty="0">
                <a:solidFill>
                  <a:srgbClr val="000000"/>
                </a:solidFill>
                <a:latin typeface="Arial"/>
                <a:ea typeface="Arial"/>
                <a:cs typeface="Arial"/>
              </a:rPr>
              <a:t>:</a:t>
            </a:r>
          </a:p>
          <a:p>
            <a:pPr marL="0" marR="0" indent="0" algn="l" defTabSz="457200" rtl="0" fontAlgn="auto" latinLnBrk="1" hangingPunct="0">
              <a:lnSpc>
                <a:spcPct val="100000"/>
              </a:lnSpc>
              <a:spcBef>
                <a:spcPts val="0"/>
              </a:spcBef>
              <a:spcAft>
                <a:spcPts val="0"/>
              </a:spcAft>
              <a:buClrTx/>
              <a:buSzTx/>
              <a:buFontTx/>
              <a:buNone/>
              <a:tabLst/>
            </a:pPr>
            <a:endParaRPr lang="es-MX" sz="1600" dirty="0">
              <a:solidFill>
                <a:srgbClr val="000000"/>
              </a:solidFill>
              <a:latin typeface="Arial"/>
              <a:ea typeface="Arial"/>
              <a:cs typeface="Arial"/>
            </a:endParaRPr>
          </a:p>
          <a:p>
            <a:pPr marL="285750" indent="-285750" algn="l" rtl="0" latinLnBrk="1" hangingPunct="0">
              <a:buFont typeface="Arial" panose="020B0604020202020204" pitchFamily="34" charset="0"/>
              <a:buChar char="•"/>
            </a:pPr>
            <a:r>
              <a:rPr lang="es-MX" sz="1600" dirty="0">
                <a:solidFill>
                  <a:srgbClr val="000000"/>
                </a:solidFill>
                <a:latin typeface="Arial"/>
                <a:ea typeface="Arial"/>
                <a:cs typeface="Arial"/>
              </a:rPr>
              <a:t>AEM </a:t>
            </a:r>
            <a:r>
              <a:rPr lang="es-MX" sz="1600" dirty="0" err="1">
                <a:solidFill>
                  <a:srgbClr val="000000"/>
                </a:solidFill>
                <a:latin typeface="Arial"/>
                <a:ea typeface="Arial"/>
                <a:cs typeface="Arial"/>
              </a:rPr>
              <a:t>will</a:t>
            </a:r>
            <a:r>
              <a:rPr lang="es-MX" sz="1600" dirty="0">
                <a:solidFill>
                  <a:srgbClr val="000000"/>
                </a:solidFill>
                <a:latin typeface="Arial"/>
                <a:ea typeface="Arial"/>
                <a:cs typeface="Arial"/>
              </a:rPr>
              <a:t> </a:t>
            </a:r>
            <a:r>
              <a:rPr lang="es-MX" sz="1600" dirty="0" err="1">
                <a:solidFill>
                  <a:srgbClr val="000000"/>
                </a:solidFill>
                <a:latin typeface="Arial"/>
                <a:ea typeface="Arial"/>
                <a:cs typeface="Arial"/>
              </a:rPr>
              <a:t>develop</a:t>
            </a:r>
            <a:r>
              <a:rPr lang="es-MX" sz="1600" dirty="0">
                <a:solidFill>
                  <a:srgbClr val="000000"/>
                </a:solidFill>
                <a:latin typeface="Arial"/>
                <a:ea typeface="Arial"/>
                <a:cs typeface="Arial"/>
              </a:rPr>
              <a:t> </a:t>
            </a:r>
            <a:r>
              <a:rPr lang="es-MX" sz="1600" dirty="0" err="1">
                <a:solidFill>
                  <a:srgbClr val="000000"/>
                </a:solidFill>
                <a:latin typeface="Arial"/>
                <a:ea typeface="Arial"/>
                <a:cs typeface="Arial"/>
              </a:rPr>
              <a:t>its</a:t>
            </a:r>
            <a:r>
              <a:rPr lang="es-MX" sz="1600" dirty="0">
                <a:solidFill>
                  <a:srgbClr val="000000"/>
                </a:solidFill>
                <a:latin typeface="Arial"/>
                <a:ea typeface="Arial"/>
                <a:cs typeface="Arial"/>
              </a:rPr>
              <a:t> </a:t>
            </a:r>
            <a:r>
              <a:rPr lang="es-MX" sz="1600" dirty="0" err="1">
                <a:solidFill>
                  <a:srgbClr val="000000"/>
                </a:solidFill>
                <a:latin typeface="Arial"/>
                <a:ea typeface="Arial"/>
                <a:cs typeface="Arial"/>
              </a:rPr>
              <a:t>future</a:t>
            </a:r>
            <a:r>
              <a:rPr lang="es-MX" sz="1600" dirty="0">
                <a:solidFill>
                  <a:srgbClr val="000000"/>
                </a:solidFill>
                <a:latin typeface="Arial"/>
                <a:ea typeface="Arial"/>
                <a:cs typeface="Arial"/>
              </a:rPr>
              <a:t> </a:t>
            </a:r>
            <a:r>
              <a:rPr lang="es-MX" sz="1600" dirty="0" err="1">
                <a:solidFill>
                  <a:srgbClr val="000000"/>
                </a:solidFill>
                <a:latin typeface="Arial"/>
                <a:ea typeface="Arial"/>
                <a:cs typeface="Arial"/>
              </a:rPr>
              <a:t>space</a:t>
            </a:r>
            <a:r>
              <a:rPr lang="es-MX" sz="1600" dirty="0">
                <a:solidFill>
                  <a:srgbClr val="000000"/>
                </a:solidFill>
                <a:latin typeface="Arial"/>
                <a:ea typeface="Arial"/>
                <a:cs typeface="Arial"/>
              </a:rPr>
              <a:t> </a:t>
            </a:r>
            <a:r>
              <a:rPr lang="es-MX" sz="1600" dirty="0" err="1">
                <a:solidFill>
                  <a:srgbClr val="000000"/>
                </a:solidFill>
                <a:latin typeface="Arial"/>
                <a:ea typeface="Arial"/>
                <a:cs typeface="Arial"/>
              </a:rPr>
              <a:t>missions</a:t>
            </a:r>
            <a:r>
              <a:rPr lang="es-MX" sz="1600" dirty="0">
                <a:solidFill>
                  <a:srgbClr val="000000"/>
                </a:solidFill>
                <a:latin typeface="Arial"/>
                <a:ea typeface="Arial"/>
                <a:cs typeface="Arial"/>
              </a:rPr>
              <a:t> in a virtual </a:t>
            </a:r>
            <a:r>
              <a:rPr lang="es-MX" sz="1600" dirty="0" err="1">
                <a:solidFill>
                  <a:srgbClr val="000000"/>
                </a:solidFill>
                <a:latin typeface="Arial"/>
                <a:ea typeface="Arial"/>
                <a:cs typeface="Arial"/>
              </a:rPr>
              <a:t>constellation</a:t>
            </a:r>
            <a:r>
              <a:rPr lang="es-MX" sz="1600" dirty="0">
                <a:solidFill>
                  <a:srgbClr val="000000"/>
                </a:solidFill>
                <a:latin typeface="Arial"/>
                <a:ea typeface="Arial"/>
                <a:cs typeface="Arial"/>
              </a:rPr>
              <a:t> </a:t>
            </a:r>
            <a:r>
              <a:rPr lang="es-MX" sz="1600" dirty="0" err="1">
                <a:solidFill>
                  <a:srgbClr val="000000"/>
                </a:solidFill>
                <a:latin typeface="Arial"/>
                <a:ea typeface="Arial"/>
                <a:cs typeface="Arial"/>
              </a:rPr>
              <a:t>scheme</a:t>
            </a:r>
            <a:r>
              <a:rPr lang="es-MX" sz="1600" dirty="0">
                <a:solidFill>
                  <a:srgbClr val="000000"/>
                </a:solidFill>
                <a:latin typeface="Arial"/>
                <a:ea typeface="Arial"/>
                <a:cs typeface="Arial"/>
              </a:rPr>
              <a:t>, </a:t>
            </a:r>
            <a:r>
              <a:rPr lang="es-MX" sz="1600" dirty="0" err="1">
                <a:solidFill>
                  <a:srgbClr val="000000"/>
                </a:solidFill>
                <a:latin typeface="Arial"/>
                <a:ea typeface="Arial"/>
                <a:cs typeface="Arial"/>
              </a:rPr>
              <a:t>collaborating</a:t>
            </a:r>
            <a:r>
              <a:rPr lang="es-MX" sz="1600" dirty="0">
                <a:solidFill>
                  <a:srgbClr val="000000"/>
                </a:solidFill>
                <a:latin typeface="Arial"/>
                <a:ea typeface="Arial"/>
                <a:cs typeface="Arial"/>
              </a:rPr>
              <a:t> </a:t>
            </a:r>
            <a:r>
              <a:rPr lang="es-MX" sz="1600" dirty="0" err="1">
                <a:solidFill>
                  <a:srgbClr val="000000"/>
                </a:solidFill>
                <a:latin typeface="Arial"/>
                <a:ea typeface="Arial"/>
                <a:cs typeface="Arial"/>
              </a:rPr>
              <a:t>with</a:t>
            </a:r>
            <a:r>
              <a:rPr lang="es-MX" sz="1600" dirty="0">
                <a:solidFill>
                  <a:srgbClr val="000000"/>
                </a:solidFill>
                <a:latin typeface="Arial"/>
                <a:ea typeface="Arial"/>
                <a:cs typeface="Arial"/>
              </a:rPr>
              <a:t> </a:t>
            </a:r>
            <a:r>
              <a:rPr lang="es-MX" sz="1600" dirty="0" err="1">
                <a:solidFill>
                  <a:srgbClr val="000000"/>
                </a:solidFill>
                <a:latin typeface="Arial"/>
                <a:ea typeface="Arial"/>
                <a:cs typeface="Arial"/>
              </a:rPr>
              <a:t>other</a:t>
            </a:r>
            <a:r>
              <a:rPr lang="es-MX" sz="1600" dirty="0">
                <a:solidFill>
                  <a:srgbClr val="000000"/>
                </a:solidFill>
                <a:latin typeface="Arial"/>
                <a:ea typeface="Arial"/>
                <a:cs typeface="Arial"/>
              </a:rPr>
              <a:t> CEOS Agencies to </a:t>
            </a:r>
            <a:r>
              <a:rPr lang="es-MX" sz="1600" dirty="0" smtClean="0">
                <a:solidFill>
                  <a:srgbClr val="000000"/>
                </a:solidFill>
                <a:latin typeface="Arial"/>
                <a:ea typeface="Arial"/>
                <a:cs typeface="Arial"/>
              </a:rPr>
              <a:t>bridge </a:t>
            </a:r>
            <a:r>
              <a:rPr lang="es-MX" sz="1600" dirty="0" err="1">
                <a:solidFill>
                  <a:srgbClr val="000000"/>
                </a:solidFill>
                <a:latin typeface="Arial"/>
                <a:ea typeface="Arial"/>
                <a:cs typeface="Arial"/>
              </a:rPr>
              <a:t>observational</a:t>
            </a:r>
            <a:r>
              <a:rPr lang="es-MX" sz="1600" dirty="0">
                <a:solidFill>
                  <a:srgbClr val="000000"/>
                </a:solidFill>
                <a:latin typeface="Arial"/>
                <a:ea typeface="Arial"/>
                <a:cs typeface="Arial"/>
              </a:rPr>
              <a:t> </a:t>
            </a:r>
            <a:r>
              <a:rPr lang="es-MX" sz="1600" dirty="0" smtClean="0">
                <a:solidFill>
                  <a:srgbClr val="000000"/>
                </a:solidFill>
                <a:latin typeface="Arial"/>
                <a:ea typeface="Arial"/>
                <a:cs typeface="Arial"/>
              </a:rPr>
              <a:t>gaps</a:t>
            </a:r>
            <a:r>
              <a:rPr lang="es-MX" sz="1600" dirty="0">
                <a:solidFill>
                  <a:srgbClr val="000000"/>
                </a:solidFill>
                <a:latin typeface="Arial"/>
                <a:ea typeface="Arial"/>
                <a:cs typeface="Arial"/>
              </a:rPr>
              <a:t>;</a:t>
            </a:r>
          </a:p>
          <a:p>
            <a:pPr marL="285750" indent="-285750" algn="l" rtl="0" latinLnBrk="1" hangingPunct="0">
              <a:buFont typeface="Arial" panose="020B0604020202020204" pitchFamily="34" charset="0"/>
              <a:buChar char="•"/>
            </a:pPr>
            <a:endParaRPr lang="en-US" sz="1600" dirty="0">
              <a:solidFill>
                <a:srgbClr val="000000"/>
              </a:solidFill>
              <a:latin typeface="Arial"/>
              <a:ea typeface="Arial"/>
              <a:cs typeface="Arial"/>
            </a:endParaRPr>
          </a:p>
          <a:p>
            <a:pPr marL="285750" indent="-285750" algn="l" rtl="0" latinLnBrk="1" hangingPunct="0">
              <a:buFont typeface="Arial" panose="020B0604020202020204" pitchFamily="34" charset="0"/>
              <a:buChar char="•"/>
            </a:pPr>
            <a:r>
              <a:rPr lang="es-MX" sz="1600" dirty="0">
                <a:solidFill>
                  <a:srgbClr val="000000"/>
                </a:solidFill>
                <a:latin typeface="Arial"/>
                <a:ea typeface="Arial"/>
                <a:cs typeface="Arial"/>
              </a:rPr>
              <a:t>AEM </a:t>
            </a:r>
            <a:r>
              <a:rPr lang="es-MX" sz="1600" dirty="0" err="1">
                <a:solidFill>
                  <a:srgbClr val="000000"/>
                </a:solidFill>
                <a:latin typeface="Arial"/>
                <a:ea typeface="Arial"/>
                <a:cs typeface="Arial"/>
              </a:rPr>
              <a:t>will</a:t>
            </a:r>
            <a:r>
              <a:rPr lang="es-MX" sz="1600" dirty="0">
                <a:solidFill>
                  <a:srgbClr val="000000"/>
                </a:solidFill>
                <a:latin typeface="Arial"/>
                <a:ea typeface="Arial"/>
                <a:cs typeface="Arial"/>
              </a:rPr>
              <a:t> </a:t>
            </a:r>
            <a:r>
              <a:rPr lang="es-MX" sz="1600" dirty="0" err="1">
                <a:solidFill>
                  <a:srgbClr val="000000"/>
                </a:solidFill>
                <a:latin typeface="Arial"/>
                <a:ea typeface="Arial"/>
                <a:cs typeface="Arial"/>
              </a:rPr>
              <a:t>encourage</a:t>
            </a:r>
            <a:r>
              <a:rPr lang="es-MX" sz="1600" dirty="0">
                <a:solidFill>
                  <a:srgbClr val="000000"/>
                </a:solidFill>
                <a:latin typeface="Arial"/>
                <a:ea typeface="Arial"/>
                <a:cs typeface="Arial"/>
              </a:rPr>
              <a:t> the use of the actual </a:t>
            </a:r>
            <a:r>
              <a:rPr lang="es-MX" sz="1600" dirty="0" err="1">
                <a:solidFill>
                  <a:srgbClr val="000000"/>
                </a:solidFill>
                <a:latin typeface="Arial"/>
                <a:ea typeface="Arial"/>
                <a:cs typeface="Arial"/>
              </a:rPr>
              <a:t>ground</a:t>
            </a:r>
            <a:r>
              <a:rPr lang="es-MX" sz="1600" dirty="0">
                <a:solidFill>
                  <a:srgbClr val="000000"/>
                </a:solidFill>
                <a:latin typeface="Arial"/>
                <a:ea typeface="Arial"/>
                <a:cs typeface="Arial"/>
              </a:rPr>
              <a:t> </a:t>
            </a:r>
            <a:r>
              <a:rPr lang="es-MX" sz="1600" dirty="0" err="1">
                <a:solidFill>
                  <a:srgbClr val="000000"/>
                </a:solidFill>
                <a:latin typeface="Arial"/>
                <a:ea typeface="Arial"/>
                <a:cs typeface="Arial"/>
              </a:rPr>
              <a:t>segment</a:t>
            </a:r>
            <a:r>
              <a:rPr lang="es-MX" sz="1600" dirty="0">
                <a:solidFill>
                  <a:srgbClr val="000000"/>
                </a:solidFill>
                <a:latin typeface="Arial"/>
                <a:ea typeface="Arial"/>
                <a:cs typeface="Arial"/>
              </a:rPr>
              <a:t> of the country to </a:t>
            </a:r>
            <a:r>
              <a:rPr lang="es-MX" sz="1600" dirty="0" err="1">
                <a:solidFill>
                  <a:srgbClr val="000000"/>
                </a:solidFill>
                <a:latin typeface="Arial"/>
                <a:ea typeface="Arial"/>
                <a:cs typeface="Arial"/>
              </a:rPr>
              <a:t>address</a:t>
            </a:r>
            <a:r>
              <a:rPr lang="es-MX" sz="1600" dirty="0">
                <a:solidFill>
                  <a:srgbClr val="000000"/>
                </a:solidFill>
                <a:latin typeface="Arial"/>
                <a:ea typeface="Arial"/>
                <a:cs typeface="Arial"/>
              </a:rPr>
              <a:t> </a:t>
            </a:r>
            <a:r>
              <a:rPr lang="es-MX" sz="1600" dirty="0" err="1">
                <a:solidFill>
                  <a:srgbClr val="000000"/>
                </a:solidFill>
                <a:latin typeface="Arial"/>
                <a:ea typeface="Arial"/>
                <a:cs typeface="Arial"/>
              </a:rPr>
              <a:t>collaboration</a:t>
            </a:r>
            <a:r>
              <a:rPr lang="es-MX" sz="1600" dirty="0">
                <a:solidFill>
                  <a:srgbClr val="000000"/>
                </a:solidFill>
                <a:latin typeface="Arial"/>
                <a:ea typeface="Arial"/>
                <a:cs typeface="Arial"/>
              </a:rPr>
              <a:t> </a:t>
            </a:r>
            <a:r>
              <a:rPr lang="es-MX" sz="1600" dirty="0" err="1">
                <a:solidFill>
                  <a:srgbClr val="000000"/>
                </a:solidFill>
                <a:latin typeface="Arial"/>
                <a:ea typeface="Arial"/>
                <a:cs typeface="Arial"/>
              </a:rPr>
              <a:t>opportunities</a:t>
            </a:r>
            <a:r>
              <a:rPr lang="es-MX" sz="1600" dirty="0">
                <a:solidFill>
                  <a:srgbClr val="000000"/>
                </a:solidFill>
                <a:latin typeface="Arial"/>
                <a:ea typeface="Arial"/>
                <a:cs typeface="Arial"/>
              </a:rPr>
              <a:t> </a:t>
            </a:r>
            <a:r>
              <a:rPr lang="es-MX" sz="1600" dirty="0" err="1">
                <a:solidFill>
                  <a:srgbClr val="000000"/>
                </a:solidFill>
                <a:latin typeface="Arial"/>
                <a:ea typeface="Arial"/>
                <a:cs typeface="Arial"/>
              </a:rPr>
              <a:t>that</a:t>
            </a:r>
            <a:r>
              <a:rPr lang="es-MX" sz="1600" dirty="0">
                <a:solidFill>
                  <a:srgbClr val="000000"/>
                </a:solidFill>
                <a:latin typeface="Arial"/>
                <a:ea typeface="Arial"/>
                <a:cs typeface="Arial"/>
              </a:rPr>
              <a:t> </a:t>
            </a:r>
            <a:r>
              <a:rPr lang="es-MX" sz="1600" dirty="0" err="1">
                <a:solidFill>
                  <a:srgbClr val="000000"/>
                </a:solidFill>
                <a:latin typeface="Arial"/>
                <a:ea typeface="Arial"/>
                <a:cs typeface="Arial"/>
              </a:rPr>
              <a:t>benefit</a:t>
            </a:r>
            <a:r>
              <a:rPr lang="es-MX" sz="1600" dirty="0">
                <a:solidFill>
                  <a:srgbClr val="000000"/>
                </a:solidFill>
                <a:latin typeface="Arial"/>
                <a:ea typeface="Arial"/>
                <a:cs typeface="Arial"/>
              </a:rPr>
              <a:t> </a:t>
            </a:r>
            <a:r>
              <a:rPr lang="es-MX" sz="1600" dirty="0" err="1">
                <a:solidFill>
                  <a:srgbClr val="000000"/>
                </a:solidFill>
                <a:latin typeface="Arial"/>
                <a:ea typeface="Arial"/>
                <a:cs typeface="Arial"/>
              </a:rPr>
              <a:t>all</a:t>
            </a:r>
            <a:r>
              <a:rPr lang="es-MX" sz="1600" dirty="0">
                <a:solidFill>
                  <a:srgbClr val="000000"/>
                </a:solidFill>
                <a:latin typeface="Arial"/>
                <a:ea typeface="Arial"/>
                <a:cs typeface="Arial"/>
              </a:rPr>
              <a:t> </a:t>
            </a:r>
            <a:r>
              <a:rPr lang="es-MX" sz="1600" dirty="0" err="1">
                <a:solidFill>
                  <a:srgbClr val="000000"/>
                </a:solidFill>
                <a:latin typeface="Arial"/>
                <a:ea typeface="Arial"/>
                <a:cs typeface="Arial"/>
              </a:rPr>
              <a:t>actors</a:t>
            </a:r>
            <a:r>
              <a:rPr lang="es-MX" sz="1600" dirty="0">
                <a:solidFill>
                  <a:srgbClr val="000000"/>
                </a:solidFill>
                <a:latin typeface="Arial"/>
                <a:ea typeface="Arial"/>
                <a:cs typeface="Arial"/>
              </a:rPr>
              <a:t>.</a:t>
            </a:r>
          </a:p>
          <a:p>
            <a:pPr marL="285750" indent="-285750" algn="l" rtl="0" latinLnBrk="1" hangingPunct="0">
              <a:buFont typeface="Arial" panose="020B0604020202020204" pitchFamily="34" charset="0"/>
              <a:buChar char="•"/>
            </a:pPr>
            <a:endParaRPr lang="es-MX" sz="1600" dirty="0">
              <a:solidFill>
                <a:srgbClr val="000000"/>
              </a:solidFill>
              <a:latin typeface="Arial"/>
              <a:ea typeface="Arial"/>
              <a:cs typeface="Arial"/>
            </a:endParaRPr>
          </a:p>
          <a:p>
            <a:pPr algn="l" rtl="0" latinLnBrk="1" hangingPunct="0"/>
            <a:r>
              <a:rPr lang="es-MX" sz="1600" b="1" dirty="0">
                <a:solidFill>
                  <a:srgbClr val="000000"/>
                </a:solidFill>
                <a:latin typeface="Arial"/>
                <a:ea typeface="Arial"/>
                <a:cs typeface="Arial"/>
              </a:rPr>
              <a:t>Ad Hoc </a:t>
            </a:r>
            <a:r>
              <a:rPr lang="es-MX" sz="1600" b="1" dirty="0" err="1" smtClean="0">
                <a:solidFill>
                  <a:srgbClr val="000000"/>
                </a:solidFill>
                <a:latin typeface="Arial"/>
                <a:ea typeface="Arial"/>
                <a:cs typeface="Arial"/>
              </a:rPr>
              <a:t>Teams</a:t>
            </a:r>
            <a:r>
              <a:rPr lang="es-MX" sz="1600" b="1" dirty="0" smtClean="0">
                <a:solidFill>
                  <a:srgbClr val="000000"/>
                </a:solidFill>
                <a:latin typeface="Arial"/>
                <a:ea typeface="Arial"/>
                <a:cs typeface="Arial"/>
              </a:rPr>
              <a:t>:</a:t>
            </a:r>
            <a:endParaRPr lang="es-MX" sz="1600" b="1" dirty="0">
              <a:solidFill>
                <a:srgbClr val="000000"/>
              </a:solidFill>
              <a:latin typeface="Arial"/>
              <a:ea typeface="Arial"/>
              <a:cs typeface="Arial"/>
            </a:endParaRPr>
          </a:p>
          <a:p>
            <a:pPr algn="l" rtl="0" latinLnBrk="1" hangingPunct="0"/>
            <a:endParaRPr lang="es-MX" sz="1600" dirty="0">
              <a:solidFill>
                <a:srgbClr val="000000"/>
              </a:solidFill>
              <a:latin typeface="Arial"/>
              <a:ea typeface="Arial"/>
              <a:cs typeface="Arial"/>
            </a:endParaRPr>
          </a:p>
          <a:p>
            <a:pPr marL="285750" indent="-285750" algn="l" rtl="0" latinLnBrk="1" hangingPunct="0">
              <a:buFont typeface="Arial" panose="020B0604020202020204" pitchFamily="34" charset="0"/>
              <a:buChar char="•"/>
            </a:pPr>
            <a:r>
              <a:rPr lang="es-MX" sz="1600" dirty="0">
                <a:solidFill>
                  <a:srgbClr val="000000"/>
                </a:solidFill>
                <a:latin typeface="Arial"/>
                <a:ea typeface="Arial"/>
                <a:cs typeface="Arial"/>
              </a:rPr>
              <a:t>AEM </a:t>
            </a:r>
            <a:r>
              <a:rPr lang="es-MX" sz="1600" dirty="0" err="1">
                <a:solidFill>
                  <a:srgbClr val="000000"/>
                </a:solidFill>
                <a:latin typeface="Arial"/>
                <a:ea typeface="Arial"/>
                <a:cs typeface="Arial"/>
              </a:rPr>
              <a:t>is</a:t>
            </a:r>
            <a:r>
              <a:rPr lang="es-MX" sz="1600" dirty="0">
                <a:solidFill>
                  <a:srgbClr val="000000"/>
                </a:solidFill>
                <a:latin typeface="Arial"/>
                <a:ea typeface="Arial"/>
                <a:cs typeface="Arial"/>
              </a:rPr>
              <a:t> </a:t>
            </a:r>
            <a:r>
              <a:rPr lang="es-MX" sz="1600" dirty="0" err="1">
                <a:solidFill>
                  <a:srgbClr val="000000"/>
                </a:solidFill>
                <a:latin typeface="Arial"/>
                <a:ea typeface="Arial"/>
                <a:cs typeface="Arial"/>
              </a:rPr>
              <a:t>willing</a:t>
            </a:r>
            <a:r>
              <a:rPr lang="es-MX" sz="1600" dirty="0">
                <a:solidFill>
                  <a:srgbClr val="000000"/>
                </a:solidFill>
                <a:latin typeface="Arial"/>
                <a:ea typeface="Arial"/>
                <a:cs typeface="Arial"/>
              </a:rPr>
              <a:t> to </a:t>
            </a:r>
            <a:r>
              <a:rPr lang="es-MX" sz="1600" dirty="0" err="1">
                <a:solidFill>
                  <a:srgbClr val="000000"/>
                </a:solidFill>
                <a:latin typeface="Arial"/>
                <a:ea typeface="Arial"/>
                <a:cs typeface="Arial"/>
              </a:rPr>
              <a:t>actively</a:t>
            </a:r>
            <a:r>
              <a:rPr lang="es-MX" sz="1600" dirty="0">
                <a:solidFill>
                  <a:srgbClr val="000000"/>
                </a:solidFill>
                <a:latin typeface="Arial"/>
                <a:ea typeface="Arial"/>
                <a:cs typeface="Arial"/>
              </a:rPr>
              <a:t> </a:t>
            </a:r>
            <a:r>
              <a:rPr lang="es-MX" sz="1600" dirty="0" err="1">
                <a:solidFill>
                  <a:srgbClr val="000000"/>
                </a:solidFill>
                <a:latin typeface="Arial"/>
                <a:ea typeface="Arial"/>
                <a:cs typeface="Arial"/>
              </a:rPr>
              <a:t>contribute</a:t>
            </a:r>
            <a:r>
              <a:rPr lang="es-MX" sz="1600" dirty="0">
                <a:solidFill>
                  <a:srgbClr val="000000"/>
                </a:solidFill>
                <a:latin typeface="Arial"/>
                <a:ea typeface="Arial"/>
                <a:cs typeface="Arial"/>
              </a:rPr>
              <a:t> </a:t>
            </a:r>
            <a:r>
              <a:rPr lang="es-MX" sz="1600" dirty="0" err="1">
                <a:solidFill>
                  <a:srgbClr val="000000"/>
                </a:solidFill>
                <a:latin typeface="Arial"/>
                <a:ea typeface="Arial"/>
                <a:cs typeface="Arial"/>
              </a:rPr>
              <a:t>with</a:t>
            </a:r>
            <a:r>
              <a:rPr lang="es-MX" sz="1600" dirty="0">
                <a:solidFill>
                  <a:srgbClr val="000000"/>
                </a:solidFill>
                <a:latin typeface="Arial"/>
                <a:ea typeface="Arial"/>
                <a:cs typeface="Arial"/>
              </a:rPr>
              <a:t> </a:t>
            </a:r>
            <a:r>
              <a:rPr lang="es-MX" sz="1600" dirty="0" err="1">
                <a:solidFill>
                  <a:srgbClr val="000000"/>
                </a:solidFill>
                <a:latin typeface="Arial"/>
                <a:ea typeface="Arial"/>
                <a:cs typeface="Arial"/>
              </a:rPr>
              <a:t>existent</a:t>
            </a:r>
            <a:r>
              <a:rPr lang="es-MX" sz="1600" dirty="0">
                <a:solidFill>
                  <a:srgbClr val="000000"/>
                </a:solidFill>
                <a:latin typeface="Arial"/>
                <a:ea typeface="Arial"/>
                <a:cs typeface="Arial"/>
              </a:rPr>
              <a:t> and </a:t>
            </a:r>
            <a:r>
              <a:rPr lang="es-MX" sz="1600" dirty="0" err="1">
                <a:solidFill>
                  <a:srgbClr val="000000"/>
                </a:solidFill>
                <a:latin typeface="Arial"/>
                <a:ea typeface="Arial"/>
                <a:cs typeface="Arial"/>
              </a:rPr>
              <a:t>future</a:t>
            </a:r>
            <a:r>
              <a:rPr lang="es-MX" sz="1600" dirty="0">
                <a:solidFill>
                  <a:srgbClr val="000000"/>
                </a:solidFill>
                <a:latin typeface="Arial"/>
                <a:ea typeface="Arial"/>
                <a:cs typeface="Arial"/>
              </a:rPr>
              <a:t> CEOS </a:t>
            </a:r>
            <a:r>
              <a:rPr lang="es-MX" sz="1600" dirty="0" err="1">
                <a:solidFill>
                  <a:srgbClr val="000000"/>
                </a:solidFill>
                <a:latin typeface="Arial"/>
                <a:ea typeface="Arial"/>
                <a:cs typeface="Arial"/>
              </a:rPr>
              <a:t>adhoc</a:t>
            </a:r>
            <a:r>
              <a:rPr lang="es-MX" sz="1600" dirty="0">
                <a:solidFill>
                  <a:srgbClr val="000000"/>
                </a:solidFill>
                <a:latin typeface="Arial"/>
                <a:ea typeface="Arial"/>
                <a:cs typeface="Arial"/>
              </a:rPr>
              <a:t> </a:t>
            </a:r>
            <a:r>
              <a:rPr lang="es-MX" sz="1600" dirty="0" err="1" smtClean="0">
                <a:solidFill>
                  <a:srgbClr val="000000"/>
                </a:solidFill>
                <a:latin typeface="Arial"/>
                <a:ea typeface="Arial"/>
                <a:cs typeface="Arial"/>
              </a:rPr>
              <a:t>Teams</a:t>
            </a:r>
            <a:r>
              <a:rPr lang="es-MX" sz="1600" dirty="0" smtClean="0">
                <a:solidFill>
                  <a:srgbClr val="000000"/>
                </a:solidFill>
                <a:latin typeface="Arial"/>
                <a:ea typeface="Arial"/>
                <a:cs typeface="Arial"/>
              </a:rPr>
              <a:t>;</a:t>
            </a:r>
          </a:p>
          <a:p>
            <a:pPr algn="l" rtl="0" latinLnBrk="1" hangingPunct="0"/>
            <a:endParaRPr lang="es-MX" sz="1600" dirty="0">
              <a:solidFill>
                <a:srgbClr val="000000"/>
              </a:solidFill>
              <a:latin typeface="Arial"/>
              <a:ea typeface="Arial"/>
              <a:cs typeface="Arial"/>
            </a:endParaRPr>
          </a:p>
          <a:p>
            <a:pPr marL="285750" indent="-285750" algn="l" rtl="0" latinLnBrk="1" hangingPunct="0">
              <a:buFont typeface="Arial" panose="020B0604020202020204" pitchFamily="34" charset="0"/>
              <a:buChar char="•"/>
            </a:pPr>
            <a:r>
              <a:rPr lang="es-MX" sz="1600" dirty="0">
                <a:solidFill>
                  <a:srgbClr val="000000"/>
                </a:solidFill>
                <a:latin typeface="Arial"/>
                <a:ea typeface="Arial"/>
                <a:cs typeface="Arial"/>
              </a:rPr>
              <a:t>To </a:t>
            </a:r>
            <a:r>
              <a:rPr lang="es-MX" sz="1600" dirty="0" err="1">
                <a:solidFill>
                  <a:srgbClr val="000000"/>
                </a:solidFill>
                <a:latin typeface="Arial"/>
                <a:ea typeface="Arial"/>
                <a:cs typeface="Arial"/>
              </a:rPr>
              <a:t>promote</a:t>
            </a:r>
            <a:r>
              <a:rPr lang="es-MX" sz="1600" dirty="0">
                <a:solidFill>
                  <a:srgbClr val="000000"/>
                </a:solidFill>
                <a:latin typeface="Arial"/>
                <a:ea typeface="Arial"/>
                <a:cs typeface="Arial"/>
              </a:rPr>
              <a:t> in </a:t>
            </a:r>
            <a:r>
              <a:rPr lang="es-MX" sz="1600" dirty="0" err="1">
                <a:solidFill>
                  <a:srgbClr val="000000"/>
                </a:solidFill>
                <a:latin typeface="Arial"/>
                <a:ea typeface="Arial"/>
                <a:cs typeface="Arial"/>
              </a:rPr>
              <a:t>the</a:t>
            </a:r>
            <a:r>
              <a:rPr lang="es-MX" sz="1600" dirty="0">
                <a:solidFill>
                  <a:srgbClr val="000000"/>
                </a:solidFill>
                <a:latin typeface="Arial"/>
                <a:ea typeface="Arial"/>
                <a:cs typeface="Arial"/>
              </a:rPr>
              <a:t> </a:t>
            </a:r>
            <a:r>
              <a:rPr lang="es-MX" sz="1600" dirty="0" err="1">
                <a:solidFill>
                  <a:srgbClr val="000000"/>
                </a:solidFill>
                <a:latin typeface="Arial"/>
                <a:ea typeface="Arial"/>
                <a:cs typeface="Arial"/>
              </a:rPr>
              <a:t>Latin</a:t>
            </a:r>
            <a:r>
              <a:rPr lang="es-MX" sz="1600" dirty="0">
                <a:solidFill>
                  <a:srgbClr val="000000"/>
                </a:solidFill>
                <a:latin typeface="Arial"/>
                <a:ea typeface="Arial"/>
                <a:cs typeface="Arial"/>
              </a:rPr>
              <a:t> </a:t>
            </a:r>
            <a:r>
              <a:rPr lang="es-MX" sz="1600" dirty="0" err="1">
                <a:solidFill>
                  <a:srgbClr val="000000"/>
                </a:solidFill>
                <a:latin typeface="Arial"/>
                <a:ea typeface="Arial"/>
                <a:cs typeface="Arial"/>
              </a:rPr>
              <a:t>America</a:t>
            </a:r>
            <a:r>
              <a:rPr lang="es-MX" sz="1600" dirty="0">
                <a:solidFill>
                  <a:srgbClr val="000000"/>
                </a:solidFill>
                <a:latin typeface="Arial"/>
                <a:ea typeface="Arial"/>
                <a:cs typeface="Arial"/>
              </a:rPr>
              <a:t> </a:t>
            </a:r>
            <a:r>
              <a:rPr lang="es-MX" sz="1600" dirty="0" err="1">
                <a:solidFill>
                  <a:srgbClr val="000000"/>
                </a:solidFill>
                <a:latin typeface="Arial"/>
                <a:ea typeface="Arial"/>
                <a:cs typeface="Arial"/>
              </a:rPr>
              <a:t>region</a:t>
            </a:r>
            <a:r>
              <a:rPr lang="es-MX" sz="1600" dirty="0">
                <a:solidFill>
                  <a:srgbClr val="000000"/>
                </a:solidFill>
                <a:latin typeface="Arial"/>
                <a:ea typeface="Arial"/>
                <a:cs typeface="Arial"/>
              </a:rPr>
              <a:t> to the </a:t>
            </a:r>
            <a:r>
              <a:rPr lang="es-MX" sz="1600" dirty="0" err="1">
                <a:solidFill>
                  <a:srgbClr val="000000"/>
                </a:solidFill>
                <a:latin typeface="Arial"/>
                <a:ea typeface="Arial"/>
                <a:cs typeface="Arial"/>
              </a:rPr>
              <a:t>recommendations</a:t>
            </a:r>
            <a:r>
              <a:rPr lang="es-MX" sz="1600" dirty="0">
                <a:solidFill>
                  <a:srgbClr val="000000"/>
                </a:solidFill>
                <a:latin typeface="Arial"/>
                <a:ea typeface="Arial"/>
                <a:cs typeface="Arial"/>
              </a:rPr>
              <a:t> </a:t>
            </a:r>
            <a:r>
              <a:rPr lang="es-MX" sz="1600" dirty="0" err="1">
                <a:solidFill>
                  <a:srgbClr val="000000"/>
                </a:solidFill>
                <a:latin typeface="Arial"/>
                <a:ea typeface="Arial"/>
                <a:cs typeface="Arial"/>
              </a:rPr>
              <a:t>that</a:t>
            </a:r>
            <a:r>
              <a:rPr lang="es-MX" sz="1600" dirty="0">
                <a:solidFill>
                  <a:srgbClr val="000000"/>
                </a:solidFill>
                <a:latin typeface="Arial"/>
                <a:ea typeface="Arial"/>
                <a:cs typeface="Arial"/>
              </a:rPr>
              <a:t> emerge of </a:t>
            </a:r>
            <a:r>
              <a:rPr lang="es-MX" sz="1600" dirty="0" err="1">
                <a:solidFill>
                  <a:srgbClr val="000000"/>
                </a:solidFill>
                <a:latin typeface="Arial"/>
                <a:ea typeface="Arial"/>
                <a:cs typeface="Arial"/>
              </a:rPr>
              <a:t>such</a:t>
            </a:r>
            <a:r>
              <a:rPr lang="es-MX" sz="1600" dirty="0">
                <a:solidFill>
                  <a:srgbClr val="000000"/>
                </a:solidFill>
                <a:latin typeface="Arial"/>
                <a:ea typeface="Arial"/>
                <a:cs typeface="Arial"/>
              </a:rPr>
              <a:t> </a:t>
            </a:r>
            <a:r>
              <a:rPr lang="es-MX" sz="1600" dirty="0" err="1" smtClean="0">
                <a:solidFill>
                  <a:srgbClr val="000000"/>
                </a:solidFill>
                <a:latin typeface="Arial"/>
                <a:ea typeface="Arial"/>
                <a:cs typeface="Arial"/>
              </a:rPr>
              <a:t>groups</a:t>
            </a:r>
            <a:r>
              <a:rPr lang="es-MX" sz="1600" dirty="0">
                <a:solidFill>
                  <a:srgbClr val="000000"/>
                </a:solidFill>
                <a:latin typeface="Arial"/>
                <a:ea typeface="Arial"/>
                <a:cs typeface="Arial"/>
              </a:rPr>
              <a:t>;</a:t>
            </a:r>
          </a:p>
          <a:p>
            <a:pPr marL="285750" indent="-285750" algn="l" rtl="0" latinLnBrk="1" hangingPunct="0">
              <a:buFont typeface="Arial" panose="020B0604020202020204" pitchFamily="34" charset="0"/>
              <a:buChar char="•"/>
            </a:pPr>
            <a:endParaRPr lang="es-MX" sz="1600" dirty="0">
              <a:solidFill>
                <a:srgbClr val="000000"/>
              </a:solidFill>
              <a:latin typeface="Arial"/>
              <a:ea typeface="Arial"/>
              <a:cs typeface="Arial"/>
            </a:endParaRPr>
          </a:p>
          <a:p>
            <a:pPr marL="285750" indent="-285750" algn="l" rtl="0" latinLnBrk="1" hangingPunct="0">
              <a:buFont typeface="Arial" panose="020B0604020202020204" pitchFamily="34" charset="0"/>
              <a:buChar char="•"/>
            </a:pPr>
            <a:r>
              <a:rPr lang="es-MX" sz="1600" dirty="0">
                <a:solidFill>
                  <a:srgbClr val="000000"/>
                </a:solidFill>
                <a:latin typeface="Arial"/>
                <a:ea typeface="Arial"/>
                <a:cs typeface="Arial"/>
              </a:rPr>
              <a:t>Examine the </a:t>
            </a:r>
            <a:r>
              <a:rPr lang="es-MX" sz="1600" dirty="0" err="1">
                <a:solidFill>
                  <a:srgbClr val="000000"/>
                </a:solidFill>
                <a:latin typeface="Arial"/>
                <a:ea typeface="Arial"/>
                <a:cs typeface="Arial"/>
              </a:rPr>
              <a:t>results</a:t>
            </a:r>
            <a:r>
              <a:rPr lang="es-MX" sz="1600" dirty="0">
                <a:solidFill>
                  <a:srgbClr val="000000"/>
                </a:solidFill>
                <a:latin typeface="Arial"/>
                <a:ea typeface="Arial"/>
                <a:cs typeface="Arial"/>
              </a:rPr>
              <a:t> of </a:t>
            </a:r>
            <a:r>
              <a:rPr lang="es-MX" sz="1600" dirty="0" err="1">
                <a:solidFill>
                  <a:srgbClr val="000000"/>
                </a:solidFill>
                <a:latin typeface="Arial"/>
                <a:ea typeface="Arial"/>
                <a:cs typeface="Arial"/>
              </a:rPr>
              <a:t>each</a:t>
            </a:r>
            <a:r>
              <a:rPr lang="es-MX" sz="1600" dirty="0">
                <a:solidFill>
                  <a:srgbClr val="000000"/>
                </a:solidFill>
                <a:latin typeface="Arial"/>
                <a:ea typeface="Arial"/>
                <a:cs typeface="Arial"/>
              </a:rPr>
              <a:t> </a:t>
            </a:r>
            <a:r>
              <a:rPr lang="es-MX" sz="1600" dirty="0" err="1">
                <a:solidFill>
                  <a:srgbClr val="000000"/>
                </a:solidFill>
                <a:latin typeface="Arial"/>
                <a:ea typeface="Arial"/>
                <a:cs typeface="Arial"/>
              </a:rPr>
              <a:t>group</a:t>
            </a:r>
            <a:r>
              <a:rPr lang="es-MX" sz="1600" dirty="0">
                <a:solidFill>
                  <a:srgbClr val="000000"/>
                </a:solidFill>
                <a:latin typeface="Arial"/>
                <a:ea typeface="Arial"/>
                <a:cs typeface="Arial"/>
              </a:rPr>
              <a:t> and </a:t>
            </a:r>
            <a:r>
              <a:rPr lang="es-MX" sz="1600" dirty="0" err="1">
                <a:solidFill>
                  <a:srgbClr val="000000"/>
                </a:solidFill>
                <a:latin typeface="Arial"/>
                <a:ea typeface="Arial"/>
                <a:cs typeface="Arial"/>
              </a:rPr>
              <a:t>search</a:t>
            </a:r>
            <a:r>
              <a:rPr lang="es-MX" sz="1600" dirty="0">
                <a:solidFill>
                  <a:srgbClr val="000000"/>
                </a:solidFill>
                <a:latin typeface="Arial"/>
                <a:ea typeface="Arial"/>
                <a:cs typeface="Arial"/>
              </a:rPr>
              <a:t> </a:t>
            </a:r>
            <a:r>
              <a:rPr lang="es-MX" sz="1600" dirty="0" err="1">
                <a:solidFill>
                  <a:srgbClr val="000000"/>
                </a:solidFill>
                <a:latin typeface="Arial"/>
                <a:ea typeface="Arial"/>
                <a:cs typeface="Arial"/>
              </a:rPr>
              <a:t>for</a:t>
            </a:r>
            <a:r>
              <a:rPr lang="es-MX" sz="1600" dirty="0">
                <a:solidFill>
                  <a:srgbClr val="000000"/>
                </a:solidFill>
                <a:latin typeface="Arial"/>
                <a:ea typeface="Arial"/>
                <a:cs typeface="Arial"/>
              </a:rPr>
              <a:t> </a:t>
            </a:r>
            <a:r>
              <a:rPr lang="es-MX" sz="1600" dirty="0" err="1">
                <a:solidFill>
                  <a:srgbClr val="000000"/>
                </a:solidFill>
                <a:latin typeface="Arial"/>
                <a:ea typeface="Arial"/>
                <a:cs typeface="Arial"/>
              </a:rPr>
              <a:t>applications</a:t>
            </a:r>
            <a:r>
              <a:rPr lang="es-MX" sz="1600" dirty="0">
                <a:solidFill>
                  <a:srgbClr val="000000"/>
                </a:solidFill>
                <a:latin typeface="Arial"/>
                <a:ea typeface="Arial"/>
                <a:cs typeface="Arial"/>
              </a:rPr>
              <a:t> in </a:t>
            </a:r>
            <a:r>
              <a:rPr lang="es-MX" sz="1600" dirty="0" err="1">
                <a:solidFill>
                  <a:srgbClr val="000000"/>
                </a:solidFill>
                <a:latin typeface="Arial"/>
                <a:ea typeface="Arial"/>
                <a:cs typeface="Arial"/>
              </a:rPr>
              <a:t>Mexico</a:t>
            </a:r>
            <a:r>
              <a:rPr lang="es-MX" sz="1600" dirty="0">
                <a:solidFill>
                  <a:srgbClr val="000000"/>
                </a:solidFill>
                <a:latin typeface="Arial"/>
                <a:ea typeface="Arial"/>
                <a:cs typeface="Arial"/>
              </a:rPr>
              <a:t> and </a:t>
            </a:r>
            <a:r>
              <a:rPr lang="es-MX" sz="1600" dirty="0" err="1">
                <a:solidFill>
                  <a:srgbClr val="000000"/>
                </a:solidFill>
                <a:latin typeface="Arial"/>
                <a:ea typeface="Arial"/>
                <a:cs typeface="Arial"/>
              </a:rPr>
              <a:t>Latin</a:t>
            </a:r>
            <a:r>
              <a:rPr lang="es-MX" sz="1600" dirty="0">
                <a:solidFill>
                  <a:srgbClr val="000000"/>
                </a:solidFill>
                <a:latin typeface="Arial"/>
                <a:ea typeface="Arial"/>
                <a:cs typeface="Arial"/>
              </a:rPr>
              <a:t> </a:t>
            </a:r>
            <a:r>
              <a:rPr lang="es-MX" sz="1600" dirty="0" err="1">
                <a:solidFill>
                  <a:srgbClr val="000000"/>
                </a:solidFill>
                <a:latin typeface="Arial"/>
                <a:ea typeface="Arial"/>
                <a:cs typeface="Arial"/>
              </a:rPr>
              <a:t>America</a:t>
            </a:r>
            <a:r>
              <a:rPr lang="es-MX" sz="1600" dirty="0">
                <a:solidFill>
                  <a:srgbClr val="000000"/>
                </a:solidFill>
                <a:latin typeface="Arial"/>
                <a:ea typeface="Arial"/>
                <a:cs typeface="Arial"/>
              </a:rPr>
              <a:t>.</a:t>
            </a:r>
            <a:endParaRPr lang="en-US" sz="1600" dirty="0">
              <a:solidFill>
                <a:srgbClr val="000000"/>
              </a:solidFill>
              <a:latin typeface="Arial"/>
              <a:ea typeface="Arial"/>
              <a:cs typeface="Arial"/>
            </a:endParaRPr>
          </a:p>
        </p:txBody>
      </p:sp>
    </p:spTree>
    <p:extLst>
      <p:ext uri="{BB962C8B-B14F-4D97-AF65-F5344CB8AC3E}">
        <p14:creationId xmlns:p14="http://schemas.microsoft.com/office/powerpoint/2010/main" val="2387606519"/>
      </p:ext>
    </p:extLst>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2400" y="1447800"/>
            <a:ext cx="5943600"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buSzPct val="100000"/>
              <a:defRPr>
                <a:solidFill>
                  <a:srgbClr val="000000"/>
                </a:solidFill>
              </a:defRPr>
            </a:pPr>
            <a:r>
              <a:rPr lang="es-MX" sz="2000" u="sng" dirty="0" err="1">
                <a:latin typeface="Arial Bold"/>
                <a:ea typeface="Arial Bold"/>
                <a:cs typeface="Arial Bold"/>
                <a:sym typeface="Arial"/>
              </a:rPr>
              <a:t>Expectations</a:t>
            </a:r>
            <a:r>
              <a:rPr lang="es-MX" sz="2000" u="sng" dirty="0">
                <a:latin typeface="Arial Bold"/>
                <a:ea typeface="Arial Bold"/>
                <a:cs typeface="Arial Bold"/>
                <a:sym typeface="Arial"/>
              </a:rPr>
              <a:t> </a:t>
            </a:r>
            <a:r>
              <a:rPr lang="es-MX" sz="2000" u="sng" dirty="0" err="1">
                <a:latin typeface="Arial Bold"/>
                <a:ea typeface="Arial Bold"/>
                <a:cs typeface="Arial Bold"/>
                <a:sym typeface="Arial"/>
              </a:rPr>
              <a:t>from</a:t>
            </a:r>
            <a:r>
              <a:rPr lang="es-MX" sz="2000" u="sng" dirty="0">
                <a:latin typeface="Arial Bold"/>
                <a:ea typeface="Arial Bold"/>
                <a:cs typeface="Arial Bold"/>
                <a:sym typeface="Arial"/>
              </a:rPr>
              <a:t> CEOS</a:t>
            </a:r>
          </a:p>
        </p:txBody>
      </p:sp>
      <p:sp>
        <p:nvSpPr>
          <p:cNvPr id="3" name="CuadroTexto 2"/>
          <p:cNvSpPr txBox="1"/>
          <p:nvPr/>
        </p:nvSpPr>
        <p:spPr>
          <a:xfrm>
            <a:off x="0" y="2438400"/>
            <a:ext cx="9144000" cy="410881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just" rtl="0" fontAlgn="auto" latinLnBrk="1" hangingPunct="0">
              <a:lnSpc>
                <a:spcPct val="150000"/>
              </a:lnSpc>
              <a:spcBef>
                <a:spcPts val="0"/>
              </a:spcBef>
              <a:spcAft>
                <a:spcPts val="0"/>
              </a:spcAft>
              <a:buClrTx/>
              <a:buSzPct val="100000"/>
              <a:buFont typeface="+mj-lt"/>
              <a:buAutoNum type="arabicPeriod"/>
              <a:tabLst/>
              <a:defRPr>
                <a:solidFill>
                  <a:srgbClr val="000000"/>
                </a:solidFill>
              </a:defRPr>
            </a:pPr>
            <a:r>
              <a:rPr lang="es-MX" dirty="0" err="1">
                <a:solidFill>
                  <a:srgbClr val="000000"/>
                </a:solidFill>
                <a:latin typeface="Arial"/>
                <a:ea typeface="Arial"/>
                <a:cs typeface="Arial"/>
              </a:rPr>
              <a:t>Boost</a:t>
            </a:r>
            <a:r>
              <a:rPr lang="es-MX" dirty="0">
                <a:solidFill>
                  <a:srgbClr val="000000"/>
                </a:solidFill>
                <a:latin typeface="Arial"/>
                <a:ea typeface="Arial"/>
                <a:cs typeface="Arial"/>
              </a:rPr>
              <a:t> </a:t>
            </a:r>
            <a:r>
              <a:rPr lang="es-MX" dirty="0" err="1">
                <a:solidFill>
                  <a:srgbClr val="000000"/>
                </a:solidFill>
                <a:latin typeface="Arial"/>
                <a:ea typeface="Arial"/>
                <a:cs typeface="Arial"/>
              </a:rPr>
              <a:t>the</a:t>
            </a:r>
            <a:r>
              <a:rPr lang="es-MX" dirty="0">
                <a:solidFill>
                  <a:srgbClr val="000000"/>
                </a:solidFill>
                <a:latin typeface="Arial"/>
                <a:ea typeface="Arial"/>
                <a:cs typeface="Arial"/>
              </a:rPr>
              <a:t> </a:t>
            </a:r>
            <a:r>
              <a:rPr lang="es-MX" dirty="0" err="1">
                <a:solidFill>
                  <a:srgbClr val="000000"/>
                </a:solidFill>
                <a:latin typeface="Arial"/>
                <a:ea typeface="Arial"/>
                <a:cs typeface="Arial"/>
              </a:rPr>
              <a:t>Agency´s</a:t>
            </a:r>
            <a:r>
              <a:rPr lang="es-MX" dirty="0">
                <a:solidFill>
                  <a:srgbClr val="000000"/>
                </a:solidFill>
                <a:latin typeface="Arial"/>
                <a:ea typeface="Arial"/>
                <a:cs typeface="Arial"/>
              </a:rPr>
              <a:t> </a:t>
            </a:r>
            <a:r>
              <a:rPr lang="es-MX" dirty="0" err="1">
                <a:solidFill>
                  <a:srgbClr val="000000"/>
                </a:solidFill>
                <a:latin typeface="Arial"/>
                <a:ea typeface="Arial"/>
                <a:cs typeface="Arial"/>
              </a:rPr>
              <a:t>international</a:t>
            </a:r>
            <a:r>
              <a:rPr lang="es-MX" dirty="0">
                <a:solidFill>
                  <a:srgbClr val="000000"/>
                </a:solidFill>
                <a:latin typeface="Arial"/>
                <a:ea typeface="Arial"/>
                <a:cs typeface="Arial"/>
              </a:rPr>
              <a:t> </a:t>
            </a:r>
            <a:r>
              <a:rPr lang="es-MX" dirty="0" err="1">
                <a:solidFill>
                  <a:srgbClr val="000000"/>
                </a:solidFill>
                <a:latin typeface="Arial"/>
                <a:ea typeface="Arial"/>
                <a:cs typeface="Arial"/>
              </a:rPr>
              <a:t>exposure</a:t>
            </a:r>
            <a:r>
              <a:rPr lang="es-MX" dirty="0">
                <a:solidFill>
                  <a:srgbClr val="000000"/>
                </a:solidFill>
                <a:latin typeface="Arial"/>
                <a:ea typeface="Arial"/>
                <a:cs typeface="Arial"/>
              </a:rPr>
              <a:t>;</a:t>
            </a:r>
          </a:p>
          <a:p>
            <a:pPr marL="342900" marR="0" indent="-342900" algn="just" rtl="0" fontAlgn="auto" latinLnBrk="1" hangingPunct="0">
              <a:lnSpc>
                <a:spcPct val="150000"/>
              </a:lnSpc>
              <a:spcBef>
                <a:spcPts val="0"/>
              </a:spcBef>
              <a:spcAft>
                <a:spcPts val="0"/>
              </a:spcAft>
              <a:buClrTx/>
              <a:buSzPct val="100000"/>
              <a:buFont typeface="+mj-lt"/>
              <a:buAutoNum type="arabicPeriod"/>
              <a:tabLst/>
              <a:defRPr>
                <a:solidFill>
                  <a:srgbClr val="000000"/>
                </a:solidFill>
              </a:defRPr>
            </a:pPr>
            <a:r>
              <a:rPr lang="es-MX" dirty="0" err="1">
                <a:solidFill>
                  <a:srgbClr val="000000"/>
                </a:solidFill>
                <a:latin typeface="Arial"/>
                <a:ea typeface="Arial"/>
                <a:cs typeface="Arial"/>
              </a:rPr>
              <a:t>Enhance</a:t>
            </a:r>
            <a:r>
              <a:rPr lang="es-MX" dirty="0">
                <a:solidFill>
                  <a:srgbClr val="000000"/>
                </a:solidFill>
                <a:latin typeface="Arial"/>
                <a:ea typeface="Arial"/>
                <a:cs typeface="Arial"/>
              </a:rPr>
              <a:t> </a:t>
            </a:r>
            <a:r>
              <a:rPr lang="es-MX" dirty="0" err="1">
                <a:solidFill>
                  <a:srgbClr val="000000"/>
                </a:solidFill>
                <a:latin typeface="Arial"/>
                <a:ea typeface="Arial"/>
                <a:cs typeface="Arial"/>
              </a:rPr>
              <a:t>collaboration</a:t>
            </a:r>
            <a:r>
              <a:rPr lang="es-MX" dirty="0">
                <a:solidFill>
                  <a:srgbClr val="000000"/>
                </a:solidFill>
                <a:latin typeface="Arial"/>
                <a:ea typeface="Arial"/>
                <a:cs typeface="Arial"/>
              </a:rPr>
              <a:t> </a:t>
            </a:r>
            <a:r>
              <a:rPr lang="es-MX" dirty="0" err="1">
                <a:solidFill>
                  <a:srgbClr val="000000"/>
                </a:solidFill>
                <a:latin typeface="Arial"/>
                <a:ea typeface="Arial"/>
                <a:cs typeface="Arial"/>
              </a:rPr>
              <a:t>with</a:t>
            </a:r>
            <a:r>
              <a:rPr lang="es-MX" dirty="0">
                <a:solidFill>
                  <a:srgbClr val="000000"/>
                </a:solidFill>
                <a:latin typeface="Arial"/>
                <a:ea typeface="Arial"/>
                <a:cs typeface="Arial"/>
              </a:rPr>
              <a:t> </a:t>
            </a:r>
            <a:r>
              <a:rPr lang="es-MX" dirty="0" err="1">
                <a:solidFill>
                  <a:srgbClr val="000000"/>
                </a:solidFill>
                <a:latin typeface="Arial"/>
                <a:ea typeface="Arial"/>
                <a:cs typeface="Arial"/>
              </a:rPr>
              <a:t>other</a:t>
            </a:r>
            <a:r>
              <a:rPr lang="es-MX" dirty="0">
                <a:solidFill>
                  <a:srgbClr val="000000"/>
                </a:solidFill>
                <a:latin typeface="Arial"/>
                <a:ea typeface="Arial"/>
                <a:cs typeface="Arial"/>
              </a:rPr>
              <a:t> agencies;</a:t>
            </a:r>
          </a:p>
          <a:p>
            <a:pPr marL="342900" marR="0" indent="-342900" algn="just" rtl="0" fontAlgn="auto" latinLnBrk="1" hangingPunct="0">
              <a:lnSpc>
                <a:spcPct val="150000"/>
              </a:lnSpc>
              <a:spcBef>
                <a:spcPts val="0"/>
              </a:spcBef>
              <a:spcAft>
                <a:spcPts val="0"/>
              </a:spcAft>
              <a:buClrTx/>
              <a:buSzPct val="100000"/>
              <a:buFont typeface="+mj-lt"/>
              <a:buAutoNum type="arabicPeriod"/>
              <a:tabLst/>
              <a:defRPr>
                <a:solidFill>
                  <a:srgbClr val="000000"/>
                </a:solidFill>
              </a:defRPr>
            </a:pPr>
            <a:r>
              <a:rPr lang="es-MX" dirty="0" err="1">
                <a:solidFill>
                  <a:srgbClr val="000000"/>
                </a:solidFill>
                <a:latin typeface="Arial"/>
                <a:ea typeface="Arial"/>
                <a:cs typeface="Arial"/>
              </a:rPr>
              <a:t>Having</a:t>
            </a:r>
            <a:r>
              <a:rPr lang="es-MX" dirty="0">
                <a:solidFill>
                  <a:srgbClr val="000000"/>
                </a:solidFill>
                <a:latin typeface="Arial"/>
                <a:ea typeface="Arial"/>
                <a:cs typeface="Arial"/>
              </a:rPr>
              <a:t> </a:t>
            </a:r>
            <a:r>
              <a:rPr lang="es-MX" dirty="0" err="1">
                <a:solidFill>
                  <a:srgbClr val="000000"/>
                </a:solidFill>
                <a:latin typeface="Arial"/>
                <a:ea typeface="Arial"/>
                <a:cs typeface="Arial"/>
              </a:rPr>
              <a:t>first</a:t>
            </a:r>
            <a:r>
              <a:rPr lang="es-MX" dirty="0">
                <a:solidFill>
                  <a:srgbClr val="000000"/>
                </a:solidFill>
                <a:latin typeface="Arial"/>
                <a:ea typeface="Arial"/>
                <a:cs typeface="Arial"/>
              </a:rPr>
              <a:t> </a:t>
            </a:r>
            <a:r>
              <a:rPr lang="es-MX" dirty="0" err="1">
                <a:solidFill>
                  <a:srgbClr val="000000"/>
                </a:solidFill>
                <a:latin typeface="Arial"/>
                <a:ea typeface="Arial"/>
                <a:cs typeface="Arial"/>
              </a:rPr>
              <a:t>hand</a:t>
            </a:r>
            <a:r>
              <a:rPr lang="es-MX" dirty="0">
                <a:solidFill>
                  <a:srgbClr val="000000"/>
                </a:solidFill>
                <a:latin typeface="Arial"/>
                <a:ea typeface="Arial"/>
                <a:cs typeface="Arial"/>
              </a:rPr>
              <a:t> </a:t>
            </a:r>
            <a:r>
              <a:rPr lang="es-MX" dirty="0" err="1">
                <a:solidFill>
                  <a:srgbClr val="000000"/>
                </a:solidFill>
                <a:latin typeface="Arial"/>
                <a:ea typeface="Arial"/>
                <a:cs typeface="Arial"/>
              </a:rPr>
              <a:t>information</a:t>
            </a:r>
            <a:r>
              <a:rPr lang="es-MX" dirty="0">
                <a:solidFill>
                  <a:srgbClr val="000000"/>
                </a:solidFill>
                <a:latin typeface="Arial"/>
                <a:ea typeface="Arial"/>
                <a:cs typeface="Arial"/>
              </a:rPr>
              <a:t> to </a:t>
            </a:r>
            <a:r>
              <a:rPr lang="es-MX" dirty="0" err="1">
                <a:solidFill>
                  <a:srgbClr val="000000"/>
                </a:solidFill>
                <a:latin typeface="Arial"/>
                <a:ea typeface="Arial"/>
                <a:cs typeface="Arial"/>
              </a:rPr>
              <a:t>understand</a:t>
            </a:r>
            <a:r>
              <a:rPr lang="es-MX" dirty="0">
                <a:solidFill>
                  <a:srgbClr val="000000"/>
                </a:solidFill>
                <a:latin typeface="Arial"/>
                <a:ea typeface="Arial"/>
                <a:cs typeface="Arial"/>
              </a:rPr>
              <a:t> </a:t>
            </a:r>
            <a:r>
              <a:rPr lang="es-MX" dirty="0" err="1">
                <a:solidFill>
                  <a:srgbClr val="000000"/>
                </a:solidFill>
                <a:latin typeface="Arial"/>
                <a:ea typeface="Arial"/>
                <a:cs typeface="Arial"/>
              </a:rPr>
              <a:t>the</a:t>
            </a:r>
            <a:r>
              <a:rPr lang="es-MX" dirty="0">
                <a:solidFill>
                  <a:srgbClr val="000000"/>
                </a:solidFill>
                <a:latin typeface="Arial"/>
                <a:ea typeface="Arial"/>
                <a:cs typeface="Arial"/>
              </a:rPr>
              <a:t> </a:t>
            </a:r>
            <a:r>
              <a:rPr lang="es-MX" dirty="0" err="1">
                <a:solidFill>
                  <a:srgbClr val="000000"/>
                </a:solidFill>
                <a:latin typeface="Arial"/>
                <a:ea typeface="Arial"/>
                <a:cs typeface="Arial"/>
              </a:rPr>
              <a:t>current</a:t>
            </a:r>
            <a:r>
              <a:rPr lang="es-MX" dirty="0">
                <a:solidFill>
                  <a:srgbClr val="000000"/>
                </a:solidFill>
                <a:latin typeface="Arial"/>
                <a:ea typeface="Arial"/>
                <a:cs typeface="Arial"/>
              </a:rPr>
              <a:t> </a:t>
            </a:r>
            <a:r>
              <a:rPr lang="es-MX" dirty="0" err="1">
                <a:solidFill>
                  <a:srgbClr val="000000"/>
                </a:solidFill>
                <a:latin typeface="Arial"/>
                <a:ea typeface="Arial"/>
                <a:cs typeface="Arial"/>
              </a:rPr>
              <a:t>developments</a:t>
            </a:r>
            <a:r>
              <a:rPr lang="es-MX" dirty="0">
                <a:solidFill>
                  <a:srgbClr val="000000"/>
                </a:solidFill>
                <a:latin typeface="Arial"/>
                <a:ea typeface="Arial"/>
                <a:cs typeface="Arial"/>
              </a:rPr>
              <a:t> </a:t>
            </a:r>
            <a:r>
              <a:rPr lang="es-MX" dirty="0" err="1">
                <a:solidFill>
                  <a:srgbClr val="000000"/>
                </a:solidFill>
                <a:latin typeface="Arial"/>
                <a:ea typeface="Arial"/>
                <a:cs typeface="Arial"/>
              </a:rPr>
              <a:t>worldwide</a:t>
            </a:r>
            <a:r>
              <a:rPr lang="es-MX" dirty="0">
                <a:solidFill>
                  <a:srgbClr val="000000"/>
                </a:solidFill>
                <a:latin typeface="Arial"/>
                <a:ea typeface="Arial"/>
                <a:cs typeface="Arial"/>
              </a:rPr>
              <a:t> </a:t>
            </a:r>
            <a:r>
              <a:rPr lang="es-MX" dirty="0" err="1" smtClean="0">
                <a:solidFill>
                  <a:srgbClr val="000000"/>
                </a:solidFill>
                <a:latin typeface="Arial"/>
                <a:ea typeface="Arial"/>
                <a:cs typeface="Arial"/>
              </a:rPr>
              <a:t>for</a:t>
            </a:r>
            <a:r>
              <a:rPr lang="es-MX" dirty="0" smtClean="0">
                <a:solidFill>
                  <a:srgbClr val="000000"/>
                </a:solidFill>
                <a:latin typeface="Arial"/>
                <a:ea typeface="Arial"/>
                <a:cs typeface="Arial"/>
              </a:rPr>
              <a:t>    </a:t>
            </a:r>
            <a:r>
              <a:rPr lang="es-MX" dirty="0" err="1">
                <a:solidFill>
                  <a:srgbClr val="000000"/>
                </a:solidFill>
                <a:latin typeface="Arial"/>
                <a:ea typeface="Arial"/>
                <a:cs typeface="Arial"/>
              </a:rPr>
              <a:t>the</a:t>
            </a:r>
            <a:r>
              <a:rPr lang="es-MX" dirty="0">
                <a:solidFill>
                  <a:srgbClr val="000000"/>
                </a:solidFill>
                <a:latin typeface="Arial"/>
                <a:ea typeface="Arial"/>
                <a:cs typeface="Arial"/>
              </a:rPr>
              <a:t> </a:t>
            </a:r>
            <a:r>
              <a:rPr lang="es-MX" dirty="0" err="1">
                <a:solidFill>
                  <a:srgbClr val="000000"/>
                </a:solidFill>
                <a:latin typeface="Arial"/>
                <a:ea typeface="Arial"/>
                <a:cs typeface="Arial"/>
              </a:rPr>
              <a:t>planning</a:t>
            </a:r>
            <a:r>
              <a:rPr lang="es-MX" dirty="0">
                <a:solidFill>
                  <a:srgbClr val="000000"/>
                </a:solidFill>
                <a:latin typeface="Arial"/>
                <a:ea typeface="Arial"/>
                <a:cs typeface="Arial"/>
              </a:rPr>
              <a:t> of </a:t>
            </a:r>
            <a:r>
              <a:rPr lang="es-MX" dirty="0" err="1">
                <a:solidFill>
                  <a:srgbClr val="000000"/>
                </a:solidFill>
                <a:latin typeface="Arial"/>
                <a:ea typeface="Arial"/>
                <a:cs typeface="Arial"/>
              </a:rPr>
              <a:t>future</a:t>
            </a:r>
            <a:r>
              <a:rPr lang="es-MX" dirty="0">
                <a:solidFill>
                  <a:srgbClr val="000000"/>
                </a:solidFill>
                <a:latin typeface="Arial"/>
                <a:ea typeface="Arial"/>
                <a:cs typeface="Arial"/>
              </a:rPr>
              <a:t> </a:t>
            </a:r>
            <a:r>
              <a:rPr lang="es-MX" dirty="0" err="1">
                <a:solidFill>
                  <a:srgbClr val="000000"/>
                </a:solidFill>
                <a:latin typeface="Arial"/>
                <a:ea typeface="Arial"/>
                <a:cs typeface="Arial"/>
              </a:rPr>
              <a:t>mexican</a:t>
            </a:r>
            <a:r>
              <a:rPr lang="es-MX" dirty="0">
                <a:solidFill>
                  <a:srgbClr val="000000"/>
                </a:solidFill>
                <a:latin typeface="Arial"/>
                <a:ea typeface="Arial"/>
                <a:cs typeface="Arial"/>
              </a:rPr>
              <a:t> </a:t>
            </a:r>
            <a:r>
              <a:rPr lang="es-MX" dirty="0" err="1" smtClean="0">
                <a:solidFill>
                  <a:srgbClr val="000000"/>
                </a:solidFill>
                <a:latin typeface="Arial"/>
                <a:ea typeface="Arial"/>
                <a:cs typeface="Arial"/>
              </a:rPr>
              <a:t>space</a:t>
            </a:r>
            <a:r>
              <a:rPr lang="es-MX" dirty="0" smtClean="0">
                <a:solidFill>
                  <a:srgbClr val="000000"/>
                </a:solidFill>
                <a:latin typeface="Arial"/>
                <a:ea typeface="Arial"/>
                <a:cs typeface="Arial"/>
              </a:rPr>
              <a:t> </a:t>
            </a:r>
            <a:r>
              <a:rPr lang="es-MX" dirty="0" err="1">
                <a:solidFill>
                  <a:srgbClr val="000000"/>
                </a:solidFill>
                <a:latin typeface="Arial"/>
                <a:ea typeface="Arial"/>
                <a:cs typeface="Arial"/>
              </a:rPr>
              <a:t>missions</a:t>
            </a:r>
            <a:r>
              <a:rPr lang="es-MX" dirty="0">
                <a:solidFill>
                  <a:srgbClr val="000000"/>
                </a:solidFill>
                <a:latin typeface="Arial"/>
                <a:ea typeface="Arial"/>
                <a:cs typeface="Arial"/>
              </a:rPr>
              <a:t>;</a:t>
            </a:r>
          </a:p>
          <a:p>
            <a:pPr marL="342900" marR="0" indent="-342900" algn="just" rtl="0" fontAlgn="auto" latinLnBrk="1" hangingPunct="0">
              <a:lnSpc>
                <a:spcPct val="150000"/>
              </a:lnSpc>
              <a:spcBef>
                <a:spcPts val="0"/>
              </a:spcBef>
              <a:spcAft>
                <a:spcPts val="0"/>
              </a:spcAft>
              <a:buClrTx/>
              <a:buSzPct val="100000"/>
              <a:buFont typeface="+mj-lt"/>
              <a:buAutoNum type="arabicPeriod"/>
              <a:tabLst/>
              <a:defRPr>
                <a:solidFill>
                  <a:srgbClr val="000000"/>
                </a:solidFill>
              </a:defRPr>
            </a:pPr>
            <a:r>
              <a:rPr lang="es-MX" dirty="0" err="1">
                <a:solidFill>
                  <a:srgbClr val="000000"/>
                </a:solidFill>
                <a:latin typeface="Arial"/>
                <a:ea typeface="Arial"/>
                <a:cs typeface="Arial"/>
              </a:rPr>
              <a:t>Involve</a:t>
            </a:r>
            <a:r>
              <a:rPr lang="es-MX" dirty="0">
                <a:solidFill>
                  <a:srgbClr val="000000"/>
                </a:solidFill>
                <a:latin typeface="Arial"/>
                <a:ea typeface="Arial"/>
                <a:cs typeface="Arial"/>
              </a:rPr>
              <a:t> local </a:t>
            </a:r>
            <a:r>
              <a:rPr lang="es-MX" dirty="0" err="1">
                <a:solidFill>
                  <a:srgbClr val="000000"/>
                </a:solidFill>
                <a:latin typeface="Arial"/>
                <a:ea typeface="Arial"/>
                <a:cs typeface="Arial"/>
              </a:rPr>
              <a:t>professionals</a:t>
            </a:r>
            <a:r>
              <a:rPr lang="es-MX" dirty="0">
                <a:solidFill>
                  <a:srgbClr val="000000"/>
                </a:solidFill>
                <a:latin typeface="Arial"/>
                <a:ea typeface="Arial"/>
                <a:cs typeface="Arial"/>
              </a:rPr>
              <a:t> in </a:t>
            </a:r>
            <a:r>
              <a:rPr lang="es-MX" dirty="0" err="1">
                <a:solidFill>
                  <a:srgbClr val="000000"/>
                </a:solidFill>
                <a:latin typeface="Arial"/>
                <a:ea typeface="Arial"/>
                <a:cs typeface="Arial"/>
              </a:rPr>
              <a:t>the</a:t>
            </a:r>
            <a:r>
              <a:rPr lang="es-MX" dirty="0">
                <a:solidFill>
                  <a:srgbClr val="000000"/>
                </a:solidFill>
                <a:latin typeface="Arial"/>
                <a:ea typeface="Arial"/>
                <a:cs typeface="Arial"/>
              </a:rPr>
              <a:t> </a:t>
            </a:r>
            <a:r>
              <a:rPr lang="es-MX" dirty="0" err="1">
                <a:solidFill>
                  <a:srgbClr val="000000"/>
                </a:solidFill>
                <a:latin typeface="Arial"/>
                <a:ea typeface="Arial"/>
                <a:cs typeface="Arial"/>
              </a:rPr>
              <a:t>capacity</a:t>
            </a:r>
            <a:r>
              <a:rPr lang="es-MX" dirty="0">
                <a:solidFill>
                  <a:srgbClr val="000000"/>
                </a:solidFill>
                <a:latin typeface="Arial"/>
                <a:ea typeface="Arial"/>
                <a:cs typeface="Arial"/>
              </a:rPr>
              <a:t> </a:t>
            </a:r>
            <a:r>
              <a:rPr lang="es-MX" dirty="0" err="1">
                <a:solidFill>
                  <a:srgbClr val="000000"/>
                </a:solidFill>
                <a:latin typeface="Arial"/>
                <a:ea typeface="Arial"/>
                <a:cs typeface="Arial"/>
              </a:rPr>
              <a:t>building</a:t>
            </a:r>
            <a:r>
              <a:rPr lang="es-MX" dirty="0">
                <a:solidFill>
                  <a:srgbClr val="000000"/>
                </a:solidFill>
                <a:latin typeface="Arial"/>
                <a:ea typeface="Arial"/>
                <a:cs typeface="Arial"/>
              </a:rPr>
              <a:t> </a:t>
            </a:r>
            <a:r>
              <a:rPr lang="es-MX" dirty="0" err="1">
                <a:solidFill>
                  <a:srgbClr val="000000"/>
                </a:solidFill>
                <a:latin typeface="Arial"/>
                <a:ea typeface="Arial"/>
                <a:cs typeface="Arial"/>
              </a:rPr>
              <a:t>projects</a:t>
            </a:r>
            <a:r>
              <a:rPr lang="es-MX" dirty="0">
                <a:solidFill>
                  <a:srgbClr val="000000"/>
                </a:solidFill>
                <a:latin typeface="Arial"/>
                <a:ea typeface="Arial"/>
                <a:cs typeface="Arial"/>
              </a:rPr>
              <a:t> </a:t>
            </a:r>
            <a:r>
              <a:rPr lang="es-MX" dirty="0" err="1">
                <a:solidFill>
                  <a:srgbClr val="000000"/>
                </a:solidFill>
                <a:latin typeface="Arial"/>
                <a:ea typeface="Arial"/>
                <a:cs typeface="Arial"/>
              </a:rPr>
              <a:t>offered</a:t>
            </a:r>
            <a:r>
              <a:rPr lang="es-MX" dirty="0">
                <a:solidFill>
                  <a:srgbClr val="000000"/>
                </a:solidFill>
                <a:latin typeface="Arial"/>
                <a:ea typeface="Arial"/>
                <a:cs typeface="Arial"/>
              </a:rPr>
              <a:t> </a:t>
            </a:r>
            <a:r>
              <a:rPr lang="es-MX" dirty="0" err="1">
                <a:solidFill>
                  <a:srgbClr val="000000"/>
                </a:solidFill>
                <a:latin typeface="Arial"/>
                <a:ea typeface="Arial"/>
                <a:cs typeface="Arial"/>
              </a:rPr>
              <a:t>by</a:t>
            </a:r>
            <a:r>
              <a:rPr lang="es-MX" dirty="0">
                <a:solidFill>
                  <a:srgbClr val="000000"/>
                </a:solidFill>
                <a:latin typeface="Arial"/>
                <a:ea typeface="Arial"/>
                <a:cs typeface="Arial"/>
              </a:rPr>
              <a:t> </a:t>
            </a:r>
            <a:r>
              <a:rPr lang="es-MX" dirty="0" smtClean="0">
                <a:solidFill>
                  <a:srgbClr val="000000"/>
                </a:solidFill>
                <a:latin typeface="Arial"/>
                <a:ea typeface="Arial"/>
                <a:cs typeface="Arial"/>
              </a:rPr>
              <a:t>CEOS </a:t>
            </a:r>
            <a:r>
              <a:rPr lang="es-MX" dirty="0" err="1" smtClean="0">
                <a:solidFill>
                  <a:srgbClr val="000000"/>
                </a:solidFill>
                <a:latin typeface="Arial"/>
                <a:ea typeface="Arial"/>
                <a:cs typeface="Arial"/>
              </a:rPr>
              <a:t>mem</a:t>
            </a:r>
            <a:r>
              <a:rPr lang="es-MX" dirty="0" smtClean="0">
                <a:solidFill>
                  <a:srgbClr val="000000"/>
                </a:solidFill>
                <a:latin typeface="Arial"/>
                <a:ea typeface="Arial"/>
                <a:cs typeface="Arial"/>
              </a:rPr>
              <a:t>-    </a:t>
            </a:r>
            <a:r>
              <a:rPr lang="es-MX" dirty="0" err="1" smtClean="0">
                <a:solidFill>
                  <a:srgbClr val="000000"/>
                </a:solidFill>
                <a:latin typeface="Arial"/>
                <a:ea typeface="Arial"/>
                <a:cs typeface="Arial"/>
              </a:rPr>
              <a:t>bers</a:t>
            </a:r>
            <a:r>
              <a:rPr lang="es-MX" dirty="0">
                <a:solidFill>
                  <a:srgbClr val="000000"/>
                </a:solidFill>
                <a:latin typeface="Arial"/>
                <a:ea typeface="Arial"/>
                <a:cs typeface="Arial"/>
              </a:rPr>
              <a:t>;</a:t>
            </a:r>
            <a:endParaRPr lang="es-MX" dirty="0" smtClean="0">
              <a:solidFill>
                <a:srgbClr val="000000"/>
              </a:solidFill>
              <a:latin typeface="Arial"/>
              <a:ea typeface="Arial"/>
              <a:cs typeface="Arial"/>
            </a:endParaRPr>
          </a:p>
          <a:p>
            <a:pPr marL="342900" marR="0" indent="-342900" algn="just" rtl="0" fontAlgn="auto" latinLnBrk="1" hangingPunct="0">
              <a:lnSpc>
                <a:spcPct val="150000"/>
              </a:lnSpc>
              <a:spcBef>
                <a:spcPts val="0"/>
              </a:spcBef>
              <a:spcAft>
                <a:spcPts val="0"/>
              </a:spcAft>
              <a:buClrTx/>
              <a:buSzPct val="100000"/>
              <a:buFont typeface="+mj-lt"/>
              <a:buAutoNum type="arabicPeriod"/>
              <a:tabLst/>
              <a:defRPr>
                <a:solidFill>
                  <a:srgbClr val="000000"/>
                </a:solidFill>
              </a:defRPr>
            </a:pPr>
            <a:r>
              <a:rPr lang="es-MX" dirty="0" smtClean="0">
                <a:solidFill>
                  <a:srgbClr val="000000"/>
                </a:solidFill>
                <a:latin typeface="Arial"/>
                <a:ea typeface="Arial"/>
                <a:cs typeface="Arial"/>
              </a:rPr>
              <a:t>Foster </a:t>
            </a:r>
            <a:r>
              <a:rPr lang="es-MX" dirty="0" err="1" smtClean="0">
                <a:solidFill>
                  <a:srgbClr val="000000"/>
                </a:solidFill>
                <a:latin typeface="Arial"/>
                <a:ea typeface="Arial"/>
                <a:cs typeface="Arial"/>
              </a:rPr>
              <a:t>networking</a:t>
            </a:r>
            <a:r>
              <a:rPr lang="es-MX" dirty="0" smtClean="0">
                <a:solidFill>
                  <a:srgbClr val="000000"/>
                </a:solidFill>
                <a:latin typeface="Arial"/>
                <a:ea typeface="Arial"/>
                <a:cs typeface="Arial"/>
              </a:rPr>
              <a:t> of </a:t>
            </a:r>
            <a:r>
              <a:rPr lang="es-MX" dirty="0" err="1" smtClean="0">
                <a:solidFill>
                  <a:srgbClr val="000000"/>
                </a:solidFill>
                <a:latin typeface="Arial"/>
                <a:ea typeface="Arial"/>
                <a:cs typeface="Arial"/>
              </a:rPr>
              <a:t>experts</a:t>
            </a:r>
            <a:r>
              <a:rPr lang="es-MX" dirty="0" smtClean="0">
                <a:solidFill>
                  <a:srgbClr val="000000"/>
                </a:solidFill>
                <a:latin typeface="Arial"/>
                <a:ea typeface="Arial"/>
                <a:cs typeface="Arial"/>
              </a:rPr>
              <a:t> and </a:t>
            </a:r>
            <a:r>
              <a:rPr lang="es-MX" dirty="0" err="1" smtClean="0">
                <a:solidFill>
                  <a:srgbClr val="000000"/>
                </a:solidFill>
                <a:latin typeface="Arial"/>
                <a:ea typeface="Arial"/>
                <a:cs typeface="Arial"/>
              </a:rPr>
              <a:t>users</a:t>
            </a:r>
            <a:r>
              <a:rPr lang="es-MX" dirty="0" smtClean="0">
                <a:solidFill>
                  <a:srgbClr val="000000"/>
                </a:solidFill>
                <a:latin typeface="Arial"/>
                <a:ea typeface="Arial"/>
                <a:cs typeface="Arial"/>
              </a:rPr>
              <a:t> </a:t>
            </a:r>
            <a:r>
              <a:rPr lang="es-MX" dirty="0" err="1" smtClean="0">
                <a:solidFill>
                  <a:srgbClr val="000000"/>
                </a:solidFill>
                <a:latin typeface="Arial"/>
                <a:ea typeface="Arial"/>
                <a:cs typeface="Arial"/>
              </a:rPr>
              <a:t>towards</a:t>
            </a:r>
            <a:r>
              <a:rPr lang="es-MX" dirty="0" smtClean="0">
                <a:solidFill>
                  <a:srgbClr val="000000"/>
                </a:solidFill>
                <a:latin typeface="Arial"/>
                <a:ea typeface="Arial"/>
                <a:cs typeface="Arial"/>
              </a:rPr>
              <a:t> </a:t>
            </a:r>
            <a:r>
              <a:rPr lang="es-MX" dirty="0" err="1" smtClean="0">
                <a:solidFill>
                  <a:srgbClr val="000000"/>
                </a:solidFill>
                <a:latin typeface="Arial"/>
                <a:ea typeface="Arial"/>
                <a:cs typeface="Arial"/>
              </a:rPr>
              <a:t>better</a:t>
            </a:r>
            <a:r>
              <a:rPr lang="es-MX" dirty="0" smtClean="0">
                <a:solidFill>
                  <a:srgbClr val="000000"/>
                </a:solidFill>
                <a:latin typeface="Arial"/>
                <a:ea typeface="Arial"/>
                <a:cs typeface="Arial"/>
              </a:rPr>
              <a:t> </a:t>
            </a:r>
            <a:r>
              <a:rPr lang="es-MX" dirty="0" err="1" smtClean="0">
                <a:solidFill>
                  <a:srgbClr val="000000"/>
                </a:solidFill>
                <a:latin typeface="Arial"/>
                <a:ea typeface="Arial"/>
                <a:cs typeface="Arial"/>
              </a:rPr>
              <a:t>access</a:t>
            </a:r>
            <a:r>
              <a:rPr lang="es-MX" dirty="0" smtClean="0">
                <a:solidFill>
                  <a:srgbClr val="000000"/>
                </a:solidFill>
                <a:latin typeface="Arial"/>
                <a:ea typeface="Arial"/>
                <a:cs typeface="Arial"/>
              </a:rPr>
              <a:t> and </a:t>
            </a:r>
            <a:r>
              <a:rPr lang="es-MX" dirty="0" err="1" smtClean="0">
                <a:solidFill>
                  <a:srgbClr val="000000"/>
                </a:solidFill>
                <a:latin typeface="Arial"/>
                <a:ea typeface="Arial"/>
                <a:cs typeface="Arial"/>
              </a:rPr>
              <a:t>sharing</a:t>
            </a:r>
            <a:r>
              <a:rPr lang="es-MX" dirty="0" smtClean="0">
                <a:solidFill>
                  <a:srgbClr val="000000"/>
                </a:solidFill>
                <a:latin typeface="Arial"/>
                <a:ea typeface="Arial"/>
                <a:cs typeface="Arial"/>
              </a:rPr>
              <a:t> of data, </a:t>
            </a:r>
            <a:r>
              <a:rPr lang="es-MX" dirty="0" err="1" smtClean="0">
                <a:solidFill>
                  <a:srgbClr val="000000"/>
                </a:solidFill>
                <a:latin typeface="Arial"/>
                <a:ea typeface="Arial"/>
                <a:cs typeface="Arial"/>
              </a:rPr>
              <a:t>tools</a:t>
            </a:r>
            <a:r>
              <a:rPr lang="es-MX" dirty="0" smtClean="0">
                <a:solidFill>
                  <a:srgbClr val="000000"/>
                </a:solidFill>
                <a:latin typeface="Arial"/>
                <a:ea typeface="Arial"/>
                <a:cs typeface="Arial"/>
              </a:rPr>
              <a:t> and </a:t>
            </a:r>
            <a:r>
              <a:rPr lang="es-MX" dirty="0" err="1" smtClean="0">
                <a:solidFill>
                  <a:srgbClr val="000000"/>
                </a:solidFill>
                <a:latin typeface="Arial"/>
                <a:ea typeface="Arial"/>
                <a:cs typeface="Arial"/>
              </a:rPr>
              <a:t>resources</a:t>
            </a:r>
            <a:r>
              <a:rPr lang="es-MX" dirty="0">
                <a:solidFill>
                  <a:srgbClr val="000000"/>
                </a:solidFill>
                <a:latin typeface="Arial"/>
                <a:ea typeface="Arial"/>
                <a:cs typeface="Arial"/>
              </a:rPr>
              <a:t>;</a:t>
            </a:r>
            <a:endParaRPr lang="es-MX" dirty="0" smtClean="0">
              <a:solidFill>
                <a:srgbClr val="000000"/>
              </a:solidFill>
              <a:latin typeface="Arial"/>
              <a:ea typeface="Arial"/>
              <a:cs typeface="Arial"/>
            </a:endParaRPr>
          </a:p>
          <a:p>
            <a:pPr marL="342900" marR="0" indent="-342900" algn="just" rtl="0" fontAlgn="auto" latinLnBrk="1" hangingPunct="0">
              <a:lnSpc>
                <a:spcPct val="150000"/>
              </a:lnSpc>
              <a:spcBef>
                <a:spcPts val="0"/>
              </a:spcBef>
              <a:spcAft>
                <a:spcPts val="0"/>
              </a:spcAft>
              <a:buClrTx/>
              <a:buSzPct val="100000"/>
              <a:buFont typeface="+mj-lt"/>
              <a:buAutoNum type="arabicPeriod"/>
              <a:tabLst/>
              <a:defRPr>
                <a:solidFill>
                  <a:srgbClr val="000000"/>
                </a:solidFill>
              </a:defRPr>
            </a:pPr>
            <a:r>
              <a:rPr lang="es-MX" dirty="0" err="1" smtClean="0">
                <a:solidFill>
                  <a:srgbClr val="000000"/>
                </a:solidFill>
                <a:latin typeface="Arial"/>
                <a:ea typeface="Arial"/>
                <a:cs typeface="Arial"/>
              </a:rPr>
              <a:t>Contribute</a:t>
            </a:r>
            <a:r>
              <a:rPr lang="es-MX" dirty="0" smtClean="0">
                <a:solidFill>
                  <a:srgbClr val="000000"/>
                </a:solidFill>
                <a:latin typeface="Arial"/>
                <a:ea typeface="Arial"/>
                <a:cs typeface="Arial"/>
              </a:rPr>
              <a:t> to </a:t>
            </a:r>
            <a:r>
              <a:rPr lang="es-MX" dirty="0" err="1" smtClean="0">
                <a:solidFill>
                  <a:srgbClr val="000000"/>
                </a:solidFill>
                <a:latin typeface="Arial"/>
                <a:ea typeface="Arial"/>
                <a:cs typeface="Arial"/>
              </a:rPr>
              <a:t>the</a:t>
            </a:r>
            <a:r>
              <a:rPr lang="es-MX" dirty="0" smtClean="0">
                <a:solidFill>
                  <a:srgbClr val="000000"/>
                </a:solidFill>
                <a:latin typeface="Arial"/>
                <a:ea typeface="Arial"/>
                <a:cs typeface="Arial"/>
              </a:rPr>
              <a:t> </a:t>
            </a:r>
            <a:r>
              <a:rPr lang="es-MX" dirty="0" err="1" smtClean="0">
                <a:solidFill>
                  <a:srgbClr val="000000"/>
                </a:solidFill>
                <a:latin typeface="Arial"/>
                <a:ea typeface="Arial"/>
                <a:cs typeface="Arial"/>
              </a:rPr>
              <a:t>participation</a:t>
            </a:r>
            <a:r>
              <a:rPr lang="es-MX" dirty="0" smtClean="0">
                <a:solidFill>
                  <a:srgbClr val="000000"/>
                </a:solidFill>
                <a:latin typeface="Arial"/>
                <a:ea typeface="Arial"/>
                <a:cs typeface="Arial"/>
              </a:rPr>
              <a:t> of </a:t>
            </a:r>
            <a:r>
              <a:rPr lang="es-MX" dirty="0" err="1" smtClean="0">
                <a:solidFill>
                  <a:srgbClr val="000000"/>
                </a:solidFill>
                <a:latin typeface="Arial"/>
                <a:ea typeface="Arial"/>
                <a:cs typeface="Arial"/>
              </a:rPr>
              <a:t>Latin</a:t>
            </a:r>
            <a:r>
              <a:rPr lang="es-MX" dirty="0" smtClean="0">
                <a:solidFill>
                  <a:srgbClr val="000000"/>
                </a:solidFill>
                <a:latin typeface="Arial"/>
                <a:ea typeface="Arial"/>
                <a:cs typeface="Arial"/>
              </a:rPr>
              <a:t> </a:t>
            </a:r>
            <a:r>
              <a:rPr lang="es-MX" dirty="0">
                <a:solidFill>
                  <a:srgbClr val="000000"/>
                </a:solidFill>
                <a:latin typeface="Arial"/>
                <a:ea typeface="Arial"/>
                <a:cs typeface="Arial"/>
              </a:rPr>
              <a:t>A</a:t>
            </a:r>
            <a:r>
              <a:rPr lang="es-MX" dirty="0" smtClean="0">
                <a:solidFill>
                  <a:srgbClr val="000000"/>
                </a:solidFill>
                <a:latin typeface="Arial"/>
                <a:ea typeface="Arial"/>
                <a:cs typeface="Arial"/>
              </a:rPr>
              <a:t>merican </a:t>
            </a:r>
            <a:r>
              <a:rPr lang="es-MX" dirty="0" err="1" smtClean="0">
                <a:solidFill>
                  <a:srgbClr val="000000"/>
                </a:solidFill>
                <a:latin typeface="Arial"/>
                <a:ea typeface="Arial"/>
                <a:cs typeface="Arial"/>
              </a:rPr>
              <a:t>countries</a:t>
            </a:r>
            <a:r>
              <a:rPr lang="es-MX" dirty="0" smtClean="0">
                <a:solidFill>
                  <a:srgbClr val="000000"/>
                </a:solidFill>
                <a:latin typeface="Arial"/>
                <a:ea typeface="Arial"/>
                <a:cs typeface="Arial"/>
              </a:rPr>
              <a:t>.</a:t>
            </a:r>
            <a:endParaRPr lang="es-MX" dirty="0">
              <a:solidFill>
                <a:srgbClr val="000000"/>
              </a:solidFill>
              <a:latin typeface="Arial"/>
              <a:ea typeface="Arial"/>
              <a:cs typeface="Arial"/>
            </a:endParaRPr>
          </a:p>
          <a:p>
            <a:pPr marR="0" algn="l" defTabSz="457200" rtl="0" fontAlgn="auto" latinLnBrk="1" hangingPunct="0">
              <a:lnSpc>
                <a:spcPct val="100000"/>
              </a:lnSpc>
              <a:spcBef>
                <a:spcPts val="0"/>
              </a:spcBef>
              <a:spcAft>
                <a:spcPts val="0"/>
              </a:spcAft>
              <a:buClrTx/>
              <a:buSzTx/>
              <a:tabLst/>
            </a:pPr>
            <a:endParaRPr kumimoji="0" lang="en-US"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2533799297"/>
      </p:ext>
    </p:extLst>
  </p:cSld>
  <p:clrMapOvr>
    <a:masterClrMapping/>
  </p:clrMapOvr>
  <p:transition xmlns:p14="http://schemas.microsoft.com/office/powerpoint/2010/main" spd="med"/>
</p:sld>
</file>

<file path=ppt/theme/theme1.xml><?xml version="1.0" encoding="utf-8"?>
<a:theme xmlns:a="http://schemas.openxmlformats.org/drawingml/2006/main" name="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16172</TotalTime>
  <Words>734</Words>
  <Application>Microsoft Macintosh PowerPoint</Application>
  <PresentationFormat>On-screen Show (4:3)</PresentationFormat>
  <Paragraphs>92</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Kim Holloway</cp:lastModifiedBy>
  <cp:revision>70</cp:revision>
  <cp:lastPrinted>2015-10-22T17:27:08Z</cp:lastPrinted>
  <dcterms:modified xsi:type="dcterms:W3CDTF">2015-11-04T00:00:45Z</dcterms:modified>
</cp:coreProperties>
</file>