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3" r:id="rId3"/>
    <p:sldId id="285" r:id="rId4"/>
    <p:sldId id="278" r:id="rId5"/>
    <p:sldId id="284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DFF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47" autoAdjust="0"/>
    <p:restoredTop sz="98326" autoAdjust="0"/>
  </p:normalViewPr>
  <p:slideViewPr>
    <p:cSldViewPr>
      <p:cViewPr>
        <p:scale>
          <a:sx n="78" d="100"/>
          <a:sy n="78" d="100"/>
        </p:scale>
        <p:origin x="-1072" y="-12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11/5/15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Incoming SIT Chair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13c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37938"/>
            <a:ext cx="6019800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CEOS and the</a:t>
            </a:r>
          </a:p>
          <a:p>
            <a:pPr algn="l" rtl="0" latinLnBrk="1" hangingPunct="0"/>
            <a:r>
              <a:rPr kumimoji="0" lang="en-US" altLang="ja-JP" sz="4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Rules of Procedure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81200" y="345757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Opportunities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4" name="Shape 3"/>
          <p:cNvSpPr/>
          <p:nvPr/>
        </p:nvSpPr>
        <p:spPr>
          <a:xfrm>
            <a:off x="304800" y="1219200"/>
            <a:ext cx="8458200" cy="5432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Strategic Plan proposes the creation of a Programme Board,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details of which are in the proposed Rules of Procedure.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proposed Programme Board will play an important role in stewarding </a:t>
            </a:r>
            <a:r>
              <a:rPr lang="en-AU" sz="22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 activity</a:t>
            </a: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and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ensuring the </a:t>
            </a: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overall coherence and alignment of the GEO Work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Programmes </a:t>
            </a: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with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GEO’s </a:t>
            </a: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Strategic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Objectives.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Participation in the Programme Board will be a very significant commitment. 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There will be considerable preparation, substantial travel, and regular </a:t>
            </a:r>
            <a:r>
              <a:rPr lang="en-AU" sz="2200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telecons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  However, it offers great potential to further promote the contribution of CEOS to GEO.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There is provision for three POs to provide representatives to sit as Observers in </a:t>
            </a:r>
            <a:r>
              <a:rPr lang="en-AU" sz="2200" b="1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ExCom</a:t>
            </a: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 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Only POs on the Programme Board will be eligible for consideration.</a:t>
            </a:r>
          </a:p>
        </p:txBody>
      </p:sp>
    </p:spTree>
    <p:extLst>
      <p:ext uri="{BB962C8B-B14F-4D97-AF65-F5344CB8AC3E}">
        <p14:creationId xmlns:p14="http://schemas.microsoft.com/office/powerpoint/2010/main" val="2823352741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1981200" y="345757"/>
            <a:ext cx="6096000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Challenges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4" name="Shape 3"/>
          <p:cNvSpPr/>
          <p:nvPr/>
        </p:nvSpPr>
        <p:spPr>
          <a:xfrm>
            <a:off x="228600" y="1179576"/>
            <a:ext cx="8458200" cy="61247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indent="-51435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desire for nominees </a:t>
            </a: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who </a:t>
            </a:r>
            <a:r>
              <a:rPr lang="en-AU" sz="22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take a ‘whole of GEO’ view, </a:t>
            </a: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rather than </a:t>
            </a:r>
            <a:r>
              <a:rPr lang="en-AU" sz="22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only representing </a:t>
            </a:r>
            <a:r>
              <a:rPr lang="en-AU" sz="22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 nominating body, </a:t>
            </a:r>
            <a:r>
              <a:rPr lang="en-AU" sz="22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is valid.</a:t>
            </a:r>
            <a:endParaRPr lang="en-AU" sz="22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lvl="0" indent="-51435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However, the </a:t>
            </a:r>
            <a:r>
              <a:rPr lang="en-AU" sz="2200" b="1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</a:t>
            </a: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roposed ad hominem approach for nomination to the Programme Board, and representation on </a:t>
            </a:r>
            <a:r>
              <a:rPr lang="en-AU" sz="2200" b="1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ExCom</a:t>
            </a:r>
            <a:r>
              <a:rPr lang="en-AU" sz="22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is unworkable and inappropriate.  It: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Requires the same individual that serves the Programme Board to attend </a:t>
            </a:r>
            <a:r>
              <a:rPr lang="en-AU" sz="2000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ExCom</a:t>
            </a: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, </a:t>
            </a: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not reflecting the materially different roles</a:t>
            </a: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Fails to reflect the need for GEO to ensure that the Programme Board, regardless of anyone’s individual skills, needs to be </a:t>
            </a: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fully representative set </a:t>
            </a: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of the diversity of POs and Members.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Mean that if a nominated individual could not attend a specific meeting, </a:t>
            </a: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no substitute could be provided</a:t>
            </a: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.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Take away the responsibility </a:t>
            </a: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for management of continuity from POs, like CEOS, and hand it to </a:t>
            </a:r>
            <a:r>
              <a:rPr lang="en-AU" sz="2000" dirty="0" err="1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ExCom</a:t>
            </a:r>
            <a:r>
              <a:rPr lang="en-AU" sz="20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</a:t>
            </a:r>
            <a:r>
              <a:rPr lang="en-AU" sz="20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without any clear criteria on who might be deemed ‘suitable’.</a:t>
            </a:r>
            <a:endParaRPr lang="en-AU" sz="20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514350" lvl="0" indent="-51435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2300" b="1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881566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"/>
          <p:cNvSpPr/>
          <p:nvPr/>
        </p:nvSpPr>
        <p:spPr>
          <a:xfrm>
            <a:off x="304800" y="1350288"/>
            <a:ext cx="8458200" cy="4755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should embrace the opportunities that are 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presented </a:t>
            </a: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and increase its contribution to GEO governance and leadership.  </a:t>
            </a:r>
          </a:p>
          <a:p>
            <a:pPr marL="514350" lvl="0" indent="-51435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should seek to remain continuously represented on both the Programme Board and the Executive Committee. 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Ideally, and subject to Agency constraints as always, CEOS nominees would be:</a:t>
            </a:r>
          </a:p>
          <a:p>
            <a:pPr marL="900000" lvl="6" indent="-45720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GEO Executive Committee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– SIT Chair (with substitutes of Principal standing if required).</a:t>
            </a:r>
          </a:p>
          <a:p>
            <a:pPr marL="900000" lvl="6" indent="-457200" defTabSz="914400">
              <a:spcAft>
                <a:spcPts val="18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Programme Board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- Current or former members of the SIT Chair Team or CEOS Executive Officer Team.</a:t>
            </a:r>
          </a:p>
        </p:txBody>
      </p:sp>
      <p:sp>
        <p:nvSpPr>
          <p:cNvPr id="3" name="Shape 3"/>
          <p:cNvSpPr/>
          <p:nvPr/>
        </p:nvSpPr>
        <p:spPr>
          <a:xfrm>
            <a:off x="1981200" y="3810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Proposal of CEOS Leadership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75785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126" y="1219200"/>
            <a:ext cx="8550274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spcAft>
                <a:spcPts val="1800"/>
              </a:spcAft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CEOS Agencies, working with national delegations, and the CEOS Delegation to GEO-XII should seek to have the Programme Board nomination rules modified so that: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Programme Board members must from a cross-section of Members and POs that represent of the full breadth of GEO contributors and stakeholders.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Suitable representation can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be provided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</a:t>
            </a:r>
            <a:r>
              <a:rPr lang="en-AU" sz="2400" dirty="0" err="1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ExCom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and Programme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Board,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 recognition of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their distinct roles.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POs are able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to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adopt suitable </a:t>
            </a: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internal processes to ensure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appropriateness of representatives on each body and to assure continuity.</a:t>
            </a: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dirty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They are more practically workable, including through provision for </a:t>
            </a:r>
            <a:r>
              <a:rPr lang="en-AU" sz="2400" dirty="0" smtClean="0">
                <a:solidFill>
                  <a:schemeClr val="bg1">
                    <a:lumMod val="50000"/>
                  </a:schemeClr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substitutes.</a:t>
            </a:r>
            <a:endParaRPr lang="en-AU" sz="2400" dirty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marL="900000" lvl="6" indent="-457200" defTabSz="914400">
              <a:spcAft>
                <a:spcPts val="1200"/>
              </a:spcAft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pPr>
            <a:endParaRPr lang="en-AU" sz="2400" dirty="0" smtClean="0">
              <a:solidFill>
                <a:schemeClr val="bg1">
                  <a:lumMod val="50000"/>
                </a:schemeClr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  <p:sp>
        <p:nvSpPr>
          <p:cNvPr id="3" name="Shape 3"/>
          <p:cNvSpPr/>
          <p:nvPr/>
        </p:nvSpPr>
        <p:spPr>
          <a:xfrm>
            <a:off x="1981200" y="381000"/>
            <a:ext cx="591185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AU" sz="32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Proposal of CEOS Leadership</a:t>
            </a:r>
            <a:endParaRPr sz="32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377938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9078</TotalTime>
  <Words>511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51</cp:revision>
  <dcterms:modified xsi:type="dcterms:W3CDTF">2015-11-05T06:01:48Z</dcterms:modified>
</cp:coreProperties>
</file>