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2015/10/15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iming>
    <p:tnLst>
      <p:par>
        <p:cTn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Vice-Chair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3548" y="2514600"/>
            <a:ext cx="6324600" cy="1384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Report on Carbon </a:t>
            </a:r>
          </a:p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Strategy Implementation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62643"/>
            <a:ext cx="88392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CEOS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Strategy for Carbon Observations from Space was endorsed during Plenary 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session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at SIT-29.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Carbon Strategy Implementation Study Team formed to </a:t>
            </a:r>
            <a:r>
              <a:rPr lang="en-A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analyze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recommendations of CEOS Carbon Strategy and propose concrete way forward.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CEOS-28 in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Troms</a:t>
            </a:r>
            <a:r>
              <a:rPr lang="en-US" sz="2400" b="1" dirty="0" err="1" smtClean="0">
                <a:latin typeface="Arial"/>
                <a:cs typeface="Arial"/>
              </a:rPr>
              <a:t>ø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agreed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Instruct the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identified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CEOS entities to prioritise and include relevant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CSIST-identified actions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in their programs of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 SIT Chair oversight of all Carbon actions (CARB-08) and request regular consolidated status reporting.</a:t>
            </a: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1"/>
          <p:cNvSpPr txBox="1"/>
          <p:nvPr/>
        </p:nvSpPr>
        <p:spPr>
          <a:xfrm>
            <a:off x="1981200" y="228600"/>
            <a:ext cx="6324600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Context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  <p:extLst>
      <p:ext uri="{BB962C8B-B14F-4D97-AF65-F5344CB8AC3E}">
        <p14:creationId xmlns:p14="http://schemas.microsoft.com/office/powerpoint/2010/main" val="18972426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1"/>
          <p:cNvSpPr txBox="1"/>
          <p:nvPr/>
        </p:nvSpPr>
        <p:spPr>
          <a:xfrm>
            <a:off x="1981200" y="228600"/>
            <a:ext cx="6324600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Latest Discussions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175564"/>
            <a:ext cx="88392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Dedicated working session was held during the SIT Technical Workshop 2015 VC/WG Day focused on VC and WG contributions.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relevant VCs and WGs presented and: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Took the opportunity to clarify expectations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 on progress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Discussed challenges and blockers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Discussed linkages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issues/requests to be raised to Plenary or SIT as appropriate.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3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 were consolidated during the SIT Technical Workshop.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1216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81200" y="228600"/>
            <a:ext cx="6324600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Key Points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8839200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Limited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concrete progress has occurred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relevant VCs and WGs confirmed: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understanding of the actions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That internal planning is under way, with a number of groups having processes on foot.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That no resource limitations have been identified.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group noted the broad nature of some of the actions was presenting challenges for planning: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Some will take many years to complete.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could be made on a number of fronts.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‘Grand plans’ difficult in a ‘best efforts’ context.</a:t>
            </a:r>
          </a:p>
          <a:p>
            <a:pPr marL="550800">
              <a:spcAft>
                <a:spcPts val="1200"/>
              </a:spcAft>
            </a:pPr>
            <a:endParaRPr lang="en-A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287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81200" y="228600"/>
            <a:ext cx="6324600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Way Forward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143000"/>
            <a:ext cx="88392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VCs and WGs were reassured that Principals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understand that ‘finishing’ many of the actions is a long-term 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effort and that an ‘agile’ approach is appropriate.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Noting the need to build momentum the SIT Vice Chair suggested that: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VCs and WGs focus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specific near-term (1 year) steps that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 achievable and will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show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progress.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Principals be engaged to determine their support for these proposed ‘next steps’; with this helping give VCs and WGs confidence in their direction.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 startAt="3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VCs and WGs agreed to propose such next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steps with a 1-year time horizon, for consideration at 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SIT-31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3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Incoming SIT Chair will retain oversight role.</a:t>
            </a:r>
            <a:endParaRPr lang="en-A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751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62643"/>
            <a:ext cx="8839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 Technical Workshop 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noted the cross-cutting long-term nature of the Carbon Actions: 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They cross 3 VCs and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WGs.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actions require collaboration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will take years to complete.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Specific progress will depend on agency resources and priorities at the time – ‘grand plans’ unlikely.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current process is providing valuable lessons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responding to a cross-cutting external mandate.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is likely to become more common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next decade of GEO with its increased focus on defining SBA-level requirement sets.</a:t>
            </a:r>
          </a:p>
          <a:p>
            <a:pPr>
              <a:spcAft>
                <a:spcPts val="1200"/>
              </a:spcAft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1"/>
          <p:cNvSpPr txBox="1"/>
          <p:nvPr/>
        </p:nvSpPr>
        <p:spPr>
          <a:xfrm>
            <a:off x="1981200" y="228600"/>
            <a:ext cx="6324600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Broader Implications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  <p:extLst>
      <p:ext uri="{BB962C8B-B14F-4D97-AF65-F5344CB8AC3E}">
        <p14:creationId xmlns:p14="http://schemas.microsoft.com/office/powerpoint/2010/main" val="14885686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81200" y="228600"/>
            <a:ext cx="6324600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Requests for Plenary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262643"/>
            <a:ext cx="88392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specific requests identified for CEOS-29.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consolidation of proposed ‘next steps’ at the next SIT meeting  requests to Plenary may be identified.</a:t>
            </a:r>
            <a:endParaRPr lang="en-A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3830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8940</TotalTime>
  <Words>508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Ross Jonathon</cp:lastModifiedBy>
  <cp:revision>32</cp:revision>
  <dcterms:modified xsi:type="dcterms:W3CDTF">2015-10-15T03:29:36Z</dcterms:modified>
</cp:coreProperties>
</file>