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/>
    <p:restoredTop sz="94721"/>
  </p:normalViewPr>
  <p:slideViewPr>
    <p:cSldViewPr>
      <p:cViewPr>
        <p:scale>
          <a:sx n="89" d="100"/>
          <a:sy n="89" d="100"/>
        </p:scale>
        <p:origin x="2304" y="5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16, 1-2 November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400" dirty="0" smtClean="0"/>
              <a:t>CEOS Plenary endorsed </a:t>
            </a:r>
            <a:r>
              <a:rPr lang="en-US" sz="1400" b="1" dirty="0" smtClean="0"/>
              <a:t>1-year extensions </a:t>
            </a:r>
            <a:r>
              <a:rPr lang="en-US" sz="1400" dirty="0"/>
              <a:t>of the</a:t>
            </a:r>
            <a:r>
              <a:rPr lang="en-US" sz="1400" dirty="0" smtClean="0"/>
              <a:t>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b="1" dirty="0"/>
              <a:t>Space Data Coordination Group (SDCG) for </a:t>
            </a:r>
            <a:r>
              <a:rPr lang="en-US" sz="1400" b="1" dirty="0" smtClean="0"/>
              <a:t>GFOI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b="1" dirty="0" smtClean="0"/>
              <a:t>CEOS </a:t>
            </a:r>
            <a:r>
              <a:rPr lang="en-US" sz="1400" b="1" dirty="0"/>
              <a:t>Ad Hoc </a:t>
            </a:r>
            <a:r>
              <a:rPr lang="en-US" sz="1400" b="1" dirty="0" smtClean="0"/>
              <a:t>Working Group on GEOGLAM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b="1" dirty="0" smtClean="0"/>
              <a:t>Future </a:t>
            </a:r>
            <a:r>
              <a:rPr lang="en-US" sz="1400" b="1" dirty="0"/>
              <a:t>Data Access and Analysis Architectures (FDA) Ad Hoc </a:t>
            </a:r>
            <a:r>
              <a:rPr lang="en-US" sz="1400" b="1" dirty="0" smtClean="0"/>
              <a:t>Team</a:t>
            </a:r>
            <a:r>
              <a:rPr lang="en-US" sz="1400" dirty="0" smtClean="0"/>
              <a:t>, noting the change in focus of the group to the more strategic dimensions of the topic.</a:t>
            </a:r>
            <a:endParaRPr lang="en-US" sz="1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400" b="1" dirty="0"/>
              <a:t>The Plenary </a:t>
            </a:r>
            <a:r>
              <a:rPr lang="en-US" sz="1400" b="1" dirty="0" smtClean="0"/>
              <a:t>terminated the </a:t>
            </a:r>
            <a:r>
              <a:rPr lang="en-US" sz="1400" b="1" dirty="0"/>
              <a:t>NMA AHT</a:t>
            </a:r>
            <a:r>
              <a:rPr lang="en-US" sz="1400" dirty="0"/>
              <a:t>, noting its mandate had been achieved.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400" b="1" dirty="0" smtClean="0"/>
              <a:t>The Plenary terminated the WSIST</a:t>
            </a:r>
            <a:r>
              <a:rPr lang="en-US" sz="1400" dirty="0"/>
              <a:t>, </a:t>
            </a:r>
            <a:r>
              <a:rPr lang="en-US" sz="1400" dirty="0" smtClean="0"/>
              <a:t>consistent with governance and procedures, noting its mandate had been achieved.  Plenary agreed to </a:t>
            </a:r>
            <a:r>
              <a:rPr lang="en-US" sz="1400" dirty="0"/>
              <a:t>monitor the GEOGLOWS initiative as a potential overarching framework and to evaluate the need for a follow-on group or activity at the SIT-32 meeting in 2017</a:t>
            </a:r>
            <a:r>
              <a:rPr lang="en-US" sz="1400" dirty="0" smtClean="0"/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400" b="1" dirty="0" smtClean="0"/>
              <a:t>CEOS Plenary agreed to the </a:t>
            </a:r>
            <a:r>
              <a:rPr lang="en-US" sz="1400" b="1" dirty="0"/>
              <a:t>establishment of </a:t>
            </a:r>
            <a:r>
              <a:rPr lang="en-US" sz="1400" b="1" dirty="0" smtClean="0"/>
              <a:t>an SDG Ad Hoc Team subject to agreement on its scope, activities and membership by SIT at SIT-32. </a:t>
            </a:r>
            <a:r>
              <a:rPr lang="en-US" sz="1400" dirty="0" smtClean="0"/>
              <a:t>The </a:t>
            </a:r>
            <a:r>
              <a:rPr lang="en-US" sz="1400" dirty="0"/>
              <a:t>team will </a:t>
            </a:r>
            <a:r>
              <a:rPr lang="en-US" sz="1400" dirty="0" smtClean="0"/>
              <a:t>report to the SIT Chair.  Existing SDG-related activity will continue.</a:t>
            </a:r>
            <a:endParaRPr lang="en-US" sz="1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400" b="1" dirty="0" smtClean="0"/>
              <a:t>CEOS welcomed the </a:t>
            </a:r>
            <a:r>
              <a:rPr lang="en-US" sz="1400" b="1" dirty="0"/>
              <a:t>new Vice-Chair of the Working Group on Calibration and Validation – Cindy </a:t>
            </a:r>
            <a:r>
              <a:rPr lang="en-US" sz="1400" b="1" dirty="0" smtClean="0"/>
              <a:t>Ong (CSIRO) – and thanked Albrecht von Bargen (DLR) for his service as Chair.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6172200" cy="533400"/>
          </a:xfrm>
        </p:spPr>
        <p:txBody>
          <a:bodyPr/>
          <a:lstStyle/>
          <a:p>
            <a:pPr>
              <a:spcBef>
                <a:spcPts val="0"/>
              </a:spcBef>
              <a:buSzTx/>
              <a:defRPr/>
            </a:pPr>
            <a:r>
              <a:rPr lang="en-US" sz="1800" dirty="0"/>
              <a:t>CEOS Ad Hoc Teams and Working Group Leadership</a:t>
            </a:r>
          </a:p>
          <a:p>
            <a:pPr lvl="0">
              <a:spcBef>
                <a:spcPts val="0"/>
              </a:spcBef>
              <a:buSzTx/>
              <a:defRPr/>
            </a:pPr>
            <a:r>
              <a:rPr lang="en-US" sz="1600" dirty="0" smtClean="0"/>
              <a:t>– Recap </a:t>
            </a:r>
            <a:r>
              <a:rPr lang="en-US" sz="1600" dirty="0"/>
              <a:t>of </a:t>
            </a:r>
            <a:r>
              <a:rPr lang="en-US" sz="1600" dirty="0" smtClean="0"/>
              <a:t>Decisions</a:t>
            </a: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9012</TotalTime>
  <Words>206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Bold</vt:lpstr>
      <vt:lpstr>Avenir Roman</vt:lpstr>
      <vt:lpstr>Calibri</vt:lpstr>
      <vt:lpstr>Courier New</vt:lpstr>
      <vt:lpstr>Helvetica</vt:lpstr>
      <vt:lpstr>Proxima Nova Regular</vt:lpstr>
      <vt:lpstr>Wingdings</vt:lpstr>
      <vt:lpstr>Arial</vt:lpstr>
      <vt:lpstr>Default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141</cp:revision>
  <dcterms:modified xsi:type="dcterms:W3CDTF">2016-11-02T05:05:10Z</dcterms:modified>
</cp:coreProperties>
</file>