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1"/>
    <p:restoredTop sz="94721"/>
  </p:normalViewPr>
  <p:slideViewPr>
    <p:cSldViewPr>
      <p:cViewPr varScale="1">
        <p:scale>
          <a:sx n="108" d="100"/>
          <a:sy n="108" d="100"/>
        </p:scale>
        <p:origin x="178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17, 19-20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GEO </a:t>
            </a:r>
            <a:r>
              <a:rPr lang="en-US" sz="4200" b="1" dirty="0" err="1" smtClean="0">
                <a:solidFill>
                  <a:srgbClr val="FFFFFF"/>
                </a:solidFill>
                <a:latin typeface="+mj-lt"/>
              </a:rPr>
              <a:t>Excom</a:t>
            </a: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 Report</a:t>
            </a:r>
            <a:br>
              <a:rPr lang="en-US" sz="4200" b="1" dirty="0" smtClean="0">
                <a:solidFill>
                  <a:srgbClr val="FFFFFF"/>
                </a:solidFill>
                <a:latin typeface="+mj-lt"/>
              </a:rPr>
            </a:b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 Chair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Plenary 2017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4.5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Rapid City, South Dakota,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19 – 20 October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153400" cy="4724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R-J Smits took up role of EC Co-Chair in June 2016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June-Sept 2016 saw important changes to </a:t>
            </a:r>
            <a:r>
              <a:rPr lang="en-US" dirty="0" err="1" smtClean="0"/>
              <a:t>Excom</a:t>
            </a:r>
            <a:r>
              <a:rPr lang="en-US" dirty="0" smtClean="0"/>
              <a:t> role, behaviour and achievements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Excom</a:t>
            </a:r>
            <a:r>
              <a:rPr lang="en-US" dirty="0" smtClean="0"/>
              <a:t> much more focused on outcomes, less on process. </a:t>
            </a:r>
            <a:r>
              <a:rPr lang="en-US" dirty="0" err="1" smtClean="0"/>
              <a:t>Dr</a:t>
            </a:r>
            <a:r>
              <a:rPr lang="en-US" dirty="0" smtClean="0"/>
              <a:t> Sullivan’s mid-2016 leaving present a short note highlighting three priorities as discussed at </a:t>
            </a:r>
            <a:r>
              <a:rPr lang="en-US" dirty="0" err="1" smtClean="0"/>
              <a:t>Excom</a:t>
            </a:r>
            <a:r>
              <a:rPr lang="en-US" dirty="0" smtClean="0"/>
              <a:t>, approved later at Plenary 2016: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SDGs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Paris Agreement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Sendai Framework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Dr. Sullivan replaced by Dr. </a:t>
            </a:r>
            <a:r>
              <a:rPr lang="en-US" dirty="0" err="1" smtClean="0"/>
              <a:t>Volz</a:t>
            </a:r>
            <a:r>
              <a:rPr lang="en-US" dirty="0" smtClean="0"/>
              <a:t> in fall 2016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Single GEO Lead Co-Chair identified, R-J Smits of EU nominated for period 2016-2017 Plenary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 smtClean="0"/>
              <a:t>GEO </a:t>
            </a:r>
            <a:r>
              <a:rPr lang="en-US" dirty="0" err="1" smtClean="0"/>
              <a:t>Excom</a:t>
            </a:r>
            <a:r>
              <a:rPr lang="en-US" dirty="0" smtClean="0"/>
              <a:t> Report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609600" y="1600200"/>
            <a:ext cx="7696200" cy="4724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Creation of Programme Board in 2016 and renewal in 2017, with attendance of Co-Chairs at </a:t>
            </a:r>
            <a:r>
              <a:rPr lang="en-US" dirty="0" err="1" smtClean="0"/>
              <a:t>Excom</a:t>
            </a:r>
            <a:r>
              <a:rPr lang="en-US" dirty="0" smtClean="0"/>
              <a:t> and with three observers from among PB Participating </a:t>
            </a:r>
            <a:r>
              <a:rPr lang="en-US" dirty="0" err="1" smtClean="0"/>
              <a:t>Organisations</a:t>
            </a:r>
            <a:r>
              <a:rPr lang="en-US" dirty="0" smtClean="0"/>
              <a:t> (including CEOS) improved many aspects of GEO operations.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Improved delineation of roles </a:t>
            </a:r>
            <a:r>
              <a:rPr lang="en-US" dirty="0" err="1" smtClean="0"/>
              <a:t>Excom</a:t>
            </a:r>
            <a:r>
              <a:rPr lang="en-US" dirty="0"/>
              <a:t> </a:t>
            </a:r>
            <a:r>
              <a:rPr lang="en-US" dirty="0" smtClean="0"/>
              <a:t>/ PB / Secretariat in formal paper to </a:t>
            </a:r>
            <a:r>
              <a:rPr lang="en-US" dirty="0" err="1" smtClean="0"/>
              <a:t>Excom</a:t>
            </a:r>
            <a:r>
              <a:rPr lang="en-US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Engagement Strategy and subsequent  Implementation Plan important documents developed in 2016/17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3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 smtClean="0"/>
              <a:t>GEO </a:t>
            </a:r>
            <a:r>
              <a:rPr lang="en-US" dirty="0" err="1" smtClean="0"/>
              <a:t>Excom</a:t>
            </a:r>
            <a:r>
              <a:rPr lang="en-US" dirty="0" smtClean="0"/>
              <a:t> Report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839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81000" y="1447800"/>
            <a:ext cx="8153400" cy="4724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GEO engagement with financial institutions and commercial sector a priority approved by </a:t>
            </a:r>
            <a:r>
              <a:rPr lang="en-US" dirty="0" err="1"/>
              <a:t>Excom</a:t>
            </a:r>
            <a:r>
              <a:rPr lang="en-US" dirty="0"/>
              <a:t>: see e.g. GEO Plenary 2017 programme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Dr. </a:t>
            </a:r>
            <a:r>
              <a:rPr lang="en-US" dirty="0" err="1"/>
              <a:t>Volz</a:t>
            </a:r>
            <a:r>
              <a:rPr lang="en-US" dirty="0"/>
              <a:t> to take over as Lead Chair of GEO in fall 2017</a:t>
            </a:r>
            <a:r>
              <a:rPr lang="en-US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Excom</a:t>
            </a:r>
            <a:r>
              <a:rPr lang="en-US" dirty="0" smtClean="0"/>
              <a:t> selected new Secretariat Director in September 2017, to be announced/confirmed at GEO Plenary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CEOS future </a:t>
            </a:r>
            <a:r>
              <a:rPr lang="en-US" dirty="0"/>
              <a:t>attendance at </a:t>
            </a:r>
            <a:r>
              <a:rPr lang="en-US" dirty="0" err="1"/>
              <a:t>Excom</a:t>
            </a:r>
            <a:r>
              <a:rPr lang="en-US" dirty="0"/>
              <a:t> proposed to be led by CEOS SIT Vice-Chair (CSIRO)  (due to conflict of roles of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Volz</a:t>
            </a:r>
            <a:r>
              <a:rPr lang="en-US" dirty="0"/>
              <a:t>) supported by CEO and SIT Chair staff.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Overall vast improvement in GEO operations resulting from </a:t>
            </a:r>
            <a:r>
              <a:rPr lang="en-US" dirty="0" err="1"/>
              <a:t>Excom</a:t>
            </a:r>
            <a:r>
              <a:rPr lang="en-US" dirty="0"/>
              <a:t> direction; CEOS </a:t>
            </a:r>
            <a:r>
              <a:rPr lang="en-US" dirty="0" smtClean="0"/>
              <a:t>seminally involved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Excellent reports of meetings (summaries + detailed discussions) to be found on GEO website.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4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 smtClean="0"/>
              <a:t>GEO </a:t>
            </a:r>
            <a:r>
              <a:rPr lang="en-US" dirty="0" err="1" smtClean="0"/>
              <a:t>Excom</a:t>
            </a:r>
            <a:r>
              <a:rPr lang="en-US" dirty="0" smtClean="0"/>
              <a:t> Report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8718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8921</TotalTime>
  <Words>315</Words>
  <Application>Microsoft Macintosh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Arial</vt:lpstr>
      <vt:lpstr>Default</vt:lpstr>
      <vt:lpstr>GEO Excom Report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133</cp:revision>
  <dcterms:modified xsi:type="dcterms:W3CDTF">2017-10-18T17:47:36Z</dcterms:modified>
</cp:coreProperties>
</file>