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68" r:id="rId3"/>
    <p:sldMasterId id="2147483683" r:id="rId4"/>
  </p:sldMasterIdLst>
  <p:notesMasterIdLst>
    <p:notesMasterId r:id="rId12"/>
  </p:notesMasterIdLst>
  <p:sldIdLst>
    <p:sldId id="256" r:id="rId5"/>
    <p:sldId id="261" r:id="rId6"/>
    <p:sldId id="269" r:id="rId7"/>
    <p:sldId id="263" r:id="rId8"/>
    <p:sldId id="265" r:id="rId9"/>
    <p:sldId id="267" r:id="rId10"/>
    <p:sldId id="266"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p:restoredTop sz="94756"/>
  </p:normalViewPr>
  <p:slideViewPr>
    <p:cSldViewPr>
      <p:cViewPr varScale="1">
        <p:scale>
          <a:sx n="51" d="100"/>
          <a:sy n="51" d="100"/>
        </p:scale>
        <p:origin x="1253" y="48"/>
      </p:cViewPr>
      <p:guideLst>
        <p:guide orient="horz" pos="2160"/>
        <p:guide pos="2880"/>
      </p:guideLst>
    </p:cSldViewPr>
  </p:slideViewPr>
  <p:notesTextViewPr>
    <p:cViewPr>
      <p:scale>
        <a:sx n="1" d="1"/>
        <a:sy n="1" d="1"/>
      </p:scale>
      <p:origin x="0" y="0"/>
    </p:cViewPr>
  </p:notesTextViewPr>
  <p:notesViewPr>
    <p:cSldViewPr>
      <p:cViewPr varScale="1">
        <p:scale>
          <a:sx n="69" d="100"/>
          <a:sy n="69" d="100"/>
        </p:scale>
        <p:origin x="-222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rry.Sawyer\Desktop\Transfer%20Oct%2017\CEOS%20Deliverables%20-%20NOAA%206%20Oct%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rry.Sawyer\Desktop\Transfer%20Oct%2017\CEOS%20Deliverables%20-%20NOAA%206%20Oct%20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Charts!$C$7:$C$11</c:f>
              <c:strCache>
                <c:ptCount val="5"/>
                <c:pt idx="1">
                  <c:v>2017-Q4</c:v>
                </c:pt>
                <c:pt idx="2">
                  <c:v>2018-Q3</c:v>
                </c:pt>
                <c:pt idx="3">
                  <c:v>2018-Q4</c:v>
                </c:pt>
                <c:pt idx="4">
                  <c:v>2019-Q4</c:v>
                </c:pt>
              </c:strCache>
            </c:strRef>
          </c:cat>
          <c:val>
            <c:numRef>
              <c:f>Charts!$D$7:$D$11</c:f>
              <c:numCache>
                <c:formatCode>General</c:formatCode>
                <c:ptCount val="5"/>
                <c:pt idx="1">
                  <c:v>3</c:v>
                </c:pt>
                <c:pt idx="2">
                  <c:v>1</c:v>
                </c:pt>
                <c:pt idx="3">
                  <c:v>1</c:v>
                </c:pt>
                <c:pt idx="4">
                  <c:v>2</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Charts!$C$2:$C$4</c:f>
              <c:strCache>
                <c:ptCount val="3"/>
                <c:pt idx="0">
                  <c:v>Water</c:v>
                </c:pt>
                <c:pt idx="1">
                  <c:v>Virtual Constellation</c:v>
                </c:pt>
                <c:pt idx="2">
                  <c:v>Blue Planet</c:v>
                </c:pt>
              </c:strCache>
            </c:strRef>
          </c:cat>
          <c:val>
            <c:numRef>
              <c:f>Charts!$D$2:$D$4</c:f>
              <c:numCache>
                <c:formatCode>General</c:formatCode>
                <c:ptCount val="3"/>
                <c:pt idx="0">
                  <c:v>2</c:v>
                </c:pt>
                <c:pt idx="1">
                  <c:v>3</c:v>
                </c:pt>
                <c:pt idx="2">
                  <c:v>2</c:v>
                </c:pt>
              </c:numCache>
            </c:numRef>
          </c:val>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NOAA is a science-based services agency.</a:t>
            </a:r>
          </a:p>
          <a:p>
            <a:pPr marL="171450" lvl="0" indent="-171450">
              <a:buFont typeface="Arial" panose="020B0604020202020204" pitchFamily="34" charset="0"/>
              <a:buChar char="•"/>
            </a:pPr>
            <a:r>
              <a:rPr lang="en-US" sz="1100" kern="1200" dirty="0">
                <a:solidFill>
                  <a:schemeClr val="tx1"/>
                </a:solidFill>
                <a:latin typeface="Calibri" panose="020F0502020204030204" pitchFamily="34" charset="0"/>
                <a:cs typeface="Arial" panose="020B0604020202020204" pitchFamily="34" charset="0"/>
              </a:rPr>
              <a:t>NESDIS’ mission is provide secure and timely access to global environmental data and information from satellites and other sources to both promote and protect the Nation’s environment, security, economy and quality of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latin typeface="Calibri" panose="020F0502020204030204" pitchFamily="34" charset="0"/>
                <a:cs typeface="Arial" panose="020B0604020202020204" pitchFamily="34" charset="0"/>
              </a:rPr>
              <a:t>Our vision is to expand understanding of our dynamic planet as the trusted source of environmental data.</a:t>
            </a:r>
          </a:p>
          <a:p>
            <a:pPr marL="171450" lvl="0"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The satellites provide data that informs decisions affecting:</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Weather forecasting</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Resilient coastal communities</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and healthy oceans.</a:t>
            </a:r>
          </a:p>
          <a:p>
            <a:pPr marL="171450" lvl="0"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NOAA’s Top Four Priorities: </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To provide information and services to make communities more resilient</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To evolve the National Weather Service</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To invest in observational infrastructure</a:t>
            </a:r>
          </a:p>
          <a:p>
            <a:pPr marL="628650" lvl="1" indent="-171450">
              <a:buFont typeface="Arial" panose="020B0604020202020204" pitchFamily="34" charset="0"/>
              <a:buChar char="•"/>
            </a:pPr>
            <a:r>
              <a:rPr lang="en-US" sz="1100" dirty="0">
                <a:latin typeface="Calibri" panose="020F0502020204030204" pitchFamily="34" charset="0"/>
                <a:cs typeface="Arial" panose="020B0604020202020204" pitchFamily="34" charset="0"/>
              </a:rPr>
              <a:t>To achieve organizational </a:t>
            </a:r>
            <a:r>
              <a:rPr lang="en-US" sz="1100" dirty="0" smtClean="0">
                <a:latin typeface="Calibri" panose="020F0502020204030204" pitchFamily="34" charset="0"/>
                <a:cs typeface="Arial" panose="020B0604020202020204" pitchFamily="34" charset="0"/>
              </a:rPr>
              <a:t>excellence</a:t>
            </a:r>
            <a:endParaRPr lang="en-US" sz="11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877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a:buClr>
                <a:schemeClr val="dk1"/>
              </a:buClr>
              <a:buSzPct val="100000"/>
            </a:pPr>
            <a:r>
              <a:rPr lang="en-US" sz="1100" i="1" dirty="0" smtClean="0">
                <a:latin typeface="Calibri" panose="020F0502020204030204" pitchFamily="34" charset="0"/>
              </a:rPr>
              <a:t>Image: This graphic includes the current space-based portion of the World Meteorological Organization's Global Observing System, plus additional space weather and environmental satellites.</a:t>
            </a:r>
          </a:p>
          <a:p>
            <a:pPr marL="172924" indent="-172924" defTabSz="461132">
              <a:buFont typeface="Arial"/>
              <a:buChar char="•"/>
              <a:defRPr/>
            </a:pPr>
            <a:r>
              <a:rPr lang="en-US" sz="1100" dirty="0" smtClean="0">
                <a:latin typeface="Calibri" panose="020F0502020204030204" pitchFamily="34" charset="0"/>
              </a:rPr>
              <a:t>We operate in an environment where there is a international constellation of Earth observing satellites and we are moving towards a greater utilization of this vast network.</a:t>
            </a:r>
          </a:p>
          <a:p>
            <a:pPr marL="172924" indent="-172924" defTabSz="461132">
              <a:buFont typeface="Arial"/>
              <a:buChar char="•"/>
              <a:defRPr/>
            </a:pPr>
            <a:r>
              <a:rPr lang="en-US" sz="1100" dirty="0" smtClean="0">
                <a:latin typeface="Calibri" panose="020F0502020204030204" pitchFamily="34" charset="0"/>
              </a:rPr>
              <a:t>While NOAA operates many satellites, no one organization or nation can afford alone to effectively monitor the entire planet alone.</a:t>
            </a:r>
          </a:p>
          <a:p>
            <a:pPr marL="630124" lvl="1" indent="-172924" defTabSz="461132">
              <a:buFont typeface="Arial"/>
              <a:buChar char="•"/>
              <a:defRPr/>
            </a:pPr>
            <a:r>
              <a:rPr lang="en-US" sz="1100" dirty="0" smtClean="0">
                <a:latin typeface="Calibri" panose="020F0502020204030204" pitchFamily="34" charset="0"/>
              </a:rPr>
              <a:t>The American public has long depended on the NOAA weather satellites. But as all of us here know, our satellites alone could never provide us with the depth of knowledge that we need in order to serve our public. </a:t>
            </a:r>
          </a:p>
          <a:p>
            <a:pPr marL="172924" indent="-172924" defTabSz="461132">
              <a:buFont typeface="Arial"/>
              <a:buChar char="•"/>
              <a:defRPr/>
            </a:pPr>
            <a:r>
              <a:rPr lang="en-US" sz="1100" dirty="0" smtClean="0">
                <a:latin typeface="Calibri" panose="020F0502020204030204" pitchFamily="34" charset="0"/>
              </a:rPr>
              <a:t>NOAA partners with the international community to leverage data from satellites around the world, providing a more complete understanding of our ever changing plan</a:t>
            </a:r>
          </a:p>
          <a:p>
            <a:pPr marL="172924" indent="-172924" defTabSz="461132">
              <a:buFont typeface="Arial"/>
              <a:buChar char="•"/>
              <a:defRPr/>
            </a:pPr>
            <a:r>
              <a:rPr lang="en-US" sz="1100" dirty="0" smtClean="0">
                <a:latin typeface="Calibri" panose="020F0502020204030204" pitchFamily="34" charset="0"/>
              </a:rPr>
              <a:t>We are co-dependent on the data of our partners. Collectively, our assets represent a powerful global constellation of Earth Observation satellites. </a:t>
            </a:r>
            <a:endParaRPr lang="en-US" sz="1100" dirty="0">
              <a:latin typeface="Calibri" panose="020F0502020204030204" pitchFamily="34" charset="0"/>
            </a:endParaRPr>
          </a:p>
        </p:txBody>
      </p:sp>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1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not yet operational, data from NOAA’s GOES-16 satellite proved vital in forecasting operations for Hurricane Maria as it neared Puerto Rico on September 20, 2017. Radar in San Juan went out at 5:50 a.m. EDT, just before Maria made landfall on the island. Land-based radar is used during storms to provide detailed information on hurricane wind fields, rain intensity, and storm position and movement. With this critical technology disabled and a major hurricane approaching, forecasters were able to utilize data from NOAA’s latest geostationary satellite, GOES-16, to track the storm in real-time. </a:t>
            </a:r>
          </a:p>
          <a:p>
            <a:r>
              <a:rPr lang="en-US" dirty="0" smtClean="0"/>
              <a:t>GOES-16 is able to scan a targeted area of severe weather as often as every 30 seconds, a capability not available with current GOES. This rapid scanning rate is allowing forecasters to analyze cloud patterns and track Maria in real time. GOES-16 also has three times more channels than the current GOES imager, providing better estimates of the structure of tropical cyclones and their environments. The four-fold improvement in resolution from GOES-16 provides greater accuracy of feature attributes, allowing for better characterization of the eyes of hurricanes. </a:t>
            </a:r>
          </a:p>
        </p:txBody>
      </p:sp>
    </p:spTree>
    <p:extLst>
      <p:ext uri="{BB962C8B-B14F-4D97-AF65-F5344CB8AC3E}">
        <p14:creationId xmlns:p14="http://schemas.microsoft.com/office/powerpoint/2010/main" val="278622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8C3B08F-5E39-4A71-B81C-1BE7A5B1F72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25912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152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998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914400" y="4343400"/>
            <a:ext cx="5029200" cy="4419600"/>
          </a:xfrm>
        </p:spPr>
        <p:txBody>
          <a:bodyPr/>
          <a:lstStyle/>
          <a:p>
            <a:r>
              <a:rPr lang="en-US" sz="1100" i="1" dirty="0" smtClean="0">
                <a:latin typeface="Calibri" panose="020F0502020204030204" pitchFamily="34" charset="0"/>
                <a:cs typeface="Arial" panose="020B0604020202020204" pitchFamily="34" charset="0"/>
              </a:rPr>
              <a:t>Image:</a:t>
            </a:r>
            <a:r>
              <a:rPr lang="en-US" sz="1100" i="1" baseline="0" dirty="0" smtClean="0">
                <a:latin typeface="Calibri" panose="020F0502020204030204" pitchFamily="34" charset="0"/>
                <a:cs typeface="Arial" panose="020B0604020202020204" pitchFamily="34" charset="0"/>
              </a:rPr>
              <a:t>  </a:t>
            </a:r>
            <a:r>
              <a:rPr lang="en-US" sz="1100" i="1" dirty="0" smtClean="0">
                <a:latin typeface="Calibri" panose="020F0502020204030204" pitchFamily="34" charset="0"/>
                <a:cs typeface="Arial" panose="020B0604020202020204" pitchFamily="34" charset="0"/>
              </a:rPr>
              <a:t>Each image is assembled by processing 15 orbits of the Suomi NPP satellite over a 24 hour period, and uses techniques to blend the edges of each orbit.</a:t>
            </a:r>
          </a:p>
        </p:txBody>
      </p:sp>
    </p:spTree>
    <p:extLst>
      <p:ext uri="{BB962C8B-B14F-4D97-AF65-F5344CB8AC3E}">
        <p14:creationId xmlns:p14="http://schemas.microsoft.com/office/powerpoint/2010/main" val="26346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6.png"/><Relationship Id="rId14" Type="http://schemas.openxmlformats.org/officeDocument/2006/relationships/hyperlink" Target="http://www.noaa.gov/weather" TargetMode="Externa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3.xml"/><Relationship Id="rId6" Type="http://schemas.openxmlformats.org/officeDocument/2006/relationships/hyperlink" Target="http://www.noaa.gov/research"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6.png"/><Relationship Id="rId14" Type="http://schemas.openxmlformats.org/officeDocument/2006/relationships/hyperlink" Target="http://www.noaa.gov/weathe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6.png"/><Relationship Id="rId14" Type="http://schemas.openxmlformats.org/officeDocument/2006/relationships/hyperlink" Target="http://www.noaa.gov/weather"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www.noaa.gov/fisheries" TargetMode="Externa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noaa.gov/weather" TargetMode="External"/><Relationship Id="rId17" Type="http://schemas.openxmlformats.org/officeDocument/2006/relationships/image" Target="../media/image11.png"/><Relationship Id="rId2" Type="http://schemas.openxmlformats.org/officeDocument/2006/relationships/hyperlink" Target="http://www.noaa.gov/marine-aviation" TargetMode="External"/><Relationship Id="rId16"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satellites"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www.noaa.gov/oceans-coasts" TargetMode="External"/><Relationship Id="rId4" Type="http://schemas.openxmlformats.org/officeDocument/2006/relationships/hyperlink" Target="http://www.noaa.gov/research" TargetMode="External"/><Relationship Id="rId9" Type="http://schemas.openxmlformats.org/officeDocument/2006/relationships/image" Target="../media/image7.png"/><Relationship Id="rId14" Type="http://schemas.openxmlformats.org/officeDocument/2006/relationships/hyperlink" Target="https://www.commerce.gov/"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4.xml"/><Relationship Id="rId6" Type="http://schemas.openxmlformats.org/officeDocument/2006/relationships/hyperlink" Target="http://www.noaa.gov/research"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6.png"/><Relationship Id="rId14" Type="http://schemas.openxmlformats.org/officeDocument/2006/relationships/hyperlink" Target="http://www.noaa.gov/weather"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www.noaa.gov/fisheries" TargetMode="Externa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hyperlink" Target="http://www.noaa.gov/weather" TargetMode="External"/><Relationship Id="rId17" Type="http://schemas.openxmlformats.org/officeDocument/2006/relationships/image" Target="../media/image11.png"/><Relationship Id="rId2" Type="http://schemas.openxmlformats.org/officeDocument/2006/relationships/hyperlink" Target="http://www.noaa.gov/marine-aviation" TargetMode="External"/><Relationship Id="rId16"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satellites" TargetMode="Externa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hyperlink" Target="http://www.noaa.gov/oceans-coasts" TargetMode="External"/><Relationship Id="rId4" Type="http://schemas.openxmlformats.org/officeDocument/2006/relationships/hyperlink" Target="http://www.noaa.gov/research" TargetMode="External"/><Relationship Id="rId9" Type="http://schemas.openxmlformats.org/officeDocument/2006/relationships/image" Target="../media/image7.png"/><Relationship Id="rId14" Type="http://schemas.openxmlformats.org/officeDocument/2006/relationships/hyperlink" Target="https://www.commerce.gov/"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 Column, Wide Pic Top">
    <p:spTree>
      <p:nvGrpSpPr>
        <p:cNvPr id="1" name="Shape 214"/>
        <p:cNvGrpSpPr/>
        <p:nvPr/>
      </p:nvGrpSpPr>
      <p:grpSpPr>
        <a:xfrm>
          <a:off x="0" y="0"/>
          <a:ext cx="0" cy="0"/>
          <a:chOff x="0" y="0"/>
          <a:chExt cx="0" cy="0"/>
        </a:xfrm>
      </p:grpSpPr>
      <p:sp>
        <p:nvSpPr>
          <p:cNvPr id="215" name="Shape 215"/>
          <p:cNvSpPr>
            <a:spLocks noGrp="1"/>
          </p:cNvSpPr>
          <p:nvPr>
            <p:ph type="pic" idx="2"/>
          </p:nvPr>
        </p:nvSpPr>
        <p:spPr>
          <a:xfrm>
            <a:off x="762001" y="1219200"/>
            <a:ext cx="7921784" cy="1752600"/>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6" name="Shape 216"/>
          <p:cNvSpPr txBox="1">
            <a:spLocks noGrp="1"/>
          </p:cNvSpPr>
          <p:nvPr>
            <p:ph type="body" idx="1"/>
          </p:nvPr>
        </p:nvSpPr>
        <p:spPr>
          <a:xfrm>
            <a:off x="752889" y="3124200"/>
            <a:ext cx="7933912" cy="3048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title"/>
          </p:nvPr>
        </p:nvSpPr>
        <p:spPr>
          <a:xfrm>
            <a:off x="752889" y="274645"/>
            <a:ext cx="79339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96144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 Column, Wide Pic Bottom">
    <p:spTree>
      <p:nvGrpSpPr>
        <p:cNvPr id="1" name="Shape 218"/>
        <p:cNvGrpSpPr/>
        <p:nvPr/>
      </p:nvGrpSpPr>
      <p:grpSpPr>
        <a:xfrm>
          <a:off x="0" y="0"/>
          <a:ext cx="0" cy="0"/>
          <a:chOff x="0" y="0"/>
          <a:chExt cx="0" cy="0"/>
        </a:xfrm>
      </p:grpSpPr>
      <p:sp>
        <p:nvSpPr>
          <p:cNvPr id="219" name="Shape 219"/>
          <p:cNvSpPr>
            <a:spLocks noGrp="1"/>
          </p:cNvSpPr>
          <p:nvPr>
            <p:ph type="pic" idx="2"/>
          </p:nvPr>
        </p:nvSpPr>
        <p:spPr>
          <a:xfrm>
            <a:off x="762001" y="4419600"/>
            <a:ext cx="7921784" cy="1752600"/>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body" idx="1"/>
          </p:nvPr>
        </p:nvSpPr>
        <p:spPr>
          <a:xfrm>
            <a:off x="752889" y="1219200"/>
            <a:ext cx="7933912" cy="3048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title"/>
          </p:nvPr>
        </p:nvSpPr>
        <p:spPr>
          <a:xfrm>
            <a:off x="752889" y="274645"/>
            <a:ext cx="79339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193705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lumn">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body" idx="1"/>
          </p:nvPr>
        </p:nvSpPr>
        <p:spPr>
          <a:xfrm>
            <a:off x="762000" y="1219200"/>
            <a:ext cx="37429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2"/>
          </p:nvPr>
        </p:nvSpPr>
        <p:spPr>
          <a:xfrm>
            <a:off x="4953000" y="1219200"/>
            <a:ext cx="37429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34793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lumn, 2 Pic">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8" name="Shape 228"/>
          <p:cNvSpPr>
            <a:spLocks noGrp="1"/>
          </p:cNvSpPr>
          <p:nvPr>
            <p:ph type="pic" idx="2"/>
          </p:nvPr>
        </p:nvSpPr>
        <p:spPr>
          <a:xfrm>
            <a:off x="762000" y="1219203"/>
            <a:ext cx="3733800" cy="1600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9" name="Shape 229"/>
          <p:cNvSpPr>
            <a:spLocks noGrp="1"/>
          </p:cNvSpPr>
          <p:nvPr>
            <p:ph type="pic" idx="3"/>
          </p:nvPr>
        </p:nvSpPr>
        <p:spPr>
          <a:xfrm>
            <a:off x="4953000" y="1219203"/>
            <a:ext cx="3733800" cy="1600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0" name="Shape 230"/>
          <p:cNvSpPr txBox="1">
            <a:spLocks noGrp="1"/>
          </p:cNvSpPr>
          <p:nvPr>
            <p:ph type="body" idx="1"/>
          </p:nvPr>
        </p:nvSpPr>
        <p:spPr>
          <a:xfrm>
            <a:off x="752889" y="3048011"/>
            <a:ext cx="3742912" cy="3124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4"/>
          </p:nvPr>
        </p:nvSpPr>
        <p:spPr>
          <a:xfrm>
            <a:off x="4953000" y="3048011"/>
            <a:ext cx="3742912" cy="3124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5155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752888" y="1219200"/>
            <a:ext cx="2447511"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body" idx="2"/>
          </p:nvPr>
        </p:nvSpPr>
        <p:spPr>
          <a:xfrm>
            <a:off x="6248405" y="1219200"/>
            <a:ext cx="2447511"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body" idx="3"/>
          </p:nvPr>
        </p:nvSpPr>
        <p:spPr>
          <a:xfrm>
            <a:off x="3500648" y="1219200"/>
            <a:ext cx="2447511"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0200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umn, 3 Pic">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9" name="Shape 239"/>
          <p:cNvSpPr>
            <a:spLocks noGrp="1"/>
          </p:cNvSpPr>
          <p:nvPr>
            <p:ph type="pic" idx="2"/>
          </p:nvPr>
        </p:nvSpPr>
        <p:spPr>
          <a:xfrm>
            <a:off x="762005" y="1219203"/>
            <a:ext cx="2435437" cy="1600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a:spLocks noGrp="1"/>
          </p:cNvSpPr>
          <p:nvPr>
            <p:ph type="pic" idx="3"/>
          </p:nvPr>
        </p:nvSpPr>
        <p:spPr>
          <a:xfrm>
            <a:off x="3508163" y="1219203"/>
            <a:ext cx="2435437" cy="1600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Shape 241"/>
          <p:cNvSpPr>
            <a:spLocks noGrp="1"/>
          </p:cNvSpPr>
          <p:nvPr>
            <p:ph type="pic" idx="4"/>
          </p:nvPr>
        </p:nvSpPr>
        <p:spPr>
          <a:xfrm>
            <a:off x="6251370" y="1219203"/>
            <a:ext cx="2435437" cy="1600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body" idx="1"/>
          </p:nvPr>
        </p:nvSpPr>
        <p:spPr>
          <a:xfrm>
            <a:off x="752888" y="3048011"/>
            <a:ext cx="2447511" cy="3124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body" idx="5"/>
          </p:nvPr>
        </p:nvSpPr>
        <p:spPr>
          <a:xfrm>
            <a:off x="6248405" y="3048011"/>
            <a:ext cx="2447511" cy="3124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body" idx="6"/>
          </p:nvPr>
        </p:nvSpPr>
        <p:spPr>
          <a:xfrm>
            <a:off x="3500648" y="3048011"/>
            <a:ext cx="2447511" cy="3124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449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 Lg Pic">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a:spLocks noGrp="1"/>
          </p:cNvSpPr>
          <p:nvPr>
            <p:ph type="pic" idx="2"/>
          </p:nvPr>
        </p:nvSpPr>
        <p:spPr>
          <a:xfrm>
            <a:off x="762005" y="1219200"/>
            <a:ext cx="7924799" cy="4953000"/>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83918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asic">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a:off x="752889" y="1219200"/>
            <a:ext cx="79339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1068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k Blue">
    <p:spTree>
      <p:nvGrpSpPr>
        <p:cNvPr id="1" name=""/>
        <p:cNvGrpSpPr/>
        <p:nvPr/>
      </p:nvGrpSpPr>
      <p:grpSpPr>
        <a:xfrm>
          <a:off x="0" y="0"/>
          <a:ext cx="0" cy="0"/>
          <a:chOff x="0" y="0"/>
          <a:chExt cx="0" cy="0"/>
        </a:xfrm>
      </p:grpSpPr>
      <p:sp>
        <p:nvSpPr>
          <p:cNvPr id="20" name="Rectangle 19"/>
          <p:cNvSpPr/>
          <p:nvPr userDrawn="1"/>
        </p:nvSpPr>
        <p:spPr>
          <a:xfrm>
            <a:off x="410816" y="11"/>
            <a:ext cx="8730845" cy="42671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8" name="Picture Placeholder 3"/>
          <p:cNvSpPr>
            <a:spLocks noGrp="1"/>
          </p:cNvSpPr>
          <p:nvPr>
            <p:ph type="pic" sz="quarter" idx="15"/>
          </p:nvPr>
        </p:nvSpPr>
        <p:spPr>
          <a:xfrm>
            <a:off x="412577" y="4267200"/>
            <a:ext cx="8729079" cy="2590800"/>
          </a:xfrm>
          <a:prstGeom prst="rect">
            <a:avLst/>
          </a:prstGeo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0" name="Text Placeholder 9"/>
          <p:cNvSpPr>
            <a:spLocks noGrp="1"/>
          </p:cNvSpPr>
          <p:nvPr>
            <p:ph type="body" sz="quarter" idx="20" hasCustomPrompt="1"/>
          </p:nvPr>
        </p:nvSpPr>
        <p:spPr>
          <a:xfrm>
            <a:off x="780334" y="2590799"/>
            <a:ext cx="1371600" cy="960120"/>
          </a:xfrm>
          <a:prstGeom prst="rect">
            <a:avLst/>
          </a:prstGeom>
        </p:spPr>
        <p:txBody>
          <a:bodyPr lIns="0" tIns="0" rIns="0" bIns="0"/>
          <a:lstStyle>
            <a:lvl1pPr marL="0" indent="0">
              <a:buNone/>
              <a:defRPr sz="1800" b="1"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Office Information</a:t>
            </a:r>
          </a:p>
        </p:txBody>
      </p:sp>
      <p:sp>
        <p:nvSpPr>
          <p:cNvPr id="37" name="Text Placeholder 9"/>
          <p:cNvSpPr>
            <a:spLocks noGrp="1"/>
          </p:cNvSpPr>
          <p:nvPr>
            <p:ph type="body" sz="quarter" idx="21" hasCustomPrompt="1"/>
          </p:nvPr>
        </p:nvSpPr>
        <p:spPr>
          <a:xfrm>
            <a:off x="780334" y="3733804"/>
            <a:ext cx="1295400" cy="268921"/>
          </a:xfrm>
          <a:prstGeom prst="rect">
            <a:avLst/>
          </a:prstGeom>
        </p:spPr>
        <p:txBody>
          <a:bodyPr lIns="0" tIns="0" rIns="0" bIns="0"/>
          <a:lstStyle>
            <a:lvl1pPr marL="0" indent="0">
              <a:buNone/>
              <a:defRPr sz="1600" b="0"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MM/DD/YYYY</a:t>
            </a:r>
          </a:p>
        </p:txBody>
      </p:sp>
      <p:sp>
        <p:nvSpPr>
          <p:cNvPr id="12" name="Text Placeholder 11"/>
          <p:cNvSpPr>
            <a:spLocks noGrp="1"/>
          </p:cNvSpPr>
          <p:nvPr>
            <p:ph type="body" sz="quarter" idx="22" hasCustomPrompt="1"/>
          </p:nvPr>
        </p:nvSpPr>
        <p:spPr>
          <a:xfrm>
            <a:off x="2514600" y="768756"/>
            <a:ext cx="6096000" cy="1358585"/>
          </a:xfrm>
          <a:prstGeom prst="rect">
            <a:avLst/>
          </a:prstGeom>
        </p:spPr>
        <p:txBody>
          <a:bodyPr lIns="0" tIns="0" rIns="0" bIns="0"/>
          <a:lstStyle>
            <a:lvl1pPr marL="0" indent="0">
              <a:buNone/>
              <a:defRPr sz="4400" b="1" baseline="0">
                <a:solidFill>
                  <a:schemeClr val="bg1"/>
                </a:solidFill>
              </a:defRPr>
            </a:lvl1pPr>
          </a:lstStyle>
          <a:p>
            <a:pPr lvl="0"/>
            <a:r>
              <a:rPr lang="en-US" dirty="0"/>
              <a:t>PPT Title</a:t>
            </a:r>
          </a:p>
        </p:txBody>
      </p:sp>
      <p:sp>
        <p:nvSpPr>
          <p:cNvPr id="14" name="Text Placeholder 13"/>
          <p:cNvSpPr>
            <a:spLocks noGrp="1"/>
          </p:cNvSpPr>
          <p:nvPr>
            <p:ph type="body" sz="quarter" idx="23" hasCustomPrompt="1"/>
          </p:nvPr>
        </p:nvSpPr>
        <p:spPr>
          <a:xfrm>
            <a:off x="2515037" y="2262196"/>
            <a:ext cx="6092516" cy="938213"/>
          </a:xfrm>
          <a:prstGeom prst="rect">
            <a:avLst/>
          </a:prstGeom>
        </p:spPr>
        <p:txBody>
          <a:bodyPr lIns="0" tIns="0" rIns="0" bIns="0"/>
          <a:lstStyle>
            <a:lvl1pPr marL="0" indent="0">
              <a:buNone/>
              <a:defRPr sz="2800" b="0">
                <a:solidFill>
                  <a:schemeClr val="accent1">
                    <a:lumMod val="20000"/>
                    <a:lumOff val="80000"/>
                  </a:schemeClr>
                </a:solidFill>
                <a:latin typeface="Arial Narrow" panose="020B0606020202030204" pitchFamily="34" charset="0"/>
              </a:defRPr>
            </a:lvl1pPr>
          </a:lstStyle>
          <a:p>
            <a:pPr lvl="0"/>
            <a:r>
              <a:rPr lang="en-US" dirty="0"/>
              <a:t>PPT Subtitle</a:t>
            </a:r>
          </a:p>
        </p:txBody>
      </p:sp>
      <p:sp>
        <p:nvSpPr>
          <p:cNvPr id="21" name="Text Placeholder 20"/>
          <p:cNvSpPr>
            <a:spLocks noGrp="1"/>
          </p:cNvSpPr>
          <p:nvPr>
            <p:ph type="body" sz="quarter" idx="24" hasCustomPrompt="1"/>
          </p:nvPr>
        </p:nvSpPr>
        <p:spPr>
          <a:xfrm>
            <a:off x="2514600" y="3311239"/>
            <a:ext cx="6096000" cy="692727"/>
          </a:xfrm>
          <a:prstGeom prst="rect">
            <a:avLst/>
          </a:prstGeom>
        </p:spPr>
        <p:txBody>
          <a:bodyPr lIns="0" tIns="0" rIns="0" bIns="0"/>
          <a:lstStyle>
            <a:lvl1pPr marL="0" indent="0">
              <a:buNone/>
              <a:defRPr sz="1800" baseline="0">
                <a:solidFill>
                  <a:schemeClr val="accent1">
                    <a:lumMod val="20000"/>
                    <a:lumOff val="80000"/>
                  </a:schemeClr>
                </a:solidFill>
                <a:latin typeface="Arial Narrow" panose="020B0606020202030204" pitchFamily="34" charset="0"/>
              </a:defRPr>
            </a:lvl1pPr>
          </a:lstStyle>
          <a:p>
            <a:pPr lvl="0"/>
            <a:r>
              <a:rPr lang="en-US" dirty="0"/>
              <a:t>Author, Title, Affiliation  (optional)</a:t>
            </a:r>
          </a:p>
        </p:txBody>
      </p:sp>
      <p:cxnSp>
        <p:nvCxnSpPr>
          <p:cNvPr id="38" name="Straight Connector 37"/>
          <p:cNvCxnSpPr/>
          <p:nvPr userDrawn="1"/>
        </p:nvCxnSpPr>
        <p:spPr>
          <a:xfrm>
            <a:off x="2285999" y="609608"/>
            <a:ext cx="0" cy="3473451"/>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Picture 4">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33401" y="533400"/>
            <a:ext cx="1762136" cy="213391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userDrawn="1"/>
        </p:nvGrpSpPr>
        <p:grpSpPr>
          <a:xfrm>
            <a:off x="-30388" y="0"/>
            <a:ext cx="472440" cy="6858000"/>
            <a:chOff x="-15240" y="0"/>
            <a:chExt cx="472440" cy="6858000"/>
          </a:xfrm>
        </p:grpSpPr>
        <p:sp>
          <p:nvSpPr>
            <p:cNvPr id="69" name="Rectangle 68"/>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70" name="Rectangle 69"/>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pic>
          <p:nvPicPr>
            <p:cNvPr id="71" name="Picture 13" descr="C:\Users\jacqui.fenner\Desktop\PTT templates\images\noaa icons\noaa_icons-04.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jacqui.fenner\Desktop\PTT templates\images\noaa icons\noaa_icons-05.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5" descr="C:\Users\jacqui.fenner\Desktop\PTT templates\images\noaa icons\noaa_icons-06.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C:\Users\jacqui.fenner\Desktop\PTT templates\images\noaa icons\noaa_icons-07.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C:\Users\jacqui.fenner\Desktop\PTT templates\images\noaa icons\noaa_icons-08.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9" descr="C:\Users\jacqui.fenner\Desktop\PTT templates\images\noaa icons\noaa_icons-10.png">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userDrawn="1"/>
          </p:nvGrpSpPr>
          <p:grpSpPr>
            <a:xfrm>
              <a:off x="15148" y="0"/>
              <a:ext cx="420624" cy="6858000"/>
              <a:chOff x="15148" y="0"/>
              <a:chExt cx="420624" cy="6858000"/>
            </a:xfrm>
          </p:grpSpPr>
          <p:grpSp>
            <p:nvGrpSpPr>
              <p:cNvPr id="78" name="Group 77"/>
              <p:cNvGrpSpPr/>
              <p:nvPr userDrawn="1"/>
            </p:nvGrpSpPr>
            <p:grpSpPr>
              <a:xfrm>
                <a:off x="15148" y="1066800"/>
                <a:ext cx="420624" cy="5334000"/>
                <a:chOff x="15148" y="1066800"/>
                <a:chExt cx="420624" cy="5334000"/>
              </a:xfrm>
            </p:grpSpPr>
            <p:cxnSp>
              <p:nvCxnSpPr>
                <p:cNvPr id="80" name="Straight Connector 79"/>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95740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k Blue">
    <p:spTree>
      <p:nvGrpSpPr>
        <p:cNvPr id="1" name=""/>
        <p:cNvGrpSpPr/>
        <p:nvPr/>
      </p:nvGrpSpPr>
      <p:grpSpPr>
        <a:xfrm>
          <a:off x="0" y="0"/>
          <a:ext cx="0" cy="0"/>
          <a:chOff x="0" y="0"/>
          <a:chExt cx="0" cy="0"/>
        </a:xfrm>
      </p:grpSpPr>
      <p:sp>
        <p:nvSpPr>
          <p:cNvPr id="20" name="Rectangle 19"/>
          <p:cNvSpPr/>
          <p:nvPr userDrawn="1"/>
        </p:nvSpPr>
        <p:spPr>
          <a:xfrm>
            <a:off x="410815" y="10"/>
            <a:ext cx="8730845" cy="42671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sp>
        <p:nvSpPr>
          <p:cNvPr id="18" name="Picture Placeholder 3"/>
          <p:cNvSpPr>
            <a:spLocks noGrp="1"/>
          </p:cNvSpPr>
          <p:nvPr>
            <p:ph type="pic" sz="quarter" idx="15"/>
          </p:nvPr>
        </p:nvSpPr>
        <p:spPr>
          <a:xfrm>
            <a:off x="412577" y="4267200"/>
            <a:ext cx="8729079" cy="2590800"/>
          </a:xfrm>
          <a:prstGeom prst="rect">
            <a:avLst/>
          </a:prstGeo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0" name="Text Placeholder 9"/>
          <p:cNvSpPr>
            <a:spLocks noGrp="1"/>
          </p:cNvSpPr>
          <p:nvPr>
            <p:ph type="body" sz="quarter" idx="20" hasCustomPrompt="1"/>
          </p:nvPr>
        </p:nvSpPr>
        <p:spPr>
          <a:xfrm>
            <a:off x="780334" y="2590798"/>
            <a:ext cx="1371600" cy="960120"/>
          </a:xfrm>
          <a:prstGeom prst="rect">
            <a:avLst/>
          </a:prstGeom>
        </p:spPr>
        <p:txBody>
          <a:bodyPr lIns="0" tIns="0" rIns="0" bIns="0"/>
          <a:lstStyle>
            <a:lvl1pPr marL="0" indent="0">
              <a:buNone/>
              <a:defRPr sz="1800" b="1"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Office Information</a:t>
            </a:r>
          </a:p>
        </p:txBody>
      </p:sp>
      <p:sp>
        <p:nvSpPr>
          <p:cNvPr id="37" name="Text Placeholder 9"/>
          <p:cNvSpPr>
            <a:spLocks noGrp="1"/>
          </p:cNvSpPr>
          <p:nvPr>
            <p:ph type="body" sz="quarter" idx="21" hasCustomPrompt="1"/>
          </p:nvPr>
        </p:nvSpPr>
        <p:spPr>
          <a:xfrm>
            <a:off x="780334" y="3733804"/>
            <a:ext cx="1295400" cy="268921"/>
          </a:xfrm>
          <a:prstGeom prst="rect">
            <a:avLst/>
          </a:prstGeom>
        </p:spPr>
        <p:txBody>
          <a:bodyPr lIns="0" tIns="0" rIns="0" bIns="0"/>
          <a:lstStyle>
            <a:lvl1pPr marL="0" indent="0">
              <a:buNone/>
              <a:defRPr sz="1600" b="0"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MM/DD/YYYY</a:t>
            </a:r>
          </a:p>
        </p:txBody>
      </p:sp>
      <p:sp>
        <p:nvSpPr>
          <p:cNvPr id="12" name="Text Placeholder 11"/>
          <p:cNvSpPr>
            <a:spLocks noGrp="1"/>
          </p:cNvSpPr>
          <p:nvPr>
            <p:ph type="body" sz="quarter" idx="22" hasCustomPrompt="1"/>
          </p:nvPr>
        </p:nvSpPr>
        <p:spPr>
          <a:xfrm>
            <a:off x="2514600" y="768755"/>
            <a:ext cx="6096000" cy="1358585"/>
          </a:xfrm>
          <a:prstGeom prst="rect">
            <a:avLst/>
          </a:prstGeom>
        </p:spPr>
        <p:txBody>
          <a:bodyPr lIns="0" tIns="0" rIns="0" bIns="0"/>
          <a:lstStyle>
            <a:lvl1pPr marL="0" indent="0">
              <a:buNone/>
              <a:defRPr sz="4400" b="1" baseline="0">
                <a:solidFill>
                  <a:schemeClr val="bg1"/>
                </a:solidFill>
              </a:defRPr>
            </a:lvl1pPr>
          </a:lstStyle>
          <a:p>
            <a:pPr lvl="0"/>
            <a:r>
              <a:rPr lang="en-US" dirty="0"/>
              <a:t>PPT Title</a:t>
            </a:r>
          </a:p>
        </p:txBody>
      </p:sp>
      <p:sp>
        <p:nvSpPr>
          <p:cNvPr id="14" name="Text Placeholder 13"/>
          <p:cNvSpPr>
            <a:spLocks noGrp="1"/>
          </p:cNvSpPr>
          <p:nvPr>
            <p:ph type="body" sz="quarter" idx="23" hasCustomPrompt="1"/>
          </p:nvPr>
        </p:nvSpPr>
        <p:spPr>
          <a:xfrm>
            <a:off x="2515037" y="2262197"/>
            <a:ext cx="6092516" cy="938213"/>
          </a:xfrm>
          <a:prstGeom prst="rect">
            <a:avLst/>
          </a:prstGeom>
        </p:spPr>
        <p:txBody>
          <a:bodyPr lIns="0" tIns="0" rIns="0" bIns="0"/>
          <a:lstStyle>
            <a:lvl1pPr marL="0" indent="0">
              <a:buNone/>
              <a:defRPr sz="2800" b="0">
                <a:solidFill>
                  <a:schemeClr val="accent1">
                    <a:lumMod val="20000"/>
                    <a:lumOff val="80000"/>
                  </a:schemeClr>
                </a:solidFill>
                <a:latin typeface="Arial Narrow" panose="020B0606020202030204" pitchFamily="34" charset="0"/>
              </a:defRPr>
            </a:lvl1pPr>
          </a:lstStyle>
          <a:p>
            <a:pPr lvl="0"/>
            <a:r>
              <a:rPr lang="en-US" dirty="0"/>
              <a:t>PPT Subtitle</a:t>
            </a:r>
          </a:p>
        </p:txBody>
      </p:sp>
      <p:sp>
        <p:nvSpPr>
          <p:cNvPr id="21" name="Text Placeholder 20"/>
          <p:cNvSpPr>
            <a:spLocks noGrp="1"/>
          </p:cNvSpPr>
          <p:nvPr>
            <p:ph type="body" sz="quarter" idx="24" hasCustomPrompt="1"/>
          </p:nvPr>
        </p:nvSpPr>
        <p:spPr>
          <a:xfrm>
            <a:off x="2514600" y="3311239"/>
            <a:ext cx="6096000" cy="692727"/>
          </a:xfrm>
          <a:prstGeom prst="rect">
            <a:avLst/>
          </a:prstGeom>
        </p:spPr>
        <p:txBody>
          <a:bodyPr lIns="0" tIns="0" rIns="0" bIns="0"/>
          <a:lstStyle>
            <a:lvl1pPr marL="0" indent="0">
              <a:buNone/>
              <a:defRPr sz="1800" baseline="0">
                <a:solidFill>
                  <a:schemeClr val="accent1">
                    <a:lumMod val="20000"/>
                    <a:lumOff val="80000"/>
                  </a:schemeClr>
                </a:solidFill>
                <a:latin typeface="Arial Narrow" panose="020B0606020202030204" pitchFamily="34" charset="0"/>
              </a:defRPr>
            </a:lvl1pPr>
          </a:lstStyle>
          <a:p>
            <a:pPr lvl="0"/>
            <a:r>
              <a:rPr lang="en-US" dirty="0"/>
              <a:t>Author, Title, Affiliation  (optional)</a:t>
            </a:r>
          </a:p>
        </p:txBody>
      </p:sp>
      <p:cxnSp>
        <p:nvCxnSpPr>
          <p:cNvPr id="38" name="Straight Connector 37"/>
          <p:cNvCxnSpPr/>
          <p:nvPr userDrawn="1"/>
        </p:nvCxnSpPr>
        <p:spPr>
          <a:xfrm>
            <a:off x="2285999" y="609600"/>
            <a:ext cx="0" cy="347345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Picture 4">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33401" y="533400"/>
            <a:ext cx="1762136" cy="213391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userDrawn="1"/>
        </p:nvGrpSpPr>
        <p:grpSpPr>
          <a:xfrm>
            <a:off x="-30388" y="0"/>
            <a:ext cx="472440" cy="6858000"/>
            <a:chOff x="-15240" y="0"/>
            <a:chExt cx="472440" cy="6858000"/>
          </a:xfrm>
        </p:grpSpPr>
        <p:sp>
          <p:nvSpPr>
            <p:cNvPr id="69" name="Rectangle 68"/>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sp>
          <p:nvSpPr>
            <p:cNvPr id="70" name="Rectangle 69"/>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pic>
          <p:nvPicPr>
            <p:cNvPr id="71" name="Picture 13" descr="C:\Users\jacqui.fenner\Desktop\PTT templates\images\noaa icons\noaa_icons-04.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jacqui.fenner\Desktop\PTT templates\images\noaa icons\noaa_icons-05.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5" descr="C:\Users\jacqui.fenner\Desktop\PTT templates\images\noaa icons\noaa_icons-06.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C:\Users\jacqui.fenner\Desktop\PTT templates\images\noaa icons\noaa_icons-07.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C:\Users\jacqui.fenner\Desktop\PTT templates\images\noaa icons\noaa_icons-08.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9" descr="C:\Users\jacqui.fenner\Desktop\PTT templates\images\noaa icons\noaa_icons-10.png">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userDrawn="1"/>
          </p:nvGrpSpPr>
          <p:grpSpPr>
            <a:xfrm>
              <a:off x="15148" y="0"/>
              <a:ext cx="420624" cy="6858000"/>
              <a:chOff x="15148" y="0"/>
              <a:chExt cx="420624" cy="6858000"/>
            </a:xfrm>
          </p:grpSpPr>
          <p:grpSp>
            <p:nvGrpSpPr>
              <p:cNvPr id="78" name="Group 77"/>
              <p:cNvGrpSpPr/>
              <p:nvPr userDrawn="1"/>
            </p:nvGrpSpPr>
            <p:grpSpPr>
              <a:xfrm>
                <a:off x="15148" y="1066800"/>
                <a:ext cx="420624" cy="5334000"/>
                <a:chOff x="15148" y="1066800"/>
                <a:chExt cx="420624" cy="5334000"/>
              </a:xfrm>
            </p:grpSpPr>
            <p:cxnSp>
              <p:nvCxnSpPr>
                <p:cNvPr id="80" name="Straight Connector 79"/>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8260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Small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5" name="Picture Placeholder 3"/>
          <p:cNvSpPr>
            <a:spLocks noGrp="1"/>
          </p:cNvSpPr>
          <p:nvPr>
            <p:ph type="pic" sz="quarter" idx="16"/>
          </p:nvPr>
        </p:nvSpPr>
        <p:spPr>
          <a:xfrm>
            <a:off x="4953000" y="1219200"/>
            <a:ext cx="3733800" cy="1981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8" name="Content Placeholder 2"/>
          <p:cNvSpPr>
            <a:spLocks noGrp="1"/>
          </p:cNvSpPr>
          <p:nvPr>
            <p:ph idx="1" hasCustomPrompt="1"/>
          </p:nvPr>
        </p:nvSpPr>
        <p:spPr>
          <a:xfrm>
            <a:off x="752889"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a:xfrm>
            <a:off x="4953000" y="3429000"/>
            <a:ext cx="3742912" cy="2743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9326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hasCustomPrompt="1"/>
          </p:nvPr>
        </p:nvSpPr>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92907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Tall P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5" name="Picture Placeholder 3"/>
          <p:cNvSpPr>
            <a:spLocks noGrp="1"/>
          </p:cNvSpPr>
          <p:nvPr>
            <p:ph type="pic" sz="quarter" idx="15"/>
          </p:nvPr>
        </p:nvSpPr>
        <p:spPr>
          <a:xfrm>
            <a:off x="6096000" y="1219200"/>
            <a:ext cx="2590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7" name="Content Placeholder 2"/>
          <p:cNvSpPr>
            <a:spLocks noGrp="1"/>
          </p:cNvSpPr>
          <p:nvPr>
            <p:ph idx="1" hasCustomPrompt="1"/>
          </p:nvPr>
        </p:nvSpPr>
        <p:spPr>
          <a:xfrm>
            <a:off x="752888" y="1219200"/>
            <a:ext cx="51907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0415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Tall P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6" name="Picture Placeholder 3"/>
          <p:cNvSpPr>
            <a:spLocks noGrp="1"/>
          </p:cNvSpPr>
          <p:nvPr>
            <p:ph type="pic" sz="quarter" idx="15"/>
          </p:nvPr>
        </p:nvSpPr>
        <p:spPr>
          <a:xfrm>
            <a:off x="762000" y="1219200"/>
            <a:ext cx="2590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7" name="Content Placeholder 2"/>
          <p:cNvSpPr>
            <a:spLocks noGrp="1"/>
          </p:cNvSpPr>
          <p:nvPr>
            <p:ph idx="1" hasCustomPrompt="1"/>
          </p:nvPr>
        </p:nvSpPr>
        <p:spPr>
          <a:xfrm>
            <a:off x="3505200" y="1219200"/>
            <a:ext cx="51907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5606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Wide Pic Top">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762001" y="1219200"/>
            <a:ext cx="7921784" cy="17526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752889" y="3124200"/>
            <a:ext cx="7933912" cy="3048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752889" y="274638"/>
            <a:ext cx="7933912"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8318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Wide Pic Bottom">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762001" y="4419600"/>
            <a:ext cx="7921784" cy="17526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752889" y="1219200"/>
            <a:ext cx="7933912" cy="3048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752889" y="274638"/>
            <a:ext cx="7933912"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1330416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0" name="Content Placeholder 2"/>
          <p:cNvSpPr>
            <a:spLocks noGrp="1"/>
          </p:cNvSpPr>
          <p:nvPr>
            <p:ph idx="1" hasCustomPrompt="1"/>
          </p:nvPr>
        </p:nvSpPr>
        <p:spPr>
          <a:xfrm>
            <a:off x="762000"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hasCustomPrompt="1"/>
          </p:nvPr>
        </p:nvSpPr>
        <p:spPr>
          <a:xfrm>
            <a:off x="4953000"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03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2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762001" y="1219200"/>
            <a:ext cx="3733800"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5" name="Picture Placeholder 3"/>
          <p:cNvSpPr>
            <a:spLocks noGrp="1"/>
          </p:cNvSpPr>
          <p:nvPr>
            <p:ph type="pic" sz="quarter" idx="16"/>
          </p:nvPr>
        </p:nvSpPr>
        <p:spPr>
          <a:xfrm>
            <a:off x="4953000" y="1219200"/>
            <a:ext cx="3733800"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1" name="Content Placeholder 2"/>
          <p:cNvSpPr>
            <a:spLocks noGrp="1"/>
          </p:cNvSpPr>
          <p:nvPr>
            <p:ph idx="1" hasCustomPrompt="1"/>
          </p:nvPr>
        </p:nvSpPr>
        <p:spPr>
          <a:xfrm>
            <a:off x="752889" y="3048000"/>
            <a:ext cx="37429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7" hasCustomPrompt="1"/>
          </p:nvPr>
        </p:nvSpPr>
        <p:spPr>
          <a:xfrm>
            <a:off x="4953000" y="3048000"/>
            <a:ext cx="37429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2918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9" name="Content Placeholder 2"/>
          <p:cNvSpPr>
            <a:spLocks noGrp="1"/>
          </p:cNvSpPr>
          <p:nvPr>
            <p:ph idx="19" hasCustomPrompt="1"/>
          </p:nvPr>
        </p:nvSpPr>
        <p:spPr>
          <a:xfrm>
            <a:off x="752889"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3" name="Content Placeholder 2"/>
          <p:cNvSpPr>
            <a:spLocks noGrp="1"/>
          </p:cNvSpPr>
          <p:nvPr>
            <p:ph idx="20" hasCustomPrompt="1"/>
          </p:nvPr>
        </p:nvSpPr>
        <p:spPr>
          <a:xfrm>
            <a:off x="6248400"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4" name="Content Placeholder 2"/>
          <p:cNvSpPr>
            <a:spLocks noGrp="1"/>
          </p:cNvSpPr>
          <p:nvPr>
            <p:ph idx="21" hasCustomPrompt="1"/>
          </p:nvPr>
        </p:nvSpPr>
        <p:spPr>
          <a:xfrm>
            <a:off x="3500646"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825091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3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8" name="Picture Placeholder 3"/>
          <p:cNvSpPr>
            <a:spLocks noGrp="1"/>
          </p:cNvSpPr>
          <p:nvPr>
            <p:ph type="pic" sz="quarter" idx="15"/>
          </p:nvPr>
        </p:nvSpPr>
        <p:spPr>
          <a:xfrm>
            <a:off x="762001"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4" name="Picture Placeholder 3"/>
          <p:cNvSpPr>
            <a:spLocks noGrp="1"/>
          </p:cNvSpPr>
          <p:nvPr>
            <p:ph type="pic" sz="quarter" idx="17"/>
          </p:nvPr>
        </p:nvSpPr>
        <p:spPr>
          <a:xfrm>
            <a:off x="3508162"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6" name="Picture Placeholder 3"/>
          <p:cNvSpPr>
            <a:spLocks noGrp="1"/>
          </p:cNvSpPr>
          <p:nvPr>
            <p:ph type="pic" sz="quarter" idx="19"/>
          </p:nvPr>
        </p:nvSpPr>
        <p:spPr>
          <a:xfrm>
            <a:off x="6251362"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7" name="Content Placeholder 2"/>
          <p:cNvSpPr>
            <a:spLocks noGrp="1"/>
          </p:cNvSpPr>
          <p:nvPr>
            <p:ph idx="21" hasCustomPrompt="1"/>
          </p:nvPr>
        </p:nvSpPr>
        <p:spPr>
          <a:xfrm>
            <a:off x="752889"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9" name="Content Placeholder 2"/>
          <p:cNvSpPr>
            <a:spLocks noGrp="1"/>
          </p:cNvSpPr>
          <p:nvPr>
            <p:ph idx="22" hasCustomPrompt="1"/>
          </p:nvPr>
        </p:nvSpPr>
        <p:spPr>
          <a:xfrm>
            <a:off x="6248400"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20" name="Content Placeholder 2"/>
          <p:cNvSpPr>
            <a:spLocks noGrp="1"/>
          </p:cNvSpPr>
          <p:nvPr>
            <p:ph idx="23" hasCustomPrompt="1"/>
          </p:nvPr>
        </p:nvSpPr>
        <p:spPr>
          <a:xfrm>
            <a:off x="3500646"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333331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k Blue">
    <p:spTree>
      <p:nvGrpSpPr>
        <p:cNvPr id="1" name=""/>
        <p:cNvGrpSpPr/>
        <p:nvPr/>
      </p:nvGrpSpPr>
      <p:grpSpPr>
        <a:xfrm>
          <a:off x="0" y="0"/>
          <a:ext cx="0" cy="0"/>
          <a:chOff x="0" y="0"/>
          <a:chExt cx="0" cy="0"/>
        </a:xfrm>
      </p:grpSpPr>
      <p:sp>
        <p:nvSpPr>
          <p:cNvPr id="20" name="Rectangle 19"/>
          <p:cNvSpPr/>
          <p:nvPr userDrawn="1"/>
        </p:nvSpPr>
        <p:spPr>
          <a:xfrm>
            <a:off x="410816" y="11"/>
            <a:ext cx="8730845" cy="42671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p:cNvSpPr>
            <a:spLocks noGrp="1"/>
          </p:cNvSpPr>
          <p:nvPr>
            <p:ph type="pic" sz="quarter" idx="15"/>
          </p:nvPr>
        </p:nvSpPr>
        <p:spPr>
          <a:xfrm>
            <a:off x="412577" y="4267200"/>
            <a:ext cx="8729079" cy="2590800"/>
          </a:xfrm>
          <a:prstGeom prst="rect">
            <a:avLst/>
          </a:prstGeo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0" name="Text Placeholder 9"/>
          <p:cNvSpPr>
            <a:spLocks noGrp="1"/>
          </p:cNvSpPr>
          <p:nvPr>
            <p:ph type="body" sz="quarter" idx="20" hasCustomPrompt="1"/>
          </p:nvPr>
        </p:nvSpPr>
        <p:spPr>
          <a:xfrm>
            <a:off x="780334" y="2590799"/>
            <a:ext cx="1371600" cy="960120"/>
          </a:xfrm>
          <a:prstGeom prst="rect">
            <a:avLst/>
          </a:prstGeom>
        </p:spPr>
        <p:txBody>
          <a:bodyPr lIns="0" tIns="0" rIns="0" bIns="0"/>
          <a:lstStyle>
            <a:lvl1pPr marL="0" indent="0">
              <a:buNone/>
              <a:defRPr sz="1800" b="1"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Office Information</a:t>
            </a:r>
          </a:p>
        </p:txBody>
      </p:sp>
      <p:sp>
        <p:nvSpPr>
          <p:cNvPr id="37" name="Text Placeholder 9"/>
          <p:cNvSpPr>
            <a:spLocks noGrp="1"/>
          </p:cNvSpPr>
          <p:nvPr>
            <p:ph type="body" sz="quarter" idx="21" hasCustomPrompt="1"/>
          </p:nvPr>
        </p:nvSpPr>
        <p:spPr>
          <a:xfrm>
            <a:off x="780334" y="3733804"/>
            <a:ext cx="1295400" cy="268921"/>
          </a:xfrm>
          <a:prstGeom prst="rect">
            <a:avLst/>
          </a:prstGeom>
        </p:spPr>
        <p:txBody>
          <a:bodyPr lIns="0" tIns="0" rIns="0" bIns="0"/>
          <a:lstStyle>
            <a:lvl1pPr marL="0" indent="0">
              <a:buNone/>
              <a:defRPr sz="1600" b="0"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MM/DD/YYYY</a:t>
            </a:r>
          </a:p>
        </p:txBody>
      </p:sp>
      <p:sp>
        <p:nvSpPr>
          <p:cNvPr id="12" name="Text Placeholder 11"/>
          <p:cNvSpPr>
            <a:spLocks noGrp="1"/>
          </p:cNvSpPr>
          <p:nvPr>
            <p:ph type="body" sz="quarter" idx="22" hasCustomPrompt="1"/>
          </p:nvPr>
        </p:nvSpPr>
        <p:spPr>
          <a:xfrm>
            <a:off x="2514600" y="768756"/>
            <a:ext cx="6096000" cy="1358585"/>
          </a:xfrm>
          <a:prstGeom prst="rect">
            <a:avLst/>
          </a:prstGeom>
        </p:spPr>
        <p:txBody>
          <a:bodyPr lIns="0" tIns="0" rIns="0" bIns="0"/>
          <a:lstStyle>
            <a:lvl1pPr marL="0" indent="0">
              <a:buNone/>
              <a:defRPr sz="4400" b="1" baseline="0">
                <a:solidFill>
                  <a:schemeClr val="bg1"/>
                </a:solidFill>
              </a:defRPr>
            </a:lvl1pPr>
          </a:lstStyle>
          <a:p>
            <a:pPr lvl="0"/>
            <a:r>
              <a:rPr lang="en-US" dirty="0"/>
              <a:t>PPT Title</a:t>
            </a:r>
          </a:p>
        </p:txBody>
      </p:sp>
      <p:sp>
        <p:nvSpPr>
          <p:cNvPr id="14" name="Text Placeholder 13"/>
          <p:cNvSpPr>
            <a:spLocks noGrp="1"/>
          </p:cNvSpPr>
          <p:nvPr>
            <p:ph type="body" sz="quarter" idx="23" hasCustomPrompt="1"/>
          </p:nvPr>
        </p:nvSpPr>
        <p:spPr>
          <a:xfrm>
            <a:off x="2515037" y="2262196"/>
            <a:ext cx="6092516" cy="938213"/>
          </a:xfrm>
          <a:prstGeom prst="rect">
            <a:avLst/>
          </a:prstGeom>
        </p:spPr>
        <p:txBody>
          <a:bodyPr lIns="0" tIns="0" rIns="0" bIns="0"/>
          <a:lstStyle>
            <a:lvl1pPr marL="0" indent="0">
              <a:buNone/>
              <a:defRPr sz="2800" b="0">
                <a:solidFill>
                  <a:schemeClr val="accent1">
                    <a:lumMod val="20000"/>
                    <a:lumOff val="80000"/>
                  </a:schemeClr>
                </a:solidFill>
                <a:latin typeface="Arial Narrow" panose="020B0606020202030204" pitchFamily="34" charset="0"/>
              </a:defRPr>
            </a:lvl1pPr>
          </a:lstStyle>
          <a:p>
            <a:pPr lvl="0"/>
            <a:r>
              <a:rPr lang="en-US" dirty="0"/>
              <a:t>PPT Subtitle</a:t>
            </a:r>
          </a:p>
        </p:txBody>
      </p:sp>
      <p:sp>
        <p:nvSpPr>
          <p:cNvPr id="21" name="Text Placeholder 20"/>
          <p:cNvSpPr>
            <a:spLocks noGrp="1"/>
          </p:cNvSpPr>
          <p:nvPr>
            <p:ph type="body" sz="quarter" idx="24" hasCustomPrompt="1"/>
          </p:nvPr>
        </p:nvSpPr>
        <p:spPr>
          <a:xfrm>
            <a:off x="2514600" y="3311239"/>
            <a:ext cx="6096000" cy="692727"/>
          </a:xfrm>
          <a:prstGeom prst="rect">
            <a:avLst/>
          </a:prstGeom>
        </p:spPr>
        <p:txBody>
          <a:bodyPr lIns="0" tIns="0" rIns="0" bIns="0"/>
          <a:lstStyle>
            <a:lvl1pPr marL="0" indent="0">
              <a:buNone/>
              <a:defRPr sz="1800" baseline="0">
                <a:solidFill>
                  <a:schemeClr val="accent1">
                    <a:lumMod val="20000"/>
                    <a:lumOff val="80000"/>
                  </a:schemeClr>
                </a:solidFill>
                <a:latin typeface="Arial Narrow" panose="020B0606020202030204" pitchFamily="34" charset="0"/>
              </a:defRPr>
            </a:lvl1pPr>
          </a:lstStyle>
          <a:p>
            <a:pPr lvl="0"/>
            <a:r>
              <a:rPr lang="en-US" dirty="0"/>
              <a:t>Author, Title, Affiliation  (optional)</a:t>
            </a:r>
          </a:p>
        </p:txBody>
      </p:sp>
      <p:cxnSp>
        <p:nvCxnSpPr>
          <p:cNvPr id="38" name="Straight Connector 37"/>
          <p:cNvCxnSpPr/>
          <p:nvPr userDrawn="1"/>
        </p:nvCxnSpPr>
        <p:spPr>
          <a:xfrm>
            <a:off x="2285999" y="609608"/>
            <a:ext cx="0" cy="3473451"/>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Picture 4">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33401" y="533400"/>
            <a:ext cx="1762136" cy="213391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userDrawn="1"/>
        </p:nvGrpSpPr>
        <p:grpSpPr>
          <a:xfrm>
            <a:off x="-30388" y="0"/>
            <a:ext cx="472440" cy="6858000"/>
            <a:chOff x="-15240" y="0"/>
            <a:chExt cx="472440" cy="6858000"/>
          </a:xfrm>
        </p:grpSpPr>
        <p:sp>
          <p:nvSpPr>
            <p:cNvPr id="69" name="Rectangle 68"/>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13" descr="C:\Users\jacqui.fenner\Desktop\PTT templates\images\noaa icons\noaa_icons-04.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jacqui.fenner\Desktop\PTT templates\images\noaa icons\noaa_icons-05.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5" descr="C:\Users\jacqui.fenner\Desktop\PTT templates\images\noaa icons\noaa_icons-06.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C:\Users\jacqui.fenner\Desktop\PTT templates\images\noaa icons\noaa_icons-07.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C:\Users\jacqui.fenner\Desktop\PTT templates\images\noaa icons\noaa_icons-08.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9" descr="C:\Users\jacqui.fenner\Desktop\PTT templates\images\noaa icons\noaa_icons-10.png">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userDrawn="1"/>
          </p:nvGrpSpPr>
          <p:grpSpPr>
            <a:xfrm>
              <a:off x="15148" y="0"/>
              <a:ext cx="420624" cy="6858000"/>
              <a:chOff x="15148" y="0"/>
              <a:chExt cx="420624" cy="6858000"/>
            </a:xfrm>
          </p:grpSpPr>
          <p:grpSp>
            <p:nvGrpSpPr>
              <p:cNvPr id="78" name="Group 77"/>
              <p:cNvGrpSpPr/>
              <p:nvPr userDrawn="1"/>
            </p:nvGrpSpPr>
            <p:grpSpPr>
              <a:xfrm>
                <a:off x="15148" y="1066800"/>
                <a:ext cx="420624" cy="5334000"/>
                <a:chOff x="15148" y="1066800"/>
                <a:chExt cx="420624" cy="5334000"/>
              </a:xfrm>
            </p:grpSpPr>
            <p:cxnSp>
              <p:nvCxnSpPr>
                <p:cNvPr id="80" name="Straight Connector 79"/>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47071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Lg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762000" y="1219200"/>
            <a:ext cx="7924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Tree>
    <p:extLst>
      <p:ext uri="{BB962C8B-B14F-4D97-AF65-F5344CB8AC3E}">
        <p14:creationId xmlns:p14="http://schemas.microsoft.com/office/powerpoint/2010/main" val="2104659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772400" cy="792162"/>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61159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123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Small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5" name="Picture Placeholder 3"/>
          <p:cNvSpPr>
            <a:spLocks noGrp="1"/>
          </p:cNvSpPr>
          <p:nvPr>
            <p:ph type="pic" sz="quarter" idx="16"/>
          </p:nvPr>
        </p:nvSpPr>
        <p:spPr>
          <a:xfrm>
            <a:off x="4953000" y="1219200"/>
            <a:ext cx="3733800" cy="1981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8" name="Content Placeholder 2"/>
          <p:cNvSpPr>
            <a:spLocks noGrp="1"/>
          </p:cNvSpPr>
          <p:nvPr>
            <p:ph idx="1" hasCustomPrompt="1"/>
          </p:nvPr>
        </p:nvSpPr>
        <p:spPr>
          <a:xfrm>
            <a:off x="752889"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hasCustomPrompt="1"/>
          </p:nvPr>
        </p:nvSpPr>
        <p:spPr>
          <a:xfrm>
            <a:off x="4953000" y="3429000"/>
            <a:ext cx="3742912" cy="2743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295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3" name="Content Placeholder 2"/>
          <p:cNvSpPr>
            <a:spLocks noGrp="1"/>
          </p:cNvSpPr>
          <p:nvPr>
            <p:ph idx="1" hasCustomPrompt="1"/>
          </p:nvPr>
        </p:nvSpPr>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4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lumn, Tall P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5" name="Picture Placeholder 3"/>
          <p:cNvSpPr>
            <a:spLocks noGrp="1"/>
          </p:cNvSpPr>
          <p:nvPr>
            <p:ph type="pic" sz="quarter" idx="15"/>
          </p:nvPr>
        </p:nvSpPr>
        <p:spPr>
          <a:xfrm>
            <a:off x="6096000" y="1219200"/>
            <a:ext cx="2590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7" name="Content Placeholder 2"/>
          <p:cNvSpPr>
            <a:spLocks noGrp="1"/>
          </p:cNvSpPr>
          <p:nvPr>
            <p:ph idx="1" hasCustomPrompt="1"/>
          </p:nvPr>
        </p:nvSpPr>
        <p:spPr>
          <a:xfrm>
            <a:off x="752888" y="1219200"/>
            <a:ext cx="51907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787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 Tall P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6" name="Picture Placeholder 3"/>
          <p:cNvSpPr>
            <a:spLocks noGrp="1"/>
          </p:cNvSpPr>
          <p:nvPr>
            <p:ph type="pic" sz="quarter" idx="15"/>
          </p:nvPr>
        </p:nvSpPr>
        <p:spPr>
          <a:xfrm>
            <a:off x="762000" y="1219200"/>
            <a:ext cx="2590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7" name="Content Placeholder 2"/>
          <p:cNvSpPr>
            <a:spLocks noGrp="1"/>
          </p:cNvSpPr>
          <p:nvPr>
            <p:ph idx="1" hasCustomPrompt="1"/>
          </p:nvPr>
        </p:nvSpPr>
        <p:spPr>
          <a:xfrm>
            <a:off x="3505200" y="1219200"/>
            <a:ext cx="51907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4772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lumn, Wide Pic Top">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762001" y="1219200"/>
            <a:ext cx="7921784" cy="17526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752889" y="3124200"/>
            <a:ext cx="7933912" cy="3048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752889" y="274638"/>
            <a:ext cx="7933912"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424020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Column, Wide Pic Bottom">
    <p:spTree>
      <p:nvGrpSpPr>
        <p:cNvPr id="1" name=""/>
        <p:cNvGrpSpPr/>
        <p:nvPr/>
      </p:nvGrpSpPr>
      <p:grpSpPr>
        <a:xfrm>
          <a:off x="0" y="0"/>
          <a:ext cx="0" cy="0"/>
          <a:chOff x="0" y="0"/>
          <a:chExt cx="0" cy="0"/>
        </a:xfrm>
      </p:grpSpPr>
      <p:sp>
        <p:nvSpPr>
          <p:cNvPr id="5" name="Picture Placeholder 3"/>
          <p:cNvSpPr>
            <a:spLocks noGrp="1"/>
          </p:cNvSpPr>
          <p:nvPr>
            <p:ph type="pic" sz="quarter" idx="15"/>
          </p:nvPr>
        </p:nvSpPr>
        <p:spPr>
          <a:xfrm>
            <a:off x="762001" y="4419600"/>
            <a:ext cx="7921784" cy="17526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6" name="Content Placeholder 2"/>
          <p:cNvSpPr>
            <a:spLocks noGrp="1"/>
          </p:cNvSpPr>
          <p:nvPr>
            <p:ph idx="16" hasCustomPrompt="1"/>
          </p:nvPr>
        </p:nvSpPr>
        <p:spPr>
          <a:xfrm>
            <a:off x="752889" y="1219200"/>
            <a:ext cx="7933912" cy="3048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752889" y="274638"/>
            <a:ext cx="7933912" cy="792162"/>
          </a:xfrm>
          <a:prstGeom prst="rect">
            <a:avLst/>
          </a:prstGeom>
        </p:spPr>
        <p:txBody>
          <a:bodyPr vert="horz" lIns="0" tIns="0" rIns="0" bIns="0" rtlCol="0" anchor="ctr">
            <a:noAutofit/>
          </a:bodyPr>
          <a:lstStyle/>
          <a:p>
            <a:r>
              <a:rPr lang="en-US" dirty="0"/>
              <a:t>Slide Title</a:t>
            </a:r>
          </a:p>
        </p:txBody>
      </p:sp>
    </p:spTree>
    <p:extLst>
      <p:ext uri="{BB962C8B-B14F-4D97-AF65-F5344CB8AC3E}">
        <p14:creationId xmlns:p14="http://schemas.microsoft.com/office/powerpoint/2010/main" val="227153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0" name="Content Placeholder 2"/>
          <p:cNvSpPr>
            <a:spLocks noGrp="1"/>
          </p:cNvSpPr>
          <p:nvPr>
            <p:ph idx="1" hasCustomPrompt="1"/>
          </p:nvPr>
        </p:nvSpPr>
        <p:spPr>
          <a:xfrm>
            <a:off x="762000"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hasCustomPrompt="1"/>
          </p:nvPr>
        </p:nvSpPr>
        <p:spPr>
          <a:xfrm>
            <a:off x="4953000" y="1219200"/>
            <a:ext cx="37429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22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k Blue">
    <p:spTree>
      <p:nvGrpSpPr>
        <p:cNvPr id="1" name="Shape 141"/>
        <p:cNvGrpSpPr/>
        <p:nvPr/>
      </p:nvGrpSpPr>
      <p:grpSpPr>
        <a:xfrm>
          <a:off x="0" y="0"/>
          <a:ext cx="0" cy="0"/>
          <a:chOff x="0" y="0"/>
          <a:chExt cx="0" cy="0"/>
        </a:xfrm>
      </p:grpSpPr>
      <p:sp>
        <p:nvSpPr>
          <p:cNvPr id="142" name="Shape 142"/>
          <p:cNvSpPr/>
          <p:nvPr/>
        </p:nvSpPr>
        <p:spPr>
          <a:xfrm>
            <a:off x="410811" y="2"/>
            <a:ext cx="8733190" cy="6449252"/>
          </a:xfrm>
          <a:prstGeom prst="rect">
            <a:avLst/>
          </a:prstGeom>
          <a:solidFill>
            <a:srgbClr val="0070C0"/>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grpSp>
        <p:nvGrpSpPr>
          <p:cNvPr id="143" name="Shape 143"/>
          <p:cNvGrpSpPr/>
          <p:nvPr/>
        </p:nvGrpSpPr>
        <p:grpSpPr>
          <a:xfrm>
            <a:off x="-30387" y="0"/>
            <a:ext cx="472440" cy="6858000"/>
            <a:chOff x="-15239" y="0"/>
            <a:chExt cx="472440" cy="6858000"/>
          </a:xfrm>
        </p:grpSpPr>
        <p:sp>
          <p:nvSpPr>
            <p:cNvPr id="144" name="Shape 144"/>
            <p:cNvSpPr/>
            <p:nvPr/>
          </p:nvSpPr>
          <p:spPr>
            <a:xfrm>
              <a:off x="10668" y="0"/>
              <a:ext cx="420624" cy="6858000"/>
            </a:xfrm>
            <a:prstGeom prst="rect">
              <a:avLst/>
            </a:prstGeom>
            <a:solidFill>
              <a:srgbClr val="0099D8"/>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45" name="Shape 145"/>
            <p:cNvSpPr/>
            <p:nvPr/>
          </p:nvSpPr>
          <p:spPr>
            <a:xfrm>
              <a:off x="16002" y="3197351"/>
              <a:ext cx="409955" cy="1069847"/>
            </a:xfrm>
            <a:prstGeom prst="rect">
              <a:avLst/>
            </a:prstGeom>
            <a:solidFill>
              <a:srgbClr val="0B4596"/>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pic>
          <p:nvPicPr>
            <p:cNvPr id="146" name="Shape 146" descr="C:\Users\jacqui.fenner\Desktop\PTT templates\images\noaa icons\noaa_icons-04.png">
              <a:hlinkClick r:id="rId2"/>
            </p:cNvPr>
            <p:cNvPicPr preferRelativeResize="0"/>
            <p:nvPr/>
          </p:nvPicPr>
          <p:blipFill rotWithShape="1">
            <a:blip r:embed="rId3">
              <a:alphaModFix/>
            </a:blip>
            <a:srcRect/>
            <a:stretch/>
          </p:blipFill>
          <p:spPr>
            <a:xfrm>
              <a:off x="-15239" y="5714998"/>
              <a:ext cx="472440" cy="324008"/>
            </a:xfrm>
            <a:prstGeom prst="rect">
              <a:avLst/>
            </a:prstGeom>
            <a:noFill/>
            <a:ln>
              <a:noFill/>
            </a:ln>
          </p:spPr>
        </p:pic>
        <p:pic>
          <p:nvPicPr>
            <p:cNvPr id="147" name="Shape 147" descr="C:\Users\jacqui.fenner\Desktop\PTT templates\images\noaa icons\noaa_icons-05.png">
              <a:hlinkClick r:id="rId4"/>
            </p:cNvPr>
            <p:cNvPicPr preferRelativeResize="0"/>
            <p:nvPr/>
          </p:nvPicPr>
          <p:blipFill rotWithShape="1">
            <a:blip r:embed="rId5">
              <a:alphaModFix/>
            </a:blip>
            <a:srcRect/>
            <a:stretch/>
          </p:blipFill>
          <p:spPr>
            <a:xfrm>
              <a:off x="-15239" y="4648200"/>
              <a:ext cx="472440" cy="324008"/>
            </a:xfrm>
            <a:prstGeom prst="rect">
              <a:avLst/>
            </a:prstGeom>
            <a:noFill/>
            <a:ln>
              <a:noFill/>
            </a:ln>
          </p:spPr>
        </p:pic>
        <p:pic>
          <p:nvPicPr>
            <p:cNvPr id="148" name="Shape 148" descr="C:\Users\jacqui.fenner\Desktop\PTT templates\images\noaa icons\noaa_icons-06.png">
              <a:hlinkClick r:id="rId6"/>
            </p:cNvPr>
            <p:cNvPicPr preferRelativeResize="0"/>
            <p:nvPr/>
          </p:nvPicPr>
          <p:blipFill rotWithShape="1">
            <a:blip r:embed="rId7">
              <a:alphaModFix/>
            </a:blip>
            <a:srcRect/>
            <a:stretch/>
          </p:blipFill>
          <p:spPr>
            <a:xfrm>
              <a:off x="-15239" y="3581400"/>
              <a:ext cx="472440" cy="324008"/>
            </a:xfrm>
            <a:prstGeom prst="rect">
              <a:avLst/>
            </a:prstGeom>
            <a:noFill/>
            <a:ln>
              <a:noFill/>
            </a:ln>
          </p:spPr>
        </p:pic>
        <p:pic>
          <p:nvPicPr>
            <p:cNvPr id="149" name="Shape 149" descr="C:\Users\jacqui.fenner\Desktop\PTT templates\images\noaa icons\noaa_icons-07.png">
              <a:hlinkClick r:id="rId8"/>
            </p:cNvPr>
            <p:cNvPicPr preferRelativeResize="0"/>
            <p:nvPr/>
          </p:nvPicPr>
          <p:blipFill rotWithShape="1">
            <a:blip r:embed="rId9">
              <a:alphaModFix/>
            </a:blip>
            <a:srcRect/>
            <a:stretch/>
          </p:blipFill>
          <p:spPr>
            <a:xfrm>
              <a:off x="-15239" y="2514600"/>
              <a:ext cx="472440" cy="324008"/>
            </a:xfrm>
            <a:prstGeom prst="rect">
              <a:avLst/>
            </a:prstGeom>
            <a:noFill/>
            <a:ln>
              <a:noFill/>
            </a:ln>
          </p:spPr>
        </p:pic>
        <p:pic>
          <p:nvPicPr>
            <p:cNvPr id="150" name="Shape 150" descr="C:\Users\jacqui.fenner\Desktop\PTT templates\images\noaa icons\noaa_icons-08.png">
              <a:hlinkClick r:id="rId10"/>
            </p:cNvPr>
            <p:cNvPicPr preferRelativeResize="0"/>
            <p:nvPr/>
          </p:nvPicPr>
          <p:blipFill rotWithShape="1">
            <a:blip r:embed="rId11">
              <a:alphaModFix/>
            </a:blip>
            <a:srcRect/>
            <a:stretch/>
          </p:blipFill>
          <p:spPr>
            <a:xfrm>
              <a:off x="-15239" y="1447800"/>
              <a:ext cx="472440" cy="324008"/>
            </a:xfrm>
            <a:prstGeom prst="rect">
              <a:avLst/>
            </a:prstGeom>
            <a:noFill/>
            <a:ln>
              <a:noFill/>
            </a:ln>
          </p:spPr>
        </p:pic>
        <p:pic>
          <p:nvPicPr>
            <p:cNvPr id="151" name="Shape 151" descr="C:\Users\jacqui.fenner\Desktop\PTT templates\images\noaa icons\noaa_icons-10.png">
              <a:hlinkClick r:id="rId12"/>
            </p:cNvPr>
            <p:cNvPicPr preferRelativeResize="0"/>
            <p:nvPr/>
          </p:nvPicPr>
          <p:blipFill rotWithShape="1">
            <a:blip r:embed="rId13">
              <a:alphaModFix/>
            </a:blip>
            <a:srcRect/>
            <a:stretch/>
          </p:blipFill>
          <p:spPr>
            <a:xfrm>
              <a:off x="-15239" y="381000"/>
              <a:ext cx="472440" cy="324008"/>
            </a:xfrm>
            <a:prstGeom prst="rect">
              <a:avLst/>
            </a:prstGeom>
            <a:noFill/>
            <a:ln>
              <a:noFill/>
            </a:ln>
          </p:spPr>
        </p:pic>
        <p:grpSp>
          <p:nvGrpSpPr>
            <p:cNvPr id="152" name="Shape 152"/>
            <p:cNvGrpSpPr/>
            <p:nvPr/>
          </p:nvGrpSpPr>
          <p:grpSpPr>
            <a:xfrm>
              <a:off x="15147" y="0"/>
              <a:ext cx="420624" cy="6858000"/>
              <a:chOff x="15147" y="0"/>
              <a:chExt cx="420624" cy="6858000"/>
            </a:xfrm>
          </p:grpSpPr>
          <p:grpSp>
            <p:nvGrpSpPr>
              <p:cNvPr id="153" name="Shape 153"/>
              <p:cNvGrpSpPr/>
              <p:nvPr/>
            </p:nvGrpSpPr>
            <p:grpSpPr>
              <a:xfrm>
                <a:off x="15147" y="1066800"/>
                <a:ext cx="420624" cy="5334000"/>
                <a:chOff x="15147" y="1066800"/>
                <a:chExt cx="420624" cy="5334000"/>
              </a:xfrm>
            </p:grpSpPr>
            <p:cxnSp>
              <p:nvCxnSpPr>
                <p:cNvPr id="154" name="Shape 154"/>
                <p:cNvCxnSpPr/>
                <p:nvPr/>
              </p:nvCxnSpPr>
              <p:spPr>
                <a:xfrm>
                  <a:off x="15147" y="42672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55" name="Shape 155"/>
                <p:cNvCxnSpPr/>
                <p:nvPr/>
              </p:nvCxnSpPr>
              <p:spPr>
                <a:xfrm>
                  <a:off x="15147" y="32004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56" name="Shape 156"/>
                <p:cNvCxnSpPr/>
                <p:nvPr/>
              </p:nvCxnSpPr>
              <p:spPr>
                <a:xfrm>
                  <a:off x="15147" y="21336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57" name="Shape 157"/>
                <p:cNvCxnSpPr/>
                <p:nvPr/>
              </p:nvCxnSpPr>
              <p:spPr>
                <a:xfrm>
                  <a:off x="15147" y="53340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58" name="Shape 158"/>
                <p:cNvCxnSpPr/>
                <p:nvPr/>
              </p:nvCxnSpPr>
              <p:spPr>
                <a:xfrm>
                  <a:off x="15147" y="1066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59" name="Shape 159"/>
                <p:cNvCxnSpPr/>
                <p:nvPr/>
              </p:nvCxnSpPr>
              <p:spPr>
                <a:xfrm>
                  <a:off x="15147" y="6400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grpSp>
          <p:cxnSp>
            <p:nvCxnSpPr>
              <p:cNvPr id="160" name="Shape 160"/>
              <p:cNvCxnSpPr/>
              <p:nvPr/>
            </p:nvCxnSpPr>
            <p:spPr>
              <a:xfrm>
                <a:off x="431291" y="0"/>
                <a:ext cx="0" cy="6858000"/>
              </a:xfrm>
              <a:prstGeom prst="straightConnector1">
                <a:avLst/>
              </a:prstGeom>
              <a:noFill/>
              <a:ln w="9525" cap="flat" cmpd="sng">
                <a:solidFill>
                  <a:schemeClr val="lt1">
                    <a:alpha val="40000"/>
                  </a:schemeClr>
                </a:solidFill>
                <a:prstDash val="solid"/>
                <a:round/>
                <a:headEnd type="none" w="med" len="med"/>
                <a:tailEnd type="none" w="med" len="med"/>
              </a:ln>
            </p:spPr>
          </p:cxnSp>
        </p:grpSp>
      </p:grpSp>
      <p:sp>
        <p:nvSpPr>
          <p:cNvPr id="161" name="Shape 161"/>
          <p:cNvSpPr txBox="1">
            <a:spLocks noGrp="1"/>
          </p:cNvSpPr>
          <p:nvPr>
            <p:ph type="title"/>
          </p:nvPr>
        </p:nvSpPr>
        <p:spPr>
          <a:xfrm>
            <a:off x="762000" y="1066806"/>
            <a:ext cx="7933912" cy="1295401"/>
          </a:xfrm>
          <a:prstGeom prst="rect">
            <a:avLst/>
          </a:prstGeom>
          <a:noFill/>
          <a:ln>
            <a:noFill/>
          </a:ln>
        </p:spPr>
        <p:txBody>
          <a:bodyPr wrap="square" lIns="91425" tIns="91425" rIns="91425" bIns="91425" anchor="t" anchorCtr="0"/>
          <a:lstStyle>
            <a:lvl1pPr marL="0" marR="0" lvl="0" indent="0" algn="l" rtl="0">
              <a:spcBef>
                <a:spcPts val="0"/>
              </a:spcBef>
              <a:buClr>
                <a:srgbClr val="0099D8"/>
              </a:buClr>
              <a:buFont typeface="Arial"/>
              <a:buNone/>
              <a:defRPr sz="44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2" name="Shape 162"/>
          <p:cNvSpPr/>
          <p:nvPr/>
        </p:nvSpPr>
        <p:spPr>
          <a:xfrm>
            <a:off x="0" y="6400801"/>
            <a:ext cx="9144000" cy="457200"/>
          </a:xfrm>
          <a:prstGeom prst="rect">
            <a:avLst/>
          </a:prstGeom>
          <a:solidFill>
            <a:srgbClr val="D6F5FF"/>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63" name="Shape 163"/>
          <p:cNvSpPr txBox="1"/>
          <p:nvPr/>
        </p:nvSpPr>
        <p:spPr>
          <a:xfrm>
            <a:off x="1447800" y="6551723"/>
            <a:ext cx="7239000" cy="153887"/>
          </a:xfrm>
          <a:prstGeom prst="rect">
            <a:avLst/>
          </a:prstGeom>
          <a:noFill/>
          <a:ln>
            <a:noFill/>
          </a:ln>
        </p:spPr>
        <p:txBody>
          <a:bodyPr wrap="square" lIns="0" tIns="0" rIns="0" bIns="0" anchor="t" anchorCtr="0">
            <a:noAutofit/>
          </a:bodyPr>
          <a:lstStyle/>
          <a:p>
            <a:pPr algn="r" rtl="0">
              <a:buSzPct val="25000"/>
            </a:pPr>
            <a:r>
              <a:rPr lang="en-US" sz="1000">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a:solidFill>
                  <a:srgbClr val="0B4596"/>
                </a:solidFill>
                <a:latin typeface="Arial Narrow"/>
                <a:ea typeface="Arial Narrow"/>
                <a:cs typeface="Arial Narrow"/>
                <a:sym typeface="Arial Narrow"/>
              </a:rPr>
              <a:pPr algn="r" rtl="0">
                <a:buSzPct val="25000"/>
              </a:pPr>
              <a:t>‹#›</a:t>
            </a:fld>
            <a:endParaRPr lang="en-US" sz="1000">
              <a:solidFill>
                <a:srgbClr val="0B4596"/>
              </a:solidFill>
              <a:latin typeface="Arial Narrow"/>
              <a:ea typeface="Arial Narrow"/>
              <a:cs typeface="Arial Narrow"/>
              <a:sym typeface="Arial Narrow"/>
            </a:endParaRPr>
          </a:p>
        </p:txBody>
      </p:sp>
      <p:pic>
        <p:nvPicPr>
          <p:cNvPr id="164" name="Shape 164" descr="G:\STALL\ST Comms\Templates &amp; Resources\Logos\Other Emblems\DOC Logo\DOC Color.png">
            <a:hlinkClick r:id="rId14"/>
          </p:cNvPr>
          <p:cNvPicPr preferRelativeResize="0"/>
          <p:nvPr/>
        </p:nvPicPr>
        <p:blipFill rotWithShape="1">
          <a:blip r:embed="rId15">
            <a:alphaModFix/>
          </a:blip>
          <a:srcRect/>
          <a:stretch/>
        </p:blipFill>
        <p:spPr>
          <a:xfrm>
            <a:off x="228605" y="6443467"/>
            <a:ext cx="371887" cy="371887"/>
          </a:xfrm>
          <a:prstGeom prst="rect">
            <a:avLst/>
          </a:prstGeom>
          <a:noFill/>
          <a:ln>
            <a:noFill/>
          </a:ln>
        </p:spPr>
      </p:pic>
      <p:pic>
        <p:nvPicPr>
          <p:cNvPr id="165" name="Shape 165">
            <a:hlinkClick r:id="rId16"/>
          </p:cNvPr>
          <p:cNvPicPr preferRelativeResize="0"/>
          <p:nvPr/>
        </p:nvPicPr>
        <p:blipFill rotWithShape="1">
          <a:blip r:embed="rId17">
            <a:alphaModFix/>
          </a:blip>
          <a:srcRect/>
          <a:stretch/>
        </p:blipFill>
        <p:spPr>
          <a:xfrm>
            <a:off x="639828" y="6449260"/>
            <a:ext cx="360298" cy="360299"/>
          </a:xfrm>
          <a:prstGeom prst="rect">
            <a:avLst/>
          </a:prstGeom>
          <a:noFill/>
          <a:ln>
            <a:noFill/>
          </a:ln>
        </p:spPr>
      </p:pic>
    </p:spTree>
    <p:extLst>
      <p:ext uri="{BB962C8B-B14F-4D97-AF65-F5344CB8AC3E}">
        <p14:creationId xmlns:p14="http://schemas.microsoft.com/office/powerpoint/2010/main" val="4120414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2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762001" y="1219200"/>
            <a:ext cx="3733800"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5" name="Picture Placeholder 3"/>
          <p:cNvSpPr>
            <a:spLocks noGrp="1"/>
          </p:cNvSpPr>
          <p:nvPr>
            <p:ph type="pic" sz="quarter" idx="16"/>
          </p:nvPr>
        </p:nvSpPr>
        <p:spPr>
          <a:xfrm>
            <a:off x="4953000" y="1219200"/>
            <a:ext cx="3733800"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1" name="Content Placeholder 2"/>
          <p:cNvSpPr>
            <a:spLocks noGrp="1"/>
          </p:cNvSpPr>
          <p:nvPr>
            <p:ph idx="1" hasCustomPrompt="1"/>
          </p:nvPr>
        </p:nvSpPr>
        <p:spPr>
          <a:xfrm>
            <a:off x="752889" y="3048000"/>
            <a:ext cx="37429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7" hasCustomPrompt="1"/>
          </p:nvPr>
        </p:nvSpPr>
        <p:spPr>
          <a:xfrm>
            <a:off x="4953000" y="3048000"/>
            <a:ext cx="37429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1181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9" name="Content Placeholder 2"/>
          <p:cNvSpPr>
            <a:spLocks noGrp="1"/>
          </p:cNvSpPr>
          <p:nvPr>
            <p:ph idx="19" hasCustomPrompt="1"/>
          </p:nvPr>
        </p:nvSpPr>
        <p:spPr>
          <a:xfrm>
            <a:off x="752889"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3" name="Content Placeholder 2"/>
          <p:cNvSpPr>
            <a:spLocks noGrp="1"/>
          </p:cNvSpPr>
          <p:nvPr>
            <p:ph idx="20" hasCustomPrompt="1"/>
          </p:nvPr>
        </p:nvSpPr>
        <p:spPr>
          <a:xfrm>
            <a:off x="6248400"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4" name="Content Placeholder 2"/>
          <p:cNvSpPr>
            <a:spLocks noGrp="1"/>
          </p:cNvSpPr>
          <p:nvPr>
            <p:ph idx="21" hasCustomPrompt="1"/>
          </p:nvPr>
        </p:nvSpPr>
        <p:spPr>
          <a:xfrm>
            <a:off x="3500646" y="1219200"/>
            <a:ext cx="2447512" cy="49530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2763921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lumn, 3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18" name="Picture Placeholder 3"/>
          <p:cNvSpPr>
            <a:spLocks noGrp="1"/>
          </p:cNvSpPr>
          <p:nvPr>
            <p:ph type="pic" sz="quarter" idx="15"/>
          </p:nvPr>
        </p:nvSpPr>
        <p:spPr>
          <a:xfrm>
            <a:off x="762001"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4" name="Picture Placeholder 3"/>
          <p:cNvSpPr>
            <a:spLocks noGrp="1"/>
          </p:cNvSpPr>
          <p:nvPr>
            <p:ph type="pic" sz="quarter" idx="17"/>
          </p:nvPr>
        </p:nvSpPr>
        <p:spPr>
          <a:xfrm>
            <a:off x="3508162"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6" name="Picture Placeholder 3"/>
          <p:cNvSpPr>
            <a:spLocks noGrp="1"/>
          </p:cNvSpPr>
          <p:nvPr>
            <p:ph type="pic" sz="quarter" idx="19"/>
          </p:nvPr>
        </p:nvSpPr>
        <p:spPr>
          <a:xfrm>
            <a:off x="6251362" y="1219200"/>
            <a:ext cx="2435438" cy="16002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7" name="Content Placeholder 2"/>
          <p:cNvSpPr>
            <a:spLocks noGrp="1"/>
          </p:cNvSpPr>
          <p:nvPr>
            <p:ph idx="21" hasCustomPrompt="1"/>
          </p:nvPr>
        </p:nvSpPr>
        <p:spPr>
          <a:xfrm>
            <a:off x="752889"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19" name="Content Placeholder 2"/>
          <p:cNvSpPr>
            <a:spLocks noGrp="1"/>
          </p:cNvSpPr>
          <p:nvPr>
            <p:ph idx="22" hasCustomPrompt="1"/>
          </p:nvPr>
        </p:nvSpPr>
        <p:spPr>
          <a:xfrm>
            <a:off x="6248400"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
        <p:nvSpPr>
          <p:cNvPr id="20" name="Content Placeholder 2"/>
          <p:cNvSpPr>
            <a:spLocks noGrp="1"/>
          </p:cNvSpPr>
          <p:nvPr>
            <p:ph idx="23" hasCustomPrompt="1"/>
          </p:nvPr>
        </p:nvSpPr>
        <p:spPr>
          <a:xfrm>
            <a:off x="3500646" y="3048000"/>
            <a:ext cx="2447512" cy="3124200"/>
          </a:xfrm>
        </p:spPr>
        <p:txBody>
          <a:bodyPr/>
          <a:lstStyle>
            <a:lvl1pPr>
              <a:defRPr sz="2800" b="0" baseline="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solidFill>
                  <a:schemeClr val="tx1">
                    <a:lumMod val="75000"/>
                  </a:schemeClr>
                </a:solidFill>
              </a:defRPr>
            </a:lvl4pPr>
            <a:lvl5pPr>
              <a:defRPr sz="1600">
                <a:solidFill>
                  <a:schemeClr val="tx1">
                    <a:lumMod val="75000"/>
                  </a:schemeClr>
                </a:solidFill>
              </a:defRPr>
            </a:lvl5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461227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Lg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p>
        </p:txBody>
      </p:sp>
      <p:sp>
        <p:nvSpPr>
          <p:cNvPr id="4" name="Picture Placeholder 3"/>
          <p:cNvSpPr>
            <a:spLocks noGrp="1"/>
          </p:cNvSpPr>
          <p:nvPr>
            <p:ph type="pic" sz="quarter" idx="14"/>
          </p:nvPr>
        </p:nvSpPr>
        <p:spPr>
          <a:xfrm>
            <a:off x="762000" y="1219200"/>
            <a:ext cx="7924800" cy="4953000"/>
          </a:xfr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Tree>
    <p:extLst>
      <p:ext uri="{BB962C8B-B14F-4D97-AF65-F5344CB8AC3E}">
        <p14:creationId xmlns:p14="http://schemas.microsoft.com/office/powerpoint/2010/main" val="3975608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pPr algn="l" rtl="0"/>
            <a:endParaRPr lang="en-US" kern="1200">
              <a:solidFill>
                <a:srgbClr val="0A4595"/>
              </a:solidFill>
              <a:latin typeface="Calibri"/>
              <a:ea typeface="+mn-ea"/>
              <a:cs typeface="+mn-cs"/>
            </a:endParaRPr>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pPr algn="l" rtl="0"/>
            <a:r>
              <a:rPr lang="en-US" kern="1200">
                <a:solidFill>
                  <a:srgbClr val="0A4595"/>
                </a:solidFill>
                <a:latin typeface="Calibri"/>
                <a:ea typeface="+mn-ea"/>
                <a:cs typeface="+mn-cs"/>
              </a:rPr>
              <a:t>Pre-Decisional - Not For Public Release</a:t>
            </a:r>
          </a:p>
        </p:txBody>
      </p:sp>
      <p:sp>
        <p:nvSpPr>
          <p:cNvPr id="6" name="Slide Number Placeholder 5"/>
          <p:cNvSpPr>
            <a:spLocks noGrp="1"/>
          </p:cNvSpPr>
          <p:nvPr>
            <p:ph type="sldNum" sz="quarter" idx="12"/>
          </p:nvPr>
        </p:nvSpPr>
        <p:spPr>
          <a:xfrm>
            <a:off x="6553200" y="6356358"/>
            <a:ext cx="2133600" cy="365125"/>
          </a:xfrm>
          <a:prstGeom prst="rect">
            <a:avLst/>
          </a:prstGeom>
        </p:spPr>
        <p:txBody>
          <a:bodyPr/>
          <a:lstStyle/>
          <a:p>
            <a:pPr algn="l" rtl="0"/>
            <a:fld id="{C756A339-4EAB-4A2B-BFA5-44952A71E4C3}" type="slidenum">
              <a:rPr lang="en-US" kern="1200" smtClean="0">
                <a:solidFill>
                  <a:srgbClr val="0A4595"/>
                </a:solidFill>
                <a:latin typeface="Calibri"/>
                <a:ea typeface="+mn-ea"/>
                <a:cs typeface="+mn-cs"/>
              </a:rPr>
              <a:pPr algn="l" rtl="0"/>
              <a:t>‹#›</a:t>
            </a:fld>
            <a:endParaRPr lang="en-US" kern="1200">
              <a:solidFill>
                <a:srgbClr val="0A4595"/>
              </a:solidFill>
              <a:latin typeface="Calibri"/>
              <a:ea typeface="+mn-ea"/>
              <a:cs typeface="+mn-cs"/>
            </a:endParaRPr>
          </a:p>
        </p:txBody>
      </p:sp>
    </p:spTree>
    <p:extLst>
      <p:ext uri="{BB962C8B-B14F-4D97-AF65-F5344CB8AC3E}">
        <p14:creationId xmlns:p14="http://schemas.microsoft.com/office/powerpoint/2010/main" val="1817972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Date Placeholder 7"/>
          <p:cNvSpPr>
            <a:spLocks noGrp="1"/>
          </p:cNvSpPr>
          <p:nvPr>
            <p:ph type="dt" sz="half" idx="10"/>
          </p:nvPr>
        </p:nvSpPr>
        <p:spPr>
          <a:xfrm>
            <a:off x="685800" y="6400800"/>
            <a:ext cx="1905000" cy="304800"/>
          </a:xfrm>
          <a:prstGeom prst="rect">
            <a:avLst/>
          </a:prstGeom>
        </p:spPr>
        <p:txBody>
          <a:bodyPr/>
          <a:lstStyle>
            <a:lvl1pPr>
              <a:defRPr/>
            </a:lvl1pPr>
          </a:lstStyle>
          <a:p>
            <a:pPr algn="l" rtl="0"/>
            <a:endParaRPr lang="en-US" kern="1200" dirty="0">
              <a:solidFill>
                <a:srgbClr val="000000"/>
              </a:solidFill>
              <a:latin typeface="Calibri"/>
              <a:ea typeface="+mn-ea"/>
              <a:cs typeface="+mn-cs"/>
            </a:endParaRPr>
          </a:p>
        </p:txBody>
      </p:sp>
      <p:sp>
        <p:nvSpPr>
          <p:cNvPr id="9" name="Footer Placeholder 8"/>
          <p:cNvSpPr>
            <a:spLocks noGrp="1"/>
          </p:cNvSpPr>
          <p:nvPr>
            <p:ph type="ftr" sz="quarter" idx="11"/>
          </p:nvPr>
        </p:nvSpPr>
        <p:spPr>
          <a:xfrm>
            <a:off x="3124200" y="6400800"/>
            <a:ext cx="2895600" cy="304800"/>
          </a:xfrm>
          <a:prstGeom prst="rect">
            <a:avLst/>
          </a:prstGeom>
        </p:spPr>
        <p:txBody>
          <a:bodyPr/>
          <a:lstStyle/>
          <a:p>
            <a:pPr algn="l" rtl="0"/>
            <a:r>
              <a:rPr lang="en-US" kern="1200">
                <a:solidFill>
                  <a:srgbClr val="000000"/>
                </a:solidFill>
                <a:latin typeface="Calibri"/>
                <a:ea typeface="+mn-ea"/>
                <a:cs typeface="+mn-cs"/>
              </a:rPr>
              <a:t>Pre-Decisional - Not For Public Release</a:t>
            </a:r>
            <a:endParaRPr lang="en-US" kern="1200" dirty="0">
              <a:solidFill>
                <a:srgbClr val="000000"/>
              </a:solidFill>
              <a:latin typeface="Calibri"/>
              <a:ea typeface="+mn-ea"/>
              <a:cs typeface="+mn-cs"/>
            </a:endParaRPr>
          </a:p>
        </p:txBody>
      </p:sp>
      <p:sp>
        <p:nvSpPr>
          <p:cNvPr id="10" name="Slide Number Placeholder 9"/>
          <p:cNvSpPr>
            <a:spLocks noGrp="1"/>
          </p:cNvSpPr>
          <p:nvPr>
            <p:ph type="sldNum" sz="quarter" idx="12"/>
          </p:nvPr>
        </p:nvSpPr>
        <p:spPr>
          <a:xfrm>
            <a:off x="7315200" y="6248400"/>
            <a:ext cx="1371600" cy="457200"/>
          </a:xfrm>
          <a:prstGeom prst="rect">
            <a:avLst/>
          </a:prstGeom>
        </p:spPr>
        <p:txBody>
          <a:bodyPr/>
          <a:lstStyle/>
          <a:p>
            <a:pPr algn="l" rtl="0"/>
            <a:fld id="{B6F15528-21DE-4FAA-801E-634DDDAF4B2B}" type="slidenum">
              <a:rPr lang="en-US" kern="1200" smtClean="0">
                <a:solidFill>
                  <a:srgbClr val="000000"/>
                </a:solidFill>
                <a:latin typeface="Calibri"/>
                <a:ea typeface="+mn-ea"/>
                <a:cs typeface="+mn-cs"/>
              </a:rPr>
              <a:pPr algn="l" rtl="0"/>
              <a:t>‹#›</a:t>
            </a:fld>
            <a:endParaRPr lang="en-US" kern="1200" dirty="0">
              <a:solidFill>
                <a:srgbClr val="000000"/>
              </a:solidFill>
              <a:latin typeface="Calibri"/>
              <a:ea typeface="+mn-ea"/>
              <a:cs typeface="+mn-cs"/>
            </a:endParaRPr>
          </a:p>
        </p:txBody>
      </p:sp>
    </p:spTree>
    <p:extLst>
      <p:ext uri="{BB962C8B-B14F-4D97-AF65-F5344CB8AC3E}">
        <p14:creationId xmlns:p14="http://schemas.microsoft.com/office/powerpoint/2010/main" val="3631039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k Blue">
    <p:spTree>
      <p:nvGrpSpPr>
        <p:cNvPr id="1" name=""/>
        <p:cNvGrpSpPr/>
        <p:nvPr/>
      </p:nvGrpSpPr>
      <p:grpSpPr>
        <a:xfrm>
          <a:off x="0" y="0"/>
          <a:ext cx="0" cy="0"/>
          <a:chOff x="0" y="0"/>
          <a:chExt cx="0" cy="0"/>
        </a:xfrm>
      </p:grpSpPr>
      <p:sp>
        <p:nvSpPr>
          <p:cNvPr id="20" name="Rectangle 19"/>
          <p:cNvSpPr/>
          <p:nvPr userDrawn="1"/>
        </p:nvSpPr>
        <p:spPr>
          <a:xfrm>
            <a:off x="410814" y="8"/>
            <a:ext cx="8730845" cy="42671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8" name="Picture Placeholder 3"/>
          <p:cNvSpPr>
            <a:spLocks noGrp="1"/>
          </p:cNvSpPr>
          <p:nvPr>
            <p:ph type="pic" sz="quarter" idx="15"/>
          </p:nvPr>
        </p:nvSpPr>
        <p:spPr>
          <a:xfrm>
            <a:off x="412577" y="4267200"/>
            <a:ext cx="8729079" cy="2590800"/>
          </a:xfrm>
          <a:prstGeom prst="rect">
            <a:avLst/>
          </a:prstGeom>
          <a:solidFill>
            <a:schemeClr val="bg1">
              <a:lumMod val="95000"/>
            </a:schemeClr>
          </a:solidFill>
        </p:spPr>
        <p:txBody>
          <a:bodyPr anchor="ctr" anchorCtr="0">
            <a:normAutofit/>
          </a:bodyPr>
          <a:lstStyle>
            <a:lvl1pPr marL="0" indent="0" algn="ctr">
              <a:buNone/>
              <a:defRPr sz="2000">
                <a:solidFill>
                  <a:schemeClr val="bg1">
                    <a:lumMod val="50000"/>
                  </a:schemeClr>
                </a:solidFill>
              </a:defRPr>
            </a:lvl1pPr>
          </a:lstStyle>
          <a:p>
            <a:endParaRPr lang="en-US" dirty="0"/>
          </a:p>
        </p:txBody>
      </p:sp>
      <p:sp>
        <p:nvSpPr>
          <p:cNvPr id="10" name="Text Placeholder 9"/>
          <p:cNvSpPr>
            <a:spLocks noGrp="1"/>
          </p:cNvSpPr>
          <p:nvPr>
            <p:ph type="body" sz="quarter" idx="20" hasCustomPrompt="1"/>
          </p:nvPr>
        </p:nvSpPr>
        <p:spPr>
          <a:xfrm>
            <a:off x="780334" y="2590798"/>
            <a:ext cx="1371600" cy="960120"/>
          </a:xfrm>
          <a:prstGeom prst="rect">
            <a:avLst/>
          </a:prstGeom>
        </p:spPr>
        <p:txBody>
          <a:bodyPr lIns="0" tIns="0" rIns="0" bIns="0"/>
          <a:lstStyle>
            <a:lvl1pPr marL="0" indent="0">
              <a:buNone/>
              <a:defRPr sz="1800" b="1"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Office Information</a:t>
            </a:r>
          </a:p>
        </p:txBody>
      </p:sp>
      <p:sp>
        <p:nvSpPr>
          <p:cNvPr id="37" name="Text Placeholder 9"/>
          <p:cNvSpPr>
            <a:spLocks noGrp="1"/>
          </p:cNvSpPr>
          <p:nvPr>
            <p:ph type="body" sz="quarter" idx="21" hasCustomPrompt="1"/>
          </p:nvPr>
        </p:nvSpPr>
        <p:spPr>
          <a:xfrm>
            <a:off x="780334" y="3733804"/>
            <a:ext cx="1295400" cy="268921"/>
          </a:xfrm>
          <a:prstGeom prst="rect">
            <a:avLst/>
          </a:prstGeom>
        </p:spPr>
        <p:txBody>
          <a:bodyPr lIns="0" tIns="0" rIns="0" bIns="0"/>
          <a:lstStyle>
            <a:lvl1pPr marL="0" indent="0">
              <a:buNone/>
              <a:defRPr sz="1600" b="0" baseline="0">
                <a:solidFill>
                  <a:srgbClr val="D6F5FF"/>
                </a:solidFill>
                <a:latin typeface="Arial Narrow" panose="020B0606020202030204" pitchFamily="34" charset="0"/>
              </a:defRPr>
            </a:lvl1pPr>
            <a:lvl2pPr marL="457200" indent="0">
              <a:buNone/>
              <a:defRPr sz="1800" b="1">
                <a:latin typeface="Arial Narrow" panose="020B0606020202030204" pitchFamily="34" charset="0"/>
              </a:defRPr>
            </a:lvl2pPr>
            <a:lvl3pPr marL="914400" indent="0">
              <a:buNone/>
              <a:defRPr sz="1800" b="1">
                <a:latin typeface="Arial Narrow" panose="020B0606020202030204" pitchFamily="34" charset="0"/>
              </a:defRPr>
            </a:lvl3pPr>
            <a:lvl4pPr marL="1371600" indent="0">
              <a:buNone/>
              <a:defRPr sz="1800" b="1">
                <a:latin typeface="Arial Narrow" panose="020B0606020202030204" pitchFamily="34" charset="0"/>
              </a:defRPr>
            </a:lvl4pPr>
            <a:lvl5pPr marL="1828800" indent="0">
              <a:buNone/>
              <a:defRPr sz="1800" b="1">
                <a:latin typeface="Arial Narrow" panose="020B0606020202030204" pitchFamily="34" charset="0"/>
              </a:defRPr>
            </a:lvl5pPr>
          </a:lstStyle>
          <a:p>
            <a:pPr lvl="0"/>
            <a:r>
              <a:rPr lang="en-US" dirty="0"/>
              <a:t>MM/DD/YYYY</a:t>
            </a:r>
          </a:p>
        </p:txBody>
      </p:sp>
      <p:sp>
        <p:nvSpPr>
          <p:cNvPr id="12" name="Text Placeholder 11"/>
          <p:cNvSpPr>
            <a:spLocks noGrp="1"/>
          </p:cNvSpPr>
          <p:nvPr>
            <p:ph type="body" sz="quarter" idx="22" hasCustomPrompt="1"/>
          </p:nvPr>
        </p:nvSpPr>
        <p:spPr>
          <a:xfrm>
            <a:off x="2514600" y="768753"/>
            <a:ext cx="6096000" cy="1358585"/>
          </a:xfrm>
          <a:prstGeom prst="rect">
            <a:avLst/>
          </a:prstGeom>
        </p:spPr>
        <p:txBody>
          <a:bodyPr lIns="0" tIns="0" rIns="0" bIns="0"/>
          <a:lstStyle>
            <a:lvl1pPr marL="0" indent="0">
              <a:buNone/>
              <a:defRPr sz="4400" b="1" baseline="0">
                <a:solidFill>
                  <a:schemeClr val="bg1"/>
                </a:solidFill>
              </a:defRPr>
            </a:lvl1pPr>
          </a:lstStyle>
          <a:p>
            <a:pPr lvl="0"/>
            <a:r>
              <a:rPr lang="en-US" dirty="0"/>
              <a:t>PPT Title</a:t>
            </a:r>
          </a:p>
        </p:txBody>
      </p:sp>
      <p:sp>
        <p:nvSpPr>
          <p:cNvPr id="14" name="Text Placeholder 13"/>
          <p:cNvSpPr>
            <a:spLocks noGrp="1"/>
          </p:cNvSpPr>
          <p:nvPr>
            <p:ph type="body" sz="quarter" idx="23" hasCustomPrompt="1"/>
          </p:nvPr>
        </p:nvSpPr>
        <p:spPr>
          <a:xfrm>
            <a:off x="2515037" y="2262195"/>
            <a:ext cx="6092516" cy="938213"/>
          </a:xfrm>
          <a:prstGeom prst="rect">
            <a:avLst/>
          </a:prstGeom>
        </p:spPr>
        <p:txBody>
          <a:bodyPr lIns="0" tIns="0" rIns="0" bIns="0"/>
          <a:lstStyle>
            <a:lvl1pPr marL="0" indent="0">
              <a:buNone/>
              <a:defRPr sz="2800" b="0">
                <a:solidFill>
                  <a:schemeClr val="accent1">
                    <a:lumMod val="20000"/>
                    <a:lumOff val="80000"/>
                  </a:schemeClr>
                </a:solidFill>
                <a:latin typeface="Arial Narrow" panose="020B0606020202030204" pitchFamily="34" charset="0"/>
              </a:defRPr>
            </a:lvl1pPr>
          </a:lstStyle>
          <a:p>
            <a:pPr lvl="0"/>
            <a:r>
              <a:rPr lang="en-US" dirty="0"/>
              <a:t>PPT Subtitle</a:t>
            </a:r>
          </a:p>
        </p:txBody>
      </p:sp>
      <p:sp>
        <p:nvSpPr>
          <p:cNvPr id="21" name="Text Placeholder 20"/>
          <p:cNvSpPr>
            <a:spLocks noGrp="1"/>
          </p:cNvSpPr>
          <p:nvPr>
            <p:ph type="body" sz="quarter" idx="24" hasCustomPrompt="1"/>
          </p:nvPr>
        </p:nvSpPr>
        <p:spPr>
          <a:xfrm>
            <a:off x="2514600" y="3311239"/>
            <a:ext cx="6096000" cy="692727"/>
          </a:xfrm>
          <a:prstGeom prst="rect">
            <a:avLst/>
          </a:prstGeom>
        </p:spPr>
        <p:txBody>
          <a:bodyPr lIns="0" tIns="0" rIns="0" bIns="0"/>
          <a:lstStyle>
            <a:lvl1pPr marL="0" indent="0">
              <a:buNone/>
              <a:defRPr sz="1800" baseline="0">
                <a:solidFill>
                  <a:schemeClr val="accent1">
                    <a:lumMod val="20000"/>
                    <a:lumOff val="80000"/>
                  </a:schemeClr>
                </a:solidFill>
                <a:latin typeface="Arial Narrow" panose="020B0606020202030204" pitchFamily="34" charset="0"/>
              </a:defRPr>
            </a:lvl1pPr>
          </a:lstStyle>
          <a:p>
            <a:pPr lvl="0"/>
            <a:r>
              <a:rPr lang="en-US" dirty="0"/>
              <a:t>Author, Title, Affiliation  (optional)</a:t>
            </a:r>
          </a:p>
        </p:txBody>
      </p:sp>
      <p:cxnSp>
        <p:nvCxnSpPr>
          <p:cNvPr id="38" name="Straight Connector 37"/>
          <p:cNvCxnSpPr/>
          <p:nvPr userDrawn="1"/>
        </p:nvCxnSpPr>
        <p:spPr>
          <a:xfrm>
            <a:off x="2285999" y="609600"/>
            <a:ext cx="0" cy="347345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9" name="Picture 4">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33401" y="533400"/>
            <a:ext cx="1762136" cy="213391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userDrawn="1"/>
        </p:nvGrpSpPr>
        <p:grpSpPr>
          <a:xfrm>
            <a:off x="-30388" y="0"/>
            <a:ext cx="472440" cy="6858000"/>
            <a:chOff x="-15240" y="0"/>
            <a:chExt cx="472440" cy="6858000"/>
          </a:xfrm>
        </p:grpSpPr>
        <p:sp>
          <p:nvSpPr>
            <p:cNvPr id="69" name="Rectangle 68"/>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70" name="Rectangle 69"/>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pic>
          <p:nvPicPr>
            <p:cNvPr id="71" name="Picture 13" descr="C:\Users\jacqui.fenner\Desktop\PTT templates\images\noaa icons\noaa_icons-04.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C:\Users\jacqui.fenner\Desktop\PTT templates\images\noaa icons\noaa_icons-05.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5" descr="C:\Users\jacqui.fenner\Desktop\PTT templates\images\noaa icons\noaa_icons-06.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6" descr="C:\Users\jacqui.fenner\Desktop\PTT templates\images\noaa icons\noaa_icons-07.png">
              <a:hlinkClick r:id="rId10"/>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7" descr="C:\Users\jacqui.fenner\Desktop\PTT templates\images\noaa icons\noaa_icons-08.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9" descr="C:\Users\jacqui.fenner\Desktop\PTT templates\images\noaa icons\noaa_icons-10.png">
              <a:hlinkClick r:id="rId14"/>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p:nvPr userDrawn="1"/>
          </p:nvGrpSpPr>
          <p:grpSpPr>
            <a:xfrm>
              <a:off x="15148" y="0"/>
              <a:ext cx="420624" cy="6858000"/>
              <a:chOff x="15148" y="0"/>
              <a:chExt cx="420624" cy="6858000"/>
            </a:xfrm>
          </p:grpSpPr>
          <p:grpSp>
            <p:nvGrpSpPr>
              <p:cNvPr id="78" name="Group 77"/>
              <p:cNvGrpSpPr/>
              <p:nvPr userDrawn="1"/>
            </p:nvGrpSpPr>
            <p:grpSpPr>
              <a:xfrm>
                <a:off x="15148" y="1066800"/>
                <a:ext cx="420624" cy="5334000"/>
                <a:chOff x="15148" y="1066800"/>
                <a:chExt cx="420624" cy="5334000"/>
              </a:xfrm>
            </p:grpSpPr>
            <p:cxnSp>
              <p:nvCxnSpPr>
                <p:cNvPr id="80" name="Straight Connector 79"/>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9" name="Straight Connector 78"/>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4546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Dk Blue">
    <p:spTree>
      <p:nvGrpSpPr>
        <p:cNvPr id="1" name="Shape 166"/>
        <p:cNvGrpSpPr/>
        <p:nvPr/>
      </p:nvGrpSpPr>
      <p:grpSpPr>
        <a:xfrm>
          <a:off x="0" y="0"/>
          <a:ext cx="0" cy="0"/>
          <a:chOff x="0" y="0"/>
          <a:chExt cx="0" cy="0"/>
        </a:xfrm>
      </p:grpSpPr>
      <p:sp>
        <p:nvSpPr>
          <p:cNvPr id="167" name="Shape 167"/>
          <p:cNvSpPr/>
          <p:nvPr/>
        </p:nvSpPr>
        <p:spPr>
          <a:xfrm>
            <a:off x="410811" y="2"/>
            <a:ext cx="8733190" cy="6449252"/>
          </a:xfrm>
          <a:prstGeom prst="rect">
            <a:avLst/>
          </a:prstGeom>
          <a:solidFill>
            <a:srgbClr val="0070C0"/>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grpSp>
        <p:nvGrpSpPr>
          <p:cNvPr id="168" name="Shape 168"/>
          <p:cNvGrpSpPr/>
          <p:nvPr/>
        </p:nvGrpSpPr>
        <p:grpSpPr>
          <a:xfrm>
            <a:off x="-30387" y="0"/>
            <a:ext cx="472440" cy="6858000"/>
            <a:chOff x="-15239" y="0"/>
            <a:chExt cx="472440" cy="6858000"/>
          </a:xfrm>
        </p:grpSpPr>
        <p:sp>
          <p:nvSpPr>
            <p:cNvPr id="169" name="Shape 169"/>
            <p:cNvSpPr/>
            <p:nvPr/>
          </p:nvSpPr>
          <p:spPr>
            <a:xfrm>
              <a:off x="10668" y="0"/>
              <a:ext cx="420624" cy="6858000"/>
            </a:xfrm>
            <a:prstGeom prst="rect">
              <a:avLst/>
            </a:prstGeom>
            <a:solidFill>
              <a:srgbClr val="0099D8"/>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70" name="Shape 170"/>
            <p:cNvSpPr/>
            <p:nvPr/>
          </p:nvSpPr>
          <p:spPr>
            <a:xfrm>
              <a:off x="16002" y="3197351"/>
              <a:ext cx="409955" cy="1069847"/>
            </a:xfrm>
            <a:prstGeom prst="rect">
              <a:avLst/>
            </a:prstGeom>
            <a:solidFill>
              <a:srgbClr val="0B4596"/>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pic>
          <p:nvPicPr>
            <p:cNvPr id="171" name="Shape 171" descr="C:\Users\jacqui.fenner\Desktop\PTT templates\images\noaa icons\noaa_icons-04.png">
              <a:hlinkClick r:id="rId2"/>
            </p:cNvPr>
            <p:cNvPicPr preferRelativeResize="0"/>
            <p:nvPr/>
          </p:nvPicPr>
          <p:blipFill rotWithShape="1">
            <a:blip r:embed="rId3">
              <a:alphaModFix/>
            </a:blip>
            <a:srcRect/>
            <a:stretch/>
          </p:blipFill>
          <p:spPr>
            <a:xfrm>
              <a:off x="-15239" y="5714998"/>
              <a:ext cx="472440" cy="324008"/>
            </a:xfrm>
            <a:prstGeom prst="rect">
              <a:avLst/>
            </a:prstGeom>
            <a:noFill/>
            <a:ln>
              <a:noFill/>
            </a:ln>
          </p:spPr>
        </p:pic>
        <p:pic>
          <p:nvPicPr>
            <p:cNvPr id="172" name="Shape 172" descr="C:\Users\jacqui.fenner\Desktop\PTT templates\images\noaa icons\noaa_icons-05.png">
              <a:hlinkClick r:id="rId4"/>
            </p:cNvPr>
            <p:cNvPicPr preferRelativeResize="0"/>
            <p:nvPr/>
          </p:nvPicPr>
          <p:blipFill rotWithShape="1">
            <a:blip r:embed="rId5">
              <a:alphaModFix/>
            </a:blip>
            <a:srcRect/>
            <a:stretch/>
          </p:blipFill>
          <p:spPr>
            <a:xfrm>
              <a:off x="-15239" y="4648200"/>
              <a:ext cx="472440" cy="324008"/>
            </a:xfrm>
            <a:prstGeom prst="rect">
              <a:avLst/>
            </a:prstGeom>
            <a:noFill/>
            <a:ln>
              <a:noFill/>
            </a:ln>
          </p:spPr>
        </p:pic>
        <p:pic>
          <p:nvPicPr>
            <p:cNvPr id="173" name="Shape 173" descr="C:\Users\jacqui.fenner\Desktop\PTT templates\images\noaa icons\noaa_icons-06.png">
              <a:hlinkClick r:id="rId6"/>
            </p:cNvPr>
            <p:cNvPicPr preferRelativeResize="0"/>
            <p:nvPr/>
          </p:nvPicPr>
          <p:blipFill rotWithShape="1">
            <a:blip r:embed="rId7">
              <a:alphaModFix/>
            </a:blip>
            <a:srcRect/>
            <a:stretch/>
          </p:blipFill>
          <p:spPr>
            <a:xfrm>
              <a:off x="-15239" y="3581400"/>
              <a:ext cx="472440" cy="324008"/>
            </a:xfrm>
            <a:prstGeom prst="rect">
              <a:avLst/>
            </a:prstGeom>
            <a:noFill/>
            <a:ln>
              <a:noFill/>
            </a:ln>
          </p:spPr>
        </p:pic>
        <p:pic>
          <p:nvPicPr>
            <p:cNvPr id="174" name="Shape 174" descr="C:\Users\jacqui.fenner\Desktop\PTT templates\images\noaa icons\noaa_icons-07.png">
              <a:hlinkClick r:id="rId8"/>
            </p:cNvPr>
            <p:cNvPicPr preferRelativeResize="0"/>
            <p:nvPr/>
          </p:nvPicPr>
          <p:blipFill rotWithShape="1">
            <a:blip r:embed="rId9">
              <a:alphaModFix/>
            </a:blip>
            <a:srcRect/>
            <a:stretch/>
          </p:blipFill>
          <p:spPr>
            <a:xfrm>
              <a:off x="-15239" y="2514600"/>
              <a:ext cx="472440" cy="324008"/>
            </a:xfrm>
            <a:prstGeom prst="rect">
              <a:avLst/>
            </a:prstGeom>
            <a:noFill/>
            <a:ln>
              <a:noFill/>
            </a:ln>
          </p:spPr>
        </p:pic>
        <p:pic>
          <p:nvPicPr>
            <p:cNvPr id="175" name="Shape 175" descr="C:\Users\jacqui.fenner\Desktop\PTT templates\images\noaa icons\noaa_icons-08.png">
              <a:hlinkClick r:id="rId10"/>
            </p:cNvPr>
            <p:cNvPicPr preferRelativeResize="0"/>
            <p:nvPr/>
          </p:nvPicPr>
          <p:blipFill rotWithShape="1">
            <a:blip r:embed="rId11">
              <a:alphaModFix/>
            </a:blip>
            <a:srcRect/>
            <a:stretch/>
          </p:blipFill>
          <p:spPr>
            <a:xfrm>
              <a:off x="-15239" y="1447800"/>
              <a:ext cx="472440" cy="324008"/>
            </a:xfrm>
            <a:prstGeom prst="rect">
              <a:avLst/>
            </a:prstGeom>
            <a:noFill/>
            <a:ln>
              <a:noFill/>
            </a:ln>
          </p:spPr>
        </p:pic>
        <p:pic>
          <p:nvPicPr>
            <p:cNvPr id="176" name="Shape 176" descr="C:\Users\jacqui.fenner\Desktop\PTT templates\images\noaa icons\noaa_icons-10.png">
              <a:hlinkClick r:id="rId12"/>
            </p:cNvPr>
            <p:cNvPicPr preferRelativeResize="0"/>
            <p:nvPr/>
          </p:nvPicPr>
          <p:blipFill rotWithShape="1">
            <a:blip r:embed="rId13">
              <a:alphaModFix/>
            </a:blip>
            <a:srcRect/>
            <a:stretch/>
          </p:blipFill>
          <p:spPr>
            <a:xfrm>
              <a:off x="-15239" y="381000"/>
              <a:ext cx="472440" cy="324008"/>
            </a:xfrm>
            <a:prstGeom prst="rect">
              <a:avLst/>
            </a:prstGeom>
            <a:noFill/>
            <a:ln>
              <a:noFill/>
            </a:ln>
          </p:spPr>
        </p:pic>
        <p:grpSp>
          <p:nvGrpSpPr>
            <p:cNvPr id="177" name="Shape 177"/>
            <p:cNvGrpSpPr/>
            <p:nvPr/>
          </p:nvGrpSpPr>
          <p:grpSpPr>
            <a:xfrm>
              <a:off x="15147" y="0"/>
              <a:ext cx="420624" cy="6858000"/>
              <a:chOff x="15147" y="0"/>
              <a:chExt cx="420624" cy="6858000"/>
            </a:xfrm>
          </p:grpSpPr>
          <p:grpSp>
            <p:nvGrpSpPr>
              <p:cNvPr id="178" name="Shape 178"/>
              <p:cNvGrpSpPr/>
              <p:nvPr/>
            </p:nvGrpSpPr>
            <p:grpSpPr>
              <a:xfrm>
                <a:off x="15147" y="1066800"/>
                <a:ext cx="420624" cy="5334000"/>
                <a:chOff x="15147" y="1066800"/>
                <a:chExt cx="420624" cy="5334000"/>
              </a:xfrm>
            </p:grpSpPr>
            <p:cxnSp>
              <p:nvCxnSpPr>
                <p:cNvPr id="179" name="Shape 179"/>
                <p:cNvCxnSpPr/>
                <p:nvPr/>
              </p:nvCxnSpPr>
              <p:spPr>
                <a:xfrm>
                  <a:off x="15147" y="42672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80" name="Shape 180"/>
                <p:cNvCxnSpPr/>
                <p:nvPr/>
              </p:nvCxnSpPr>
              <p:spPr>
                <a:xfrm>
                  <a:off x="15147" y="32004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81" name="Shape 181"/>
                <p:cNvCxnSpPr/>
                <p:nvPr/>
              </p:nvCxnSpPr>
              <p:spPr>
                <a:xfrm>
                  <a:off x="15147" y="21336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82" name="Shape 182"/>
                <p:cNvCxnSpPr/>
                <p:nvPr/>
              </p:nvCxnSpPr>
              <p:spPr>
                <a:xfrm>
                  <a:off x="15147" y="53340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83" name="Shape 183"/>
                <p:cNvCxnSpPr/>
                <p:nvPr/>
              </p:nvCxnSpPr>
              <p:spPr>
                <a:xfrm>
                  <a:off x="15147" y="1066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84" name="Shape 184"/>
                <p:cNvCxnSpPr/>
                <p:nvPr/>
              </p:nvCxnSpPr>
              <p:spPr>
                <a:xfrm>
                  <a:off x="15147" y="6400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grpSp>
          <p:cxnSp>
            <p:nvCxnSpPr>
              <p:cNvPr id="185" name="Shape 185"/>
              <p:cNvCxnSpPr/>
              <p:nvPr/>
            </p:nvCxnSpPr>
            <p:spPr>
              <a:xfrm>
                <a:off x="431291" y="0"/>
                <a:ext cx="0" cy="6858000"/>
              </a:xfrm>
              <a:prstGeom prst="straightConnector1">
                <a:avLst/>
              </a:prstGeom>
              <a:noFill/>
              <a:ln w="9525" cap="flat" cmpd="sng">
                <a:solidFill>
                  <a:schemeClr val="lt1">
                    <a:alpha val="40000"/>
                  </a:schemeClr>
                </a:solidFill>
                <a:prstDash val="solid"/>
                <a:round/>
                <a:headEnd type="none" w="med" len="med"/>
                <a:tailEnd type="none" w="med" len="med"/>
              </a:ln>
            </p:spPr>
          </p:cxnSp>
        </p:grpSp>
      </p:grpSp>
      <p:sp>
        <p:nvSpPr>
          <p:cNvPr id="186" name="Shape 186"/>
          <p:cNvSpPr txBox="1">
            <a:spLocks noGrp="1"/>
          </p:cNvSpPr>
          <p:nvPr>
            <p:ph type="title"/>
          </p:nvPr>
        </p:nvSpPr>
        <p:spPr>
          <a:xfrm>
            <a:off x="762000" y="1066806"/>
            <a:ext cx="7933912" cy="1295401"/>
          </a:xfrm>
          <a:prstGeom prst="rect">
            <a:avLst/>
          </a:prstGeom>
          <a:noFill/>
          <a:ln>
            <a:noFill/>
          </a:ln>
        </p:spPr>
        <p:txBody>
          <a:bodyPr wrap="square" lIns="91425" tIns="91425" rIns="91425" bIns="91425" anchor="t" anchorCtr="0"/>
          <a:lstStyle>
            <a:lvl1pPr marL="0" marR="0" lvl="0" indent="0" algn="l" rtl="0">
              <a:spcBef>
                <a:spcPts val="0"/>
              </a:spcBef>
              <a:buClr>
                <a:srgbClr val="0099D8"/>
              </a:buClr>
              <a:buFont typeface="Arial"/>
              <a:buNone/>
              <a:defRPr sz="44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7" name="Shape 187"/>
          <p:cNvSpPr/>
          <p:nvPr/>
        </p:nvSpPr>
        <p:spPr>
          <a:xfrm>
            <a:off x="0" y="6400801"/>
            <a:ext cx="9144000" cy="457200"/>
          </a:xfrm>
          <a:prstGeom prst="rect">
            <a:avLst/>
          </a:prstGeom>
          <a:solidFill>
            <a:srgbClr val="D6F5FF"/>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88" name="Shape 188"/>
          <p:cNvSpPr txBox="1"/>
          <p:nvPr/>
        </p:nvSpPr>
        <p:spPr>
          <a:xfrm>
            <a:off x="1447800" y="6551723"/>
            <a:ext cx="7239000" cy="153887"/>
          </a:xfrm>
          <a:prstGeom prst="rect">
            <a:avLst/>
          </a:prstGeom>
          <a:noFill/>
          <a:ln>
            <a:noFill/>
          </a:ln>
        </p:spPr>
        <p:txBody>
          <a:bodyPr wrap="square" lIns="0" tIns="0" rIns="0" bIns="0" anchor="t" anchorCtr="0">
            <a:noAutofit/>
          </a:bodyPr>
          <a:lstStyle/>
          <a:p>
            <a:pPr algn="r" rtl="0">
              <a:buSzPct val="25000"/>
            </a:pPr>
            <a:r>
              <a:rPr lang="en-US" sz="1000">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a:solidFill>
                  <a:srgbClr val="0B4596"/>
                </a:solidFill>
                <a:latin typeface="Arial Narrow"/>
                <a:ea typeface="Arial Narrow"/>
                <a:cs typeface="Arial Narrow"/>
                <a:sym typeface="Arial Narrow"/>
              </a:rPr>
              <a:pPr algn="r" rtl="0">
                <a:buSzPct val="25000"/>
              </a:pPr>
              <a:t>‹#›</a:t>
            </a:fld>
            <a:endParaRPr lang="en-US" sz="1000">
              <a:solidFill>
                <a:srgbClr val="0B4596"/>
              </a:solidFill>
              <a:latin typeface="Arial Narrow"/>
              <a:ea typeface="Arial Narrow"/>
              <a:cs typeface="Arial Narrow"/>
              <a:sym typeface="Arial Narrow"/>
            </a:endParaRPr>
          </a:p>
        </p:txBody>
      </p:sp>
      <p:pic>
        <p:nvPicPr>
          <p:cNvPr id="189" name="Shape 189" descr="G:\STALL\ST Comms\Templates &amp; Resources\Logos\Other Emblems\DOC Logo\DOC Color.png">
            <a:hlinkClick r:id="rId14"/>
          </p:cNvPr>
          <p:cNvPicPr preferRelativeResize="0"/>
          <p:nvPr/>
        </p:nvPicPr>
        <p:blipFill rotWithShape="1">
          <a:blip r:embed="rId15">
            <a:alphaModFix/>
          </a:blip>
          <a:srcRect/>
          <a:stretch/>
        </p:blipFill>
        <p:spPr>
          <a:xfrm>
            <a:off x="228605" y="6443467"/>
            <a:ext cx="371887" cy="371887"/>
          </a:xfrm>
          <a:prstGeom prst="rect">
            <a:avLst/>
          </a:prstGeom>
          <a:noFill/>
          <a:ln>
            <a:noFill/>
          </a:ln>
        </p:spPr>
      </p:pic>
      <p:pic>
        <p:nvPicPr>
          <p:cNvPr id="190" name="Shape 190">
            <a:hlinkClick r:id="rId16"/>
          </p:cNvPr>
          <p:cNvPicPr preferRelativeResize="0"/>
          <p:nvPr/>
        </p:nvPicPr>
        <p:blipFill rotWithShape="1">
          <a:blip r:embed="rId17">
            <a:alphaModFix/>
          </a:blip>
          <a:srcRect/>
          <a:stretch/>
        </p:blipFill>
        <p:spPr>
          <a:xfrm>
            <a:off x="639828" y="6449260"/>
            <a:ext cx="360298" cy="360299"/>
          </a:xfrm>
          <a:prstGeom prst="rect">
            <a:avLst/>
          </a:prstGeom>
          <a:noFill/>
          <a:ln>
            <a:noFill/>
          </a:ln>
        </p:spPr>
      </p:pic>
    </p:spTree>
    <p:extLst>
      <p:ext uri="{BB962C8B-B14F-4D97-AF65-F5344CB8AC3E}">
        <p14:creationId xmlns:p14="http://schemas.microsoft.com/office/powerpoint/2010/main" val="291095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685800" y="2130427"/>
            <a:ext cx="7772400" cy="1470024"/>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3" name="Shape 193"/>
          <p:cNvSpPr txBox="1">
            <a:spLocks noGrp="1"/>
          </p:cNvSpPr>
          <p:nvPr>
            <p:ph type="subTitle" idx="1"/>
          </p:nvPr>
        </p:nvSpPr>
        <p:spPr>
          <a:xfrm>
            <a:off x="1371606" y="3886200"/>
            <a:ext cx="6400799" cy="1752600"/>
          </a:xfrm>
          <a:prstGeom prst="rect">
            <a:avLst/>
          </a:prstGeom>
          <a:noFill/>
          <a:ln>
            <a:noFill/>
          </a:ln>
        </p:spPr>
        <p:txBody>
          <a:bodyPr wrap="square" lIns="91425" tIns="91425" rIns="91425" bIns="91425" anchor="t" anchorCtr="0"/>
          <a:lstStyle>
            <a:lvl1pPr marL="0" marR="0" lvl="0" indent="0" algn="ctr" rtl="0">
              <a:spcBef>
                <a:spcPts val="640"/>
              </a:spcBef>
              <a:buClr>
                <a:srgbClr val="8892B7"/>
              </a:buClr>
              <a:buFont typeface="Arial"/>
              <a:buNone/>
              <a:defRPr sz="3200" b="0" i="0" u="none" strike="noStrike" cap="none">
                <a:solidFill>
                  <a:srgbClr val="8892B7"/>
                </a:solidFill>
                <a:latin typeface="Arial"/>
                <a:ea typeface="Arial"/>
                <a:cs typeface="Arial"/>
                <a:sym typeface="Arial"/>
              </a:defRPr>
            </a:lvl1pPr>
            <a:lvl2pPr marL="457200" marR="0" lvl="1" indent="0" algn="ctr" rtl="0">
              <a:spcBef>
                <a:spcPts val="560"/>
              </a:spcBef>
              <a:buClr>
                <a:srgbClr val="8892B7"/>
              </a:buClr>
              <a:buFont typeface="Arial"/>
              <a:buNone/>
              <a:defRPr sz="2800" b="0" i="0" u="none" strike="noStrike" cap="none">
                <a:solidFill>
                  <a:srgbClr val="8892B7"/>
                </a:solidFill>
                <a:latin typeface="Arial"/>
                <a:ea typeface="Arial"/>
                <a:cs typeface="Arial"/>
                <a:sym typeface="Arial"/>
              </a:defRPr>
            </a:lvl2pPr>
            <a:lvl3pPr marL="914400" marR="0" lvl="2" indent="0" algn="ctr" rtl="0">
              <a:spcBef>
                <a:spcPts val="480"/>
              </a:spcBef>
              <a:buClr>
                <a:srgbClr val="8892B7"/>
              </a:buClr>
              <a:buFont typeface="Arial"/>
              <a:buNone/>
              <a:defRPr sz="2400" b="0" i="0" u="none" strike="noStrike" cap="none">
                <a:solidFill>
                  <a:srgbClr val="8892B7"/>
                </a:solidFill>
                <a:latin typeface="Arial"/>
                <a:ea typeface="Arial"/>
                <a:cs typeface="Arial"/>
                <a:sym typeface="Arial"/>
              </a:defRPr>
            </a:lvl3pPr>
            <a:lvl4pPr marL="1371600" marR="0" lvl="3" indent="0" algn="ctr" rtl="0">
              <a:spcBef>
                <a:spcPts val="400"/>
              </a:spcBef>
              <a:buClr>
                <a:srgbClr val="8892B7"/>
              </a:buClr>
              <a:buFont typeface="Arial"/>
              <a:buNone/>
              <a:defRPr sz="2000" b="0" i="0" u="none" strike="noStrike" cap="none">
                <a:solidFill>
                  <a:srgbClr val="8892B7"/>
                </a:solidFill>
                <a:latin typeface="Arial"/>
                <a:ea typeface="Arial"/>
                <a:cs typeface="Arial"/>
                <a:sym typeface="Arial"/>
              </a:defRPr>
            </a:lvl4pPr>
            <a:lvl5pPr marL="1828800" marR="0" lvl="4" indent="0" algn="ctr" rtl="0">
              <a:spcBef>
                <a:spcPts val="360"/>
              </a:spcBef>
              <a:buClr>
                <a:srgbClr val="8892B7"/>
              </a:buClr>
              <a:buFont typeface="Arial"/>
              <a:buNone/>
              <a:defRPr sz="1800" b="0" i="0" u="none" strike="noStrike" cap="none">
                <a:solidFill>
                  <a:srgbClr val="8892B7"/>
                </a:solidFill>
                <a:latin typeface="Arial"/>
                <a:ea typeface="Arial"/>
                <a:cs typeface="Arial"/>
                <a:sym typeface="Arial"/>
              </a:defRPr>
            </a:lvl5pPr>
            <a:lvl6pPr marL="2286000" marR="0" lvl="5" indent="0" algn="ctr" rtl="0">
              <a:spcBef>
                <a:spcPts val="320"/>
              </a:spcBef>
              <a:buClr>
                <a:srgbClr val="8892B7"/>
              </a:buClr>
              <a:buFont typeface="Arial"/>
              <a:buNone/>
              <a:defRPr sz="1600" b="0" i="0" u="none" strike="noStrike" cap="none">
                <a:solidFill>
                  <a:srgbClr val="8892B7"/>
                </a:solidFill>
                <a:latin typeface="Calibri"/>
                <a:ea typeface="Calibri"/>
                <a:cs typeface="Calibri"/>
                <a:sym typeface="Calibri"/>
              </a:defRPr>
            </a:lvl6pPr>
            <a:lvl7pPr marL="2743200" marR="0" lvl="6" indent="0" algn="ctr" rtl="0">
              <a:spcBef>
                <a:spcPts val="400"/>
              </a:spcBef>
              <a:buClr>
                <a:srgbClr val="8892B7"/>
              </a:buClr>
              <a:buFont typeface="Arial"/>
              <a:buNone/>
              <a:defRPr sz="2000" b="0" i="0" u="none" strike="noStrike" cap="none">
                <a:solidFill>
                  <a:srgbClr val="8892B7"/>
                </a:solidFill>
                <a:latin typeface="Calibri"/>
                <a:ea typeface="Calibri"/>
                <a:cs typeface="Calibri"/>
                <a:sym typeface="Calibri"/>
              </a:defRPr>
            </a:lvl7pPr>
            <a:lvl8pPr marL="3200400" marR="0" lvl="7" indent="0" algn="ctr" rtl="0">
              <a:spcBef>
                <a:spcPts val="400"/>
              </a:spcBef>
              <a:buClr>
                <a:srgbClr val="8892B7"/>
              </a:buClr>
              <a:buFont typeface="Arial"/>
              <a:buNone/>
              <a:defRPr sz="2000" b="0" i="0" u="none" strike="noStrike" cap="none">
                <a:solidFill>
                  <a:srgbClr val="8892B7"/>
                </a:solidFill>
                <a:latin typeface="Calibri"/>
                <a:ea typeface="Calibri"/>
                <a:cs typeface="Calibri"/>
                <a:sym typeface="Calibri"/>
              </a:defRPr>
            </a:lvl8pPr>
            <a:lvl9pPr marL="3657600" marR="0" lvl="8" indent="0" algn="ctr" rtl="0">
              <a:spcBef>
                <a:spcPts val="400"/>
              </a:spcBef>
              <a:buClr>
                <a:srgbClr val="8892B7"/>
              </a:buClr>
              <a:buFont typeface="Arial"/>
              <a:buNone/>
              <a:defRPr sz="2000" b="0" i="0" u="none" strike="noStrike" cap="none">
                <a:solidFill>
                  <a:srgbClr val="8892B7"/>
                </a:solidFill>
                <a:latin typeface="Calibri"/>
                <a:ea typeface="Calibri"/>
                <a:cs typeface="Calibri"/>
                <a:sym typeface="Calibri"/>
              </a:defRPr>
            </a:lvl9pPr>
          </a:lstStyle>
          <a:p>
            <a:endParaRPr/>
          </a:p>
        </p:txBody>
      </p:sp>
      <p:sp>
        <p:nvSpPr>
          <p:cNvPr id="194" name="Shape 194"/>
          <p:cNvSpPr txBox="1">
            <a:spLocks noGrp="1"/>
          </p:cNvSpPr>
          <p:nvPr>
            <p:ph type="dt" idx="10"/>
          </p:nvPr>
        </p:nvSpPr>
        <p:spPr>
          <a:xfrm>
            <a:off x="457204" y="635636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solidFill>
                <a:srgbClr val="0A4595"/>
              </a:solidFill>
            </a:endParaRPr>
          </a:p>
        </p:txBody>
      </p:sp>
      <p:sp>
        <p:nvSpPr>
          <p:cNvPr id="195" name="Shape 195"/>
          <p:cNvSpPr txBox="1">
            <a:spLocks noGrp="1"/>
          </p:cNvSpPr>
          <p:nvPr>
            <p:ph type="ftr" idx="11"/>
          </p:nvPr>
        </p:nvSpPr>
        <p:spPr>
          <a:xfrm>
            <a:off x="3124200" y="635636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solidFill>
                <a:srgbClr val="0A4595"/>
              </a:solidFill>
            </a:endParaRPr>
          </a:p>
        </p:txBody>
      </p:sp>
      <p:sp>
        <p:nvSpPr>
          <p:cNvPr id="196" name="Shape 196"/>
          <p:cNvSpPr txBox="1">
            <a:spLocks noGrp="1"/>
          </p:cNvSpPr>
          <p:nvPr>
            <p:ph type="sldNum" idx="12"/>
          </p:nvPr>
        </p:nvSpPr>
        <p:spPr>
          <a:xfrm>
            <a:off x="6553208" y="6356360"/>
            <a:ext cx="2133599" cy="365125"/>
          </a:xfrm>
          <a:prstGeom prst="rect">
            <a:avLst/>
          </a:prstGeom>
          <a:noFill/>
          <a:ln>
            <a:noFill/>
          </a:ln>
        </p:spPr>
        <p:txBody>
          <a:bodyPr wrap="square" lIns="91425" tIns="45700" rIns="91425" bIns="45700" anchor="t" anchorCtr="0">
            <a:noAutofit/>
          </a:bodyPr>
          <a:lstStyle/>
          <a:p>
            <a:pPr algn="l" rtl="0">
              <a:buSzPct val="25000"/>
            </a:pPr>
            <a:fld id="{00000000-1234-1234-1234-123412341234}" type="slidenum">
              <a:rPr lang="en-US">
                <a:solidFill>
                  <a:srgbClr val="0A4595"/>
                </a:solidFill>
                <a:latin typeface="Calibri"/>
                <a:ea typeface="Calibri"/>
                <a:cs typeface="Calibri"/>
                <a:sym typeface="Calibri"/>
              </a:rPr>
              <a:pPr algn="l" rtl="0">
                <a:buSzPct val="25000"/>
              </a:pPr>
              <a:t>‹#›</a:t>
            </a:fld>
            <a:endParaRPr lang="en-US">
              <a:solidFill>
                <a:srgbClr val="0A4595"/>
              </a:solidFill>
              <a:latin typeface="Calibri"/>
              <a:ea typeface="Calibri"/>
              <a:cs typeface="Calibri"/>
              <a:sym typeface="Calibri"/>
            </a:endParaRPr>
          </a:p>
        </p:txBody>
      </p:sp>
    </p:spTree>
    <p:extLst>
      <p:ext uri="{BB962C8B-B14F-4D97-AF65-F5344CB8AC3E}">
        <p14:creationId xmlns:p14="http://schemas.microsoft.com/office/powerpoint/2010/main" val="103029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 Column, Small Pic">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3" name="Shape 203"/>
          <p:cNvSpPr>
            <a:spLocks noGrp="1"/>
          </p:cNvSpPr>
          <p:nvPr>
            <p:ph type="pic" idx="2"/>
          </p:nvPr>
        </p:nvSpPr>
        <p:spPr>
          <a:xfrm>
            <a:off x="4953000" y="1219211"/>
            <a:ext cx="3733800" cy="1981199"/>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body" idx="1"/>
          </p:nvPr>
        </p:nvSpPr>
        <p:spPr>
          <a:xfrm>
            <a:off x="752889" y="1219200"/>
            <a:ext cx="37429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3"/>
          </p:nvPr>
        </p:nvSpPr>
        <p:spPr>
          <a:xfrm>
            <a:off x="4953000" y="3429011"/>
            <a:ext cx="3742912" cy="2743199"/>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366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lumn, Tall Pic Righ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8" name="Shape 208"/>
          <p:cNvSpPr>
            <a:spLocks noGrp="1"/>
          </p:cNvSpPr>
          <p:nvPr>
            <p:ph type="pic" idx="2"/>
          </p:nvPr>
        </p:nvSpPr>
        <p:spPr>
          <a:xfrm>
            <a:off x="6096000" y="1219200"/>
            <a:ext cx="2590800" cy="4953000"/>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1"/>
          </p:nvPr>
        </p:nvSpPr>
        <p:spPr>
          <a:xfrm>
            <a:off x="752888" y="1219200"/>
            <a:ext cx="51907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8483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 Column, Tall Pic Lef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2" name="Shape 212"/>
          <p:cNvSpPr>
            <a:spLocks noGrp="1"/>
          </p:cNvSpPr>
          <p:nvPr>
            <p:ph type="pic" idx="2"/>
          </p:nvPr>
        </p:nvSpPr>
        <p:spPr>
          <a:xfrm>
            <a:off x="762000" y="1219200"/>
            <a:ext cx="2590800" cy="4953000"/>
          </a:xfrm>
          <a:prstGeom prst="rect">
            <a:avLst/>
          </a:prstGeom>
          <a:solidFill>
            <a:srgbClr val="F2F2F2"/>
          </a:solidFill>
          <a:ln>
            <a:noFill/>
          </a:ln>
        </p:spPr>
        <p:txBody>
          <a:bodyPr wrap="square" lIns="91425" tIns="91425" rIns="91425" bIns="91425" anchor="ctr" anchorCtr="0"/>
          <a:lstStyle>
            <a:lvl1pPr marL="0" marR="0" lvl="0" indent="0" algn="ctr" rtl="0">
              <a:spcBef>
                <a:spcPts val="400"/>
              </a:spcBef>
              <a:buClr>
                <a:srgbClr val="7F7F7F"/>
              </a:buClr>
              <a:buFont typeface="Arial"/>
              <a:buNone/>
              <a:defRPr sz="2000" b="0" i="0" u="none" strike="noStrike" cap="none">
                <a:solidFill>
                  <a:srgbClr val="7F7F7F"/>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body" idx="1"/>
          </p:nvPr>
        </p:nvSpPr>
        <p:spPr>
          <a:xfrm>
            <a:off x="3505200" y="1219200"/>
            <a:ext cx="5190712" cy="4953000"/>
          </a:xfrm>
          <a:prstGeom prst="rect">
            <a:avLst/>
          </a:prstGeom>
          <a:noFill/>
          <a:ln>
            <a:noFill/>
          </a:ln>
        </p:spPr>
        <p:txBody>
          <a:bodyPr wrap="square" lIns="91425" tIns="91425" rIns="91425" bIns="91425" anchor="t" anchorCtr="0"/>
          <a:lstStyle>
            <a:lvl1pPr marL="457200" marR="0" lvl="0"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1pPr>
            <a:lvl2pPr marL="914400" marR="0" lvl="1" indent="-3048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2pPr>
            <a:lvl3pPr marL="1257300" marR="0" lvl="2"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3pPr>
            <a:lvl4pPr marL="1714500" marR="0" lvl="3"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4pPr>
            <a:lvl5pPr marL="2171700" marR="0" lvl="4" indent="-241300" algn="l" rtl="0">
              <a:spcBef>
                <a:spcPts val="320"/>
              </a:spcBef>
              <a:buClr>
                <a:srgbClr val="07336F"/>
              </a:buClr>
              <a:buSzPct val="100000"/>
              <a:buFont typeface="Arial"/>
              <a:buChar char="•"/>
              <a:defRPr sz="16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29306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4.png"/><Relationship Id="rId26" Type="http://schemas.openxmlformats.org/officeDocument/2006/relationships/image" Target="../media/image8.png"/><Relationship Id="rId3" Type="http://schemas.openxmlformats.org/officeDocument/2006/relationships/slideLayout" Target="../slideLayouts/slideLayout6.xml"/><Relationship Id="rId21" Type="http://schemas.openxmlformats.org/officeDocument/2006/relationships/hyperlink" Target="http://www.noaa.gov/satellites" TargetMode="Externa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hyperlink" Target="http://www.noaa.gov/marine-aviation" TargetMode="External"/><Relationship Id="rId25" Type="http://schemas.openxmlformats.org/officeDocument/2006/relationships/hyperlink" Target="http://www.noaa.gov/oceans-coasts" TargetMode="External"/><Relationship Id="rId33" Type="http://schemas.openxmlformats.org/officeDocument/2006/relationships/image" Target="../media/image12.jpeg"/><Relationship Id="rId2" Type="http://schemas.openxmlformats.org/officeDocument/2006/relationships/slideLayout" Target="../slideLayouts/slideLayout5.xml"/><Relationship Id="rId16" Type="http://schemas.openxmlformats.org/officeDocument/2006/relationships/theme" Target="../theme/theme2.xml"/><Relationship Id="rId20" Type="http://schemas.openxmlformats.org/officeDocument/2006/relationships/image" Target="../media/image5.png"/><Relationship Id="rId29" Type="http://schemas.openxmlformats.org/officeDocument/2006/relationships/hyperlink" Target="https://www.commerce.gov/" TargetMode="Externa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image" Target="../media/image7.png"/><Relationship Id="rId32" Type="http://schemas.openxmlformats.org/officeDocument/2006/relationships/image" Target="../media/image11.png"/><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hyperlink" Target="http://www.noaa.gov/fisheries" TargetMode="External"/><Relationship Id="rId28" Type="http://schemas.openxmlformats.org/officeDocument/2006/relationships/image" Target="../media/image9.png"/><Relationship Id="rId10" Type="http://schemas.openxmlformats.org/officeDocument/2006/relationships/slideLayout" Target="../slideLayouts/slideLayout13.xml"/><Relationship Id="rId19" Type="http://schemas.openxmlformats.org/officeDocument/2006/relationships/hyperlink" Target="http://www.noaa.gov/research" TargetMode="External"/><Relationship Id="rId31" Type="http://schemas.openxmlformats.org/officeDocument/2006/relationships/hyperlink" Target="http://www.noaa.gov/" TargetMode="Externa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image" Target="../media/image6.png"/><Relationship Id="rId27" Type="http://schemas.openxmlformats.org/officeDocument/2006/relationships/hyperlink" Target="http://www.noaa.gov/weather" TargetMode="External"/><Relationship Id="rId30"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hyperlink" Target="http://www.noaa.gov/research" TargetMode="External"/><Relationship Id="rId26" Type="http://schemas.openxmlformats.org/officeDocument/2006/relationships/hyperlink" Target="http://www.noaa.gov/weather" TargetMode="External"/><Relationship Id="rId3" Type="http://schemas.openxmlformats.org/officeDocument/2006/relationships/slideLayout" Target="../slideLayouts/slideLayout21.xml"/><Relationship Id="rId21" Type="http://schemas.openxmlformats.org/officeDocument/2006/relationships/image" Target="../media/image6.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4.png"/><Relationship Id="rId25" Type="http://schemas.openxmlformats.org/officeDocument/2006/relationships/image" Target="../media/image8.png"/><Relationship Id="rId2" Type="http://schemas.openxmlformats.org/officeDocument/2006/relationships/slideLayout" Target="../slideLayouts/slideLayout20.xml"/><Relationship Id="rId16" Type="http://schemas.openxmlformats.org/officeDocument/2006/relationships/hyperlink" Target="http://www.noaa.gov/marine-aviation" TargetMode="External"/><Relationship Id="rId20" Type="http://schemas.openxmlformats.org/officeDocument/2006/relationships/hyperlink" Target="http://www.noaa.gov/satellites" TargetMode="External"/><Relationship Id="rId29"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hyperlink" Target="http://www.noaa.gov/oceans-coasts" TargetMode="External"/><Relationship Id="rId5" Type="http://schemas.openxmlformats.org/officeDocument/2006/relationships/slideLayout" Target="../slideLayouts/slideLayout23.xml"/><Relationship Id="rId15" Type="http://schemas.openxmlformats.org/officeDocument/2006/relationships/theme" Target="../theme/theme3.xml"/><Relationship Id="rId23" Type="http://schemas.openxmlformats.org/officeDocument/2006/relationships/image" Target="../media/image7.png"/><Relationship Id="rId28" Type="http://schemas.openxmlformats.org/officeDocument/2006/relationships/hyperlink" Target="https://www.commerce.gov/" TargetMode="External"/><Relationship Id="rId10" Type="http://schemas.openxmlformats.org/officeDocument/2006/relationships/slideLayout" Target="../slideLayouts/slideLayout28.xml"/><Relationship Id="rId19" Type="http://schemas.openxmlformats.org/officeDocument/2006/relationships/image" Target="../media/image5.png"/><Relationship Id="rId31"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hyperlink" Target="http://www.noaa.gov/fisheries" TargetMode="External"/><Relationship Id="rId27" Type="http://schemas.openxmlformats.org/officeDocument/2006/relationships/image" Target="../media/image9.png"/><Relationship Id="rId30" Type="http://schemas.openxmlformats.org/officeDocument/2006/relationships/hyperlink" Target="http://www.noaa.gov/"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hyperlink" Target="http://www.noaa.gov/research" TargetMode="External"/><Relationship Id="rId26" Type="http://schemas.openxmlformats.org/officeDocument/2006/relationships/hyperlink" Target="http://www.noaa.gov/weather" TargetMode="External"/><Relationship Id="rId3" Type="http://schemas.openxmlformats.org/officeDocument/2006/relationships/slideLayout" Target="../slideLayouts/slideLayout35.xml"/><Relationship Id="rId21" Type="http://schemas.openxmlformats.org/officeDocument/2006/relationships/image" Target="../media/image6.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5" Type="http://schemas.openxmlformats.org/officeDocument/2006/relationships/image" Target="../media/image8.png"/><Relationship Id="rId2" Type="http://schemas.openxmlformats.org/officeDocument/2006/relationships/slideLayout" Target="../slideLayouts/slideLayout34.xml"/><Relationship Id="rId16" Type="http://schemas.openxmlformats.org/officeDocument/2006/relationships/hyperlink" Target="http://www.noaa.gov/marine-aviation" TargetMode="External"/><Relationship Id="rId20" Type="http://schemas.openxmlformats.org/officeDocument/2006/relationships/hyperlink" Target="http://www.noaa.gov/satellites" TargetMode="External"/><Relationship Id="rId29"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hyperlink" Target="http://www.noaa.gov/oceans-coasts" TargetMode="External"/><Relationship Id="rId32" Type="http://schemas.openxmlformats.org/officeDocument/2006/relationships/image" Target="../media/image12.jpeg"/><Relationship Id="rId5" Type="http://schemas.openxmlformats.org/officeDocument/2006/relationships/slideLayout" Target="../slideLayouts/slideLayout37.xml"/><Relationship Id="rId15" Type="http://schemas.openxmlformats.org/officeDocument/2006/relationships/theme" Target="../theme/theme4.xml"/><Relationship Id="rId23" Type="http://schemas.openxmlformats.org/officeDocument/2006/relationships/image" Target="../media/image7.png"/><Relationship Id="rId28" Type="http://schemas.openxmlformats.org/officeDocument/2006/relationships/hyperlink" Target="https://www.commerce.gov/" TargetMode="External"/><Relationship Id="rId10" Type="http://schemas.openxmlformats.org/officeDocument/2006/relationships/slideLayout" Target="../slideLayouts/slideLayout42.xml"/><Relationship Id="rId19" Type="http://schemas.openxmlformats.org/officeDocument/2006/relationships/image" Target="../media/image5.png"/><Relationship Id="rId31" Type="http://schemas.openxmlformats.org/officeDocument/2006/relationships/image" Target="../media/image1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hyperlink" Target="http://www.noaa.gov/fisheries" TargetMode="External"/><Relationship Id="rId27" Type="http://schemas.openxmlformats.org/officeDocument/2006/relationships/image" Target="../media/image9.png"/><Relationship Id="rId30" Type="http://schemas.openxmlformats.org/officeDocument/2006/relationships/hyperlink" Target="http://www.noaa.gov/"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99"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30387" y="0"/>
            <a:ext cx="472440" cy="6858000"/>
            <a:chOff x="-15239" y="0"/>
            <a:chExt cx="472440" cy="6858000"/>
          </a:xfrm>
        </p:grpSpPr>
        <p:sp>
          <p:nvSpPr>
            <p:cNvPr id="114" name="Shape 114"/>
            <p:cNvSpPr/>
            <p:nvPr/>
          </p:nvSpPr>
          <p:spPr>
            <a:xfrm>
              <a:off x="10668" y="0"/>
              <a:ext cx="420624" cy="6858000"/>
            </a:xfrm>
            <a:prstGeom prst="rect">
              <a:avLst/>
            </a:prstGeom>
            <a:solidFill>
              <a:srgbClr val="0099D8"/>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15" name="Shape 115"/>
            <p:cNvSpPr/>
            <p:nvPr/>
          </p:nvSpPr>
          <p:spPr>
            <a:xfrm>
              <a:off x="16002" y="3197351"/>
              <a:ext cx="409955" cy="1069847"/>
            </a:xfrm>
            <a:prstGeom prst="rect">
              <a:avLst/>
            </a:prstGeom>
            <a:solidFill>
              <a:srgbClr val="0B4596"/>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pic>
          <p:nvPicPr>
            <p:cNvPr id="116" name="Shape 116" descr="C:\Users\jacqui.fenner\Desktop\PTT templates\images\noaa icons\noaa_icons-04.png">
              <a:hlinkClick r:id="rId17"/>
            </p:cNvPr>
            <p:cNvPicPr preferRelativeResize="0"/>
            <p:nvPr/>
          </p:nvPicPr>
          <p:blipFill rotWithShape="1">
            <a:blip r:embed="rId18">
              <a:alphaModFix/>
            </a:blip>
            <a:srcRect/>
            <a:stretch/>
          </p:blipFill>
          <p:spPr>
            <a:xfrm>
              <a:off x="-15239" y="5714998"/>
              <a:ext cx="472440" cy="324008"/>
            </a:xfrm>
            <a:prstGeom prst="rect">
              <a:avLst/>
            </a:prstGeom>
            <a:noFill/>
            <a:ln>
              <a:noFill/>
            </a:ln>
          </p:spPr>
        </p:pic>
        <p:pic>
          <p:nvPicPr>
            <p:cNvPr id="117" name="Shape 117" descr="C:\Users\jacqui.fenner\Desktop\PTT templates\images\noaa icons\noaa_icons-05.png">
              <a:hlinkClick r:id="rId19"/>
            </p:cNvPr>
            <p:cNvPicPr preferRelativeResize="0"/>
            <p:nvPr/>
          </p:nvPicPr>
          <p:blipFill rotWithShape="1">
            <a:blip r:embed="rId20">
              <a:alphaModFix/>
            </a:blip>
            <a:srcRect/>
            <a:stretch/>
          </p:blipFill>
          <p:spPr>
            <a:xfrm>
              <a:off x="-15239" y="4648200"/>
              <a:ext cx="472440" cy="324008"/>
            </a:xfrm>
            <a:prstGeom prst="rect">
              <a:avLst/>
            </a:prstGeom>
            <a:noFill/>
            <a:ln>
              <a:noFill/>
            </a:ln>
          </p:spPr>
        </p:pic>
        <p:pic>
          <p:nvPicPr>
            <p:cNvPr id="118" name="Shape 118" descr="C:\Users\jacqui.fenner\Desktop\PTT templates\images\noaa icons\noaa_icons-06.png">
              <a:hlinkClick r:id="rId21"/>
            </p:cNvPr>
            <p:cNvPicPr preferRelativeResize="0"/>
            <p:nvPr/>
          </p:nvPicPr>
          <p:blipFill rotWithShape="1">
            <a:blip r:embed="rId22">
              <a:alphaModFix/>
            </a:blip>
            <a:srcRect/>
            <a:stretch/>
          </p:blipFill>
          <p:spPr>
            <a:xfrm>
              <a:off x="-15239" y="3581400"/>
              <a:ext cx="472440" cy="324008"/>
            </a:xfrm>
            <a:prstGeom prst="rect">
              <a:avLst/>
            </a:prstGeom>
            <a:noFill/>
            <a:ln>
              <a:noFill/>
            </a:ln>
          </p:spPr>
        </p:pic>
        <p:pic>
          <p:nvPicPr>
            <p:cNvPr id="119" name="Shape 119" descr="C:\Users\jacqui.fenner\Desktop\PTT templates\images\noaa icons\noaa_icons-07.png">
              <a:hlinkClick r:id="rId23"/>
            </p:cNvPr>
            <p:cNvPicPr preferRelativeResize="0"/>
            <p:nvPr/>
          </p:nvPicPr>
          <p:blipFill rotWithShape="1">
            <a:blip r:embed="rId24">
              <a:alphaModFix/>
            </a:blip>
            <a:srcRect/>
            <a:stretch/>
          </p:blipFill>
          <p:spPr>
            <a:xfrm>
              <a:off x="-15239" y="2514600"/>
              <a:ext cx="472440" cy="324008"/>
            </a:xfrm>
            <a:prstGeom prst="rect">
              <a:avLst/>
            </a:prstGeom>
            <a:noFill/>
            <a:ln>
              <a:noFill/>
            </a:ln>
          </p:spPr>
        </p:pic>
        <p:pic>
          <p:nvPicPr>
            <p:cNvPr id="120" name="Shape 120" descr="C:\Users\jacqui.fenner\Desktop\PTT templates\images\noaa icons\noaa_icons-08.png">
              <a:hlinkClick r:id="rId25"/>
            </p:cNvPr>
            <p:cNvPicPr preferRelativeResize="0"/>
            <p:nvPr/>
          </p:nvPicPr>
          <p:blipFill rotWithShape="1">
            <a:blip r:embed="rId26">
              <a:alphaModFix/>
            </a:blip>
            <a:srcRect/>
            <a:stretch/>
          </p:blipFill>
          <p:spPr>
            <a:xfrm>
              <a:off x="-15239" y="1447800"/>
              <a:ext cx="472440" cy="324008"/>
            </a:xfrm>
            <a:prstGeom prst="rect">
              <a:avLst/>
            </a:prstGeom>
            <a:noFill/>
            <a:ln>
              <a:noFill/>
            </a:ln>
          </p:spPr>
        </p:pic>
        <p:pic>
          <p:nvPicPr>
            <p:cNvPr id="121" name="Shape 121" descr="C:\Users\jacqui.fenner\Desktop\PTT templates\images\noaa icons\noaa_icons-10.png">
              <a:hlinkClick r:id="rId27"/>
            </p:cNvPr>
            <p:cNvPicPr preferRelativeResize="0"/>
            <p:nvPr/>
          </p:nvPicPr>
          <p:blipFill rotWithShape="1">
            <a:blip r:embed="rId28">
              <a:alphaModFix/>
            </a:blip>
            <a:srcRect/>
            <a:stretch/>
          </p:blipFill>
          <p:spPr>
            <a:xfrm>
              <a:off x="-15239" y="381000"/>
              <a:ext cx="472440" cy="324008"/>
            </a:xfrm>
            <a:prstGeom prst="rect">
              <a:avLst/>
            </a:prstGeom>
            <a:noFill/>
            <a:ln>
              <a:noFill/>
            </a:ln>
          </p:spPr>
        </p:pic>
        <p:grpSp>
          <p:nvGrpSpPr>
            <p:cNvPr id="122" name="Shape 122"/>
            <p:cNvGrpSpPr/>
            <p:nvPr/>
          </p:nvGrpSpPr>
          <p:grpSpPr>
            <a:xfrm>
              <a:off x="15147" y="0"/>
              <a:ext cx="420624" cy="6858000"/>
              <a:chOff x="15147" y="0"/>
              <a:chExt cx="420624" cy="6858000"/>
            </a:xfrm>
          </p:grpSpPr>
          <p:grpSp>
            <p:nvGrpSpPr>
              <p:cNvPr id="123" name="Shape 123"/>
              <p:cNvGrpSpPr/>
              <p:nvPr/>
            </p:nvGrpSpPr>
            <p:grpSpPr>
              <a:xfrm>
                <a:off x="15147" y="1066800"/>
                <a:ext cx="420624" cy="5334000"/>
                <a:chOff x="15147" y="1066800"/>
                <a:chExt cx="420624" cy="5334000"/>
              </a:xfrm>
            </p:grpSpPr>
            <p:cxnSp>
              <p:nvCxnSpPr>
                <p:cNvPr id="124" name="Shape 124"/>
                <p:cNvCxnSpPr/>
                <p:nvPr/>
              </p:nvCxnSpPr>
              <p:spPr>
                <a:xfrm>
                  <a:off x="15147" y="42672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25" name="Shape 125"/>
                <p:cNvCxnSpPr/>
                <p:nvPr/>
              </p:nvCxnSpPr>
              <p:spPr>
                <a:xfrm>
                  <a:off x="15147" y="32004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26" name="Shape 126"/>
                <p:cNvCxnSpPr/>
                <p:nvPr/>
              </p:nvCxnSpPr>
              <p:spPr>
                <a:xfrm>
                  <a:off x="15147" y="21336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27" name="Shape 127"/>
                <p:cNvCxnSpPr/>
                <p:nvPr/>
              </p:nvCxnSpPr>
              <p:spPr>
                <a:xfrm>
                  <a:off x="15147" y="53340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28" name="Shape 128"/>
                <p:cNvCxnSpPr/>
                <p:nvPr/>
              </p:nvCxnSpPr>
              <p:spPr>
                <a:xfrm>
                  <a:off x="15147" y="1066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cxnSp>
              <p:nvCxnSpPr>
                <p:cNvPr id="129" name="Shape 129"/>
                <p:cNvCxnSpPr/>
                <p:nvPr/>
              </p:nvCxnSpPr>
              <p:spPr>
                <a:xfrm>
                  <a:off x="15147" y="6400800"/>
                  <a:ext cx="420624" cy="0"/>
                </a:xfrm>
                <a:prstGeom prst="straightConnector1">
                  <a:avLst/>
                </a:prstGeom>
                <a:noFill/>
                <a:ln w="9525" cap="flat" cmpd="sng">
                  <a:solidFill>
                    <a:schemeClr val="lt1">
                      <a:alpha val="40000"/>
                    </a:schemeClr>
                  </a:solidFill>
                  <a:prstDash val="solid"/>
                  <a:round/>
                  <a:headEnd type="none" w="med" len="med"/>
                  <a:tailEnd type="none" w="med" len="med"/>
                </a:ln>
              </p:spPr>
            </p:cxnSp>
          </p:grpSp>
          <p:cxnSp>
            <p:nvCxnSpPr>
              <p:cNvPr id="130" name="Shape 130"/>
              <p:cNvCxnSpPr/>
              <p:nvPr/>
            </p:nvCxnSpPr>
            <p:spPr>
              <a:xfrm>
                <a:off x="431291" y="0"/>
                <a:ext cx="0" cy="6858000"/>
              </a:xfrm>
              <a:prstGeom prst="straightConnector1">
                <a:avLst/>
              </a:prstGeom>
              <a:noFill/>
              <a:ln w="9525" cap="flat" cmpd="sng">
                <a:solidFill>
                  <a:schemeClr val="lt1">
                    <a:alpha val="40000"/>
                  </a:schemeClr>
                </a:solidFill>
                <a:prstDash val="solid"/>
                <a:round/>
                <a:headEnd type="none" w="med" len="med"/>
                <a:tailEnd type="none" w="med" len="med"/>
              </a:ln>
            </p:spPr>
          </p:cxnSp>
        </p:grpSp>
      </p:grpSp>
      <p:sp>
        <p:nvSpPr>
          <p:cNvPr id="131" name="Shape 131"/>
          <p:cNvSpPr/>
          <p:nvPr/>
        </p:nvSpPr>
        <p:spPr>
          <a:xfrm>
            <a:off x="0" y="6400801"/>
            <a:ext cx="9144000" cy="457200"/>
          </a:xfrm>
          <a:prstGeom prst="rect">
            <a:avLst/>
          </a:prstGeom>
          <a:solidFill>
            <a:srgbClr val="D6F5FF"/>
          </a:solidFill>
          <a:ln>
            <a:noFill/>
          </a:ln>
        </p:spPr>
        <p:txBody>
          <a:bodyPr wrap="square" lIns="91425" tIns="45700" rIns="91425" bIns="45700" anchor="ctr" anchorCtr="0">
            <a:noAutofit/>
          </a:bodyPr>
          <a:lstStyle/>
          <a:p>
            <a:pPr algn="ctr" rtl="0"/>
            <a:endParaRPr>
              <a:solidFill>
                <a:srgbClr val="FFFFFF"/>
              </a:solidFill>
              <a:latin typeface="Calibri"/>
              <a:ea typeface="Calibri"/>
              <a:cs typeface="Calibri"/>
              <a:sym typeface="Calibri"/>
            </a:endParaRPr>
          </a:p>
        </p:txBody>
      </p:sp>
      <p:sp>
        <p:nvSpPr>
          <p:cNvPr id="132" name="Shape 132"/>
          <p:cNvSpPr txBox="1">
            <a:spLocks noGrp="1"/>
          </p:cNvSpPr>
          <p:nvPr>
            <p:ph type="title"/>
          </p:nvPr>
        </p:nvSpPr>
        <p:spPr>
          <a:xfrm>
            <a:off x="752889" y="274645"/>
            <a:ext cx="7400512" cy="792163"/>
          </a:xfrm>
          <a:prstGeom prst="rect">
            <a:avLst/>
          </a:prstGeom>
          <a:noFill/>
          <a:ln>
            <a:noFill/>
          </a:ln>
        </p:spPr>
        <p:txBody>
          <a:bodyPr wrap="square" lIns="91425" tIns="91425" rIns="91425" bIns="91425" anchor="ctr" anchorCtr="0"/>
          <a:lstStyle>
            <a:lvl1pPr marL="0" marR="0" lvl="0" indent="0" algn="l" rtl="0">
              <a:spcBef>
                <a:spcPts val="0"/>
              </a:spcBef>
              <a:buClr>
                <a:srgbClr val="0099D8"/>
              </a:buClr>
              <a:buFont typeface="Arial"/>
              <a:buNone/>
              <a:defRPr sz="3200" b="1" i="0" u="none" strike="noStrike" cap="none">
                <a:solidFill>
                  <a:srgbClr val="0099D8"/>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3" name="Shape 133"/>
          <p:cNvSpPr txBox="1">
            <a:spLocks noGrp="1"/>
          </p:cNvSpPr>
          <p:nvPr>
            <p:ph type="body" idx="1"/>
          </p:nvPr>
        </p:nvSpPr>
        <p:spPr>
          <a:xfrm>
            <a:off x="752889" y="1219200"/>
            <a:ext cx="7933912" cy="4953000"/>
          </a:xfrm>
          <a:prstGeom prst="rect">
            <a:avLst/>
          </a:prstGeom>
          <a:noFill/>
          <a:ln>
            <a:noFill/>
          </a:ln>
        </p:spPr>
        <p:txBody>
          <a:bodyPr wrap="square" lIns="91425" tIns="91425" rIns="91425" bIns="91425" anchor="t" anchorCtr="0"/>
          <a:lstStyle>
            <a:lvl1pPr marL="457200" marR="0" lvl="0" indent="-254000" algn="l" rtl="0">
              <a:spcBef>
                <a:spcPts val="640"/>
              </a:spcBef>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914400" marR="0" lvl="1" indent="-279400" algn="l" rtl="0">
              <a:spcBef>
                <a:spcPts val="560"/>
              </a:spcBef>
              <a:buClr>
                <a:srgbClr val="07336F"/>
              </a:buClr>
              <a:buSzPct val="100000"/>
              <a:buFont typeface="Arial"/>
              <a:buChar char="•"/>
              <a:defRPr sz="2800" b="0" i="0" u="none" strike="noStrike" cap="none">
                <a:solidFill>
                  <a:srgbClr val="07336F"/>
                </a:solidFill>
                <a:latin typeface="Arial"/>
                <a:ea typeface="Arial"/>
                <a:cs typeface="Arial"/>
                <a:sym typeface="Arial"/>
              </a:defRPr>
            </a:lvl2pPr>
            <a:lvl3pPr marL="1257300" marR="0" lvl="2" indent="-190500" algn="l" rtl="0">
              <a:spcBef>
                <a:spcPts val="480"/>
              </a:spcBef>
              <a:buClr>
                <a:srgbClr val="07336F"/>
              </a:buClr>
              <a:buSzPct val="100000"/>
              <a:buFont typeface="Arial"/>
              <a:buChar char="•"/>
              <a:defRPr sz="2400" b="0" i="0" u="none" strike="noStrike" cap="none">
                <a:solidFill>
                  <a:srgbClr val="07336F"/>
                </a:solidFill>
                <a:latin typeface="Arial"/>
                <a:ea typeface="Arial"/>
                <a:cs typeface="Arial"/>
                <a:sym typeface="Arial"/>
              </a:defRPr>
            </a:lvl3pPr>
            <a:lvl4pPr marL="1714500" marR="0" lvl="3" indent="-215900" algn="l" rtl="0">
              <a:spcBef>
                <a:spcPts val="400"/>
              </a:spcBef>
              <a:buClr>
                <a:srgbClr val="07336F"/>
              </a:buClr>
              <a:buSzPct val="100000"/>
              <a:buFont typeface="Arial"/>
              <a:buChar char="•"/>
              <a:defRPr sz="2000" b="0" i="0" u="none" strike="noStrike" cap="none">
                <a:solidFill>
                  <a:srgbClr val="07336F"/>
                </a:solidFill>
                <a:latin typeface="Arial"/>
                <a:ea typeface="Arial"/>
                <a:cs typeface="Arial"/>
                <a:sym typeface="Arial"/>
              </a:defRPr>
            </a:lvl4pPr>
            <a:lvl5pPr marL="2171700" marR="0" lvl="4" indent="-228600" algn="l" rtl="0">
              <a:spcBef>
                <a:spcPts val="360"/>
              </a:spcBef>
              <a:buClr>
                <a:srgbClr val="07336F"/>
              </a:buClr>
              <a:buSzPct val="100000"/>
              <a:buFont typeface="Arial"/>
              <a:buChar char="•"/>
              <a:defRPr sz="1800" b="0" i="0" u="none" strike="noStrike" cap="none">
                <a:solidFill>
                  <a:srgbClr val="07336F"/>
                </a:solidFill>
                <a:latin typeface="Arial"/>
                <a:ea typeface="Arial"/>
                <a:cs typeface="Arial"/>
                <a:sym typeface="Arial"/>
              </a:defRPr>
            </a:lvl5pPr>
            <a:lvl6pPr marL="2514600" marR="0" lvl="5" indent="-127000" algn="l" rtl="0">
              <a:spcBef>
                <a:spcPts val="320"/>
              </a:spcBef>
              <a:buClr>
                <a:srgbClr val="07336F"/>
              </a:buClr>
              <a:buSzPct val="100000"/>
              <a:buFont typeface="Arial"/>
              <a:buChar char="•"/>
              <a:defRPr sz="1600" b="0" i="0" u="none" strike="noStrike" cap="none">
                <a:solidFill>
                  <a:srgbClr val="07336F"/>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4" name="Shape 134" descr="G:\STALL\ST Comms\Templates &amp; Resources\Logos\Other Emblems\DOC Logo\DOC Color.png">
            <a:hlinkClick r:id="rId29"/>
          </p:cNvPr>
          <p:cNvPicPr preferRelativeResize="0"/>
          <p:nvPr/>
        </p:nvPicPr>
        <p:blipFill rotWithShape="1">
          <a:blip r:embed="rId30">
            <a:alphaModFix/>
          </a:blip>
          <a:srcRect/>
          <a:stretch/>
        </p:blipFill>
        <p:spPr>
          <a:xfrm>
            <a:off x="228605" y="6443467"/>
            <a:ext cx="371887" cy="371887"/>
          </a:xfrm>
          <a:prstGeom prst="rect">
            <a:avLst/>
          </a:prstGeom>
          <a:noFill/>
          <a:ln>
            <a:noFill/>
          </a:ln>
        </p:spPr>
      </p:pic>
      <p:pic>
        <p:nvPicPr>
          <p:cNvPr id="135" name="Shape 135">
            <a:hlinkClick r:id="rId31"/>
          </p:cNvPr>
          <p:cNvPicPr preferRelativeResize="0"/>
          <p:nvPr/>
        </p:nvPicPr>
        <p:blipFill rotWithShape="1">
          <a:blip r:embed="rId32">
            <a:alphaModFix/>
          </a:blip>
          <a:srcRect/>
          <a:stretch/>
        </p:blipFill>
        <p:spPr>
          <a:xfrm>
            <a:off x="639828" y="6449260"/>
            <a:ext cx="360298" cy="360299"/>
          </a:xfrm>
          <a:prstGeom prst="rect">
            <a:avLst/>
          </a:prstGeom>
          <a:noFill/>
          <a:ln>
            <a:noFill/>
          </a:ln>
        </p:spPr>
      </p:pic>
      <p:sp>
        <p:nvSpPr>
          <p:cNvPr id="136" name="Shape 136"/>
          <p:cNvSpPr txBox="1"/>
          <p:nvPr/>
        </p:nvSpPr>
        <p:spPr>
          <a:xfrm>
            <a:off x="1447800" y="6551723"/>
            <a:ext cx="7239000" cy="153887"/>
          </a:xfrm>
          <a:prstGeom prst="rect">
            <a:avLst/>
          </a:prstGeom>
          <a:noFill/>
          <a:ln>
            <a:noFill/>
          </a:ln>
        </p:spPr>
        <p:txBody>
          <a:bodyPr wrap="square" lIns="0" tIns="0" rIns="0" bIns="0" anchor="t" anchorCtr="0">
            <a:noAutofit/>
          </a:bodyPr>
          <a:lstStyle/>
          <a:p>
            <a:pPr algn="r" rtl="0">
              <a:buSzPct val="25000"/>
            </a:pPr>
            <a:r>
              <a:rPr lang="en-US" sz="1000">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a:solidFill>
                  <a:srgbClr val="0B4596"/>
                </a:solidFill>
                <a:latin typeface="Arial Narrow"/>
                <a:ea typeface="Arial Narrow"/>
                <a:cs typeface="Arial Narrow"/>
                <a:sym typeface="Arial Narrow"/>
              </a:rPr>
              <a:pPr algn="r" rtl="0">
                <a:buSzPct val="25000"/>
              </a:pPr>
              <a:t>‹#›</a:t>
            </a:fld>
            <a:endParaRPr lang="en-US" sz="1000">
              <a:solidFill>
                <a:srgbClr val="0B4596"/>
              </a:solidFill>
              <a:latin typeface="Arial Narrow"/>
              <a:ea typeface="Arial Narrow"/>
              <a:cs typeface="Arial Narrow"/>
              <a:sym typeface="Arial Narrow"/>
            </a:endParaRPr>
          </a:p>
        </p:txBody>
      </p:sp>
      <p:pic>
        <p:nvPicPr>
          <p:cNvPr id="137" name="Shape 137">
            <a:hlinkClick r:id="rId21"/>
          </p:cNvPr>
          <p:cNvPicPr preferRelativeResize="0"/>
          <p:nvPr/>
        </p:nvPicPr>
        <p:blipFill rotWithShape="1">
          <a:blip r:embed="rId33">
            <a:alphaModFix/>
          </a:blip>
          <a:srcRect/>
          <a:stretch/>
        </p:blipFill>
        <p:spPr>
          <a:xfrm>
            <a:off x="8229600" y="152400"/>
            <a:ext cx="762000" cy="762000"/>
          </a:xfrm>
          <a:prstGeom prst="rect">
            <a:avLst/>
          </a:prstGeom>
          <a:noFill/>
          <a:ln>
            <a:noFill/>
          </a:ln>
        </p:spPr>
      </p:pic>
    </p:spTree>
    <p:extLst>
      <p:ext uri="{BB962C8B-B14F-4D97-AF65-F5344CB8AC3E}">
        <p14:creationId xmlns:p14="http://schemas.microsoft.com/office/powerpoint/2010/main" val="2834857350"/>
      </p:ext>
    </p:extLst>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2" name="Group 61"/>
          <p:cNvGrpSpPr/>
          <p:nvPr userDrawn="1"/>
        </p:nvGrpSpPr>
        <p:grpSpPr>
          <a:xfrm>
            <a:off x="-30388" y="0"/>
            <a:ext cx="472440" cy="6858000"/>
            <a:chOff x="-15240" y="0"/>
            <a:chExt cx="472440" cy="6858000"/>
          </a:xfrm>
        </p:grpSpPr>
        <p:sp>
          <p:nvSpPr>
            <p:cNvPr id="63" name="Rectangle 62"/>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sp>
          <p:nvSpPr>
            <p:cNvPr id="64" name="Rectangle 63"/>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pic>
          <p:nvPicPr>
            <p:cNvPr id="65" name="Picture 13" descr="C:\Users\jacqui.fenner\Desktop\PTT templates\images\noaa icons\noaa_icons-04.png">
              <a:hlinkClick r:id="rId16"/>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jacqui.fenner\Desktop\PTT templates\images\noaa icons\noaa_icons-05.png">
              <a:hlinkClick r:id="rId18"/>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5" descr="C:\Users\jacqui.fenner\Desktop\PTT templates\images\noaa icons\noaa_icons-06.png">
              <a:hlinkClick r:id="rId20"/>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6" descr="C:\Users\jacqui.fenner\Desktop\PTT templates\images\noaa icons\noaa_icons-07.png">
              <a:hlinkClick r:id="rId22"/>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7" descr="C:\Users\jacqui.fenner\Desktop\PTT templates\images\noaa icons\noaa_icons-08.png">
              <a:hlinkClick r:id="rId24"/>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9" descr="C:\Users\jacqui.fenner\Desktop\PTT templates\images\noaa icons\noaa_icons-10.png">
              <a:hlinkClick r:id="rId26"/>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userDrawn="1"/>
          </p:nvGrpSpPr>
          <p:grpSpPr>
            <a:xfrm>
              <a:off x="15148" y="0"/>
              <a:ext cx="420624" cy="6858000"/>
              <a:chOff x="15148" y="0"/>
              <a:chExt cx="420624" cy="6858000"/>
            </a:xfrm>
          </p:grpSpPr>
          <p:grpSp>
            <p:nvGrpSpPr>
              <p:cNvPr id="72" name="Group 71"/>
              <p:cNvGrpSpPr/>
              <p:nvPr userDrawn="1"/>
            </p:nvGrpSpPr>
            <p:grpSpPr>
              <a:xfrm>
                <a:off x="15148" y="1066800"/>
                <a:ext cx="420624" cy="5334000"/>
                <a:chOff x="15148" y="1066800"/>
                <a:chExt cx="420624" cy="5334000"/>
              </a:xfrm>
            </p:grpSpPr>
            <p:cxnSp>
              <p:nvCxnSpPr>
                <p:cNvPr id="74" name="Straight Connector 73"/>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6400801"/>
            <a:ext cx="9144000" cy="457200"/>
          </a:xfrm>
          <a:prstGeom prst="rect">
            <a:avLst/>
          </a:prstGeom>
          <a:solidFill>
            <a:srgbClr val="D6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0"/>
            <a:endParaRPr lang="en-US" kern="1200" dirty="0">
              <a:solidFill>
                <a:prstClr val="white"/>
              </a:solidFill>
            </a:endParaRPr>
          </a:p>
        </p:txBody>
      </p:sp>
      <p:sp>
        <p:nvSpPr>
          <p:cNvPr id="2" name="Title Placeholder 1"/>
          <p:cNvSpPr>
            <a:spLocks noGrp="1"/>
          </p:cNvSpPr>
          <p:nvPr>
            <p:ph type="title"/>
          </p:nvPr>
        </p:nvSpPr>
        <p:spPr>
          <a:xfrm>
            <a:off x="752889" y="274638"/>
            <a:ext cx="7933912" cy="792162"/>
          </a:xfrm>
          <a:prstGeom prst="rect">
            <a:avLst/>
          </a:prstGeom>
        </p:spPr>
        <p:txBody>
          <a:bodyPr vert="horz" lIns="0" tIns="0" rIns="0" bIns="0" rtlCol="0" anchor="ctr">
            <a:noAutofit/>
          </a:bodyPr>
          <a:lstStyle/>
          <a:p>
            <a:r>
              <a:rPr lang="en-US" dirty="0"/>
              <a:t>Slide Title</a:t>
            </a:r>
          </a:p>
        </p:txBody>
      </p:sp>
      <p:sp>
        <p:nvSpPr>
          <p:cNvPr id="3" name="Text Placeholder 2"/>
          <p:cNvSpPr>
            <a:spLocks noGrp="1"/>
          </p:cNvSpPr>
          <p:nvPr>
            <p:ph type="body" idx="1"/>
          </p:nvPr>
        </p:nvSpPr>
        <p:spPr>
          <a:xfrm>
            <a:off x="752889" y="1219200"/>
            <a:ext cx="7933912" cy="4953000"/>
          </a:xfrm>
          <a:prstGeom prst="rect">
            <a:avLst/>
          </a:prstGeom>
        </p:spPr>
        <p:txBody>
          <a:bodyPr vert="horz" lIns="0" tIns="0" rIns="0" bIns="0" rtlCol="0">
            <a:normAutofit/>
          </a:bodyPr>
          <a:lstStyle/>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pic>
        <p:nvPicPr>
          <p:cNvPr id="1026" name="Picture 2" descr="G:\STALL\ST Comms\Templates &amp; Resources\Logos\Other Emblems\DOC Logo\DOC Color.png">
            <a:hlinkClick r:id="rId28"/>
          </p:cNvPr>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228601" y="6443457"/>
            <a:ext cx="371888" cy="371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hlinkClick r:id="rId30"/>
          </p:cNvPr>
          <p:cNvPicPr>
            <a:picLocks noChangeAspect="1" noChangeArrowheads="1"/>
          </p:cNvPicPr>
          <p:nvPr userDrawn="1"/>
        </p:nvPicPr>
        <p:blipFill>
          <a:blip r:embed="rId31" cstate="print">
            <a:extLst>
              <a:ext uri="{28A0092B-C50C-407E-A947-70E740481C1C}">
                <a14:useLocalDpi xmlns:a14="http://schemas.microsoft.com/office/drawing/2010/main" val="0"/>
              </a:ext>
            </a:extLst>
          </a:blip>
          <a:stretch>
            <a:fillRect/>
          </a:stretch>
        </p:blipFill>
        <p:spPr bwMode="auto">
          <a:xfrm>
            <a:off x="639828" y="6449252"/>
            <a:ext cx="360298" cy="3602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447800" y="6551712"/>
            <a:ext cx="7239000" cy="153888"/>
          </a:xfrm>
          <a:prstGeom prst="rect">
            <a:avLst/>
          </a:prstGeom>
          <a:noFill/>
        </p:spPr>
        <p:txBody>
          <a:bodyPr wrap="square" lIns="0" tIns="0" rIns="0" bIns="0" rtlCol="0">
            <a:spAutoFit/>
          </a:bodyPr>
          <a:lstStyle/>
          <a:p>
            <a:pPr algn="r" defTabSz="914400" rtl="0"/>
            <a:r>
              <a:rPr lang="en-US" sz="1000" kern="1200" dirty="0">
                <a:solidFill>
                  <a:srgbClr val="0B4596"/>
                </a:solidFill>
                <a:latin typeface="Arial Narrow" panose="020B0606020202030204" pitchFamily="34" charset="0"/>
                <a:ea typeface="+mn-ea"/>
                <a:cs typeface="+mn-cs"/>
              </a:rPr>
              <a:t>Department of Commerce  //  National Oceanic and Atmospheric Administration  //  </a:t>
            </a:r>
            <a:fld id="{2A3725BE-4565-4DDD-8541-60CD868A6DB8}" type="slidenum">
              <a:rPr lang="en-US" sz="1000" kern="1200" smtClean="0">
                <a:solidFill>
                  <a:srgbClr val="0B4596"/>
                </a:solidFill>
                <a:latin typeface="Arial Narrow" panose="020B0606020202030204" pitchFamily="34" charset="0"/>
                <a:ea typeface="+mn-ea"/>
                <a:cs typeface="+mn-cs"/>
              </a:rPr>
              <a:pPr algn="r" defTabSz="914400" rtl="0"/>
              <a:t>‹#›</a:t>
            </a:fld>
            <a:endParaRPr lang="en-US" sz="1000" kern="1200" dirty="0">
              <a:solidFill>
                <a:srgbClr val="0B4596"/>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8326640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iming>
    <p:tnLst>
      <p:par>
        <p:cTn id="1" dur="indefinite" restart="never" nodeType="tmRoot"/>
      </p:par>
    </p:tnLst>
  </p:timing>
  <p:txStyles>
    <p:titleStyle>
      <a:lvl1pPr algn="l" defTabSz="914400" rtl="0" eaLnBrk="1" latinLnBrk="0" hangingPunct="1">
        <a:spcBef>
          <a:spcPct val="0"/>
        </a:spcBef>
        <a:buNone/>
        <a:defRPr sz="3200" b="1" kern="1200">
          <a:solidFill>
            <a:srgbClr val="0099D8"/>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Group 62"/>
          <p:cNvGrpSpPr/>
          <p:nvPr userDrawn="1"/>
        </p:nvGrpSpPr>
        <p:grpSpPr>
          <a:xfrm>
            <a:off x="-30388" y="0"/>
            <a:ext cx="472440" cy="6858000"/>
            <a:chOff x="-15240" y="0"/>
            <a:chExt cx="472440" cy="6858000"/>
          </a:xfrm>
        </p:grpSpPr>
        <p:sp>
          <p:nvSpPr>
            <p:cNvPr id="64" name="Rectangle 63"/>
            <p:cNvSpPr/>
            <p:nvPr userDrawn="1"/>
          </p:nvSpPr>
          <p:spPr>
            <a:xfrm>
              <a:off x="10668" y="0"/>
              <a:ext cx="420624" cy="6858000"/>
            </a:xfrm>
            <a:prstGeom prst="rect">
              <a:avLst/>
            </a:prstGeom>
            <a:solidFill>
              <a:srgbClr val="009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65" name="Rectangle 64"/>
            <p:cNvSpPr/>
            <p:nvPr userDrawn="1"/>
          </p:nvSpPr>
          <p:spPr>
            <a:xfrm>
              <a:off x="16002" y="3197352"/>
              <a:ext cx="409956" cy="1069848"/>
            </a:xfrm>
            <a:prstGeom prst="rect">
              <a:avLst/>
            </a:prstGeom>
            <a:solidFill>
              <a:srgbClr val="0B4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pic>
          <p:nvPicPr>
            <p:cNvPr id="66" name="Picture 13" descr="C:\Users\jacqui.fenner\Desktop\PTT templates\images\noaa icons\noaa_icons-04.png">
              <a:hlinkClick r:id="rId16"/>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5240" y="5714999"/>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jacqui.fenner\Desktop\PTT templates\images\noaa icons\noaa_icons-05.png">
              <a:hlinkClick r:id="rId18"/>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15240" y="46482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5" descr="C:\Users\jacqui.fenner\Desktop\PTT templates\images\noaa icons\noaa_icons-06.png">
              <a:hlinkClick r:id="rId20"/>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5240" y="35814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6" descr="C:\Users\jacqui.fenner\Desktop\PTT templates\images\noaa icons\noaa_icons-07.png">
              <a:hlinkClick r:id="rId22"/>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5240" y="25146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7" descr="C:\Users\jacqui.fenner\Desktop\PTT templates\images\noaa icons\noaa_icons-08.png">
              <a:hlinkClick r:id="rId24"/>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5240" y="1447800"/>
              <a:ext cx="472440" cy="3240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9" descr="C:\Users\jacqui.fenner\Desktop\PTT templates\images\noaa icons\noaa_icons-10.png">
              <a:hlinkClick r:id="rId26"/>
            </p:cNvPr>
            <p:cNvPicPr>
              <a:picLocks noChangeAspect="1" noChangeArrowheads="1"/>
            </p:cNvPicPr>
            <p:nvPr userDrawn="1"/>
          </p:nvPicPr>
          <p:blipFill>
            <a:blip r:embed="rId27" cstate="print">
              <a:extLst>
                <a:ext uri="{28A0092B-C50C-407E-A947-70E740481C1C}">
                  <a14:useLocalDpi xmlns:a14="http://schemas.microsoft.com/office/drawing/2010/main" val="0"/>
                </a:ext>
              </a:extLst>
            </a:blip>
            <a:srcRect/>
            <a:stretch>
              <a:fillRect/>
            </a:stretch>
          </p:blipFill>
          <p:spPr bwMode="auto">
            <a:xfrm>
              <a:off x="-15240" y="381000"/>
              <a:ext cx="472440" cy="324009"/>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userDrawn="1"/>
          </p:nvGrpSpPr>
          <p:grpSpPr>
            <a:xfrm>
              <a:off x="15148" y="0"/>
              <a:ext cx="420624" cy="6858000"/>
              <a:chOff x="15148" y="0"/>
              <a:chExt cx="420624" cy="6858000"/>
            </a:xfrm>
          </p:grpSpPr>
          <p:grpSp>
            <p:nvGrpSpPr>
              <p:cNvPr id="73" name="Group 72"/>
              <p:cNvGrpSpPr/>
              <p:nvPr userDrawn="1"/>
            </p:nvGrpSpPr>
            <p:grpSpPr>
              <a:xfrm>
                <a:off x="15148" y="1066800"/>
                <a:ext cx="420624" cy="5334000"/>
                <a:chOff x="15148" y="1066800"/>
                <a:chExt cx="420624" cy="5334000"/>
              </a:xfrm>
            </p:grpSpPr>
            <p:cxnSp>
              <p:nvCxnSpPr>
                <p:cNvPr id="75" name="Straight Connector 74"/>
                <p:cNvCxnSpPr/>
                <p:nvPr userDrawn="1"/>
              </p:nvCxnSpPr>
              <p:spPr>
                <a:xfrm>
                  <a:off x="15148" y="42672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15148" y="32004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15148" y="21336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15148" y="53340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5148" y="1066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15148" y="6400800"/>
                  <a:ext cx="420624" cy="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cxnSp>
            <p:nvCxnSpPr>
              <p:cNvPr id="74" name="Straight Connector 73"/>
              <p:cNvCxnSpPr/>
              <p:nvPr userDrawn="1"/>
            </p:nvCxnSpPr>
            <p:spPr>
              <a:xfrm>
                <a:off x="431292" y="0"/>
                <a:ext cx="0" cy="6858000"/>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6400801"/>
            <a:ext cx="9144000" cy="457200"/>
          </a:xfrm>
          <a:prstGeom prst="rect">
            <a:avLst/>
          </a:prstGeom>
          <a:solidFill>
            <a:srgbClr val="D6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2" name="Title Placeholder 1"/>
          <p:cNvSpPr>
            <a:spLocks noGrp="1"/>
          </p:cNvSpPr>
          <p:nvPr>
            <p:ph type="title"/>
          </p:nvPr>
        </p:nvSpPr>
        <p:spPr>
          <a:xfrm>
            <a:off x="752889" y="274638"/>
            <a:ext cx="7400512" cy="792162"/>
          </a:xfrm>
          <a:prstGeom prst="rect">
            <a:avLst/>
          </a:prstGeom>
        </p:spPr>
        <p:txBody>
          <a:bodyPr vert="horz" lIns="0" tIns="0" rIns="0" bIns="0" rtlCol="0" anchor="ctr">
            <a:noAutofit/>
          </a:bodyPr>
          <a:lstStyle/>
          <a:p>
            <a:r>
              <a:rPr lang="en-US" dirty="0"/>
              <a:t>Slide Title</a:t>
            </a:r>
          </a:p>
        </p:txBody>
      </p:sp>
      <p:sp>
        <p:nvSpPr>
          <p:cNvPr id="3" name="Text Placeholder 2"/>
          <p:cNvSpPr>
            <a:spLocks noGrp="1"/>
          </p:cNvSpPr>
          <p:nvPr>
            <p:ph type="body" idx="1"/>
          </p:nvPr>
        </p:nvSpPr>
        <p:spPr>
          <a:xfrm>
            <a:off x="752889" y="1219200"/>
            <a:ext cx="7933912" cy="4953000"/>
          </a:xfrm>
          <a:prstGeom prst="rect">
            <a:avLst/>
          </a:prstGeom>
        </p:spPr>
        <p:txBody>
          <a:bodyPr vert="horz" lIns="0" tIns="0" rIns="0" bIns="0" rtlCol="0">
            <a:normAutofit/>
          </a:bodyPr>
          <a:lstStyle/>
          <a:p>
            <a:pPr lvl="1"/>
            <a:r>
              <a:rPr lang="en-US" dirty="0"/>
              <a:t>First level</a:t>
            </a:r>
          </a:p>
          <a:p>
            <a:pPr lvl="2"/>
            <a:r>
              <a:rPr lang="en-US" dirty="0"/>
              <a:t>Second level</a:t>
            </a:r>
          </a:p>
          <a:p>
            <a:pPr lvl="3"/>
            <a:r>
              <a:rPr lang="en-US" dirty="0"/>
              <a:t>Third level</a:t>
            </a:r>
          </a:p>
          <a:p>
            <a:pPr lvl="4"/>
            <a:r>
              <a:rPr lang="en-US" dirty="0"/>
              <a:t>Fourth level</a:t>
            </a:r>
          </a:p>
          <a:p>
            <a:pPr lvl="5"/>
            <a:r>
              <a:rPr lang="en-US" dirty="0"/>
              <a:t>Fifth level</a:t>
            </a:r>
          </a:p>
        </p:txBody>
      </p:sp>
      <p:pic>
        <p:nvPicPr>
          <p:cNvPr id="1026" name="Picture 2" descr="G:\STALL\ST Comms\Templates &amp; Resources\Logos\Other Emblems\DOC Logo\DOC Color.png">
            <a:hlinkClick r:id="rId28"/>
          </p:cNvPr>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228601" y="6443457"/>
            <a:ext cx="371888" cy="371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hlinkClick r:id="rId30"/>
          </p:cNvPr>
          <p:cNvPicPr>
            <a:picLocks noChangeAspect="1" noChangeArrowheads="1"/>
          </p:cNvPicPr>
          <p:nvPr userDrawn="1"/>
        </p:nvPicPr>
        <p:blipFill>
          <a:blip r:embed="rId31" cstate="print">
            <a:extLst>
              <a:ext uri="{28A0092B-C50C-407E-A947-70E740481C1C}">
                <a14:useLocalDpi xmlns:a14="http://schemas.microsoft.com/office/drawing/2010/main" val="0"/>
              </a:ext>
            </a:extLst>
          </a:blip>
          <a:stretch>
            <a:fillRect/>
          </a:stretch>
        </p:blipFill>
        <p:spPr bwMode="auto">
          <a:xfrm>
            <a:off x="639828" y="6449252"/>
            <a:ext cx="360298" cy="3602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447800" y="6551712"/>
            <a:ext cx="7239000" cy="153888"/>
          </a:xfrm>
          <a:prstGeom prst="rect">
            <a:avLst/>
          </a:prstGeom>
          <a:noFill/>
        </p:spPr>
        <p:txBody>
          <a:bodyPr wrap="square" lIns="0" tIns="0" rIns="0" bIns="0" rtlCol="0">
            <a:spAutoFit/>
          </a:bodyPr>
          <a:lstStyle/>
          <a:p>
            <a:pPr algn="r" rtl="0"/>
            <a:r>
              <a:rPr lang="en-US" sz="1000" kern="1200" dirty="0">
                <a:solidFill>
                  <a:srgbClr val="0B4596"/>
                </a:solidFill>
                <a:latin typeface="Arial Narrow" panose="020B0606020202030204" pitchFamily="34" charset="0"/>
                <a:ea typeface="+mn-ea"/>
                <a:cs typeface="+mn-cs"/>
              </a:rPr>
              <a:t>Department of Commerce  //  National Oceanic and Atmospheric Administration  //  </a:t>
            </a:r>
            <a:fld id="{BAD75039-5660-4072-AAD8-5764B7DF14A3}" type="slidenum">
              <a:rPr lang="en-US" sz="1000" kern="1200" smtClean="0">
                <a:solidFill>
                  <a:srgbClr val="0B4596"/>
                </a:solidFill>
                <a:latin typeface="Arial Narrow" panose="020B0606020202030204" pitchFamily="34" charset="0"/>
                <a:ea typeface="+mn-ea"/>
                <a:cs typeface="+mn-cs"/>
              </a:rPr>
              <a:pPr algn="r" rtl="0"/>
              <a:t>‹#›</a:t>
            </a:fld>
            <a:endParaRPr lang="en-US" sz="1000" kern="1200" dirty="0">
              <a:solidFill>
                <a:srgbClr val="0B4596"/>
              </a:solidFill>
              <a:latin typeface="Arial Narrow" panose="020B0606020202030204" pitchFamily="34" charset="0"/>
              <a:ea typeface="+mn-ea"/>
              <a:cs typeface="+mn-cs"/>
            </a:endParaRPr>
          </a:p>
        </p:txBody>
      </p:sp>
      <p:pic>
        <p:nvPicPr>
          <p:cNvPr id="26" name="Picture 2">
            <a:hlinkClick r:id="rId20"/>
          </p:cNvPr>
          <p:cNvPicPr>
            <a:picLocks noChangeAspect="1" noChangeArrowheads="1"/>
          </p:cNvPicPr>
          <p:nvPr userDrawn="1"/>
        </p:nvPicPr>
        <p:blipFill>
          <a:blip r:embed="rId32" cstate="print">
            <a:extLst>
              <a:ext uri="{28A0092B-C50C-407E-A947-70E740481C1C}">
                <a14:useLocalDpi xmlns:a14="http://schemas.microsoft.com/office/drawing/2010/main" val="0"/>
              </a:ext>
            </a:extLst>
          </a:blip>
          <a:stretch>
            <a:fillRect/>
          </a:stretch>
        </p:blipFill>
        <p:spPr bwMode="auto">
          <a:xfrm>
            <a:off x="8229600" y="15240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3162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sldNum="0" hdr="0" dt="0"/>
  <p:txStyles>
    <p:titleStyle>
      <a:lvl1pPr algn="l" defTabSz="914400" rtl="0" eaLnBrk="1" latinLnBrk="0" hangingPunct="1">
        <a:spcBef>
          <a:spcPct val="0"/>
        </a:spcBef>
        <a:buNone/>
        <a:defRPr sz="3200" b="1" kern="1200">
          <a:solidFill>
            <a:srgbClr val="0099D8"/>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lumMod val="75000"/>
            </a:schemeClr>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lumMod val="75000"/>
            </a:schemeClr>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Arial" panose="020B0604020202020204"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lumMod val="75000"/>
            </a:schemeClr>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latin typeface="+mj-lt"/>
              </a:rPr>
              <a:t>NOAA Agency Update</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Steve </a:t>
            </a:r>
            <a:r>
              <a:rPr lang="en-US" dirty="0" err="1" smtClean="0">
                <a:solidFill>
                  <a:srgbClr val="FFFFFF"/>
                </a:solidFill>
                <a:latin typeface="+mj-lt"/>
                <a:ea typeface="Arial Bold"/>
                <a:cs typeface="Arial Bold"/>
                <a:sym typeface="Arial Bold"/>
              </a:rPr>
              <a:t>Volz</a:t>
            </a:r>
            <a:r>
              <a:rPr lang="en-US" dirty="0" smtClean="0">
                <a:solidFill>
                  <a:srgbClr val="FFFFFF"/>
                </a:solidFill>
                <a:latin typeface="+mj-lt"/>
                <a:ea typeface="Arial Bold"/>
                <a:cs typeface="Arial Bold"/>
                <a:sym typeface="Arial Bold"/>
              </a:rPr>
              <a:t>, SIT Vice Chair</a:t>
            </a:r>
          </a:p>
          <a:p>
            <a:pPr lvl="0" defTabSz="914400">
              <a:defRPr>
                <a:solidFill>
                  <a:srgbClr val="000000"/>
                </a:solidFill>
              </a:defRPr>
            </a:pPr>
            <a:r>
              <a:rPr lang="en-US" dirty="0" smtClean="0">
                <a:solidFill>
                  <a:srgbClr val="FFFFFF"/>
                </a:solidFill>
                <a:latin typeface="+mj-lt"/>
                <a:ea typeface="Arial Bold"/>
                <a:cs typeface="Arial Bold"/>
                <a:sym typeface="Arial Bold"/>
              </a:rPr>
              <a:t>National Oceanic and Atmospheric Administration (NOAA)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4.7</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752889" y="274637"/>
            <a:ext cx="7400512" cy="792162"/>
          </a:xfrm>
          <a:prstGeom prst="rect">
            <a:avLst/>
          </a:prstGeom>
          <a:noFill/>
          <a:ln>
            <a:noFill/>
          </a:ln>
        </p:spPr>
        <p:txBody>
          <a:bodyPr wrap="square" lIns="0" tIns="0" rIns="0" bIns="0" anchor="ctr" anchorCtr="0">
            <a:noAutofit/>
          </a:bodyPr>
          <a:lstStyle/>
          <a:p>
            <a:pPr marL="0" marR="0" lvl="0" indent="0" algn="l" rtl="0">
              <a:spcBef>
                <a:spcPts val="0"/>
              </a:spcBef>
              <a:buClr>
                <a:srgbClr val="0099D8"/>
              </a:buClr>
              <a:buSzPct val="25000"/>
              <a:buFont typeface="Arial"/>
              <a:buNone/>
            </a:pPr>
            <a:r>
              <a:rPr lang="en-US" sz="3200" b="1" i="0" u="none" strike="noStrike" cap="none">
                <a:solidFill>
                  <a:srgbClr val="0099D8"/>
                </a:solidFill>
                <a:latin typeface="Arial"/>
                <a:ea typeface="Arial"/>
                <a:cs typeface="Arial"/>
                <a:sym typeface="Arial"/>
              </a:rPr>
              <a:t>Partnerships for Integrated System</a:t>
            </a:r>
          </a:p>
        </p:txBody>
      </p:sp>
      <p:grpSp>
        <p:nvGrpSpPr>
          <p:cNvPr id="431" name="Shape 431"/>
          <p:cNvGrpSpPr/>
          <p:nvPr/>
        </p:nvGrpSpPr>
        <p:grpSpPr>
          <a:xfrm>
            <a:off x="683668" y="965675"/>
            <a:ext cx="7973225" cy="5332574"/>
            <a:chOff x="0" y="941529"/>
            <a:chExt cx="9144000" cy="5916471"/>
          </a:xfrm>
        </p:grpSpPr>
        <p:pic>
          <p:nvPicPr>
            <p:cNvPr id="432" name="Shape 432"/>
            <p:cNvPicPr preferRelativeResize="0"/>
            <p:nvPr/>
          </p:nvPicPr>
          <p:blipFill rotWithShape="1">
            <a:blip r:embed="rId3">
              <a:alphaModFix/>
            </a:blip>
            <a:srcRect/>
            <a:stretch/>
          </p:blipFill>
          <p:spPr>
            <a:xfrm>
              <a:off x="0" y="941529"/>
              <a:ext cx="9144000" cy="5916471"/>
            </a:xfrm>
            <a:prstGeom prst="rect">
              <a:avLst/>
            </a:prstGeom>
            <a:noFill/>
            <a:ln>
              <a:noFill/>
            </a:ln>
          </p:spPr>
        </p:pic>
        <p:sp>
          <p:nvSpPr>
            <p:cNvPr id="433" name="Shape 433"/>
            <p:cNvSpPr/>
            <p:nvPr/>
          </p:nvSpPr>
          <p:spPr>
            <a:xfrm>
              <a:off x="337032" y="106640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4" name="Shape 434"/>
            <p:cNvSpPr/>
            <p:nvPr/>
          </p:nvSpPr>
          <p:spPr>
            <a:xfrm>
              <a:off x="3260985" y="2167913"/>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5" name="Shape 435"/>
            <p:cNvSpPr/>
            <p:nvPr/>
          </p:nvSpPr>
          <p:spPr>
            <a:xfrm>
              <a:off x="3771900" y="3048069"/>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6" name="Shape 436"/>
            <p:cNvSpPr/>
            <p:nvPr/>
          </p:nvSpPr>
          <p:spPr>
            <a:xfrm>
              <a:off x="3358421" y="379903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7" name="Shape 437"/>
            <p:cNvSpPr/>
            <p:nvPr/>
          </p:nvSpPr>
          <p:spPr>
            <a:xfrm>
              <a:off x="3625123" y="436245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8" name="Shape 438"/>
            <p:cNvSpPr/>
            <p:nvPr/>
          </p:nvSpPr>
          <p:spPr>
            <a:xfrm>
              <a:off x="3904314" y="457200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39" name="Shape 439"/>
            <p:cNvSpPr/>
            <p:nvPr/>
          </p:nvSpPr>
          <p:spPr>
            <a:xfrm>
              <a:off x="4716907" y="452293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0" name="Shape 440"/>
            <p:cNvSpPr/>
            <p:nvPr/>
          </p:nvSpPr>
          <p:spPr>
            <a:xfrm>
              <a:off x="5003594" y="4249983"/>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1" name="Shape 441"/>
            <p:cNvSpPr/>
            <p:nvPr/>
          </p:nvSpPr>
          <p:spPr>
            <a:xfrm>
              <a:off x="5127885" y="331341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2" name="Shape 442"/>
            <p:cNvSpPr/>
            <p:nvPr/>
          </p:nvSpPr>
          <p:spPr>
            <a:xfrm>
              <a:off x="4868680" y="2972738"/>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3" name="Shape 443"/>
            <p:cNvSpPr/>
            <p:nvPr/>
          </p:nvSpPr>
          <p:spPr>
            <a:xfrm>
              <a:off x="6891106" y="4585387"/>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4" name="Shape 444"/>
            <p:cNvSpPr/>
            <p:nvPr/>
          </p:nvSpPr>
          <p:spPr>
            <a:xfrm>
              <a:off x="7109085" y="3506137"/>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5" name="Shape 445"/>
            <p:cNvSpPr/>
            <p:nvPr/>
          </p:nvSpPr>
          <p:spPr>
            <a:xfrm>
              <a:off x="6728085" y="1500225"/>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6" name="Shape 446"/>
            <p:cNvSpPr/>
            <p:nvPr/>
          </p:nvSpPr>
          <p:spPr>
            <a:xfrm>
              <a:off x="7149688" y="166543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7" name="Shape 447"/>
            <p:cNvSpPr txBox="1"/>
            <p:nvPr/>
          </p:nvSpPr>
          <p:spPr>
            <a:xfrm>
              <a:off x="908532" y="1066400"/>
              <a:ext cx="2031197" cy="369332"/>
            </a:xfrm>
            <a:prstGeom prst="rect">
              <a:avLst/>
            </a:prstGeom>
            <a:noFill/>
            <a:ln>
              <a:noFill/>
            </a:ln>
          </p:spPr>
          <p:txBody>
            <a:bodyPr wrap="square" lIns="91425" tIns="45700" rIns="91425" bIns="45700" anchor="t" anchorCtr="0">
              <a:noAutofit/>
            </a:bodyPr>
            <a:lstStyle/>
            <a:p>
              <a:pPr algn="l" defTabSz="914400" rtl="0">
                <a:buSzPct val="25000"/>
                <a:defRPr/>
              </a:pPr>
              <a:r>
                <a:rPr lang="en-US" kern="1200">
                  <a:solidFill>
                    <a:srgbClr val="FFFF00"/>
                  </a:solidFill>
                  <a:latin typeface="Calibri"/>
                  <a:ea typeface="Calibri"/>
                  <a:cs typeface="Calibri"/>
                  <a:sym typeface="Calibri"/>
                </a:rPr>
                <a:t>Existing Partnership</a:t>
              </a:r>
            </a:p>
          </p:txBody>
        </p:sp>
        <p:sp>
          <p:nvSpPr>
            <p:cNvPr id="448" name="Shape 448"/>
            <p:cNvSpPr/>
            <p:nvPr/>
          </p:nvSpPr>
          <p:spPr>
            <a:xfrm>
              <a:off x="345284" y="1676000"/>
              <a:ext cx="533399" cy="533399"/>
            </a:xfrm>
            <a:prstGeom prst="ellipse">
              <a:avLst/>
            </a:prstGeom>
            <a:no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49" name="Shape 449"/>
            <p:cNvSpPr txBox="1"/>
            <p:nvPr/>
          </p:nvSpPr>
          <p:spPr>
            <a:xfrm>
              <a:off x="913574" y="1676000"/>
              <a:ext cx="2157835" cy="369332"/>
            </a:xfrm>
            <a:prstGeom prst="rect">
              <a:avLst/>
            </a:prstGeom>
            <a:noFill/>
            <a:ln>
              <a:noFill/>
            </a:ln>
          </p:spPr>
          <p:txBody>
            <a:bodyPr wrap="square" lIns="91425" tIns="45700" rIns="91425" bIns="45700" anchor="t" anchorCtr="0">
              <a:noAutofit/>
            </a:bodyPr>
            <a:lstStyle/>
            <a:p>
              <a:pPr algn="l" defTabSz="914400" rtl="0">
                <a:buSzPct val="25000"/>
                <a:defRPr/>
              </a:pPr>
              <a:r>
                <a:rPr lang="en-US" kern="1200">
                  <a:solidFill>
                    <a:srgbClr val="FF0000"/>
                  </a:solidFill>
                  <a:latin typeface="Calibri"/>
                  <a:ea typeface="Calibri"/>
                  <a:cs typeface="Calibri"/>
                  <a:sym typeface="Calibri"/>
                </a:rPr>
                <a:t>Potential Partnership</a:t>
              </a:r>
            </a:p>
          </p:txBody>
        </p:sp>
        <p:sp>
          <p:nvSpPr>
            <p:cNvPr id="450" name="Shape 450"/>
            <p:cNvSpPr/>
            <p:nvPr/>
          </p:nvSpPr>
          <p:spPr>
            <a:xfrm>
              <a:off x="4305300" y="1981271"/>
              <a:ext cx="533399" cy="533399"/>
            </a:xfrm>
            <a:prstGeom prst="ellipse">
              <a:avLst/>
            </a:prstGeom>
            <a:no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1" name="Shape 451"/>
            <p:cNvSpPr/>
            <p:nvPr/>
          </p:nvSpPr>
          <p:spPr>
            <a:xfrm>
              <a:off x="6419973" y="2565366"/>
              <a:ext cx="533399" cy="533399"/>
            </a:xfrm>
            <a:prstGeom prst="ellipse">
              <a:avLst/>
            </a:prstGeom>
            <a:noFill/>
            <a:ln w="25400" cap="flat" cmpd="sng">
              <a:solidFill>
                <a:srgbClr val="FF00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2" name="Shape 452"/>
            <p:cNvSpPr/>
            <p:nvPr/>
          </p:nvSpPr>
          <p:spPr>
            <a:xfrm>
              <a:off x="5171948" y="3684730"/>
              <a:ext cx="533399" cy="533399"/>
            </a:xfrm>
            <a:prstGeom prst="ellipse">
              <a:avLst/>
            </a:prstGeom>
            <a:noFill/>
            <a:ln w="25400" cap="flat" cmpd="sng">
              <a:solidFill>
                <a:srgbClr val="FFFF0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3" name="Shape 453"/>
            <p:cNvSpPr/>
            <p:nvPr/>
          </p:nvSpPr>
          <p:spPr>
            <a:xfrm>
              <a:off x="345284" y="2324433"/>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4" name="Shape 454"/>
            <p:cNvSpPr txBox="1"/>
            <p:nvPr/>
          </p:nvSpPr>
          <p:spPr>
            <a:xfrm>
              <a:off x="913574" y="2324433"/>
              <a:ext cx="1528623" cy="369332"/>
            </a:xfrm>
            <a:prstGeom prst="rect">
              <a:avLst/>
            </a:prstGeom>
            <a:noFill/>
            <a:ln>
              <a:noFill/>
            </a:ln>
          </p:spPr>
          <p:txBody>
            <a:bodyPr wrap="square" lIns="91425" tIns="45700" rIns="91425" bIns="45700" anchor="t" anchorCtr="0">
              <a:noAutofit/>
            </a:bodyPr>
            <a:lstStyle/>
            <a:p>
              <a:pPr algn="l" defTabSz="914400" rtl="0">
                <a:buSzPct val="25000"/>
                <a:defRPr/>
              </a:pPr>
              <a:r>
                <a:rPr lang="en-US" kern="1200">
                  <a:solidFill>
                    <a:srgbClr val="00B050"/>
                  </a:solidFill>
                  <a:latin typeface="Calibri"/>
                  <a:ea typeface="Calibri"/>
                  <a:cs typeface="Calibri"/>
                  <a:sym typeface="Calibri"/>
                </a:rPr>
                <a:t>NOAA Mission</a:t>
              </a:r>
            </a:p>
          </p:txBody>
        </p:sp>
        <p:sp>
          <p:nvSpPr>
            <p:cNvPr id="455" name="Shape 455"/>
            <p:cNvSpPr/>
            <p:nvPr/>
          </p:nvSpPr>
          <p:spPr>
            <a:xfrm>
              <a:off x="4357273" y="2735891"/>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6" name="Shape 456"/>
            <p:cNvSpPr/>
            <p:nvPr/>
          </p:nvSpPr>
          <p:spPr>
            <a:xfrm>
              <a:off x="6306482" y="1256934"/>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7" name="Shape 457"/>
            <p:cNvSpPr/>
            <p:nvPr/>
          </p:nvSpPr>
          <p:spPr>
            <a:xfrm>
              <a:off x="1474611" y="4516683"/>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8" name="Shape 458"/>
            <p:cNvSpPr/>
            <p:nvPr/>
          </p:nvSpPr>
          <p:spPr>
            <a:xfrm>
              <a:off x="2913084" y="5807026"/>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59" name="Shape 459"/>
            <p:cNvSpPr/>
            <p:nvPr/>
          </p:nvSpPr>
          <p:spPr>
            <a:xfrm>
              <a:off x="2308484" y="5361130"/>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60" name="Shape 460"/>
            <p:cNvSpPr/>
            <p:nvPr/>
          </p:nvSpPr>
          <p:spPr>
            <a:xfrm>
              <a:off x="3887323" y="5722642"/>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sp>
          <p:nvSpPr>
            <p:cNvPr id="461" name="Shape 461"/>
            <p:cNvSpPr/>
            <p:nvPr/>
          </p:nvSpPr>
          <p:spPr>
            <a:xfrm>
              <a:off x="4295830" y="4672891"/>
              <a:ext cx="525148" cy="445896"/>
            </a:xfrm>
            <a:prstGeom prst="rect">
              <a:avLst/>
            </a:prstGeom>
            <a:noFill/>
            <a:ln w="25400" cap="flat" cmpd="sng">
              <a:solidFill>
                <a:srgbClr val="00B050"/>
              </a:solidFill>
              <a:prstDash val="solid"/>
              <a:round/>
              <a:headEnd type="none" w="med" len="med"/>
              <a:tailEnd type="none" w="med" len="med"/>
            </a:ln>
          </p:spPr>
          <p:txBody>
            <a:bodyPr wrap="square" lIns="91425" tIns="45700" rIns="91425" bIns="45700" anchor="ctr" anchorCtr="0">
              <a:noAutofit/>
            </a:bodyPr>
            <a:lstStyle/>
            <a:p>
              <a:pPr algn="ctr" defTabSz="914400" rtl="0">
                <a:defRPr/>
              </a:pPr>
              <a:endParaRPr kern="12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30125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76200"/>
            <a:ext cx="8229600" cy="5815584"/>
          </a:xfrm>
          <a:prstGeom prst="rect">
            <a:avLst/>
          </a:prstGeom>
        </p:spPr>
      </p:pic>
      <p:sp>
        <p:nvSpPr>
          <p:cNvPr id="5" name="Rectangle 4"/>
          <p:cNvSpPr/>
          <p:nvPr/>
        </p:nvSpPr>
        <p:spPr>
          <a:xfrm>
            <a:off x="381000" y="5867400"/>
            <a:ext cx="8229600" cy="646331"/>
          </a:xfrm>
          <a:prstGeom prst="rect">
            <a:avLst/>
          </a:prstGeom>
        </p:spPr>
        <p:txBody>
          <a:bodyPr wrap="square">
            <a:spAutoFit/>
          </a:bodyPr>
          <a:lstStyle/>
          <a:p>
            <a:r>
              <a:rPr lang="en-US" i="1" dirty="0"/>
              <a:t>GOES-16 </a:t>
            </a:r>
            <a:r>
              <a:rPr lang="en-US" i="1" dirty="0" err="1"/>
              <a:t>geocolor</a:t>
            </a:r>
            <a:r>
              <a:rPr lang="en-US" i="1" dirty="0"/>
              <a:t> image of Hurricane Maria over Puerto Rico as it made landfall on September 20, 2017. Credit: CIRA</a:t>
            </a:r>
            <a:endParaRPr lang="en-US" dirty="0"/>
          </a:p>
        </p:txBody>
      </p:sp>
    </p:spTree>
    <p:extLst>
      <p:ext uri="{BB962C8B-B14F-4D97-AF65-F5344CB8AC3E}">
        <p14:creationId xmlns:p14="http://schemas.microsoft.com/office/powerpoint/2010/main" val="4152151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98438"/>
            <a:ext cx="6572250" cy="792162"/>
          </a:xfrm>
        </p:spPr>
        <p:txBody>
          <a:bodyPr/>
          <a:lstStyle/>
          <a:p>
            <a:pPr algn="ctr"/>
            <a:r>
              <a:rPr lang="en-US" sz="4000" dirty="0">
                <a:latin typeface="Franklin Gothic Medium" panose="020B0603020102020204" pitchFamily="34" charset="0"/>
              </a:rPr>
              <a:t>Preparing for Launch JPSS-1</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4467229" y="3438527"/>
            <a:ext cx="4141622" cy="2658344"/>
          </a:xfrm>
          <a:prstGeom prst="rect">
            <a:avLst/>
          </a:prstGeom>
          <a:ln w="38100">
            <a:solidFill>
              <a:schemeClr val="tx1"/>
            </a:solid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4819656" y="971555"/>
            <a:ext cx="4108216" cy="2187245"/>
          </a:xfrm>
          <a:prstGeom prst="rect">
            <a:avLst/>
          </a:prstGeom>
          <a:ln w="38100">
            <a:solidFill>
              <a:schemeClr val="tx1"/>
            </a:solidFill>
          </a:ln>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514354" y="1114427"/>
            <a:ext cx="3802075" cy="5190134"/>
          </a:xfrm>
          <a:prstGeom prst="rect">
            <a:avLst/>
          </a:prstGeom>
          <a:ln w="38100">
            <a:solidFill>
              <a:schemeClr val="tx1"/>
            </a:solidFill>
          </a:ln>
        </p:spPr>
      </p:pic>
    </p:spTree>
    <p:extLst>
      <p:ext uri="{BB962C8B-B14F-4D97-AF65-F5344CB8AC3E}">
        <p14:creationId xmlns:p14="http://schemas.microsoft.com/office/powerpoint/2010/main" val="2571530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chemeClr val="accent1"/>
                </a:solidFill>
                <a:latin typeface="Franklin Gothic Medium" panose="020B0603020102020204" pitchFamily="34" charset="0"/>
              </a:rPr>
              <a:t>VIIRS Imagery of Hurricane Irma</a:t>
            </a:r>
            <a:endParaRPr lang="en-US" sz="4000" dirty="0">
              <a:solidFill>
                <a:schemeClr val="accent1"/>
              </a:solidFill>
              <a:latin typeface="Franklin Gothic Medium" panose="020B0603020102020204" pitchFamily="34" charset="0"/>
            </a:endParaRPr>
          </a:p>
        </p:txBody>
      </p:sp>
      <p:pic>
        <p:nvPicPr>
          <p:cNvPr id="4" name="Picture 3">
            <a:extLst>
              <a:ext uri="{FF2B5EF4-FFF2-40B4-BE49-F238E27FC236}">
                <a16:creationId xmlns="" xmlns:a16="http://schemas.microsoft.com/office/drawing/2014/main" id="{3E2E5C7F-8CC3-41C7-8D74-FDBB22687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8" y="1209677"/>
            <a:ext cx="9187224" cy="4233002"/>
          </a:xfrm>
          <a:prstGeom prst="rect">
            <a:avLst/>
          </a:prstGeom>
        </p:spPr>
      </p:pic>
    </p:spTree>
    <p:extLst>
      <p:ext uri="{BB962C8B-B14F-4D97-AF65-F5344CB8AC3E}">
        <p14:creationId xmlns:p14="http://schemas.microsoft.com/office/powerpoint/2010/main" val="1783044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4" name="Content Placeholder 3"/>
          <p:cNvSpPr>
            <a:spLocks noGrp="1"/>
          </p:cNvSpPr>
          <p:nvPr>
            <p:ph sz="quarter" idx="11"/>
          </p:nvPr>
        </p:nvSpPr>
        <p:spPr>
          <a:xfrm>
            <a:off x="2057400" y="304800"/>
            <a:ext cx="5562600" cy="533400"/>
          </a:xfrm>
        </p:spPr>
        <p:txBody>
          <a:bodyPr/>
          <a:lstStyle/>
          <a:p>
            <a:pPr lvl="0">
              <a:spcBef>
                <a:spcPts val="0"/>
              </a:spcBef>
              <a:buSzTx/>
              <a:defRPr/>
            </a:pPr>
            <a:r>
              <a:rPr lang="en-US" sz="2800" b="1" dirty="0" smtClean="0"/>
              <a:t>Realizing the CEOS Work Plan</a:t>
            </a:r>
            <a:endParaRPr lang="en-US" sz="2800" b="1" dirty="0"/>
          </a:p>
        </p:txBody>
      </p:sp>
      <p:sp>
        <p:nvSpPr>
          <p:cNvPr id="16" name="TextBox 15"/>
          <p:cNvSpPr txBox="1"/>
          <p:nvPr/>
        </p:nvSpPr>
        <p:spPr>
          <a:xfrm>
            <a:off x="5732490" y="1230126"/>
            <a:ext cx="272446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latin typeface="Aharoni" panose="02010803020104030203" pitchFamily="2" charset="-79"/>
                <a:cs typeface="Aharoni" panose="02010803020104030203" pitchFamily="2" charset="-79"/>
              </a:rPr>
              <a:t>NOAA Open Actions</a:t>
            </a:r>
            <a:r>
              <a:rPr kumimoji="0" lang="en-US" sz="1800" b="1" i="0" u="none" strike="noStrike" cap="none" spc="0" normalizeH="0" dirty="0" smtClean="0">
                <a:ln>
                  <a:noFill/>
                </a:ln>
                <a:solidFill>
                  <a:srgbClr val="002569"/>
                </a:solidFill>
                <a:effectLst/>
                <a:uFillTx/>
                <a:latin typeface="Aharoni" panose="02010803020104030203" pitchFamily="2" charset="-79"/>
                <a:cs typeface="Aharoni" panose="02010803020104030203" pitchFamily="2" charset="-79"/>
              </a:rPr>
              <a:t> = </a:t>
            </a:r>
            <a:r>
              <a:rPr kumimoji="0" lang="en-US" sz="2800" b="1" i="0" u="none" strike="noStrike" cap="none" spc="0" normalizeH="0" dirty="0" smtClean="0">
                <a:ln>
                  <a:noFill/>
                </a:ln>
                <a:solidFill>
                  <a:srgbClr val="002569"/>
                </a:solidFill>
                <a:effectLst/>
                <a:uFillTx/>
                <a:latin typeface="Aharoni" panose="02010803020104030203" pitchFamily="2" charset="-79"/>
                <a:cs typeface="Aharoni" panose="02010803020104030203" pitchFamily="2" charset="-79"/>
              </a:rPr>
              <a:t>7</a:t>
            </a:r>
            <a:endParaRPr kumimoji="0" lang="en-US" sz="2800" b="1" i="0" u="none" strike="noStrike" cap="none" spc="0" normalizeH="0" baseline="0" dirty="0">
              <a:ln>
                <a:noFill/>
              </a:ln>
              <a:solidFill>
                <a:srgbClr val="002569"/>
              </a:solidFill>
              <a:effectLst/>
              <a:uFillTx/>
              <a:latin typeface="Aharoni" panose="02010803020104030203" pitchFamily="2" charset="-79"/>
              <a:cs typeface="Aharoni" panose="02010803020104030203" pitchFamily="2" charset="-79"/>
            </a:endParaRPr>
          </a:p>
        </p:txBody>
      </p:sp>
      <p:sp>
        <p:nvSpPr>
          <p:cNvPr id="24" name="TextBox 23"/>
          <p:cNvSpPr txBox="1"/>
          <p:nvPr/>
        </p:nvSpPr>
        <p:spPr>
          <a:xfrm>
            <a:off x="477463" y="1307070"/>
            <a:ext cx="30562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latin typeface="Aharoni" panose="02010803020104030203" pitchFamily="2" charset="-79"/>
                <a:cs typeface="Aharoni" panose="02010803020104030203" pitchFamily="2" charset="-79"/>
              </a:rPr>
              <a:t>NOAA Actions</a:t>
            </a:r>
            <a:r>
              <a:rPr kumimoji="0" lang="en-US" sz="1800" b="1" i="0" u="none" strike="noStrike" cap="none" spc="0" normalizeH="0" dirty="0" smtClean="0">
                <a:ln>
                  <a:noFill/>
                </a:ln>
                <a:solidFill>
                  <a:srgbClr val="002569"/>
                </a:solidFill>
                <a:effectLst/>
                <a:uFillTx/>
                <a:latin typeface="Aharoni" panose="02010803020104030203" pitchFamily="2" charset="-79"/>
                <a:cs typeface="Aharoni" panose="02010803020104030203" pitchFamily="2" charset="-79"/>
              </a:rPr>
              <a:t> By Due Date</a:t>
            </a:r>
            <a:endParaRPr kumimoji="0" lang="en-US" sz="1800" b="1" i="0" u="none" strike="noStrike" cap="none" spc="0" normalizeH="0" baseline="0" dirty="0">
              <a:ln>
                <a:noFill/>
              </a:ln>
              <a:solidFill>
                <a:srgbClr val="002569"/>
              </a:solidFill>
              <a:effectLst/>
              <a:uFillTx/>
              <a:latin typeface="Aharoni" panose="02010803020104030203" pitchFamily="2" charset="-79"/>
              <a:cs typeface="Aharoni" panose="02010803020104030203" pitchFamily="2" charset="-79"/>
            </a:endParaRPr>
          </a:p>
        </p:txBody>
      </p:sp>
      <p:graphicFrame>
        <p:nvGraphicFramePr>
          <p:cNvPr id="25" name="Chart 24"/>
          <p:cNvGraphicFramePr>
            <a:graphicFrameLocks/>
          </p:cNvGraphicFramePr>
          <p:nvPr>
            <p:extLst>
              <p:ext uri="{D42A27DB-BD31-4B8C-83A1-F6EECF244321}">
                <p14:modId xmlns:p14="http://schemas.microsoft.com/office/powerpoint/2010/main" val="3960756451"/>
              </p:ext>
            </p:extLst>
          </p:nvPr>
        </p:nvGraphicFramePr>
        <p:xfrm>
          <a:off x="7495" y="1577728"/>
          <a:ext cx="4876800" cy="330149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29259" y="5276700"/>
            <a:ext cx="7928942" cy="6669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latin typeface="Aharoni" panose="02010803020104030203" pitchFamily="2" charset="-79"/>
                <a:cs typeface="Aharoni" panose="02010803020104030203" pitchFamily="2" charset="-79"/>
              </a:rPr>
              <a:t>Full Disclosure – Difficult to get final reporting on two actions but finally </a:t>
            </a:r>
          </a:p>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2569"/>
                </a:solidFill>
                <a:effectLst/>
                <a:uFillTx/>
                <a:latin typeface="Aharoni" panose="02010803020104030203" pitchFamily="2" charset="-79"/>
                <a:cs typeface="Aharoni" panose="02010803020104030203" pitchFamily="2" charset="-79"/>
              </a:rPr>
              <a:t>provided to </a:t>
            </a:r>
            <a:r>
              <a:rPr kumimoji="0" lang="en-US" sz="1800" b="1" i="0" u="none" strike="noStrike" cap="none" spc="0" normalizeH="0" baseline="0" dirty="0" err="1" smtClean="0">
                <a:ln>
                  <a:noFill/>
                </a:ln>
                <a:solidFill>
                  <a:srgbClr val="002569"/>
                </a:solidFill>
                <a:effectLst/>
                <a:uFillTx/>
                <a:latin typeface="Aharoni" panose="02010803020104030203" pitchFamily="2" charset="-79"/>
                <a:cs typeface="Aharoni" panose="02010803020104030203" pitchFamily="2" charset="-79"/>
              </a:rPr>
              <a:t>Jono</a:t>
            </a:r>
            <a:r>
              <a:rPr kumimoji="0" lang="en-US" sz="1800" b="1" i="0" u="none" strike="noStrike" cap="none" spc="0" normalizeH="0" baseline="0" dirty="0" smtClean="0">
                <a:ln>
                  <a:noFill/>
                </a:ln>
                <a:solidFill>
                  <a:srgbClr val="002569"/>
                </a:solidFill>
                <a:effectLst/>
                <a:uFillTx/>
                <a:latin typeface="Aharoni" panose="02010803020104030203" pitchFamily="2" charset="-79"/>
                <a:cs typeface="Aharoni" panose="02010803020104030203" pitchFamily="2" charset="-79"/>
              </a:rPr>
              <a:t> on Monday</a:t>
            </a:r>
            <a:endParaRPr kumimoji="0" lang="en-US" sz="1800" b="1" i="0" u="none" strike="noStrike" cap="none" spc="0" normalizeH="0" baseline="0" dirty="0">
              <a:ln>
                <a:noFill/>
              </a:ln>
              <a:solidFill>
                <a:srgbClr val="002569"/>
              </a:solidFill>
              <a:effectLst/>
              <a:uFillTx/>
              <a:latin typeface="Aharoni" panose="02010803020104030203" pitchFamily="2" charset="-79"/>
              <a:cs typeface="Aharoni" panose="02010803020104030203" pitchFamily="2" charset="-79"/>
            </a:endParaRPr>
          </a:p>
        </p:txBody>
      </p:sp>
      <p:graphicFrame>
        <p:nvGraphicFramePr>
          <p:cNvPr id="9" name="Chart 8"/>
          <p:cNvGraphicFramePr>
            <a:graphicFrameLocks/>
          </p:cNvGraphicFramePr>
          <p:nvPr>
            <p:extLst>
              <p:ext uri="{D42A27DB-BD31-4B8C-83A1-F6EECF244321}">
                <p14:modId xmlns:p14="http://schemas.microsoft.com/office/powerpoint/2010/main" val="316521561"/>
              </p:ext>
            </p:extLst>
          </p:nvPr>
        </p:nvGraphicFramePr>
        <p:xfrm>
          <a:off x="4495800" y="1577728"/>
          <a:ext cx="4572000" cy="3111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07394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22"/>
          </p:nvPr>
        </p:nvSpPr>
        <p:spPr>
          <a:xfrm>
            <a:off x="2507942" y="369904"/>
            <a:ext cx="6096000" cy="2667000"/>
          </a:xfrm>
        </p:spPr>
        <p:txBody>
          <a:bodyPr>
            <a:normAutofit/>
          </a:bodyPr>
          <a:lstStyle/>
          <a:p>
            <a:endParaRPr lang="en-US" sz="4800" dirty="0" smtClean="0"/>
          </a:p>
          <a:p>
            <a:r>
              <a:rPr lang="en-US" sz="4800" dirty="0" smtClean="0"/>
              <a:t>Thank You</a:t>
            </a:r>
          </a:p>
        </p:txBody>
      </p:sp>
      <p:pic>
        <p:nvPicPr>
          <p:cNvPr id="2051" name="Picture 3"/>
          <p:cNvPicPr>
            <a:picLocks noGrp="1" noChangeAspect="1" noChangeArrowheads="1"/>
          </p:cNvPicPr>
          <p:nvPr>
            <p:ph type="pic" sz="quarter" idx="15"/>
          </p:nvPr>
        </p:nvPicPr>
        <p:blipFill rotWithShape="1">
          <a:blip r:embed="rId3">
            <a:extLst>
              <a:ext uri="{28A0092B-C50C-407E-A947-70E740481C1C}">
                <a14:useLocalDpi xmlns:a14="http://schemas.microsoft.com/office/drawing/2010/main" val="0"/>
              </a:ext>
            </a:extLst>
          </a:blip>
          <a:srcRect l="1449" t="8761" r="1159" b="6902"/>
          <a:stretch/>
        </p:blipFill>
        <p:spPr bwMode="auto">
          <a:xfrm>
            <a:off x="381000" y="2626633"/>
            <a:ext cx="8763000" cy="423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455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Content Slide - no icon">
  <a:themeElements>
    <a:clrScheme name="PTT 1">
      <a:dk1>
        <a:srgbClr val="0A4595"/>
      </a:dk1>
      <a:lt1>
        <a:sysClr val="window" lastClr="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 Content Slide - with icon">
  <a:themeElements>
    <a:clrScheme name="PTT 1">
      <a:dk1>
        <a:srgbClr val="0A4595"/>
      </a:dk1>
      <a:lt1>
        <a:sysClr val="window" lastClr="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9290</TotalTime>
  <Words>471</Words>
  <Application>Microsoft Office PowerPoint</Application>
  <PresentationFormat>On-screen Show (4:3)</PresentationFormat>
  <Paragraphs>52</Paragraphs>
  <Slides>7</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vt:i4>
      </vt:variant>
    </vt:vector>
  </HeadingPairs>
  <TitlesOfParts>
    <vt:vector size="23" baseType="lpstr">
      <vt:lpstr>Aharoni</vt:lpstr>
      <vt:lpstr>Arial</vt:lpstr>
      <vt:lpstr>Arial Bold</vt:lpstr>
      <vt:lpstr>Arial Narrow</vt:lpstr>
      <vt:lpstr>Avenir Roman</vt:lpstr>
      <vt:lpstr>Calibri</vt:lpstr>
      <vt:lpstr>Courier New</vt:lpstr>
      <vt:lpstr>Droid Serif</vt:lpstr>
      <vt:lpstr>Franklin Gothic Medium</vt:lpstr>
      <vt:lpstr>Helvetica</vt:lpstr>
      <vt:lpstr>Proxima Nova Regular</vt:lpstr>
      <vt:lpstr>Wingdings</vt:lpstr>
      <vt:lpstr>Default</vt:lpstr>
      <vt:lpstr>3_4. Content Slide - with icon</vt:lpstr>
      <vt:lpstr>3. Content Slide - no icon</vt:lpstr>
      <vt:lpstr>4. Content Slide - with icon</vt:lpstr>
      <vt:lpstr>NOAA Agency Update</vt:lpstr>
      <vt:lpstr>Partnerships for Integrated System</vt:lpstr>
      <vt:lpstr>PowerPoint Presentation</vt:lpstr>
      <vt:lpstr>Preparing for Launch JPSS-1</vt:lpstr>
      <vt:lpstr>VIIRS Imagery of Hurricane Irma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150</cp:revision>
  <dcterms:modified xsi:type="dcterms:W3CDTF">2017-10-19T13:36:20Z</dcterms:modified>
</cp:coreProperties>
</file>