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326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8"/>
    <p:restoredTop sz="93692"/>
  </p:normalViewPr>
  <p:slideViewPr>
    <p:cSldViewPr>
      <p:cViewPr>
        <p:scale>
          <a:sx n="45" d="100"/>
          <a:sy n="45" d="100"/>
        </p:scale>
        <p:origin x="1384" y="5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3"/>
            <a:ext cx="502968" cy="23083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fld id="{C8E38066-F069-41C9-B38D-47DB557F2632}" type="slidenum">
              <a:rPr lang="en-GB" smtClean="0">
                <a:solidFill>
                  <a:srgbClr val="1F497D"/>
                </a:solidFill>
              </a:rPr>
              <a:pPr/>
              <a:t>‹#›</a:t>
            </a:fld>
            <a:endParaRPr lang="en-GB" dirty="0">
              <a:solidFill>
                <a:srgbClr val="1F497D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78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13901"/>
            <a:ext cx="6235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it-IT" sz="3600" u="sng" dirty="0" err="1"/>
              <a:t>Endorsement</a:t>
            </a:r>
            <a:br>
              <a:rPr lang="it-IT" sz="2800" u="sng" dirty="0"/>
            </a:br>
            <a:br>
              <a:rPr lang="it-IT" sz="2800" dirty="0"/>
            </a:br>
            <a:r>
              <a:rPr lang="it-IT" sz="2800" dirty="0"/>
              <a:t>CEOS AC-VC White </a:t>
            </a:r>
            <a:r>
              <a:rPr lang="it-IT" sz="2800" dirty="0" err="1"/>
              <a:t>Paper</a:t>
            </a:r>
            <a:r>
              <a:rPr lang="it-IT" sz="2800" dirty="0"/>
              <a:t> – Architecture for </a:t>
            </a:r>
            <a:r>
              <a:rPr lang="it-IT" sz="2800" dirty="0" err="1"/>
              <a:t>Monitoring</a:t>
            </a:r>
            <a:r>
              <a:rPr lang="it-IT" sz="2800" dirty="0"/>
              <a:t> Carbon </a:t>
            </a:r>
            <a:r>
              <a:rPr lang="it-IT" sz="2800" dirty="0" err="1"/>
              <a:t>Dioxide</a:t>
            </a:r>
            <a:r>
              <a:rPr lang="it-IT" sz="2800" dirty="0"/>
              <a:t> and </a:t>
            </a:r>
            <a:r>
              <a:rPr lang="it-IT" sz="2800" dirty="0" err="1"/>
              <a:t>Methane</a:t>
            </a:r>
            <a:r>
              <a:rPr lang="it-IT" sz="2800" dirty="0"/>
              <a:t> from Space </a:t>
            </a:r>
            <a:endParaRPr lang="it-IT" sz="2800" dirty="0">
              <a:effectLst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50498" y="4392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905000"/>
            <a:ext cx="8763001" cy="3840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800" b="1" dirty="0"/>
              <a:t>"</a:t>
            </a:r>
            <a:r>
              <a:rPr lang="it-IT" sz="2800" b="1" dirty="0" err="1"/>
              <a:t>Plenary</a:t>
            </a:r>
            <a:r>
              <a:rPr lang="it-IT" sz="2800" b="1" dirty="0"/>
              <a:t> </a:t>
            </a:r>
            <a:r>
              <a:rPr lang="it-IT" sz="2800" b="1" dirty="0" err="1"/>
              <a:t>is</a:t>
            </a:r>
            <a:r>
              <a:rPr lang="it-IT" sz="2800" b="1" dirty="0"/>
              <a:t> </a:t>
            </a:r>
            <a:r>
              <a:rPr lang="it-IT" sz="2800" b="1" dirty="0" err="1"/>
              <a:t>asked</a:t>
            </a:r>
            <a:r>
              <a:rPr lang="it-IT" sz="2800" b="1" dirty="0"/>
              <a:t> to </a:t>
            </a:r>
            <a:r>
              <a:rPr lang="it-IT" sz="2800" b="1" dirty="0" err="1"/>
              <a:t>endorse</a:t>
            </a:r>
            <a:r>
              <a:rPr lang="it-IT" sz="2800" b="1" dirty="0"/>
              <a:t> the report 'A </a:t>
            </a:r>
            <a:r>
              <a:rPr lang="it-IT" sz="2800" b="1" dirty="0" err="1"/>
              <a:t>Constellation</a:t>
            </a:r>
            <a:r>
              <a:rPr lang="it-IT" sz="2800" b="1" dirty="0"/>
              <a:t> Architecture for </a:t>
            </a:r>
            <a:r>
              <a:rPr lang="it-IT" sz="2800" b="1" dirty="0" err="1"/>
              <a:t>Monitoring</a:t>
            </a:r>
            <a:r>
              <a:rPr lang="it-IT" sz="2800" b="1" dirty="0"/>
              <a:t> Carbon </a:t>
            </a:r>
            <a:r>
              <a:rPr lang="it-IT" sz="2800" b="1" dirty="0" err="1"/>
              <a:t>Dioxide</a:t>
            </a:r>
            <a:r>
              <a:rPr lang="it-IT" sz="2800" b="1" dirty="0"/>
              <a:t> and </a:t>
            </a:r>
            <a:r>
              <a:rPr lang="it-IT" sz="2800" b="1" dirty="0" err="1"/>
              <a:t>Methane</a:t>
            </a:r>
            <a:r>
              <a:rPr lang="it-IT" sz="2800" b="1" dirty="0"/>
              <a:t> from Space.'  </a:t>
            </a:r>
            <a:r>
              <a:rPr lang="it-IT" sz="2800" b="1" dirty="0" err="1"/>
              <a:t>It</a:t>
            </a:r>
            <a:r>
              <a:rPr lang="it-IT" sz="2800" b="1" dirty="0"/>
              <a:t> </a:t>
            </a:r>
            <a:r>
              <a:rPr lang="it-IT" sz="2800" b="1" dirty="0" err="1"/>
              <a:t>is</a:t>
            </a:r>
            <a:r>
              <a:rPr lang="it-IT" sz="2800" b="1" dirty="0"/>
              <a:t> </a:t>
            </a:r>
            <a:r>
              <a:rPr lang="it-IT" sz="2800" b="1" dirty="0" err="1"/>
              <a:t>emphasized</a:t>
            </a:r>
            <a:r>
              <a:rPr lang="it-IT" sz="2800" b="1" dirty="0"/>
              <a:t> </a:t>
            </a:r>
            <a:r>
              <a:rPr lang="it-IT" sz="2800" b="1" dirty="0" err="1"/>
              <a:t>that</a:t>
            </a:r>
            <a:r>
              <a:rPr lang="it-IT" sz="2800" b="1" dirty="0"/>
              <a:t> the </a:t>
            </a:r>
            <a:r>
              <a:rPr lang="it-IT" sz="2800" b="1" dirty="0" err="1"/>
              <a:t>three-step</a:t>
            </a:r>
            <a:r>
              <a:rPr lang="it-IT" sz="2800" b="1" dirty="0"/>
              <a:t> </a:t>
            </a:r>
            <a:r>
              <a:rPr lang="it-IT" sz="2800" b="1" dirty="0" err="1"/>
              <a:t>plan</a:t>
            </a:r>
            <a:r>
              <a:rPr lang="it-IT" sz="2800" b="1" dirty="0"/>
              <a:t> to </a:t>
            </a:r>
            <a:r>
              <a:rPr lang="it-IT" sz="2800" b="1" dirty="0" err="1"/>
              <a:t>implement</a:t>
            </a:r>
            <a:r>
              <a:rPr lang="it-IT" sz="2800" b="1" dirty="0"/>
              <a:t> the </a:t>
            </a:r>
            <a:r>
              <a:rPr lang="it-IT" sz="2800" b="1" dirty="0" err="1"/>
              <a:t>architecture</a:t>
            </a:r>
            <a:r>
              <a:rPr lang="it-IT" sz="2800" b="1" dirty="0"/>
              <a:t> </a:t>
            </a:r>
            <a:r>
              <a:rPr lang="it-IT" sz="2800" b="1" dirty="0" err="1"/>
              <a:t>contained</a:t>
            </a:r>
            <a:r>
              <a:rPr lang="it-IT" sz="2800" b="1" dirty="0"/>
              <a:t> in the </a:t>
            </a:r>
            <a:r>
              <a:rPr lang="it-IT" sz="2800" b="1" dirty="0" err="1"/>
              <a:t>paper</a:t>
            </a:r>
            <a:r>
              <a:rPr lang="it-IT" sz="2800" b="1" dirty="0"/>
              <a:t>, </a:t>
            </a:r>
            <a:r>
              <a:rPr lang="it-IT" sz="2800" b="1" dirty="0" err="1"/>
              <a:t>as</a:t>
            </a:r>
            <a:r>
              <a:rPr lang="it-IT" sz="2800" b="1" dirty="0"/>
              <a:t> </a:t>
            </a:r>
            <a:r>
              <a:rPr lang="it-IT" sz="2800" b="1" dirty="0" err="1"/>
              <a:t>well</a:t>
            </a:r>
            <a:r>
              <a:rPr lang="it-IT" sz="2800" b="1" dirty="0"/>
              <a:t> </a:t>
            </a:r>
            <a:r>
              <a:rPr lang="it-IT" sz="2800" b="1" dirty="0" err="1"/>
              <a:t>as</a:t>
            </a:r>
            <a:r>
              <a:rPr lang="it-IT" sz="2800" b="1" dirty="0"/>
              <a:t> the </a:t>
            </a:r>
            <a:r>
              <a:rPr lang="it-IT" sz="2800" b="1" dirty="0" err="1"/>
              <a:t>identified</a:t>
            </a:r>
            <a:r>
              <a:rPr lang="it-IT" sz="2800" b="1" dirty="0"/>
              <a:t> </a:t>
            </a:r>
            <a:r>
              <a:rPr lang="it-IT" sz="2800" b="1" dirty="0" err="1"/>
              <a:t>activities</a:t>
            </a:r>
            <a:r>
              <a:rPr lang="it-IT" sz="2800" b="1" dirty="0"/>
              <a:t> in the way </a:t>
            </a:r>
            <a:r>
              <a:rPr lang="it-IT" sz="2800" b="1" dirty="0" err="1"/>
              <a:t>forward</a:t>
            </a:r>
            <a:r>
              <a:rPr lang="it-IT" sz="2800" b="1" dirty="0"/>
              <a:t>, </a:t>
            </a:r>
            <a:r>
              <a:rPr lang="it-IT" sz="2800" b="1" dirty="0" err="1"/>
              <a:t>should</a:t>
            </a:r>
            <a:r>
              <a:rPr lang="it-IT" sz="2800" b="1" dirty="0"/>
              <a:t> be </a:t>
            </a:r>
            <a:r>
              <a:rPr lang="it-IT" sz="2800" b="1" dirty="0" err="1"/>
              <a:t>interpreted</a:t>
            </a:r>
            <a:r>
              <a:rPr lang="it-IT" sz="2800" b="1" dirty="0"/>
              <a:t> </a:t>
            </a:r>
            <a:r>
              <a:rPr lang="it-IT" sz="2800" b="1" dirty="0" err="1"/>
              <a:t>as</a:t>
            </a:r>
            <a:r>
              <a:rPr lang="it-IT" sz="2800" b="1" dirty="0"/>
              <a:t> </a:t>
            </a:r>
            <a:r>
              <a:rPr lang="it-IT" sz="2800" b="1" dirty="0" err="1"/>
              <a:t>recommendations</a:t>
            </a:r>
            <a:r>
              <a:rPr lang="it-IT" sz="2800" b="1" dirty="0"/>
              <a:t> to CEOS </a:t>
            </a:r>
            <a:r>
              <a:rPr lang="it-IT" sz="2800" b="1" dirty="0" err="1"/>
              <a:t>Agencies</a:t>
            </a:r>
            <a:r>
              <a:rPr lang="it-IT" sz="2800" b="1" dirty="0"/>
              <a:t>, for </a:t>
            </a:r>
            <a:r>
              <a:rPr lang="it-IT" sz="2800" b="1" dirty="0" err="1"/>
              <a:t>their</a:t>
            </a:r>
            <a:r>
              <a:rPr lang="it-IT" sz="2800" b="1" dirty="0"/>
              <a:t> </a:t>
            </a:r>
            <a:r>
              <a:rPr lang="it-IT" sz="2800" b="1" dirty="0" err="1"/>
              <a:t>consideration</a:t>
            </a:r>
            <a:r>
              <a:rPr lang="it-IT" sz="2800" b="1" dirty="0"/>
              <a:t>."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304800"/>
            <a:ext cx="7543800" cy="533400"/>
          </a:xfrm>
        </p:spPr>
        <p:txBody>
          <a:bodyPr>
            <a:normAutofit fontScale="92500" lnSpcReduction="10000"/>
          </a:bodyPr>
          <a:lstStyle/>
          <a:p>
            <a:pPr marL="1828800" lvl="4" indent="0">
              <a:buNone/>
            </a:pPr>
            <a:r>
              <a:rPr lang="en-GB" sz="1900" dirty="0"/>
              <a:t>  </a:t>
            </a:r>
            <a:r>
              <a:rPr lang="en-GB" sz="3500" dirty="0">
                <a:solidFill>
                  <a:schemeClr val="bg1"/>
                </a:solidFill>
              </a:rPr>
              <a:t>Proposed Endorsement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8991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8939</TotalTime>
  <Words>30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Bold</vt:lpstr>
      <vt:lpstr>Avenir Roman</vt:lpstr>
      <vt:lpstr>Calibri</vt:lpstr>
      <vt:lpstr>Droid Serif</vt:lpstr>
      <vt:lpstr>Helvetica</vt:lpstr>
      <vt:lpstr>Default</vt:lpstr>
      <vt:lpstr>Endorsement  CEOS AC-VC White Paper – Architecture for Monitoring Carbon Dioxide and Methane from Space 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139</cp:revision>
  <dcterms:modified xsi:type="dcterms:W3CDTF">2018-10-14T15:24:57Z</dcterms:modified>
</cp:coreProperties>
</file>