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jpg-large" ContentType="image/jpe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5" r:id="rId3"/>
    <p:sldMasterId id="2147483676" r:id="rId4"/>
    <p:sldMasterId id="2147483687" r:id="rId5"/>
    <p:sldMasterId id="2147483698" r:id="rId6"/>
    <p:sldMasterId id="2147483709" r:id="rId7"/>
    <p:sldMasterId id="2147483720" r:id="rId8"/>
    <p:sldMasterId id="2147483731" r:id="rId9"/>
    <p:sldMasterId id="2147483741" r:id="rId10"/>
    <p:sldMasterId id="2147483752" r:id="rId11"/>
  </p:sldMasterIdLst>
  <p:notesMasterIdLst>
    <p:notesMasterId r:id="rId23"/>
  </p:notesMasterIdLst>
  <p:sldIdLst>
    <p:sldId id="256" r:id="rId12"/>
    <p:sldId id="276" r:id="rId13"/>
    <p:sldId id="288" r:id="rId14"/>
    <p:sldId id="260" r:id="rId15"/>
    <p:sldId id="274" r:id="rId16"/>
    <p:sldId id="284" r:id="rId17"/>
    <p:sldId id="286" r:id="rId18"/>
    <p:sldId id="289" r:id="rId19"/>
    <p:sldId id="290" r:id="rId20"/>
    <p:sldId id="268" r:id="rId21"/>
    <p:sldId id="275"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75826" autoAdjust="0"/>
  </p:normalViewPr>
  <p:slideViewPr>
    <p:cSldViewPr snapToGrid="0" snapToObjects="1" showGuides="1">
      <p:cViewPr varScale="1">
        <p:scale>
          <a:sx n="82" d="100"/>
          <a:sy n="82" d="100"/>
        </p:scale>
        <p:origin x="-1544" y="-112"/>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07256F-CE19-B045-966B-849EA7F16953}" type="datetimeFigureOut">
              <a:rPr lang="en-US" smtClean="0"/>
              <a:t>17/10/18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211BCD-6F5B-C84D-8005-0C8CF2D2BA52}" type="slidenum">
              <a:rPr lang="en-GB" smtClean="0"/>
              <a:t>‹#›</a:t>
            </a:fld>
            <a:endParaRPr lang="en-GB"/>
          </a:p>
        </p:txBody>
      </p:sp>
    </p:spTree>
    <p:extLst>
      <p:ext uri="{BB962C8B-B14F-4D97-AF65-F5344CB8AC3E}">
        <p14:creationId xmlns:p14="http://schemas.microsoft.com/office/powerpoint/2010/main" val="13345415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D211BCD-6F5B-C84D-8005-0C8CF2D2BA52}" type="slidenum">
              <a:rPr lang="en-GB" smtClean="0"/>
              <a:t>1</a:t>
            </a:fld>
            <a:endParaRPr lang="en-GB"/>
          </a:p>
        </p:txBody>
      </p:sp>
    </p:spTree>
    <p:extLst>
      <p:ext uri="{BB962C8B-B14F-4D97-AF65-F5344CB8AC3E}">
        <p14:creationId xmlns:p14="http://schemas.microsoft.com/office/powerpoint/2010/main" val="321044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89458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FR" sz="1200" b="1" kern="1200" dirty="0" smtClean="0">
                <a:solidFill>
                  <a:schemeClr val="tx1"/>
                </a:solidFill>
                <a:effectLst/>
                <a:latin typeface="Calibri" pitchFamily="34" charset="0"/>
                <a:ea typeface="+mn-ea"/>
                <a:cs typeface="+mn-cs"/>
              </a:rPr>
              <a:t>Sentinel-3B</a:t>
            </a:r>
            <a:endParaRPr lang="en-GB" sz="1200" b="1" kern="1200" dirty="0" smtClean="0">
              <a:solidFill>
                <a:schemeClr val="tx1"/>
              </a:solidFill>
              <a:effectLst/>
              <a:latin typeface="Calibri" pitchFamily="34" charset="0"/>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Calibri" pitchFamily="34" charset="0"/>
                <a:ea typeface="+mn-ea"/>
                <a:cs typeface="+mn-cs"/>
              </a:rPr>
              <a:t>The seventh Sentinel, Sentinel-3B, has been launched from </a:t>
            </a:r>
            <a:r>
              <a:rPr lang="en-GB" sz="1200" kern="1200" dirty="0" err="1" smtClean="0">
                <a:solidFill>
                  <a:schemeClr val="tx1"/>
                </a:solidFill>
                <a:effectLst/>
                <a:latin typeface="Calibri" pitchFamily="34" charset="0"/>
                <a:ea typeface="+mn-ea"/>
                <a:cs typeface="+mn-cs"/>
              </a:rPr>
              <a:t>Plesetzk</a:t>
            </a:r>
            <a:r>
              <a:rPr lang="en-GB" sz="1200" kern="1200" dirty="0" smtClean="0">
                <a:solidFill>
                  <a:schemeClr val="tx1"/>
                </a:solidFill>
                <a:effectLst/>
                <a:latin typeface="Calibri" pitchFamily="34" charset="0"/>
                <a:ea typeface="+mn-ea"/>
                <a:cs typeface="+mn-cs"/>
              </a:rPr>
              <a:t> on 25 April to form the third Sentinel pair in orbit together with its twin satellite Sentinel-3A. Following a perfect launch, an excellent separation from Breeze and a prompt signal acquisition from Kiruna, Sentinel-3B keeps performing very well in orbit. </a:t>
            </a:r>
          </a:p>
          <a:p>
            <a:pPr marL="171450" indent="-171450">
              <a:buFont typeface="Arial" panose="020B0604020202020204" pitchFamily="34" charset="0"/>
              <a:buChar char="•"/>
            </a:pPr>
            <a:endParaRPr lang="fr-FR" sz="1200" kern="1200" dirty="0" smtClean="0">
              <a:solidFill>
                <a:schemeClr val="tx1"/>
              </a:solidFill>
              <a:effectLst/>
              <a:latin typeface="Calibri" pitchFamily="34" charset="0"/>
              <a:ea typeface="+mn-ea"/>
              <a:cs typeface="+mn-cs"/>
            </a:endParaRPr>
          </a:p>
          <a:p>
            <a:pPr marL="0" indent="0">
              <a:buFont typeface="Arial" panose="020B0604020202020204" pitchFamily="34" charset="0"/>
              <a:buNone/>
            </a:pPr>
            <a:r>
              <a:rPr lang="fr-FR" sz="1200" b="1" kern="1200" dirty="0" err="1" smtClean="0">
                <a:solidFill>
                  <a:schemeClr val="tx1"/>
                </a:solidFill>
                <a:effectLst/>
                <a:latin typeface="Calibri" pitchFamily="34" charset="0"/>
                <a:ea typeface="+mn-ea"/>
                <a:cs typeface="+mn-cs"/>
              </a:rPr>
              <a:t>Aeolus</a:t>
            </a:r>
            <a:endParaRPr lang="fr-FR" sz="1200" b="1" kern="1200" dirty="0" smtClean="0">
              <a:solidFill>
                <a:schemeClr val="tx1"/>
              </a:solidFill>
              <a:effectLst/>
              <a:latin typeface="Calibri" pitchFamily="34" charset="0"/>
              <a:ea typeface="+mn-ea"/>
              <a:cs typeface="+mn-cs"/>
            </a:endParaRPr>
          </a:p>
          <a:p>
            <a:pPr marL="180975" marR="0" lvl="0" indent="-180975" algn="l" defTabSz="307754" rtl="0" eaLnBrk="1" fontAlgn="auto" latinLnBrk="0" hangingPunct="0">
              <a:lnSpc>
                <a:spcPct val="100000"/>
              </a:lnSpc>
              <a:spcAft>
                <a:spcPts val="0"/>
              </a:spcAft>
              <a:buClrTx/>
              <a:buSzTx/>
              <a:buFont typeface="Arial" panose="020B0604020202020204" pitchFamily="34" charset="0"/>
              <a:buChar char="•"/>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rPr>
              <a:t>First wind LIDAR</a:t>
            </a:r>
            <a:r>
              <a:rPr lang="en-US" kern="0" dirty="0" smtClean="0">
                <a:solidFill>
                  <a:srgbClr val="FFFFFF"/>
                </a:solidFill>
                <a:effectLst>
                  <a:outerShdw blurRad="38100" dist="38100" dir="2700000" algn="tl">
                    <a:srgbClr val="000000">
                      <a:alpha val="43137"/>
                    </a:srgbClr>
                  </a:outerShdw>
                </a:effectLst>
                <a:latin typeface="Verdana"/>
                <a:sym typeface="Helvetica Light"/>
              </a:rPr>
              <a:t>– NWP impact</a:t>
            </a:r>
            <a:endPar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endParaRPr>
          </a:p>
          <a:p>
            <a:pPr marL="180975" marR="0" lvl="0" indent="-180975" algn="l" defTabSz="307754" rtl="0" eaLnBrk="1" fontAlgn="auto" latinLnBrk="0" hangingPunct="0">
              <a:lnSpc>
                <a:spcPct val="100000"/>
              </a:lnSpc>
              <a:spcAft>
                <a:spcPts val="0"/>
              </a:spcAft>
              <a:buClrTx/>
              <a:buSzTx/>
              <a:buFont typeface="Arial" panose="020B0604020202020204" pitchFamily="34" charset="0"/>
              <a:buChar char="•"/>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rPr>
              <a:t>Laser switched on successfully!</a:t>
            </a:r>
            <a:endParaRPr kumimoji="0" lang="en-US" sz="1200" b="0"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Verdana"/>
              <a:ea typeface="+mn-ea"/>
              <a:cs typeface="+mn-cs"/>
              <a:sym typeface="Helvetica Light"/>
            </a:endParaRPr>
          </a:p>
          <a:p>
            <a:pPr marL="180975" marR="0" lvl="0" indent="-180975" algn="l" defTabSz="307754" rtl="0" eaLnBrk="1" fontAlgn="auto" latinLnBrk="0" hangingPunct="0">
              <a:lnSpc>
                <a:spcPct val="100000"/>
              </a:lnSpc>
              <a:spcAft>
                <a:spcPts val="600"/>
              </a:spcAft>
              <a:buClrTx/>
              <a:buSzTx/>
              <a:buFont typeface="Arial" panose="020B0604020202020204" pitchFamily="34" charset="0"/>
              <a:buChar char="•"/>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rPr>
              <a:t>Ingestion into NWP from early 2019</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1947562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t>D/EOP has three</a:t>
            </a:r>
            <a:r>
              <a:rPr lang="en-GB" sz="1200" b="0" baseline="0" dirty="0" smtClean="0"/>
              <a:t> main lines of activities: Earth Science, Copernicus and Meteorology</a:t>
            </a:r>
            <a:endParaRPr lang="en-GB" sz="1200" b="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t>Since</a:t>
            </a:r>
            <a:r>
              <a:rPr lang="en-GB" sz="1200" b="0" baseline="0" dirty="0" smtClean="0"/>
              <a:t> the latest launch of Sentinel-5P on 13 Oct. 2017, we have </a:t>
            </a:r>
            <a:r>
              <a:rPr lang="en-GB" sz="1200" b="0" dirty="0" smtClean="0"/>
              <a:t>26 satellites in development</a:t>
            </a:r>
            <a:r>
              <a:rPr lang="en-GB" sz="1200" b="0" baseline="0" dirty="0" smtClean="0"/>
              <a:t> and </a:t>
            </a:r>
            <a:r>
              <a:rPr lang="en-GB" sz="1200" b="0" dirty="0" smtClean="0"/>
              <a:t>13 satellites in operation.</a:t>
            </a:r>
          </a:p>
          <a:p>
            <a:endParaRPr lang="en-GB" dirty="0"/>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39929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latin typeface="Calibri" panose="020F0502020204030204" pitchFamily="34" charset="0"/>
            </a:endParaRPr>
          </a:p>
        </p:txBody>
      </p:sp>
      <p:sp>
        <p:nvSpPr>
          <p:cNvPr id="4" name="Slide Number Placeholder 3"/>
          <p:cNvSpPr>
            <a:spLocks noGrp="1"/>
          </p:cNvSpPr>
          <p:nvPr>
            <p:ph type="sldNum" sz="quarter" idx="10"/>
          </p:nvPr>
        </p:nvSpPr>
        <p:spPr>
          <a:xfrm>
            <a:off x="3849689" y="9429672"/>
            <a:ext cx="2946400" cy="496966"/>
          </a:xfrm>
          <a:prstGeom prst="rect">
            <a:avLst/>
          </a:prstGeom>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18667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Sentinel-5P tropospheric nitrogen dioxide measurements over Europe, Africa, Middle East, and India from April 2018 (averaged) are shown here.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Air pollution emitted by big cities and shipping lanes is clearly visible.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Launched in October 2017, Sentinel-5P is part of a fleet of satellites central to Copernicus, Europe’s environmental monitoring programme.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With a resolution of up to 7 x 3.5 km, Sentinel-5P’s Tropomi instrument can detect air pollution over individual cities.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Tropomi also has the capacity to locate where pollutants are being emitted, effectively identifying pollution hotspots.</a:t>
            </a:r>
            <a:endParaRPr lang="en-GB" dirty="0"/>
          </a:p>
        </p:txBody>
      </p:sp>
      <p:sp>
        <p:nvSpPr>
          <p:cNvPr id="4" name="Slide Number Placeholder 3"/>
          <p:cNvSpPr>
            <a:spLocks noGrp="1"/>
          </p:cNvSpPr>
          <p:nvPr>
            <p:ph type="sldNum" sz="quarter" idx="10"/>
          </p:nvPr>
        </p:nvSpPr>
        <p:spPr/>
        <p:txBody>
          <a:bodyPr/>
          <a:lstStyle/>
          <a:p>
            <a:fld id="{0D211BCD-6F5B-C84D-8005-0C8CF2D2BA52}" type="slidenum">
              <a:rPr lang="en-GB" smtClean="0"/>
              <a:t>5</a:t>
            </a:fld>
            <a:endParaRPr lang="en-GB"/>
          </a:p>
        </p:txBody>
      </p:sp>
    </p:spTree>
    <p:extLst>
      <p:ext uri="{BB962C8B-B14F-4D97-AF65-F5344CB8AC3E}">
        <p14:creationId xmlns:p14="http://schemas.microsoft.com/office/powerpoint/2010/main" val="4113887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This image / map based upon Sentinel-2 data show the horizontal displacement around the town of </a:t>
            </a:r>
            <a:r>
              <a:rPr lang="en-GB" sz="1200" kern="1200" dirty="0" err="1" smtClean="0">
                <a:solidFill>
                  <a:schemeClr val="tx1"/>
                </a:solidFill>
                <a:effectLst/>
                <a:latin typeface="+mn-lt"/>
                <a:ea typeface="+mn-ea"/>
                <a:cs typeface="+mn-cs"/>
              </a:rPr>
              <a:t>Palu</a:t>
            </a:r>
            <a:r>
              <a:rPr lang="en-GB" sz="1200" kern="1200" dirty="0" smtClean="0">
                <a:solidFill>
                  <a:schemeClr val="tx1"/>
                </a:solidFill>
                <a:effectLst/>
                <a:latin typeface="+mn-lt"/>
                <a:ea typeface="+mn-ea"/>
                <a:cs typeface="+mn-cs"/>
              </a:rPr>
              <a:t>, on the Indonesian Island of Sulawesi</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displacement is a result from the Earthquake that hit the island on 2 October 2018</a:t>
            </a:r>
          </a:p>
          <a:p>
            <a:pPr marL="171450" indent="-171450">
              <a:buFont typeface="Arial" panose="020B0604020202020204" pitchFamily="34" charset="0"/>
              <a:buChar char="•"/>
            </a:pPr>
            <a:r>
              <a:rPr lang="fr-FR" sz="1200" kern="1200" dirty="0" smtClean="0">
                <a:solidFill>
                  <a:schemeClr val="tx1"/>
                </a:solidFill>
                <a:effectLst/>
                <a:latin typeface="+mn-lt"/>
                <a:ea typeface="+mn-ea"/>
                <a:cs typeface="+mn-cs"/>
              </a:rPr>
              <a:t>The </a:t>
            </a:r>
            <a:r>
              <a:rPr lang="fr-FR" sz="1200" kern="1200" dirty="0" err="1" smtClean="0">
                <a:solidFill>
                  <a:schemeClr val="tx1"/>
                </a:solidFill>
                <a:effectLst/>
                <a:latin typeface="+mn-lt"/>
                <a:ea typeface="+mn-ea"/>
                <a:cs typeface="+mn-cs"/>
              </a:rPr>
              <a:t>red</a:t>
            </a:r>
            <a:r>
              <a:rPr lang="fr-FR" sz="1200" kern="1200" dirty="0" smtClean="0">
                <a:solidFill>
                  <a:schemeClr val="tx1"/>
                </a:solidFill>
                <a:effectLst/>
                <a:latin typeface="+mn-lt"/>
                <a:ea typeface="+mn-ea"/>
                <a:cs typeface="+mn-cs"/>
              </a:rPr>
              <a:t> areas on the </a:t>
            </a:r>
            <a:r>
              <a:rPr lang="fr-FR" sz="1200" kern="1200" dirty="0" err="1" smtClean="0">
                <a:solidFill>
                  <a:schemeClr val="tx1"/>
                </a:solidFill>
                <a:effectLst/>
                <a:latin typeface="+mn-lt"/>
                <a:ea typeface="+mn-ea"/>
                <a:cs typeface="+mn-cs"/>
              </a:rPr>
              <a:t>map</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below</a:t>
            </a:r>
            <a:r>
              <a:rPr lang="fr-FR" sz="1200" kern="1200" dirty="0" smtClean="0">
                <a:solidFill>
                  <a:schemeClr val="tx1"/>
                </a:solidFill>
                <a:effectLst/>
                <a:latin typeface="+mn-lt"/>
                <a:ea typeface="+mn-ea"/>
                <a:cs typeface="+mn-cs"/>
              </a:rPr>
              <a:t> the black </a:t>
            </a:r>
            <a:r>
              <a:rPr lang="fr-FR" sz="1200" kern="1200" dirty="0" err="1" smtClean="0">
                <a:solidFill>
                  <a:schemeClr val="tx1"/>
                </a:solidFill>
                <a:effectLst/>
                <a:latin typeface="+mn-lt"/>
                <a:ea typeface="+mn-ea"/>
                <a:cs typeface="+mn-cs"/>
              </a:rPr>
              <a:t>fault</a:t>
            </a:r>
            <a:r>
              <a:rPr lang="fr-FR" sz="1200" kern="1200" dirty="0" smtClean="0">
                <a:solidFill>
                  <a:schemeClr val="tx1"/>
                </a:solidFill>
                <a:effectLst/>
                <a:latin typeface="+mn-lt"/>
                <a:ea typeface="+mn-ea"/>
                <a:cs typeface="+mn-cs"/>
              </a:rPr>
              <a:t> line, have</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shifted</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northwards</a:t>
            </a:r>
            <a:r>
              <a:rPr lang="fr-FR" sz="1200" kern="1200" baseline="0" dirty="0" smtClean="0">
                <a:solidFill>
                  <a:schemeClr val="tx1"/>
                </a:solidFill>
                <a:effectLst/>
                <a:latin typeface="+mn-lt"/>
                <a:ea typeface="+mn-ea"/>
                <a:cs typeface="+mn-cs"/>
              </a:rPr>
              <a:t> (right </a:t>
            </a:r>
            <a:r>
              <a:rPr lang="fr-FR" sz="1200" kern="1200" baseline="0" dirty="0" err="1" smtClean="0">
                <a:solidFill>
                  <a:schemeClr val="tx1"/>
                </a:solidFill>
                <a:effectLst/>
                <a:latin typeface="+mn-lt"/>
                <a:ea typeface="+mn-ea"/>
                <a:cs typeface="+mn-cs"/>
              </a:rPr>
              <a:t>is</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north</a:t>
            </a:r>
            <a:r>
              <a:rPr lang="fr-FR" sz="1200" kern="1200" baseline="0" dirty="0" smtClean="0">
                <a:solidFill>
                  <a:schemeClr val="tx1"/>
                </a:solidFill>
                <a:effectLst/>
                <a:latin typeface="+mn-lt"/>
                <a:ea typeface="+mn-ea"/>
                <a:cs typeface="+mn-cs"/>
              </a:rPr>
              <a:t> on </a:t>
            </a:r>
            <a:r>
              <a:rPr lang="fr-FR" sz="1200" kern="1200" baseline="0" dirty="0" err="1" smtClean="0">
                <a:solidFill>
                  <a:schemeClr val="tx1"/>
                </a:solidFill>
                <a:effectLst/>
                <a:latin typeface="+mn-lt"/>
                <a:ea typeface="+mn-ea"/>
                <a:cs typeface="+mn-cs"/>
              </a:rPr>
              <a:t>this</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map</a:t>
            </a:r>
            <a:r>
              <a:rPr lang="fr-FR" sz="1200" kern="1200" baseline="0" dirty="0" smtClean="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baseline="0" dirty="0" smtClean="0">
                <a:solidFill>
                  <a:schemeClr val="tx1"/>
                </a:solidFill>
                <a:effectLst/>
                <a:latin typeface="+mn-lt"/>
                <a:ea typeface="+mn-ea"/>
                <a:cs typeface="+mn-cs"/>
              </a:rPr>
              <a:t>The </a:t>
            </a:r>
            <a:r>
              <a:rPr lang="fr-FR" sz="1200" kern="1200" baseline="0" dirty="0" err="1" smtClean="0">
                <a:solidFill>
                  <a:schemeClr val="tx1"/>
                </a:solidFill>
                <a:effectLst/>
                <a:latin typeface="+mn-lt"/>
                <a:ea typeface="+mn-ea"/>
                <a:cs typeface="+mn-cs"/>
              </a:rPr>
              <a:t>blue</a:t>
            </a:r>
            <a:r>
              <a:rPr lang="fr-FR" sz="1200" kern="1200" baseline="0" dirty="0" smtClean="0">
                <a:solidFill>
                  <a:schemeClr val="tx1"/>
                </a:solidFill>
                <a:effectLst/>
                <a:latin typeface="+mn-lt"/>
                <a:ea typeface="+mn-ea"/>
                <a:cs typeface="+mn-cs"/>
              </a:rPr>
              <a:t> areas, </a:t>
            </a:r>
            <a:r>
              <a:rPr lang="fr-FR" sz="1200" kern="1200" baseline="0" dirty="0" err="1" smtClean="0">
                <a:solidFill>
                  <a:schemeClr val="tx1"/>
                </a:solidFill>
                <a:effectLst/>
                <a:latin typeface="+mn-lt"/>
                <a:ea typeface="+mn-ea"/>
                <a:cs typeface="+mn-cs"/>
              </a:rPr>
              <a:t>above</a:t>
            </a:r>
            <a:r>
              <a:rPr lang="fr-FR" sz="1200" kern="1200" baseline="0" dirty="0" smtClean="0">
                <a:solidFill>
                  <a:schemeClr val="tx1"/>
                </a:solidFill>
                <a:effectLst/>
                <a:latin typeface="+mn-lt"/>
                <a:ea typeface="+mn-ea"/>
                <a:cs typeface="+mn-cs"/>
              </a:rPr>
              <a:t> the black line, have </a:t>
            </a:r>
            <a:r>
              <a:rPr lang="fr-FR" sz="1200" kern="1200" baseline="0" dirty="0" err="1" smtClean="0">
                <a:solidFill>
                  <a:schemeClr val="tx1"/>
                </a:solidFill>
                <a:effectLst/>
                <a:latin typeface="+mn-lt"/>
                <a:ea typeface="+mn-ea"/>
                <a:cs typeface="+mn-cs"/>
              </a:rPr>
              <a:t>shifted</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southwards</a:t>
            </a:r>
            <a:r>
              <a:rPr lang="fr-FR" sz="1200" kern="1200" baseline="0" dirty="0" smtClean="0">
                <a:solidFill>
                  <a:schemeClr val="tx1"/>
                </a:solidFill>
                <a:effectLst/>
                <a:latin typeface="+mn-lt"/>
                <a:ea typeface="+mn-ea"/>
                <a:cs typeface="+mn-cs"/>
              </a:rPr>
              <a:t>, at </a:t>
            </a:r>
            <a:r>
              <a:rPr lang="fr-FR" sz="1200" kern="1200" baseline="0" dirty="0" err="1" smtClean="0">
                <a:solidFill>
                  <a:schemeClr val="tx1"/>
                </a:solidFill>
                <a:effectLst/>
                <a:latin typeface="+mn-lt"/>
                <a:ea typeface="+mn-ea"/>
                <a:cs typeface="+mn-cs"/>
              </a:rPr>
              <a:t>some</a:t>
            </a:r>
            <a:r>
              <a:rPr lang="fr-FR" sz="1200" kern="1200" baseline="0" dirty="0" smtClean="0">
                <a:solidFill>
                  <a:schemeClr val="tx1"/>
                </a:solidFill>
                <a:effectLst/>
                <a:latin typeface="+mn-lt"/>
                <a:ea typeface="+mn-ea"/>
                <a:cs typeface="+mn-cs"/>
              </a:rPr>
              <a:t> parts up to 4 </a:t>
            </a:r>
            <a:r>
              <a:rPr lang="fr-FR" sz="1200" kern="1200" baseline="0" dirty="0" err="1" smtClean="0">
                <a:solidFill>
                  <a:schemeClr val="tx1"/>
                </a:solidFill>
                <a:effectLst/>
                <a:latin typeface="+mn-lt"/>
                <a:ea typeface="+mn-ea"/>
                <a:cs typeface="+mn-cs"/>
              </a:rPr>
              <a:t>meters</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smtClean="0">
                <a:solidFill>
                  <a:schemeClr val="tx1"/>
                </a:solidFill>
                <a:effectLst/>
                <a:latin typeface="+mn-lt"/>
                <a:ea typeface="+mn-ea"/>
                <a:cs typeface="+mn-cs"/>
              </a:rPr>
              <a:t>The </a:t>
            </a:r>
            <a:r>
              <a:rPr lang="fr-FR" sz="1200" kern="1200" dirty="0" err="1" smtClean="0">
                <a:solidFill>
                  <a:schemeClr val="tx1"/>
                </a:solidFill>
                <a:effectLst/>
                <a:latin typeface="+mn-lt"/>
                <a:ea typeface="+mn-ea"/>
                <a:cs typeface="+mn-cs"/>
              </a:rPr>
              <a:t>resulting</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energy</a:t>
            </a:r>
            <a:r>
              <a:rPr lang="fr-FR" sz="1200" kern="1200" baseline="0" dirty="0" smtClean="0">
                <a:solidFill>
                  <a:schemeClr val="tx1"/>
                </a:solidFill>
                <a:effectLst/>
                <a:latin typeface="+mn-lt"/>
                <a:ea typeface="+mn-ea"/>
                <a:cs typeface="+mn-cs"/>
              </a:rPr>
              <a:t> of </a:t>
            </a:r>
            <a:r>
              <a:rPr lang="fr-FR" sz="1200" kern="1200" baseline="0" dirty="0" err="1" smtClean="0">
                <a:solidFill>
                  <a:schemeClr val="tx1"/>
                </a:solidFill>
                <a:effectLst/>
                <a:latin typeface="+mn-lt"/>
                <a:ea typeface="+mn-ea"/>
                <a:cs typeface="+mn-cs"/>
              </a:rPr>
              <a:t>this</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shifting</a:t>
            </a:r>
            <a:r>
              <a:rPr lang="fr-FR" sz="1200" kern="1200" baseline="0" dirty="0" smtClean="0">
                <a:solidFill>
                  <a:schemeClr val="tx1"/>
                </a:solidFill>
                <a:effectLst/>
                <a:latin typeface="+mn-lt"/>
                <a:ea typeface="+mn-ea"/>
                <a:cs typeface="+mn-cs"/>
              </a:rPr>
              <a:t> land </a:t>
            </a:r>
            <a:r>
              <a:rPr lang="fr-FR" sz="1200" kern="1200" baseline="0" dirty="0" err="1" smtClean="0">
                <a:solidFill>
                  <a:schemeClr val="tx1"/>
                </a:solidFill>
                <a:effectLst/>
                <a:latin typeface="+mn-lt"/>
                <a:ea typeface="+mn-ea"/>
                <a:cs typeface="+mn-cs"/>
              </a:rPr>
              <a:t>caused</a:t>
            </a:r>
            <a:r>
              <a:rPr lang="fr-FR" sz="1200" kern="1200" baseline="0" dirty="0" smtClean="0">
                <a:solidFill>
                  <a:schemeClr val="tx1"/>
                </a:solidFill>
                <a:effectLst/>
                <a:latin typeface="+mn-lt"/>
                <a:ea typeface="+mn-ea"/>
                <a:cs typeface="+mn-cs"/>
              </a:rPr>
              <a:t> a tsunami </a:t>
            </a:r>
            <a:r>
              <a:rPr lang="fr-FR" sz="1200" kern="1200" baseline="0" dirty="0" err="1" smtClean="0">
                <a:solidFill>
                  <a:schemeClr val="tx1"/>
                </a:solidFill>
                <a:effectLst/>
                <a:latin typeface="+mn-lt"/>
                <a:ea typeface="+mn-ea"/>
                <a:cs typeface="+mn-cs"/>
              </a:rPr>
              <a:t>that</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killed</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thousands</a:t>
            </a:r>
            <a:r>
              <a:rPr lang="fr-FR" sz="1200" kern="1200" baseline="0" dirty="0" smtClean="0">
                <a:solidFill>
                  <a:schemeClr val="tx1"/>
                </a:solidFill>
                <a:effectLst/>
                <a:latin typeface="+mn-lt"/>
                <a:ea typeface="+mn-ea"/>
                <a:cs typeface="+mn-cs"/>
              </a:rPr>
              <a:t> of people and </a:t>
            </a:r>
            <a:r>
              <a:rPr lang="fr-FR" sz="1200" kern="1200" baseline="0" dirty="0" err="1" smtClean="0">
                <a:solidFill>
                  <a:schemeClr val="tx1"/>
                </a:solidFill>
                <a:effectLst/>
                <a:latin typeface="+mn-lt"/>
                <a:ea typeface="+mn-ea"/>
                <a:cs typeface="+mn-cs"/>
              </a:rPr>
              <a:t>destructed</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many</a:t>
            </a:r>
            <a:r>
              <a:rPr lang="fr-FR" sz="1200" kern="1200" baseline="0" dirty="0" smtClean="0">
                <a:solidFill>
                  <a:schemeClr val="tx1"/>
                </a:solidFill>
                <a:effectLst/>
                <a:latin typeface="+mn-lt"/>
                <a:ea typeface="+mn-ea"/>
                <a:cs typeface="+mn-cs"/>
              </a:rPr>
              <a:t> parts of the </a:t>
            </a:r>
            <a:r>
              <a:rPr lang="fr-FR" sz="1200" kern="1200" baseline="0" dirty="0" err="1" smtClean="0">
                <a:solidFill>
                  <a:schemeClr val="tx1"/>
                </a:solidFill>
                <a:effectLst/>
                <a:latin typeface="+mn-lt"/>
                <a:ea typeface="+mn-ea"/>
                <a:cs typeface="+mn-cs"/>
              </a:rPr>
              <a:t>coastline</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towns</a:t>
            </a:r>
            <a:r>
              <a:rPr lang="fr-FR" sz="1200" kern="1200" baseline="0" smtClean="0">
                <a:solidFill>
                  <a:schemeClr val="tx1"/>
                </a:solidFill>
                <a:effectLst/>
                <a:latin typeface="+mn-lt"/>
                <a:ea typeface="+mn-ea"/>
                <a:cs typeface="+mn-cs"/>
              </a:rPr>
              <a:t> and villages </a:t>
            </a:r>
            <a:r>
              <a:rPr lang="fr-FR" sz="1200" kern="1200" baseline="0" dirty="0" smtClean="0">
                <a:solidFill>
                  <a:schemeClr val="tx1"/>
                </a:solidFill>
                <a:effectLst/>
                <a:latin typeface="+mn-lt"/>
                <a:ea typeface="+mn-ea"/>
                <a:cs typeface="+mn-cs"/>
              </a:rPr>
              <a:t>of the </a:t>
            </a:r>
            <a:r>
              <a:rPr lang="fr-FR" sz="1200" kern="1200" baseline="0" dirty="0" err="1" smtClean="0">
                <a:solidFill>
                  <a:schemeClr val="tx1"/>
                </a:solidFill>
                <a:effectLst/>
                <a:latin typeface="+mn-lt"/>
                <a:ea typeface="+mn-ea"/>
                <a:cs typeface="+mn-cs"/>
              </a:rPr>
              <a:t>island</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map is a product of the TEP </a:t>
            </a:r>
            <a:r>
              <a:rPr lang="en-GB" sz="1200" kern="1200" dirty="0" err="1" smtClean="0">
                <a:solidFill>
                  <a:schemeClr val="tx1"/>
                </a:solidFill>
                <a:effectLst/>
                <a:latin typeface="+mn-lt"/>
                <a:ea typeface="+mn-ea"/>
                <a:cs typeface="+mn-cs"/>
              </a:rPr>
              <a:t>geohazards</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684947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1"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Kick-Off &amp; Progress</a:t>
            </a:r>
            <a:endParaRPr lang="en-GB" sz="1200" b="1"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endParaRP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Potential Sentinel expansion system study activities initiated</a:t>
            </a: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End-to-end performance simulation campaigns </a:t>
            </a: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Scientific studies in support of mission requirements definition</a:t>
            </a: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Pre-developments of most critical technologies. </a:t>
            </a:r>
          </a:p>
          <a:p>
            <a:pPr>
              <a:spcAft>
                <a:spcPts val="600"/>
              </a:spcAft>
            </a:pPr>
            <a:endParaRPr lang="en-US" sz="1400" b="1" dirty="0" smtClean="0">
              <a:solidFill>
                <a:srgbClr val="FFFFFF"/>
              </a:solidFill>
              <a:effectLst>
                <a:outerShdw blurRad="38100" dist="38100" dir="2700000" algn="tl">
                  <a:srgbClr val="000000">
                    <a:alpha val="43137"/>
                  </a:srgbClr>
                </a:outerShdw>
              </a:effectLst>
            </a:endParaRPr>
          </a:p>
          <a:p>
            <a:pPr>
              <a:spcAft>
                <a:spcPts val="600"/>
              </a:spcAft>
            </a:pPr>
            <a:r>
              <a:rPr lang="en-US" sz="1400" b="1" dirty="0" smtClean="0">
                <a:solidFill>
                  <a:srgbClr val="FFFFFF"/>
                </a:solidFill>
                <a:effectLst>
                  <a:outerShdw blurRad="38100" dist="38100" dir="2700000" algn="tl">
                    <a:srgbClr val="000000">
                      <a:alpha val="43137"/>
                    </a:srgbClr>
                  </a:outerShdw>
                </a:effectLst>
              </a:rPr>
              <a:t>Copernicus Long Term Scenario </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20 new spacecraft</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6 new mission domains: </a:t>
            </a:r>
            <a:r>
              <a:rPr lang="en-GB" dirty="0" smtClean="0">
                <a:solidFill>
                  <a:srgbClr val="FFFFFF"/>
                </a:solidFill>
                <a:effectLst>
                  <a:outerShdw blurRad="38100" dist="38100" dir="2700000" algn="tl">
                    <a:srgbClr val="000000">
                      <a:alpha val="43137"/>
                    </a:srgbClr>
                  </a:outerShdw>
                </a:effectLst>
              </a:rPr>
              <a:t>CO</a:t>
            </a:r>
            <a:r>
              <a:rPr lang="en-GB" baseline="-25000" dirty="0" smtClean="0">
                <a:solidFill>
                  <a:srgbClr val="FFFFFF"/>
                </a:solidFill>
                <a:effectLst>
                  <a:outerShdw blurRad="38100" dist="38100" dir="2700000" algn="tl">
                    <a:srgbClr val="000000">
                      <a:alpha val="43137"/>
                    </a:srgbClr>
                  </a:outerShdw>
                </a:effectLst>
              </a:rPr>
              <a:t>2</a:t>
            </a:r>
            <a:r>
              <a:rPr lang="en-GB" dirty="0" smtClean="0">
                <a:solidFill>
                  <a:srgbClr val="FFFFFF"/>
                </a:solidFill>
                <a:effectLst>
                  <a:outerShdw blurRad="38100" dist="38100" dir="2700000" algn="tl">
                    <a:srgbClr val="000000">
                      <a:alpha val="43137"/>
                    </a:srgbClr>
                  </a:outerShdw>
                </a:effectLst>
              </a:rPr>
              <a:t> imaging spectrometry, thermal / hyperspectral / microwave imaging, etc.</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Integration of NewSpace and national mission data</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Sophisticated, operational data access </a:t>
            </a:r>
          </a:p>
          <a:p>
            <a:pPr marL="342900" indent="-342900">
              <a:buFontTx/>
              <a:buChar char="-"/>
            </a:pPr>
            <a:endParaRPr lang="en-US" sz="1400" dirty="0" smtClean="0">
              <a:solidFill>
                <a:srgbClr val="FFFFFF"/>
              </a:solidFill>
              <a:effectLst>
                <a:outerShdw blurRad="38100" dist="38100" dir="2700000" algn="tl">
                  <a:srgbClr val="000000">
                    <a:alpha val="43137"/>
                  </a:srgbClr>
                </a:outerShdw>
              </a:effectLst>
            </a:endParaRPr>
          </a:p>
          <a:p>
            <a:r>
              <a:rPr lang="en-US" sz="1400" b="1" dirty="0" smtClean="0">
                <a:solidFill>
                  <a:srgbClr val="FFFFFF"/>
                </a:solidFill>
                <a:effectLst>
                  <a:outerShdw blurRad="38100" dist="38100" dir="2700000" algn="tl">
                    <a:srgbClr val="000000">
                      <a:alpha val="43137"/>
                    </a:srgbClr>
                  </a:outerShdw>
                </a:effectLst>
              </a:rPr>
              <a:t>Cost Estimate for Space: 8 Bn Euro (EU MFF + ESA CM)</a:t>
            </a:r>
          </a:p>
          <a:p>
            <a:endParaRPr lang="en-US" sz="1050" b="1" dirty="0" smtClean="0">
              <a:solidFill>
                <a:srgbClr val="FFFFFF"/>
              </a:solidFill>
              <a:effectLst>
                <a:outerShdw blurRad="38100" dist="38100" dir="2700000" algn="tl">
                  <a:srgbClr val="000000">
                    <a:alpha val="43137"/>
                  </a:srgbClr>
                </a:outerShdw>
              </a:effectLst>
            </a:endParaRPr>
          </a:p>
          <a:p>
            <a:r>
              <a:rPr lang="en-US" sz="1400" b="1" dirty="0" smtClean="0">
                <a:solidFill>
                  <a:srgbClr val="FFFFFF"/>
                </a:solidFill>
                <a:effectLst>
                  <a:outerShdw blurRad="38100" dist="38100" dir="2700000" algn="tl">
                    <a:srgbClr val="000000">
                      <a:alpha val="43137"/>
                    </a:srgbClr>
                  </a:outerShdw>
                </a:effectLst>
              </a:rPr>
              <a:t>CM19 proposal: 1,4 bn Euro (+0,6 bn at CM22/25)</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2615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 rough increased launch figure</a:t>
            </a:r>
            <a:r>
              <a:rPr lang="en-GB" baseline="0" dirty="0" smtClean="0"/>
              <a:t> refers to all EO missions with a mass &gt;50 kg, excluding </a:t>
            </a:r>
            <a:r>
              <a:rPr lang="en-GB" baseline="0" dirty="0" err="1" smtClean="0"/>
              <a:t>meteo</a:t>
            </a:r>
            <a:r>
              <a:rPr lang="en-GB" baseline="0" dirty="0" smtClean="0"/>
              <a:t>, and is based upon the Euroconsult data of 2017. The transition is occurring right now: roughly between 2015 and 2020.</a:t>
            </a:r>
          </a:p>
          <a:p>
            <a:pPr marL="171450" indent="-171450">
              <a:buFont typeface="Arial" panose="020B0604020202020204" pitchFamily="34" charset="0"/>
              <a:buChar char="•"/>
            </a:pPr>
            <a:r>
              <a:rPr lang="en-GB" baseline="0" dirty="0" smtClean="0"/>
              <a:t>For Copernicus alone, the daily data generated is approximately 15TB, and the daily data circulated 150TB. As this dataflow increases and accumulated in the archives, the total data stored in the ESA archive is entering the PB era. In 2018 +- 20 TB of EO data is stored, by 2026, this figures will have increased five-fold as it surpassed the 100 PB mark.</a:t>
            </a:r>
          </a:p>
          <a:p>
            <a:pPr marL="171450" indent="-171450">
              <a:buFont typeface="Arial" panose="020B0604020202020204" pitchFamily="34" charset="0"/>
              <a:buChar char="•"/>
            </a:pPr>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07B1C88E-ADF9-45D4-9B32-0A51CD5CFBEE}" type="slidenum">
              <a:rPr lang="en-US" altLang="en-US" smtClean="0"/>
              <a:pPr>
                <a:defRPr/>
              </a:pPr>
              <a:t>8</a:t>
            </a:fld>
            <a:endParaRPr lang="en-US" altLang="en-US"/>
          </a:p>
        </p:txBody>
      </p:sp>
    </p:spTree>
    <p:extLst>
      <p:ext uri="{BB962C8B-B14F-4D97-AF65-F5344CB8AC3E}">
        <p14:creationId xmlns:p14="http://schemas.microsoft.com/office/powerpoint/2010/main" val="1699152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a:xfrm>
            <a:off x="4005392" y="8133501"/>
            <a:ext cx="3065570" cy="428582"/>
          </a:xfrm>
          <a:prstGeom prst="rect">
            <a:avLst/>
          </a:prstGeom>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0365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9" Type="http://schemas.openxmlformats.org/officeDocument/2006/relationships/image" Target="../media/image43.png"/><Relationship Id="rId20" Type="http://schemas.openxmlformats.org/officeDocument/2006/relationships/image" Target="../media/image53.png"/><Relationship Id="rId21" Type="http://schemas.openxmlformats.org/officeDocument/2006/relationships/image" Target="../media/image54.png"/><Relationship Id="rId22" Type="http://schemas.openxmlformats.org/officeDocument/2006/relationships/image" Target="../media/image55.png"/><Relationship Id="rId23" Type="http://schemas.openxmlformats.org/officeDocument/2006/relationships/image" Target="../media/image56.png"/><Relationship Id="rId24" Type="http://schemas.openxmlformats.org/officeDocument/2006/relationships/image" Target="../media/image57.png"/><Relationship Id="rId25" Type="http://schemas.openxmlformats.org/officeDocument/2006/relationships/image" Target="../media/image58.png"/><Relationship Id="rId26" Type="http://schemas.openxmlformats.org/officeDocument/2006/relationships/image" Target="../media/image59.png"/><Relationship Id="rId27" Type="http://schemas.openxmlformats.org/officeDocument/2006/relationships/image" Target="../media/image60.png"/><Relationship Id="rId28" Type="http://schemas.openxmlformats.org/officeDocument/2006/relationships/image" Target="../media/image61.png"/><Relationship Id="rId29" Type="http://schemas.openxmlformats.org/officeDocument/2006/relationships/image" Target="../media/image62.png"/><Relationship Id="rId10" Type="http://schemas.openxmlformats.org/officeDocument/2006/relationships/image" Target="../media/image12.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1" Type="http://schemas.openxmlformats.org/officeDocument/2006/relationships/slideMaster" Target="../slideMasters/slideMaster11.xml"/><Relationship Id="rId2" Type="http://schemas.openxmlformats.org/officeDocument/2006/relationships/image" Target="../media/image70.jpeg"/><Relationship Id="rId3" Type="http://schemas.openxmlformats.org/officeDocument/2006/relationships/image" Target="../media/image5.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s>
</file>

<file path=ppt/slideLayouts/_rels/slideLayout101.xml.rels><?xml version="1.0" encoding="UTF-8" standalone="yes"?>
<Relationships xmlns="http://schemas.openxmlformats.org/package/2006/relationships"><Relationship Id="rId9" Type="http://schemas.openxmlformats.org/officeDocument/2006/relationships/image" Target="../media/image43.png"/><Relationship Id="rId20" Type="http://schemas.openxmlformats.org/officeDocument/2006/relationships/image" Target="../media/image53.png"/><Relationship Id="rId21" Type="http://schemas.openxmlformats.org/officeDocument/2006/relationships/image" Target="../media/image54.png"/><Relationship Id="rId22" Type="http://schemas.openxmlformats.org/officeDocument/2006/relationships/image" Target="../media/image55.png"/><Relationship Id="rId23" Type="http://schemas.openxmlformats.org/officeDocument/2006/relationships/image" Target="../media/image56.png"/><Relationship Id="rId24" Type="http://schemas.openxmlformats.org/officeDocument/2006/relationships/image" Target="../media/image57.png"/><Relationship Id="rId25" Type="http://schemas.openxmlformats.org/officeDocument/2006/relationships/image" Target="../media/image58.png"/><Relationship Id="rId26" Type="http://schemas.openxmlformats.org/officeDocument/2006/relationships/image" Target="../media/image59.png"/><Relationship Id="rId27" Type="http://schemas.openxmlformats.org/officeDocument/2006/relationships/image" Target="../media/image60.png"/><Relationship Id="rId28" Type="http://schemas.openxmlformats.org/officeDocument/2006/relationships/image" Target="../media/image61.png"/><Relationship Id="rId29" Type="http://schemas.openxmlformats.org/officeDocument/2006/relationships/image" Target="../media/image62.png"/><Relationship Id="rId10" Type="http://schemas.openxmlformats.org/officeDocument/2006/relationships/image" Target="../media/image12.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1" Type="http://schemas.openxmlformats.org/officeDocument/2006/relationships/slideMaster" Target="../slideMasters/slideMaster11.xml"/><Relationship Id="rId2" Type="http://schemas.openxmlformats.org/officeDocument/2006/relationships/image" Target="../media/image71.jpeg"/><Relationship Id="rId3" Type="http://schemas.openxmlformats.org/officeDocument/2006/relationships/image" Target="../media/image5.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s>
</file>

<file path=ppt/slideLayouts/_rels/slideLayout102.xml.rels><?xml version="1.0" encoding="UTF-8" standalone="yes"?>
<Relationships xmlns="http://schemas.openxmlformats.org/package/2006/relationships"><Relationship Id="rId9" Type="http://schemas.openxmlformats.org/officeDocument/2006/relationships/image" Target="../media/image43.png"/><Relationship Id="rId20" Type="http://schemas.openxmlformats.org/officeDocument/2006/relationships/image" Target="../media/image53.png"/><Relationship Id="rId21" Type="http://schemas.openxmlformats.org/officeDocument/2006/relationships/image" Target="../media/image54.png"/><Relationship Id="rId22" Type="http://schemas.openxmlformats.org/officeDocument/2006/relationships/image" Target="../media/image55.png"/><Relationship Id="rId23" Type="http://schemas.openxmlformats.org/officeDocument/2006/relationships/image" Target="../media/image56.png"/><Relationship Id="rId24" Type="http://schemas.openxmlformats.org/officeDocument/2006/relationships/image" Target="../media/image57.png"/><Relationship Id="rId25" Type="http://schemas.openxmlformats.org/officeDocument/2006/relationships/image" Target="../media/image73.png"/><Relationship Id="rId26" Type="http://schemas.openxmlformats.org/officeDocument/2006/relationships/image" Target="../media/image59.png"/><Relationship Id="rId27" Type="http://schemas.openxmlformats.org/officeDocument/2006/relationships/image" Target="../media/image60.png"/><Relationship Id="rId28" Type="http://schemas.openxmlformats.org/officeDocument/2006/relationships/image" Target="../media/image74.png"/><Relationship Id="rId29" Type="http://schemas.openxmlformats.org/officeDocument/2006/relationships/image" Target="../media/image31.png"/><Relationship Id="rId10" Type="http://schemas.openxmlformats.org/officeDocument/2006/relationships/image" Target="../media/image12.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1" Type="http://schemas.openxmlformats.org/officeDocument/2006/relationships/slideMaster" Target="../slideMasters/slideMaster11.xml"/><Relationship Id="rId2" Type="http://schemas.openxmlformats.org/officeDocument/2006/relationships/image" Target="../media/image72.jpeg"/><Relationship Id="rId3" Type="http://schemas.openxmlformats.org/officeDocument/2006/relationships/image" Target="../media/image5.png"/><Relationship Id="rId4" Type="http://schemas.openxmlformats.org/officeDocument/2006/relationships/image" Target="../media/image65.png"/><Relationship Id="rId5" Type="http://schemas.openxmlformats.org/officeDocument/2006/relationships/image" Target="../media/image64.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s>
</file>

<file path=ppt/slideLayouts/_rels/slideLayout103.xml.rels><?xml version="1.0" encoding="UTF-8" standalone="yes"?>
<Relationships xmlns="http://schemas.openxmlformats.org/package/2006/relationships"><Relationship Id="rId9" Type="http://schemas.openxmlformats.org/officeDocument/2006/relationships/image" Target="../media/image43.png"/><Relationship Id="rId20" Type="http://schemas.openxmlformats.org/officeDocument/2006/relationships/image" Target="../media/image53.png"/><Relationship Id="rId21" Type="http://schemas.openxmlformats.org/officeDocument/2006/relationships/image" Target="../media/image54.png"/><Relationship Id="rId22" Type="http://schemas.openxmlformats.org/officeDocument/2006/relationships/image" Target="../media/image55.png"/><Relationship Id="rId23" Type="http://schemas.openxmlformats.org/officeDocument/2006/relationships/image" Target="../media/image56.png"/><Relationship Id="rId24" Type="http://schemas.openxmlformats.org/officeDocument/2006/relationships/image" Target="../media/image57.png"/><Relationship Id="rId25" Type="http://schemas.openxmlformats.org/officeDocument/2006/relationships/image" Target="../media/image58.png"/><Relationship Id="rId26" Type="http://schemas.openxmlformats.org/officeDocument/2006/relationships/image" Target="../media/image59.png"/><Relationship Id="rId27" Type="http://schemas.openxmlformats.org/officeDocument/2006/relationships/image" Target="../media/image60.png"/><Relationship Id="rId28" Type="http://schemas.openxmlformats.org/officeDocument/2006/relationships/image" Target="../media/image61.png"/><Relationship Id="rId29" Type="http://schemas.openxmlformats.org/officeDocument/2006/relationships/image" Target="../media/image62.png"/><Relationship Id="rId10" Type="http://schemas.openxmlformats.org/officeDocument/2006/relationships/image" Target="../media/image12.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1" Type="http://schemas.openxmlformats.org/officeDocument/2006/relationships/slideMaster" Target="../slideMasters/slideMaster11.xml"/><Relationship Id="rId2" Type="http://schemas.openxmlformats.org/officeDocument/2006/relationships/image" Target="../media/image75.png"/><Relationship Id="rId3" Type="http://schemas.openxmlformats.org/officeDocument/2006/relationships/image" Target="../media/image5.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s>
</file>

<file path=ppt/slideLayouts/_rels/slideLayout104.xml.rels><?xml version="1.0" encoding="UTF-8" standalone="yes"?>
<Relationships xmlns="http://schemas.openxmlformats.org/package/2006/relationships"><Relationship Id="rId9" Type="http://schemas.openxmlformats.org/officeDocument/2006/relationships/image" Target="../media/image41.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image" Target="../media/image56.png"/><Relationship Id="rId26" Type="http://schemas.openxmlformats.org/officeDocument/2006/relationships/image" Target="../media/image57.png"/><Relationship Id="rId27" Type="http://schemas.openxmlformats.org/officeDocument/2006/relationships/image" Target="../media/image58.png"/><Relationship Id="rId28" Type="http://schemas.openxmlformats.org/officeDocument/2006/relationships/image" Target="../media/image59.png"/><Relationship Id="rId29" Type="http://schemas.openxmlformats.org/officeDocument/2006/relationships/image" Target="../media/image60.png"/><Relationship Id="rId30" Type="http://schemas.openxmlformats.org/officeDocument/2006/relationships/image" Target="../media/image61.png"/><Relationship Id="rId31" Type="http://schemas.openxmlformats.org/officeDocument/2006/relationships/image" Target="../media/image62.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12.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9" Type="http://schemas.openxmlformats.org/officeDocument/2006/relationships/image" Target="../media/image50.png"/><Relationship Id="rId1" Type="http://schemas.openxmlformats.org/officeDocument/2006/relationships/slideMaster" Target="../slideMasters/slideMaster11.xml"/><Relationship Id="rId2" Type="http://schemas.openxmlformats.org/officeDocument/2006/relationships/image" Target="../media/image68.png"/><Relationship Id="rId3" Type="http://schemas.openxmlformats.org/officeDocument/2006/relationships/image" Target="../media/image75.png"/><Relationship Id="rId4" Type="http://schemas.openxmlformats.org/officeDocument/2006/relationships/image" Target="../media/image5.png"/><Relationship Id="rId5" Type="http://schemas.openxmlformats.org/officeDocument/2006/relationships/image" Target="../media/image76.jpe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40.png"/></Relationships>
</file>

<file path=ppt/slideLayouts/_rels/slideLayout105.xml.rels><?xml version="1.0" encoding="UTF-8" standalone="yes"?>
<Relationships xmlns="http://schemas.openxmlformats.org/package/2006/relationships"><Relationship Id="rId9" Type="http://schemas.openxmlformats.org/officeDocument/2006/relationships/image" Target="../media/image44.png"/><Relationship Id="rId20" Type="http://schemas.openxmlformats.org/officeDocument/2006/relationships/image" Target="../media/image55.png"/><Relationship Id="rId21" Type="http://schemas.openxmlformats.org/officeDocument/2006/relationships/image" Target="../media/image56.png"/><Relationship Id="rId22" Type="http://schemas.openxmlformats.org/officeDocument/2006/relationships/image" Target="../media/image57.png"/><Relationship Id="rId23" Type="http://schemas.openxmlformats.org/officeDocument/2006/relationships/image" Target="../media/image79.png"/><Relationship Id="rId24" Type="http://schemas.openxmlformats.org/officeDocument/2006/relationships/image" Target="../media/image59.png"/><Relationship Id="rId25" Type="http://schemas.openxmlformats.org/officeDocument/2006/relationships/image" Target="../media/image60.png"/><Relationship Id="rId26" Type="http://schemas.openxmlformats.org/officeDocument/2006/relationships/image" Target="../media/image80.png"/><Relationship Id="rId27" Type="http://schemas.openxmlformats.org/officeDocument/2006/relationships/image" Target="../media/image65.png"/><Relationship Id="rId28" Type="http://schemas.openxmlformats.org/officeDocument/2006/relationships/image" Target="../media/image64.png"/><Relationship Id="rId10" Type="http://schemas.openxmlformats.org/officeDocument/2006/relationships/image" Target="../media/image45.png"/><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png"/><Relationship Id="rId15" Type="http://schemas.openxmlformats.org/officeDocument/2006/relationships/image" Target="../media/image50.png"/><Relationship Id="rId16" Type="http://schemas.openxmlformats.org/officeDocument/2006/relationships/image" Target="../media/image51.png"/><Relationship Id="rId17" Type="http://schemas.openxmlformats.org/officeDocument/2006/relationships/image" Target="../media/image52.png"/><Relationship Id="rId18" Type="http://schemas.openxmlformats.org/officeDocument/2006/relationships/image" Target="../media/image53.png"/><Relationship Id="rId19" Type="http://schemas.openxmlformats.org/officeDocument/2006/relationships/image" Target="../media/image54.png"/><Relationship Id="rId1" Type="http://schemas.openxmlformats.org/officeDocument/2006/relationships/slideMaster" Target="../slideMasters/slideMaster11.xml"/><Relationship Id="rId2" Type="http://schemas.openxmlformats.org/officeDocument/2006/relationships/image" Target="../media/image77.jpeg"/><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78.png"/><Relationship Id="rId7" Type="http://schemas.openxmlformats.org/officeDocument/2006/relationships/image" Target="../media/image43.png"/><Relationship Id="rId8" Type="http://schemas.openxmlformats.org/officeDocument/2006/relationships/image" Target="../media/image12.png"/></Relationships>
</file>

<file path=ppt/slideLayouts/_rels/slideLayout106.xml.rels><?xml version="1.0" encoding="UTF-8" standalone="yes"?>
<Relationships xmlns="http://schemas.openxmlformats.org/package/2006/relationships"><Relationship Id="rId9" Type="http://schemas.openxmlformats.org/officeDocument/2006/relationships/image" Target="../media/image12.png"/><Relationship Id="rId20" Type="http://schemas.openxmlformats.org/officeDocument/2006/relationships/image" Target="../media/image54.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 Id="rId25" Type="http://schemas.openxmlformats.org/officeDocument/2006/relationships/image" Target="../media/image59.png"/><Relationship Id="rId26" Type="http://schemas.openxmlformats.org/officeDocument/2006/relationships/image" Target="../media/image60.png"/><Relationship Id="rId27" Type="http://schemas.openxmlformats.org/officeDocument/2006/relationships/image" Target="../media/image61.png"/><Relationship Id="rId28" Type="http://schemas.openxmlformats.org/officeDocument/2006/relationships/image" Target="../media/image62.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image" Target="../media/image47.png"/><Relationship Id="rId14" Type="http://schemas.openxmlformats.org/officeDocument/2006/relationships/image" Target="../media/image48.png"/><Relationship Id="rId15" Type="http://schemas.openxmlformats.org/officeDocument/2006/relationships/image" Target="../media/image49.png"/><Relationship Id="rId16" Type="http://schemas.openxmlformats.org/officeDocument/2006/relationships/image" Target="../media/image50.png"/><Relationship Id="rId17" Type="http://schemas.openxmlformats.org/officeDocument/2006/relationships/image" Target="../media/image51.png"/><Relationship Id="rId18" Type="http://schemas.openxmlformats.org/officeDocument/2006/relationships/image" Target="../media/image52.png"/><Relationship Id="rId19" Type="http://schemas.openxmlformats.org/officeDocument/2006/relationships/image" Target="../media/image53.png"/><Relationship Id="rId1" Type="http://schemas.openxmlformats.org/officeDocument/2006/relationships/slideMaster" Target="../slideMasters/slideMaster11.xml"/><Relationship Id="rId2" Type="http://schemas.openxmlformats.org/officeDocument/2006/relationships/image" Target="../media/image36.jpe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12.png"/><Relationship Id="rId20" Type="http://schemas.openxmlformats.org/officeDocument/2006/relationships/image" Target="../media/image23.png"/><Relationship Id="rId21" Type="http://schemas.openxmlformats.org/officeDocument/2006/relationships/image" Target="../media/image24.png"/><Relationship Id="rId22" Type="http://schemas.openxmlformats.org/officeDocument/2006/relationships/image" Target="../media/image25.png"/><Relationship Id="rId23" Type="http://schemas.openxmlformats.org/officeDocument/2006/relationships/image" Target="../media/image26.png"/><Relationship Id="rId24" Type="http://schemas.openxmlformats.org/officeDocument/2006/relationships/image" Target="../media/image27.png"/><Relationship Id="rId25" Type="http://schemas.openxmlformats.org/officeDocument/2006/relationships/image" Target="../media/image28.png"/><Relationship Id="rId26" Type="http://schemas.openxmlformats.org/officeDocument/2006/relationships/image" Target="../media/image29.png"/><Relationship Id="rId27" Type="http://schemas.openxmlformats.org/officeDocument/2006/relationships/image" Target="../media/image30.png"/><Relationship Id="rId28" Type="http://schemas.openxmlformats.org/officeDocument/2006/relationships/image" Target="../media/image34.png"/><Relationship Id="rId29" Type="http://schemas.openxmlformats.org/officeDocument/2006/relationships/image" Target="../media/image31.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png"/><Relationship Id="rId19" Type="http://schemas.openxmlformats.org/officeDocument/2006/relationships/image" Target="../media/image22.png"/><Relationship Id="rId1" Type="http://schemas.openxmlformats.org/officeDocument/2006/relationships/slideMaster" Target="../slideMasters/slideMaster2.xml"/><Relationship Id="rId2" Type="http://schemas.openxmlformats.org/officeDocument/2006/relationships/image" Target="../media/image32.jpeg"/><Relationship Id="rId3" Type="http://schemas.openxmlformats.org/officeDocument/2006/relationships/image" Target="../media/image33.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image" Target="../media/image12.png"/><Relationship Id="rId20" Type="http://schemas.openxmlformats.org/officeDocument/2006/relationships/image" Target="../media/image23.png"/><Relationship Id="rId21" Type="http://schemas.openxmlformats.org/officeDocument/2006/relationships/image" Target="../media/image24.png"/><Relationship Id="rId22" Type="http://schemas.openxmlformats.org/officeDocument/2006/relationships/image" Target="../media/image25.png"/><Relationship Id="rId23" Type="http://schemas.openxmlformats.org/officeDocument/2006/relationships/image" Target="../media/image26.png"/><Relationship Id="rId24" Type="http://schemas.openxmlformats.org/officeDocument/2006/relationships/image" Target="../media/image27.png"/><Relationship Id="rId25" Type="http://schemas.openxmlformats.org/officeDocument/2006/relationships/image" Target="../media/image28.png"/><Relationship Id="rId26" Type="http://schemas.openxmlformats.org/officeDocument/2006/relationships/image" Target="../media/image29.png"/><Relationship Id="rId27" Type="http://schemas.openxmlformats.org/officeDocument/2006/relationships/image" Target="../media/image30.png"/><Relationship Id="rId28" Type="http://schemas.openxmlformats.org/officeDocument/2006/relationships/image" Target="../media/image31.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png"/><Relationship Id="rId19" Type="http://schemas.openxmlformats.org/officeDocument/2006/relationships/image" Target="../media/image22.png"/><Relationship Id="rId1" Type="http://schemas.openxmlformats.org/officeDocument/2006/relationships/slideMaster" Target="../slideMasters/slideMaster3.xml"/><Relationship Id="rId2" Type="http://schemas.openxmlformats.org/officeDocument/2006/relationships/image" Target="../media/image36.jpe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9" Type="http://schemas.openxmlformats.org/officeDocument/2006/relationships/image" Target="../media/image12.png"/><Relationship Id="rId20" Type="http://schemas.openxmlformats.org/officeDocument/2006/relationships/image" Target="../media/image23.png"/><Relationship Id="rId21" Type="http://schemas.openxmlformats.org/officeDocument/2006/relationships/image" Target="../media/image24.png"/><Relationship Id="rId22" Type="http://schemas.openxmlformats.org/officeDocument/2006/relationships/image" Target="../media/image25.png"/><Relationship Id="rId23" Type="http://schemas.openxmlformats.org/officeDocument/2006/relationships/image" Target="../media/image26.png"/><Relationship Id="rId24" Type="http://schemas.openxmlformats.org/officeDocument/2006/relationships/image" Target="../media/image27.png"/><Relationship Id="rId25" Type="http://schemas.openxmlformats.org/officeDocument/2006/relationships/image" Target="../media/image28.png"/><Relationship Id="rId26" Type="http://schemas.openxmlformats.org/officeDocument/2006/relationships/image" Target="../media/image29.png"/><Relationship Id="rId27" Type="http://schemas.openxmlformats.org/officeDocument/2006/relationships/image" Target="../media/image30.png"/><Relationship Id="rId28" Type="http://schemas.openxmlformats.org/officeDocument/2006/relationships/image" Target="../media/image38.png"/><Relationship Id="rId29" Type="http://schemas.openxmlformats.org/officeDocument/2006/relationships/image" Target="../media/image31.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png"/><Relationship Id="rId19" Type="http://schemas.openxmlformats.org/officeDocument/2006/relationships/image" Target="../media/image22.png"/><Relationship Id="rId1" Type="http://schemas.openxmlformats.org/officeDocument/2006/relationships/slideMaster" Target="../slideMasters/slideMaster4.xml"/><Relationship Id="rId2" Type="http://schemas.openxmlformats.org/officeDocument/2006/relationships/image" Target="../media/image36.jpeg"/><Relationship Id="rId3" Type="http://schemas.openxmlformats.org/officeDocument/2006/relationships/image" Target="../media/image37.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9" Type="http://schemas.openxmlformats.org/officeDocument/2006/relationships/image" Target="../media/image12.png"/><Relationship Id="rId20" Type="http://schemas.openxmlformats.org/officeDocument/2006/relationships/image" Target="../media/image23.png"/><Relationship Id="rId21" Type="http://schemas.openxmlformats.org/officeDocument/2006/relationships/image" Target="../media/image24.png"/><Relationship Id="rId22" Type="http://schemas.openxmlformats.org/officeDocument/2006/relationships/image" Target="../media/image25.png"/><Relationship Id="rId23" Type="http://schemas.openxmlformats.org/officeDocument/2006/relationships/image" Target="../media/image26.png"/><Relationship Id="rId24" Type="http://schemas.openxmlformats.org/officeDocument/2006/relationships/image" Target="../media/image27.png"/><Relationship Id="rId25" Type="http://schemas.openxmlformats.org/officeDocument/2006/relationships/image" Target="../media/image28.png"/><Relationship Id="rId26" Type="http://schemas.openxmlformats.org/officeDocument/2006/relationships/image" Target="../media/image29.png"/><Relationship Id="rId27" Type="http://schemas.openxmlformats.org/officeDocument/2006/relationships/image" Target="../media/image30.png"/><Relationship Id="rId28" Type="http://schemas.openxmlformats.org/officeDocument/2006/relationships/image" Target="../media/image31.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png"/><Relationship Id="rId19" Type="http://schemas.openxmlformats.org/officeDocument/2006/relationships/image" Target="../media/image22.png"/><Relationship Id="rId1" Type="http://schemas.openxmlformats.org/officeDocument/2006/relationships/slideMaster" Target="../slideMasters/slideMaster5.xml"/><Relationship Id="rId2" Type="http://schemas.openxmlformats.org/officeDocument/2006/relationships/image" Target="../media/image36.jpe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9" Type="http://schemas.openxmlformats.org/officeDocument/2006/relationships/image" Target="../media/image12.png"/><Relationship Id="rId20" Type="http://schemas.openxmlformats.org/officeDocument/2006/relationships/image" Target="../media/image23.png"/><Relationship Id="rId21" Type="http://schemas.openxmlformats.org/officeDocument/2006/relationships/image" Target="../media/image24.png"/><Relationship Id="rId22" Type="http://schemas.openxmlformats.org/officeDocument/2006/relationships/image" Target="../media/image25.png"/><Relationship Id="rId23" Type="http://schemas.openxmlformats.org/officeDocument/2006/relationships/image" Target="../media/image26.png"/><Relationship Id="rId24" Type="http://schemas.openxmlformats.org/officeDocument/2006/relationships/image" Target="../media/image27.png"/><Relationship Id="rId25" Type="http://schemas.openxmlformats.org/officeDocument/2006/relationships/image" Target="../media/image28.png"/><Relationship Id="rId26" Type="http://schemas.openxmlformats.org/officeDocument/2006/relationships/image" Target="../media/image29.png"/><Relationship Id="rId27" Type="http://schemas.openxmlformats.org/officeDocument/2006/relationships/image" Target="../media/image30.png"/><Relationship Id="rId28" Type="http://schemas.openxmlformats.org/officeDocument/2006/relationships/image" Target="../media/image31.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png"/><Relationship Id="rId19" Type="http://schemas.openxmlformats.org/officeDocument/2006/relationships/image" Target="../media/image22.png"/><Relationship Id="rId1" Type="http://schemas.openxmlformats.org/officeDocument/2006/relationships/slideMaster" Target="../slideMasters/slideMaster6.xml"/><Relationship Id="rId2" Type="http://schemas.openxmlformats.org/officeDocument/2006/relationships/image" Target="../media/image36.jpe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9" Type="http://schemas.openxmlformats.org/officeDocument/2006/relationships/image" Target="../media/image12.png"/><Relationship Id="rId20" Type="http://schemas.openxmlformats.org/officeDocument/2006/relationships/image" Target="../media/image23.png"/><Relationship Id="rId21" Type="http://schemas.openxmlformats.org/officeDocument/2006/relationships/image" Target="../media/image24.png"/><Relationship Id="rId22" Type="http://schemas.openxmlformats.org/officeDocument/2006/relationships/image" Target="../media/image25.png"/><Relationship Id="rId23" Type="http://schemas.openxmlformats.org/officeDocument/2006/relationships/image" Target="../media/image26.png"/><Relationship Id="rId24" Type="http://schemas.openxmlformats.org/officeDocument/2006/relationships/image" Target="../media/image27.png"/><Relationship Id="rId25" Type="http://schemas.openxmlformats.org/officeDocument/2006/relationships/image" Target="../media/image28.png"/><Relationship Id="rId26" Type="http://schemas.openxmlformats.org/officeDocument/2006/relationships/image" Target="../media/image29.png"/><Relationship Id="rId27" Type="http://schemas.openxmlformats.org/officeDocument/2006/relationships/image" Target="../media/image30.png"/><Relationship Id="rId28" Type="http://schemas.openxmlformats.org/officeDocument/2006/relationships/image" Target="../media/image31.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png"/><Relationship Id="rId19" Type="http://schemas.openxmlformats.org/officeDocument/2006/relationships/image" Target="../media/image22.png"/><Relationship Id="rId1" Type="http://schemas.openxmlformats.org/officeDocument/2006/relationships/slideMaster" Target="../slideMasters/slideMaster7.xml"/><Relationship Id="rId2" Type="http://schemas.openxmlformats.org/officeDocument/2006/relationships/image" Target="../media/image36.jpe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9" Type="http://schemas.openxmlformats.org/officeDocument/2006/relationships/image" Target="../media/image12.png"/><Relationship Id="rId20" Type="http://schemas.openxmlformats.org/officeDocument/2006/relationships/image" Target="../media/image23.png"/><Relationship Id="rId21" Type="http://schemas.openxmlformats.org/officeDocument/2006/relationships/image" Target="../media/image24.png"/><Relationship Id="rId22" Type="http://schemas.openxmlformats.org/officeDocument/2006/relationships/image" Target="../media/image25.png"/><Relationship Id="rId23" Type="http://schemas.openxmlformats.org/officeDocument/2006/relationships/image" Target="../media/image26.png"/><Relationship Id="rId24" Type="http://schemas.openxmlformats.org/officeDocument/2006/relationships/image" Target="../media/image27.png"/><Relationship Id="rId25" Type="http://schemas.openxmlformats.org/officeDocument/2006/relationships/image" Target="../media/image28.png"/><Relationship Id="rId26" Type="http://schemas.openxmlformats.org/officeDocument/2006/relationships/image" Target="../media/image29.png"/><Relationship Id="rId27" Type="http://schemas.openxmlformats.org/officeDocument/2006/relationships/image" Target="../media/image30.png"/><Relationship Id="rId28" Type="http://schemas.openxmlformats.org/officeDocument/2006/relationships/image" Target="../media/image31.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png"/><Relationship Id="rId19" Type="http://schemas.openxmlformats.org/officeDocument/2006/relationships/image" Target="../media/image22.png"/><Relationship Id="rId1" Type="http://schemas.openxmlformats.org/officeDocument/2006/relationships/slideMaster" Target="../slideMasters/slideMaster8.xml"/><Relationship Id="rId2" Type="http://schemas.openxmlformats.org/officeDocument/2006/relationships/image" Target="../media/image36.jpe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9" Type="http://schemas.openxmlformats.org/officeDocument/2006/relationships/image" Target="../media/image43.png"/><Relationship Id="rId20" Type="http://schemas.openxmlformats.org/officeDocument/2006/relationships/image" Target="../media/image53.png"/><Relationship Id="rId21" Type="http://schemas.openxmlformats.org/officeDocument/2006/relationships/image" Target="../media/image54.png"/><Relationship Id="rId22" Type="http://schemas.openxmlformats.org/officeDocument/2006/relationships/image" Target="../media/image55.png"/><Relationship Id="rId23" Type="http://schemas.openxmlformats.org/officeDocument/2006/relationships/image" Target="../media/image56.png"/><Relationship Id="rId24" Type="http://schemas.openxmlformats.org/officeDocument/2006/relationships/image" Target="../media/image57.png"/><Relationship Id="rId25" Type="http://schemas.openxmlformats.org/officeDocument/2006/relationships/image" Target="../media/image58.png"/><Relationship Id="rId26" Type="http://schemas.openxmlformats.org/officeDocument/2006/relationships/image" Target="../media/image59.png"/><Relationship Id="rId27" Type="http://schemas.openxmlformats.org/officeDocument/2006/relationships/image" Target="../media/image60.png"/><Relationship Id="rId28" Type="http://schemas.openxmlformats.org/officeDocument/2006/relationships/image" Target="../media/image61.png"/><Relationship Id="rId29" Type="http://schemas.openxmlformats.org/officeDocument/2006/relationships/image" Target="../media/image62.png"/><Relationship Id="rId10" Type="http://schemas.openxmlformats.org/officeDocument/2006/relationships/image" Target="../media/image12.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1" Type="http://schemas.openxmlformats.org/officeDocument/2006/relationships/slideMaster" Target="../slideMasters/slideMaster9.xml"/><Relationship Id="rId2" Type="http://schemas.openxmlformats.org/officeDocument/2006/relationships/image" Target="../media/image36.jpeg"/><Relationship Id="rId3" Type="http://schemas.openxmlformats.org/officeDocument/2006/relationships/image" Target="../media/image37.png"/><Relationship Id="rId4" Type="http://schemas.openxmlformats.org/officeDocument/2006/relationships/image" Target="../media/image5.png"/><Relationship Id="rId5" Type="http://schemas.openxmlformats.org/officeDocument/2006/relationships/image" Target="../media/image38.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9" Type="http://schemas.openxmlformats.org/officeDocument/2006/relationships/image" Target="../media/image12.png"/><Relationship Id="rId20" Type="http://schemas.openxmlformats.org/officeDocument/2006/relationships/image" Target="../media/image23.png"/><Relationship Id="rId21" Type="http://schemas.openxmlformats.org/officeDocument/2006/relationships/image" Target="../media/image24.png"/><Relationship Id="rId22" Type="http://schemas.openxmlformats.org/officeDocument/2006/relationships/image" Target="../media/image25.png"/><Relationship Id="rId23" Type="http://schemas.openxmlformats.org/officeDocument/2006/relationships/image" Target="../media/image26.png"/><Relationship Id="rId24" Type="http://schemas.openxmlformats.org/officeDocument/2006/relationships/image" Target="../media/image27.png"/><Relationship Id="rId25" Type="http://schemas.openxmlformats.org/officeDocument/2006/relationships/image" Target="../media/image28.png"/><Relationship Id="rId26" Type="http://schemas.openxmlformats.org/officeDocument/2006/relationships/image" Target="../media/image29.png"/><Relationship Id="rId27" Type="http://schemas.openxmlformats.org/officeDocument/2006/relationships/image" Target="../media/image30.png"/><Relationship Id="rId28" Type="http://schemas.openxmlformats.org/officeDocument/2006/relationships/image" Target="../media/image38.png"/><Relationship Id="rId29" Type="http://schemas.openxmlformats.org/officeDocument/2006/relationships/image" Target="../media/image31.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png"/><Relationship Id="rId19" Type="http://schemas.openxmlformats.org/officeDocument/2006/relationships/image" Target="../media/image22.png"/><Relationship Id="rId1" Type="http://schemas.openxmlformats.org/officeDocument/2006/relationships/slideMaster" Target="../slideMasters/slideMaster10.xml"/><Relationship Id="rId2" Type="http://schemas.openxmlformats.org/officeDocument/2006/relationships/image" Target="../media/image36.jpeg"/><Relationship Id="rId3" Type="http://schemas.openxmlformats.org/officeDocument/2006/relationships/image" Target="../media/image37.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9" Type="http://schemas.openxmlformats.org/officeDocument/2006/relationships/image" Target="../media/image43.png"/><Relationship Id="rId20" Type="http://schemas.openxmlformats.org/officeDocument/2006/relationships/image" Target="../media/image53.png"/><Relationship Id="rId21" Type="http://schemas.openxmlformats.org/officeDocument/2006/relationships/image" Target="../media/image54.png"/><Relationship Id="rId22" Type="http://schemas.openxmlformats.org/officeDocument/2006/relationships/image" Target="../media/image55.png"/><Relationship Id="rId23" Type="http://schemas.openxmlformats.org/officeDocument/2006/relationships/image" Target="../media/image56.png"/><Relationship Id="rId24" Type="http://schemas.openxmlformats.org/officeDocument/2006/relationships/image" Target="../media/image57.png"/><Relationship Id="rId25" Type="http://schemas.openxmlformats.org/officeDocument/2006/relationships/image" Target="../media/image58.png"/><Relationship Id="rId26" Type="http://schemas.openxmlformats.org/officeDocument/2006/relationships/image" Target="../media/image59.png"/><Relationship Id="rId27" Type="http://schemas.openxmlformats.org/officeDocument/2006/relationships/image" Target="../media/image60.png"/><Relationship Id="rId28" Type="http://schemas.openxmlformats.org/officeDocument/2006/relationships/image" Target="../media/image61.png"/><Relationship Id="rId29" Type="http://schemas.openxmlformats.org/officeDocument/2006/relationships/image" Target="../media/image62.png"/><Relationship Id="rId10" Type="http://schemas.openxmlformats.org/officeDocument/2006/relationships/image" Target="../media/image12.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1" Type="http://schemas.openxmlformats.org/officeDocument/2006/relationships/slideMaster" Target="../slideMasters/slideMaster11.xml"/><Relationship Id="rId2" Type="http://schemas.openxmlformats.org/officeDocument/2006/relationships/image" Target="../media/image63.jpeg"/><Relationship Id="rId3" Type="http://schemas.openxmlformats.org/officeDocument/2006/relationships/image" Target="../media/image5.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s>
</file>

<file path=ppt/slideLayouts/_rels/slideLayout96.xml.rels><?xml version="1.0" encoding="UTF-8" standalone="yes"?>
<Relationships xmlns="http://schemas.openxmlformats.org/package/2006/relationships"><Relationship Id="rId9" Type="http://schemas.openxmlformats.org/officeDocument/2006/relationships/image" Target="../media/image43.png"/><Relationship Id="rId20" Type="http://schemas.openxmlformats.org/officeDocument/2006/relationships/image" Target="../media/image53.png"/><Relationship Id="rId21" Type="http://schemas.openxmlformats.org/officeDocument/2006/relationships/image" Target="../media/image54.png"/><Relationship Id="rId22" Type="http://schemas.openxmlformats.org/officeDocument/2006/relationships/image" Target="../media/image55.png"/><Relationship Id="rId23" Type="http://schemas.openxmlformats.org/officeDocument/2006/relationships/image" Target="../media/image56.png"/><Relationship Id="rId24" Type="http://schemas.openxmlformats.org/officeDocument/2006/relationships/image" Target="../media/image57.png"/><Relationship Id="rId25" Type="http://schemas.openxmlformats.org/officeDocument/2006/relationships/image" Target="../media/image58.png"/><Relationship Id="rId26" Type="http://schemas.openxmlformats.org/officeDocument/2006/relationships/image" Target="../media/image59.png"/><Relationship Id="rId27" Type="http://schemas.openxmlformats.org/officeDocument/2006/relationships/image" Target="../media/image60.png"/><Relationship Id="rId28" Type="http://schemas.openxmlformats.org/officeDocument/2006/relationships/image" Target="../media/image61.png"/><Relationship Id="rId29" Type="http://schemas.openxmlformats.org/officeDocument/2006/relationships/image" Target="../media/image62.png"/><Relationship Id="rId10" Type="http://schemas.openxmlformats.org/officeDocument/2006/relationships/image" Target="../media/image12.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1" Type="http://schemas.openxmlformats.org/officeDocument/2006/relationships/slideMaster" Target="../slideMasters/slideMaster11.xml"/><Relationship Id="rId2" Type="http://schemas.openxmlformats.org/officeDocument/2006/relationships/image" Target="../media/image66.jpeg"/><Relationship Id="rId3" Type="http://schemas.openxmlformats.org/officeDocument/2006/relationships/image" Target="../media/image5.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s>
</file>

<file path=ppt/slideLayouts/_rels/slideLayout97.xml.rels><?xml version="1.0" encoding="UTF-8" standalone="yes"?>
<Relationships xmlns="http://schemas.openxmlformats.org/package/2006/relationships"><Relationship Id="rId9" Type="http://schemas.openxmlformats.org/officeDocument/2006/relationships/image" Target="../media/image43.png"/><Relationship Id="rId20" Type="http://schemas.openxmlformats.org/officeDocument/2006/relationships/image" Target="../media/image53.png"/><Relationship Id="rId21" Type="http://schemas.openxmlformats.org/officeDocument/2006/relationships/image" Target="../media/image54.png"/><Relationship Id="rId22" Type="http://schemas.openxmlformats.org/officeDocument/2006/relationships/image" Target="../media/image55.png"/><Relationship Id="rId23" Type="http://schemas.openxmlformats.org/officeDocument/2006/relationships/image" Target="../media/image56.png"/><Relationship Id="rId24" Type="http://schemas.openxmlformats.org/officeDocument/2006/relationships/image" Target="../media/image57.png"/><Relationship Id="rId25" Type="http://schemas.openxmlformats.org/officeDocument/2006/relationships/image" Target="../media/image58.png"/><Relationship Id="rId26" Type="http://schemas.openxmlformats.org/officeDocument/2006/relationships/image" Target="../media/image59.png"/><Relationship Id="rId27" Type="http://schemas.openxmlformats.org/officeDocument/2006/relationships/image" Target="../media/image60.png"/><Relationship Id="rId28" Type="http://schemas.openxmlformats.org/officeDocument/2006/relationships/image" Target="../media/image61.png"/><Relationship Id="rId29" Type="http://schemas.openxmlformats.org/officeDocument/2006/relationships/image" Target="../media/image62.png"/><Relationship Id="rId10" Type="http://schemas.openxmlformats.org/officeDocument/2006/relationships/image" Target="../media/image12.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1" Type="http://schemas.openxmlformats.org/officeDocument/2006/relationships/slideMaster" Target="../slideMasters/slideMaster11.xml"/><Relationship Id="rId2" Type="http://schemas.openxmlformats.org/officeDocument/2006/relationships/image" Target="../media/image67.jpeg"/><Relationship Id="rId3" Type="http://schemas.openxmlformats.org/officeDocument/2006/relationships/image" Target="../media/image5.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s>
</file>

<file path=ppt/slideLayouts/_rels/slideLayout98.xml.rels><?xml version="1.0" encoding="UTF-8" standalone="yes"?>
<Relationships xmlns="http://schemas.openxmlformats.org/package/2006/relationships"><Relationship Id="rId9" Type="http://schemas.openxmlformats.org/officeDocument/2006/relationships/image" Target="../media/image43.png"/><Relationship Id="rId20" Type="http://schemas.openxmlformats.org/officeDocument/2006/relationships/image" Target="../media/image53.png"/><Relationship Id="rId21" Type="http://schemas.openxmlformats.org/officeDocument/2006/relationships/image" Target="../media/image54.png"/><Relationship Id="rId22" Type="http://schemas.openxmlformats.org/officeDocument/2006/relationships/image" Target="../media/image55.png"/><Relationship Id="rId23" Type="http://schemas.openxmlformats.org/officeDocument/2006/relationships/image" Target="../media/image56.png"/><Relationship Id="rId24" Type="http://schemas.openxmlformats.org/officeDocument/2006/relationships/image" Target="../media/image57.png"/><Relationship Id="rId25" Type="http://schemas.openxmlformats.org/officeDocument/2006/relationships/image" Target="../media/image58.png"/><Relationship Id="rId26" Type="http://schemas.openxmlformats.org/officeDocument/2006/relationships/image" Target="../media/image59.png"/><Relationship Id="rId27" Type="http://schemas.openxmlformats.org/officeDocument/2006/relationships/image" Target="../media/image60.png"/><Relationship Id="rId28" Type="http://schemas.openxmlformats.org/officeDocument/2006/relationships/image" Target="../media/image61.png"/><Relationship Id="rId29" Type="http://schemas.openxmlformats.org/officeDocument/2006/relationships/image" Target="../media/image62.png"/><Relationship Id="rId10" Type="http://schemas.openxmlformats.org/officeDocument/2006/relationships/image" Target="../media/image12.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1" Type="http://schemas.openxmlformats.org/officeDocument/2006/relationships/slideMaster" Target="../slideMasters/slideMaster11.xml"/><Relationship Id="rId2" Type="http://schemas.openxmlformats.org/officeDocument/2006/relationships/image" Target="../media/image68.png"/><Relationship Id="rId3" Type="http://schemas.openxmlformats.org/officeDocument/2006/relationships/image" Target="../media/image5.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s>
</file>

<file path=ppt/slideLayouts/_rels/slideLayout99.xml.rels><?xml version="1.0" encoding="UTF-8" standalone="yes"?>
<Relationships xmlns="http://schemas.openxmlformats.org/package/2006/relationships"><Relationship Id="rId9" Type="http://schemas.openxmlformats.org/officeDocument/2006/relationships/image" Target="../media/image43.png"/><Relationship Id="rId20" Type="http://schemas.openxmlformats.org/officeDocument/2006/relationships/image" Target="../media/image53.png"/><Relationship Id="rId21" Type="http://schemas.openxmlformats.org/officeDocument/2006/relationships/image" Target="../media/image54.png"/><Relationship Id="rId22" Type="http://schemas.openxmlformats.org/officeDocument/2006/relationships/image" Target="../media/image55.png"/><Relationship Id="rId23" Type="http://schemas.openxmlformats.org/officeDocument/2006/relationships/image" Target="../media/image56.png"/><Relationship Id="rId24" Type="http://schemas.openxmlformats.org/officeDocument/2006/relationships/image" Target="../media/image57.png"/><Relationship Id="rId25" Type="http://schemas.openxmlformats.org/officeDocument/2006/relationships/image" Target="../media/image58.png"/><Relationship Id="rId26" Type="http://schemas.openxmlformats.org/officeDocument/2006/relationships/image" Target="../media/image59.png"/><Relationship Id="rId27" Type="http://schemas.openxmlformats.org/officeDocument/2006/relationships/image" Target="../media/image60.png"/><Relationship Id="rId28" Type="http://schemas.openxmlformats.org/officeDocument/2006/relationships/image" Target="../media/image61.png"/><Relationship Id="rId29" Type="http://schemas.openxmlformats.org/officeDocument/2006/relationships/image" Target="../media/image62.png"/><Relationship Id="rId10" Type="http://schemas.openxmlformats.org/officeDocument/2006/relationships/image" Target="../media/image12.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1" Type="http://schemas.openxmlformats.org/officeDocument/2006/relationships/slideMaster" Target="../slideMasters/slideMaster11.xml"/><Relationship Id="rId2" Type="http://schemas.openxmlformats.org/officeDocument/2006/relationships/image" Target="../media/image69.jpeg"/><Relationship Id="rId3" Type="http://schemas.openxmlformats.org/officeDocument/2006/relationships/image" Target="../media/image5.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r="70665"/>
          <a:stretch/>
        </p:blipFill>
        <p:spPr>
          <a:xfrm>
            <a:off x="579057" y="693"/>
            <a:ext cx="2011743" cy="5143500"/>
          </a:xfrm>
          <a:prstGeom prst="rect">
            <a:avLst/>
          </a:prstGeom>
        </p:spPr>
      </p:pic>
      <p:pic>
        <p:nvPicPr>
          <p:cNvPr id="9" name="Picture 8"/>
          <p:cNvPicPr>
            <a:picLocks noChangeAspect="1"/>
          </p:cNvPicPr>
          <p:nvPr userDrawn="1"/>
        </p:nvPicPr>
        <p:blipFill rotWithShape="1">
          <a:blip r:embed="rId2"/>
          <a:srcRect r="70665"/>
          <a:stretch/>
        </p:blipFill>
        <p:spPr>
          <a:xfrm>
            <a:off x="0" y="0"/>
            <a:ext cx="2011743" cy="5143500"/>
          </a:xfrm>
          <a:prstGeom prst="rect">
            <a:avLst/>
          </a:prstGeom>
        </p:spPr>
      </p:pic>
      <p:pic>
        <p:nvPicPr>
          <p:cNvPr id="8" name="Picture 7"/>
          <p:cNvPicPr>
            <a:picLocks noChangeAspect="1"/>
          </p:cNvPicPr>
          <p:nvPr userDrawn="1"/>
        </p:nvPicPr>
        <p:blipFill>
          <a:blip r:embed="rId2"/>
          <a:stretch>
            <a:fillRect/>
          </a:stretch>
        </p:blipFill>
        <p:spPr>
          <a:xfrm>
            <a:off x="2299716" y="0"/>
            <a:ext cx="6858000" cy="5143500"/>
          </a:xfrm>
          <a:prstGeom prst="rect">
            <a:avLst/>
          </a:prstGeom>
        </p:spPr>
      </p:pic>
      <p:sp>
        <p:nvSpPr>
          <p:cNvPr id="2" name="Title 1"/>
          <p:cNvSpPr>
            <a:spLocks noGrp="1"/>
          </p:cNvSpPr>
          <p:nvPr>
            <p:ph type="ctrTitle"/>
          </p:nvPr>
        </p:nvSpPr>
        <p:spPr>
          <a:xfrm>
            <a:off x="493009" y="1601258"/>
            <a:ext cx="6060191" cy="845932"/>
          </a:xfrm>
          <a:ln>
            <a:noFill/>
          </a:ln>
        </p:spPr>
        <p:txBody>
          <a:bodyPr>
            <a:noAutofit/>
          </a:bodyPr>
          <a:lstStyle>
            <a:lvl1pPr algn="l">
              <a:defRPr sz="3600">
                <a:solidFill>
                  <a:schemeClr val="bg1"/>
                </a:solidFill>
                <a:latin typeface="Helvetica"/>
                <a:cs typeface="Helvetica"/>
              </a:defRPr>
            </a:lvl1pPr>
          </a:lstStyle>
          <a:p>
            <a:r>
              <a:rPr lang="en-GB" dirty="0" smtClean="0"/>
              <a:t>Click to edit Master title style</a:t>
            </a:r>
            <a:endParaRPr lang="en-GB" dirty="0"/>
          </a:p>
        </p:txBody>
      </p:sp>
      <p:sp>
        <p:nvSpPr>
          <p:cNvPr id="3" name="Subtitle 2"/>
          <p:cNvSpPr>
            <a:spLocks noGrp="1"/>
          </p:cNvSpPr>
          <p:nvPr>
            <p:ph type="subTitle" idx="1"/>
          </p:nvPr>
        </p:nvSpPr>
        <p:spPr>
          <a:xfrm>
            <a:off x="493009" y="2729257"/>
            <a:ext cx="5634665" cy="1859222"/>
          </a:xfrm>
          <a:ln>
            <a:noFill/>
          </a:ln>
        </p:spPr>
        <p:txBody>
          <a:bodyPr>
            <a:normAutofit/>
          </a:bodyPr>
          <a:lstStyle>
            <a:lvl1pPr marL="0" indent="0" algn="l">
              <a:buNone/>
              <a:defRPr lang="en-AU" sz="1400" dirty="0">
                <a:solidFill>
                  <a:srgbClr val="FFFFFF"/>
                </a:solidFill>
                <a:ea typeface="Arial Bold"/>
                <a:cs typeface="Arial Bold"/>
                <a:sym typeface="Arial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defTabSz="914400">
              <a:lnSpc>
                <a:spcPct val="150000"/>
              </a:lnSpc>
              <a:defRPr>
                <a:solidFill>
                  <a:srgbClr val="000000"/>
                </a:solidFill>
              </a:defRPr>
            </a:pPr>
            <a:endParaRPr lang="en-AU" dirty="0">
              <a:solidFill>
                <a:srgbClr val="FFFFFF"/>
              </a:solidFill>
              <a:latin typeface="+mj-lt"/>
              <a:ea typeface="Arial Bold"/>
              <a:cs typeface="Arial Bold"/>
              <a:sym typeface="Arial Bold"/>
            </a:endParaRPr>
          </a:p>
        </p:txBody>
      </p:sp>
      <p:sp>
        <p:nvSpPr>
          <p:cNvPr id="4" name="Date Placeholder 3"/>
          <p:cNvSpPr>
            <a:spLocks noGrp="1"/>
          </p:cNvSpPr>
          <p:nvPr>
            <p:ph type="dt" sz="half" idx="10"/>
          </p:nvPr>
        </p:nvSpPr>
        <p:spPr>
          <a:ln>
            <a:noFill/>
          </a:ln>
        </p:spPr>
        <p:txBody>
          <a:bodyPr/>
          <a:lstStyle>
            <a:lvl1pPr>
              <a:defRPr>
                <a:solidFill>
                  <a:srgbClr val="FFFFFF"/>
                </a:solidFill>
              </a:defRPr>
            </a:lvl1pPr>
          </a:lstStyle>
          <a:p>
            <a:fld id="{C6918AAF-CE24-3542-9ED6-E4EE86624496}" type="datetimeFigureOut">
              <a:rPr lang="en-US" smtClean="0"/>
              <a:pPr/>
              <a:t>17/10/18</a:t>
            </a:fld>
            <a:endParaRPr lang="en-GB" dirty="0"/>
          </a:p>
        </p:txBody>
      </p:sp>
      <p:sp>
        <p:nvSpPr>
          <p:cNvPr id="5" name="Footer Placeholder 4"/>
          <p:cNvSpPr>
            <a:spLocks noGrp="1"/>
          </p:cNvSpPr>
          <p:nvPr>
            <p:ph type="ftr" sz="quarter" idx="11"/>
          </p:nvPr>
        </p:nvSpPr>
        <p:spPr>
          <a:ln>
            <a:noFill/>
          </a:ln>
        </p:spPr>
        <p:txBody>
          <a:bodyPr/>
          <a:lstStyle>
            <a:lvl1pPr>
              <a:defRPr>
                <a:solidFill>
                  <a:srgbClr val="FFFFFF"/>
                </a:solidFill>
              </a:defRPr>
            </a:lvl1pPr>
          </a:lstStyle>
          <a:p>
            <a:endParaRPr lang="en-GB" dirty="0"/>
          </a:p>
        </p:txBody>
      </p:sp>
      <p:pic>
        <p:nvPicPr>
          <p:cNvPr id="13" name="ceos_logo.png"/>
          <p:cNvPicPr/>
          <p:nvPr userDrawn="1"/>
        </p:nvPicPr>
        <p:blipFill>
          <a:blip r:embed="rId3">
            <a:extLst/>
          </a:blip>
          <a:stretch>
            <a:fillRect/>
          </a:stretch>
        </p:blipFill>
        <p:spPr>
          <a:xfrm>
            <a:off x="493009" y="234785"/>
            <a:ext cx="2507906" cy="993132"/>
          </a:xfrm>
          <a:prstGeom prst="rect">
            <a:avLst/>
          </a:prstGeom>
          <a:ln w="12700">
            <a:miter lim="400000"/>
          </a:ln>
        </p:spPr>
      </p:pic>
      <p:sp>
        <p:nvSpPr>
          <p:cNvPr id="14" name="Shape 10"/>
          <p:cNvSpPr txBox="1">
            <a:spLocks/>
          </p:cNvSpPr>
          <p:nvPr userDrawn="1"/>
        </p:nvSpPr>
        <p:spPr>
          <a:xfrm>
            <a:off x="493009" y="126401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extLst>
      <p:ext uri="{BB962C8B-B14F-4D97-AF65-F5344CB8AC3E}">
        <p14:creationId xmlns:p14="http://schemas.microsoft.com/office/powerpoint/2010/main" val="470899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C6918AAF-CE24-3542-9ED6-E4EE86624496}" type="datetimeFigureOut">
              <a:rPr lang="en-US" smtClean="0"/>
              <a:t>17/10/18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0776563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
            <a:ext cx="9239251"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4"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Connector 34"/>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6" name="Group 35"/>
          <p:cNvGrpSpPr/>
          <p:nvPr userDrawn="1"/>
        </p:nvGrpSpPr>
        <p:grpSpPr>
          <a:xfrm>
            <a:off x="172269" y="4950541"/>
            <a:ext cx="6826666" cy="111519"/>
            <a:chOff x="172269" y="6621494"/>
            <a:chExt cx="6826666" cy="111519"/>
          </a:xfrm>
        </p:grpSpPr>
        <p:pic>
          <p:nvPicPr>
            <p:cNvPr id="37" name="Picture 36"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8" name="Picture 37"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9" name="Picture 38"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0" name="Picture 39"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1" name="Picture 40"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2" name="Picture 41"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3" name="Picture 42"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4" name="Picture 43"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5" name="Picture 44"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6" name="Picture 45"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7" name="Picture 46"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8" name="Picture 47"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9" name="Picture 48"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0" name="Picture 49"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1" name="Picture 50"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2" name="Picture 51"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3" name="Picture 52"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4" name="Picture 53"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5" name="Picture 54"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6" name="Picture 55"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7" name="Picture 56"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8" name="Picture 57"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9" name="Picture 58"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0" name="Picture 59"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566332428"/>
      </p:ext>
    </p:extLst>
  </p:cSld>
  <p:clrMapOvr>
    <a:masterClrMapping/>
  </p:clrMapOvr>
  <p:timing>
    <p:tnLst>
      <p:par>
        <p:cTn xmlns:p14="http://schemas.microsoft.com/office/powerpoint/2010/main" id="1" dur="indefinite" restart="never" nodeType="tmRoot"/>
      </p:par>
    </p:tnLst>
  </p:timing>
  <p:hf sldNum="0"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2"/>
            <a:ext cx="9145588"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4"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Connector 34"/>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6" name="Group 35"/>
          <p:cNvGrpSpPr/>
          <p:nvPr userDrawn="1"/>
        </p:nvGrpSpPr>
        <p:grpSpPr>
          <a:xfrm>
            <a:off x="172269" y="4950541"/>
            <a:ext cx="6826666" cy="111519"/>
            <a:chOff x="172269" y="6621494"/>
            <a:chExt cx="6826666" cy="111519"/>
          </a:xfrm>
        </p:grpSpPr>
        <p:pic>
          <p:nvPicPr>
            <p:cNvPr id="37" name="Picture 36"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8" name="Picture 37"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9" name="Picture 38"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0" name="Picture 39"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1" name="Picture 40"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2" name="Picture 41"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3" name="Picture 42"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4" name="Picture 43"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5" name="Picture 44"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6" name="Picture 45"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7" name="Picture 46"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8" name="Picture 47"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9" name="Picture 48"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0" name="Picture 49"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1" name="Picture 50"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2" name="Picture 51"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3" name="Picture 52"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4" name="Picture 53"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5" name="Picture 54"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6" name="Picture 55"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7" name="Picture 56"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8" name="Picture 57"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9" name="Picture 58"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0" name="Picture 59"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846558541"/>
      </p:ext>
    </p:extLst>
  </p:cSld>
  <p:clrMapOvr>
    <a:masterClrMapping/>
  </p:clrMapOvr>
  <p:timing>
    <p:tnLst>
      <p:par>
        <p:cTn xmlns:p14="http://schemas.microsoft.com/office/powerpoint/2010/main" id="1" dur="indefinite" restart="never" nodeType="tmRoot"/>
      </p:par>
    </p:tnLst>
  </p:timing>
  <p:hf sldNum="0"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4">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grpSp>
        <p:nvGrpSpPr>
          <p:cNvPr id="34" name="Group 33"/>
          <p:cNvGrpSpPr/>
          <p:nvPr userDrawn="1"/>
        </p:nvGrpSpPr>
        <p:grpSpPr>
          <a:xfrm>
            <a:off x="172269" y="4958576"/>
            <a:ext cx="6826666" cy="111519"/>
            <a:chOff x="172269" y="6621494"/>
            <a:chExt cx="6826666" cy="111519"/>
          </a:xfrm>
        </p:grpSpPr>
        <p:pic>
          <p:nvPicPr>
            <p:cNvPr id="35" name="Picture 34"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6" name="Picture 35"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7" name="Picture 36"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38" name="Picture 37"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39" name="Picture 38"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0" name="Picture 39"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1" name="Picture 40"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2" name="Picture 41"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3" name="Picture 42"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4" name="Picture 43"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5" name="Picture 44"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6" name="Picture 45"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7" name="Picture 46"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48" name="Picture 47"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49" name="Picture 48"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0" name="Picture 49"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1" name="Picture 50"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2" name="Picture 51"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3" name="Picture 52"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4" name="Picture 53"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5" name="Picture 54"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6" name="Picture 55"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7" name="Picture 56"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58" name="Picture 5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701592216"/>
      </p:ext>
    </p:extLst>
  </p:cSld>
  <p:clrMapOvr>
    <a:masterClrMapping/>
  </p:clrMapOvr>
  <p:timing>
    <p:tnLst>
      <p:par>
        <p:cTn xmlns:p14="http://schemas.microsoft.com/office/powerpoint/2010/main" id="1" dur="indefinite" restart="never" nodeType="tmRoot"/>
      </p:par>
    </p:tnLst>
  </p:timing>
  <p:hf sldNum="0"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34"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804284"/>
            <a:ext cx="9755800" cy="594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5"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Connector 35"/>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7" name="Group 36"/>
          <p:cNvGrpSpPr/>
          <p:nvPr userDrawn="1"/>
        </p:nvGrpSpPr>
        <p:grpSpPr>
          <a:xfrm>
            <a:off x="172269" y="4950541"/>
            <a:ext cx="6826666" cy="111519"/>
            <a:chOff x="172269" y="6621494"/>
            <a:chExt cx="6826666" cy="111519"/>
          </a:xfrm>
        </p:grpSpPr>
        <p:pic>
          <p:nvPicPr>
            <p:cNvPr id="38" name="Picture 37"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9" name="Picture 38"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0" name="Picture 39"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1" name="Picture 40"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2" name="Picture 41"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3" name="Picture 42"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4" name="Picture 43"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5" name="Picture 44"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6" name="Picture 45"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7" name="Picture 46"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8" name="Picture 47"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9" name="Picture 48"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0" name="Picture 49"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1" name="Picture 50"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2" name="Picture 51"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3" name="Picture 52"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4" name="Picture 53"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5" name="Picture 54"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6" name="Picture 55"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7" name="Picture 56"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8" name="Picture 57"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9" name="Picture 58"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0" name="Picture 59"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1" name="Picture 60"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504613863"/>
      </p:ext>
    </p:extLst>
  </p:cSld>
  <p:clrMapOvr>
    <a:masterClrMapping/>
  </p:clrMapOvr>
  <p:timing>
    <p:tnLst>
      <p:par>
        <p:cTn xmlns:p14="http://schemas.microsoft.com/office/powerpoint/2010/main" id="1" dur="indefinite" restart="never" nodeType="tmRoot"/>
      </p:par>
    </p:tnLst>
  </p:timing>
  <p:hf sldNum="0"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11_Title Slide">
    <p:spTree>
      <p:nvGrpSpPr>
        <p:cNvPr id="1" name=""/>
        <p:cNvGrpSpPr/>
        <p:nvPr/>
      </p:nvGrpSpPr>
      <p:grpSpPr>
        <a:xfrm>
          <a:off x="0" y="0"/>
          <a:ext cx="0" cy="0"/>
          <a:chOff x="0" y="0"/>
          <a:chExt cx="0" cy="0"/>
        </a:xfrm>
      </p:grpSpPr>
      <p:pic>
        <p:nvPicPr>
          <p:cNvPr id="36" name="Picture 31" descr="Alphasat_artist_s_impression_970px.png"/>
          <p:cNvPicPr>
            <a:picLocks noChangeAspect="1"/>
          </p:cNvPicPr>
          <p:nvPr userDrawn="1"/>
        </p:nvPicPr>
        <p:blipFill rotWithShape="1">
          <a:blip r:embed="rId2">
            <a:extLst>
              <a:ext uri="{28A0092B-C50C-407E-A947-70E740481C1C}">
                <a14:useLocalDpi xmlns:a14="http://schemas.microsoft.com/office/drawing/2010/main" val="0"/>
              </a:ext>
            </a:extLst>
          </a:blip>
          <a:srcRect l="-60" t="715" r="-164" b="-559"/>
          <a:stretch/>
        </p:blipFill>
        <p:spPr bwMode="auto">
          <a:xfrm flipH="1" flipV="1">
            <a:off x="-9620" y="2566913"/>
            <a:ext cx="4624029" cy="2591119"/>
          </a:xfrm>
          <a:prstGeom prst="rect">
            <a:avLst/>
          </a:prstGeom>
          <a:solidFill>
            <a:schemeClr val="tx1"/>
          </a:solidFill>
          <a:ln>
            <a:noFill/>
          </a:ln>
          <a:extLst/>
        </p:spPr>
      </p:pic>
      <p:pic>
        <p:nvPicPr>
          <p:cNvPr id="34" name="Picture 5"/>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67" r="103"/>
          <a:stretch/>
        </p:blipFill>
        <p:spPr bwMode="auto">
          <a:xfrm>
            <a:off x="-9620" y="-9677"/>
            <a:ext cx="4811710" cy="2945667"/>
          </a:xfrm>
          <a:prstGeom prst="rect">
            <a:avLst/>
          </a:prstGeom>
          <a:solidFill>
            <a:schemeClr val="tx1"/>
          </a:solidFill>
          <a:ln>
            <a:noFill/>
          </a:ln>
          <a:extLst/>
        </p:spPr>
      </p:pic>
      <p:pic>
        <p:nvPicPr>
          <p:cNvPr id="5"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1" descr="NAV_cover_02.jpg"/>
          <p:cNvPicPr>
            <a:picLocks noChangeAspect="1"/>
          </p:cNvPicPr>
          <p:nvPr userDrawn="1"/>
        </p:nvPicPr>
        <p:blipFill rotWithShape="1">
          <a:blip r:embed="rId5" cstate="print">
            <a:extLst>
              <a:ext uri="{28A0092B-C50C-407E-A947-70E740481C1C}">
                <a14:useLocalDpi xmlns:a14="http://schemas.microsoft.com/office/drawing/2010/main" val="0"/>
              </a:ext>
            </a:extLst>
          </a:blip>
          <a:srcRect l="14696" t="97670" r="6027"/>
          <a:stretch/>
        </p:blipFill>
        <p:spPr bwMode="auto">
          <a:xfrm>
            <a:off x="4610201" y="-9677"/>
            <a:ext cx="4593411" cy="5167708"/>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1" descr="NAV_cover_02.jpg"/>
          <p:cNvPicPr>
            <a:picLocks noChangeAspect="1"/>
          </p:cNvPicPr>
          <p:nvPr userDrawn="1"/>
        </p:nvPicPr>
        <p:blipFill rotWithShape="1">
          <a:blip r:embed="rId5" cstate="print">
            <a:extLst>
              <a:ext uri="{28A0092B-C50C-407E-A947-70E740481C1C}">
                <a14:useLocalDpi xmlns:a14="http://schemas.microsoft.com/office/drawing/2010/main" val="0"/>
              </a:ext>
            </a:extLst>
          </a:blip>
          <a:srcRect l="14696" r="6027"/>
          <a:stretch/>
        </p:blipFill>
        <p:spPr bwMode="auto">
          <a:xfrm>
            <a:off x="4610203" y="327506"/>
            <a:ext cx="4593411" cy="4460379"/>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9" name="Picture 61"/>
          <p:cNvPicPr>
            <a:picLocks noChangeAspect="1"/>
          </p:cNvPicPr>
          <p:nvPr userDrawn="1"/>
        </p:nvPicPr>
        <p:blipFill>
          <a:blip r:embed="rId7">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Straight Connector 39"/>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172269" y="4950541"/>
            <a:ext cx="6826666" cy="111519"/>
            <a:chOff x="172269" y="6621494"/>
            <a:chExt cx="6826666" cy="111519"/>
          </a:xfrm>
        </p:grpSpPr>
        <p:pic>
          <p:nvPicPr>
            <p:cNvPr id="42" name="Picture 41" descr="at.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3" name="Picture 42" descr="b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4" name="Picture 43" descr="ca.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5" name="Picture 44" descr="ch.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6" name="Picture 45" descr="cz.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7" name="Picture 46" descr="d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8" name="Picture 47" descr="dk.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9" name="Picture 48" descr="e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50" name="Picture 49" descr="es.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51" name="Picture 50" descr="fi.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2" name="Picture 51" descr="fr.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3" name="Picture 52" descr="gr.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4" name="Picture 53" descr="h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5" name="Picture 54" descr="i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6" name="Picture 55" descr="it.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7" name="Picture 56" descr="lu.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8" name="Picture 57" descr="n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9" name="Picture 58" descr="n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60" name="Picture 59" descr="pl.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61" name="Picture 60" descr="p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2" name="Picture 61" descr="ro.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3" name="Picture 62" descr="se.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4" name="Picture 63" descr="uk.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5" name="Picture 64" descr="si.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299116824"/>
      </p:ext>
    </p:extLst>
  </p:cSld>
  <p:clrMapOvr>
    <a:masterClrMapping/>
  </p:clrMapOvr>
  <p:timing>
    <p:tnLst>
      <p:par>
        <p:cTn xmlns:p14="http://schemas.microsoft.com/office/powerpoint/2010/main" id="1" dur="indefinite" restart="never" nodeType="tmRoot"/>
      </p:par>
    </p:tnLst>
  </p:timing>
  <p:hf sldNum="0"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1" y="4965700"/>
            <a:ext cx="6435725" cy="84138"/>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 name="Picture 61"/>
          <p:cNvPicPr>
            <a:picLocks noChangeAspect="1"/>
          </p:cNvPicPr>
          <p:nvPr userDrawn="1"/>
        </p:nvPicPr>
        <p:blipFill>
          <a:blip r:embed="rId27">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spTree>
    <p:extLst>
      <p:ext uri="{BB962C8B-B14F-4D97-AF65-F5344CB8AC3E}">
        <p14:creationId xmlns:p14="http://schemas.microsoft.com/office/powerpoint/2010/main" val="837142793"/>
      </p:ext>
    </p:extLst>
  </p:cSld>
  <p:clrMapOvr>
    <a:masterClrMapping/>
  </p:clrMapOvr>
  <p:timing>
    <p:tnLst>
      <p:par>
        <p:cTn xmlns:p14="http://schemas.microsoft.com/office/powerpoint/2010/main" id="1" dur="indefinite" restart="never" nodeType="tmRoot"/>
      </p:par>
    </p:tnLst>
  </p:timing>
  <p:hf sldNum="0"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2"/>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7"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3"/>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378" rtl="0" eaLnBrk="1" fontAlgn="base" latinLnBrk="0" hangingPunct="1">
              <a:lnSpc>
                <a:spcPct val="100000"/>
              </a:lnSpc>
              <a:spcBef>
                <a:spcPct val="50000"/>
              </a:spcBef>
              <a:spcAft>
                <a:spcPct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2" y="-2000248"/>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8" y="156199"/>
            <a:ext cx="1210456" cy="468000"/>
          </a:xfrm>
          <a:prstGeom prst="rect">
            <a:avLst/>
          </a:prstGeom>
        </p:spPr>
      </p:pic>
      <p:sp>
        <p:nvSpPr>
          <p:cNvPr id="10" name="Text Box 58"/>
          <p:cNvSpPr txBox="1">
            <a:spLocks noChangeArrowheads="1"/>
          </p:cNvSpPr>
          <p:nvPr userDrawn="1"/>
        </p:nvSpPr>
        <p:spPr bwMode="auto">
          <a:xfrm>
            <a:off x="162825" y="4570539"/>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marL="0" marR="0" lvl="0" indent="0" algn="l" defTabSz="914378" rtl="0" eaLnBrk="1" fontAlgn="base" latinLnBrk="0" hangingPunct="1">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Verdana"/>
                <a:ea typeface="+mn-ea"/>
                <a:cs typeface="+mn-cs"/>
              </a:rPr>
              <a:t>ESA UNCLASSIFIED - For Official Use</a:t>
            </a:r>
            <a:endParaRPr kumimoji="0" lang="en-GB" sz="800" b="0" i="0" u="none" strike="noStrike" kern="1200" cap="none" spc="0" normalizeH="0" baseline="0" noProof="0" dirty="0">
              <a:ln>
                <a:noFill/>
              </a:ln>
              <a:solidFill>
                <a:srgbClr val="FFFFFF">
                  <a:lumMod val="85000"/>
                </a:srgbClr>
              </a:solidFill>
              <a:effectLst/>
              <a:uLnTx/>
              <a:uFillTx/>
              <a:latin typeface="Verdana"/>
              <a:ea typeface="+mn-ea"/>
              <a:cs typeface="+mn-cs"/>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8"/>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024859364"/>
      </p:ext>
    </p:extLst>
  </p:cSld>
  <p:clrMapOvr>
    <a:masterClrMapping/>
  </p:clrMapOvr>
  <p:timing>
    <p:tnLst>
      <p:par>
        <p:cTn xmlns:p14="http://schemas.microsoft.com/office/powerpoint/2010/main" id="1" dur="indefinite" restart="never" nodeType="tmRoot"/>
      </p:par>
    </p:tnLst>
  </p:timing>
  <p:hf sldNum="0"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402875618"/>
      </p:ext>
    </p:extLst>
  </p:cSld>
  <p:clrMapOvr>
    <a:masterClrMapping/>
  </p:clrMapOvr>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5"/>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00882224"/>
      </p:ext>
    </p:extLst>
  </p:cSld>
  <p:clrMapOvr>
    <a:masterClrMapping/>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1"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516330077"/>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C6918AAF-CE24-3542-9ED6-E4EE86624496}" type="datetimeFigureOut">
              <a:rPr lang="en-US" smtClean="0"/>
              <a:t>17/10/18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084267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7" y="149151"/>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31570032"/>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977319"/>
      </p:ext>
    </p:extLst>
  </p:cSld>
  <p:clrMapOvr>
    <a:masterClrMapping/>
  </p:clrMapOvr>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6" y="1250159"/>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3"/>
            <a:ext cx="2846388" cy="32432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7" y="149151"/>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823779821"/>
      </p:ext>
    </p:extLst>
  </p:cSld>
  <p:clrMapOvr>
    <a:masterClrMapping/>
  </p:clrMapOvr>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3"/>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602000" y="4029078"/>
            <a:ext cx="5932800" cy="464345"/>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914687907"/>
      </p:ext>
    </p:extLst>
  </p:cSld>
  <p:clrMapOvr>
    <a:masterClrMapping/>
  </p:clrMapOvr>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626" y="1021555"/>
            <a:ext cx="8324850" cy="3636170"/>
          </a:xfrm>
        </p:spPr>
        <p:txBody>
          <a:bodyPr/>
          <a:lstStyle>
            <a:lvl1pPr>
              <a:defRPr sz="1600">
                <a:solidFill>
                  <a:schemeClr val="tx1">
                    <a:lumMod val="65000"/>
                    <a:lumOff val="35000"/>
                  </a:schemeClr>
                </a:solidFill>
              </a:defRPr>
            </a:lvl1pPr>
            <a:lvl2pPr>
              <a:defRPr sz="1600">
                <a:solidFill>
                  <a:schemeClr val="tx1">
                    <a:lumMod val="65000"/>
                    <a:lumOff val="35000"/>
                  </a:schemeClr>
                </a:solidFill>
              </a:defRPr>
            </a:lvl2pPr>
            <a:lvl3pPr>
              <a:defRPr sz="16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5" name="Content Placeholder 4"/>
          <p:cNvSpPr>
            <a:spLocks noGrp="1"/>
          </p:cNvSpPr>
          <p:nvPr>
            <p:ph sz="quarter" idx="10" hasCustomPrompt="1"/>
          </p:nvPr>
        </p:nvSpPr>
        <p:spPr>
          <a:xfrm>
            <a:off x="428626" y="78583"/>
            <a:ext cx="7124700" cy="735806"/>
          </a:xfrm>
        </p:spPr>
        <p:txBody>
          <a:bodyPr anchor="ctr" anchorCtr="0"/>
          <a:lstStyle>
            <a:lvl1pPr marL="0" indent="0">
              <a:buNone/>
              <a:defRPr sz="1800" b="1" cap="all" baseline="0">
                <a:solidFill>
                  <a:schemeClr val="bg1"/>
                </a:solidFill>
              </a:defRPr>
            </a:lvl1pPr>
          </a:lstStyle>
          <a:p>
            <a:pPr lvl="0"/>
            <a:r>
              <a:rPr lang="en-GB" dirty="0" smtClean="0"/>
              <a:t>TITLE</a:t>
            </a:r>
            <a:endParaRPr lang="en-GB" dirty="0"/>
          </a:p>
        </p:txBody>
      </p:sp>
    </p:spTree>
    <p:extLst>
      <p:ext uri="{BB962C8B-B14F-4D97-AF65-F5344CB8AC3E}">
        <p14:creationId xmlns:p14="http://schemas.microsoft.com/office/powerpoint/2010/main" val="3305181365"/>
      </p:ext>
    </p:extLst>
  </p:cSld>
  <p:clrMapOvr>
    <a:masterClrMapping/>
  </p:clrMapOvr>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7" y="14915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x-none" smtClean="0"/>
              <a:t>Click to edit Master title style</a:t>
            </a:r>
            <a:endParaRPr lang="en-GB" dirty="0" smtClean="0"/>
          </a:p>
        </p:txBody>
      </p:sp>
    </p:spTree>
    <p:extLst>
      <p:ext uri="{BB962C8B-B14F-4D97-AF65-F5344CB8AC3E}">
        <p14:creationId xmlns:p14="http://schemas.microsoft.com/office/powerpoint/2010/main" val="3836399360"/>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dirty="0" smtClean="0">
                <a:solidFill>
                  <a:srgbClr val="FFFFFF">
                    <a:lumMod val="85000"/>
                  </a:srgbClr>
                </a:solidFill>
              </a:rPr>
              <a:t>ESA UNCLASSIFIED - For Official Use</a:t>
            </a:r>
            <a:endParaRPr lang="en-GB" sz="800" dirty="0">
              <a:solidFill>
                <a:srgbClr val="FFFFFF">
                  <a:lumMod val="85000"/>
                </a:srgbClr>
              </a:solidFill>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screen">
            <a:extLst>
              <a:ext uri="{28A0092B-C50C-407E-A947-70E740481C1C}">
                <a14:useLocalDpi xmlns:a14="http://schemas.microsoft.com/office/drawing/2010/main"/>
              </a:ext>
            </a:extLst>
          </a:blip>
          <a:srcRect b="-31434"/>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815449446"/>
      </p:ext>
    </p:extLst>
  </p:cSld>
  <p:clrMapOvr>
    <a:masterClrMapping/>
  </p:clrMapOvr>
  <p:timing>
    <p:tnLst>
      <p:par>
        <p:cTn xmlns:p14="http://schemas.microsoft.com/office/powerpoint/2010/main" id="1" dur="indefinite" restart="never" nodeType="tmRoot"/>
      </p:par>
    </p:tnLst>
  </p:timing>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506930664"/>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65165610"/>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574302"/>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956064435"/>
      </p:ext>
    </p:extLst>
  </p:cSld>
  <p:clrMapOvr>
    <a:masterClrMapping/>
  </p:clrMapOvr>
  <p:timing>
    <p:tnLst>
      <p:par>
        <p:cTn xmlns:p14="http://schemas.microsoft.com/office/powerpoint/2010/main" id="1" dur="indefinite" restart="never" nodeType="tmRoot"/>
      </p:par>
    </p:tnLst>
  </p:timing>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059614854"/>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44930736"/>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873103076"/>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C6918AAF-CE24-3542-9ED6-E4EE86624496}" type="datetimeFigureOut">
              <a:rPr lang="en-US" smtClean="0"/>
              <a:t>17/10/18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206528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645332128"/>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304904862"/>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803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971272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741473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1085747041"/>
      </p:ext>
    </p:extLst>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dirty="0" smtClean="0">
                <a:solidFill>
                  <a:srgbClr val="FFFFFF">
                    <a:lumMod val="85000"/>
                  </a:srgbClr>
                </a:solidFill>
              </a:rPr>
              <a:t>ESA UNCLASSIFIED - For Official Use</a:t>
            </a:r>
            <a:endParaRPr lang="en-GB" sz="800" dirty="0">
              <a:solidFill>
                <a:srgbClr val="FFFFFF">
                  <a:lumMod val="85000"/>
                </a:srgbClr>
              </a:solidFill>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3275027088"/>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238712835"/>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731394251"/>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44623953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6918AAF-CE24-3542-9ED6-E4EE86624496}" type="datetimeFigureOut">
              <a:rPr lang="en-US" smtClean="0"/>
              <a:t>17/10/18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978379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67225941"/>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254498409"/>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462222"/>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77199267"/>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721013150"/>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79239624"/>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37598747"/>
      </p:ext>
    </p:extLst>
  </p:cSld>
  <p:clrMapOvr>
    <a:masterClrMapping/>
  </p:clrMapOvr>
  <p:timing>
    <p:tnLst>
      <p:par>
        <p:cTn xmlns:p14="http://schemas.microsoft.com/office/powerpoint/2010/main" id="1" dur="indefinite" restart="never" nodeType="tmRoot"/>
      </p:par>
    </p:tnLst>
  </p:timing>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96438093"/>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030184946"/>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048221387"/>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C6918AAF-CE24-3542-9ED6-E4EE86624496}" type="datetimeFigureOut">
              <a:rPr lang="en-US" smtClean="0"/>
              <a:t>17/10/18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339857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42951986"/>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272201876"/>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3213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016210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648479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1523052496"/>
      </p:ext>
    </p:extLst>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1" rIns="91342" bIns="45671" anchor="b">
            <a:spAutoFit/>
          </a:bodyPr>
          <a:lstStyle/>
          <a:p>
            <a:pPr algn="l" defTabSz="342585" fontAlgn="base" hangingPunct="1">
              <a:spcBef>
                <a:spcPct val="50000"/>
              </a:spcBef>
              <a:spcAft>
                <a:spcPct val="0"/>
              </a:spcAft>
            </a:pPr>
            <a:r>
              <a:rPr lang="en-US" sz="800" kern="1200" smtClean="0"/>
              <a:t>Issue/Revision: 0.0</a:t>
            </a:r>
          </a:p>
          <a:p>
            <a:pPr algn="l" defTabSz="342585" fontAlgn="base" hangingPunct="1">
              <a:spcBef>
                <a:spcPct val="50000"/>
              </a:spcBef>
              <a:spcAft>
                <a:spcPct val="0"/>
              </a:spcAft>
            </a:pPr>
            <a:r>
              <a:rPr lang="en-US" sz="800" kern="1200" smtClean="0"/>
              <a:t>Reference: </a:t>
            </a:r>
          </a:p>
          <a:p>
            <a:pPr algn="l" defTabSz="342585" fontAlgn="base" hangingPunct="1">
              <a:spcBef>
                <a:spcPct val="50000"/>
              </a:spcBef>
              <a:spcAft>
                <a:spcPct val="0"/>
              </a:spcAft>
            </a:pPr>
            <a:r>
              <a:rPr lang="en-US" sz="800" kern="1200" smtClean="0"/>
              <a:t>Status: </a:t>
            </a:r>
          </a:p>
          <a:p>
            <a:pPr algn="l" defTabSz="342585"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19"/>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534202265"/>
      </p:ext>
    </p:extLst>
  </p:cSld>
  <p:clrMapOvr>
    <a:masterClrMapping/>
  </p:clrMapOvr>
  <p:timing>
    <p:tnLst>
      <p:par>
        <p:cTn xmlns:p14="http://schemas.microsoft.com/office/powerpoint/2010/main" id="1" dur="indefinite" restart="never" nodeType="tmRoot"/>
      </p:par>
    </p:tnLst>
  </p:timing>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334" indent="-272714">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756955334"/>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653" indent="0">
              <a:buNone/>
              <a:defRPr sz="1800"/>
            </a:lvl2pPr>
            <a:lvl3pPr marL="913277" indent="0">
              <a:buNone/>
              <a:defRPr sz="1600"/>
            </a:lvl3pPr>
            <a:lvl4pPr marL="1369934" indent="0">
              <a:buNone/>
              <a:defRPr sz="1400"/>
            </a:lvl4pPr>
            <a:lvl5pPr marL="1826570" indent="0">
              <a:buNone/>
              <a:defRPr sz="1400"/>
            </a:lvl5pPr>
            <a:lvl6pPr marL="2283207" indent="0">
              <a:buNone/>
              <a:defRPr sz="1400"/>
            </a:lvl6pPr>
            <a:lvl7pPr marL="2739822" indent="0">
              <a:buNone/>
              <a:defRPr sz="1400"/>
            </a:lvl7pPr>
            <a:lvl8pPr marL="3196480" indent="0">
              <a:buNone/>
              <a:defRPr sz="1400"/>
            </a:lvl8pPr>
            <a:lvl9pPr marL="3653137"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531676276"/>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348133717"/>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C6918AAF-CE24-3542-9ED6-E4EE86624496}" type="datetimeFigureOut">
              <a:rPr lang="en-US" smtClean="0"/>
              <a:t>17/10/18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3917462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653" indent="0">
              <a:buNone/>
              <a:defRPr sz="2000" b="1"/>
            </a:lvl2pPr>
            <a:lvl3pPr marL="913277" indent="0">
              <a:buNone/>
              <a:defRPr sz="1800" b="1"/>
            </a:lvl3pPr>
            <a:lvl4pPr marL="1369934" indent="0">
              <a:buNone/>
              <a:defRPr sz="1600" b="1"/>
            </a:lvl4pPr>
            <a:lvl5pPr marL="1826570" indent="0">
              <a:buNone/>
              <a:defRPr sz="1600" b="1"/>
            </a:lvl5pPr>
            <a:lvl6pPr marL="2283207" indent="0">
              <a:buNone/>
              <a:defRPr sz="1600" b="1"/>
            </a:lvl6pPr>
            <a:lvl7pPr marL="2739822" indent="0">
              <a:buNone/>
              <a:defRPr sz="1600" b="1"/>
            </a:lvl7pPr>
            <a:lvl8pPr marL="3196480" indent="0">
              <a:buNone/>
              <a:defRPr sz="1600" b="1"/>
            </a:lvl8pPr>
            <a:lvl9pPr marL="3653137"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653" indent="0">
              <a:buNone/>
              <a:defRPr sz="2000" b="1"/>
            </a:lvl2pPr>
            <a:lvl3pPr marL="913277" indent="0">
              <a:buNone/>
              <a:defRPr sz="1800" b="1"/>
            </a:lvl3pPr>
            <a:lvl4pPr marL="1369934" indent="0">
              <a:buNone/>
              <a:defRPr sz="1600" b="1"/>
            </a:lvl4pPr>
            <a:lvl5pPr marL="1826570" indent="0">
              <a:buNone/>
              <a:defRPr sz="1600" b="1"/>
            </a:lvl5pPr>
            <a:lvl6pPr marL="2283207" indent="0">
              <a:buNone/>
              <a:defRPr sz="1600" b="1"/>
            </a:lvl6pPr>
            <a:lvl7pPr marL="2739822" indent="0">
              <a:buNone/>
              <a:defRPr sz="1600" b="1"/>
            </a:lvl7pPr>
            <a:lvl8pPr marL="3196480" indent="0">
              <a:buNone/>
              <a:defRPr sz="1600" b="1"/>
            </a:lvl8pPr>
            <a:lvl9pPr marL="3653137"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458755558"/>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2" tIns="45671" rIns="91342" bIns="45671"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115650031"/>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6111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653" indent="0">
              <a:buNone/>
              <a:defRPr sz="1200"/>
            </a:lvl2pPr>
            <a:lvl3pPr marL="913277" indent="0">
              <a:buNone/>
              <a:defRPr sz="1000"/>
            </a:lvl3pPr>
            <a:lvl4pPr marL="1369934" indent="0">
              <a:buNone/>
              <a:defRPr sz="900"/>
            </a:lvl4pPr>
            <a:lvl5pPr marL="1826570" indent="0">
              <a:buNone/>
              <a:defRPr sz="900"/>
            </a:lvl5pPr>
            <a:lvl6pPr marL="2283207" indent="0">
              <a:buNone/>
              <a:defRPr sz="900"/>
            </a:lvl6pPr>
            <a:lvl7pPr marL="2739822" indent="0">
              <a:buNone/>
              <a:defRPr sz="900"/>
            </a:lvl7pPr>
            <a:lvl8pPr marL="3196480" indent="0">
              <a:buNone/>
              <a:defRPr sz="900"/>
            </a:lvl8pPr>
            <a:lvl9pPr marL="3653137"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715618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653" indent="0">
              <a:buNone/>
              <a:defRPr sz="2800"/>
            </a:lvl2pPr>
            <a:lvl3pPr marL="913277" indent="0">
              <a:buNone/>
              <a:defRPr sz="2400"/>
            </a:lvl3pPr>
            <a:lvl4pPr marL="1369934" indent="0">
              <a:buNone/>
              <a:defRPr sz="2000"/>
            </a:lvl4pPr>
            <a:lvl5pPr marL="1826570" indent="0">
              <a:buNone/>
              <a:defRPr sz="2000"/>
            </a:lvl5pPr>
            <a:lvl6pPr marL="2283207" indent="0">
              <a:buNone/>
              <a:defRPr sz="2000"/>
            </a:lvl6pPr>
            <a:lvl7pPr marL="2739822" indent="0">
              <a:buNone/>
              <a:defRPr sz="2000"/>
            </a:lvl7pPr>
            <a:lvl8pPr marL="3196480" indent="0">
              <a:buNone/>
              <a:defRPr sz="2000"/>
            </a:lvl8pPr>
            <a:lvl9pPr marL="3653137"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25"/>
            <a:ext cx="5932800" cy="464345"/>
          </a:xfrm>
        </p:spPr>
        <p:txBody>
          <a:bodyPr/>
          <a:lstStyle>
            <a:lvl1pPr marL="0" indent="0">
              <a:buNone/>
              <a:defRPr sz="1400"/>
            </a:lvl1pPr>
            <a:lvl2pPr marL="456653" indent="0">
              <a:buNone/>
              <a:defRPr sz="1200"/>
            </a:lvl2pPr>
            <a:lvl3pPr marL="913277" indent="0">
              <a:buNone/>
              <a:defRPr sz="1000"/>
            </a:lvl3pPr>
            <a:lvl4pPr marL="1369934" indent="0">
              <a:buNone/>
              <a:defRPr sz="900"/>
            </a:lvl4pPr>
            <a:lvl5pPr marL="1826570" indent="0">
              <a:buNone/>
              <a:defRPr sz="900"/>
            </a:lvl5pPr>
            <a:lvl6pPr marL="2283207" indent="0">
              <a:buNone/>
              <a:defRPr sz="900"/>
            </a:lvl6pPr>
            <a:lvl7pPr marL="2739822" indent="0">
              <a:buNone/>
              <a:defRPr sz="900"/>
            </a:lvl7pPr>
            <a:lvl8pPr marL="3196480" indent="0">
              <a:buNone/>
              <a:defRPr sz="900"/>
            </a:lvl8pPr>
            <a:lvl9pPr marL="3653137"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834324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99"/>
            <a:ext cx="584200" cy="423863"/>
          </a:xfrm>
          <a:prstGeom prst="rect">
            <a:avLst/>
          </a:prstGeom>
        </p:spPr>
        <p:txBody>
          <a:bodyPr lIns="91352" tIns="45676" rIns="91352" bIns="45676"/>
          <a:lstStyle>
            <a:lvl1pPr fontAlgn="base" hangingPunct="1">
              <a:spcBef>
                <a:spcPct val="0"/>
              </a:spcBef>
              <a:spcAft>
                <a:spcPct val="0"/>
              </a:spcAft>
              <a:defRPr sz="2400" kern="1200">
                <a:solidFill>
                  <a:srgbClr val="000000"/>
                </a:solidFill>
                <a:uFillTx/>
                <a:latin typeface="Verdana" pitchFamily="34" charset="0"/>
              </a:defRPr>
            </a:lvl1pPr>
          </a:lstStyle>
          <a:p>
            <a:pPr algn="l" defTabSz="342585">
              <a:defRPr/>
            </a:pPr>
            <a:fld id="{8A06C2F6-B608-4AAD-BC19-C9F7439202BE}" type="slidenum">
              <a:rPr lang="en-GB" smtClean="0"/>
              <a:pPr algn="l" defTabSz="342585">
                <a:defRPr/>
              </a:pPr>
              <a:t>‹#›</a:t>
            </a:fld>
            <a:endParaRPr lang="en-GB"/>
          </a:p>
        </p:txBody>
      </p:sp>
    </p:spTree>
    <p:extLst>
      <p:ext uri="{BB962C8B-B14F-4D97-AF65-F5344CB8AC3E}">
        <p14:creationId xmlns:p14="http://schemas.microsoft.com/office/powerpoint/2010/main" val="1587301492"/>
      </p:ext>
    </p:extLst>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5"/>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0" tIns="45705" rIns="91410" bIns="45705"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5"/>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411843346"/>
      </p:ext>
    </p:extLst>
  </p:cSld>
  <p:clrMapOvr>
    <a:masterClrMapping/>
  </p:clrMapOvr>
  <p:timing>
    <p:tnLst>
      <p:par>
        <p:cTn xmlns:p14="http://schemas.microsoft.com/office/powerpoint/2010/main" id="1" dur="indefinite" restart="never" nodeType="tmRoot"/>
      </p:par>
    </p:tnLst>
  </p:timing>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40" indent="-272954">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533407214"/>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25" indent="0">
              <a:buNone/>
              <a:defRPr sz="1800"/>
            </a:lvl2pPr>
            <a:lvl3pPr marL="914060" indent="0">
              <a:buNone/>
              <a:defRPr sz="1600"/>
            </a:lvl3pPr>
            <a:lvl4pPr marL="1371090" indent="0">
              <a:buNone/>
              <a:defRPr sz="1400"/>
            </a:lvl4pPr>
            <a:lvl5pPr marL="1828118" indent="0">
              <a:buNone/>
              <a:defRPr sz="1400"/>
            </a:lvl5pPr>
            <a:lvl6pPr marL="2285145" indent="0">
              <a:buNone/>
              <a:defRPr sz="1400"/>
            </a:lvl6pPr>
            <a:lvl7pPr marL="2742167" indent="0">
              <a:buNone/>
              <a:defRPr sz="1400"/>
            </a:lvl7pPr>
            <a:lvl8pPr marL="3199200" indent="0">
              <a:buNone/>
              <a:defRPr sz="1400"/>
            </a:lvl8pPr>
            <a:lvl9pPr marL="365623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21562292"/>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515731547"/>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C6918AAF-CE24-3542-9ED6-E4EE86624496}" type="datetimeFigureOut">
              <a:rPr lang="en-US" smtClean="0"/>
              <a:t>17/10/18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8033763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25" indent="0">
              <a:buNone/>
              <a:defRPr sz="2000" b="1"/>
            </a:lvl2pPr>
            <a:lvl3pPr marL="914060" indent="0">
              <a:buNone/>
              <a:defRPr sz="1800" b="1"/>
            </a:lvl3pPr>
            <a:lvl4pPr marL="1371090" indent="0">
              <a:buNone/>
              <a:defRPr sz="1600" b="1"/>
            </a:lvl4pPr>
            <a:lvl5pPr marL="1828118" indent="0">
              <a:buNone/>
              <a:defRPr sz="1600" b="1"/>
            </a:lvl5pPr>
            <a:lvl6pPr marL="2285145" indent="0">
              <a:buNone/>
              <a:defRPr sz="1600" b="1"/>
            </a:lvl6pPr>
            <a:lvl7pPr marL="2742167" indent="0">
              <a:buNone/>
              <a:defRPr sz="1600" b="1"/>
            </a:lvl7pPr>
            <a:lvl8pPr marL="3199200" indent="0">
              <a:buNone/>
              <a:defRPr sz="1600" b="1"/>
            </a:lvl8pPr>
            <a:lvl9pPr marL="365623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25" indent="0">
              <a:buNone/>
              <a:defRPr sz="2000" b="1"/>
            </a:lvl2pPr>
            <a:lvl3pPr marL="914060" indent="0">
              <a:buNone/>
              <a:defRPr sz="1800" b="1"/>
            </a:lvl3pPr>
            <a:lvl4pPr marL="1371090" indent="0">
              <a:buNone/>
              <a:defRPr sz="1600" b="1"/>
            </a:lvl4pPr>
            <a:lvl5pPr marL="1828118" indent="0">
              <a:buNone/>
              <a:defRPr sz="1600" b="1"/>
            </a:lvl5pPr>
            <a:lvl6pPr marL="2285145" indent="0">
              <a:buNone/>
              <a:defRPr sz="1600" b="1"/>
            </a:lvl6pPr>
            <a:lvl7pPr marL="2742167" indent="0">
              <a:buNone/>
              <a:defRPr sz="1600" b="1"/>
            </a:lvl7pPr>
            <a:lvl8pPr marL="3199200" indent="0">
              <a:buNone/>
              <a:defRPr sz="1600" b="1"/>
            </a:lvl8pPr>
            <a:lvl9pPr marL="365623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20444259"/>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0" tIns="45705" rIns="91410" bIns="4570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073577392"/>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4628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8"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7025" indent="0">
              <a:buNone/>
              <a:defRPr sz="1200"/>
            </a:lvl2pPr>
            <a:lvl3pPr marL="914060" indent="0">
              <a:buNone/>
              <a:defRPr sz="1000"/>
            </a:lvl3pPr>
            <a:lvl4pPr marL="1371090" indent="0">
              <a:buNone/>
              <a:defRPr sz="900"/>
            </a:lvl4pPr>
            <a:lvl5pPr marL="1828118" indent="0">
              <a:buNone/>
              <a:defRPr sz="900"/>
            </a:lvl5pPr>
            <a:lvl6pPr marL="2285145" indent="0">
              <a:buNone/>
              <a:defRPr sz="900"/>
            </a:lvl6pPr>
            <a:lvl7pPr marL="2742167" indent="0">
              <a:buNone/>
              <a:defRPr sz="900"/>
            </a:lvl7pPr>
            <a:lvl8pPr marL="3199200" indent="0">
              <a:buNone/>
              <a:defRPr sz="900"/>
            </a:lvl8pPr>
            <a:lvl9pPr marL="365623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076886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25" indent="0">
              <a:buNone/>
              <a:defRPr sz="2800"/>
            </a:lvl2pPr>
            <a:lvl3pPr marL="914060" indent="0">
              <a:buNone/>
              <a:defRPr sz="2400"/>
            </a:lvl3pPr>
            <a:lvl4pPr marL="1371090" indent="0">
              <a:buNone/>
              <a:defRPr sz="2000"/>
            </a:lvl4pPr>
            <a:lvl5pPr marL="1828118" indent="0">
              <a:buNone/>
              <a:defRPr sz="2000"/>
            </a:lvl5pPr>
            <a:lvl6pPr marL="2285145" indent="0">
              <a:buNone/>
              <a:defRPr sz="2000"/>
            </a:lvl6pPr>
            <a:lvl7pPr marL="2742167" indent="0">
              <a:buNone/>
              <a:defRPr sz="2000"/>
            </a:lvl7pPr>
            <a:lvl8pPr marL="3199200" indent="0">
              <a:buNone/>
              <a:defRPr sz="2000"/>
            </a:lvl8pPr>
            <a:lvl9pPr marL="365623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91"/>
            <a:ext cx="5932800" cy="464345"/>
          </a:xfrm>
        </p:spPr>
        <p:txBody>
          <a:bodyPr/>
          <a:lstStyle>
            <a:lvl1pPr marL="0" indent="0">
              <a:buNone/>
              <a:defRPr sz="1400"/>
            </a:lvl1pPr>
            <a:lvl2pPr marL="457025" indent="0">
              <a:buNone/>
              <a:defRPr sz="1200"/>
            </a:lvl2pPr>
            <a:lvl3pPr marL="914060" indent="0">
              <a:buNone/>
              <a:defRPr sz="1000"/>
            </a:lvl3pPr>
            <a:lvl4pPr marL="1371090" indent="0">
              <a:buNone/>
              <a:defRPr sz="900"/>
            </a:lvl4pPr>
            <a:lvl5pPr marL="1828118" indent="0">
              <a:buNone/>
              <a:defRPr sz="900"/>
            </a:lvl5pPr>
            <a:lvl6pPr marL="2285145" indent="0">
              <a:buNone/>
              <a:defRPr sz="900"/>
            </a:lvl6pPr>
            <a:lvl7pPr marL="2742167" indent="0">
              <a:buNone/>
              <a:defRPr sz="900"/>
            </a:lvl7pPr>
            <a:lvl8pPr marL="3199200" indent="0">
              <a:buNone/>
              <a:defRPr sz="900"/>
            </a:lvl8pPr>
            <a:lvl9pPr marL="365623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947895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5"/>
            <a:ext cx="584200" cy="423863"/>
          </a:xfrm>
          <a:prstGeom prst="rect">
            <a:avLst/>
          </a:prstGeom>
        </p:spPr>
        <p:txBody>
          <a:bodyPr lIns="91420" tIns="45710" rIns="91420" bIns="45710"/>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3292587530"/>
      </p:ext>
    </p:extLst>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2" tIns="45666" rIns="91332" bIns="45666" anchor="b">
            <a:spAutoFit/>
          </a:bodyPr>
          <a:lstStyle/>
          <a:p>
            <a:pPr algn="l" defTabSz="342540" fontAlgn="base" hangingPunct="1">
              <a:spcBef>
                <a:spcPct val="50000"/>
              </a:spcBef>
              <a:spcAft>
                <a:spcPct val="0"/>
              </a:spcAft>
            </a:pPr>
            <a:r>
              <a:rPr lang="en-US" sz="800" kern="1200" smtClean="0"/>
              <a:t>Issue/Revision: 0.0</a:t>
            </a:r>
          </a:p>
          <a:p>
            <a:pPr algn="l" defTabSz="342540" fontAlgn="base" hangingPunct="1">
              <a:spcBef>
                <a:spcPct val="50000"/>
              </a:spcBef>
              <a:spcAft>
                <a:spcPct val="0"/>
              </a:spcAft>
            </a:pPr>
            <a:r>
              <a:rPr lang="en-US" sz="800" kern="1200" smtClean="0"/>
              <a:t>Reference: </a:t>
            </a:r>
          </a:p>
          <a:p>
            <a:pPr algn="l" defTabSz="342540" fontAlgn="base" hangingPunct="1">
              <a:spcBef>
                <a:spcPct val="50000"/>
              </a:spcBef>
              <a:spcAft>
                <a:spcPct val="0"/>
              </a:spcAft>
            </a:pPr>
            <a:r>
              <a:rPr lang="en-US" sz="800" kern="1200" smtClean="0"/>
              <a:t>Status: </a:t>
            </a:r>
          </a:p>
          <a:p>
            <a:pPr algn="l" defTabSz="34254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24"/>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95154167"/>
      </p:ext>
    </p:extLst>
  </p:cSld>
  <p:clrMapOvr>
    <a:masterClrMapping/>
  </p:clrMapOvr>
  <p:timing>
    <p:tnLst>
      <p:par>
        <p:cTn xmlns:p14="http://schemas.microsoft.com/office/powerpoint/2010/main" id="1" dur="indefinite" restart="never" nodeType="tmRoot"/>
      </p:par>
    </p:tnLst>
  </p:timing>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289" indent="-272679">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959742651"/>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598" indent="0">
              <a:buNone/>
              <a:defRPr sz="1800"/>
            </a:lvl2pPr>
            <a:lvl3pPr marL="913162" indent="0">
              <a:buNone/>
              <a:defRPr sz="1600"/>
            </a:lvl3pPr>
            <a:lvl4pPr marL="1369764" indent="0">
              <a:buNone/>
              <a:defRPr sz="1400"/>
            </a:lvl4pPr>
            <a:lvl5pPr marL="1826345" indent="0">
              <a:buNone/>
              <a:defRPr sz="1400"/>
            </a:lvl5pPr>
            <a:lvl6pPr marL="2282922" indent="0">
              <a:buNone/>
              <a:defRPr sz="1400"/>
            </a:lvl6pPr>
            <a:lvl7pPr marL="2739477" indent="0">
              <a:buNone/>
              <a:defRPr sz="1400"/>
            </a:lvl7pPr>
            <a:lvl8pPr marL="3196080" indent="0">
              <a:buNone/>
              <a:defRPr sz="1400"/>
            </a:lvl8pPr>
            <a:lvl9pPr marL="3652682"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31461730"/>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14601672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18AAF-CE24-3542-9ED6-E4EE86624496}" type="datetimeFigureOut">
              <a:rPr lang="en-US" smtClean="0"/>
              <a:t>17/10/18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290069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598" indent="0">
              <a:buNone/>
              <a:defRPr sz="2000" b="1"/>
            </a:lvl2pPr>
            <a:lvl3pPr marL="913162" indent="0">
              <a:buNone/>
              <a:defRPr sz="1800" b="1"/>
            </a:lvl3pPr>
            <a:lvl4pPr marL="1369764" indent="0">
              <a:buNone/>
              <a:defRPr sz="1600" b="1"/>
            </a:lvl4pPr>
            <a:lvl5pPr marL="1826345" indent="0">
              <a:buNone/>
              <a:defRPr sz="1600" b="1"/>
            </a:lvl5pPr>
            <a:lvl6pPr marL="2282922" indent="0">
              <a:buNone/>
              <a:defRPr sz="1600" b="1"/>
            </a:lvl6pPr>
            <a:lvl7pPr marL="2739477" indent="0">
              <a:buNone/>
              <a:defRPr sz="1600" b="1"/>
            </a:lvl7pPr>
            <a:lvl8pPr marL="3196080" indent="0">
              <a:buNone/>
              <a:defRPr sz="1600" b="1"/>
            </a:lvl8pPr>
            <a:lvl9pPr marL="3652682"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598" indent="0">
              <a:buNone/>
              <a:defRPr sz="2000" b="1"/>
            </a:lvl2pPr>
            <a:lvl3pPr marL="913162" indent="0">
              <a:buNone/>
              <a:defRPr sz="1800" b="1"/>
            </a:lvl3pPr>
            <a:lvl4pPr marL="1369764" indent="0">
              <a:buNone/>
              <a:defRPr sz="1600" b="1"/>
            </a:lvl4pPr>
            <a:lvl5pPr marL="1826345" indent="0">
              <a:buNone/>
              <a:defRPr sz="1600" b="1"/>
            </a:lvl5pPr>
            <a:lvl6pPr marL="2282922" indent="0">
              <a:buNone/>
              <a:defRPr sz="1600" b="1"/>
            </a:lvl6pPr>
            <a:lvl7pPr marL="2739477" indent="0">
              <a:buNone/>
              <a:defRPr sz="1600" b="1"/>
            </a:lvl7pPr>
            <a:lvl8pPr marL="3196080" indent="0">
              <a:buNone/>
              <a:defRPr sz="1600" b="1"/>
            </a:lvl8pPr>
            <a:lvl9pPr marL="3652682"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363985453"/>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2" tIns="45666" rIns="91332" bIns="45666"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018773700"/>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9855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598" indent="0">
              <a:buNone/>
              <a:defRPr sz="1200"/>
            </a:lvl2pPr>
            <a:lvl3pPr marL="913162" indent="0">
              <a:buNone/>
              <a:defRPr sz="1000"/>
            </a:lvl3pPr>
            <a:lvl4pPr marL="1369764" indent="0">
              <a:buNone/>
              <a:defRPr sz="900"/>
            </a:lvl4pPr>
            <a:lvl5pPr marL="1826345" indent="0">
              <a:buNone/>
              <a:defRPr sz="900"/>
            </a:lvl5pPr>
            <a:lvl6pPr marL="2282922" indent="0">
              <a:buNone/>
              <a:defRPr sz="900"/>
            </a:lvl6pPr>
            <a:lvl7pPr marL="2739477" indent="0">
              <a:buNone/>
              <a:defRPr sz="900"/>
            </a:lvl7pPr>
            <a:lvl8pPr marL="3196080" indent="0">
              <a:buNone/>
              <a:defRPr sz="900"/>
            </a:lvl8pPr>
            <a:lvl9pPr marL="3652682"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465416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598" indent="0">
              <a:buNone/>
              <a:defRPr sz="2800"/>
            </a:lvl2pPr>
            <a:lvl3pPr marL="913162" indent="0">
              <a:buNone/>
              <a:defRPr sz="2400"/>
            </a:lvl3pPr>
            <a:lvl4pPr marL="1369764" indent="0">
              <a:buNone/>
              <a:defRPr sz="2000"/>
            </a:lvl4pPr>
            <a:lvl5pPr marL="1826345" indent="0">
              <a:buNone/>
              <a:defRPr sz="2000"/>
            </a:lvl5pPr>
            <a:lvl6pPr marL="2282922" indent="0">
              <a:buNone/>
              <a:defRPr sz="2000"/>
            </a:lvl6pPr>
            <a:lvl7pPr marL="2739477" indent="0">
              <a:buNone/>
              <a:defRPr sz="2000"/>
            </a:lvl7pPr>
            <a:lvl8pPr marL="3196080" indent="0">
              <a:buNone/>
              <a:defRPr sz="2000"/>
            </a:lvl8pPr>
            <a:lvl9pPr marL="3652682"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30"/>
            <a:ext cx="5932800" cy="464345"/>
          </a:xfrm>
        </p:spPr>
        <p:txBody>
          <a:bodyPr/>
          <a:lstStyle>
            <a:lvl1pPr marL="0" indent="0">
              <a:buNone/>
              <a:defRPr sz="1400"/>
            </a:lvl1pPr>
            <a:lvl2pPr marL="456598" indent="0">
              <a:buNone/>
              <a:defRPr sz="1200"/>
            </a:lvl2pPr>
            <a:lvl3pPr marL="913162" indent="0">
              <a:buNone/>
              <a:defRPr sz="1000"/>
            </a:lvl3pPr>
            <a:lvl4pPr marL="1369764" indent="0">
              <a:buNone/>
              <a:defRPr sz="900"/>
            </a:lvl4pPr>
            <a:lvl5pPr marL="1826345" indent="0">
              <a:buNone/>
              <a:defRPr sz="900"/>
            </a:lvl5pPr>
            <a:lvl6pPr marL="2282922" indent="0">
              <a:buNone/>
              <a:defRPr sz="900"/>
            </a:lvl6pPr>
            <a:lvl7pPr marL="2739477" indent="0">
              <a:buNone/>
              <a:defRPr sz="900"/>
            </a:lvl7pPr>
            <a:lvl8pPr marL="3196080" indent="0">
              <a:buNone/>
              <a:defRPr sz="900"/>
            </a:lvl8pPr>
            <a:lvl9pPr marL="3652682"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5106467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904"/>
            <a:ext cx="584200" cy="423863"/>
          </a:xfrm>
          <a:prstGeom prst="rect">
            <a:avLst/>
          </a:prstGeom>
        </p:spPr>
        <p:txBody>
          <a:bodyPr lIns="91342" tIns="45671" rIns="91342" bIns="45671"/>
          <a:lstStyle>
            <a:lvl1pPr fontAlgn="base" hangingPunct="1">
              <a:spcBef>
                <a:spcPct val="0"/>
              </a:spcBef>
              <a:spcAft>
                <a:spcPct val="0"/>
              </a:spcAft>
              <a:defRPr sz="2400" kern="1200">
                <a:solidFill>
                  <a:srgbClr val="000000"/>
                </a:solidFill>
                <a:uFillTx/>
                <a:latin typeface="Verdana" pitchFamily="34" charset="0"/>
              </a:defRPr>
            </a:lvl1pPr>
          </a:lstStyle>
          <a:p>
            <a:pPr algn="l" defTabSz="342540">
              <a:defRPr/>
            </a:pPr>
            <a:fld id="{8A06C2F6-B608-4AAD-BC19-C9F7439202BE}" type="slidenum">
              <a:rPr lang="en-GB" smtClean="0"/>
              <a:pPr algn="l" defTabSz="342540">
                <a:defRPr/>
              </a:pPr>
              <a:t>‹#›</a:t>
            </a:fld>
            <a:endParaRPr lang="en-GB"/>
          </a:p>
        </p:txBody>
      </p:sp>
    </p:spTree>
    <p:extLst>
      <p:ext uri="{BB962C8B-B14F-4D97-AF65-F5344CB8AC3E}">
        <p14:creationId xmlns:p14="http://schemas.microsoft.com/office/powerpoint/2010/main" val="1782772400"/>
      </p:ext>
    </p:extLst>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a:t>Click to edit Master title style</a:t>
            </a:r>
            <a:endParaRPr lang="en-GB" noProof="0" dirty="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a:solidFill>
                  <a:schemeClr val="bg1">
                    <a:lumMod val="85000"/>
                  </a:schemeClr>
                </a:solidFill>
              </a:rPr>
              <a:t>ESA UNCLASSIFIED - For Official Use</a:t>
            </a:r>
            <a:endParaRPr lang="en-GB" sz="800" noProof="0" dirty="0">
              <a:solidFill>
                <a:schemeClr val="bg1">
                  <a:lumMod val="85000"/>
                </a:schemeClr>
              </a:solidFill>
            </a:endParaRPr>
          </a:p>
        </p:txBody>
      </p:sp>
      <p:pic>
        <p:nvPicPr>
          <p:cNvPr id="60" name="Picture 59"/>
          <p:cNvPicPr>
            <a:picLocks noChangeAspect="1"/>
          </p:cNvPicPr>
          <p:nvPr userDrawn="1"/>
        </p:nvPicPr>
        <p:blipFill rotWithShape="1">
          <a:blip r:embed="rId5" cstate="print">
            <a:extLst>
              <a:ext uri="{28A0092B-C50C-407E-A947-70E740481C1C}">
                <a14:useLocalDpi xmlns:a14="http://schemas.microsoft.com/office/drawing/2010/main" val="0"/>
              </a:ext>
            </a:extLst>
          </a:blip>
          <a:srcRect t="83098" b="-5313"/>
          <a:stretch/>
        </p:blipFill>
        <p:spPr>
          <a:xfrm>
            <a:off x="7789119" y="489942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72269" y="4908007"/>
            <a:ext cx="6826666" cy="111519"/>
            <a:chOff x="172269" y="6621494"/>
            <a:chExt cx="6826666" cy="111519"/>
          </a:xfrm>
        </p:grpSpPr>
        <p:pic>
          <p:nvPicPr>
            <p:cNvPr id="62" name="Picture 61"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3" name="Picture 62"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4" name="Picture 63"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5" name="Picture 64"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6" name="Picture 65"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7" name="Picture 66"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8" name="Picture 67"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9" name="Picture 68"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0" name="Picture 69"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1" name="Picture 70"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2" name="Picture 71"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3" name="Picture 72"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4" name="Picture 73"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5" name="Picture 74"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6" name="Picture 75"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7" name="Picture 76"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8" name="Picture 77"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9" name="Picture 78"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0" name="Picture 79"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1" name="Picture 80"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2" name="Picture 81"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3" name="Picture 82"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4" name="Picture 83"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5" name="Picture 84"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787285115"/>
      </p:ext>
    </p:extLst>
  </p:cSld>
  <p:clrMapOvr>
    <a:masterClrMapping/>
  </p:clrMapOvr>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7830609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12736902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16125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918AAF-CE24-3542-9ED6-E4EE86624496}" type="datetimeFigureOut">
              <a:rPr lang="en-US" smtClean="0"/>
              <a:t>17/10/18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4048242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5335175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8459918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0520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6166973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7251787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8"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8"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5" y="4571669"/>
            <a:ext cx="5016500" cy="2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5719" rIns="91438" bIns="45719">
            <a:spAutoFit/>
          </a:bodyPr>
          <a:lstStyle/>
          <a:p>
            <a:pPr>
              <a:spcBef>
                <a:spcPct val="50000"/>
              </a:spcBef>
            </a:pPr>
            <a:r>
              <a:rPr lang="en-US" sz="800" dirty="0" smtClean="0">
                <a:solidFill>
                  <a:srgbClr val="FFFFFF">
                    <a:lumMod val="85000"/>
                  </a:srgbClr>
                </a:solidFill>
              </a:rPr>
              <a:t>ESA UNCLASSIFIED - For Official Use</a:t>
            </a:r>
            <a:endParaRPr lang="en-GB" sz="800" dirty="0">
              <a:solidFill>
                <a:srgbClr val="FFFFFF">
                  <a:lumMod val="85000"/>
                </a:srgbClr>
              </a:solidFill>
            </a:endParaRPr>
          </a:p>
        </p:txBody>
      </p:sp>
      <p:grpSp>
        <p:nvGrpSpPr>
          <p:cNvPr id="35" name="Group 34"/>
          <p:cNvGrpSpPr/>
          <p:nvPr userDrawn="1"/>
        </p:nvGrpSpPr>
        <p:grpSpPr>
          <a:xfrm>
            <a:off x="119194" y="4916131"/>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90"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6" y="4915370"/>
            <a:ext cx="163385" cy="108000"/>
          </a:xfrm>
          <a:prstGeom prst="rect">
            <a:avLst/>
          </a:prstGeom>
        </p:spPr>
      </p:pic>
    </p:spTree>
    <p:extLst>
      <p:ext uri="{BB962C8B-B14F-4D97-AF65-F5344CB8AC3E}">
        <p14:creationId xmlns:p14="http://schemas.microsoft.com/office/powerpoint/2010/main" val="1198219707"/>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74581884"/>
      </p:ext>
    </p:extLst>
  </p:cSld>
  <p:clrMapOvr>
    <a:masterClrMapping/>
  </p:clrMapOvr>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3"/>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2"/>
            <a:ext cx="778905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309234265"/>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1"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90459871"/>
      </p:ext>
    </p:extLst>
  </p:cSld>
  <p:clrMapOvr>
    <a:masterClrMapping/>
  </p:clrMapOvr>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7"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185939627"/>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918AAF-CE24-3542-9ED6-E4EE86624496}" type="datetimeFigureOut">
              <a:rPr lang="en-US" smtClean="0"/>
              <a:t>17/10/18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3826915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50566451"/>
      </p:ext>
    </p:extLst>
  </p:cSld>
  <p:clrMapOvr>
    <a:masterClrMapping/>
  </p:clrMapOvr>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7869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4" y="1250158"/>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2"/>
            <a:ext cx="2846388" cy="32432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7"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7984469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29"/>
            <a:ext cx="5932800" cy="311621"/>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7"/>
            <a:ext cx="5932800" cy="464345"/>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4831716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567445798"/>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49"/>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4"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Connector 34"/>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6" name="Group 35"/>
          <p:cNvGrpSpPr/>
          <p:nvPr userDrawn="1"/>
        </p:nvGrpSpPr>
        <p:grpSpPr>
          <a:xfrm>
            <a:off x="172269" y="4950541"/>
            <a:ext cx="6826666" cy="111519"/>
            <a:chOff x="172269" y="6621494"/>
            <a:chExt cx="6826666" cy="111519"/>
          </a:xfrm>
        </p:grpSpPr>
        <p:pic>
          <p:nvPicPr>
            <p:cNvPr id="37" name="Picture 36"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8" name="Picture 37"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9" name="Picture 38"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0" name="Picture 39"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1" name="Picture 40"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2" name="Picture 41"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3" name="Picture 42"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4" name="Picture 43"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5" name="Picture 44"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6" name="Picture 45"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7" name="Picture 46"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8" name="Picture 47"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9" name="Picture 48"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0" name="Picture 49"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1" name="Picture 50"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2" name="Picture 51"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3" name="Picture 52"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4" name="Picture 53"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5" name="Picture 54"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6" name="Picture 55"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7" name="Picture 56"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8" name="Picture 57"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9" name="Picture 58"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0" name="Picture 59"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151396739"/>
      </p:ext>
    </p:extLst>
  </p:cSld>
  <p:clrMapOvr>
    <a:masterClrMapping/>
  </p:clrMapOvr>
  <p:timing>
    <p:tnLst>
      <p:par>
        <p:cTn xmlns:p14="http://schemas.microsoft.com/office/powerpoint/2010/main" id="1" dur="indefinite" restart="never" nodeType="tmRoot"/>
      </p:par>
    </p:tnLst>
  </p:timing>
  <p:hf sldNum="0" hd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1" y="-11113"/>
            <a:ext cx="6872288" cy="5154613"/>
          </a:xfrm>
          <a:prstGeom prst="rect">
            <a:avLst/>
          </a:prstGeom>
          <a:solidFill>
            <a:schemeClr val="tx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smtClean="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6" y="-6350"/>
            <a:ext cx="9148763"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4" name="Picture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5"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Connector 35"/>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7" name="Group 36"/>
          <p:cNvGrpSpPr/>
          <p:nvPr userDrawn="1"/>
        </p:nvGrpSpPr>
        <p:grpSpPr>
          <a:xfrm>
            <a:off x="172269" y="4950541"/>
            <a:ext cx="6826666" cy="111519"/>
            <a:chOff x="172269" y="6621494"/>
            <a:chExt cx="6826666" cy="111519"/>
          </a:xfrm>
        </p:grpSpPr>
        <p:pic>
          <p:nvPicPr>
            <p:cNvPr id="38" name="Picture 37"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9" name="Picture 38"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0" name="Picture 39"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1" name="Picture 40"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2" name="Picture 41"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3" name="Picture 42"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4" name="Picture 43"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5" name="Picture 44"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6" name="Picture 45"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7" name="Picture 46"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8" name="Picture 47"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9" name="Picture 48"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0" name="Picture 49"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1" name="Picture 50"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2" name="Picture 51"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3" name="Picture 52"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4" name="Picture 53"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5" name="Picture 54"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6" name="Picture 55"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7" name="Picture 56"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8" name="Picture 57"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9" name="Picture 58"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0" name="Picture 59"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1" name="Picture 60"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819013589"/>
      </p:ext>
    </p:extLst>
  </p:cSld>
  <p:clrMapOvr>
    <a:masterClrMapping/>
  </p:clrMapOvr>
  <p:timing>
    <p:tnLst>
      <p:par>
        <p:cTn xmlns:p14="http://schemas.microsoft.com/office/powerpoint/2010/main" id="1" dur="indefinite" restart="never" nodeType="tmRoot"/>
      </p:par>
    </p:tnLst>
  </p:timing>
  <p:hf sldNum="0" hd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9307513"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4"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Connector 34"/>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6" name="Group 35"/>
          <p:cNvGrpSpPr/>
          <p:nvPr userDrawn="1"/>
        </p:nvGrpSpPr>
        <p:grpSpPr>
          <a:xfrm>
            <a:off x="172269" y="4950541"/>
            <a:ext cx="6826666" cy="111519"/>
            <a:chOff x="172269" y="6621494"/>
            <a:chExt cx="6826666" cy="111519"/>
          </a:xfrm>
        </p:grpSpPr>
        <p:pic>
          <p:nvPicPr>
            <p:cNvPr id="37" name="Picture 36"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8" name="Picture 37"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9" name="Picture 38"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0" name="Picture 39"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1" name="Picture 40"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2" name="Picture 41"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3" name="Picture 42"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4" name="Picture 43"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5" name="Picture 44"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6" name="Picture 45"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7" name="Picture 46"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8" name="Picture 47"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9" name="Picture 48"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0" name="Picture 49"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1" name="Picture 50"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2" name="Picture 51"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3" name="Picture 52"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4" name="Picture 53"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5" name="Picture 54"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6" name="Picture 55"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7" name="Picture 56"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8" name="Picture 57"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9" name="Picture 58"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0" name="Picture 59"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966072817"/>
      </p:ext>
    </p:extLst>
  </p:cSld>
  <p:clrMapOvr>
    <a:masterClrMapping/>
  </p:clrMapOvr>
  <p:timing>
    <p:tnLst>
      <p:par>
        <p:cTn xmlns:p14="http://schemas.microsoft.com/office/powerpoint/2010/main" id="1" dur="indefinite" restart="never" nodeType="tmRoot"/>
      </p:par>
    </p:tnLst>
  </p:timing>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4"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Connector 34"/>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6" name="Group 35"/>
          <p:cNvGrpSpPr/>
          <p:nvPr userDrawn="1"/>
        </p:nvGrpSpPr>
        <p:grpSpPr>
          <a:xfrm>
            <a:off x="172269" y="4950541"/>
            <a:ext cx="6826666" cy="111519"/>
            <a:chOff x="172269" y="6621494"/>
            <a:chExt cx="6826666" cy="111519"/>
          </a:xfrm>
        </p:grpSpPr>
        <p:pic>
          <p:nvPicPr>
            <p:cNvPr id="37" name="Picture 36"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8" name="Picture 37"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9" name="Picture 38"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0" name="Picture 39"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1" name="Picture 40"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2" name="Picture 41"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3" name="Picture 42"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4" name="Picture 43"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5" name="Picture 44"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6" name="Picture 45"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7" name="Picture 46"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8" name="Picture 47"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9" name="Picture 48"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0" name="Picture 49"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1" name="Picture 50"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2" name="Picture 51"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3" name="Picture 52"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4" name="Picture 53"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5" name="Picture 54"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6" name="Picture 55"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7" name="Picture 56"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8" name="Picture 57"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9" name="Picture 58"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0" name="Picture 59"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527446484"/>
      </p:ext>
    </p:extLst>
  </p:cSld>
  <p:clrMapOvr>
    <a:masterClrMapping/>
  </p:clrMapOvr>
  <p:timing>
    <p:tnLst>
      <p:par>
        <p:cTn xmlns:p14="http://schemas.microsoft.com/office/powerpoint/2010/main" id="1" dur="indefinite" restart="never" nodeType="tmRoot"/>
      </p:par>
    </p:tnLst>
  </p:timing>
  <p:hf sldNum="0" hd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4" name="Picture 31" descr="NAV_cover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1938"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1" descr="NAV_cover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59633" y="-3175"/>
            <a:ext cx="772921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5"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31" descr="NAV_cover_02.jpg"/>
          <p:cNvPicPr>
            <a:picLocks noChangeAspect="1"/>
          </p:cNvPicPr>
          <p:nvPr userDrawn="1"/>
        </p:nvPicPr>
        <p:blipFill rotWithShape="1">
          <a:blip r:embed="rId2">
            <a:extLst>
              <a:ext uri="{28A0092B-C50C-407E-A947-70E740481C1C}">
                <a14:useLocalDpi xmlns:a14="http://schemas.microsoft.com/office/drawing/2010/main" val="0"/>
              </a:ext>
            </a:extLst>
          </a:blip>
          <a:srcRect r="89734"/>
          <a:stretch/>
        </p:blipFill>
        <p:spPr bwMode="auto">
          <a:xfrm>
            <a:off x="0" y="-9674"/>
            <a:ext cx="1931268"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cxnSp>
        <p:nvCxnSpPr>
          <p:cNvPr id="36" name="Straight Connector 35"/>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7" name="Group 36"/>
          <p:cNvGrpSpPr/>
          <p:nvPr userDrawn="1"/>
        </p:nvGrpSpPr>
        <p:grpSpPr>
          <a:xfrm>
            <a:off x="172269" y="4950541"/>
            <a:ext cx="6826666" cy="111519"/>
            <a:chOff x="172269" y="6621494"/>
            <a:chExt cx="6826666" cy="111519"/>
          </a:xfrm>
        </p:grpSpPr>
        <p:pic>
          <p:nvPicPr>
            <p:cNvPr id="38" name="Picture 37"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9" name="Picture 38"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0" name="Picture 39"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1" name="Picture 40"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2" name="Picture 41"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3" name="Picture 42"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4" name="Picture 43"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5" name="Picture 44"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6" name="Picture 45"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7" name="Picture 46"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8" name="Picture 47"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9" name="Picture 48"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0" name="Picture 49"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1" name="Picture 50"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2" name="Picture 51"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3" name="Picture 52"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4" name="Picture 53"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5" name="Picture 54"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6" name="Picture 55"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7" name="Picture 56"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8" name="Picture 57"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9" name="Picture 58"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0" name="Picture 59"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1" name="Picture 60"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403767676"/>
      </p:ext>
    </p:extLst>
  </p:cSld>
  <p:clrMapOvr>
    <a:masterClrMapping/>
  </p:clrMapOvr>
  <p:timing>
    <p:tnLst>
      <p:par>
        <p:cTn xmlns:p14="http://schemas.microsoft.com/office/powerpoint/2010/main" id="1" dur="indefinite" restart="never" nodeType="tmRoot"/>
      </p:par>
    </p:tnLst>
  </p:timing>
  <p:hf sldNum="0" hd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20" Type="http://schemas.openxmlformats.org/officeDocument/2006/relationships/image" Target="../media/image14.png"/><Relationship Id="rId21" Type="http://schemas.openxmlformats.org/officeDocument/2006/relationships/image" Target="../media/image15.png"/><Relationship Id="rId22" Type="http://schemas.openxmlformats.org/officeDocument/2006/relationships/image" Target="../media/image16.png"/><Relationship Id="rId23" Type="http://schemas.openxmlformats.org/officeDocument/2006/relationships/image" Target="../media/image17.png"/><Relationship Id="rId24" Type="http://schemas.openxmlformats.org/officeDocument/2006/relationships/image" Target="../media/image18.png"/><Relationship Id="rId25" Type="http://schemas.openxmlformats.org/officeDocument/2006/relationships/image" Target="../media/image19.png"/><Relationship Id="rId26" Type="http://schemas.openxmlformats.org/officeDocument/2006/relationships/image" Target="../media/image20.png"/><Relationship Id="rId27" Type="http://schemas.openxmlformats.org/officeDocument/2006/relationships/image" Target="../media/image21.png"/><Relationship Id="rId28" Type="http://schemas.openxmlformats.org/officeDocument/2006/relationships/image" Target="../media/image22.png"/><Relationship Id="rId29" Type="http://schemas.openxmlformats.org/officeDocument/2006/relationships/image" Target="../media/image23.png"/><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30" Type="http://schemas.openxmlformats.org/officeDocument/2006/relationships/image" Target="../media/image24.png"/><Relationship Id="rId31" Type="http://schemas.openxmlformats.org/officeDocument/2006/relationships/image" Target="../media/image25.png"/><Relationship Id="rId32" Type="http://schemas.openxmlformats.org/officeDocument/2006/relationships/image" Target="../media/image26.png"/><Relationship Id="rId9" Type="http://schemas.openxmlformats.org/officeDocument/2006/relationships/slideLayout" Target="../slideLayouts/slideLayout93.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33" Type="http://schemas.openxmlformats.org/officeDocument/2006/relationships/image" Target="../media/image27.png"/><Relationship Id="rId34" Type="http://schemas.openxmlformats.org/officeDocument/2006/relationships/image" Target="../media/image28.png"/><Relationship Id="rId35" Type="http://schemas.openxmlformats.org/officeDocument/2006/relationships/image" Target="../media/image29.png"/><Relationship Id="rId36" Type="http://schemas.openxmlformats.org/officeDocument/2006/relationships/image" Target="../media/image30.png"/><Relationship Id="rId10" Type="http://schemas.openxmlformats.org/officeDocument/2006/relationships/slideLayout" Target="../slideLayouts/slideLayout94.xml"/><Relationship Id="rId11" Type="http://schemas.openxmlformats.org/officeDocument/2006/relationships/theme" Target="../theme/theme10.xml"/><Relationship Id="rId12" Type="http://schemas.openxmlformats.org/officeDocument/2006/relationships/image" Target="../media/image5.png"/><Relationship Id="rId13" Type="http://schemas.openxmlformats.org/officeDocument/2006/relationships/image" Target="../media/image6.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11.png"/><Relationship Id="rId18" Type="http://schemas.openxmlformats.org/officeDocument/2006/relationships/image" Target="../media/image12.png"/><Relationship Id="rId19" Type="http://schemas.openxmlformats.org/officeDocument/2006/relationships/image" Target="../media/image13.png"/><Relationship Id="rId37" Type="http://schemas.openxmlformats.org/officeDocument/2006/relationships/image" Target="../media/image31.png"/></Relationships>
</file>

<file path=ppt/slideMasters/_rels/slideMaster11.xml.rels><?xml version="1.0" encoding="UTF-8" standalone="yes"?>
<Relationships xmlns="http://schemas.openxmlformats.org/package/2006/relationships"><Relationship Id="rId46" Type="http://schemas.openxmlformats.org/officeDocument/2006/relationships/image" Target="../media/image60.png"/><Relationship Id="rId47" Type="http://schemas.openxmlformats.org/officeDocument/2006/relationships/image" Target="../media/image61.png"/><Relationship Id="rId48" Type="http://schemas.openxmlformats.org/officeDocument/2006/relationships/image" Target="../media/image62.png"/><Relationship Id="rId20" Type="http://schemas.openxmlformats.org/officeDocument/2006/relationships/slideLayout" Target="../slideLayouts/slideLayout114.xml"/><Relationship Id="rId21" Type="http://schemas.openxmlformats.org/officeDocument/2006/relationships/slideLayout" Target="../slideLayouts/slideLayout115.xml"/><Relationship Id="rId22" Type="http://schemas.openxmlformats.org/officeDocument/2006/relationships/theme" Target="../theme/theme11.xml"/><Relationship Id="rId23" Type="http://schemas.openxmlformats.org/officeDocument/2006/relationships/image" Target="../media/image6.png"/><Relationship Id="rId24" Type="http://schemas.openxmlformats.org/officeDocument/2006/relationships/image" Target="../media/image35.jpeg"/><Relationship Id="rId25" Type="http://schemas.openxmlformats.org/officeDocument/2006/relationships/image" Target="../media/image40.png"/><Relationship Id="rId26" Type="http://schemas.openxmlformats.org/officeDocument/2006/relationships/image" Target="../media/image41.png"/><Relationship Id="rId27" Type="http://schemas.openxmlformats.org/officeDocument/2006/relationships/image" Target="../media/image42.png"/><Relationship Id="rId28" Type="http://schemas.openxmlformats.org/officeDocument/2006/relationships/image" Target="../media/image43.png"/><Relationship Id="rId29" Type="http://schemas.openxmlformats.org/officeDocument/2006/relationships/image" Target="../media/image12.png"/><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30" Type="http://schemas.openxmlformats.org/officeDocument/2006/relationships/image" Target="../media/image44.png"/><Relationship Id="rId31" Type="http://schemas.openxmlformats.org/officeDocument/2006/relationships/image" Target="../media/image45.png"/><Relationship Id="rId32" Type="http://schemas.openxmlformats.org/officeDocument/2006/relationships/image" Target="../media/image46.png"/><Relationship Id="rId9" Type="http://schemas.openxmlformats.org/officeDocument/2006/relationships/slideLayout" Target="../slideLayouts/slideLayout103.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33" Type="http://schemas.openxmlformats.org/officeDocument/2006/relationships/image" Target="../media/image47.png"/><Relationship Id="rId34" Type="http://schemas.openxmlformats.org/officeDocument/2006/relationships/image" Target="../media/image48.png"/><Relationship Id="rId35" Type="http://schemas.openxmlformats.org/officeDocument/2006/relationships/image" Target="../media/image49.png"/><Relationship Id="rId36" Type="http://schemas.openxmlformats.org/officeDocument/2006/relationships/image" Target="../media/image50.png"/><Relationship Id="rId10" Type="http://schemas.openxmlformats.org/officeDocument/2006/relationships/slideLayout" Target="../slideLayouts/slideLayout104.xml"/><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Relationship Id="rId15" Type="http://schemas.openxmlformats.org/officeDocument/2006/relationships/slideLayout" Target="../slideLayouts/slideLayout109.xml"/><Relationship Id="rId16" Type="http://schemas.openxmlformats.org/officeDocument/2006/relationships/slideLayout" Target="../slideLayouts/slideLayout110.xml"/><Relationship Id="rId17" Type="http://schemas.openxmlformats.org/officeDocument/2006/relationships/slideLayout" Target="../slideLayouts/slideLayout111.xml"/><Relationship Id="rId18" Type="http://schemas.openxmlformats.org/officeDocument/2006/relationships/slideLayout" Target="../slideLayouts/slideLayout112.xml"/><Relationship Id="rId19" Type="http://schemas.openxmlformats.org/officeDocument/2006/relationships/slideLayout" Target="../slideLayouts/slideLayout113.xml"/><Relationship Id="rId37" Type="http://schemas.openxmlformats.org/officeDocument/2006/relationships/image" Target="../media/image51.png"/><Relationship Id="rId38" Type="http://schemas.openxmlformats.org/officeDocument/2006/relationships/image" Target="../media/image52.png"/><Relationship Id="rId39" Type="http://schemas.openxmlformats.org/officeDocument/2006/relationships/image" Target="../media/image53.png"/><Relationship Id="rId40" Type="http://schemas.openxmlformats.org/officeDocument/2006/relationships/image" Target="../media/image54.png"/><Relationship Id="rId41" Type="http://schemas.openxmlformats.org/officeDocument/2006/relationships/image" Target="../media/image55.png"/><Relationship Id="rId42" Type="http://schemas.openxmlformats.org/officeDocument/2006/relationships/image" Target="../media/image56.png"/><Relationship Id="rId43" Type="http://schemas.openxmlformats.org/officeDocument/2006/relationships/image" Target="../media/image57.png"/><Relationship Id="rId44" Type="http://schemas.openxmlformats.org/officeDocument/2006/relationships/image" Target="../media/image58.png"/><Relationship Id="rId45" Type="http://schemas.openxmlformats.org/officeDocument/2006/relationships/image" Target="../media/image59.png"/></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30" Type="http://schemas.openxmlformats.org/officeDocument/2006/relationships/image" Target="../media/image29.png"/><Relationship Id="rId31" Type="http://schemas.openxmlformats.org/officeDocument/2006/relationships/image" Target="../media/image30.png"/><Relationship Id="rId32" Type="http://schemas.openxmlformats.org/officeDocument/2006/relationships/image" Target="../media/image31.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2.xml"/><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20" Type="http://schemas.openxmlformats.org/officeDocument/2006/relationships/image" Target="../media/image14.png"/><Relationship Id="rId21" Type="http://schemas.openxmlformats.org/officeDocument/2006/relationships/image" Target="../media/image15.png"/><Relationship Id="rId22" Type="http://schemas.openxmlformats.org/officeDocument/2006/relationships/image" Target="../media/image16.png"/><Relationship Id="rId23" Type="http://schemas.openxmlformats.org/officeDocument/2006/relationships/image" Target="../media/image17.png"/><Relationship Id="rId24" Type="http://schemas.openxmlformats.org/officeDocument/2006/relationships/image" Target="../media/image18.png"/><Relationship Id="rId25" Type="http://schemas.openxmlformats.org/officeDocument/2006/relationships/image" Target="../media/image19.png"/><Relationship Id="rId26" Type="http://schemas.openxmlformats.org/officeDocument/2006/relationships/image" Target="../media/image20.png"/><Relationship Id="rId27" Type="http://schemas.openxmlformats.org/officeDocument/2006/relationships/image" Target="../media/image21.png"/><Relationship Id="rId28" Type="http://schemas.openxmlformats.org/officeDocument/2006/relationships/image" Target="../media/image22.png"/><Relationship Id="rId29" Type="http://schemas.openxmlformats.org/officeDocument/2006/relationships/image" Target="../media/image23.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30" Type="http://schemas.openxmlformats.org/officeDocument/2006/relationships/image" Target="../media/image24.png"/><Relationship Id="rId31" Type="http://schemas.openxmlformats.org/officeDocument/2006/relationships/image" Target="../media/image25.png"/><Relationship Id="rId32" Type="http://schemas.openxmlformats.org/officeDocument/2006/relationships/image" Target="../media/image26.png"/><Relationship Id="rId9" Type="http://schemas.openxmlformats.org/officeDocument/2006/relationships/slideLayout" Target="../slideLayouts/slideLayout24.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33" Type="http://schemas.openxmlformats.org/officeDocument/2006/relationships/image" Target="../media/image27.png"/><Relationship Id="rId34" Type="http://schemas.openxmlformats.org/officeDocument/2006/relationships/image" Target="../media/image28.png"/><Relationship Id="rId35" Type="http://schemas.openxmlformats.org/officeDocument/2006/relationships/image" Target="../media/image29.png"/><Relationship Id="rId36" Type="http://schemas.openxmlformats.org/officeDocument/2006/relationships/image" Target="../media/image30.png"/><Relationship Id="rId10" Type="http://schemas.openxmlformats.org/officeDocument/2006/relationships/slideLayout" Target="../slideLayouts/slideLayout25.xml"/><Relationship Id="rId11" Type="http://schemas.openxmlformats.org/officeDocument/2006/relationships/theme" Target="../theme/theme3.xml"/><Relationship Id="rId12" Type="http://schemas.openxmlformats.org/officeDocument/2006/relationships/image" Target="../media/image6.png"/><Relationship Id="rId13" Type="http://schemas.openxmlformats.org/officeDocument/2006/relationships/image" Target="../media/image35.jpe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11.png"/><Relationship Id="rId18" Type="http://schemas.openxmlformats.org/officeDocument/2006/relationships/image" Target="../media/image12.png"/><Relationship Id="rId19" Type="http://schemas.openxmlformats.org/officeDocument/2006/relationships/image" Target="../media/image13.png"/><Relationship Id="rId37" Type="http://schemas.openxmlformats.org/officeDocument/2006/relationships/image" Target="../media/image31.png"/></Relationships>
</file>

<file path=ppt/slideMasters/_rels/slideMaster4.xml.rels><?xml version="1.0" encoding="UTF-8" standalone="yes"?>
<Relationships xmlns="http://schemas.openxmlformats.org/package/2006/relationships"><Relationship Id="rId20" Type="http://schemas.openxmlformats.org/officeDocument/2006/relationships/image" Target="../media/image14.png"/><Relationship Id="rId21" Type="http://schemas.openxmlformats.org/officeDocument/2006/relationships/image" Target="../media/image15.png"/><Relationship Id="rId22" Type="http://schemas.openxmlformats.org/officeDocument/2006/relationships/image" Target="../media/image16.png"/><Relationship Id="rId23" Type="http://schemas.openxmlformats.org/officeDocument/2006/relationships/image" Target="../media/image17.png"/><Relationship Id="rId24" Type="http://schemas.openxmlformats.org/officeDocument/2006/relationships/image" Target="../media/image18.png"/><Relationship Id="rId25" Type="http://schemas.openxmlformats.org/officeDocument/2006/relationships/image" Target="../media/image19.png"/><Relationship Id="rId26" Type="http://schemas.openxmlformats.org/officeDocument/2006/relationships/image" Target="../media/image20.png"/><Relationship Id="rId27" Type="http://schemas.openxmlformats.org/officeDocument/2006/relationships/image" Target="../media/image21.png"/><Relationship Id="rId28" Type="http://schemas.openxmlformats.org/officeDocument/2006/relationships/image" Target="../media/image22.png"/><Relationship Id="rId29" Type="http://schemas.openxmlformats.org/officeDocument/2006/relationships/image" Target="../media/image23.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30" Type="http://schemas.openxmlformats.org/officeDocument/2006/relationships/image" Target="../media/image24.png"/><Relationship Id="rId31" Type="http://schemas.openxmlformats.org/officeDocument/2006/relationships/image" Target="../media/image25.png"/><Relationship Id="rId32" Type="http://schemas.openxmlformats.org/officeDocument/2006/relationships/image" Target="../media/image26.png"/><Relationship Id="rId9" Type="http://schemas.openxmlformats.org/officeDocument/2006/relationships/slideLayout" Target="../slideLayouts/slideLayout34.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33" Type="http://schemas.openxmlformats.org/officeDocument/2006/relationships/image" Target="../media/image27.png"/><Relationship Id="rId34" Type="http://schemas.openxmlformats.org/officeDocument/2006/relationships/image" Target="../media/image28.png"/><Relationship Id="rId35" Type="http://schemas.openxmlformats.org/officeDocument/2006/relationships/image" Target="../media/image29.png"/><Relationship Id="rId36" Type="http://schemas.openxmlformats.org/officeDocument/2006/relationships/image" Target="../media/image30.png"/><Relationship Id="rId10" Type="http://schemas.openxmlformats.org/officeDocument/2006/relationships/slideLayout" Target="../slideLayouts/slideLayout35.xml"/><Relationship Id="rId11" Type="http://schemas.openxmlformats.org/officeDocument/2006/relationships/theme" Target="../theme/theme4.xml"/><Relationship Id="rId12" Type="http://schemas.openxmlformats.org/officeDocument/2006/relationships/image" Target="../media/image5.png"/><Relationship Id="rId13" Type="http://schemas.openxmlformats.org/officeDocument/2006/relationships/image" Target="../media/image6.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11.png"/><Relationship Id="rId18" Type="http://schemas.openxmlformats.org/officeDocument/2006/relationships/image" Target="../media/image12.png"/><Relationship Id="rId19" Type="http://schemas.openxmlformats.org/officeDocument/2006/relationships/image" Target="../media/image13.png"/><Relationship Id="rId37" Type="http://schemas.openxmlformats.org/officeDocument/2006/relationships/image" Target="../media/image31.png"/></Relationships>
</file>

<file path=ppt/slideMasters/_rels/slideMaster5.xml.rels><?xml version="1.0" encoding="UTF-8" standalone="yes"?>
<Relationships xmlns="http://schemas.openxmlformats.org/package/2006/relationships"><Relationship Id="rId20" Type="http://schemas.openxmlformats.org/officeDocument/2006/relationships/image" Target="../media/image14.png"/><Relationship Id="rId21" Type="http://schemas.openxmlformats.org/officeDocument/2006/relationships/image" Target="../media/image15.png"/><Relationship Id="rId22" Type="http://schemas.openxmlformats.org/officeDocument/2006/relationships/image" Target="../media/image16.png"/><Relationship Id="rId23" Type="http://schemas.openxmlformats.org/officeDocument/2006/relationships/image" Target="../media/image17.png"/><Relationship Id="rId24" Type="http://schemas.openxmlformats.org/officeDocument/2006/relationships/image" Target="../media/image18.png"/><Relationship Id="rId25" Type="http://schemas.openxmlformats.org/officeDocument/2006/relationships/image" Target="../media/image19.png"/><Relationship Id="rId26" Type="http://schemas.openxmlformats.org/officeDocument/2006/relationships/image" Target="../media/image20.png"/><Relationship Id="rId27" Type="http://schemas.openxmlformats.org/officeDocument/2006/relationships/image" Target="../media/image21.png"/><Relationship Id="rId28" Type="http://schemas.openxmlformats.org/officeDocument/2006/relationships/image" Target="../media/image22.png"/><Relationship Id="rId29" Type="http://schemas.openxmlformats.org/officeDocument/2006/relationships/image" Target="../media/image23.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30" Type="http://schemas.openxmlformats.org/officeDocument/2006/relationships/image" Target="../media/image24.png"/><Relationship Id="rId31" Type="http://schemas.openxmlformats.org/officeDocument/2006/relationships/image" Target="../media/image25.png"/><Relationship Id="rId32" Type="http://schemas.openxmlformats.org/officeDocument/2006/relationships/image" Target="../media/image26.png"/><Relationship Id="rId9" Type="http://schemas.openxmlformats.org/officeDocument/2006/relationships/slideLayout" Target="../slideLayouts/slideLayout44.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33" Type="http://schemas.openxmlformats.org/officeDocument/2006/relationships/image" Target="../media/image27.png"/><Relationship Id="rId34" Type="http://schemas.openxmlformats.org/officeDocument/2006/relationships/image" Target="../media/image28.png"/><Relationship Id="rId35" Type="http://schemas.openxmlformats.org/officeDocument/2006/relationships/image" Target="../media/image29.png"/><Relationship Id="rId36" Type="http://schemas.openxmlformats.org/officeDocument/2006/relationships/image" Target="../media/image30.png"/><Relationship Id="rId10" Type="http://schemas.openxmlformats.org/officeDocument/2006/relationships/slideLayout" Target="../slideLayouts/slideLayout45.xml"/><Relationship Id="rId11" Type="http://schemas.openxmlformats.org/officeDocument/2006/relationships/theme" Target="../theme/theme5.xml"/><Relationship Id="rId12" Type="http://schemas.openxmlformats.org/officeDocument/2006/relationships/image" Target="../media/image6.png"/><Relationship Id="rId13" Type="http://schemas.openxmlformats.org/officeDocument/2006/relationships/image" Target="../media/image35.jpe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11.png"/><Relationship Id="rId18" Type="http://schemas.openxmlformats.org/officeDocument/2006/relationships/image" Target="../media/image12.png"/><Relationship Id="rId19" Type="http://schemas.openxmlformats.org/officeDocument/2006/relationships/image" Target="../media/image13.png"/><Relationship Id="rId37" Type="http://schemas.openxmlformats.org/officeDocument/2006/relationships/image" Target="../media/image31.png"/></Relationships>
</file>

<file path=ppt/slideMasters/_rels/slideMaster6.xml.rels><?xml version="1.0" encoding="UTF-8" standalone="yes"?>
<Relationships xmlns="http://schemas.openxmlformats.org/package/2006/relationships"><Relationship Id="rId20" Type="http://schemas.openxmlformats.org/officeDocument/2006/relationships/image" Target="../media/image14.png"/><Relationship Id="rId21" Type="http://schemas.openxmlformats.org/officeDocument/2006/relationships/image" Target="../media/image15.png"/><Relationship Id="rId22" Type="http://schemas.openxmlformats.org/officeDocument/2006/relationships/image" Target="../media/image16.png"/><Relationship Id="rId23" Type="http://schemas.openxmlformats.org/officeDocument/2006/relationships/image" Target="../media/image17.png"/><Relationship Id="rId24" Type="http://schemas.openxmlformats.org/officeDocument/2006/relationships/image" Target="../media/image18.png"/><Relationship Id="rId25" Type="http://schemas.openxmlformats.org/officeDocument/2006/relationships/image" Target="../media/image19.png"/><Relationship Id="rId26" Type="http://schemas.openxmlformats.org/officeDocument/2006/relationships/image" Target="../media/image20.png"/><Relationship Id="rId27" Type="http://schemas.openxmlformats.org/officeDocument/2006/relationships/image" Target="../media/image21.png"/><Relationship Id="rId28" Type="http://schemas.openxmlformats.org/officeDocument/2006/relationships/image" Target="../media/image22.png"/><Relationship Id="rId29" Type="http://schemas.openxmlformats.org/officeDocument/2006/relationships/image" Target="../media/image23.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30" Type="http://schemas.openxmlformats.org/officeDocument/2006/relationships/image" Target="../media/image24.png"/><Relationship Id="rId31" Type="http://schemas.openxmlformats.org/officeDocument/2006/relationships/image" Target="../media/image25.png"/><Relationship Id="rId32" Type="http://schemas.openxmlformats.org/officeDocument/2006/relationships/image" Target="../media/image26.png"/><Relationship Id="rId9" Type="http://schemas.openxmlformats.org/officeDocument/2006/relationships/slideLayout" Target="../slideLayouts/slideLayout54.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33" Type="http://schemas.openxmlformats.org/officeDocument/2006/relationships/image" Target="../media/image27.png"/><Relationship Id="rId34" Type="http://schemas.openxmlformats.org/officeDocument/2006/relationships/image" Target="../media/image28.png"/><Relationship Id="rId35" Type="http://schemas.openxmlformats.org/officeDocument/2006/relationships/image" Target="../media/image29.png"/><Relationship Id="rId36" Type="http://schemas.openxmlformats.org/officeDocument/2006/relationships/image" Target="../media/image30.png"/><Relationship Id="rId10" Type="http://schemas.openxmlformats.org/officeDocument/2006/relationships/slideLayout" Target="../slideLayouts/slideLayout55.xml"/><Relationship Id="rId11" Type="http://schemas.openxmlformats.org/officeDocument/2006/relationships/theme" Target="../theme/theme6.xml"/><Relationship Id="rId12" Type="http://schemas.openxmlformats.org/officeDocument/2006/relationships/image" Target="../media/image6.png"/><Relationship Id="rId13" Type="http://schemas.openxmlformats.org/officeDocument/2006/relationships/image" Target="../media/image35.jpe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11.png"/><Relationship Id="rId18" Type="http://schemas.openxmlformats.org/officeDocument/2006/relationships/image" Target="../media/image12.png"/><Relationship Id="rId19" Type="http://schemas.openxmlformats.org/officeDocument/2006/relationships/image" Target="../media/image13.png"/><Relationship Id="rId37" Type="http://schemas.openxmlformats.org/officeDocument/2006/relationships/image" Target="../media/image31.png"/></Relationships>
</file>

<file path=ppt/slideMasters/_rels/slideMaster7.xml.rels><?xml version="1.0" encoding="UTF-8" standalone="yes"?>
<Relationships xmlns="http://schemas.openxmlformats.org/package/2006/relationships"><Relationship Id="rId20" Type="http://schemas.openxmlformats.org/officeDocument/2006/relationships/image" Target="../media/image14.png"/><Relationship Id="rId21" Type="http://schemas.openxmlformats.org/officeDocument/2006/relationships/image" Target="../media/image15.png"/><Relationship Id="rId22" Type="http://schemas.openxmlformats.org/officeDocument/2006/relationships/image" Target="../media/image16.png"/><Relationship Id="rId23" Type="http://schemas.openxmlformats.org/officeDocument/2006/relationships/image" Target="../media/image17.png"/><Relationship Id="rId24" Type="http://schemas.openxmlformats.org/officeDocument/2006/relationships/image" Target="../media/image18.png"/><Relationship Id="rId25" Type="http://schemas.openxmlformats.org/officeDocument/2006/relationships/image" Target="../media/image19.png"/><Relationship Id="rId26" Type="http://schemas.openxmlformats.org/officeDocument/2006/relationships/image" Target="../media/image20.png"/><Relationship Id="rId27" Type="http://schemas.openxmlformats.org/officeDocument/2006/relationships/image" Target="../media/image21.png"/><Relationship Id="rId28" Type="http://schemas.openxmlformats.org/officeDocument/2006/relationships/image" Target="../media/image22.png"/><Relationship Id="rId29" Type="http://schemas.openxmlformats.org/officeDocument/2006/relationships/image" Target="../media/image23.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30" Type="http://schemas.openxmlformats.org/officeDocument/2006/relationships/image" Target="../media/image24.png"/><Relationship Id="rId31" Type="http://schemas.openxmlformats.org/officeDocument/2006/relationships/image" Target="../media/image25.png"/><Relationship Id="rId32" Type="http://schemas.openxmlformats.org/officeDocument/2006/relationships/image" Target="../media/image26.png"/><Relationship Id="rId9" Type="http://schemas.openxmlformats.org/officeDocument/2006/relationships/slideLayout" Target="../slideLayouts/slideLayout64.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33" Type="http://schemas.openxmlformats.org/officeDocument/2006/relationships/image" Target="../media/image27.png"/><Relationship Id="rId34" Type="http://schemas.openxmlformats.org/officeDocument/2006/relationships/image" Target="../media/image28.png"/><Relationship Id="rId35" Type="http://schemas.openxmlformats.org/officeDocument/2006/relationships/image" Target="../media/image29.png"/><Relationship Id="rId36" Type="http://schemas.openxmlformats.org/officeDocument/2006/relationships/image" Target="../media/image30.png"/><Relationship Id="rId10" Type="http://schemas.openxmlformats.org/officeDocument/2006/relationships/slideLayout" Target="../slideLayouts/slideLayout65.xml"/><Relationship Id="rId11" Type="http://schemas.openxmlformats.org/officeDocument/2006/relationships/theme" Target="../theme/theme7.xml"/><Relationship Id="rId12" Type="http://schemas.openxmlformats.org/officeDocument/2006/relationships/image" Target="../media/image6.png"/><Relationship Id="rId13" Type="http://schemas.openxmlformats.org/officeDocument/2006/relationships/image" Target="../media/image35.jpe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11.png"/><Relationship Id="rId18" Type="http://schemas.openxmlformats.org/officeDocument/2006/relationships/image" Target="../media/image12.png"/><Relationship Id="rId19" Type="http://schemas.openxmlformats.org/officeDocument/2006/relationships/image" Target="../media/image13.png"/><Relationship Id="rId37" Type="http://schemas.openxmlformats.org/officeDocument/2006/relationships/image" Target="../media/image31.png"/></Relationships>
</file>

<file path=ppt/slideMasters/_rels/slideMaster8.xml.rels><?xml version="1.0" encoding="UTF-8" standalone="yes"?>
<Relationships xmlns="http://schemas.openxmlformats.org/package/2006/relationships"><Relationship Id="rId20" Type="http://schemas.openxmlformats.org/officeDocument/2006/relationships/image" Target="../media/image14.png"/><Relationship Id="rId21" Type="http://schemas.openxmlformats.org/officeDocument/2006/relationships/image" Target="../media/image15.png"/><Relationship Id="rId22" Type="http://schemas.openxmlformats.org/officeDocument/2006/relationships/image" Target="../media/image16.png"/><Relationship Id="rId23" Type="http://schemas.openxmlformats.org/officeDocument/2006/relationships/image" Target="../media/image17.png"/><Relationship Id="rId24" Type="http://schemas.openxmlformats.org/officeDocument/2006/relationships/image" Target="../media/image18.png"/><Relationship Id="rId25" Type="http://schemas.openxmlformats.org/officeDocument/2006/relationships/image" Target="../media/image19.png"/><Relationship Id="rId26" Type="http://schemas.openxmlformats.org/officeDocument/2006/relationships/image" Target="../media/image20.png"/><Relationship Id="rId27" Type="http://schemas.openxmlformats.org/officeDocument/2006/relationships/image" Target="../media/image21.png"/><Relationship Id="rId28" Type="http://schemas.openxmlformats.org/officeDocument/2006/relationships/image" Target="../media/image22.png"/><Relationship Id="rId29" Type="http://schemas.openxmlformats.org/officeDocument/2006/relationships/image" Target="../media/image23.png"/><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30" Type="http://schemas.openxmlformats.org/officeDocument/2006/relationships/image" Target="../media/image24.png"/><Relationship Id="rId31" Type="http://schemas.openxmlformats.org/officeDocument/2006/relationships/image" Target="../media/image25.png"/><Relationship Id="rId32" Type="http://schemas.openxmlformats.org/officeDocument/2006/relationships/image" Target="../media/image26.png"/><Relationship Id="rId9" Type="http://schemas.openxmlformats.org/officeDocument/2006/relationships/slideLayout" Target="../slideLayouts/slideLayout74.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33" Type="http://schemas.openxmlformats.org/officeDocument/2006/relationships/image" Target="../media/image27.png"/><Relationship Id="rId34" Type="http://schemas.openxmlformats.org/officeDocument/2006/relationships/image" Target="../media/image28.png"/><Relationship Id="rId35" Type="http://schemas.openxmlformats.org/officeDocument/2006/relationships/image" Target="../media/image29.png"/><Relationship Id="rId36" Type="http://schemas.openxmlformats.org/officeDocument/2006/relationships/image" Target="../media/image30.png"/><Relationship Id="rId10" Type="http://schemas.openxmlformats.org/officeDocument/2006/relationships/slideLayout" Target="../slideLayouts/slideLayout75.xml"/><Relationship Id="rId11" Type="http://schemas.openxmlformats.org/officeDocument/2006/relationships/theme" Target="../theme/theme8.xml"/><Relationship Id="rId12" Type="http://schemas.openxmlformats.org/officeDocument/2006/relationships/image" Target="../media/image6.png"/><Relationship Id="rId13" Type="http://schemas.openxmlformats.org/officeDocument/2006/relationships/image" Target="../media/image35.jpe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11.png"/><Relationship Id="rId18" Type="http://schemas.openxmlformats.org/officeDocument/2006/relationships/image" Target="../media/image12.png"/><Relationship Id="rId19" Type="http://schemas.openxmlformats.org/officeDocument/2006/relationships/image" Target="../media/image13.png"/><Relationship Id="rId37" Type="http://schemas.openxmlformats.org/officeDocument/2006/relationships/image" Target="../media/image31.png"/></Relationships>
</file>

<file path=ppt/slideMasters/_rels/slideMaster9.xml.rels><?xml version="1.0" encoding="UTF-8" standalone="yes"?>
<Relationships xmlns="http://schemas.openxmlformats.org/package/2006/relationships"><Relationship Id="rId11" Type="http://schemas.openxmlformats.org/officeDocument/2006/relationships/image" Target="../media/image35.jpeg"/><Relationship Id="rId12" Type="http://schemas.openxmlformats.org/officeDocument/2006/relationships/image" Target="../media/image5.png"/><Relationship Id="rId13" Type="http://schemas.openxmlformats.org/officeDocument/2006/relationships/image" Target="../media/image6.png"/><Relationship Id="rId14" Type="http://schemas.openxmlformats.org/officeDocument/2006/relationships/image" Target="../media/image39.png"/><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9" Type="http://schemas.openxmlformats.org/officeDocument/2006/relationships/slideLayout" Target="../slideLayouts/slideLayout84.xml"/><Relationship Id="rId1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stretch>
            <a:fillRect/>
          </a:stretch>
        </p:blipFill>
        <p:spPr>
          <a:xfrm>
            <a:off x="2988521" y="1"/>
            <a:ext cx="6155478" cy="1097089"/>
          </a:xfrm>
          <a:prstGeom prst="rect">
            <a:avLst/>
          </a:prstGeom>
        </p:spPr>
      </p:pic>
      <p:pic>
        <p:nvPicPr>
          <p:cNvPr id="8" name="Picture 7"/>
          <p:cNvPicPr>
            <a:picLocks noChangeAspect="1"/>
          </p:cNvPicPr>
          <p:nvPr userDrawn="1"/>
        </p:nvPicPr>
        <p:blipFill>
          <a:blip r:embed="rId14"/>
          <a:stretch>
            <a:fillRect/>
          </a:stretch>
        </p:blipFill>
        <p:spPr>
          <a:xfrm>
            <a:off x="1" y="1"/>
            <a:ext cx="6155483" cy="1097089"/>
          </a:xfrm>
          <a:prstGeom prst="rect">
            <a:avLst/>
          </a:prstGeom>
        </p:spPr>
      </p:pic>
      <p:sp>
        <p:nvSpPr>
          <p:cNvPr id="2" name="Title Placeholder 1"/>
          <p:cNvSpPr>
            <a:spLocks noGrp="1"/>
          </p:cNvSpPr>
          <p:nvPr>
            <p:ph type="title"/>
          </p:nvPr>
        </p:nvSpPr>
        <p:spPr>
          <a:xfrm>
            <a:off x="2020932" y="122549"/>
            <a:ext cx="5098671" cy="857250"/>
          </a:xfrm>
          <a:prstGeom prst="rect">
            <a:avLst/>
          </a:prstGeom>
        </p:spPr>
        <p:txBody>
          <a:bodyPr vert="horz" lIns="91440" tIns="45720" rIns="91440" bIns="45720"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918AAF-CE24-3542-9ED6-E4EE86624496}" type="datetimeFigureOut">
              <a:rPr lang="en-US" smtClean="0"/>
              <a:t>17/10/18</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B8C7F34-962E-5C46-A517-BC8DD47DCCA6}" type="slidenum">
              <a:rPr lang="en-GB" smtClean="0"/>
              <a:t>‹#›</a:t>
            </a:fld>
            <a:endParaRPr lang="en-GB"/>
          </a:p>
        </p:txBody>
      </p:sp>
    </p:spTree>
    <p:extLst>
      <p:ext uri="{BB962C8B-B14F-4D97-AF65-F5344CB8AC3E}">
        <p14:creationId xmlns:p14="http://schemas.microsoft.com/office/powerpoint/2010/main" val="283968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2400" kern="1200">
          <a:solidFill>
            <a:srgbClr val="FFFFFF"/>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rgbClr val="00256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2569"/>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2569"/>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256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256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4" y="728714"/>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7" y="149150"/>
            <a:ext cx="7174846" cy="430887"/>
          </a:xfrm>
          <a:prstGeom prst="rect">
            <a:avLst/>
          </a:prstGeom>
          <a:noFill/>
          <a:ln>
            <a:noFill/>
          </a:ln>
          <a:extLst/>
        </p:spPr>
        <p:txBody>
          <a:bodyPr vert="horz" wrap="square" lIns="91438" tIns="45719" rIns="91438" bIns="45719"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8"/>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solidFill>
                <a:srgbClr val="FFFFFF"/>
              </a:solidFill>
            </a:endParaRPr>
          </a:p>
        </p:txBody>
      </p:sp>
      <p:pic>
        <p:nvPicPr>
          <p:cNvPr id="88" name="Picture 87"/>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7787918" y="155435"/>
            <a:ext cx="1210456" cy="504000"/>
          </a:xfrm>
          <a:prstGeom prst="rect">
            <a:avLst/>
          </a:prstGeom>
        </p:spPr>
      </p:pic>
      <p:pic>
        <p:nvPicPr>
          <p:cNvPr id="89" name="Picture 88"/>
          <p:cNvPicPr>
            <a:picLocks noChangeAspect="1"/>
          </p:cNvPicPr>
          <p:nvPr userDrawn="1"/>
        </p:nvPicPr>
        <p:blipFill rotWithShape="1">
          <a:blip r:embed="rId13"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3"/>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0" bIns="45719"/>
          <a:lstStyle/>
          <a:p>
            <a:pPr algn="r">
              <a:spcBef>
                <a:spcPct val="50000"/>
              </a:spcBef>
            </a:pPr>
            <a:r>
              <a:rPr lang="en-GB" sz="800" noProof="1" smtClean="0">
                <a:solidFill>
                  <a:srgbClr val="4D4F53"/>
                </a:solidFill>
              </a:rPr>
              <a:t>| Slide  </a:t>
            </a:r>
            <a:fld id="{BBA2E11D-44E1-43DD-A173-928128880055}"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79" name="Text Box 38"/>
          <p:cNvSpPr txBox="1">
            <a:spLocks noChangeArrowheads="1"/>
          </p:cNvSpPr>
          <p:nvPr userDrawn="1"/>
        </p:nvSpPr>
        <p:spPr bwMode="auto">
          <a:xfrm>
            <a:off x="166065" y="4575170"/>
            <a:ext cx="5674114" cy="2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19" rIns="91438" bIns="45719">
            <a:spAutoFit/>
          </a:bodyPr>
          <a:lstStyle/>
          <a:p>
            <a:pPr>
              <a:spcBef>
                <a:spcPct val="50000"/>
              </a:spcBef>
            </a:pPr>
            <a:r>
              <a:rPr lang="en-US" sz="800" dirty="0" smtClean="0">
                <a:solidFill>
                  <a:srgbClr val="000000">
                    <a:lumMod val="75000"/>
                    <a:lumOff val="25000"/>
                  </a:srgbClr>
                </a:solidFill>
              </a:rPr>
              <a:t>ESA UNCLASSIFIED - For Official Use		</a:t>
            </a:r>
            <a:endParaRPr lang="en-GB" sz="800" dirty="0">
              <a:solidFill>
                <a:srgbClr val="000000">
                  <a:lumMod val="75000"/>
                  <a:lumOff val="25000"/>
                </a:srgbClr>
              </a:solidFill>
            </a:endParaRPr>
          </a:p>
        </p:txBody>
      </p:sp>
      <p:pic>
        <p:nvPicPr>
          <p:cNvPr id="41" name="Picture 40"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1" y="4905134"/>
            <a:ext cx="163385" cy="108000"/>
          </a:xfrm>
          <a:prstGeom prst="rect">
            <a:avLst/>
          </a:prstGeom>
        </p:spPr>
      </p:pic>
    </p:spTree>
    <p:extLst>
      <p:ext uri="{BB962C8B-B14F-4D97-AF65-F5344CB8AC3E}">
        <p14:creationId xmlns:p14="http://schemas.microsoft.com/office/powerpoint/2010/main" val="334693633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timing>
    <p:tnLst>
      <p:par>
        <p:cTn xmlns:p14="http://schemas.microsoft.com/office/powerpoint/2010/main" id="1" dur="indefinite" restart="never" nodeType="tmRoot"/>
      </p:par>
    </p:tnLst>
  </p:timing>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89" algn="l" rtl="0" eaLnBrk="1" fontAlgn="base" hangingPunct="1">
        <a:spcBef>
          <a:spcPct val="0"/>
        </a:spcBef>
        <a:spcAft>
          <a:spcPct val="0"/>
        </a:spcAft>
        <a:defRPr sz="2200" b="1">
          <a:solidFill>
            <a:schemeClr val="bg1"/>
          </a:solidFill>
          <a:latin typeface="Verdana" pitchFamily="34" charset="0"/>
        </a:defRPr>
      </a:lvl6pPr>
      <a:lvl7pPr marL="914378" algn="l" rtl="0" eaLnBrk="1" fontAlgn="base" hangingPunct="1">
        <a:spcBef>
          <a:spcPct val="0"/>
        </a:spcBef>
        <a:spcAft>
          <a:spcPct val="0"/>
        </a:spcAft>
        <a:defRPr sz="2200" b="1">
          <a:solidFill>
            <a:schemeClr val="bg1"/>
          </a:solidFill>
          <a:latin typeface="Verdana" pitchFamily="34" charset="0"/>
        </a:defRPr>
      </a:lvl7pPr>
      <a:lvl8pPr marL="1371566" algn="l" rtl="0" eaLnBrk="1" fontAlgn="base" hangingPunct="1">
        <a:spcBef>
          <a:spcPct val="0"/>
        </a:spcBef>
        <a:spcAft>
          <a:spcPct val="0"/>
        </a:spcAft>
        <a:defRPr sz="2200" b="1">
          <a:solidFill>
            <a:schemeClr val="bg1"/>
          </a:solidFill>
          <a:latin typeface="Verdana" pitchFamily="34" charset="0"/>
        </a:defRPr>
      </a:lvl8pPr>
      <a:lvl9pPr marL="1828754"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1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49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496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43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713"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902"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090"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279"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9" name="Text Box DG"/>
          <p:cNvSpPr txBox="1">
            <a:spLocks noChangeArrowheads="1"/>
          </p:cNvSpPr>
          <p:nvPr/>
        </p:nvSpPr>
        <p:spPr bwMode="auto">
          <a:xfrm>
            <a:off x="578164" y="33552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378" rtl="0" eaLnBrk="1" fontAlgn="base" latinLnBrk="0" hangingPunct="1">
              <a:lnSpc>
                <a:spcPct val="100000"/>
              </a:lnSpc>
              <a:spcBef>
                <a:spcPct val="50000"/>
              </a:spcBef>
              <a:spcAft>
                <a:spcPct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6"/>
          <p:cNvSpPr>
            <a:spLocks noGrp="1" noChangeArrowheads="1"/>
          </p:cNvSpPr>
          <p:nvPr>
            <p:ph type="title"/>
          </p:nvPr>
        </p:nvSpPr>
        <p:spPr bwMode="auto">
          <a:xfrm>
            <a:off x="143087" y="14915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23" cstate="print">
            <a:extLst>
              <a:ext uri="{28A0092B-C50C-407E-A947-70E740481C1C}">
                <a14:useLocalDpi xmlns:a14="http://schemas.microsoft.com/office/drawing/2010/main" val="0"/>
              </a:ext>
            </a:extLst>
          </a:blip>
          <a:srcRect t="-1" b="23122"/>
          <a:stretch/>
        </p:blipFill>
        <p:spPr>
          <a:xfrm>
            <a:off x="7787918" y="155435"/>
            <a:ext cx="1210456" cy="504000"/>
          </a:xfrm>
          <a:prstGeom prst="rect">
            <a:avLst/>
          </a:prstGeom>
        </p:spPr>
      </p:pic>
      <p:pic>
        <p:nvPicPr>
          <p:cNvPr id="12" name="Picture 11" descr="PPT_Footer.jp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4776789"/>
            <a:ext cx="9144000" cy="366713"/>
          </a:xfrm>
          <a:prstGeom prst="rect">
            <a:avLst/>
          </a:prstGeom>
        </p:spPr>
      </p:pic>
      <p:grpSp>
        <p:nvGrpSpPr>
          <p:cNvPr id="65" name="Group 64"/>
          <p:cNvGrpSpPr/>
          <p:nvPr/>
        </p:nvGrpSpPr>
        <p:grpSpPr>
          <a:xfrm>
            <a:off x="172269" y="4908008"/>
            <a:ext cx="6826666" cy="111519"/>
            <a:chOff x="172269" y="6621494"/>
            <a:chExt cx="6826666" cy="111519"/>
          </a:xfrm>
        </p:grpSpPr>
        <p:pic>
          <p:nvPicPr>
            <p:cNvPr id="66" name="Picture 65" descr="a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28300056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Lst>
  <p:timing>
    <p:tnLst>
      <p:par>
        <p:cTn xmlns:p14="http://schemas.microsoft.com/office/powerpoint/2010/mai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89" algn="l" rtl="0" eaLnBrk="1" fontAlgn="base" hangingPunct="1">
        <a:spcBef>
          <a:spcPct val="0"/>
        </a:spcBef>
        <a:spcAft>
          <a:spcPct val="0"/>
        </a:spcAft>
        <a:defRPr sz="2200" b="1">
          <a:solidFill>
            <a:schemeClr val="bg1"/>
          </a:solidFill>
          <a:latin typeface="Verdana" pitchFamily="34" charset="0"/>
        </a:defRPr>
      </a:lvl6pPr>
      <a:lvl7pPr marL="914378" algn="l" rtl="0" eaLnBrk="1" fontAlgn="base" hangingPunct="1">
        <a:spcBef>
          <a:spcPct val="0"/>
        </a:spcBef>
        <a:spcAft>
          <a:spcPct val="0"/>
        </a:spcAft>
        <a:defRPr sz="2200" b="1">
          <a:solidFill>
            <a:schemeClr val="bg1"/>
          </a:solidFill>
          <a:latin typeface="Verdana" pitchFamily="34" charset="0"/>
        </a:defRPr>
      </a:lvl7pPr>
      <a:lvl8pPr marL="1371566" algn="l" rtl="0" eaLnBrk="1" fontAlgn="base" hangingPunct="1">
        <a:spcBef>
          <a:spcPct val="0"/>
        </a:spcBef>
        <a:spcAft>
          <a:spcPct val="0"/>
        </a:spcAft>
        <a:defRPr sz="2200" b="1">
          <a:solidFill>
            <a:schemeClr val="bg1"/>
          </a:solidFill>
          <a:latin typeface="Verdana" pitchFamily="34" charset="0"/>
        </a:defRPr>
      </a:lvl8pPr>
      <a:lvl9pPr marL="1828754" algn="l" rtl="0" eaLnBrk="1" fontAlgn="base" hangingPunct="1">
        <a:spcBef>
          <a:spcPct val="0"/>
        </a:spcBef>
        <a:spcAft>
          <a:spcPct val="0"/>
        </a:spcAft>
        <a:defRPr sz="2200" b="1">
          <a:solidFill>
            <a:schemeClr val="bg1"/>
          </a:solidFill>
          <a:latin typeface="Verdana" pitchFamily="34" charset="0"/>
        </a:defRPr>
      </a:lvl9pPr>
    </p:titleStyle>
    <p:bodyStyle>
      <a:lvl1pPr marL="0" indent="-342892"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Arial" panose="020B0604020202020204" pitchFamily="34" charset="0"/>
          <a:ea typeface="+mn-ea"/>
          <a:cs typeface="Arial" panose="020B0604020202020204" pitchFamily="34" charset="0"/>
        </a:defRPr>
      </a:lvl1pPr>
      <a:lvl2pPr marL="8099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Arial" panose="020B0604020202020204" pitchFamily="34" charset="0"/>
          <a:ea typeface="+mn-ea"/>
          <a:cs typeface="Arial" panose="020B0604020202020204" pitchFamily="34" charset="0"/>
        </a:defRPr>
      </a:lvl2pPr>
      <a:lvl3pPr marL="140756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Arial" panose="020B0604020202020204" pitchFamily="34" charset="0"/>
          <a:ea typeface="+mn-ea"/>
          <a:cs typeface="Arial" panose="020B0604020202020204" pitchFamily="34" charset="0"/>
        </a:defRPr>
      </a:lvl3pPr>
      <a:lvl4pPr marL="20051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Arial" panose="020B0604020202020204" pitchFamily="34" charset="0"/>
          <a:ea typeface="+mn-ea"/>
          <a:cs typeface="Arial" panose="020B0604020202020204" pitchFamily="34" charset="0"/>
        </a:defRPr>
      </a:lvl4pPr>
      <a:lvl5pPr marL="260273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Arial" panose="020B0604020202020204" pitchFamily="34" charset="0"/>
          <a:ea typeface="+mn-ea"/>
          <a:cs typeface="Arial" panose="020B0604020202020204" pitchFamily="34" charset="0"/>
        </a:defRPr>
      </a:lvl5pPr>
      <a:lvl6pPr marL="3479713"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902"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090"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279"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8" name="Picture 87"/>
          <p:cNvPicPr>
            <a:picLocks noChangeAspect="1"/>
          </p:cNvPicPr>
          <p:nvPr userDrawn="1"/>
        </p:nvPicPr>
        <p:blipFill rotWithShape="1">
          <a:blip r:embed="rId7" cstate="screen">
            <a:extLst>
              <a:ext uri="{28A0092B-C50C-407E-A947-70E740481C1C}">
                <a14:useLocalDpi xmlns:a14="http://schemas.microsoft.com/office/drawing/2010/main"/>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8" cstate="screen">
            <a:extLst>
              <a:ext uri="{28A0092B-C50C-407E-A947-70E740481C1C}">
                <a14:useLocalDpi xmlns:a14="http://schemas.microsoft.com/office/drawing/2010/main"/>
              </a:ext>
            </a:extLst>
          </a:blip>
          <a:srcRect r="-1119" b="-37906"/>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1" name="Picture 40" descr="si.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251673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xmlns:p14="http://schemas.microsoft.com/office/powerpoint/2010/main" id="1" dur="indefinite" restart="never" nodeType="tmRoot"/>
      </p:par>
    </p:tnLst>
  </p:timing>
  <p:hf sldNum="0" hd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9815921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timing>
    <p:tnLst>
      <p:par>
        <p:cTn xmlns:p14="http://schemas.microsoft.com/office/powerpoint/2010/mai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8" name="Picture 87"/>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13"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smtClean="0">
                <a:solidFill>
                  <a:srgbClr val="4D4F53"/>
                </a:solidFill>
              </a:rPr>
              <a:t>| Slide  </a:t>
            </a:r>
            <a:fld id="{BBA2E11D-44E1-43DD-A173-928128880055}"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79" name="Text Box 38"/>
          <p:cNvSpPr txBox="1">
            <a:spLocks noChangeArrowheads="1"/>
          </p:cNvSpPr>
          <p:nvPr userDrawn="1"/>
        </p:nvSpPr>
        <p:spPr bwMode="auto">
          <a:xfrm>
            <a:off x="166064" y="4575170"/>
            <a:ext cx="56741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spcBef>
                <a:spcPct val="50000"/>
              </a:spcBef>
            </a:pPr>
            <a:r>
              <a:rPr lang="en-US" sz="800" dirty="0" smtClean="0">
                <a:solidFill>
                  <a:srgbClr val="000000">
                    <a:lumMod val="75000"/>
                    <a:lumOff val="25000"/>
                  </a:srgbClr>
                </a:solidFill>
              </a:rPr>
              <a:t>ESA UNCLASSIFIED - For Official Use		</a:t>
            </a:r>
            <a:endParaRPr lang="en-GB" sz="800" dirty="0">
              <a:solidFill>
                <a:srgbClr val="000000">
                  <a:lumMod val="75000"/>
                  <a:lumOff val="25000"/>
                </a:srgbClr>
              </a:solidFill>
            </a:endParaRPr>
          </a:p>
        </p:txBody>
      </p:sp>
      <p:pic>
        <p:nvPicPr>
          <p:cNvPr id="41" name="Picture 40"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189407668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timing>
    <p:tnLst>
      <p:par>
        <p:cTn xmlns:p14="http://schemas.microsoft.com/office/powerpoint/2010/main" id="1" dur="indefinite" restart="never" nodeType="tmRoot"/>
      </p:par>
    </p:tnLst>
  </p:timing>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47125954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iming>
    <p:tnLst>
      <p:par>
        <p:cTn xmlns:p14="http://schemas.microsoft.com/office/powerpoint/2010/mai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671" rIns="91342" bIns="45671"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1" rIns="91342" bIns="45671">
            <a:spAutoFit/>
          </a:bodyPr>
          <a:lstStyle/>
          <a:p>
            <a:pPr algn="l" defTabSz="342585"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2" tIns="45671" rIns="91342" bIns="45671"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36"/>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2" tIns="45671" rIns="0" bIns="45671"/>
          <a:lstStyle/>
          <a:p>
            <a:pPr algn="r" defTabSz="342585"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585"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42" tIns="45671" rIns="91342" bIns="45671">
            <a:spAutoFit/>
          </a:bodyPr>
          <a:lstStyle/>
          <a:p>
            <a:pPr algn="l" defTabSz="342585"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75345253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iming>
    <p:tnLst>
      <p:par>
        <p:cTn xmlns:p14="http://schemas.microsoft.com/office/powerpoint/2010/mai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653" algn="l" rtl="0" eaLnBrk="1" fontAlgn="base" hangingPunct="1">
        <a:spcBef>
          <a:spcPct val="0"/>
        </a:spcBef>
        <a:spcAft>
          <a:spcPct val="0"/>
        </a:spcAft>
        <a:defRPr sz="2200" b="1">
          <a:solidFill>
            <a:schemeClr val="bg1"/>
          </a:solidFill>
          <a:latin typeface="Verdana" pitchFamily="34" charset="0"/>
        </a:defRPr>
      </a:lvl6pPr>
      <a:lvl7pPr marL="913277" algn="l" rtl="0" eaLnBrk="1" fontAlgn="base" hangingPunct="1">
        <a:spcBef>
          <a:spcPct val="0"/>
        </a:spcBef>
        <a:spcAft>
          <a:spcPct val="0"/>
        </a:spcAft>
        <a:defRPr sz="2200" b="1">
          <a:solidFill>
            <a:schemeClr val="bg1"/>
          </a:solidFill>
          <a:latin typeface="Verdana" pitchFamily="34" charset="0"/>
        </a:defRPr>
      </a:lvl7pPr>
      <a:lvl8pPr marL="1369934" algn="l" rtl="0" eaLnBrk="1" fontAlgn="base" hangingPunct="1">
        <a:spcBef>
          <a:spcPct val="0"/>
        </a:spcBef>
        <a:spcAft>
          <a:spcPct val="0"/>
        </a:spcAft>
        <a:defRPr sz="2200" b="1">
          <a:solidFill>
            <a:schemeClr val="bg1"/>
          </a:solidFill>
          <a:latin typeface="Verdana" pitchFamily="34" charset="0"/>
        </a:defRPr>
      </a:lvl8pPr>
      <a:lvl9pPr marL="1826570" algn="l" rtl="0" eaLnBrk="1" fontAlgn="base" hangingPunct="1">
        <a:spcBef>
          <a:spcPct val="0"/>
        </a:spcBef>
        <a:spcAft>
          <a:spcPct val="0"/>
        </a:spcAft>
        <a:defRPr sz="2200" b="1">
          <a:solidFill>
            <a:schemeClr val="bg1"/>
          </a:solidFill>
          <a:latin typeface="Verdana" pitchFamily="34" charset="0"/>
        </a:defRPr>
      </a:lvl9pPr>
    </p:titleStyle>
    <p:bodyStyle>
      <a:lvl1pPr marL="0" indent="-342462"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0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8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7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6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537"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2192"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814"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5471"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277" rtl="0" eaLnBrk="1" latinLnBrk="0" hangingPunct="1">
        <a:defRPr sz="1800" kern="1200">
          <a:solidFill>
            <a:schemeClr val="tx1"/>
          </a:solidFill>
          <a:latin typeface="+mn-lt"/>
          <a:ea typeface="+mn-ea"/>
          <a:cs typeface="+mn-cs"/>
        </a:defRPr>
      </a:lvl1pPr>
      <a:lvl2pPr marL="456653" algn="l" defTabSz="913277" rtl="0" eaLnBrk="1" latinLnBrk="0" hangingPunct="1">
        <a:defRPr sz="1800" kern="1200">
          <a:solidFill>
            <a:schemeClr val="tx1"/>
          </a:solidFill>
          <a:latin typeface="+mn-lt"/>
          <a:ea typeface="+mn-ea"/>
          <a:cs typeface="+mn-cs"/>
        </a:defRPr>
      </a:lvl2pPr>
      <a:lvl3pPr marL="913277" algn="l" defTabSz="913277" rtl="0" eaLnBrk="1" latinLnBrk="0" hangingPunct="1">
        <a:defRPr sz="1800" kern="1200">
          <a:solidFill>
            <a:schemeClr val="tx1"/>
          </a:solidFill>
          <a:latin typeface="+mn-lt"/>
          <a:ea typeface="+mn-ea"/>
          <a:cs typeface="+mn-cs"/>
        </a:defRPr>
      </a:lvl3pPr>
      <a:lvl4pPr marL="1369934" algn="l" defTabSz="913277" rtl="0" eaLnBrk="1" latinLnBrk="0" hangingPunct="1">
        <a:defRPr sz="1800" kern="1200">
          <a:solidFill>
            <a:schemeClr val="tx1"/>
          </a:solidFill>
          <a:latin typeface="+mn-lt"/>
          <a:ea typeface="+mn-ea"/>
          <a:cs typeface="+mn-cs"/>
        </a:defRPr>
      </a:lvl4pPr>
      <a:lvl5pPr marL="1826570" algn="l" defTabSz="913277" rtl="0" eaLnBrk="1" latinLnBrk="0" hangingPunct="1">
        <a:defRPr sz="1800" kern="1200">
          <a:solidFill>
            <a:schemeClr val="tx1"/>
          </a:solidFill>
          <a:latin typeface="+mn-lt"/>
          <a:ea typeface="+mn-ea"/>
          <a:cs typeface="+mn-cs"/>
        </a:defRPr>
      </a:lvl5pPr>
      <a:lvl6pPr marL="2283207" algn="l" defTabSz="913277" rtl="0" eaLnBrk="1" latinLnBrk="0" hangingPunct="1">
        <a:defRPr sz="1800" kern="1200">
          <a:solidFill>
            <a:schemeClr val="tx1"/>
          </a:solidFill>
          <a:latin typeface="+mn-lt"/>
          <a:ea typeface="+mn-ea"/>
          <a:cs typeface="+mn-cs"/>
        </a:defRPr>
      </a:lvl6pPr>
      <a:lvl7pPr marL="2739822" algn="l" defTabSz="913277" rtl="0" eaLnBrk="1" latinLnBrk="0" hangingPunct="1">
        <a:defRPr sz="1800" kern="1200">
          <a:solidFill>
            <a:schemeClr val="tx1"/>
          </a:solidFill>
          <a:latin typeface="+mn-lt"/>
          <a:ea typeface="+mn-ea"/>
          <a:cs typeface="+mn-cs"/>
        </a:defRPr>
      </a:lvl7pPr>
      <a:lvl8pPr marL="3196480" algn="l" defTabSz="913277" rtl="0" eaLnBrk="1" latinLnBrk="0" hangingPunct="1">
        <a:defRPr sz="1800" kern="1200">
          <a:solidFill>
            <a:schemeClr val="tx1"/>
          </a:solidFill>
          <a:latin typeface="+mn-lt"/>
          <a:ea typeface="+mn-ea"/>
          <a:cs typeface="+mn-cs"/>
        </a:defRPr>
      </a:lvl8pPr>
      <a:lvl9pPr marL="3653137" algn="l" defTabSz="9132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5" rIns="91410" bIns="4570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0" tIns="45705" rIns="91410" bIns="45705">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0" tIns="45705" rIns="91410" bIns="45705"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2"/>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0" tIns="45705" rIns="0" bIns="45705"/>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0" tIns="45705" rIns="91410" bIns="45705">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96159176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iming>
    <p:tnLst>
      <p:par>
        <p:cTn xmlns:p14="http://schemas.microsoft.com/office/powerpoint/2010/mai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25" algn="l" rtl="0" eaLnBrk="1" fontAlgn="base" hangingPunct="1">
        <a:spcBef>
          <a:spcPct val="0"/>
        </a:spcBef>
        <a:spcAft>
          <a:spcPct val="0"/>
        </a:spcAft>
        <a:defRPr sz="2200" b="1">
          <a:solidFill>
            <a:schemeClr val="bg1"/>
          </a:solidFill>
          <a:latin typeface="Verdana" pitchFamily="34" charset="0"/>
        </a:defRPr>
      </a:lvl6pPr>
      <a:lvl7pPr marL="914060" algn="l" rtl="0" eaLnBrk="1" fontAlgn="base" hangingPunct="1">
        <a:spcBef>
          <a:spcPct val="0"/>
        </a:spcBef>
        <a:spcAft>
          <a:spcPct val="0"/>
        </a:spcAft>
        <a:defRPr sz="2200" b="1">
          <a:solidFill>
            <a:schemeClr val="bg1"/>
          </a:solidFill>
          <a:latin typeface="Verdana" pitchFamily="34" charset="0"/>
        </a:defRPr>
      </a:lvl7pPr>
      <a:lvl8pPr marL="1371090" algn="l" rtl="0" eaLnBrk="1" fontAlgn="base" hangingPunct="1">
        <a:spcBef>
          <a:spcPct val="0"/>
        </a:spcBef>
        <a:spcAft>
          <a:spcPct val="0"/>
        </a:spcAft>
        <a:defRPr sz="2200" b="1">
          <a:solidFill>
            <a:schemeClr val="bg1"/>
          </a:solidFill>
          <a:latin typeface="Verdana" pitchFamily="34" charset="0"/>
        </a:defRPr>
      </a:lvl8pPr>
      <a:lvl9pPr marL="1828118" algn="l" rtl="0" eaLnBrk="1" fontAlgn="base" hangingPunct="1">
        <a:spcBef>
          <a:spcPct val="0"/>
        </a:spcBef>
        <a:spcAft>
          <a:spcPct val="0"/>
        </a:spcAft>
        <a:defRPr sz="2200" b="1">
          <a:solidFill>
            <a:schemeClr val="bg1"/>
          </a:solidFill>
          <a:latin typeface="Verdana" pitchFamily="34" charset="0"/>
        </a:defRPr>
      </a:lvl9pPr>
    </p:titleStyle>
    <p:bodyStyle>
      <a:lvl1pPr marL="0" indent="-34276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0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4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8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495"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522"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555"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585"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060" rtl="0" eaLnBrk="1" latinLnBrk="0" hangingPunct="1">
        <a:defRPr sz="1800" kern="1200">
          <a:solidFill>
            <a:schemeClr val="tx1"/>
          </a:solidFill>
          <a:latin typeface="+mn-lt"/>
          <a:ea typeface="+mn-ea"/>
          <a:cs typeface="+mn-cs"/>
        </a:defRPr>
      </a:lvl1pPr>
      <a:lvl2pPr marL="457025" algn="l" defTabSz="914060" rtl="0" eaLnBrk="1" latinLnBrk="0" hangingPunct="1">
        <a:defRPr sz="1800" kern="1200">
          <a:solidFill>
            <a:schemeClr val="tx1"/>
          </a:solidFill>
          <a:latin typeface="+mn-lt"/>
          <a:ea typeface="+mn-ea"/>
          <a:cs typeface="+mn-cs"/>
        </a:defRPr>
      </a:lvl2pPr>
      <a:lvl3pPr marL="914060" algn="l" defTabSz="914060" rtl="0" eaLnBrk="1" latinLnBrk="0" hangingPunct="1">
        <a:defRPr sz="1800" kern="1200">
          <a:solidFill>
            <a:schemeClr val="tx1"/>
          </a:solidFill>
          <a:latin typeface="+mn-lt"/>
          <a:ea typeface="+mn-ea"/>
          <a:cs typeface="+mn-cs"/>
        </a:defRPr>
      </a:lvl3pPr>
      <a:lvl4pPr marL="1371090" algn="l" defTabSz="914060" rtl="0" eaLnBrk="1" latinLnBrk="0" hangingPunct="1">
        <a:defRPr sz="1800" kern="1200">
          <a:solidFill>
            <a:schemeClr val="tx1"/>
          </a:solidFill>
          <a:latin typeface="+mn-lt"/>
          <a:ea typeface="+mn-ea"/>
          <a:cs typeface="+mn-cs"/>
        </a:defRPr>
      </a:lvl4pPr>
      <a:lvl5pPr marL="1828118" algn="l" defTabSz="914060" rtl="0" eaLnBrk="1" latinLnBrk="0" hangingPunct="1">
        <a:defRPr sz="1800" kern="1200">
          <a:solidFill>
            <a:schemeClr val="tx1"/>
          </a:solidFill>
          <a:latin typeface="+mn-lt"/>
          <a:ea typeface="+mn-ea"/>
          <a:cs typeface="+mn-cs"/>
        </a:defRPr>
      </a:lvl5pPr>
      <a:lvl6pPr marL="2285145" algn="l" defTabSz="914060" rtl="0" eaLnBrk="1" latinLnBrk="0" hangingPunct="1">
        <a:defRPr sz="1800" kern="1200">
          <a:solidFill>
            <a:schemeClr val="tx1"/>
          </a:solidFill>
          <a:latin typeface="+mn-lt"/>
          <a:ea typeface="+mn-ea"/>
          <a:cs typeface="+mn-cs"/>
        </a:defRPr>
      </a:lvl6pPr>
      <a:lvl7pPr marL="2742167" algn="l" defTabSz="914060" rtl="0" eaLnBrk="1" latinLnBrk="0" hangingPunct="1">
        <a:defRPr sz="1800" kern="1200">
          <a:solidFill>
            <a:schemeClr val="tx1"/>
          </a:solidFill>
          <a:latin typeface="+mn-lt"/>
          <a:ea typeface="+mn-ea"/>
          <a:cs typeface="+mn-cs"/>
        </a:defRPr>
      </a:lvl7pPr>
      <a:lvl8pPr marL="3199200" algn="l" defTabSz="914060" rtl="0" eaLnBrk="1" latinLnBrk="0" hangingPunct="1">
        <a:defRPr sz="1800" kern="1200">
          <a:solidFill>
            <a:schemeClr val="tx1"/>
          </a:solidFill>
          <a:latin typeface="+mn-lt"/>
          <a:ea typeface="+mn-ea"/>
          <a:cs typeface="+mn-cs"/>
        </a:defRPr>
      </a:lvl8pPr>
      <a:lvl9pPr marL="3656230" algn="l" defTabSz="91406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2" tIns="45666" rIns="91332" bIns="4566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2" tIns="45666" rIns="91332" bIns="45666">
            <a:spAutoFit/>
          </a:bodyPr>
          <a:lstStyle/>
          <a:p>
            <a:pPr algn="l" defTabSz="34254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2" tIns="45666" rIns="91332" bIns="45666"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41"/>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32" tIns="45666" rIns="0" bIns="45666"/>
          <a:lstStyle/>
          <a:p>
            <a:pPr algn="r" defTabSz="34254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54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32" tIns="45666" rIns="91332" bIns="45666">
            <a:spAutoFit/>
          </a:bodyPr>
          <a:lstStyle/>
          <a:p>
            <a:pPr algn="l" defTabSz="34254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6721651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iming>
    <p:tnLst>
      <p:par>
        <p:cTn xmlns:p14="http://schemas.microsoft.com/office/powerpoint/2010/mai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598" algn="l" rtl="0" eaLnBrk="1" fontAlgn="base" hangingPunct="1">
        <a:spcBef>
          <a:spcPct val="0"/>
        </a:spcBef>
        <a:spcAft>
          <a:spcPct val="0"/>
        </a:spcAft>
        <a:defRPr sz="2200" b="1">
          <a:solidFill>
            <a:schemeClr val="bg1"/>
          </a:solidFill>
          <a:latin typeface="Verdana" pitchFamily="34" charset="0"/>
        </a:defRPr>
      </a:lvl6pPr>
      <a:lvl7pPr marL="913162" algn="l" rtl="0" eaLnBrk="1" fontAlgn="base" hangingPunct="1">
        <a:spcBef>
          <a:spcPct val="0"/>
        </a:spcBef>
        <a:spcAft>
          <a:spcPct val="0"/>
        </a:spcAft>
        <a:defRPr sz="2200" b="1">
          <a:solidFill>
            <a:schemeClr val="bg1"/>
          </a:solidFill>
          <a:latin typeface="Verdana" pitchFamily="34" charset="0"/>
        </a:defRPr>
      </a:lvl7pPr>
      <a:lvl8pPr marL="1369764" algn="l" rtl="0" eaLnBrk="1" fontAlgn="base" hangingPunct="1">
        <a:spcBef>
          <a:spcPct val="0"/>
        </a:spcBef>
        <a:spcAft>
          <a:spcPct val="0"/>
        </a:spcAft>
        <a:defRPr sz="2200" b="1">
          <a:solidFill>
            <a:schemeClr val="bg1"/>
          </a:solidFill>
          <a:latin typeface="Verdana" pitchFamily="34" charset="0"/>
        </a:defRPr>
      </a:lvl8pPr>
      <a:lvl9pPr marL="1826345" algn="l" rtl="0" eaLnBrk="1" fontAlgn="base" hangingPunct="1">
        <a:spcBef>
          <a:spcPct val="0"/>
        </a:spcBef>
        <a:spcAft>
          <a:spcPct val="0"/>
        </a:spcAft>
        <a:defRPr sz="2200" b="1">
          <a:solidFill>
            <a:schemeClr val="bg1"/>
          </a:solidFill>
          <a:latin typeface="Verdana" pitchFamily="34" charset="0"/>
        </a:defRPr>
      </a:lvl9pPr>
    </p:titleStyle>
    <p:bodyStyle>
      <a:lvl1pPr marL="0" indent="-34241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89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71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5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29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1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17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264"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4866"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162" rtl="0" eaLnBrk="1" latinLnBrk="0" hangingPunct="1">
        <a:defRPr sz="1800" kern="1200">
          <a:solidFill>
            <a:schemeClr val="tx1"/>
          </a:solidFill>
          <a:latin typeface="+mn-lt"/>
          <a:ea typeface="+mn-ea"/>
          <a:cs typeface="+mn-cs"/>
        </a:defRPr>
      </a:lvl1pPr>
      <a:lvl2pPr marL="456598" algn="l" defTabSz="913162" rtl="0" eaLnBrk="1" latinLnBrk="0" hangingPunct="1">
        <a:defRPr sz="1800" kern="1200">
          <a:solidFill>
            <a:schemeClr val="tx1"/>
          </a:solidFill>
          <a:latin typeface="+mn-lt"/>
          <a:ea typeface="+mn-ea"/>
          <a:cs typeface="+mn-cs"/>
        </a:defRPr>
      </a:lvl2pPr>
      <a:lvl3pPr marL="913162" algn="l" defTabSz="913162" rtl="0" eaLnBrk="1" latinLnBrk="0" hangingPunct="1">
        <a:defRPr sz="1800" kern="1200">
          <a:solidFill>
            <a:schemeClr val="tx1"/>
          </a:solidFill>
          <a:latin typeface="+mn-lt"/>
          <a:ea typeface="+mn-ea"/>
          <a:cs typeface="+mn-cs"/>
        </a:defRPr>
      </a:lvl3pPr>
      <a:lvl4pPr marL="1369764" algn="l" defTabSz="913162" rtl="0" eaLnBrk="1" latinLnBrk="0" hangingPunct="1">
        <a:defRPr sz="1800" kern="1200">
          <a:solidFill>
            <a:schemeClr val="tx1"/>
          </a:solidFill>
          <a:latin typeface="+mn-lt"/>
          <a:ea typeface="+mn-ea"/>
          <a:cs typeface="+mn-cs"/>
        </a:defRPr>
      </a:lvl4pPr>
      <a:lvl5pPr marL="1826345" algn="l" defTabSz="913162" rtl="0" eaLnBrk="1" latinLnBrk="0" hangingPunct="1">
        <a:defRPr sz="1800" kern="1200">
          <a:solidFill>
            <a:schemeClr val="tx1"/>
          </a:solidFill>
          <a:latin typeface="+mn-lt"/>
          <a:ea typeface="+mn-ea"/>
          <a:cs typeface="+mn-cs"/>
        </a:defRPr>
      </a:lvl5pPr>
      <a:lvl6pPr marL="2282922" algn="l" defTabSz="913162" rtl="0" eaLnBrk="1" latinLnBrk="0" hangingPunct="1">
        <a:defRPr sz="1800" kern="1200">
          <a:solidFill>
            <a:schemeClr val="tx1"/>
          </a:solidFill>
          <a:latin typeface="+mn-lt"/>
          <a:ea typeface="+mn-ea"/>
          <a:cs typeface="+mn-cs"/>
        </a:defRPr>
      </a:lvl6pPr>
      <a:lvl7pPr marL="2739477" algn="l" defTabSz="913162" rtl="0" eaLnBrk="1" latinLnBrk="0" hangingPunct="1">
        <a:defRPr sz="1800" kern="1200">
          <a:solidFill>
            <a:schemeClr val="tx1"/>
          </a:solidFill>
          <a:latin typeface="+mn-lt"/>
          <a:ea typeface="+mn-ea"/>
          <a:cs typeface="+mn-cs"/>
        </a:defRPr>
      </a:lvl7pPr>
      <a:lvl8pPr marL="3196080" algn="l" defTabSz="913162" rtl="0" eaLnBrk="1" latinLnBrk="0" hangingPunct="1">
        <a:defRPr sz="1800" kern="1200">
          <a:solidFill>
            <a:schemeClr val="tx1"/>
          </a:solidFill>
          <a:latin typeface="+mn-lt"/>
          <a:ea typeface="+mn-ea"/>
          <a:cs typeface="+mn-cs"/>
        </a:defRPr>
      </a:lvl8pPr>
      <a:lvl9pPr marL="3652682" algn="l" defTabSz="91316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2" name="Picture 41" descr="PPT_Footer.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endParaRPr lang="en-GB" dirty="0"/>
          </a:p>
        </p:txBody>
      </p:sp>
      <p:pic>
        <p:nvPicPr>
          <p:cNvPr id="88" name="Picture 87"/>
          <p:cNvPicPr>
            <a:picLocks noChangeAspect="1"/>
          </p:cNvPicPr>
          <p:nvPr/>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sp>
        <p:nvSpPr>
          <p:cNvPr id="79" name="Text Box 38"/>
          <p:cNvSpPr txBox="1">
            <a:spLocks noChangeArrowheads="1"/>
          </p:cNvSpPr>
          <p:nvPr/>
        </p:nvSpPr>
        <p:spPr bwMode="auto">
          <a:xfrm>
            <a:off x="166064" y="4575170"/>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pic>
        <p:nvPicPr>
          <p:cNvPr id="2" name="Picture 1"/>
          <p:cNvPicPr>
            <a:picLocks noChangeAspect="1"/>
          </p:cNvPicPr>
          <p:nvPr userDrawn="1"/>
        </p:nvPicPr>
        <p:blipFill>
          <a:blip r:embed="rId14"/>
          <a:stretch>
            <a:fillRect/>
          </a:stretch>
        </p:blipFill>
        <p:spPr>
          <a:xfrm>
            <a:off x="166064" y="4911622"/>
            <a:ext cx="6828112" cy="109738"/>
          </a:xfrm>
          <a:prstGeom prst="rect">
            <a:avLst/>
          </a:prstGeom>
        </p:spPr>
      </p:pic>
      <p:sp>
        <p:nvSpPr>
          <p:cNvPr id="40" name="Text Box 34"/>
          <p:cNvSpPr txBox="1">
            <a:spLocks noChangeAspect="1" noChangeArrowheads="1"/>
          </p:cNvSpPr>
          <p:nvPr userDrawn="1"/>
        </p:nvSpPr>
        <p:spPr bwMode="auto">
          <a:xfrm>
            <a:off x="7188457" y="4580702"/>
            <a:ext cx="1812356"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a:solidFill>
                  <a:schemeClr val="bg2"/>
                </a:solidFill>
              </a:rPr>
              <a:t>TEC | 29</a:t>
            </a:r>
            <a:r>
              <a:rPr lang="en-GB" sz="800" baseline="30000" noProof="1">
                <a:solidFill>
                  <a:schemeClr val="bg2"/>
                </a:solidFill>
              </a:rPr>
              <a:t>th</a:t>
            </a:r>
            <a:r>
              <a:rPr lang="en-GB" sz="800" noProof="1">
                <a:solidFill>
                  <a:schemeClr val="bg2"/>
                </a:solidFill>
              </a:rPr>
              <a:t> June 2018 | Slide  </a:t>
            </a:r>
            <a:fld id="{A2E6FBA9-D292-4465-8984-F4951B8A8193}" type="slidenum">
              <a:rPr lang="en-GB" sz="800" noProof="1" smtClean="0">
                <a:solidFill>
                  <a:schemeClr val="bg2"/>
                </a:solidFill>
              </a:rPr>
              <a:t>‹#›</a:t>
            </a:fld>
            <a:endParaRPr lang="en-GB" sz="800" noProof="1">
              <a:solidFill>
                <a:schemeClr val="bg2"/>
              </a:solidFill>
            </a:endParaRPr>
          </a:p>
        </p:txBody>
      </p:sp>
    </p:spTree>
    <p:extLst>
      <p:ext uri="{BB962C8B-B14F-4D97-AF65-F5344CB8AC3E}">
        <p14:creationId xmlns:p14="http://schemas.microsoft.com/office/powerpoint/2010/main" val="377127457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hf sldNum="0" hd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20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04.png"/><Relationship Id="rId3" Type="http://schemas.openxmlformats.org/officeDocument/2006/relationships/image" Target="../media/image8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5" Type="http://schemas.openxmlformats.org/officeDocument/2006/relationships/image" Target="../media/image64.png"/><Relationship Id="rId6" Type="http://schemas.openxmlformats.org/officeDocument/2006/relationships/image" Target="../media/image83.png"/><Relationship Id="rId1" Type="http://schemas.openxmlformats.org/officeDocument/2006/relationships/slideLayout" Target="../slideLayouts/slideLayout7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64.png"/><Relationship Id="rId5" Type="http://schemas.openxmlformats.org/officeDocument/2006/relationships/image" Target="../media/image83.png"/><Relationship Id="rId1" Type="http://schemas.openxmlformats.org/officeDocument/2006/relationships/slideLayout" Target="../slideLayouts/slideLayout6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3.png"/><Relationship Id="rId5" Type="http://schemas.openxmlformats.org/officeDocument/2006/relationships/image" Target="../media/image64.png"/><Relationship Id="rId1" Type="http://schemas.openxmlformats.org/officeDocument/2006/relationships/slideLayout" Target="../slideLayouts/slideLayout5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83.png"/><Relationship Id="rId5" Type="http://schemas.openxmlformats.org/officeDocument/2006/relationships/image" Target="../media/image88.jpg-large"/><Relationship Id="rId1" Type="http://schemas.openxmlformats.org/officeDocument/2006/relationships/slideLayout" Target="../slideLayouts/slideLayout7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64.png"/><Relationship Id="rId5" Type="http://schemas.openxmlformats.org/officeDocument/2006/relationships/image" Target="../media/image83.png"/><Relationship Id="rId6" Type="http://schemas.openxmlformats.org/officeDocument/2006/relationships/image" Target="../media/image90.jpeg"/><Relationship Id="rId7" Type="http://schemas.openxmlformats.org/officeDocument/2006/relationships/image" Target="../media/image91.jpeg"/><Relationship Id="rId8" Type="http://schemas.openxmlformats.org/officeDocument/2006/relationships/image" Target="../media/image92.jpeg"/><Relationship Id="rId9" Type="http://schemas.openxmlformats.org/officeDocument/2006/relationships/image" Target="../media/image93.jpeg"/><Relationship Id="rId10" Type="http://schemas.openxmlformats.org/officeDocument/2006/relationships/image" Target="../media/image94.jpeg"/><Relationship Id="rId11" Type="http://schemas.openxmlformats.org/officeDocument/2006/relationships/image" Target="../media/image95.pn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96.png"/><Relationship Id="rId5" Type="http://schemas.openxmlformats.org/officeDocument/2006/relationships/image" Target="../media/image83.png"/><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5" Type="http://schemas.openxmlformats.org/officeDocument/2006/relationships/image" Target="../media/image99.png"/><Relationship Id="rId6" Type="http://schemas.openxmlformats.org/officeDocument/2006/relationships/image" Target="../media/image64.png"/><Relationship Id="rId7" Type="http://schemas.openxmlformats.org/officeDocument/2006/relationships/image" Target="../media/image83.png"/><Relationship Id="rId8" Type="http://schemas.openxmlformats.org/officeDocument/2006/relationships/image" Target="../media/image100.jpeg"/><Relationship Id="rId9" Type="http://schemas.openxmlformats.org/officeDocument/2006/relationships/image" Target="../media/image101.jpeg"/><Relationship Id="rId10" Type="http://schemas.openxmlformats.org/officeDocument/2006/relationships/image" Target="../media/image102.jpeg"/><Relationship Id="rId11" Type="http://schemas.openxmlformats.org/officeDocument/2006/relationships/image" Target="../media/image103.png"/><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3009" y="3676490"/>
            <a:ext cx="5634665" cy="1249391"/>
          </a:xfrm>
        </p:spPr>
        <p:txBody>
          <a:bodyPr anchor="ctr">
            <a:normAutofit/>
          </a:bodyPr>
          <a:lstStyle/>
          <a:p>
            <a:r>
              <a:rPr lang="en-GB" sz="1600" dirty="0" smtClean="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2018 CEOS Plenary</a:t>
            </a:r>
          </a:p>
          <a:p>
            <a:r>
              <a:rPr lang="en-GB" sz="1600" dirty="0" smtClean="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Agenda </a:t>
            </a:r>
            <a:r>
              <a:rPr lang="en-GB" sz="1600" dirty="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Item X.X</a:t>
            </a:r>
          </a:p>
          <a:p>
            <a:r>
              <a:rPr lang="en-GB" sz="1600" dirty="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Brussels, Belgium</a:t>
            </a:r>
          </a:p>
          <a:p>
            <a:r>
              <a:rPr lang="en-GB" sz="1600" dirty="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16 – 18 October </a:t>
            </a:r>
            <a:r>
              <a:rPr lang="en-GB" sz="1600" dirty="0" smtClean="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2018</a:t>
            </a:r>
            <a:endParaRPr lang="en-GB" sz="1600" dirty="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endParaRPr>
          </a:p>
        </p:txBody>
      </p:sp>
      <p:sp>
        <p:nvSpPr>
          <p:cNvPr id="5" name="TextBox 5"/>
          <p:cNvSpPr txBox="1">
            <a:spLocks noChangeArrowheads="1"/>
          </p:cNvSpPr>
          <p:nvPr/>
        </p:nvSpPr>
        <p:spPr bwMode="auto">
          <a:xfrm>
            <a:off x="421323" y="2465092"/>
            <a:ext cx="7863330" cy="707848"/>
          </a:xfrm>
          <a:prstGeom prst="rect">
            <a:avLst/>
          </a:prstGeom>
          <a:noFill/>
          <a:ln>
            <a:noFill/>
          </a:ln>
          <a:extLst/>
        </p:spPr>
        <p:txBody>
          <a:bodyPr wrap="square" lIns="91402" tIns="45701" rIns="91402" bIns="45701">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l" defTabSz="913986" eaLnBrk="1" fontAlgn="base" hangingPunct="1">
              <a:lnSpc>
                <a:spcPct val="100000"/>
              </a:lnSpc>
              <a:spcBef>
                <a:spcPct val="0"/>
              </a:spcBef>
              <a:spcAft>
                <a:spcPct val="0"/>
              </a:spcAft>
              <a:buClrTx/>
            </a:pPr>
            <a:r>
              <a:rPr lang="en-GB" altLang="en-US" sz="20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Josef </a:t>
            </a:r>
            <a:r>
              <a:rPr lang="en-GB" altLang="en-US" sz="2000" b="1" kern="1200" dirty="0" err="1"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Aschbacher</a:t>
            </a:r>
            <a:r>
              <a:rPr lang="en-GB" altLang="en-US" sz="20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 ESA</a:t>
            </a:r>
          </a:p>
          <a:p>
            <a:pPr algn="l" defTabSz="913986" eaLnBrk="1" fontAlgn="base" hangingPunct="1">
              <a:lnSpc>
                <a:spcPct val="100000"/>
              </a:lnSpc>
              <a:spcBef>
                <a:spcPct val="0"/>
              </a:spcBef>
              <a:spcAft>
                <a:spcPct val="0"/>
              </a:spcAft>
              <a:buClrTx/>
            </a:pPr>
            <a:r>
              <a:rPr lang="fr-FR" altLang="en-US" sz="2000" kern="1200" dirty="0" err="1">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Director</a:t>
            </a:r>
            <a:r>
              <a:rPr lang="fr-FR" altLang="en-US" sz="2000" kern="1200" dirty="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 </a:t>
            </a:r>
            <a:r>
              <a:rPr lang="fr-FR" altLang="en-US" sz="200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of </a:t>
            </a:r>
            <a:r>
              <a:rPr lang="fr-FR" altLang="en-US" sz="2000" kern="1200" dirty="0" err="1">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Earth</a:t>
            </a:r>
            <a:r>
              <a:rPr lang="fr-FR" altLang="en-US" sz="2000" kern="1200" dirty="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 Observation Programmes</a:t>
            </a:r>
            <a:endParaRPr lang="en-GB" altLang="en-US" sz="2000" kern="1200" dirty="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endParaRPr>
          </a:p>
        </p:txBody>
      </p:sp>
      <p:sp>
        <p:nvSpPr>
          <p:cNvPr id="6" name="TextBox 5"/>
          <p:cNvSpPr txBox="1">
            <a:spLocks noChangeArrowheads="1"/>
          </p:cNvSpPr>
          <p:nvPr/>
        </p:nvSpPr>
        <p:spPr bwMode="auto">
          <a:xfrm>
            <a:off x="421323" y="1870588"/>
            <a:ext cx="7863330" cy="577812"/>
          </a:xfrm>
          <a:prstGeom prst="rect">
            <a:avLst/>
          </a:prstGeom>
          <a:noFill/>
          <a:ln>
            <a:noFill/>
          </a:ln>
          <a:extLst/>
        </p:spPr>
        <p:txBody>
          <a:bodyPr wrap="square" lIns="91402" tIns="45701" rIns="91402" bIns="45701">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l" defTabSz="913986" eaLnBrk="1" fontAlgn="base" hangingPunct="1">
              <a:lnSpc>
                <a:spcPct val="150000"/>
              </a:lnSpc>
              <a:spcBef>
                <a:spcPct val="0"/>
              </a:spcBef>
              <a:spcAft>
                <a:spcPct val="0"/>
              </a:spcAft>
              <a:buClrTx/>
            </a:pPr>
            <a:r>
              <a:rPr lang="fr-FR" altLang="en-US" sz="24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Update on ESA </a:t>
            </a:r>
            <a:r>
              <a:rPr lang="fr-FR" altLang="en-US" sz="2400" b="1" kern="1200" dirty="0" err="1">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Earth</a:t>
            </a:r>
            <a:r>
              <a:rPr lang="fr-FR" altLang="en-US" sz="2400" b="1" kern="1200" dirty="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 Observation Programmes</a:t>
            </a:r>
            <a:endParaRPr lang="en-GB" altLang="en-US" sz="2400" b="1" kern="1200" dirty="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1619384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061857"/>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43847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0" y="1808164"/>
            <a:ext cx="9144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1861" tIns="35987" rIns="89974" bIns="35987"/>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marL="0" marR="0" lvl="0" indent="0" algn="ctr" defTabSz="307754" rtl="0" eaLnBrk="1" fontAlgn="auto" latinLnBrk="0" hangingPunct="1">
              <a:lnSpc>
                <a:spcPct val="120000"/>
              </a:lnSpc>
              <a:spcBef>
                <a:spcPct val="25000"/>
              </a:spcBef>
              <a:spcAft>
                <a:spcPts val="0"/>
              </a:spcAft>
              <a:buClrTx/>
              <a:buSzTx/>
              <a:buFont typeface="NotesEsa" pitchFamily="50" charset="0"/>
              <a:buNone/>
              <a:tabLst/>
              <a:defRPr/>
            </a:pPr>
            <a:r>
              <a:rPr kumimoji="0" lang="en-GB" altLang="en-US" sz="4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Thank you for your attention!</a:t>
            </a:r>
          </a:p>
          <a:p>
            <a:pPr marL="0" marR="0" lvl="0" indent="0" algn="ctr" defTabSz="307754" rtl="0" eaLnBrk="1" fontAlgn="auto" latinLnBrk="0" hangingPunct="1">
              <a:lnSpc>
                <a:spcPct val="120000"/>
              </a:lnSpc>
              <a:spcBef>
                <a:spcPct val="25000"/>
              </a:spcBef>
              <a:spcAft>
                <a:spcPts val="0"/>
              </a:spcAft>
              <a:buClrTx/>
              <a:buSzTx/>
              <a:buFont typeface="NotesEsa" pitchFamily="50" charset="0"/>
              <a:buNone/>
              <a:tabLst/>
              <a:defRPr/>
            </a:pPr>
            <a:endParaRPr kumimoji="0" lang="en-GB" alt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endParaRPr>
          </a:p>
          <a:p>
            <a:pPr marL="0" marR="0" lvl="0" indent="0" algn="ctr" defTabSz="307754" rtl="0" eaLnBrk="1" fontAlgn="auto" latinLnBrk="0" hangingPunct="1">
              <a:lnSpc>
                <a:spcPct val="120000"/>
              </a:lnSpc>
              <a:spcBef>
                <a:spcPct val="25000"/>
              </a:spcBef>
              <a:spcAft>
                <a:spcPts val="0"/>
              </a:spcAft>
              <a:buClrTx/>
              <a:buSzTx/>
              <a:buFont typeface="NotesEsa" pitchFamily="50" charset="0"/>
              <a:buNone/>
              <a:tabLst/>
              <a:defRPr/>
            </a:pPr>
            <a:r>
              <a:rPr kumimoji="0" lang="en-GB" altLang="en-US"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www.esa.int</a:t>
            </a:r>
          </a:p>
          <a:p>
            <a:pPr marL="0" marR="0" lvl="0" indent="0" algn="ctr" defTabSz="307754" rtl="0" eaLnBrk="1" fontAlgn="auto" latinLnBrk="0" hangingPunct="1">
              <a:lnSpc>
                <a:spcPct val="120000"/>
              </a:lnSpc>
              <a:spcBef>
                <a:spcPct val="25000"/>
              </a:spcBef>
              <a:spcAft>
                <a:spcPts val="0"/>
              </a:spcAft>
              <a:buClrTx/>
              <a:buSzTx/>
              <a:buFont typeface="NotesEsa" pitchFamily="50" charset="0"/>
              <a:buNone/>
              <a:tabLst/>
              <a:defRPr/>
            </a:pPr>
            <a:r>
              <a:rPr kumimoji="0" lang="en-GB" altLang="en-US"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a:t>
            </a:r>
            <a:r>
              <a:rPr kumimoji="0" lang="en-GB" altLang="en-US" sz="2400" b="1"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AschbacherJosef</a:t>
            </a:r>
            <a:endParaRPr kumimoji="0" lang="it-IT" alt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333142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007520" cy="51338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7521" y="-359068"/>
            <a:ext cx="5143500" cy="5143500"/>
          </a:xfrm>
          <a:prstGeom prst="rect">
            <a:avLst/>
          </a:prstGeom>
        </p:spPr>
      </p:pic>
      <p:sp>
        <p:nvSpPr>
          <p:cNvPr id="4" name="TextBox 3">
            <a:extLst>
              <a:ext uri="{FF2B5EF4-FFF2-40B4-BE49-F238E27FC236}">
                <a16:creationId xmlns:a16="http://schemas.microsoft.com/office/drawing/2014/main" xmlns="" id="{8AAB42B2-74E0-4040-A083-3D1C438099F0}"/>
              </a:ext>
            </a:extLst>
          </p:cNvPr>
          <p:cNvSpPr txBox="1"/>
          <p:nvPr/>
        </p:nvSpPr>
        <p:spPr>
          <a:xfrm>
            <a:off x="143087" y="662881"/>
            <a:ext cx="2860584" cy="830997"/>
          </a:xfrm>
          <a:prstGeom prst="rect">
            <a:avLst/>
          </a:prstGeom>
          <a:noFill/>
        </p:spPr>
        <p:txBody>
          <a:bodyPr wrap="square" rtlCol="0">
            <a:spAutoFit/>
          </a:bodyPr>
          <a:lstStyle/>
          <a:p>
            <a:r>
              <a:rPr lang="en-GB"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Plesetzk</a:t>
            </a:r>
            <a:r>
              <a:rPr lang="en-GB"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 April 2018</a:t>
            </a:r>
          </a:p>
        </p:txBody>
      </p:sp>
      <p:sp>
        <p:nvSpPr>
          <p:cNvPr id="10" name="Title 1"/>
          <p:cNvSpPr>
            <a:spLocks noGrp="1"/>
          </p:cNvSpPr>
          <p:nvPr>
            <p:ph type="title"/>
          </p:nvPr>
        </p:nvSpPr>
        <p:spPr>
          <a:xfrm>
            <a:off x="143087" y="110103"/>
            <a:ext cx="7377717" cy="523111"/>
          </a:xfrm>
        </p:spPr>
        <p:txBody>
          <a:bodyPr/>
          <a:lstStyle/>
          <a:p>
            <a:r>
              <a:rPr lang="en-GB"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Sentinel-3B Launch </a:t>
            </a:r>
            <a:endPar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784432"/>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3"/>
          <p:cNvSpPr txBox="1">
            <a:spLocks/>
          </p:cNvSpPr>
          <p:nvPr/>
        </p:nvSpPr>
        <p:spPr>
          <a:xfrm>
            <a:off x="4116484" y="104559"/>
            <a:ext cx="3178613" cy="523204"/>
          </a:xfrm>
          <a:prstGeom prst="rect">
            <a:avLst/>
          </a:prstGeom>
          <a:noFill/>
          <a:ln>
            <a:noFill/>
          </a:ln>
        </p:spPr>
        <p:txBody>
          <a:bodyPr vert="horz" wrap="square" lIns="91424" tIns="45712" rIns="91424" bIns="4571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307754" rtl="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Aeolus Launch</a:t>
            </a:r>
          </a:p>
        </p:txBody>
      </p:sp>
      <p:sp>
        <p:nvSpPr>
          <p:cNvPr id="13" name="TextBox 12">
            <a:extLst>
              <a:ext uri="{FF2B5EF4-FFF2-40B4-BE49-F238E27FC236}">
                <a16:creationId xmlns:a16="http://schemas.microsoft.com/office/drawing/2014/main" xmlns="" id="{8AAB42B2-74E0-4040-A083-3D1C438099F0}"/>
              </a:ext>
            </a:extLst>
          </p:cNvPr>
          <p:cNvSpPr txBox="1"/>
          <p:nvPr/>
        </p:nvSpPr>
        <p:spPr>
          <a:xfrm>
            <a:off x="4150607" y="647923"/>
            <a:ext cx="2860584" cy="830997"/>
          </a:xfrm>
          <a:prstGeom prst="rect">
            <a:avLst/>
          </a:prstGeom>
          <a:noFill/>
        </p:spPr>
        <p:txBody>
          <a:bodyPr wrap="square" rtlCol="0">
            <a:spAutoFit/>
          </a:bodyPr>
          <a:lstStyle/>
          <a:p>
            <a:r>
              <a:rPr lang="en-GB"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Kourou</a:t>
            </a:r>
            <a:r>
              <a:rPr lang="en-GB"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22 August 2018</a:t>
            </a:r>
            <a:endPar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Rectangle 6"/>
          <p:cNvSpPr/>
          <p:nvPr/>
        </p:nvSpPr>
        <p:spPr>
          <a:xfrm>
            <a:off x="3097763" y="3284376"/>
            <a:ext cx="6045022" cy="1500057"/>
          </a:xfrm>
          <a:prstGeom prst="rect">
            <a:avLst/>
          </a:prstGeom>
          <a:gradFill flip="none" rotWithShape="1">
            <a:gsLst>
              <a:gs pos="0">
                <a:schemeClr val="tx1"/>
              </a:gs>
              <a:gs pos="100000">
                <a:schemeClr val="bg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0363"/>
            <a:r>
              <a:rPr lang="fr-FR" sz="28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MetOp-C </a:t>
            </a:r>
            <a:r>
              <a:rPr lang="fr-FR" sz="2800" b="1" dirty="0" err="1"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Launch</a:t>
            </a:r>
            <a:r>
              <a:rPr lang="fr-FR" sz="2800" b="1"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 (</a:t>
            </a:r>
            <a:r>
              <a:rPr lang="fr-FR" sz="2800" b="1" dirty="0" err="1"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planned</a:t>
            </a:r>
            <a:r>
              <a:rPr lang="fr-FR" sz="2800" b="1"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a:t>
            </a:r>
            <a:endParaRPr lang="fr-FR" sz="28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marL="266700" indent="93663"/>
            <a:endParaRPr lang="fr-FR" sz="1050" dirty="0" smtClean="0">
              <a:latin typeface="Arial" panose="020B0604020202020204" pitchFamily="34" charset="0"/>
              <a:cs typeface="Arial" panose="020B0604020202020204" pitchFamily="34" charset="0"/>
            </a:endParaRPr>
          </a:p>
          <a:p>
            <a:pPr marL="266700" indent="93663"/>
            <a:r>
              <a:rPr lang="fr-FR" sz="2400" dirty="0" smtClean="0">
                <a:latin typeface="Arial" panose="020B0604020202020204" pitchFamily="34" charset="0"/>
                <a:cs typeface="Arial" panose="020B0604020202020204" pitchFamily="34" charset="0"/>
              </a:rPr>
              <a:t>Kourou</a:t>
            </a:r>
          </a:p>
          <a:p>
            <a:pPr marL="266700" indent="93663"/>
            <a:r>
              <a:rPr lang="fr-FR" sz="2400" dirty="0" smtClean="0">
                <a:latin typeface="Arial" panose="020B0604020202020204" pitchFamily="34" charset="0"/>
                <a:cs typeface="Arial" panose="020B0604020202020204" pitchFamily="34" charset="0"/>
              </a:rPr>
              <a:t>6 </a:t>
            </a:r>
            <a:r>
              <a:rPr lang="fr-FR" sz="2400" dirty="0" err="1" smtClean="0">
                <a:latin typeface="Arial" panose="020B0604020202020204" pitchFamily="34" charset="0"/>
                <a:cs typeface="Arial" panose="020B0604020202020204" pitchFamily="34" charset="0"/>
              </a:rPr>
              <a:t>November</a:t>
            </a:r>
            <a:r>
              <a:rPr lang="fr-FR" sz="2400" dirty="0" smtClean="0">
                <a:latin typeface="Arial" panose="020B0604020202020204" pitchFamily="34" charset="0"/>
                <a:cs typeface="Arial" panose="020B0604020202020204" pitchFamily="34" charset="0"/>
              </a:rPr>
              <a:t> 2016</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12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AHCEM\Desktop\Unti545tl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478443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6346556" y="922151"/>
            <a:ext cx="2750950" cy="8328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NotesEsa" pitchFamily="50" charset="0"/>
                <a:ea typeface="+mn-ea"/>
                <a:cs typeface="+mn-cs"/>
              </a:rPr>
              <a:t>Satellites</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NotesEsa" pitchFamily="50" charset="0"/>
                <a:ea typeface="+mn-ea"/>
                <a:cs typeface="+mn-cs"/>
              </a:rPr>
              <a:t>26 </a:t>
            </a: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NotesEsa" pitchFamily="50" charset="0"/>
                <a:ea typeface="+mn-ea"/>
                <a:cs typeface="+mn-cs"/>
              </a:rPr>
              <a:t>under development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NotesEsa" pitchFamily="50" charset="0"/>
                <a:ea typeface="+mn-ea"/>
                <a:cs typeface="+mn-cs"/>
              </a:rPr>
              <a:t>14 </a:t>
            </a: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NotesEsa" pitchFamily="50" charset="0"/>
                <a:ea typeface="+mn-ea"/>
                <a:cs typeface="+mn-cs"/>
              </a:rPr>
              <a:t>in operation </a:t>
            </a:r>
            <a:endParaRPr kumimoji="0" lang="en-GB"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NotesEsa" pitchFamily="50"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375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509744"/>
            <a:ext cx="5685692" cy="4236596"/>
          </a:xfrm>
          <a:prstGeom prst="rect">
            <a:avLst/>
          </a:prstGeom>
        </p:spPr>
      </p:pic>
      <p:sp>
        <p:nvSpPr>
          <p:cNvPr id="8" name="Title 1"/>
          <p:cNvSpPr txBox="1">
            <a:spLocks/>
          </p:cNvSpPr>
          <p:nvPr/>
        </p:nvSpPr>
        <p:spPr>
          <a:xfrm>
            <a:off x="143088" y="149150"/>
            <a:ext cx="7174846"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sym typeface="Helvetica Light"/>
              </a:rPr>
              <a:t>Sentinel Open Access Data Hub</a:t>
            </a:r>
          </a:p>
        </p:txBody>
      </p:sp>
      <p:sp>
        <p:nvSpPr>
          <p:cNvPr id="2" name="Rectangle 1"/>
          <p:cNvSpPr/>
          <p:nvPr/>
        </p:nvSpPr>
        <p:spPr>
          <a:xfrm>
            <a:off x="4066214" y="3592072"/>
            <a:ext cx="2377995" cy="707870"/>
          </a:xfrm>
          <a:prstGeom prst="rect">
            <a:avLst/>
          </a:prstGeom>
        </p:spPr>
        <p:txBody>
          <a:bodyPr wrap="square" lIns="91424" tIns="45712" rIns="91424" bIns="45712">
            <a:sp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Helvetica Light"/>
              </a:rPr>
              <a:t>Statistics on</a:t>
            </a:r>
          </a:p>
          <a:p>
            <a:pPr marL="0" marR="0" lvl="0" indent="0" algn="r" defTabSz="914378"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Arial" panose="020B0604020202020204" pitchFamily="34" charset="0"/>
                <a:cs typeface="Arial" panose="020B0604020202020204" pitchFamily="34" charset="0"/>
                <a:sym typeface="Helvetica Light"/>
              </a:rPr>
              <a:t>9 Oct. 2018</a:t>
            </a:r>
            <a:endParaRPr kumimoji="0" lang="en-GB" sz="20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Helvetica Light"/>
            </a:endParaRPr>
          </a:p>
        </p:txBody>
      </p:sp>
      <p:pic>
        <p:nvPicPr>
          <p:cNvPr id="5" name="Picture 4"/>
          <p:cNvPicPr>
            <a:picLocks noChangeAspect="1"/>
          </p:cNvPicPr>
          <p:nvPr/>
        </p:nvPicPr>
        <p:blipFill>
          <a:blip r:embed="rId4"/>
          <a:stretch>
            <a:fillRect/>
          </a:stretch>
        </p:blipFill>
        <p:spPr>
          <a:xfrm>
            <a:off x="6516217" y="765534"/>
            <a:ext cx="2312115" cy="3462401"/>
          </a:xfrm>
          <a:prstGeom prst="roundRect">
            <a:avLst>
              <a:gd name="adj" fmla="val 8594"/>
            </a:avLst>
          </a:prstGeom>
          <a:solidFill>
            <a:srgbClr val="FFFFFF">
              <a:shade val="85000"/>
            </a:srgbClr>
          </a:solidFill>
          <a:ln>
            <a:noFill/>
          </a:ln>
          <a:effectLst/>
        </p:spPr>
      </p:pic>
      <p:sp>
        <p:nvSpPr>
          <p:cNvPr id="3" name="Rectangle 2"/>
          <p:cNvSpPr/>
          <p:nvPr/>
        </p:nvSpPr>
        <p:spPr>
          <a:xfrm>
            <a:off x="4912075" y="4266469"/>
            <a:ext cx="4117494" cy="430887"/>
          </a:xfrm>
          <a:prstGeom prst="rect">
            <a:avLst/>
          </a:prstGeom>
        </p:spPr>
        <p:txBody>
          <a:bodyPr wrap="square">
            <a:spAutoFit/>
          </a:bodyPr>
          <a:lstStyle/>
          <a:p>
            <a:pPr marL="0" marR="0" lvl="0" indent="0" algn="l" defTabSz="307746"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Helvetica Light"/>
              </a:rPr>
              <a:t>scihub.copernicus.eu</a:t>
            </a:r>
          </a:p>
        </p:txBody>
      </p:sp>
    </p:spTree>
    <p:extLst>
      <p:ext uri="{BB962C8B-B14F-4D97-AF65-F5344CB8AC3E}">
        <p14:creationId xmlns:p14="http://schemas.microsoft.com/office/powerpoint/2010/main" val="309458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 y="0"/>
            <a:ext cx="9139751" cy="5143500"/>
          </a:xfrm>
          <a:prstGeom prst="rect">
            <a:avLst/>
          </a:prstGeom>
        </p:spPr>
      </p:pic>
      <p:sp>
        <p:nvSpPr>
          <p:cNvPr id="4" name="TextBox 3">
            <a:extLst>
              <a:ext uri="{FF2B5EF4-FFF2-40B4-BE49-F238E27FC236}">
                <a16:creationId xmlns:a16="http://schemas.microsoft.com/office/drawing/2014/main" xmlns="" id="{8AAB42B2-74E0-4040-A083-3D1C438099F0}"/>
              </a:ext>
            </a:extLst>
          </p:cNvPr>
          <p:cNvSpPr txBox="1"/>
          <p:nvPr/>
        </p:nvSpPr>
        <p:spPr>
          <a:xfrm>
            <a:off x="88832" y="3451661"/>
            <a:ext cx="2666395" cy="1269578"/>
          </a:xfrm>
          <a:prstGeom prst="rect">
            <a:avLst/>
          </a:prstGeom>
          <a:noFill/>
        </p:spPr>
        <p:txBody>
          <a:bodyPr wrap="square" rtlCol="0">
            <a:spAutoFit/>
          </a:bodyPr>
          <a:lstStyle/>
          <a:p>
            <a:pPr marL="0" marR="0" lvl="0" indent="0" algn="l" defTabSz="307754" rtl="0" eaLnBrk="1" fontAlgn="auto" latinLnBrk="0" hangingPunct="0">
              <a:lnSpc>
                <a:spcPct val="100000"/>
              </a:lnSpc>
              <a:spcBef>
                <a:spcPts val="0"/>
              </a:spcBef>
              <a:spcAft>
                <a:spcPts val="0"/>
              </a:spcAft>
              <a:buClrTx/>
              <a:buSzTx/>
              <a:buFontTx/>
              <a:buNone/>
              <a:tabLst/>
              <a:defRPr/>
            </a:pPr>
            <a:r>
              <a:rPr kumimoji="0" lang="fr-FR"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April 2018 </a:t>
            </a:r>
            <a:r>
              <a:rPr kumimoji="0" lang="fr-FR" sz="2400" b="1"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average</a:t>
            </a:r>
            <a:endParaRPr kumimoji="0" lang="en-GB" sz="24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endParaRPr>
          </a:p>
          <a:p>
            <a:pPr marL="0" marR="0" lvl="0" indent="0" algn="l" defTabSz="307754" rtl="0" eaLnBrk="1" fontAlgn="auto" latinLnBrk="0" hangingPunct="0">
              <a:lnSpc>
                <a:spcPct val="100000"/>
              </a:lnSpc>
              <a:spcBef>
                <a:spcPts val="0"/>
              </a:spcBef>
              <a:spcAft>
                <a:spcPts val="0"/>
              </a:spcAft>
              <a:buClrTx/>
              <a:buSzTx/>
              <a:buFontTx/>
              <a:buNone/>
              <a:tabLst/>
              <a:defRPr/>
            </a:pPr>
            <a:endParaRPr kumimoji="0" lang="fr-FR"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endParaRPr>
          </a:p>
          <a:p>
            <a:pPr marL="0" marR="0" lvl="0" indent="0" algn="l" defTabSz="307754" rtl="0" eaLnBrk="1" fontAlgn="auto" latinLnBrk="0" hangingPunct="0">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 KNMI / NSO</a:t>
            </a:r>
            <a:endParaRPr kumimoji="0" lang="en-GB" sz="11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endParaRPr>
          </a:p>
        </p:txBody>
      </p:sp>
      <p:sp>
        <p:nvSpPr>
          <p:cNvPr id="10" name="Title 1"/>
          <p:cNvSpPr>
            <a:spLocks noGrp="1"/>
          </p:cNvSpPr>
          <p:nvPr>
            <p:ph type="title"/>
          </p:nvPr>
        </p:nvSpPr>
        <p:spPr>
          <a:xfrm>
            <a:off x="88832" y="1530810"/>
            <a:ext cx="3243460" cy="954008"/>
          </a:xfrm>
        </p:spPr>
        <p:txBody>
          <a:bodyPr/>
          <a:lstStyle/>
          <a:p>
            <a:r>
              <a:rPr lang="en-GB"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Nitrogen Dioxide from Sentinel-5P</a:t>
            </a:r>
            <a:endPar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Tree>
    <p:extLst>
      <p:ext uri="{BB962C8B-B14F-4D97-AF65-F5344CB8AC3E}">
        <p14:creationId xmlns:p14="http://schemas.microsoft.com/office/powerpoint/2010/main" val="315462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15" y="-12899"/>
            <a:ext cx="9143999" cy="5156399"/>
          </a:xfrm>
          <a:prstGeom prst="rect">
            <a:avLst/>
          </a:prstGeom>
          <a:gradFill flip="none" rotWithShape="1">
            <a:gsLst>
              <a:gs pos="24000">
                <a:srgbClr val="073F67"/>
              </a:gs>
              <a:gs pos="0">
                <a:schemeClr val="tx1">
                  <a:lumMod val="95000"/>
                  <a:lumOff val="5000"/>
                </a:schemeClr>
              </a:gs>
              <a:gs pos="100000">
                <a:srgbClr val="0070C0"/>
              </a:gs>
            </a:gsLst>
            <a:path path="circle">
              <a:fillToRect r="100000" b="100000"/>
            </a:path>
            <a:tileRect l="-100000" t="-100000"/>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8AAB42B2-74E0-4040-A083-3D1C438099F0}"/>
              </a:ext>
            </a:extLst>
          </p:cNvPr>
          <p:cNvSpPr txBox="1"/>
          <p:nvPr/>
        </p:nvSpPr>
        <p:spPr>
          <a:xfrm>
            <a:off x="217732" y="4318462"/>
            <a:ext cx="6547645" cy="400110"/>
          </a:xfrm>
          <a:prstGeom prst="rect">
            <a:avLst/>
          </a:prstGeom>
          <a:noFill/>
        </p:spPr>
        <p:txBody>
          <a:bodyPr wrap="square" rtlCol="0">
            <a:spAutoFit/>
          </a:bodyPr>
          <a:lstStyle/>
          <a:p>
            <a:r>
              <a:rPr lang="fr-FR" sz="200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Based</a:t>
            </a:r>
            <a:r>
              <a:rPr lang="fr-FR"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200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upon</a:t>
            </a:r>
            <a:r>
              <a:rPr lang="fr-FR"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Sentinel-2 data - </a:t>
            </a:r>
            <a:r>
              <a:rPr lang="fr-FR" sz="200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October</a:t>
            </a:r>
            <a:r>
              <a:rPr lang="fr-FR"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2018</a:t>
            </a:r>
            <a:endParaRPr lang="en-GB"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143087" y="140839"/>
            <a:ext cx="7377717" cy="461639"/>
          </a:xfrm>
        </p:spPr>
        <p:txBody>
          <a:bodyPr/>
          <a:lstStyle/>
          <a:p>
            <a:r>
              <a:rPr lang="en-GB" sz="24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Palu</a:t>
            </a:r>
            <a:r>
              <a:rPr lang="en-GB"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Earthquake</a:t>
            </a:r>
            <a:endParaRPr lang="en-GB"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784432"/>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72" y="692191"/>
            <a:ext cx="8602824" cy="3563742"/>
          </a:xfrm>
          <a:prstGeom prst="roundRect">
            <a:avLst>
              <a:gd name="adj" fmla="val 3881"/>
            </a:avLst>
          </a:prstGeom>
          <a:solidFill>
            <a:srgbClr val="FFFFFF">
              <a:shade val="85000"/>
            </a:srgbClr>
          </a:solidFill>
          <a:ln>
            <a:noFill/>
          </a:ln>
          <a:effectLst/>
        </p:spPr>
      </p:pic>
    </p:spTree>
    <p:extLst>
      <p:ext uri="{BB962C8B-B14F-4D97-AF65-F5344CB8AC3E}">
        <p14:creationId xmlns:p14="http://schemas.microsoft.com/office/powerpoint/2010/main" val="39788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ALAHCEM\Downloads\2948902_orig Cropp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51435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784432"/>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itle 1"/>
          <p:cNvSpPr txBox="1">
            <a:spLocks/>
          </p:cNvSpPr>
          <p:nvPr/>
        </p:nvSpPr>
        <p:spPr bwMode="auto">
          <a:xfrm>
            <a:off x="142880" y="126214"/>
            <a:ext cx="7591421" cy="438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Operational</a:t>
            </a:r>
            <a:r>
              <a:rPr kumimoji="0" lang="fr-FR"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EO: Copernicus 2.0</a:t>
            </a:r>
            <a:endParaRPr kumimoji="0" lang="en-GB"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7" name="Rounded Rectangle 16"/>
          <p:cNvSpPr/>
          <p:nvPr/>
        </p:nvSpPr>
        <p:spPr>
          <a:xfrm>
            <a:off x="142880" y="674994"/>
            <a:ext cx="8878657" cy="3956502"/>
          </a:xfrm>
          <a:prstGeom prst="roundRect">
            <a:avLst>
              <a:gd name="adj" fmla="val 573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6 High Priority Candidate Missions</a:t>
            </a:r>
          </a:p>
        </p:txBody>
      </p:sp>
      <p:pic>
        <p:nvPicPr>
          <p:cNvPr id="10" name="Picture 2" descr="C:\Users\ALAHCEM\Downloads\PIA12339 Cropp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374" y="1283672"/>
            <a:ext cx="1761683" cy="990645"/>
          </a:xfrm>
          <a:prstGeom prst="roundRect">
            <a:avLst>
              <a:gd name="adj" fmla="val 8594"/>
            </a:avLst>
          </a:prstGeom>
          <a:noFill/>
          <a:ln w="19050">
            <a:solidFill>
              <a:schemeClr val="bg1"/>
            </a:solidFill>
          </a:ln>
          <a:effectLst>
            <a:outerShdw blurRad="63500" sx="102000" sy="102000" algn="ctr" rotWithShape="0">
              <a:prstClr val="black">
                <a:alpha val="40000"/>
              </a:prstClr>
            </a:outerShdw>
          </a:effectLst>
          <a:extLst/>
        </p:spPr>
      </p:pic>
      <p:pic>
        <p:nvPicPr>
          <p:cNvPr id="11" name="Picture 4" descr="Afbeeldingsresultaat voor cryos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12" y="2408097"/>
            <a:ext cx="1760645" cy="990947"/>
          </a:xfrm>
          <a:prstGeom prst="roundRect">
            <a:avLst>
              <a:gd name="adj" fmla="val 8594"/>
            </a:avLst>
          </a:prstGeom>
          <a:noFill/>
          <a:ln w="19050">
            <a:solidFill>
              <a:schemeClr val="bg1"/>
            </a:solidFill>
          </a:ln>
          <a:effectLst>
            <a:outerShdw blurRad="63500" sx="102000" sy="102000" algn="ctr" rotWithShape="0">
              <a:prstClr val="black">
                <a:alpha val="40000"/>
              </a:prstClr>
            </a:outerShdw>
          </a:effectLst>
          <a:extLst/>
        </p:spPr>
      </p:pic>
      <p:pic>
        <p:nvPicPr>
          <p:cNvPr id="12" name="Picture 5" descr="C:\Users\ALAHCEM\Downloads\Untitled Cropped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411" y="3530080"/>
            <a:ext cx="1760645" cy="988995"/>
          </a:xfrm>
          <a:prstGeom prst="roundRect">
            <a:avLst>
              <a:gd name="adj" fmla="val 8594"/>
            </a:avLst>
          </a:prstGeom>
          <a:noFill/>
          <a:ln w="19050">
            <a:solidFill>
              <a:schemeClr val="bg1"/>
            </a:solidFill>
          </a:ln>
          <a:effectLst>
            <a:outerShdw blurRad="63500" sx="102000" sy="102000" algn="ctr" rotWithShape="0">
              <a:prstClr val="black">
                <a:alpha val="40000"/>
              </a:prstClr>
            </a:outerShdw>
          </a:effectLst>
          <a:extLst/>
        </p:spPr>
      </p:pic>
      <p:pic>
        <p:nvPicPr>
          <p:cNvPr id="14" name="Picture 3" descr="C:\Users\ALAHCEM\Desktop\lsar.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14579" y="3530080"/>
            <a:ext cx="1761682" cy="988995"/>
          </a:xfrm>
          <a:prstGeom prst="roundRect">
            <a:avLst>
              <a:gd name="adj" fmla="val 8594"/>
            </a:avLst>
          </a:prstGeom>
          <a:noFill/>
          <a:ln w="19050">
            <a:solidFill>
              <a:schemeClr val="bg1"/>
            </a:solidFill>
          </a:ln>
          <a:effectLst>
            <a:outerShdw blurRad="63500" sx="102000" sy="102000" algn="ctr" rotWithShape="0">
              <a:prstClr val="black">
                <a:alpha val="40000"/>
              </a:prstClr>
            </a:outerShdw>
          </a:effectLst>
          <a:extLst/>
        </p:spPr>
      </p:pic>
      <p:pic>
        <p:nvPicPr>
          <p:cNvPr id="15" name="Picture 4" descr="C:\Users\ALAHCEM\Desktop\orb000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14579" y="2408097"/>
            <a:ext cx="1761682" cy="990947"/>
          </a:xfrm>
          <a:prstGeom prst="roundRect">
            <a:avLst>
              <a:gd name="adj" fmla="val 8594"/>
            </a:avLst>
          </a:prstGeom>
          <a:noFill/>
          <a:ln w="19050">
            <a:solidFill>
              <a:schemeClr val="bg1"/>
            </a:solidFill>
          </a:ln>
          <a:effectLst>
            <a:outerShdw blurRad="63500" sx="102000" sy="102000" algn="ctr" rotWithShape="0">
              <a:prstClr val="black">
                <a:alpha val="40000"/>
              </a:prstClr>
            </a:outerShdw>
          </a:effectLst>
          <a:extLst/>
        </p:spPr>
      </p:pic>
      <p:pic>
        <p:nvPicPr>
          <p:cNvPr id="16" name="Picture 2" descr="Afbeeldingsresultaat voor landsat surface temperatur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14579" y="1283672"/>
            <a:ext cx="1761682" cy="990645"/>
          </a:xfrm>
          <a:prstGeom prst="roundRect">
            <a:avLst>
              <a:gd name="adj" fmla="val 8594"/>
            </a:avLst>
          </a:prstGeom>
          <a:noFill/>
          <a:ln w="19050">
            <a:solidFill>
              <a:schemeClr val="bg1"/>
            </a:solidFill>
          </a:ln>
          <a:effectLst>
            <a:outerShdw blurRad="63500" sx="102000" sy="102000" algn="ctr" rotWithShape="0">
              <a:prstClr val="black">
                <a:alpha val="40000"/>
              </a:prstClr>
            </a:outerShdw>
          </a:effectLst>
          <a:extLst/>
        </p:spPr>
      </p:pic>
      <p:graphicFrame>
        <p:nvGraphicFramePr>
          <p:cNvPr id="8" name="Table 7"/>
          <p:cNvGraphicFramePr>
            <a:graphicFrameLocks noGrp="1"/>
          </p:cNvGraphicFramePr>
          <p:nvPr>
            <p:extLst/>
          </p:nvPr>
        </p:nvGraphicFramePr>
        <p:xfrm>
          <a:off x="125120" y="1210796"/>
          <a:ext cx="8892544" cy="3350019"/>
        </p:xfrm>
        <a:graphic>
          <a:graphicData uri="http://schemas.openxmlformats.org/drawingml/2006/table">
            <a:tbl>
              <a:tblPr firstRow="1" bandRow="1">
                <a:tableStyleId>{5C22544A-7EE6-4342-B048-85BDC9FD1C3A}</a:tableStyleId>
              </a:tblPr>
              <a:tblGrid>
                <a:gridCol w="1953616">
                  <a:extLst>
                    <a:ext uri="{9D8B030D-6E8A-4147-A177-3AD203B41FA5}">
                      <a16:colId xmlns:a16="http://schemas.microsoft.com/office/drawing/2014/main" xmlns="" val="20000"/>
                    </a:ext>
                  </a:extLst>
                </a:gridCol>
                <a:gridCol w="2555282">
                  <a:extLst>
                    <a:ext uri="{9D8B030D-6E8A-4147-A177-3AD203B41FA5}">
                      <a16:colId xmlns:a16="http://schemas.microsoft.com/office/drawing/2014/main" xmlns="" val="20001"/>
                    </a:ext>
                  </a:extLst>
                </a:gridCol>
                <a:gridCol w="1836389">
                  <a:extLst>
                    <a:ext uri="{9D8B030D-6E8A-4147-A177-3AD203B41FA5}">
                      <a16:colId xmlns:a16="http://schemas.microsoft.com/office/drawing/2014/main" xmlns="" val="20002"/>
                    </a:ext>
                  </a:extLst>
                </a:gridCol>
                <a:gridCol w="2547257">
                  <a:extLst>
                    <a:ext uri="{9D8B030D-6E8A-4147-A177-3AD203B41FA5}">
                      <a16:colId xmlns:a16="http://schemas.microsoft.com/office/drawing/2014/main" xmlns="" val="664230087"/>
                    </a:ext>
                  </a:extLst>
                </a:gridCol>
              </a:tblGrid>
              <a:tr h="1018033">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endParaRPr lang="en-GB" sz="20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GB" sz="2000" b="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Monitor causes of Climate Change (CO</a:t>
                      </a:r>
                      <a:r>
                        <a:rPr lang="en-GB" sz="2000" b="0" baseline="-25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GB" sz="2000" b="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emissions)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en-GB" sz="2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Agriculture &amp; Water</a:t>
                      </a:r>
                      <a:r>
                        <a:rPr lang="en-GB" sz="2000" b="0" kern="1200" baseline="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Productivity</a:t>
                      </a:r>
                      <a:endParaRPr lang="en-GB" sz="20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268899">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Monitor</a:t>
                      </a:r>
                      <a:r>
                        <a:rPr lang="en-GB" sz="2000" b="0" kern="1200" baseline="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e</a:t>
                      </a:r>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ffects of Climate Change</a:t>
                      </a:r>
                    </a:p>
                    <a:p>
                      <a:pPr algn="l"/>
                      <a:r>
                        <a:rPr lang="en-US"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(Arctic/Polar </a:t>
                      </a:r>
                      <a:r>
                        <a:rPr lang="en-US" sz="2000" b="0" kern="1200" baseline="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ice volume)</a:t>
                      </a:r>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2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Food Security, Soil &amp; Minerals, Forestry, Biodiversity</a:t>
                      </a:r>
                      <a:endParaRPr lang="en-GB" sz="2000" b="0" kern="1200"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021346">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Sea Ice Conc. &amp; SST </a:t>
                      </a:r>
                      <a:r>
                        <a:rPr lang="en-US"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(Arctic sit. awareness)</a:t>
                      </a:r>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20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Soil Moisture, Vegetation &amp; Ground Motion</a:t>
                      </a:r>
                      <a:endParaRPr lang="en-GB" sz="2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graphicFrame>
        <p:nvGraphicFramePr>
          <p:cNvPr id="20" name="Table 19"/>
          <p:cNvGraphicFramePr>
            <a:graphicFrameLocks noGrp="1"/>
          </p:cNvGraphicFramePr>
          <p:nvPr>
            <p:extLst/>
          </p:nvPr>
        </p:nvGraphicFramePr>
        <p:xfrm>
          <a:off x="168307" y="1174199"/>
          <a:ext cx="8892544" cy="3455599"/>
        </p:xfrm>
        <a:graphic>
          <a:graphicData uri="http://schemas.openxmlformats.org/drawingml/2006/table">
            <a:tbl>
              <a:tblPr firstRow="1" bandRow="1">
                <a:tableStyleId>{5C22544A-7EE6-4342-B048-85BDC9FD1C3A}</a:tableStyleId>
              </a:tblPr>
              <a:tblGrid>
                <a:gridCol w="1953616">
                  <a:extLst>
                    <a:ext uri="{9D8B030D-6E8A-4147-A177-3AD203B41FA5}">
                      <a16:colId xmlns:a16="http://schemas.microsoft.com/office/drawing/2014/main" xmlns="" val="20000"/>
                    </a:ext>
                  </a:extLst>
                </a:gridCol>
                <a:gridCol w="2555282">
                  <a:extLst>
                    <a:ext uri="{9D8B030D-6E8A-4147-A177-3AD203B41FA5}">
                      <a16:colId xmlns:a16="http://schemas.microsoft.com/office/drawing/2014/main" xmlns="" val="20001"/>
                    </a:ext>
                  </a:extLst>
                </a:gridCol>
                <a:gridCol w="1836389">
                  <a:extLst>
                    <a:ext uri="{9D8B030D-6E8A-4147-A177-3AD203B41FA5}">
                      <a16:colId xmlns:a16="http://schemas.microsoft.com/office/drawing/2014/main" xmlns="" val="20002"/>
                    </a:ext>
                  </a:extLst>
                </a:gridCol>
                <a:gridCol w="2547257">
                  <a:extLst>
                    <a:ext uri="{9D8B030D-6E8A-4147-A177-3AD203B41FA5}">
                      <a16:colId xmlns:a16="http://schemas.microsoft.com/office/drawing/2014/main" xmlns="" val="664230087"/>
                    </a:ext>
                  </a:extLst>
                </a:gridCol>
              </a:tblGrid>
              <a:tr h="1146739">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endParaRPr lang="en-GB" sz="20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GB" sz="2000" b="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Anthropogenic CO</a:t>
                      </a:r>
                      <a:r>
                        <a:rPr lang="en-GB" sz="2000" b="0" baseline="-25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GB" sz="2000" b="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Imaging Spectrometer</a:t>
                      </a:r>
                      <a:endParaRPr lang="en-GB" sz="2000" b="0" baseline="-25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en-GB" sz="2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High Resolution Surface Temp.</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158390">
                <a:tc>
                  <a:txBody>
                    <a:bodyPr/>
                    <a:lstStyle/>
                    <a:p>
                      <a:pPr marL="0" marR="0" lvl="0" indent="0" algn="l" defTabSz="685681"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681"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Polar Ice &amp; Snow </a:t>
                      </a:r>
                    </a:p>
                    <a:p>
                      <a:pPr marL="0" marR="0" lvl="0" indent="0" algn="l" defTabSz="685681"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Topography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2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Hyperspectral Imaging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150470">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Passive Microwave Imaging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L-band </a:t>
                      </a:r>
                    </a:p>
                    <a:p>
                      <a:pPr marL="0" marR="0" indent="0" algn="l" defTabSz="685681" rtl="0" eaLnBrk="1" fontAlgn="auto" latinLnBrk="0" hangingPunct="1">
                        <a:lnSpc>
                          <a:spcPct val="100000"/>
                        </a:lnSpc>
                        <a:spcBef>
                          <a:spcPts val="0"/>
                        </a:spcBef>
                        <a:spcAft>
                          <a:spcPts val="0"/>
                        </a:spcAft>
                        <a:buClrTx/>
                        <a:buSzTx/>
                        <a:buFontTx/>
                        <a:buNone/>
                        <a:tabLst/>
                        <a:defRPr/>
                      </a:pPr>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SAR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68786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 y="0"/>
            <a:ext cx="9153053" cy="5143500"/>
          </a:xfrm>
          <a:prstGeom prst="roundRect">
            <a:avLst>
              <a:gd name="adj" fmla="val 0"/>
            </a:avLst>
          </a:prstGeom>
          <a:gradFill flip="none" rotWithShape="1">
            <a:gsLst>
              <a:gs pos="45000">
                <a:srgbClr val="00133A"/>
              </a:gs>
              <a:gs pos="58000">
                <a:srgbClr val="0A3171"/>
              </a:gs>
              <a:gs pos="100000">
                <a:schemeClr val="accent5">
                  <a:lumMod val="50000"/>
                </a:schemeClr>
              </a:gs>
            </a:gsLst>
            <a:lin ang="18000000" scaled="0"/>
            <a:tileRect/>
          </a:gradFill>
          <a:ln w="349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177796" indent="-177796" algn="ctr"/>
            <a:endParaRPr lang="en-GB" sz="3600"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a:xfrm>
            <a:off x="172800" y="152826"/>
            <a:ext cx="7630906" cy="461643"/>
          </a:xfrm>
        </p:spPr>
        <p:txBody>
          <a:bodyPr/>
          <a:lstStyle/>
          <a:p>
            <a:r>
              <a:rPr lang="en-GB" sz="2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New EO Challenges and Trends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pic>
        <p:nvPicPr>
          <p:cNvPr id="1028" name="Picture 4" descr="Afbeeldingsresultaat voor planet earth transparent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86" y="1740702"/>
            <a:ext cx="6087460" cy="6087460"/>
          </a:xfrm>
          <a:prstGeom prst="rect">
            <a:avLst/>
          </a:prstGeom>
          <a:noFill/>
          <a:effectLst>
            <a:glow rad="317500">
              <a:schemeClr val="bg1">
                <a:alpha val="40000"/>
              </a:schemeClr>
            </a:glow>
          </a:effectLst>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784432"/>
            <a:ext cx="9153053"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204169" y="922319"/>
            <a:ext cx="3305884" cy="923330"/>
          </a:xfrm>
          <a:prstGeom prst="rect">
            <a:avLst/>
          </a:prstGeom>
          <a:noFill/>
        </p:spPr>
        <p:txBody>
          <a:bodyPr wrap="square" rtlCol="0">
            <a:spAutoFit/>
          </a:bodyPr>
          <a:lstStyle/>
          <a:p>
            <a:pPr algn="l"/>
            <a:r>
              <a:rPr lang="en-GB"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From 20 to 80 EO satellite Launches per Year worldwide</a:t>
            </a:r>
          </a:p>
        </p:txBody>
      </p:sp>
      <p:sp>
        <p:nvSpPr>
          <p:cNvPr id="36" name="TextBox 35"/>
          <p:cNvSpPr txBox="1"/>
          <p:nvPr/>
        </p:nvSpPr>
        <p:spPr>
          <a:xfrm>
            <a:off x="5508104" y="1671601"/>
            <a:ext cx="4038442" cy="710451"/>
          </a:xfrm>
          <a:prstGeom prst="rect">
            <a:avLst/>
          </a:prstGeom>
          <a:noFill/>
        </p:spPr>
        <p:txBody>
          <a:bodyPr wrap="square" rtlCol="0">
            <a:spAutoFit/>
          </a:bodyPr>
          <a:lstStyle/>
          <a:p>
            <a:pPr algn="l">
              <a:spcBef>
                <a:spcPts val="450"/>
              </a:spcBef>
            </a:pPr>
            <a:r>
              <a:rPr lang="fr-FR"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Daily EO </a:t>
            </a:r>
            <a:r>
              <a:rPr lang="fr-FR" sz="1800" b="1"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dataflow</a:t>
            </a:r>
            <a:r>
              <a:rPr lang="fr-FR"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in TB </a:t>
            </a:r>
          </a:p>
          <a:p>
            <a:pPr algn="l">
              <a:spcBef>
                <a:spcPts val="450"/>
              </a:spcBef>
            </a:pPr>
            <a:r>
              <a:rPr lang="fr-FR"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Archives </a:t>
            </a:r>
            <a:r>
              <a:rPr lang="fr-FR" sz="1800" b="1"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entering</a:t>
            </a:r>
            <a:r>
              <a:rPr lang="fr-FR"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PB </a:t>
            </a:r>
            <a:r>
              <a:rPr lang="fr-FR" sz="1800" b="1"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era</a:t>
            </a:r>
            <a:endParaRPr lang="en-GB"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37" name="TextBox 36"/>
          <p:cNvSpPr txBox="1"/>
          <p:nvPr/>
        </p:nvSpPr>
        <p:spPr>
          <a:xfrm>
            <a:off x="6304262" y="2657554"/>
            <a:ext cx="2830796" cy="1785104"/>
          </a:xfrm>
          <a:prstGeom prst="rect">
            <a:avLst/>
          </a:prstGeom>
          <a:noFill/>
        </p:spPr>
        <p:txBody>
          <a:bodyPr wrap="square" rtlCol="0">
            <a:spAutoFit/>
          </a:bodyPr>
          <a:lstStyle/>
          <a:p>
            <a:pPr algn="l"/>
            <a:r>
              <a:rPr lang="en-GB"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New Players and Innovation Approaches in EO</a:t>
            </a:r>
          </a:p>
          <a:p>
            <a:pPr marL="257175" indent="-257175">
              <a:buFont typeface="Arial" panose="020B0604020202020204" pitchFamily="34" charset="0"/>
              <a:buChar char="•"/>
            </a:pPr>
            <a:endParaRPr lang="en-GB" sz="8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257175" indent="-257175" algn="l">
              <a:buFont typeface="Arial" panose="020B0604020202020204" pitchFamily="34" charset="0"/>
              <a:buChar char="•"/>
            </a:pPr>
            <a:r>
              <a:rPr lang="en-GB" sz="16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Non-space players</a:t>
            </a:r>
          </a:p>
          <a:p>
            <a:pPr marL="257175" indent="-257175" algn="l">
              <a:buFont typeface="Arial" panose="020B0604020202020204" pitchFamily="34" charset="0"/>
              <a:buChar char="•"/>
            </a:pPr>
            <a:r>
              <a:rPr lang="en-GB" sz="16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AI, </a:t>
            </a:r>
            <a:r>
              <a:rPr lang="en-GB" sz="1600"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IoT</a:t>
            </a:r>
            <a:r>
              <a:rPr lang="en-GB" sz="16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HAPS, nanosat etc.</a:t>
            </a:r>
          </a:p>
        </p:txBody>
      </p:sp>
      <p:cxnSp>
        <p:nvCxnSpPr>
          <p:cNvPr id="38" name="Straight Connector 37"/>
          <p:cNvCxnSpPr/>
          <p:nvPr/>
        </p:nvCxnSpPr>
        <p:spPr>
          <a:xfrm flipH="1" flipV="1">
            <a:off x="5681128" y="3137793"/>
            <a:ext cx="542816" cy="319"/>
          </a:xfrm>
          <a:prstGeom prst="line">
            <a:avLst/>
          </a:prstGeom>
          <a:ln w="28575">
            <a:solidFill>
              <a:schemeClr val="bg1"/>
            </a:solidFill>
            <a:head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276914" y="3137792"/>
            <a:ext cx="404214" cy="363074"/>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699418" y="2040594"/>
            <a:ext cx="577496" cy="616960"/>
          </a:xfrm>
          <a:prstGeom prst="line">
            <a:avLst/>
          </a:prstGeom>
          <a:ln w="28575">
            <a:solidFill>
              <a:schemeClr val="bg1"/>
            </a:solidFill>
            <a:head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93492" y="1950595"/>
            <a:ext cx="2044" cy="1197220"/>
          </a:xfrm>
          <a:prstGeom prst="line">
            <a:avLst/>
          </a:prstGeom>
          <a:ln w="28575">
            <a:solidFill>
              <a:schemeClr val="bg1"/>
            </a:solidFill>
            <a:head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709514" y="1088167"/>
            <a:ext cx="416529" cy="946995"/>
          </a:xfrm>
          <a:prstGeom prst="line">
            <a:avLst/>
          </a:prstGeom>
          <a:ln w="28575">
            <a:solidFill>
              <a:schemeClr val="bg1"/>
            </a:solidFill>
            <a:head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231694" y="877483"/>
            <a:ext cx="4197364" cy="369332"/>
          </a:xfrm>
          <a:prstGeom prst="rect">
            <a:avLst/>
          </a:prstGeom>
          <a:noFill/>
        </p:spPr>
        <p:txBody>
          <a:bodyPr wrap="square" rtlCol="0">
            <a:spAutoFit/>
          </a:bodyPr>
          <a:lstStyle/>
          <a:p>
            <a:pPr>
              <a:spcBef>
                <a:spcPts val="450"/>
              </a:spcBef>
            </a:pPr>
            <a:r>
              <a:rPr lang="fr-FR"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Copernicus </a:t>
            </a:r>
            <a:r>
              <a:rPr lang="fr-FR" sz="1800" b="1"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revolutionises</a:t>
            </a:r>
            <a:r>
              <a:rPr lang="fr-FR"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EO</a:t>
            </a:r>
            <a:endParaRPr lang="en-GB"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3062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Users\ALAHCEM\Desktop\Cr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1521" y="0"/>
            <a:ext cx="5712479" cy="26153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ALAHCEM\Desktop\crop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538146"/>
            <a:ext cx="9144001" cy="22444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ALAHCEM\Desktop\Policy Officer\Presentations &amp; Speaking Points\Slide Elements\Pictures\Phi lab\Amateur\printscreenvideo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0"/>
            <a:ext cx="4973885" cy="25457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a:effectLst>
            <a:outerShdw blurRad="63500" sx="102000" sy="102000" algn="ctr" rotWithShape="0">
              <a:prstClr val="black">
                <a:alpha val="40000"/>
              </a:prstClr>
            </a:outerShdw>
          </a:effectLst>
        </p:spPr>
      </p:pic>
      <p:pic>
        <p:nvPicPr>
          <p:cNvPr id="2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41"/>
          <p:cNvSpPr/>
          <p:nvPr/>
        </p:nvSpPr>
        <p:spPr>
          <a:xfrm>
            <a:off x="4313564" y="4137210"/>
            <a:ext cx="2693764" cy="646331"/>
          </a:xfrm>
          <a:prstGeom prst="rect">
            <a:avLst/>
          </a:prstGeom>
          <a:effectLst>
            <a:outerShdw blurRad="50800" dist="38100" dir="2700000" algn="tl" rotWithShape="0">
              <a:prstClr val="black">
                <a:alpha val="40000"/>
              </a:prstClr>
            </a:outerShdw>
          </a:effectLst>
        </p:spPr>
        <p:txBody>
          <a:bodyPr wrap="square">
            <a:spAutoFit/>
          </a:bodyPr>
          <a:lstStyle/>
          <a:p>
            <a:pPr algn="ctr" fontAlgn="auto" hangingPunct="0">
              <a:spcBef>
                <a:spcPts val="0"/>
              </a:spcBef>
              <a:spcAft>
                <a:spcPts val="0"/>
              </a:spcAft>
            </a:pPr>
            <a:r>
              <a:rPr lang="en-GB" b="1" kern="0" dirty="0" smtClean="0">
                <a:solidFill>
                  <a:srgbClr val="FFFFFF"/>
                </a:solidFill>
                <a:effectLst>
                  <a:outerShdw blurRad="38100" dist="38100" dir="2700000" algn="tl">
                    <a:srgbClr val="000000">
                      <a:alpha val="43137"/>
                    </a:srgbClr>
                  </a:outerShdw>
                </a:effectLst>
                <a:latin typeface="Verdana"/>
                <a:ea typeface="Verdana"/>
                <a:cs typeface="Verdana"/>
                <a:sym typeface="Verdana"/>
              </a:rPr>
              <a:t>Mega-constellations</a:t>
            </a:r>
            <a:endParaRPr lang="en-GB" b="1" kern="0" dirty="0">
              <a:solidFill>
                <a:srgbClr val="FFFFFF"/>
              </a:solidFill>
              <a:effectLst>
                <a:outerShdw blurRad="38100" dist="38100" dir="2700000" algn="tl">
                  <a:srgbClr val="000000">
                    <a:alpha val="43137"/>
                  </a:srgbClr>
                </a:outerShdw>
              </a:effectLst>
              <a:latin typeface="Verdana"/>
              <a:ea typeface="Verdana"/>
              <a:cs typeface="Verdana"/>
              <a:sym typeface="Verdana"/>
            </a:endParaRPr>
          </a:p>
        </p:txBody>
      </p:sp>
      <p:sp>
        <p:nvSpPr>
          <p:cNvPr id="43" name="Rectangle 42"/>
          <p:cNvSpPr/>
          <p:nvPr/>
        </p:nvSpPr>
        <p:spPr>
          <a:xfrm>
            <a:off x="281884" y="4140005"/>
            <a:ext cx="1879730" cy="369332"/>
          </a:xfrm>
          <a:prstGeom prst="rect">
            <a:avLst/>
          </a:prstGeom>
          <a:effectLst>
            <a:outerShdw blurRad="50800" dist="38100" dir="2700000" algn="tl" rotWithShape="0">
              <a:prstClr val="black">
                <a:alpha val="40000"/>
              </a:prstClr>
            </a:outerShdw>
          </a:effectLst>
        </p:spPr>
        <p:txBody>
          <a:bodyPr wrap="square">
            <a:spAutoFit/>
          </a:bodyPr>
          <a:lstStyle/>
          <a:p>
            <a:pPr algn="ctr" fontAlgn="auto" hangingPunct="0">
              <a:spcBef>
                <a:spcPts val="0"/>
              </a:spcBef>
              <a:spcAft>
                <a:spcPts val="0"/>
              </a:spcAft>
            </a:pPr>
            <a:r>
              <a:rPr lang="en-GB" b="1" kern="0" dirty="0" smtClean="0">
                <a:solidFill>
                  <a:srgbClr val="FFFFFF"/>
                </a:solidFill>
                <a:effectLst>
                  <a:outerShdw blurRad="38100" dist="38100" dir="2700000" algn="tl">
                    <a:srgbClr val="000000">
                      <a:alpha val="43137"/>
                    </a:srgbClr>
                  </a:outerShdw>
                </a:effectLst>
                <a:latin typeface="Verdana"/>
                <a:ea typeface="Verdana"/>
                <a:cs typeface="Verdana"/>
                <a:sym typeface="Verdana"/>
              </a:rPr>
              <a:t>HAPS</a:t>
            </a:r>
            <a:endParaRPr lang="en-GB" b="1" kern="0" dirty="0">
              <a:solidFill>
                <a:srgbClr val="FFFFFF"/>
              </a:solidFill>
              <a:effectLst>
                <a:outerShdw blurRad="38100" dist="38100" dir="2700000" algn="tl">
                  <a:srgbClr val="000000">
                    <a:alpha val="43137"/>
                  </a:srgbClr>
                </a:outerShdw>
              </a:effectLst>
              <a:latin typeface="Verdana"/>
              <a:ea typeface="Verdana"/>
              <a:cs typeface="Verdana"/>
              <a:sym typeface="Verdana"/>
            </a:endParaRPr>
          </a:p>
        </p:txBody>
      </p:sp>
      <p:sp>
        <p:nvSpPr>
          <p:cNvPr id="44" name="Rectangle 43"/>
          <p:cNvSpPr/>
          <p:nvPr/>
        </p:nvSpPr>
        <p:spPr>
          <a:xfrm>
            <a:off x="2521877" y="4129084"/>
            <a:ext cx="1877024" cy="369332"/>
          </a:xfrm>
          <a:prstGeom prst="rect">
            <a:avLst/>
          </a:prstGeom>
          <a:effectLst>
            <a:outerShdw blurRad="50800" dist="38100" dir="2700000" algn="tl" rotWithShape="0">
              <a:prstClr val="black">
                <a:alpha val="40000"/>
              </a:prstClr>
            </a:outerShdw>
          </a:effectLst>
        </p:spPr>
        <p:txBody>
          <a:bodyPr wrap="square">
            <a:spAutoFit/>
          </a:bodyPr>
          <a:lstStyle/>
          <a:p>
            <a:pPr algn="ctr" fontAlgn="auto" hangingPunct="0">
              <a:spcBef>
                <a:spcPts val="0"/>
              </a:spcBef>
              <a:spcAft>
                <a:spcPts val="0"/>
              </a:spcAft>
            </a:pPr>
            <a:r>
              <a:rPr lang="en-GB" b="1" kern="0" dirty="0" err="1" smtClean="0">
                <a:solidFill>
                  <a:srgbClr val="FFFFFF"/>
                </a:solidFill>
                <a:effectLst>
                  <a:outerShdw blurRad="38100" dist="38100" dir="2700000" algn="tl">
                    <a:srgbClr val="000000">
                      <a:alpha val="43137"/>
                    </a:srgbClr>
                  </a:outerShdw>
                </a:effectLst>
                <a:latin typeface="Verdana"/>
                <a:ea typeface="Verdana"/>
                <a:cs typeface="Verdana"/>
                <a:sym typeface="Verdana"/>
              </a:rPr>
              <a:t>NanoSats</a:t>
            </a:r>
            <a:endParaRPr lang="en-GB" b="1" kern="0" dirty="0" smtClean="0">
              <a:solidFill>
                <a:srgbClr val="FFFFFF"/>
              </a:solidFill>
              <a:effectLst>
                <a:outerShdw blurRad="38100" dist="38100" dir="2700000" algn="tl">
                  <a:srgbClr val="000000">
                    <a:alpha val="43137"/>
                  </a:srgbClr>
                </a:outerShdw>
              </a:effectLst>
              <a:latin typeface="Verdana"/>
              <a:ea typeface="Verdana"/>
              <a:cs typeface="Verdana"/>
              <a:sym typeface="Verdana"/>
            </a:endParaRPr>
          </a:p>
        </p:txBody>
      </p:sp>
      <p:pic>
        <p:nvPicPr>
          <p:cNvPr id="45" name="Picture 2" descr="C:\Users\ALAHCEM\Downloads\Larger_Zephyr_variant Cropp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883" y="2715766"/>
            <a:ext cx="1879730" cy="1411050"/>
          </a:xfrm>
          <a:prstGeom prst="roundRect">
            <a:avLst>
              <a:gd name="adj" fmla="val 8594"/>
            </a:avLst>
          </a:prstGeom>
          <a:gradFill flip="none" rotWithShape="1">
            <a:gsLst>
              <a:gs pos="0">
                <a:schemeClr val="accent1">
                  <a:tint val="66000"/>
                  <a:satMod val="160000"/>
                </a:schemeClr>
              </a:gs>
              <a:gs pos="100000">
                <a:srgbClr val="002060"/>
              </a:gs>
            </a:gsLst>
            <a:lin ang="2700000" scaled="1"/>
            <a:tileRect/>
          </a:gradFill>
          <a:ln w="19050">
            <a:solidFill>
              <a:schemeClr val="bg1"/>
            </a:solidFill>
          </a:ln>
          <a:effectLst>
            <a:outerShdw blurRad="50800" dist="38100" dir="2700000" algn="tl" rotWithShape="0">
              <a:prstClr val="black">
                <a:alpha val="40000"/>
              </a:prstClr>
            </a:outerShdw>
          </a:effectLst>
        </p:spPr>
      </p:pic>
      <p:pic>
        <p:nvPicPr>
          <p:cNvPr id="46" name="Picture 3" descr="C:\Users\ALAHCEM\Downloads\rsz_acd13-0175-016_1 Croppe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1877" y="2719050"/>
            <a:ext cx="1877024" cy="1407766"/>
          </a:xfrm>
          <a:prstGeom prst="roundRect">
            <a:avLst>
              <a:gd name="adj" fmla="val 8594"/>
            </a:avLst>
          </a:prstGeom>
          <a:solidFill>
            <a:srgbClr val="FFFFFF">
              <a:shade val="85000"/>
            </a:srgbClr>
          </a:solidFill>
          <a:ln w="19050">
            <a:solidFill>
              <a:schemeClr val="bg1"/>
            </a:solidFill>
          </a:ln>
          <a:effectLst>
            <a:outerShdw blurRad="50800" dist="38100" dir="2700000" algn="tl" rotWithShape="0">
              <a:prstClr val="black">
                <a:alpha val="40000"/>
              </a:prstClr>
            </a:outerShdw>
          </a:effectLst>
          <a:extLst/>
        </p:spPr>
      </p:pic>
      <p:pic>
        <p:nvPicPr>
          <p:cNvPr id="47" name="Picture 4" descr="C:\Users\ALAHCEM\Downloads\iridium_900_2 Croppe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16642" y="2720884"/>
            <a:ext cx="1875416" cy="1407952"/>
          </a:xfrm>
          <a:prstGeom prst="roundRect">
            <a:avLst>
              <a:gd name="adj" fmla="val 8594"/>
            </a:avLst>
          </a:prstGeom>
          <a:solidFill>
            <a:srgbClr val="FFFFFF">
              <a:shade val="85000"/>
            </a:srgbClr>
          </a:solidFill>
          <a:ln w="19050">
            <a:solidFill>
              <a:schemeClr val="bg1"/>
            </a:solidFill>
          </a:ln>
          <a:effectLst>
            <a:outerShdw blurRad="50800" dist="38100" dir="2700000" algn="tl" rotWithShape="0">
              <a:prstClr val="black">
                <a:alpha val="40000"/>
              </a:prstClr>
            </a:outerShdw>
          </a:effectLst>
          <a:extLst/>
        </p:spPr>
      </p:pic>
      <p:sp>
        <p:nvSpPr>
          <p:cNvPr id="48" name="Rectangle 47"/>
          <p:cNvSpPr/>
          <p:nvPr/>
        </p:nvSpPr>
        <p:spPr>
          <a:xfrm>
            <a:off x="6975779" y="4125800"/>
            <a:ext cx="1879464" cy="369332"/>
          </a:xfrm>
          <a:prstGeom prst="rect">
            <a:avLst/>
          </a:prstGeom>
          <a:effectLst>
            <a:outerShdw blurRad="50800" dist="38100" dir="2700000" algn="tl" rotWithShape="0">
              <a:prstClr val="black">
                <a:alpha val="40000"/>
              </a:prstClr>
            </a:outerShdw>
          </a:effectLst>
        </p:spPr>
        <p:txBody>
          <a:bodyPr wrap="square">
            <a:spAutoFit/>
          </a:bodyPr>
          <a:lstStyle/>
          <a:p>
            <a:pPr algn="ctr" fontAlgn="auto" hangingPunct="0">
              <a:spcBef>
                <a:spcPts val="0"/>
              </a:spcBef>
              <a:spcAft>
                <a:spcPts val="0"/>
              </a:spcAft>
            </a:pPr>
            <a:r>
              <a:rPr lang="en-GB" b="1" kern="0" dirty="0" smtClean="0">
                <a:solidFill>
                  <a:srgbClr val="FFFFFF"/>
                </a:solidFill>
                <a:effectLst>
                  <a:outerShdw blurRad="38100" dist="38100" dir="2700000" algn="tl">
                    <a:srgbClr val="000000">
                      <a:alpha val="43137"/>
                    </a:srgbClr>
                  </a:outerShdw>
                </a:effectLst>
                <a:latin typeface="Verdana"/>
                <a:ea typeface="Verdana"/>
                <a:cs typeface="Verdana"/>
                <a:sym typeface="Verdana"/>
              </a:rPr>
              <a:t>AI for EO</a:t>
            </a:r>
          </a:p>
        </p:txBody>
      </p:sp>
      <p:pic>
        <p:nvPicPr>
          <p:cNvPr id="4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78219" y="2720829"/>
            <a:ext cx="1877024" cy="1419176"/>
          </a:xfrm>
          <a:prstGeom prst="roundRect">
            <a:avLst>
              <a:gd name="adj" fmla="val 8594"/>
            </a:avLst>
          </a:prstGeom>
          <a:solidFill>
            <a:srgbClr val="FFFFFF">
              <a:shade val="85000"/>
            </a:srgbClr>
          </a:solidFill>
          <a:ln w="19050">
            <a:solidFill>
              <a:schemeClr val="bg1"/>
            </a:solidFill>
          </a:ln>
          <a:effectLst>
            <a:outerShdw blurRad="50800" dist="38100" dir="2700000" algn="tl" rotWithShape="0">
              <a:prstClr val="black">
                <a:alpha val="40000"/>
              </a:prstClr>
            </a:outerShdw>
          </a:effectLst>
          <a:extLst/>
        </p:spPr>
      </p:pic>
      <p:cxnSp>
        <p:nvCxnSpPr>
          <p:cNvPr id="3" name="Straight Connector 2"/>
          <p:cNvCxnSpPr/>
          <p:nvPr/>
        </p:nvCxnSpPr>
        <p:spPr>
          <a:xfrm flipV="1">
            <a:off x="0" y="2538146"/>
            <a:ext cx="9142784" cy="76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973884" y="0"/>
            <a:ext cx="0" cy="25381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81883" y="1230659"/>
            <a:ext cx="8573360" cy="1104921"/>
          </a:xfrm>
          <a:prstGeom prst="roundRect">
            <a:avLst>
              <a:gd name="adj" fmla="val 6278"/>
            </a:avLst>
          </a:prstGeom>
          <a:gradFill flip="none" rotWithShape="1">
            <a:gsLst>
              <a:gs pos="35000">
                <a:srgbClr val="0070C0">
                  <a:alpha val="73000"/>
                </a:srgbClr>
              </a:gs>
              <a:gs pos="100000">
                <a:schemeClr val="accent5">
                  <a:lumMod val="75000"/>
                  <a:shade val="100000"/>
                  <a:satMod val="115000"/>
                  <a:alpha val="86000"/>
                </a:schemeClr>
              </a:gs>
            </a:gsLst>
            <a:lin ang="8100000" scaled="1"/>
            <a:tileRect/>
          </a:gra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l-GR" sz="3200" b="1" dirty="0" smtClean="0">
                <a:solidFill>
                  <a:srgbClr val="FFFFFF"/>
                </a:solidFill>
                <a:effectLst>
                  <a:outerShdw blurRad="38100" dist="38100" dir="2700000" algn="tl">
                    <a:srgbClr val="000000">
                      <a:alpha val="43137"/>
                    </a:srgbClr>
                  </a:outerShdw>
                </a:effectLst>
              </a:rPr>
              <a:t>Φ</a:t>
            </a:r>
            <a:r>
              <a:rPr lang="fr-FR" sz="3200" b="1" dirty="0">
                <a:solidFill>
                  <a:srgbClr val="FFFFFF"/>
                </a:solidFill>
                <a:effectLst>
                  <a:outerShdw blurRad="38100" dist="38100" dir="2700000" algn="tl">
                    <a:srgbClr val="000000">
                      <a:alpha val="43137"/>
                    </a:srgbClr>
                  </a:outerShdw>
                </a:effectLst>
              </a:rPr>
              <a:t>-</a:t>
            </a:r>
            <a:r>
              <a:rPr lang="fr-FR" sz="3200" b="1" dirty="0" err="1">
                <a:solidFill>
                  <a:srgbClr val="FFFFFF"/>
                </a:solidFill>
                <a:effectLst>
                  <a:outerShdw blurRad="38100" dist="38100" dir="2700000" algn="tl">
                    <a:srgbClr val="000000">
                      <a:alpha val="43137"/>
                    </a:srgbClr>
                  </a:outerShdw>
                </a:effectLst>
              </a:rPr>
              <a:t>lab</a:t>
            </a:r>
            <a:r>
              <a:rPr lang="fr-FR" sz="3200" b="1" dirty="0">
                <a:solidFill>
                  <a:srgbClr val="FFFFFF"/>
                </a:solidFill>
                <a:effectLst>
                  <a:outerShdw blurRad="38100" dist="38100" dir="2700000" algn="tl">
                    <a:srgbClr val="000000">
                      <a:alpha val="43137"/>
                    </a:srgbClr>
                  </a:outerShdw>
                </a:effectLst>
              </a:rPr>
              <a:t> </a:t>
            </a:r>
            <a:r>
              <a:rPr lang="fr-FR" sz="3200" b="1" dirty="0" smtClean="0">
                <a:solidFill>
                  <a:srgbClr val="FFFFFF"/>
                </a:solidFill>
                <a:effectLst>
                  <a:outerShdw blurRad="38100" dist="38100" dir="2700000" algn="tl">
                    <a:srgbClr val="000000">
                      <a:alpha val="43137"/>
                    </a:srgbClr>
                  </a:outerShdw>
                </a:effectLst>
              </a:rPr>
              <a:t>as </a:t>
            </a:r>
            <a:r>
              <a:rPr lang="fr-FR" sz="3200" b="1" dirty="0" err="1" smtClean="0">
                <a:solidFill>
                  <a:srgbClr val="FFFFFF"/>
                </a:solidFill>
                <a:effectLst>
                  <a:outerShdw blurRad="38100" dist="38100" dir="2700000" algn="tl">
                    <a:srgbClr val="000000">
                      <a:alpha val="43137"/>
                    </a:srgbClr>
                  </a:outerShdw>
                </a:effectLst>
              </a:rPr>
              <a:t>Catalyst</a:t>
            </a:r>
            <a:endParaRPr lang="fr-FR" sz="3200" b="1" dirty="0" smtClean="0">
              <a:solidFill>
                <a:srgbClr val="FFFFFF"/>
              </a:solidFill>
              <a:effectLst>
                <a:outerShdw blurRad="38100" dist="38100" dir="2700000" algn="tl">
                  <a:srgbClr val="000000">
                    <a:alpha val="43137"/>
                  </a:srgbClr>
                </a:outerShdw>
              </a:effectLst>
            </a:endParaRPr>
          </a:p>
          <a:p>
            <a:pPr lvl="0" algn="ctr">
              <a:defRPr/>
            </a:pPr>
            <a:endParaRPr lang="en-US" altLang="en-US" sz="300" dirty="0" smtClean="0">
              <a:solidFill>
                <a:schemeClr val="bg1"/>
              </a:solidFill>
              <a:effectLst>
                <a:outerShdw blurRad="38100" dist="38100" dir="2700000" algn="tl">
                  <a:srgbClr val="000000">
                    <a:alpha val="43137"/>
                  </a:srgbClr>
                </a:outerShdw>
              </a:effectLst>
              <a:latin typeface="Verdana" pitchFamily="34" charset="0"/>
              <a:cs typeface="Verdana" pitchFamily="34" charset="0"/>
              <a:sym typeface="Helvetica Light"/>
            </a:endParaRPr>
          </a:p>
          <a:p>
            <a:pPr lvl="0" algn="ctr">
              <a:defRPr/>
            </a:pPr>
            <a:endParaRPr lang="en-US" altLang="en-US" sz="200" dirty="0" smtClean="0">
              <a:solidFill>
                <a:schemeClr val="bg1"/>
              </a:solidFill>
              <a:effectLst>
                <a:outerShdw blurRad="38100" dist="38100" dir="2700000" algn="tl">
                  <a:srgbClr val="000000">
                    <a:alpha val="43137"/>
                  </a:srgbClr>
                </a:outerShdw>
              </a:effectLst>
              <a:latin typeface="Verdana" pitchFamily="34" charset="0"/>
              <a:cs typeface="Verdana" pitchFamily="34" charset="0"/>
              <a:sym typeface="Helvetica Light"/>
            </a:endParaRPr>
          </a:p>
          <a:p>
            <a:pPr lvl="0" algn="ctr">
              <a:defRPr/>
            </a:pPr>
            <a:r>
              <a:rPr lang="en-US" altLang="en-US" sz="2400" dirty="0" smtClean="0">
                <a:solidFill>
                  <a:schemeClr val="bg1"/>
                </a:solidFill>
                <a:effectLst>
                  <a:outerShdw blurRad="38100" dist="38100" dir="2700000" algn="tl">
                    <a:srgbClr val="000000">
                      <a:alpha val="43137"/>
                    </a:srgbClr>
                  </a:outerShdw>
                </a:effectLst>
                <a:latin typeface="Verdana" pitchFamily="34" charset="0"/>
                <a:cs typeface="Verdana" pitchFamily="34" charset="0"/>
                <a:sym typeface="Helvetica Light"/>
              </a:rPr>
              <a:t>“Introducing </a:t>
            </a:r>
            <a:r>
              <a:rPr lang="en-US" altLang="en-US" sz="2400" dirty="0">
                <a:solidFill>
                  <a:schemeClr val="bg1"/>
                </a:solidFill>
                <a:effectLst>
                  <a:outerShdw blurRad="38100" dist="38100" dir="2700000" algn="tl">
                    <a:srgbClr val="000000">
                      <a:alpha val="43137"/>
                    </a:srgbClr>
                  </a:outerShdw>
                </a:effectLst>
                <a:latin typeface="Verdana" pitchFamily="34" charset="0"/>
                <a:cs typeface="Verdana" pitchFamily="34" charset="0"/>
                <a:sym typeface="Helvetica Light"/>
              </a:rPr>
              <a:t>disruptive </a:t>
            </a:r>
            <a:r>
              <a:rPr lang="en-US" altLang="en-US" sz="2400" dirty="0" smtClean="0">
                <a:solidFill>
                  <a:schemeClr val="bg1"/>
                </a:solidFill>
                <a:effectLst>
                  <a:outerShdw blurRad="38100" dist="38100" dir="2700000" algn="tl">
                    <a:srgbClr val="000000">
                      <a:alpha val="43137"/>
                    </a:srgbClr>
                  </a:outerShdw>
                </a:effectLst>
                <a:latin typeface="Verdana" pitchFamily="34" charset="0"/>
                <a:cs typeface="Verdana" pitchFamily="34" charset="0"/>
                <a:sym typeface="Helvetica Light"/>
              </a:rPr>
              <a:t>innovation into </a:t>
            </a:r>
            <a:r>
              <a:rPr lang="en-US" altLang="en-US" sz="2400" dirty="0">
                <a:solidFill>
                  <a:schemeClr val="bg1"/>
                </a:solidFill>
                <a:effectLst>
                  <a:outerShdw blurRad="38100" dist="38100" dir="2700000" algn="tl">
                    <a:srgbClr val="000000">
                      <a:alpha val="43137"/>
                    </a:srgbClr>
                  </a:outerShdw>
                </a:effectLst>
                <a:latin typeface="Verdana" pitchFamily="34" charset="0"/>
                <a:cs typeface="Verdana" pitchFamily="34" charset="0"/>
                <a:sym typeface="Helvetica Light"/>
              </a:rPr>
              <a:t>European </a:t>
            </a:r>
            <a:r>
              <a:rPr lang="en-US" altLang="en-US" sz="2400" dirty="0" smtClean="0">
                <a:solidFill>
                  <a:schemeClr val="bg1"/>
                </a:solidFill>
                <a:effectLst>
                  <a:outerShdw blurRad="38100" dist="38100" dir="2700000" algn="tl">
                    <a:srgbClr val="000000">
                      <a:alpha val="43137"/>
                    </a:srgbClr>
                  </a:outerShdw>
                </a:effectLst>
                <a:latin typeface="Verdana" pitchFamily="34" charset="0"/>
                <a:cs typeface="Verdana" pitchFamily="34" charset="0"/>
                <a:sym typeface="Helvetica Light"/>
              </a:rPr>
              <a:t>EO”</a:t>
            </a:r>
            <a:endParaRPr lang="en-US" sz="2400" kern="0" dirty="0">
              <a:solidFill>
                <a:schemeClr val="bg1"/>
              </a:solidFill>
              <a:effectLst>
                <a:outerShdw blurRad="38100" dist="38100" dir="2700000" algn="tl">
                  <a:srgbClr val="000000">
                    <a:alpha val="43137"/>
                  </a:srgbClr>
                </a:outerShdw>
              </a:effectLst>
              <a:latin typeface="Verdana"/>
              <a:cs typeface="Verdana"/>
              <a:sym typeface="Helvetica Light"/>
            </a:endParaRPr>
          </a:p>
        </p:txBody>
      </p:sp>
    </p:spTree>
    <p:extLst>
      <p:ext uri="{BB962C8B-B14F-4D97-AF65-F5344CB8AC3E}">
        <p14:creationId xmlns:p14="http://schemas.microsoft.com/office/powerpoint/2010/main" val="335487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950"/>
                                        <p:tgtEl>
                                          <p:spTgt spid="42"/>
                                        </p:tgtEl>
                                      </p:cBhvr>
                                    </p:animEffect>
                                    <p:anim calcmode="lin" valueType="num">
                                      <p:cBhvr>
                                        <p:cTn id="8" dur="950" fill="hold"/>
                                        <p:tgtEl>
                                          <p:spTgt spid="42"/>
                                        </p:tgtEl>
                                        <p:attrNameLst>
                                          <p:attrName>ppt_x</p:attrName>
                                        </p:attrNameLst>
                                      </p:cBhvr>
                                      <p:tavLst>
                                        <p:tav tm="0">
                                          <p:val>
                                            <p:strVal val="#ppt_x"/>
                                          </p:val>
                                        </p:tav>
                                        <p:tav tm="100000">
                                          <p:val>
                                            <p:strVal val="#ppt_x"/>
                                          </p:val>
                                        </p:tav>
                                      </p:tavLst>
                                    </p:anim>
                                    <p:anim calcmode="lin" valueType="num">
                                      <p:cBhvr>
                                        <p:cTn id="9" dur="95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grpId="0" nodeType="afterEffect">
                                  <p:stCondLst>
                                    <p:cond delay="5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1000"/>
                                        <p:tgtEl>
                                          <p:spTgt spid="50"/>
                                        </p:tgtEl>
                                      </p:cBhvr>
                                    </p:animEffect>
                                    <p:anim calcmode="lin" valueType="num">
                                      <p:cBhvr>
                                        <p:cTn id="49" dur="1000" fill="hold"/>
                                        <p:tgtEl>
                                          <p:spTgt spid="50"/>
                                        </p:tgtEl>
                                        <p:attrNameLst>
                                          <p:attrName>ppt_x</p:attrName>
                                        </p:attrNameLst>
                                      </p:cBhvr>
                                      <p:tavLst>
                                        <p:tav tm="0">
                                          <p:val>
                                            <p:strVal val="#ppt_x"/>
                                          </p:val>
                                        </p:tav>
                                        <p:tav tm="100000">
                                          <p:val>
                                            <p:strVal val="#ppt_x"/>
                                          </p:val>
                                        </p:tav>
                                      </p:tavLst>
                                    </p:anim>
                                    <p:anim calcmode="lin" valueType="num">
                                      <p:cBhvr>
                                        <p:cTn id="5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8" grpId="0"/>
      <p:bldP spid="5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7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potx" id="{4035F37E-B9D1-4636-97E4-60CF27A625BA}" vid="{04ACA1D1-02E6-4B19-B828-578536E30479}"/>
    </a:ext>
  </a:extLst>
</a:theme>
</file>

<file path=ppt/theme/theme11.xml><?xml version="1.0" encoding="utf-8"?>
<a:theme xmlns:a="http://schemas.openxmlformats.org/drawingml/2006/main" name="8_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NEW ESA Presentation 16-9_Slovenia.potx" id="{B4B7490A-53FE-4E20-AAB8-88372E67B561}" vid="{BCEB71B1-FD63-4BD6-B008-F7DFC94BF6F7}"/>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6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potx" id="{4035F37E-B9D1-4636-97E4-60CF27A625BA}" vid="{04ACA1D1-02E6-4B19-B828-578536E30479}"/>
    </a:ext>
  </a:extLst>
</a:theme>
</file>

<file path=ppt/theme/theme3.xml><?xml version="1.0" encoding="utf-8"?>
<a:theme xmlns:a="http://schemas.openxmlformats.org/drawingml/2006/main" name="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 16-9.potx" id="{625F8AEC-1CDE-415D-B0E3-F5C995E29248}" vid="{7620660D-6BA5-4224-AA6E-849C46B07D63}"/>
    </a:ext>
  </a:extLst>
</a:theme>
</file>

<file path=ppt/theme/theme4.xml><?xml version="1.0" encoding="utf-8"?>
<a:theme xmlns:a="http://schemas.openxmlformats.org/drawingml/2006/main" name="12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potx" id="{4035F37E-B9D1-4636-97E4-60CF27A625BA}" vid="{04ACA1D1-02E6-4B19-B828-578536E30479}"/>
    </a:ext>
  </a:extLst>
</a:theme>
</file>

<file path=ppt/theme/theme5.xml><?xml version="1.0" encoding="utf-8"?>
<a:theme xmlns:a="http://schemas.openxmlformats.org/drawingml/2006/main" name="1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 16-9.potx" id="{625F8AEC-1CDE-415D-B0E3-F5C995E29248}" vid="{7620660D-6BA5-4224-AA6E-849C46B07D63}"/>
    </a:ext>
  </a:extLst>
</a:theme>
</file>

<file path=ppt/theme/theme6.xml><?xml version="1.0" encoding="utf-8"?>
<a:theme xmlns:a="http://schemas.openxmlformats.org/drawingml/2006/main" name="20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 16-9.potx" id="{625F8AEC-1CDE-415D-B0E3-F5C995E29248}" vid="{7620660D-6BA5-4224-AA6E-849C46B07D63}"/>
    </a:ext>
  </a:extLst>
</a:theme>
</file>

<file path=ppt/theme/theme7.xml><?xml version="1.0" encoding="utf-8"?>
<a:theme xmlns:a="http://schemas.openxmlformats.org/drawingml/2006/main" name="2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 16-9.potx" id="{625F8AEC-1CDE-415D-B0E3-F5C995E29248}" vid="{7620660D-6BA5-4224-AA6E-849C46B07D63}"/>
    </a:ext>
  </a:extLst>
</a:theme>
</file>

<file path=ppt/theme/theme8.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 16-9.potx" id="{625F8AEC-1CDE-415D-B0E3-F5C995E29248}" vid="{7620660D-6BA5-4224-AA6E-849C46B07D63}"/>
    </a:ext>
  </a:extLst>
</a:theme>
</file>

<file path=ppt/theme/theme9.xml><?xml version="1.0" encoding="utf-8"?>
<a:theme xmlns:a="http://schemas.openxmlformats.org/drawingml/2006/main" name="ESA_NEW_PPT_Proposal-A_16x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potx" id="{4035F37E-B9D1-4636-97E4-60CF27A625BA}" vid="{04ACA1D1-02E6-4B19-B828-578536E30479}"/>
    </a:ext>
  </a:extLst>
</a:theme>
</file>

<file path=docProps/app.xml><?xml version="1.0" encoding="utf-8"?>
<Properties xmlns="http://schemas.openxmlformats.org/officeDocument/2006/extended-properties" xmlns:vt="http://schemas.openxmlformats.org/officeDocument/2006/docPropsVTypes">
  <TotalTime>28</TotalTime>
  <Words>843</Words>
  <Application>Microsoft Macintosh PowerPoint</Application>
  <PresentationFormat>On-screen Show (16:9)</PresentationFormat>
  <Paragraphs>114</Paragraphs>
  <Slides>11</Slides>
  <Notes>10</Notes>
  <HiddenSlides>0</HiddenSlides>
  <MMClips>0</MMClips>
  <ScaleCrop>false</ScaleCrop>
  <HeadingPairs>
    <vt:vector size="4" baseType="variant">
      <vt:variant>
        <vt:lpstr>Theme</vt:lpstr>
      </vt:variant>
      <vt:variant>
        <vt:i4>11</vt:i4>
      </vt:variant>
      <vt:variant>
        <vt:lpstr>Slide Titles</vt:lpstr>
      </vt:variant>
      <vt:variant>
        <vt:i4>11</vt:i4>
      </vt:variant>
    </vt:vector>
  </HeadingPairs>
  <TitlesOfParts>
    <vt:vector size="22" baseType="lpstr">
      <vt:lpstr>Office Theme</vt:lpstr>
      <vt:lpstr>26_ESA Presentation</vt:lpstr>
      <vt:lpstr>8_NEW ESA Presentation 16-9</vt:lpstr>
      <vt:lpstr>12_ESA Presentation</vt:lpstr>
      <vt:lpstr>19_NEW ESA Presentation 16-9</vt:lpstr>
      <vt:lpstr>20_NEW ESA Presentation 16-9</vt:lpstr>
      <vt:lpstr>28_NEW ESA Presentation 16-9</vt:lpstr>
      <vt:lpstr>NEW ESA Presentation 16-9</vt:lpstr>
      <vt:lpstr>ESA_NEW_PPT_Proposal-A_16x9</vt:lpstr>
      <vt:lpstr>17_ESA Presentation</vt:lpstr>
      <vt:lpstr>8_ESA Presentation 16-9</vt:lpstr>
      <vt:lpstr>PowerPoint Presentation</vt:lpstr>
      <vt:lpstr>Sentinel-3B Launch </vt:lpstr>
      <vt:lpstr>PowerPoint Presentation</vt:lpstr>
      <vt:lpstr>PowerPoint Presentation</vt:lpstr>
      <vt:lpstr>Nitrogen Dioxide from Sentinel-5P</vt:lpstr>
      <vt:lpstr>Palu Earthquake</vt:lpstr>
      <vt:lpstr>PowerPoint Presentation</vt:lpstr>
      <vt:lpstr>New EO Challenges and Trends</vt:lpstr>
      <vt:lpstr>PowerPoint Presentation</vt:lpstr>
      <vt:lpstr>PowerPoint Presentation</vt:lpstr>
      <vt:lpstr>PowerPoint Presentation</vt:lpstr>
    </vt:vector>
  </TitlesOfParts>
  <Company>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Pascal Lecomte</dc:creator>
  <cp:lastModifiedBy>Josef  Aschbacher</cp:lastModifiedBy>
  <cp:revision>51</cp:revision>
  <cp:lastPrinted>2016-11-11T04:37:28Z</cp:lastPrinted>
  <dcterms:created xsi:type="dcterms:W3CDTF">2016-11-10T19:18:14Z</dcterms:created>
  <dcterms:modified xsi:type="dcterms:W3CDTF">2018-10-17T14:25:11Z</dcterms:modified>
</cp:coreProperties>
</file>