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
  </p:notesMasterIdLst>
  <p:sldIdLst>
    <p:sldId id="256" r:id="rId2"/>
    <p:sldId id="259" r:id="rId3"/>
  </p:sldIdLst>
  <p:sldSz cx="9144000" cy="6858000" type="screen4x3"/>
  <p:notesSz cx="6858000" cy="9144000"/>
  <p:defaultTex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DDCA"/>
          </a:solidFill>
        </a:fill>
      </a:tcStyle>
    </a:wholeTbl>
    <a:band2H>
      <a:tcTxStyle/>
      <a:tcStyle>
        <a:tcBdr/>
        <a:fill>
          <a:solidFill>
            <a:srgbClr val="FFEF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Row>
  </a:tblStyle>
  <a:tblStyle styleId="{C7B018BB-80A7-4F77-B60F-C8B233D01FF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CBCB"/>
          </a:solidFill>
        </a:fill>
      </a:tcStyle>
    </a:wholeTbl>
    <a:band2H>
      <a:tcTxStyle/>
      <a:tcStyle>
        <a:tcBdr/>
        <a:fill>
          <a:solidFill>
            <a:srgbClr val="EEE7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Row>
  </a:tblStyle>
  <a:tblStyle styleId="{CF821DB8-F4EB-4A41-A1BA-3FCAFE7338EE}" styleName="">
    <a:tblBg/>
    <a:wholeTbl>
      <a:tcTxStyle b="on" i="on">
        <a:fontRef idx="major">
          <a:srgbClr val="002569"/>
        </a:fontRef>
        <a:srgbClr val="00256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7EA"/>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9A00"/>
          </a:solidFill>
        </a:fill>
      </a:tcStyle>
    </a:firstCol>
    <a:lastRow>
      <a:tcTxStyle b="on" i="on">
        <a:fontRef idx="major">
          <a:srgbClr val="002569"/>
        </a:fontRef>
        <a:srgbClr val="002569"/>
      </a:tcTxStyle>
      <a:tcStyle>
        <a:tcBdr>
          <a:left>
            <a:ln w="12700" cap="flat">
              <a:noFill/>
              <a:miter lim="400000"/>
            </a:ln>
          </a:left>
          <a:right>
            <a:ln w="12700" cap="flat">
              <a:noFill/>
              <a:miter lim="400000"/>
            </a:ln>
          </a:right>
          <a:top>
            <a:ln w="508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9A00"/>
          </a:solidFill>
        </a:fill>
      </a:tcStyle>
    </a:firstRow>
  </a:tblStyle>
  <a:tblStyle styleId="{33BA23B1-9221-436E-865A-0063620EA4FD}"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BD3"/>
          </a:solidFill>
        </a:fill>
      </a:tcStyle>
    </a:wholeTbl>
    <a:band2H>
      <a:tcTxStyle/>
      <a:tcStyle>
        <a:tcBdr/>
        <a:fill>
          <a:solidFill>
            <a:srgbClr val="E6E7EA"/>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Row>
  </a:tblStyle>
  <a:tblStyle styleId="{2708684C-4D16-4618-839F-0558EEFCDFE6}" styleName="">
    <a:tblBg/>
    <a:wholeTb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wholeTbl>
    <a:band2H>
      <a:tcTxStyle/>
      <a:tcStyle>
        <a:tcBdr/>
        <a:fill>
          <a:solidFill>
            <a:srgbClr val="FFFFFF"/>
          </a:solidFill>
        </a:fill>
      </a:tcStyle>
    </a:band2H>
    <a:firstCo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firstCol>
    <a:la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508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lastRow>
    <a:fir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254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45"/>
    <p:restoredTop sz="94694"/>
  </p:normalViewPr>
  <p:slideViewPr>
    <p:cSldViewPr>
      <p:cViewPr varScale="1">
        <p:scale>
          <a:sx n="121" d="100"/>
          <a:sy n="121" d="100"/>
        </p:scale>
        <p:origin x="1928"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hape 7"/>
          <p:cNvSpPr>
            <a:spLocks noGrp="1" noRot="1" noChangeAspect="1"/>
          </p:cNvSpPr>
          <p:nvPr>
            <p:ph type="sldImg"/>
          </p:nvPr>
        </p:nvSpPr>
        <p:spPr>
          <a:xfrm>
            <a:off x="1143000" y="685800"/>
            <a:ext cx="4572000" cy="3429000"/>
          </a:xfrm>
          <a:prstGeom prst="rect">
            <a:avLst/>
          </a:prstGeom>
        </p:spPr>
        <p:txBody>
          <a:bodyPr/>
          <a:lstStyle/>
          <a:p>
            <a:pPr lvl="0"/>
            <a:endParaRPr dirty="0"/>
          </a:p>
        </p:txBody>
      </p:sp>
      <p:sp>
        <p:nvSpPr>
          <p:cNvPr id="8" name="Shape 8"/>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530218368"/>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Blank">
    <p:spTree>
      <p:nvGrpSpPr>
        <p:cNvPr id="1" name=""/>
        <p:cNvGrpSpPr/>
        <p:nvPr/>
      </p:nvGrpSpPr>
      <p:grpSpPr>
        <a:xfrm>
          <a:off x="0" y="0"/>
          <a:ext cx="0" cy="0"/>
          <a:chOff x="0" y="0"/>
          <a:chExt cx="0" cy="0"/>
        </a:xfrm>
      </p:grpSpPr>
      <p:sp>
        <p:nvSpPr>
          <p:cNvPr id="6" name="Shape 6"/>
          <p:cNvSpPr>
            <a:spLocks noGrp="1"/>
          </p:cNvSpPr>
          <p:nvPr>
            <p:ph type="sldNum" sz="quarter" idx="2"/>
          </p:nvPr>
        </p:nvSpPr>
        <p:spPr>
          <a:xfrm>
            <a:off x="8763000" y="6629400"/>
            <a:ext cx="304800" cy="187285"/>
          </a:xfrm>
          <a:prstGeom prst="roundRect">
            <a:avLst/>
          </a:prstGeom>
          <a:solidFill>
            <a:schemeClr val="lt1">
              <a:alpha val="49000"/>
            </a:schemeClr>
          </a:solidFill>
          <a:ln>
            <a:solidFill>
              <a:schemeClr val="tx2">
                <a:alpha val="60000"/>
              </a:schemeClr>
            </a:solidFill>
          </a:ln>
        </p:spPr>
        <p:style>
          <a:lnRef idx="2">
            <a:schemeClr val="dk1"/>
          </a:lnRef>
          <a:fillRef idx="1">
            <a:schemeClr val="lt1"/>
          </a:fillRef>
          <a:effectRef idx="0">
            <a:schemeClr val="dk1"/>
          </a:effectRef>
          <a:fontRef idx="minor">
            <a:schemeClr val="dk1"/>
          </a:fontRef>
        </p:style>
        <p:txBody>
          <a:bodyPr wrap="square" lIns="0" tIns="0" rIns="0" bIns="0">
            <a:spAutoFit/>
          </a:bodyPr>
          <a:lstStyle>
            <a:lvl1pPr algn="ctr">
              <a:defRPr lang="uk-UA" sz="1100" i="1" smtClean="0">
                <a:solidFill>
                  <a:schemeClr val="tx2"/>
                </a:solidFill>
                <a:latin typeface="+mj-lt"/>
                <a:ea typeface="+mj-ea"/>
                <a:cs typeface="Proxima Nova Regular"/>
              </a:defRPr>
            </a:lvl1pPr>
          </a:lstStyle>
          <a:p>
            <a:pPr defTabSz="914400"/>
            <a:fld id="{86CB4B4D-7CA3-9044-876B-883B54F8677D}" type="slidenum">
              <a:rPr lang="uk-UA" smtClean="0"/>
              <a:pPr defTabSz="914400"/>
              <a:t>‹#›</a:t>
            </a:fld>
            <a:endParaRPr lang="uk-UA" dirty="0"/>
          </a:p>
        </p:txBody>
      </p:sp>
      <p:sp>
        <p:nvSpPr>
          <p:cNvPr id="3" name="Content Placeholder 2"/>
          <p:cNvSpPr>
            <a:spLocks noGrp="1"/>
          </p:cNvSpPr>
          <p:nvPr>
            <p:ph sz="quarter" idx="10"/>
          </p:nvPr>
        </p:nvSpPr>
        <p:spPr>
          <a:xfrm>
            <a:off x="457200" y="1600200"/>
            <a:ext cx="8153400" cy="4724400"/>
          </a:xfrm>
          <a:prstGeom prst="rect">
            <a:avLst/>
          </a:prstGeom>
        </p:spPr>
        <p:txBody>
          <a:bodyPr/>
          <a:lstStyle>
            <a:lvl1pPr>
              <a:defRPr sz="2000">
                <a:latin typeface="+mj-lt"/>
                <a:cs typeface="Arial" panose="020B0604020202020204" pitchFamily="34" charset="0"/>
              </a:defRPr>
            </a:lvl1pPr>
            <a:lvl2pPr marL="768927" indent="-311727">
              <a:buFont typeface="Courier New" panose="02070309020205020404" pitchFamily="49" charset="0"/>
              <a:buChar char="o"/>
              <a:defRPr sz="2000">
                <a:latin typeface="+mj-lt"/>
                <a:cs typeface="Arial" panose="020B0604020202020204" pitchFamily="34" charset="0"/>
              </a:defRPr>
            </a:lvl2pPr>
            <a:lvl3pPr marL="1188719" indent="-274319">
              <a:buFont typeface="Wingdings" panose="05000000000000000000" pitchFamily="2" charset="2"/>
              <a:buChar char="§"/>
              <a:defRPr sz="2000">
                <a:latin typeface="+mj-lt"/>
                <a:cs typeface="Arial" panose="020B0604020202020204" pitchFamily="34" charset="0"/>
              </a:defRPr>
            </a:lvl3pPr>
            <a:lvl4pPr>
              <a:defRPr sz="2000">
                <a:latin typeface="+mj-lt"/>
                <a:cs typeface="Arial" panose="020B0604020202020204" pitchFamily="34" charset="0"/>
              </a:defRPr>
            </a:lvl4pPr>
            <a:lvl5pPr>
              <a:defRPr sz="20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hape 3"/>
          <p:cNvSpPr/>
          <p:nvPr userDrawn="1"/>
        </p:nvSpPr>
        <p:spPr>
          <a:xfrm>
            <a:off x="76200" y="6629400"/>
            <a:ext cx="2362200" cy="187285"/>
          </a:xfrm>
          <a:prstGeom prst="roundRect">
            <a:avLst/>
          </a:prstGeom>
          <a:solidFill>
            <a:schemeClr val="lt1">
              <a:alpha val="49000"/>
            </a:schemeClr>
          </a:solidFill>
          <a:ln>
            <a:solidFill>
              <a:schemeClr val="tx2">
                <a:alpha val="60000"/>
              </a:schemeClr>
            </a:solidFill>
          </a:ln>
          <a:extLst>
            <a:ext uri="{C572A759-6A51-4108-AA02-DFA0A04FC94B}">
              <ma14:wrappingTextBoxFlag xmlns="" xmlns:ma14="http://schemas.microsoft.com/office/mac/drawingml/2011/main" val="1"/>
            </a:ext>
          </a:extLst>
        </p:spPr>
        <p:style>
          <a:lnRef idx="2">
            <a:schemeClr val="dk1"/>
          </a:lnRef>
          <a:fillRef idx="1">
            <a:schemeClr val="lt1"/>
          </a:fillRef>
          <a:effectRef idx="0">
            <a:schemeClr val="dk1"/>
          </a:effectRef>
          <a:fontRef idx="minor">
            <a:schemeClr val="dk1"/>
          </a:fontRef>
        </p:style>
        <p:txBody>
          <a:bodyPr wrap="square" lIns="0" tIns="0" rIns="0" bIns="0">
            <a:spAutoFit/>
          </a:bodyPr>
          <a:lstStyle/>
          <a:p>
            <a:pPr lvl="0" algn="ctr" defTabSz="914400">
              <a:defRPr>
                <a:solidFill>
                  <a:srgbClr val="000000"/>
                </a:solidFill>
              </a:defRPr>
            </a:pPr>
            <a:r>
              <a:rPr lang="en-AU" sz="1100" i="1" dirty="0">
                <a:solidFill>
                  <a:schemeClr val="tx2"/>
                </a:solidFill>
                <a:latin typeface="+mj-ea"/>
                <a:ea typeface="+mj-ea"/>
                <a:cs typeface="Proxima Nova Regular"/>
                <a:sym typeface="Proxima Nova Regular"/>
              </a:rPr>
              <a:t>CEOS</a:t>
            </a:r>
            <a:r>
              <a:rPr lang="en-AU" sz="1100" i="1" baseline="0" dirty="0">
                <a:solidFill>
                  <a:schemeClr val="tx2"/>
                </a:solidFill>
                <a:latin typeface="+mj-ea"/>
                <a:ea typeface="+mj-ea"/>
                <a:cs typeface="Proxima Nova Regular"/>
                <a:sym typeface="Proxima Nova Regular"/>
              </a:rPr>
              <a:t> Plenary 20</a:t>
            </a:r>
            <a:r>
              <a:rPr lang="en-AU" sz="1100" i="1" dirty="0">
                <a:solidFill>
                  <a:schemeClr val="tx2"/>
                </a:solidFill>
                <a:latin typeface="+mj-ea"/>
                <a:ea typeface="+mj-ea"/>
                <a:cs typeface="Proxima Nova Regular"/>
                <a:sym typeface="Proxima Nova Regular"/>
              </a:rPr>
              <a:t>19, 14-16 October</a:t>
            </a:r>
            <a:endParaRPr sz="1100" i="1" dirty="0">
              <a:solidFill>
                <a:schemeClr val="tx2"/>
              </a:solidFill>
              <a:latin typeface="+mj-ea"/>
              <a:ea typeface="+mj-ea"/>
              <a:cs typeface="Proxima Nova Regular"/>
              <a:sym typeface="Proxima Nova Regular"/>
            </a:endParaRPr>
          </a:p>
        </p:txBody>
      </p:sp>
      <p:sp>
        <p:nvSpPr>
          <p:cNvPr id="9" name="Content Placeholder 3"/>
          <p:cNvSpPr>
            <a:spLocks noGrp="1"/>
          </p:cNvSpPr>
          <p:nvPr>
            <p:ph sz="quarter" idx="11" hasCustomPrompt="1"/>
          </p:nvPr>
        </p:nvSpPr>
        <p:spPr>
          <a:xfrm>
            <a:off x="2057400" y="304800"/>
            <a:ext cx="4953000" cy="533400"/>
          </a:xfrm>
          <a:prstGeom prst="rect">
            <a:avLst/>
          </a:prstGeom>
        </p:spPr>
        <p:txBody>
          <a:bodyPr/>
          <a:lstStyle>
            <a:lvl1pPr marL="0" indent="0">
              <a:buNone/>
              <a:defRPr>
                <a:solidFill>
                  <a:schemeClr val="bg1"/>
                </a:solidFill>
                <a:latin typeface="+mj-lt"/>
              </a:defRPr>
            </a:lvl1pPr>
          </a:lstStyle>
          <a:p>
            <a:pPr marL="342900" marR="0" lvl="0" indent="-342900" defTabSz="914400" eaLnBrk="1" fontAlgn="auto" latinLnBrk="0" hangingPunct="1">
              <a:lnSpc>
                <a:spcPct val="100000"/>
              </a:lnSpc>
              <a:spcBef>
                <a:spcPts val="500"/>
              </a:spcBef>
              <a:spcAft>
                <a:spcPts val="0"/>
              </a:spcAft>
              <a:buClrTx/>
              <a:buSzPct val="100000"/>
              <a:tabLst/>
              <a:defRPr/>
            </a:pPr>
            <a:r>
              <a:rPr lang="en-US" dirty="0"/>
              <a:t>Title TBA</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4"/>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7239000" y="6546850"/>
            <a:ext cx="1905000" cy="256540"/>
          </a:xfrm>
          <a:prstGeom prst="rect">
            <a:avLst/>
          </a:prstGeom>
          <a:ln w="12700">
            <a:miter lim="400000"/>
          </a:ln>
        </p:spPr>
        <p:txBody>
          <a:bodyPr lIns="45719" rIns="45719">
            <a:spAutoFit/>
          </a:bodyPr>
          <a:lstStyle>
            <a:lvl1pPr algn="r">
              <a:spcBef>
                <a:spcPts val="600"/>
              </a:spcBef>
              <a:defRPr sz="1000">
                <a:latin typeface="Calibri"/>
                <a:ea typeface="Calibri"/>
                <a:cs typeface="Calibri"/>
                <a:sym typeface="Calibri"/>
              </a:defRPr>
            </a:lvl1pPr>
          </a:lstStyle>
          <a:p>
            <a:pPr lvl="0"/>
            <a:fld id="{86CB4B4D-7CA3-9044-876B-883B54F8677D}" type="slidenum">
              <a:rPr/>
              <a:t>‹#›</a:t>
            </a:fld>
            <a:endParaRP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med"/>
  <p:hf hdr="0" ftr="0" dt="0"/>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kim.e.holloway@nasa.gov" TargetMode="External"/><Relationship Id="rId2" Type="http://schemas.openxmlformats.org/officeDocument/2006/relationships/hyperlink" Target="mailto:matthew@symbioscomms.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622789" y="2514600"/>
            <a:ext cx="5746243" cy="993131"/>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l">
              <a:defRPr sz="4200" b="1">
                <a:latin typeface="Droid Serif"/>
                <a:ea typeface="Droid Serif"/>
                <a:cs typeface="Droid Serif"/>
                <a:sym typeface="Droid Serif"/>
              </a:defRPr>
            </a:lvl1pPr>
          </a:lstStyle>
          <a:p>
            <a:pPr lvl="0">
              <a:defRPr sz="1800" b="0">
                <a:solidFill>
                  <a:srgbClr val="000000"/>
                </a:solidFill>
              </a:defRPr>
            </a:pPr>
            <a:r>
              <a:rPr sz="4200" b="1" dirty="0">
                <a:solidFill>
                  <a:srgbClr val="FFFFFF"/>
                </a:solidFill>
                <a:latin typeface="+mj-lt"/>
              </a:rPr>
              <a:t>Title Goes Here</a:t>
            </a:r>
          </a:p>
        </p:txBody>
      </p:sp>
      <p:sp>
        <p:nvSpPr>
          <p:cNvPr id="11" name="Shape 11"/>
          <p:cNvSpPr/>
          <p:nvPr/>
        </p:nvSpPr>
        <p:spPr>
          <a:xfrm>
            <a:off x="622789" y="3759200"/>
            <a:ext cx="4810858" cy="2541589"/>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p>
            <a:pPr lvl="0" defTabSz="914400">
              <a:lnSpc>
                <a:spcPct val="150000"/>
              </a:lnSpc>
              <a:defRPr>
                <a:solidFill>
                  <a:srgbClr val="000000"/>
                </a:solidFill>
              </a:defRPr>
            </a:pPr>
            <a:r>
              <a:rPr dirty="0">
                <a:solidFill>
                  <a:schemeClr val="bg1"/>
                </a:solidFill>
                <a:latin typeface="+mj-lt"/>
                <a:ea typeface="Arial Bold"/>
                <a:cs typeface="Arial Bold"/>
                <a:sym typeface="Arial Bold"/>
              </a:rPr>
              <a:t>Organization</a:t>
            </a:r>
          </a:p>
          <a:p>
            <a:pPr lvl="0" defTabSz="914400">
              <a:lnSpc>
                <a:spcPct val="150000"/>
              </a:lnSpc>
              <a:defRPr>
                <a:solidFill>
                  <a:srgbClr val="000000"/>
                </a:solidFill>
              </a:defRPr>
            </a:pPr>
            <a:r>
              <a:rPr lang="en-AU" dirty="0">
                <a:solidFill>
                  <a:schemeClr val="bg1"/>
                </a:solidFill>
                <a:latin typeface="+mj-lt"/>
                <a:ea typeface="Arial Bold"/>
                <a:cs typeface="Arial Bold"/>
                <a:sym typeface="Arial Bold"/>
              </a:rPr>
              <a:t>CEOS Plenary 2019</a:t>
            </a:r>
          </a:p>
          <a:p>
            <a:pPr lvl="0" defTabSz="914400">
              <a:lnSpc>
                <a:spcPct val="150000"/>
              </a:lnSpc>
              <a:defRPr>
                <a:solidFill>
                  <a:srgbClr val="000000"/>
                </a:solidFill>
              </a:defRPr>
            </a:pPr>
            <a:r>
              <a:rPr dirty="0">
                <a:solidFill>
                  <a:schemeClr val="bg1"/>
                </a:solidFill>
                <a:latin typeface="+mj-lt"/>
                <a:ea typeface="Arial Bold"/>
                <a:cs typeface="Arial Bold"/>
                <a:sym typeface="Arial Bold"/>
              </a:rPr>
              <a:t>Agenda Item #</a:t>
            </a:r>
          </a:p>
          <a:p>
            <a:pPr lvl="0" defTabSz="914400">
              <a:lnSpc>
                <a:spcPct val="150000"/>
              </a:lnSpc>
              <a:defRPr>
                <a:solidFill>
                  <a:srgbClr val="000000"/>
                </a:solidFill>
              </a:defRPr>
            </a:pPr>
            <a:r>
              <a:rPr lang="en-AU" dirty="0">
                <a:solidFill>
                  <a:schemeClr val="bg1"/>
                </a:solidFill>
              </a:rPr>
              <a:t>Ha Noi, Viet Nam</a:t>
            </a:r>
            <a:endParaRPr dirty="0">
              <a:solidFill>
                <a:schemeClr val="bg1"/>
              </a:solidFill>
              <a:latin typeface="+mj-lt"/>
              <a:ea typeface="Arial Bold"/>
              <a:cs typeface="Arial Bold"/>
              <a:sym typeface="Arial Bold"/>
            </a:endParaRPr>
          </a:p>
          <a:p>
            <a:pPr lvl="0" defTabSz="914400">
              <a:lnSpc>
                <a:spcPct val="150000"/>
              </a:lnSpc>
              <a:defRPr>
                <a:solidFill>
                  <a:srgbClr val="000000"/>
                </a:solidFill>
              </a:defRPr>
            </a:pPr>
            <a:r>
              <a:rPr lang="en-AU" dirty="0">
                <a:solidFill>
                  <a:schemeClr val="bg1"/>
                </a:solidFill>
                <a:latin typeface="+mj-lt"/>
                <a:ea typeface="Arial Bold"/>
                <a:cs typeface="Arial Bold"/>
                <a:sym typeface="Arial Bold"/>
              </a:rPr>
              <a:t>14 – 16 October 2019</a:t>
            </a:r>
            <a:endParaRPr dirty="0">
              <a:solidFill>
                <a:schemeClr val="bg1"/>
              </a:solidFill>
              <a:latin typeface="+mj-lt"/>
              <a:ea typeface="Arial Bold"/>
              <a:cs typeface="Arial Bold"/>
              <a:sym typeface="Arial Bold"/>
            </a:endParaRPr>
          </a:p>
        </p:txBody>
      </p:sp>
      <p:pic>
        <p:nvPicPr>
          <p:cNvPr id="12" name="ceos_logo.png"/>
          <p:cNvPicPr/>
          <p:nvPr/>
        </p:nvPicPr>
        <p:blipFill>
          <a:blip r:embed="rId2"/>
          <a:stretch>
            <a:fillRect/>
          </a:stretch>
        </p:blipFill>
        <p:spPr>
          <a:xfrm>
            <a:off x="622789" y="1217405"/>
            <a:ext cx="2507906" cy="993132"/>
          </a:xfrm>
          <a:prstGeom prst="rect">
            <a:avLst/>
          </a:prstGeom>
          <a:ln w="12700">
            <a:miter lim="400000"/>
          </a:ln>
        </p:spPr>
      </p:pic>
      <p:sp>
        <p:nvSpPr>
          <p:cNvPr id="5" name="Shape 10"/>
          <p:cNvSpPr txBox="1">
            <a:spLocks/>
          </p:cNvSpPr>
          <p:nvPr/>
        </p:nvSpPr>
        <p:spPr>
          <a:xfrm>
            <a:off x="622789" y="2246634"/>
            <a:ext cx="2806211" cy="210183"/>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defTabSz="914400">
              <a:defRPr sz="1800" b="0">
                <a:solidFill>
                  <a:srgbClr val="000000"/>
                </a:solidFill>
              </a:defRPr>
            </a:pPr>
            <a:r>
              <a:rPr lang="en-US" sz="1050" dirty="0">
                <a:solidFill>
                  <a:schemeClr val="bg1">
                    <a:lumMod val="20000"/>
                    <a:lumOff val="80000"/>
                  </a:schemeClr>
                </a:solidFill>
                <a:latin typeface="+mj-lt"/>
              </a:rPr>
              <a:t>Committee on Earth Observation Satellites</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457200" y="1600200"/>
            <a:ext cx="8153400" cy="4724400"/>
          </a:xfrm>
        </p:spPr>
        <p:txBody>
          <a:bodyPr/>
          <a:lstStyle/>
          <a:p>
            <a:pPr>
              <a:spcBef>
                <a:spcPts val="600"/>
              </a:spcBef>
              <a:spcAft>
                <a:spcPts val="600"/>
              </a:spcAft>
            </a:pPr>
            <a:r>
              <a:rPr lang="en-US" sz="1400" dirty="0"/>
              <a:t>Presenters should name their files using the following convention:</a:t>
            </a:r>
          </a:p>
          <a:p>
            <a:pPr lvl="1">
              <a:spcBef>
                <a:spcPts val="600"/>
              </a:spcBef>
              <a:spcAft>
                <a:spcPts val="600"/>
              </a:spcAft>
            </a:pPr>
            <a:r>
              <a:rPr lang="en-US" sz="1400" dirty="0"/>
              <a:t>AgendaItemNumber_LastName_Subject_Version.pptx </a:t>
            </a:r>
            <a:r>
              <a:rPr lang="en-US" sz="1400" i="1" dirty="0"/>
              <a:t>(e.g., 1.5_Holloway_Communications_v2.pptx)</a:t>
            </a:r>
          </a:p>
          <a:p>
            <a:pPr>
              <a:spcBef>
                <a:spcPts val="600"/>
              </a:spcBef>
              <a:spcAft>
                <a:spcPts val="600"/>
              </a:spcAft>
            </a:pPr>
            <a:r>
              <a:rPr lang="en-US" sz="1400" b="1" i="1" dirty="0"/>
              <a:t>Reporting to support discussion or decision is encouraged</a:t>
            </a:r>
            <a:r>
              <a:rPr lang="en-US" sz="1400" dirty="0"/>
              <a:t>, but historical context and detailed reporting should be provided as pre-meeting reading material or in background slides.</a:t>
            </a:r>
          </a:p>
          <a:p>
            <a:pPr>
              <a:spcBef>
                <a:spcPts val="600"/>
              </a:spcBef>
              <a:spcAft>
                <a:spcPts val="600"/>
              </a:spcAft>
            </a:pPr>
            <a:r>
              <a:rPr lang="en-US" sz="1400" dirty="0"/>
              <a:t>Materials should explicitly highlight the decisions, endorsements, outcomes, or actions you are seeking at Plenary. The more explicit you are with the required actions, the better. Do feel free to propose draft action text for consideration – it may be revised, but will help with the efficient preparation of the Plenary actions record.</a:t>
            </a:r>
          </a:p>
          <a:p>
            <a:pPr>
              <a:spcBef>
                <a:spcPts val="600"/>
              </a:spcBef>
              <a:spcAft>
                <a:spcPts val="600"/>
              </a:spcAft>
            </a:pPr>
            <a:r>
              <a:rPr lang="en-US" sz="1400" dirty="0"/>
              <a:t>Materials should be sent to </a:t>
            </a:r>
            <a:r>
              <a:rPr lang="en-US" sz="1400" dirty="0">
                <a:hlinkClick r:id="rId2"/>
              </a:rPr>
              <a:t>matthew@symbioscomms.com</a:t>
            </a:r>
            <a:r>
              <a:rPr lang="en-US" sz="1400" dirty="0"/>
              <a:t> and </a:t>
            </a:r>
            <a:r>
              <a:rPr lang="en-US" sz="1400" dirty="0">
                <a:hlinkClick r:id="rId3"/>
              </a:rPr>
              <a:t>kim.e.holloway@nasa.gov</a:t>
            </a:r>
            <a:endParaRPr lang="en-US" sz="1400" dirty="0"/>
          </a:p>
          <a:p>
            <a:pPr lvl="1">
              <a:spcBef>
                <a:spcPts val="600"/>
              </a:spcBef>
              <a:spcAft>
                <a:spcPts val="600"/>
              </a:spcAft>
            </a:pPr>
            <a:r>
              <a:rPr lang="en-US" sz="1400" b="1" dirty="0"/>
              <a:t>Documents for endorsement: </a:t>
            </a:r>
            <a:r>
              <a:rPr lang="en-US" sz="1400" dirty="0"/>
              <a:t>no later than </a:t>
            </a:r>
            <a:r>
              <a:rPr lang="en-AU" sz="1400" b="1" u="sng" dirty="0"/>
              <a:t>October 1</a:t>
            </a:r>
            <a:endParaRPr lang="en-US" sz="1400" b="1" u="sng" dirty="0"/>
          </a:p>
          <a:p>
            <a:pPr lvl="1">
              <a:spcBef>
                <a:spcPts val="600"/>
              </a:spcBef>
              <a:spcAft>
                <a:spcPts val="600"/>
              </a:spcAft>
            </a:pPr>
            <a:r>
              <a:rPr lang="en-US" sz="1400" b="1" dirty="0"/>
              <a:t>Presentations: </a:t>
            </a:r>
            <a:r>
              <a:rPr lang="en-US" sz="1400" dirty="0"/>
              <a:t>no later than </a:t>
            </a:r>
            <a:r>
              <a:rPr lang="en-AU" sz="1400" b="1" u="sng" dirty="0"/>
              <a:t>October 8</a:t>
            </a:r>
            <a:endParaRPr lang="en-US" sz="1400" b="1" u="sng" dirty="0"/>
          </a:p>
        </p:txBody>
      </p:sp>
      <p:sp>
        <p:nvSpPr>
          <p:cNvPr id="3" name="Slide Number Placeholder 2"/>
          <p:cNvSpPr>
            <a:spLocks noGrp="1"/>
          </p:cNvSpPr>
          <p:nvPr>
            <p:ph type="sldNum" sz="quarter" idx="2"/>
          </p:nvPr>
        </p:nvSpPr>
        <p:spPr/>
        <p:txBody>
          <a:bodyPr/>
          <a:lstStyle/>
          <a:p>
            <a:pPr lvl="0"/>
            <a:fld id="{86CB4B4D-7CA3-9044-876B-883B54F8677D}" type="slidenum">
              <a:rPr lang="uk-UA" smtClean="0"/>
              <a:t>2</a:t>
            </a:fld>
            <a:endParaRPr lang="uk-UA" dirty="0"/>
          </a:p>
        </p:txBody>
      </p:sp>
      <p:sp>
        <p:nvSpPr>
          <p:cNvPr id="4" name="Content Placeholder 3"/>
          <p:cNvSpPr>
            <a:spLocks noGrp="1"/>
          </p:cNvSpPr>
          <p:nvPr>
            <p:ph sz="quarter" idx="11"/>
          </p:nvPr>
        </p:nvSpPr>
        <p:spPr>
          <a:xfrm>
            <a:off x="2057400" y="304800"/>
            <a:ext cx="4953000" cy="533400"/>
          </a:xfrm>
        </p:spPr>
        <p:txBody>
          <a:bodyPr/>
          <a:lstStyle/>
          <a:p>
            <a:pPr lvl="0">
              <a:spcBef>
                <a:spcPts val="0"/>
              </a:spcBef>
              <a:buSzTx/>
              <a:defRPr/>
            </a:pPr>
            <a:r>
              <a:rPr lang="en-US" dirty="0"/>
              <a:t>Presenter Guidance</a:t>
            </a:r>
          </a:p>
        </p:txBody>
      </p:sp>
    </p:spTree>
    <p:extLst>
      <p:ext uri="{BB962C8B-B14F-4D97-AF65-F5344CB8AC3E}">
        <p14:creationId xmlns:p14="http://schemas.microsoft.com/office/powerpoint/2010/main" val="1974323787"/>
      </p:ext>
    </p:extLst>
  </p:cSld>
  <p:clrMapOvr>
    <a:masterClrMapping/>
  </p:clrMapOvr>
  <p:transition spd="med"/>
</p:sld>
</file>

<file path=ppt/theme/theme1.xml><?xml version="1.0" encoding="utf-8"?>
<a:theme xmlns:a="http://schemas.openxmlformats.org/drawingml/2006/main" name="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8900</TotalTime>
  <Words>186</Words>
  <Application>Microsoft Macintosh PowerPoint</Application>
  <PresentationFormat>On-screen Show (4:3)</PresentationFormat>
  <Paragraphs>16</Paragraphs>
  <Slides>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vt:i4>
      </vt:variant>
    </vt:vector>
  </HeadingPairs>
  <TitlesOfParts>
    <vt:vector size="10" baseType="lpstr">
      <vt:lpstr>Arial Bold</vt:lpstr>
      <vt:lpstr>Arial</vt:lpstr>
      <vt:lpstr>Avenir Roman</vt:lpstr>
      <vt:lpstr>Calibri</vt:lpstr>
      <vt:lpstr>Courier New</vt:lpstr>
      <vt:lpstr>Helvetica</vt:lpstr>
      <vt:lpstr>Wingdings</vt:lpstr>
      <vt:lpstr>Default</vt:lpstr>
      <vt:lpstr>Title Goes Here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Brian R. Williams</dc:creator>
  <cp:lastModifiedBy>Matt S</cp:lastModifiedBy>
  <cp:revision>130</cp:revision>
  <dcterms:modified xsi:type="dcterms:W3CDTF">2019-09-11T01:50:57Z</dcterms:modified>
</cp:coreProperties>
</file>