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1"/>
  </p:sldMasterIdLst>
  <p:notesMasterIdLst>
    <p:notesMasterId r:id="rId14"/>
  </p:notesMasterIdLst>
  <p:handoutMasterIdLst>
    <p:handoutMasterId r:id="rId15"/>
  </p:handoutMasterIdLst>
  <p:sldIdLst>
    <p:sldId id="390" r:id="rId2"/>
    <p:sldId id="391" r:id="rId3"/>
    <p:sldId id="392" r:id="rId4"/>
    <p:sldId id="398" r:id="rId5"/>
    <p:sldId id="396" r:id="rId6"/>
    <p:sldId id="395" r:id="rId7"/>
    <p:sldId id="400" r:id="rId8"/>
    <p:sldId id="397" r:id="rId9"/>
    <p:sldId id="399" r:id="rId10"/>
    <p:sldId id="401" r:id="rId11"/>
    <p:sldId id="393" r:id="rId12"/>
    <p:sldId id="389" r:id="rId13"/>
  </p:sldIdLst>
  <p:sldSz cx="12192000" cy="6858000"/>
  <p:notesSz cx="7010400" cy="9296400"/>
  <p:defaultTextStyle>
    <a:defPPr>
      <a:defRPr lang="en-GB"/>
    </a:defPPr>
    <a:lvl1pPr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5pPr>
    <a:lvl6pPr marL="2286000" algn="l" defTabSz="914400" rtl="0" eaLnBrk="1" latinLnBrk="0" hangingPunct="1">
      <a:defRPr sz="2400" kern="1200">
        <a:solidFill>
          <a:schemeClr val="tx1"/>
        </a:solidFill>
        <a:latin typeface="Verdana" pitchFamily="34" charset="0"/>
        <a:ea typeface="MS PGothic" pitchFamily="34" charset="-128"/>
        <a:cs typeface="+mn-cs"/>
      </a:defRPr>
    </a:lvl6pPr>
    <a:lvl7pPr marL="2743200" algn="l" defTabSz="914400" rtl="0" eaLnBrk="1" latinLnBrk="0" hangingPunct="1">
      <a:defRPr sz="2400" kern="1200">
        <a:solidFill>
          <a:schemeClr val="tx1"/>
        </a:solidFill>
        <a:latin typeface="Verdana" pitchFamily="34" charset="0"/>
        <a:ea typeface="MS PGothic" pitchFamily="34" charset="-128"/>
        <a:cs typeface="+mn-cs"/>
      </a:defRPr>
    </a:lvl7pPr>
    <a:lvl8pPr marL="3200400" algn="l" defTabSz="914400" rtl="0" eaLnBrk="1" latinLnBrk="0" hangingPunct="1">
      <a:defRPr sz="2400" kern="1200">
        <a:solidFill>
          <a:schemeClr val="tx1"/>
        </a:solidFill>
        <a:latin typeface="Verdana" pitchFamily="34" charset="0"/>
        <a:ea typeface="MS PGothic" pitchFamily="34" charset="-128"/>
        <a:cs typeface="+mn-cs"/>
      </a:defRPr>
    </a:lvl8pPr>
    <a:lvl9pPr marL="3657600" algn="l" defTabSz="914400" rtl="0" eaLnBrk="1" latinLnBrk="0" hangingPunct="1">
      <a:defRPr sz="2400" kern="1200">
        <a:solidFill>
          <a:schemeClr val="tx1"/>
        </a:solidFill>
        <a:latin typeface="Verdana" pitchFamily="34" charset="0"/>
        <a:ea typeface="MS PGothic" pitchFamily="34" charset="-128"/>
        <a:cs typeface="+mn-cs"/>
      </a:defRPr>
    </a:lvl9pPr>
  </p:defaultTextStyle>
  <p:extLst>
    <p:ext uri="{EFAFB233-063F-42B5-8137-9DF3F51BA10A}">
      <p15:sldGuideLst xmlns:p15="http://schemas.microsoft.com/office/powerpoint/2012/main">
        <p15:guide id="1" orient="horz" pos="731">
          <p15:clr>
            <a:srgbClr val="A4A3A4"/>
          </p15:clr>
        </p15:guide>
        <p15:guide id="2" orient="horz" pos="2568">
          <p15:clr>
            <a:srgbClr val="A4A3A4"/>
          </p15:clr>
        </p15:guide>
        <p15:guide id="3" orient="horz" pos="2772">
          <p15:clr>
            <a:srgbClr val="A4A3A4"/>
          </p15:clr>
        </p15:guide>
        <p15:guide id="4" orient="horz" pos="3113">
          <p15:clr>
            <a:srgbClr val="A4A3A4"/>
          </p15:clr>
        </p15:guide>
        <p15:guide id="5" orient="horz" pos="3543">
          <p15:clr>
            <a:srgbClr val="A4A3A4"/>
          </p15:clr>
        </p15:guide>
        <p15:guide id="6" orient="horz" pos="1389">
          <p15:clr>
            <a:srgbClr val="A4A3A4"/>
          </p15:clr>
        </p15:guide>
        <p15:guide id="7" orient="horz" pos="3861">
          <p15:clr>
            <a:srgbClr val="A4A3A4"/>
          </p15:clr>
        </p15:guide>
        <p15:guide id="8" orient="horz" pos="1774">
          <p15:clr>
            <a:srgbClr val="A4A3A4"/>
          </p15:clr>
        </p15:guide>
        <p15:guide id="9" pos="3273">
          <p15:clr>
            <a:srgbClr val="A4A3A4"/>
          </p15:clr>
        </p15:guide>
        <p15:guide id="10" pos="7559">
          <p15:clr>
            <a:srgbClr val="A4A3A4"/>
          </p15:clr>
        </p15:guide>
        <p15:guide id="11" pos="3545">
          <p15:clr>
            <a:srgbClr val="A4A3A4"/>
          </p15:clr>
        </p15:guide>
        <p15:guide id="12" pos="4793">
          <p15:clr>
            <a:srgbClr val="A4A3A4"/>
          </p15:clr>
        </p15:guide>
        <p15:guide id="13" pos="2003">
          <p15:clr>
            <a:srgbClr val="A4A3A4"/>
          </p15:clr>
        </p15:guide>
        <p15:guide id="14" pos="1663">
          <p15:clr>
            <a:srgbClr val="A4A3A4"/>
          </p15:clr>
        </p15:guide>
        <p15:guide id="15" pos="5087">
          <p15:clr>
            <a:srgbClr val="A4A3A4"/>
          </p15:clr>
        </p15:guide>
        <p15:guide id="16" pos="18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98DB"/>
    <a:srgbClr val="00549F"/>
    <a:srgbClr val="0070C0"/>
    <a:srgbClr val="E37222"/>
    <a:srgbClr val="FDC82F"/>
    <a:srgbClr val="00338D"/>
    <a:srgbClr val="D0103A"/>
    <a:srgbClr val="0085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07"/>
    <p:restoredTop sz="94629"/>
  </p:normalViewPr>
  <p:slideViewPr>
    <p:cSldViewPr snapToGrid="0">
      <p:cViewPr>
        <p:scale>
          <a:sx n="94" d="100"/>
          <a:sy n="94" d="100"/>
        </p:scale>
        <p:origin x="3226" y="581"/>
      </p:cViewPr>
      <p:guideLst>
        <p:guide orient="horz" pos="731"/>
        <p:guide orient="horz" pos="2568"/>
        <p:guide orient="horz" pos="2772"/>
        <p:guide orient="horz" pos="3113"/>
        <p:guide orient="horz" pos="3543"/>
        <p:guide orient="horz" pos="1389"/>
        <p:guide orient="horz" pos="3861"/>
        <p:guide orient="horz" pos="1774"/>
        <p:guide pos="3273"/>
        <p:guide pos="7559"/>
        <p:guide pos="3545"/>
        <p:guide pos="4793"/>
        <p:guide pos="2003"/>
        <p:guide pos="1663"/>
        <p:guide pos="5087"/>
        <p:guide pos="189"/>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1" y="0"/>
            <a:ext cx="3036967" cy="46378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eaLnBrk="1" hangingPunct="1">
              <a:defRPr sz="1100" smtClean="0">
                <a:latin typeface="Arial" pitchFamily="34" charset="0"/>
              </a:defRPr>
            </a:lvl1pPr>
          </a:lstStyle>
          <a:p>
            <a:pPr>
              <a:defRPr/>
            </a:pPr>
            <a:endParaRPr lang="it-IT" altLang="en-US"/>
          </a:p>
        </p:txBody>
      </p:sp>
      <p:sp>
        <p:nvSpPr>
          <p:cNvPr id="628739" name="Rectangle 3"/>
          <p:cNvSpPr>
            <a:spLocks noGrp="1" noChangeArrowheads="1"/>
          </p:cNvSpPr>
          <p:nvPr>
            <p:ph type="dt" sz="quarter" idx="1"/>
          </p:nvPr>
        </p:nvSpPr>
        <p:spPr bwMode="auto">
          <a:xfrm>
            <a:off x="3971798" y="0"/>
            <a:ext cx="3036967" cy="46378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eaLnBrk="1" hangingPunct="1">
              <a:defRPr sz="1100" smtClean="0">
                <a:latin typeface="Arial" pitchFamily="34" charset="0"/>
              </a:defRPr>
            </a:lvl1pPr>
          </a:lstStyle>
          <a:p>
            <a:pPr>
              <a:defRPr/>
            </a:pPr>
            <a:endParaRPr lang="it-IT" altLang="en-US"/>
          </a:p>
        </p:txBody>
      </p:sp>
      <p:sp>
        <p:nvSpPr>
          <p:cNvPr id="628740" name="Rectangle 4"/>
          <p:cNvSpPr>
            <a:spLocks noGrp="1" noChangeArrowheads="1"/>
          </p:cNvSpPr>
          <p:nvPr>
            <p:ph type="ftr" sz="quarter" idx="2"/>
          </p:nvPr>
        </p:nvSpPr>
        <p:spPr bwMode="auto">
          <a:xfrm>
            <a:off x="1" y="8829647"/>
            <a:ext cx="3036967" cy="46526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eaLnBrk="1" hangingPunct="1">
              <a:defRPr sz="1100" smtClean="0">
                <a:latin typeface="Arial" pitchFamily="34" charset="0"/>
              </a:defRPr>
            </a:lvl1pPr>
          </a:lstStyle>
          <a:p>
            <a:pPr>
              <a:defRPr/>
            </a:pPr>
            <a:endParaRPr lang="it-IT" altLang="en-US"/>
          </a:p>
        </p:txBody>
      </p:sp>
      <p:sp>
        <p:nvSpPr>
          <p:cNvPr id="628741" name="Rectangle 5"/>
          <p:cNvSpPr>
            <a:spLocks noGrp="1" noChangeArrowheads="1"/>
          </p:cNvSpPr>
          <p:nvPr>
            <p:ph type="sldNum" sz="quarter" idx="3"/>
          </p:nvPr>
        </p:nvSpPr>
        <p:spPr bwMode="auto">
          <a:xfrm>
            <a:off x="3971798" y="8829647"/>
            <a:ext cx="3036967" cy="46526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eaLnBrk="1" hangingPunct="1">
              <a:defRPr sz="1100" smtClean="0">
                <a:latin typeface="Arial" pitchFamily="34" charset="0"/>
              </a:defRPr>
            </a:lvl1pPr>
          </a:lstStyle>
          <a:p>
            <a:pPr>
              <a:defRPr/>
            </a:pPr>
            <a:fld id="{0433FBCC-A1B5-4D6C-AFB1-F5331A0EE29D}" type="slidenum">
              <a:rPr lang="it-IT" altLang="en-US"/>
              <a:pPr>
                <a:defRPr/>
              </a:pPr>
              <a:t>‹#›</a:t>
            </a:fld>
            <a:endParaRPr lang="it-IT" altLang="en-US"/>
          </a:p>
        </p:txBody>
      </p:sp>
    </p:spTree>
    <p:extLst>
      <p:ext uri="{BB962C8B-B14F-4D97-AF65-F5344CB8AC3E}">
        <p14:creationId xmlns:p14="http://schemas.microsoft.com/office/powerpoint/2010/main" val="3062367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1"/>
            <a:ext cx="3009135" cy="48459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eaLnBrk="1" hangingPunct="1">
              <a:defRPr sz="1100" smtClean="0">
                <a:latin typeface="Arial" pitchFamily="34" charset="0"/>
              </a:defRPr>
            </a:lvl1pPr>
          </a:lstStyle>
          <a:p>
            <a:pPr>
              <a:defRPr/>
            </a:pPr>
            <a:endParaRPr lang="en-US" altLang="en-US"/>
          </a:p>
        </p:txBody>
      </p:sp>
      <p:sp>
        <p:nvSpPr>
          <p:cNvPr id="58371" name="Rectangle 3"/>
          <p:cNvSpPr>
            <a:spLocks noGrp="1" noChangeArrowheads="1"/>
          </p:cNvSpPr>
          <p:nvPr>
            <p:ph type="dt" idx="1"/>
          </p:nvPr>
        </p:nvSpPr>
        <p:spPr bwMode="auto">
          <a:xfrm>
            <a:off x="3988168" y="1"/>
            <a:ext cx="3009135" cy="48459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eaLnBrk="1" hangingPunct="1">
              <a:defRPr sz="1100" smtClean="0">
                <a:latin typeface="Arial" pitchFamily="34" charset="0"/>
              </a:defRPr>
            </a:lvl1pPr>
          </a:lstStyle>
          <a:p>
            <a:pPr>
              <a:defRPr/>
            </a:pPr>
            <a:fld id="{59FCCE0A-5E7F-4FAC-A8AE-3CCCEAEAEF78}" type="datetimeFigureOut">
              <a:rPr lang="en-US" altLang="en-US"/>
              <a:pPr>
                <a:defRPr/>
              </a:pPr>
              <a:t>10/14/2019</a:t>
            </a:fld>
            <a:endParaRPr lang="en-US" altLang="en-US"/>
          </a:p>
        </p:txBody>
      </p:sp>
      <p:sp>
        <p:nvSpPr>
          <p:cNvPr id="17412" name="Rectangle 4"/>
          <p:cNvSpPr>
            <a:spLocks noGrp="1" noRot="1" noChangeAspect="1" noChangeArrowheads="1" noTextEdit="1"/>
          </p:cNvSpPr>
          <p:nvPr>
            <p:ph type="sldImg" idx="2"/>
          </p:nvPr>
        </p:nvSpPr>
        <p:spPr bwMode="auto">
          <a:xfrm>
            <a:off x="458788" y="692150"/>
            <a:ext cx="6154737" cy="34623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3724" y="4429689"/>
            <a:ext cx="5191495" cy="415320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58374" name="Rectangle 6"/>
          <p:cNvSpPr>
            <a:spLocks noGrp="1" noChangeArrowheads="1"/>
          </p:cNvSpPr>
          <p:nvPr>
            <p:ph type="ftr" sz="quarter" idx="4"/>
          </p:nvPr>
        </p:nvSpPr>
        <p:spPr bwMode="auto">
          <a:xfrm>
            <a:off x="0" y="8859377"/>
            <a:ext cx="3009135" cy="414726"/>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eaLnBrk="1" hangingPunct="1">
              <a:defRPr sz="1100" smtClean="0">
                <a:latin typeface="Arial" pitchFamily="34" charset="0"/>
              </a:defRPr>
            </a:lvl1pPr>
          </a:lstStyle>
          <a:p>
            <a:pPr>
              <a:defRPr/>
            </a:pPr>
            <a:endParaRPr lang="en-US" altLang="en-US"/>
          </a:p>
        </p:txBody>
      </p:sp>
      <p:sp>
        <p:nvSpPr>
          <p:cNvPr id="58375" name="Rectangle 7"/>
          <p:cNvSpPr>
            <a:spLocks noGrp="1" noChangeArrowheads="1"/>
          </p:cNvSpPr>
          <p:nvPr>
            <p:ph type="sldNum" sz="quarter" idx="5"/>
          </p:nvPr>
        </p:nvSpPr>
        <p:spPr bwMode="auto">
          <a:xfrm>
            <a:off x="3988168" y="8859377"/>
            <a:ext cx="3009135" cy="414726"/>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eaLnBrk="1" hangingPunct="1">
              <a:defRPr sz="1100" smtClean="0">
                <a:latin typeface="Arial" pitchFamily="34" charset="0"/>
              </a:defRPr>
            </a:lvl1pPr>
          </a:lstStyle>
          <a:p>
            <a:pPr>
              <a:defRPr/>
            </a:pPr>
            <a:fld id="{07B1C88E-ADF9-45D4-9B32-0A51CD5CFBEE}" type="slidenum">
              <a:rPr lang="en-US" altLang="en-US"/>
              <a:pPr>
                <a:defRPr/>
              </a:pPr>
              <a:t>‹#›</a:t>
            </a:fld>
            <a:endParaRPr lang="en-US" altLang="en-US"/>
          </a:p>
        </p:txBody>
      </p:sp>
    </p:spTree>
    <p:extLst>
      <p:ext uri="{BB962C8B-B14F-4D97-AF65-F5344CB8AC3E}">
        <p14:creationId xmlns:p14="http://schemas.microsoft.com/office/powerpoint/2010/main" val="12620156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77836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Pct val="75000"/>
              <a:buFont typeface="Arial" panose="020B0604020202020204" pitchFamily="34" charset="0"/>
              <a:buNone/>
              <a:tabLst/>
              <a:defRPr sz="7400" b="1">
                <a:latin typeface="Helvetica"/>
                <a:ea typeface="Helvetica"/>
                <a:cs typeface="Helvetica"/>
                <a:sym typeface="Helvetica"/>
              </a:defRPr>
            </a:pPr>
            <a:r>
              <a:rPr lang="en-US" sz="1200" b="1" i="0" kern="1200" dirty="0" smtClean="0">
                <a:solidFill>
                  <a:schemeClr val="tx1"/>
                </a:solidFill>
                <a:effectLst/>
                <a:latin typeface="Calibri" pitchFamily="34" charset="0"/>
                <a:ea typeface="+mn-ea"/>
                <a:cs typeface="+mn-cs"/>
                <a:sym typeface="Helvetica"/>
              </a:rPr>
              <a:t>Phi Week</a:t>
            </a:r>
            <a:r>
              <a:rPr lang="en-US" sz="1200" b="1" i="0" kern="1200" baseline="0" dirty="0" smtClean="0">
                <a:solidFill>
                  <a:schemeClr val="tx1"/>
                </a:solidFill>
                <a:effectLst/>
                <a:latin typeface="Calibri" pitchFamily="34" charset="0"/>
                <a:ea typeface="+mn-ea"/>
                <a:cs typeface="+mn-cs"/>
                <a:sym typeface="Helvetica"/>
              </a:rPr>
              <a:t> messages:</a:t>
            </a:r>
            <a:endParaRPr lang="en-US" sz="1200" b="1" i="0" kern="1200" dirty="0" smtClean="0">
              <a:solidFill>
                <a:schemeClr val="tx1"/>
              </a:solidFill>
              <a:effectLst/>
              <a:latin typeface="Calibri" pitchFamily="34" charset="0"/>
              <a:ea typeface="+mn-ea"/>
              <a:cs typeface="+mn-cs"/>
              <a:sym typeface="Helvetica"/>
            </a:endParaRPr>
          </a:p>
          <a:p>
            <a:pPr marL="0" marR="0" lvl="0" indent="0" algn="l" defTabSz="914400" rtl="0" eaLnBrk="1" fontAlgn="base" latinLnBrk="0" hangingPunct="1">
              <a:lnSpc>
                <a:spcPct val="100000"/>
              </a:lnSpc>
              <a:spcBef>
                <a:spcPct val="30000"/>
              </a:spcBef>
              <a:spcAft>
                <a:spcPct val="0"/>
              </a:spcAft>
              <a:buClrTx/>
              <a:buSzPct val="75000"/>
              <a:buFont typeface="Arial" panose="020B0604020202020204" pitchFamily="34" charset="0"/>
              <a:buNone/>
              <a:tabLst/>
              <a:defRPr sz="7400" b="1">
                <a:latin typeface="Helvetica"/>
                <a:ea typeface="Helvetica"/>
                <a:cs typeface="Helvetica"/>
                <a:sym typeface="Helvetica"/>
              </a:defRPr>
            </a:pPr>
            <a:r>
              <a:rPr lang="en-US" sz="1200" b="0" i="0" kern="1200" dirty="0" smtClean="0">
                <a:solidFill>
                  <a:schemeClr val="tx1"/>
                </a:solidFill>
                <a:effectLst/>
                <a:latin typeface="Calibri" pitchFamily="34" charset="0"/>
                <a:ea typeface="+mn-ea"/>
                <a:cs typeface="+mn-cs"/>
                <a:sym typeface="Helvetica"/>
              </a:rPr>
              <a:t>· 1300 pre-registrations</a:t>
            </a:r>
            <a:br>
              <a:rPr lang="en-US" sz="1200" b="0" i="0" kern="1200" dirty="0" smtClean="0">
                <a:solidFill>
                  <a:schemeClr val="tx1"/>
                </a:solidFill>
                <a:effectLst/>
                <a:latin typeface="Calibri" pitchFamily="34" charset="0"/>
                <a:ea typeface="+mn-ea"/>
                <a:cs typeface="+mn-cs"/>
                <a:sym typeface="Helvetica"/>
              </a:rPr>
            </a:br>
            <a:r>
              <a:rPr lang="en-US" sz="1200" b="0" i="0" kern="1200" dirty="0" smtClean="0">
                <a:solidFill>
                  <a:schemeClr val="tx1"/>
                </a:solidFill>
                <a:effectLst/>
                <a:latin typeface="Calibri" pitchFamily="34" charset="0"/>
                <a:ea typeface="+mn-ea"/>
                <a:cs typeface="+mn-cs"/>
                <a:sym typeface="Helvetica"/>
              </a:rPr>
              <a:t>· 700 selected participants, as we had to limit access for security/safety reasons, we introduced a strong online component (streaming + </a:t>
            </a:r>
            <a:r>
              <a:rPr lang="en-US" sz="1200" b="0" i="0" kern="1200" dirty="0" err="1" smtClean="0">
                <a:solidFill>
                  <a:schemeClr val="tx1"/>
                </a:solidFill>
                <a:effectLst/>
                <a:latin typeface="Calibri" pitchFamily="34" charset="0"/>
                <a:ea typeface="+mn-ea"/>
                <a:cs typeface="+mn-cs"/>
                <a:sym typeface="Helvetica"/>
              </a:rPr>
              <a:t>slido</a:t>
            </a:r>
            <a:r>
              <a:rPr lang="en-US" sz="1200" b="0" i="0" kern="1200" dirty="0" smtClean="0">
                <a:solidFill>
                  <a:schemeClr val="tx1"/>
                </a:solidFill>
                <a:effectLst/>
                <a:latin typeface="Calibri" pitchFamily="34" charset="0"/>
                <a:ea typeface="+mn-ea"/>
                <a:cs typeface="+mn-cs"/>
                <a:sym typeface="Helvetica"/>
              </a:rPr>
              <a:t> to interact on the web)</a:t>
            </a:r>
            <a:br>
              <a:rPr lang="en-US" sz="1200" b="0" i="0" kern="1200" dirty="0" smtClean="0">
                <a:solidFill>
                  <a:schemeClr val="tx1"/>
                </a:solidFill>
                <a:effectLst/>
                <a:latin typeface="Calibri" pitchFamily="34" charset="0"/>
                <a:ea typeface="+mn-ea"/>
                <a:cs typeface="+mn-cs"/>
                <a:sym typeface="Helvetica"/>
              </a:rPr>
            </a:br>
            <a:r>
              <a:rPr lang="en-US" sz="1200" b="0" i="0" kern="1200" dirty="0" smtClean="0">
                <a:solidFill>
                  <a:schemeClr val="tx1"/>
                </a:solidFill>
                <a:effectLst/>
                <a:latin typeface="Calibri" pitchFamily="34" charset="0"/>
                <a:ea typeface="+mn-ea"/>
                <a:cs typeface="+mn-cs"/>
                <a:sym typeface="Helvetica"/>
              </a:rPr>
              <a:t>· 12 Keynotes for today opening</a:t>
            </a:r>
            <a:br>
              <a:rPr lang="en-US" sz="1200" b="0" i="0" kern="1200" dirty="0" smtClean="0">
                <a:solidFill>
                  <a:schemeClr val="tx1"/>
                </a:solidFill>
                <a:effectLst/>
                <a:latin typeface="Calibri" pitchFamily="34" charset="0"/>
                <a:ea typeface="+mn-ea"/>
                <a:cs typeface="+mn-cs"/>
                <a:sym typeface="Helvetica"/>
              </a:rPr>
            </a:br>
            <a:r>
              <a:rPr lang="en-US" sz="1200" b="0" i="0" kern="1200" dirty="0" smtClean="0">
                <a:solidFill>
                  <a:schemeClr val="tx1"/>
                </a:solidFill>
                <a:effectLst/>
                <a:latin typeface="Calibri" pitchFamily="34" charset="0"/>
                <a:ea typeface="+mn-ea"/>
                <a:cs typeface="+mn-cs"/>
                <a:sym typeface="Helvetica"/>
              </a:rPr>
              <a:t>· 78 talks at the conference including 13 keynotes covering themes AI4EO, EO Next, Research Infrastructure</a:t>
            </a:r>
            <a:br>
              <a:rPr lang="en-US" sz="1200" b="0" i="0" kern="1200" dirty="0" smtClean="0">
                <a:solidFill>
                  <a:schemeClr val="tx1"/>
                </a:solidFill>
                <a:effectLst/>
                <a:latin typeface="Calibri" pitchFamily="34" charset="0"/>
                <a:ea typeface="+mn-ea"/>
                <a:cs typeface="+mn-cs"/>
                <a:sym typeface="Helvetica"/>
              </a:rPr>
            </a:br>
            <a:r>
              <a:rPr lang="en-US" sz="1200" b="0" i="0" kern="1200" dirty="0" smtClean="0">
                <a:solidFill>
                  <a:schemeClr val="tx1"/>
                </a:solidFill>
                <a:effectLst/>
                <a:latin typeface="Calibri" pitchFamily="34" charset="0"/>
                <a:ea typeface="+mn-ea"/>
                <a:cs typeface="+mn-cs"/>
                <a:sym typeface="Helvetica"/>
              </a:rPr>
              <a:t>· 160 posters</a:t>
            </a:r>
            <a:br>
              <a:rPr lang="en-US" sz="1200" b="0" i="0" kern="1200" dirty="0" smtClean="0">
                <a:solidFill>
                  <a:schemeClr val="tx1"/>
                </a:solidFill>
                <a:effectLst/>
                <a:latin typeface="Calibri" pitchFamily="34" charset="0"/>
                <a:ea typeface="+mn-ea"/>
                <a:cs typeface="+mn-cs"/>
                <a:sym typeface="Helvetica"/>
              </a:rPr>
            </a:br>
            <a:r>
              <a:rPr lang="en-US" sz="1200" b="0" i="0" kern="1200" dirty="0" smtClean="0">
                <a:solidFill>
                  <a:schemeClr val="tx1"/>
                </a:solidFill>
                <a:effectLst/>
                <a:latin typeface="Calibri" pitchFamily="34" charset="0"/>
                <a:ea typeface="+mn-ea"/>
                <a:cs typeface="+mn-cs"/>
                <a:sym typeface="Helvetica"/>
              </a:rPr>
              <a:t>· 23 side events ranging from to Training e.g. Earth System Data Cube, AI4EO, Diversity in Science, Woman in Aerospace, InCubed programme (with investors), Hackathon ESA Toolbox, workshops on Future of Education, Extreme Earth, Space mission designs, AI &amp; Security, Energy, Insurance, Social Media, Blockchain</a:t>
            </a:r>
            <a:br>
              <a:rPr lang="en-US" sz="1200" b="0" i="0" kern="1200" dirty="0" smtClean="0">
                <a:solidFill>
                  <a:schemeClr val="tx1"/>
                </a:solidFill>
                <a:effectLst/>
                <a:latin typeface="Calibri" pitchFamily="34" charset="0"/>
                <a:ea typeface="+mn-ea"/>
                <a:cs typeface="+mn-cs"/>
                <a:sym typeface="Helvetica"/>
              </a:rPr>
            </a:br>
            <a:r>
              <a:rPr lang="en-US" sz="1200" b="0" i="0" kern="1200" dirty="0" smtClean="0">
                <a:solidFill>
                  <a:schemeClr val="tx1"/>
                </a:solidFill>
                <a:effectLst/>
                <a:latin typeface="Calibri" pitchFamily="34" charset="0"/>
                <a:ea typeface="+mn-ea"/>
                <a:cs typeface="+mn-cs"/>
                <a:sym typeface="Helvetica"/>
              </a:rPr>
              <a:t>· 5days </a:t>
            </a:r>
            <a:r>
              <a:rPr lang="en-US" sz="1200" b="0" i="0" kern="1200" dirty="0" err="1" smtClean="0">
                <a:solidFill>
                  <a:schemeClr val="tx1"/>
                </a:solidFill>
                <a:effectLst/>
                <a:latin typeface="Calibri" pitchFamily="34" charset="0"/>
                <a:ea typeface="+mn-ea"/>
                <a:cs typeface="+mn-cs"/>
                <a:sym typeface="Helvetica"/>
              </a:rPr>
              <a:t>Bootcamp</a:t>
            </a:r>
            <a:r>
              <a:rPr lang="en-US" sz="1200" b="0" i="0" kern="1200" dirty="0" smtClean="0">
                <a:solidFill>
                  <a:schemeClr val="tx1"/>
                </a:solidFill>
                <a:effectLst/>
                <a:latin typeface="Calibri" pitchFamily="34" charset="0"/>
                <a:ea typeface="+mn-ea"/>
                <a:cs typeface="+mn-cs"/>
                <a:sym typeface="Helvetica"/>
              </a:rPr>
              <a:t> with entrepreneurs to develop EO prototypes</a:t>
            </a:r>
          </a:p>
          <a:p>
            <a:pPr marL="171450" indent="-171450">
              <a:buFont typeface="Arial" panose="020B0604020202020204" pitchFamily="34" charset="0"/>
              <a:buChar char="•"/>
            </a:pPr>
            <a:endParaRPr lang="en-GB" baseline="0" dirty="0" smtClean="0"/>
          </a:p>
          <a:p>
            <a:pPr marL="0" indent="0">
              <a:buFont typeface="Arial" panose="020B0604020202020204" pitchFamily="34" charset="0"/>
              <a:buNone/>
            </a:pPr>
            <a:r>
              <a:rPr lang="en-GB" b="1" baseline="0" dirty="0" smtClean="0"/>
              <a:t>Phi Sat Challenge</a:t>
            </a:r>
          </a:p>
          <a:p>
            <a:pPr marL="171450" indent="-171450">
              <a:spcBef>
                <a:spcPts val="1200"/>
              </a:spcBef>
              <a:buFont typeface="Arial" panose="020B0604020202020204" pitchFamily="34" charset="0"/>
              <a:buChar char="•"/>
            </a:pPr>
            <a:r>
              <a:rPr lang="en-US" sz="1200" b="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Cubesat</a:t>
            </a:r>
            <a:r>
              <a:rPr lang="en-US" sz="12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with onboard AI for EO</a:t>
            </a:r>
            <a:endParaRPr lang="en-US" sz="1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indent="-171450">
              <a:spcBef>
                <a:spcPts val="1200"/>
              </a:spcBef>
              <a:buFont typeface="Arial" panose="020B0604020202020204" pitchFamily="34" charset="0"/>
              <a:buChar char="•"/>
            </a:pPr>
            <a:r>
              <a:rPr lang="fr-FR" sz="1800" b="0" dirty="0" smtClean="0">
                <a:solidFill>
                  <a:srgbClr val="FFFF9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M€</a:t>
            </a:r>
            <a:r>
              <a:rPr lang="fr-FR" sz="1600" b="0" dirty="0" smtClean="0">
                <a:solidFill>
                  <a:srgbClr val="FFFF9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fr-FR" sz="1800" b="0" dirty="0" smtClean="0">
                <a:solidFill>
                  <a:srgbClr val="FFFF9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ESA expertise </a:t>
            </a:r>
            <a:r>
              <a:rPr lang="fr-FR" sz="12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a:t>
            </a:r>
            <a:r>
              <a:rPr lang="fr-FR" sz="1200" b="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winning</a:t>
            </a:r>
            <a:r>
              <a:rPr lang="fr-FR" sz="12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1200" b="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proposal</a:t>
            </a:r>
            <a:endParaRPr lang="fr-FR" sz="12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indent="-171450">
              <a:spcBef>
                <a:spcPts val="1200"/>
              </a:spcBef>
              <a:buFont typeface="Arial" panose="020B0604020202020204" pitchFamily="34" charset="0"/>
              <a:buChar char="•"/>
            </a:pPr>
            <a:r>
              <a:rPr lang="fr-FR" sz="12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 &gt; 3 </a:t>
            </a:r>
            <a:r>
              <a:rPr lang="fr-FR" sz="1200" b="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shortlisted</a:t>
            </a:r>
            <a:r>
              <a:rPr lang="fr-FR" sz="12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Candidates</a:t>
            </a:r>
            <a:r>
              <a:rPr lang="fr-FR" sz="1200" b="0" baseline="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&gt; </a:t>
            </a:r>
            <a:r>
              <a:rPr lang="fr-FR" sz="1200" b="0" baseline="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Studies</a:t>
            </a:r>
            <a:r>
              <a:rPr lang="fr-FR" sz="1200" b="0" baseline="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&gt; </a:t>
            </a:r>
            <a:r>
              <a:rPr lang="fr-FR" sz="1200" b="0" baseline="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Selection</a:t>
            </a:r>
            <a:r>
              <a:rPr lang="fr-FR" sz="1200" b="0" baseline="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of Winner</a:t>
            </a:r>
            <a:endParaRPr lang="en-US" sz="12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Winning team gets 1 year development time before launch &amp; operations</a:t>
            </a:r>
          </a:p>
          <a:p>
            <a:pPr marL="0" indent="0">
              <a:buFont typeface="Arial" panose="020B0604020202020204" pitchFamily="34" charset="0"/>
              <a:buNone/>
            </a:pPr>
            <a:endParaRPr lang="en-GB" baseline="0" dirty="0" smtClean="0"/>
          </a:p>
          <a:p>
            <a:pPr marL="0" indent="0">
              <a:buFont typeface="Arial" panose="020B0604020202020204" pitchFamily="34" charset="0"/>
              <a:buNone/>
            </a:pPr>
            <a:r>
              <a:rPr lang="en-GB" b="1" baseline="0" dirty="0" smtClean="0"/>
              <a:t>AI SIG on Space</a:t>
            </a:r>
          </a:p>
          <a:p>
            <a:pPr marL="25400" lvl="0" indent="-342900">
              <a:spcBef>
                <a:spcPts val="1200"/>
              </a:spcBef>
              <a:buFont typeface="Arial" panose="020B0604020202020204" pitchFamily="34" charset="0"/>
              <a:buChar char="•"/>
            </a:pPr>
            <a:r>
              <a:rPr lang="en-GB" sz="2100" b="0" dirty="0" smtClean="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World’s first AI SIG on Space, established between ESA and CLAIRE</a:t>
            </a:r>
          </a:p>
          <a:p>
            <a:pPr marL="25400" lvl="0" indent="-342900">
              <a:spcBef>
                <a:spcPts val="1200"/>
              </a:spcBef>
              <a:buFont typeface="Arial" panose="020B0604020202020204" pitchFamily="34" charset="0"/>
              <a:buChar char="•"/>
            </a:pPr>
            <a:r>
              <a:rPr lang="en-GB" sz="2100" b="0" dirty="0" smtClean="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Work has begun with AI workshops on climate change and 10 visiting AI professorships</a:t>
            </a:r>
          </a:p>
          <a:p>
            <a:pPr marL="25400" lvl="0" indent="-342900">
              <a:spcBef>
                <a:spcPts val="1200"/>
              </a:spcBef>
              <a:buFont typeface="Arial" panose="020B0604020202020204" pitchFamily="34" charset="0"/>
              <a:buChar char="•"/>
            </a:pPr>
            <a:r>
              <a:rPr lang="en-GB" sz="2100" b="0" dirty="0" smtClean="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70 visiting AI scholarships, and projects and programmes planned for 2020</a:t>
            </a:r>
          </a:p>
          <a:p>
            <a:pPr marL="25400" lvl="0" indent="-342900">
              <a:spcBef>
                <a:spcPts val="1200"/>
              </a:spcBef>
              <a:buFont typeface="Arial" panose="020B0604020202020204" pitchFamily="34" charset="0"/>
              <a:buChar char="•"/>
            </a:pPr>
            <a:r>
              <a:rPr lang="en-GB" sz="2100" b="0" dirty="0" smtClean="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SIG includes leading researchers from within ESA and from France, Germany, Italy, Luxembourg, the Netherlands, Spain and Slovenia</a:t>
            </a:r>
          </a:p>
          <a:p>
            <a:pPr marL="171450" indent="-17145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10</a:t>
            </a:fld>
            <a:endParaRPr lang="en-US" dirty="0"/>
          </a:p>
        </p:txBody>
      </p:sp>
    </p:spTree>
    <p:extLst>
      <p:ext uri="{BB962C8B-B14F-4D97-AF65-F5344CB8AC3E}">
        <p14:creationId xmlns:p14="http://schemas.microsoft.com/office/powerpoint/2010/main" val="1781012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smtClean="0">
                <a:solidFill>
                  <a:schemeClr val="tx1"/>
                </a:solidFill>
                <a:effectLst/>
                <a:latin typeface="Calibri" pitchFamily="34" charset="0"/>
                <a:ea typeface="+mn-ea"/>
                <a:cs typeface="+mn-cs"/>
              </a:rPr>
              <a:t>Arctic</a:t>
            </a:r>
          </a:p>
          <a:p>
            <a:pPr fontAlgn="base"/>
            <a:r>
              <a:rPr lang="en-US" sz="1200" kern="1200" dirty="0" smtClean="0">
                <a:solidFill>
                  <a:schemeClr val="tx1"/>
                </a:solidFill>
                <a:effectLst/>
                <a:latin typeface="Calibri" pitchFamily="34" charset="0"/>
                <a:ea typeface="+mn-ea"/>
                <a:cs typeface="+mn-cs"/>
              </a:rPr>
              <a:t>Truths</a:t>
            </a:r>
            <a:endParaRPr lang="en-GB"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07B1C88E-ADF9-45D4-9B32-0A51CD5CFBEE}" type="slidenum">
              <a:rPr kumimoji="0" lang="en-US" alt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5749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707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One might think that visions of space exploration have little to do with Earth Observation activities</a:t>
            </a:r>
          </a:p>
          <a:p>
            <a:pPr marL="171450" indent="-171450">
              <a:buFont typeface="Arial" panose="020B0604020202020204" pitchFamily="34" charset="0"/>
              <a:buChar char="•"/>
            </a:pPr>
            <a:r>
              <a:rPr lang="en-US" baseline="0" dirty="0" smtClean="0"/>
              <a:t>Nothing is less true</a:t>
            </a:r>
          </a:p>
          <a:p>
            <a:pPr marL="171450" indent="-171450">
              <a:buFont typeface="Arial" panose="020B0604020202020204" pitchFamily="34" charset="0"/>
              <a:buChar char="•"/>
            </a:pPr>
            <a:r>
              <a:rPr lang="en-US" baseline="0" dirty="0" smtClean="0"/>
              <a:t>The Earth is the spaceship of our species and all life we know</a:t>
            </a:r>
          </a:p>
          <a:p>
            <a:pPr marL="171450" indent="-171450">
              <a:buFont typeface="Arial" panose="020B0604020202020204" pitchFamily="34" charset="0"/>
              <a:buChar char="•"/>
            </a:pPr>
            <a:r>
              <a:rPr lang="en-US" baseline="0" dirty="0" smtClean="0"/>
              <a:t>In ESA EOP our mission is to feel the pulse of our planet – spaceship Earth</a:t>
            </a:r>
          </a:p>
          <a:p>
            <a:pPr marL="171450" indent="-171450">
              <a:buFont typeface="Arial" panose="020B0604020202020204" pitchFamily="34" charset="0"/>
              <a:buChar char="•"/>
            </a:pPr>
            <a:r>
              <a:rPr lang="en-US" baseline="0" dirty="0" smtClean="0"/>
              <a:t>EO is crucial in understanding the current state of our planet and its future</a:t>
            </a: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4241072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dirty="0" smtClean="0"/>
              <a:t>D/EOP has three</a:t>
            </a:r>
            <a:r>
              <a:rPr lang="en-GB" sz="1200" b="0" baseline="0" dirty="0" smtClean="0"/>
              <a:t> main lines of activities: Earth Science, Copernicus and Meteorology</a:t>
            </a:r>
            <a:endParaRPr lang="en-GB" sz="1200" b="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dirty="0" smtClean="0"/>
              <a:t>Since</a:t>
            </a:r>
            <a:r>
              <a:rPr lang="en-GB" sz="1200" b="0" baseline="0" dirty="0" smtClean="0"/>
              <a:t> the latest launch of Aeolus on 22 Aug. 2017, we have </a:t>
            </a:r>
            <a:r>
              <a:rPr lang="en-GB" sz="1200" b="0" dirty="0" smtClean="0"/>
              <a:t>25 satellites in development</a:t>
            </a:r>
            <a:r>
              <a:rPr lang="en-GB" sz="1200" b="0" baseline="0" dirty="0" smtClean="0"/>
              <a:t> and </a:t>
            </a:r>
            <a:r>
              <a:rPr lang="en-GB" sz="1200" b="0" dirty="0" smtClean="0"/>
              <a:t>15 satellites in operation.</a:t>
            </a: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562692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smtClean="0"/>
              <a:t>This infographic captures the key elements of the Copernicus EO</a:t>
            </a:r>
            <a:r>
              <a:rPr lang="en-US" baseline="0" dirty="0" smtClean="0"/>
              <a:t> system </a:t>
            </a:r>
            <a:r>
              <a:rPr lang="en-US" baseline="0" dirty="0" smtClean="0">
                <a:sym typeface="Wingdings" panose="05000000000000000000" pitchFamily="2" charset="2"/>
              </a:rPr>
              <a:t> explain a few</a:t>
            </a:r>
            <a:r>
              <a:rPr lang="en-US" baseline="0" dirty="0" smtClean="0"/>
              <a:t>.</a:t>
            </a:r>
            <a:endParaRPr lang="en-US" dirty="0" smtClean="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smtClean="0"/>
              <a:t>Copernicus </a:t>
            </a:r>
            <a:r>
              <a:rPr lang="en-US" dirty="0"/>
              <a:t>is the Reference Backbone for an integrated EO observing </a:t>
            </a:r>
            <a:r>
              <a:rPr lang="en-US" dirty="0" smtClean="0"/>
              <a:t>system and,</a:t>
            </a:r>
            <a:r>
              <a:rPr lang="en-US" baseline="0" dirty="0" smtClean="0"/>
              <a:t> it is an excellent example of European global leadership in space</a:t>
            </a:r>
            <a:r>
              <a:rPr lang="en-US" dirty="0" smtClean="0"/>
              <a:t>.</a:t>
            </a:r>
            <a:endParaRPr lang="en-US"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smtClean="0"/>
              <a:t>Copernicus</a:t>
            </a:r>
            <a:r>
              <a:rPr lang="en-US" baseline="0" dirty="0" smtClean="0"/>
              <a:t> enables us to provide </a:t>
            </a:r>
            <a:r>
              <a:rPr lang="en-US" dirty="0" smtClean="0"/>
              <a:t>a </a:t>
            </a:r>
            <a:r>
              <a:rPr lang="en-US" dirty="0"/>
              <a:t>routine</a:t>
            </a:r>
            <a:r>
              <a:rPr lang="en-US" baseline="0" dirty="0"/>
              <a:t> health check of </a:t>
            </a:r>
            <a:r>
              <a:rPr lang="en-US" baseline="0" dirty="0" smtClean="0"/>
              <a:t>our </a:t>
            </a:r>
            <a:r>
              <a:rPr lang="en-US" baseline="0" dirty="0"/>
              <a:t>planet.</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66391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Let</a:t>
            </a:r>
            <a:r>
              <a:rPr lang="en-GB" baseline="0" dirty="0" smtClean="0"/>
              <a:t> me present one striking recent example that shows the impact of EO: the recent fires in the Amazon rainforest</a:t>
            </a:r>
          </a:p>
          <a:p>
            <a:pPr marL="171450" indent="-171450">
              <a:buFont typeface="Arial" panose="020B0604020202020204" pitchFamily="34" charset="0"/>
              <a:buChar char="•"/>
            </a:pPr>
            <a:r>
              <a:rPr lang="en-GB" baseline="0" dirty="0" smtClean="0"/>
              <a:t>On the left image we first see the average CO measured in august last year by our Sentinel-5P satellite, on the right image we see the fire atlas to track all fires in a given time</a:t>
            </a:r>
          </a:p>
          <a:p>
            <a:pPr marL="171450" indent="-171450">
              <a:buFont typeface="Arial" panose="020B0604020202020204" pitchFamily="34" charset="0"/>
              <a:buChar char="•"/>
            </a:pPr>
            <a:r>
              <a:rPr lang="en-GB" baseline="0" dirty="0" smtClean="0"/>
              <a:t>As I will now click, the CO data and the fire atlas of August this year will appear, showing a remarkable difference</a:t>
            </a:r>
          </a:p>
          <a:p>
            <a:pPr marL="171450" indent="-171450">
              <a:buFont typeface="Arial" panose="020B0604020202020204" pitchFamily="34" charset="0"/>
              <a:buChar char="•"/>
            </a:pPr>
            <a:r>
              <a:rPr lang="en-US" sz="1200" b="0" i="0" kern="1200" dirty="0" smtClean="0">
                <a:solidFill>
                  <a:schemeClr val="tx1"/>
                </a:solidFill>
                <a:effectLst/>
                <a:latin typeface="Calibri" pitchFamily="34" charset="0"/>
                <a:ea typeface="+mn-ea"/>
                <a:cs typeface="+mn-cs"/>
              </a:rPr>
              <a:t>By processing 249 images for August 2018 and 275 images for August 2019, we were able to see the incredible number of fires burning in the Amazon. </a:t>
            </a:r>
          </a:p>
          <a:p>
            <a:pPr marL="171450" indent="-171450">
              <a:buFont typeface="Arial" panose="020B0604020202020204" pitchFamily="34" charset="0"/>
              <a:buChar char="•"/>
            </a:pPr>
            <a:r>
              <a:rPr lang="en-US" sz="1200" b="0" i="0" kern="1200" dirty="0" smtClean="0">
                <a:solidFill>
                  <a:schemeClr val="tx1"/>
                </a:solidFill>
                <a:effectLst/>
                <a:latin typeface="Calibri" pitchFamily="34" charset="0"/>
                <a:ea typeface="+mn-ea"/>
                <a:cs typeface="+mn-cs"/>
              </a:rPr>
              <a:t>In total: almost 4000 fires were detected from 1 August to 24 August 2019, while last year there were far fewer during the same period, just 1110 fires!</a:t>
            </a:r>
          </a:p>
          <a:p>
            <a:pPr marL="171450" indent="-171450">
              <a:buFont typeface="Arial" panose="020B0604020202020204" pitchFamily="34" charset="0"/>
              <a:buChar char="•"/>
            </a:pPr>
            <a:r>
              <a:rPr lang="en-US" sz="1200" b="0" i="0" kern="1200" dirty="0" smtClean="0">
                <a:solidFill>
                  <a:schemeClr val="tx1"/>
                </a:solidFill>
                <a:effectLst/>
                <a:latin typeface="Calibri" pitchFamily="34" charset="0"/>
                <a:ea typeface="+mn-ea"/>
                <a:cs typeface="+mn-cs"/>
              </a:rPr>
              <a:t>This was achieved by the World Fire Atlas night time algorithm, in order to avoid any possible false alarms with the daytime algorithm</a:t>
            </a:r>
            <a:endParaRPr lang="en-GB" baseline="0" dirty="0" smtClean="0"/>
          </a:p>
          <a:p>
            <a:pPr marL="171450" indent="-171450">
              <a:buFont typeface="Arial" panose="020B0604020202020204" pitchFamily="34" charset="0"/>
              <a:buChar char="•"/>
            </a:pPr>
            <a:r>
              <a:rPr lang="en-GB" baseline="0" dirty="0" smtClean="0"/>
              <a:t>Observations like this over longer times allow us to make precise measurements by analysing the data</a:t>
            </a:r>
          </a:p>
          <a:p>
            <a:pPr marL="171450" indent="-171450">
              <a:buFont typeface="Arial" panose="020B0604020202020204" pitchFamily="34" charset="0"/>
              <a:buChar char="•"/>
            </a:pPr>
            <a:r>
              <a:rPr lang="en-GB" baseline="0" dirty="0" smtClean="0"/>
              <a:t>‘Click to reveal rainforest clearing GIF): by comparing recent Sentinel data with historical records, we can also map the overall changes in rainforest coverage</a:t>
            </a:r>
          </a:p>
          <a:p>
            <a:pPr marL="171450" indent="-171450">
              <a:buFont typeface="Arial" panose="020B0604020202020204" pitchFamily="34" charset="0"/>
              <a:buChar char="•"/>
            </a:pPr>
            <a:r>
              <a:rPr lang="en-GB" baseline="0" dirty="0" smtClean="0"/>
              <a:t>EO data such as this and other datasets from the Sentinels and the Earth Explorers are a key tool in helping to address climate change and in taking actions to preserve biodiversity</a:t>
            </a:r>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51803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smtClean="0">
                <a:solidFill>
                  <a:schemeClr val="tx1"/>
                </a:solidFill>
                <a:effectLst/>
                <a:latin typeface="Calibri" pitchFamily="34" charset="0"/>
                <a:ea typeface="+mn-ea"/>
                <a:cs typeface="+mn-cs"/>
              </a:rPr>
              <a:t>Despite slow improvements, air pollution continues to exceed European Union and World Health Organization limits and guidelines according to the European Environment</a:t>
            </a:r>
            <a:r>
              <a:rPr lang="en-US" sz="1200" b="0" i="0" kern="1200" baseline="0" dirty="0" smtClean="0">
                <a:solidFill>
                  <a:schemeClr val="tx1"/>
                </a:solidFill>
                <a:effectLst/>
                <a:latin typeface="Calibri" pitchFamily="34" charset="0"/>
                <a:ea typeface="+mn-ea"/>
                <a:cs typeface="+mn-cs"/>
              </a:rPr>
              <a:t> Agency</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smtClean="0">
                <a:solidFill>
                  <a:schemeClr val="tx1"/>
                </a:solidFill>
                <a:effectLst/>
                <a:latin typeface="Calibri" pitchFamily="34" charset="0"/>
                <a:ea typeface="+mn-ea"/>
                <a:cs typeface="+mn-cs"/>
              </a:rPr>
              <a:t>EEA estimates indicate that poor</a:t>
            </a:r>
            <a:r>
              <a:rPr lang="en-US" sz="1200" b="0" i="0" kern="1200" baseline="0" dirty="0" smtClean="0">
                <a:solidFill>
                  <a:schemeClr val="tx1"/>
                </a:solidFill>
                <a:effectLst/>
                <a:latin typeface="Calibri" pitchFamily="34" charset="0"/>
                <a:ea typeface="+mn-ea"/>
                <a:cs typeface="+mn-cs"/>
              </a:rPr>
              <a:t> air quality (which includes many parameters such as fine </a:t>
            </a:r>
            <a:r>
              <a:rPr lang="en-US" sz="1200" b="0" i="0" kern="1200" baseline="0" dirty="0" err="1" smtClean="0">
                <a:solidFill>
                  <a:schemeClr val="tx1"/>
                </a:solidFill>
                <a:effectLst/>
                <a:latin typeface="Calibri" pitchFamily="34" charset="0"/>
                <a:ea typeface="+mn-ea"/>
                <a:cs typeface="+mn-cs"/>
              </a:rPr>
              <a:t>particules</a:t>
            </a:r>
            <a:r>
              <a:rPr lang="en-US" sz="1200" b="0" i="0" kern="1200" baseline="0" dirty="0" smtClean="0">
                <a:solidFill>
                  <a:schemeClr val="tx1"/>
                </a:solidFill>
                <a:effectLst/>
                <a:latin typeface="Calibri" pitchFamily="34" charset="0"/>
                <a:ea typeface="+mn-ea"/>
                <a:cs typeface="+mn-cs"/>
              </a:rPr>
              <a:t>) is </a:t>
            </a:r>
            <a:r>
              <a:rPr lang="en-US" sz="1200" b="0" i="0" kern="1200" dirty="0" smtClean="0">
                <a:solidFill>
                  <a:schemeClr val="tx1"/>
                </a:solidFill>
                <a:effectLst/>
                <a:latin typeface="Calibri" pitchFamily="34" charset="0"/>
                <a:ea typeface="+mn-ea"/>
                <a:cs typeface="+mn-cs"/>
              </a:rPr>
              <a:t>responsible for about 422 000 premature deaths in 41 European countries in 2015</a:t>
            </a:r>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80829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buSzPts val="1100"/>
              <a:buFont typeface="Arial" panose="020B0604020202020204" pitchFamily="34" charset="0"/>
              <a:buChar char="•"/>
            </a:pPr>
            <a:r>
              <a:rPr lang="en-US" sz="2000" b="1" dirty="0" smtClean="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New segment of existing programme</a:t>
            </a: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implemented in three phases with only first phase (2020-2029) presented at Space19+</a:t>
            </a:r>
          </a:p>
          <a:p>
            <a:pPr marL="285750" indent="-285750">
              <a:spcBef>
                <a:spcPts val="600"/>
              </a:spcBef>
              <a:buSzPts val="1100"/>
              <a:buFont typeface="Arial" panose="020B0604020202020204" pitchFamily="34" charset="0"/>
              <a:buChar char="•"/>
            </a:pPr>
            <a:r>
              <a:rPr lang="en-US" sz="2000" b="1" dirty="0" smtClean="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Phase 1 to support:</a:t>
            </a:r>
          </a:p>
          <a:p>
            <a:pPr marL="742950" lvl="1" indent="-285750">
              <a:spcBef>
                <a:spcPts val="600"/>
              </a:spcBef>
              <a:buSzPts val="1100"/>
              <a:buFont typeface="Arial" panose="020B0604020202020204" pitchFamily="34" charset="0"/>
              <a:buChar char="•"/>
            </a:pPr>
            <a:r>
              <a:rPr lang="en-US"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Phase B2/C/D/E1 of the six High Priority Candidate Missions </a:t>
            </a:r>
          </a:p>
          <a:p>
            <a:pPr marL="742950" lvl="1" indent="-285750">
              <a:spcBef>
                <a:spcPts val="600"/>
              </a:spcBef>
              <a:buSzPts val="1100"/>
              <a:buFont typeface="Arial" panose="020B0604020202020204" pitchFamily="34" charset="0"/>
              <a:buChar char="•"/>
            </a:pPr>
            <a:r>
              <a:rPr lang="en-US"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Ground Segment Development &amp; Collaborative G/S activities  </a:t>
            </a:r>
            <a:endParaRPr lang="en-GB"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spcBef>
                <a:spcPts val="600"/>
              </a:spcBef>
              <a:buSzPts val="1100"/>
              <a:buFont typeface="Arial" panose="020B0604020202020204" pitchFamily="34" charset="0"/>
              <a:buChar char="•"/>
            </a:pPr>
            <a:r>
              <a:rPr lang="en-US" sz="2000" b="1" dirty="0" smtClean="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Co-funded by EC contribution </a:t>
            </a:r>
            <a:r>
              <a:rPr lang="en-US"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(recurrent models, launch, operations)</a:t>
            </a:r>
          </a:p>
          <a:p>
            <a:pPr marL="285750" indent="-285750">
              <a:spcBef>
                <a:spcPts val="600"/>
              </a:spcBef>
              <a:buSzPts val="1100"/>
              <a:buFont typeface="Arial" panose="020B0604020202020204" pitchFamily="34" charset="0"/>
              <a:buChar char="•"/>
            </a:pPr>
            <a:r>
              <a:rPr lang="en-US" sz="2000" b="1" dirty="0" smtClean="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each HPCM: </a:t>
            </a:r>
            <a:r>
              <a:rPr lang="en-GB"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single procurement action under ESA procurement and project management for both prototype satellite (funded by ESA) and recurrent satellites (funded by EU)</a:t>
            </a:r>
          </a:p>
          <a:p>
            <a:pPr marL="285750" indent="-285750">
              <a:spcBef>
                <a:spcPts val="600"/>
              </a:spcBef>
              <a:buSzPts val="1100"/>
              <a:buFont typeface="Arial" panose="020B0604020202020204" pitchFamily="34" charset="0"/>
              <a:buChar char="•"/>
            </a:pPr>
            <a:r>
              <a:rPr lang="en-US" sz="2000" b="1" dirty="0" smtClean="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Programmatic review at the end of </a:t>
            </a:r>
            <a:r>
              <a:rPr lang="en-US" sz="2000" b="1" dirty="0" err="1" smtClean="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t>
            </a:r>
            <a:r>
              <a:rPr lang="en-US" sz="2000" b="1" dirty="0" smtClean="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B2 </a:t>
            </a:r>
            <a:r>
              <a:rPr lang="en-US"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(before end of 2021)</a:t>
            </a:r>
            <a:endParaRPr lang="en-GB"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defTabSz="851670">
              <a:defRPr/>
            </a:pPr>
            <a:fld id="{D8DF57D7-2670-4E78-96DD-D9B22805124F}" type="slidenum">
              <a:rPr lang="en-US">
                <a:solidFill>
                  <a:srgbClr val="000000"/>
                </a:solidFill>
              </a:rPr>
              <a:pPr defTabSz="851670">
                <a:defRPr/>
              </a:pPr>
              <a:t>7</a:t>
            </a:fld>
            <a:endParaRPr lang="en-US" dirty="0">
              <a:solidFill>
                <a:srgbClr val="000000"/>
              </a:solidFill>
            </a:endParaRPr>
          </a:p>
        </p:txBody>
      </p:sp>
    </p:spTree>
    <p:extLst>
      <p:ext uri="{BB962C8B-B14F-4D97-AF65-F5344CB8AC3E}">
        <p14:creationId xmlns:p14="http://schemas.microsoft.com/office/powerpoint/2010/main" val="10325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36597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5302923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9.png"/><Relationship Id="rId21" Type="http://schemas.openxmlformats.org/officeDocument/2006/relationships/image" Target="../media/image46.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image" Target="../media/image28.jpe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1.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27.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30.png"/><Relationship Id="rId9" Type="http://schemas.openxmlformats.org/officeDocument/2006/relationships/image" Target="../media/image8.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28.jpeg"/><Relationship Id="rId21" Type="http://schemas.openxmlformats.org/officeDocument/2006/relationships/image" Target="../media/image45.png"/><Relationship Id="rId7" Type="http://schemas.openxmlformats.org/officeDocument/2006/relationships/image" Target="../media/image32.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image" Target="../media/image2.png"/><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5.png"/><Relationship Id="rId24" Type="http://schemas.openxmlformats.org/officeDocument/2006/relationships/image" Target="../media/image48.png"/><Relationship Id="rId5" Type="http://schemas.openxmlformats.org/officeDocument/2006/relationships/image" Target="../media/image30.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image" Target="../media/image8.png"/><Relationship Id="rId19" Type="http://schemas.openxmlformats.org/officeDocument/2006/relationships/image" Target="../media/image43.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819148" y="3886201"/>
            <a:ext cx="10598400" cy="531812"/>
          </a:xfrm>
        </p:spPr>
        <p:txBody>
          <a:bodyPr wrap="square">
            <a:spAutoFit/>
          </a:bodyPr>
          <a:lstStyle>
            <a:lvl1pPr marL="0" indent="0">
              <a:buFont typeface="Verdana" pitchFamily="34" charset="0"/>
              <a:buNone/>
              <a:defRPr sz="24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783168" y="2490151"/>
            <a:ext cx="10596033" cy="748988"/>
          </a:xfrm>
          <a:prstGeom prst="rect">
            <a:avLst/>
          </a:prstGeom>
        </p:spPr>
        <p:txBody>
          <a:bodyPr/>
          <a:lstStyle>
            <a:lvl1pPr>
              <a:defRPr sz="4267">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842433" y="5680792"/>
            <a:ext cx="6688667" cy="99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a:spcBef>
                <a:spcPct val="50000"/>
              </a:spcBef>
            </a:pPr>
            <a:r>
              <a:rPr lang="en-US" sz="1067" noProof="0"/>
              <a:t>Issue/Revision: 0.0</a:t>
            </a:r>
          </a:p>
          <a:p>
            <a:pPr>
              <a:spcBef>
                <a:spcPct val="50000"/>
              </a:spcBef>
            </a:pPr>
            <a:r>
              <a:rPr lang="en-US" sz="1067" noProof="0"/>
              <a:t>Reference: </a:t>
            </a:r>
          </a:p>
          <a:p>
            <a:pPr>
              <a:spcBef>
                <a:spcPct val="50000"/>
              </a:spcBef>
            </a:pPr>
            <a:r>
              <a:rPr lang="en-US" sz="1067" noProof="0"/>
              <a:t>Status: </a:t>
            </a:r>
          </a:p>
          <a:p>
            <a:pPr>
              <a:spcBef>
                <a:spcPct val="50000"/>
              </a:spcBef>
            </a:pPr>
            <a:r>
              <a:rPr lang="en-US" sz="1067" noProof="0"/>
              <a:t>ESA UNCLASSIFIED - For Official Use</a:t>
            </a:r>
            <a:endParaRPr lang="en-GB" sz="1067"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667000" y="-2667001"/>
            <a:ext cx="6858001" cy="12192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10383890" y="208265"/>
            <a:ext cx="1613941" cy="624000"/>
          </a:xfrm>
          <a:prstGeom prst="rect">
            <a:avLst/>
          </a:prstGeom>
        </p:spPr>
      </p:pic>
      <p:sp>
        <p:nvSpPr>
          <p:cNvPr id="10" name="Text Box 58"/>
          <p:cNvSpPr txBox="1">
            <a:spLocks noChangeArrowheads="1"/>
          </p:cNvSpPr>
          <p:nvPr userDrawn="1"/>
        </p:nvSpPr>
        <p:spPr bwMode="auto">
          <a:xfrm>
            <a:off x="217099" y="6124764"/>
            <a:ext cx="668866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1067" noProof="0">
                <a:solidFill>
                  <a:schemeClr val="bg1">
                    <a:lumMod val="85000"/>
                  </a:schemeClr>
                </a:solidFill>
              </a:rPr>
              <a:t>ESA UNCLASSIFIED - For Official Use</a:t>
            </a:r>
            <a:endParaRPr lang="en-GB" sz="1067" noProof="0" dirty="0">
              <a:solidFill>
                <a:schemeClr val="bg1">
                  <a:lumMod val="85000"/>
                </a:scheme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10387200" y="6532800"/>
            <a:ext cx="1595883" cy="192000"/>
          </a:xfrm>
          <a:prstGeom prst="rect">
            <a:avLst/>
          </a:prstGeom>
        </p:spPr>
      </p:pic>
      <p:cxnSp>
        <p:nvCxnSpPr>
          <p:cNvPr id="36" name="Straight Connector 35"/>
          <p:cNvCxnSpPr/>
          <p:nvPr userDrawn="1"/>
        </p:nvCxnSpPr>
        <p:spPr>
          <a:xfrm>
            <a:off x="221243" y="6385584"/>
            <a:ext cx="1176637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58925" y="6553828"/>
            <a:ext cx="9069848" cy="149705"/>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00176966"/>
      </p:ext>
    </p:extLst>
  </p:cSld>
  <p:clrMapOvr>
    <a:masterClrMapping/>
  </p:clrMapOvr>
  <p:timing>
    <p:tnLst>
      <p:par>
        <p:cTn id="1" dur="indefinite" restart="never" nodeType="tmRoot"/>
      </p:par>
    </p:tn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24" descr="PPT_Header02" hidden="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222250" y="6503988"/>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34" name="Rectangle 2"/>
          <p:cNvSpPr>
            <a:spLocks noGrp="1" noChangeArrowheads="1"/>
          </p:cNvSpPr>
          <p:nvPr>
            <p:ph type="subTitle" idx="1"/>
          </p:nvPr>
        </p:nvSpPr>
        <p:spPr>
          <a:xfrm>
            <a:off x="819148" y="3886201"/>
            <a:ext cx="10598400" cy="531812"/>
          </a:xfrm>
        </p:spPr>
        <p:txBody>
          <a:bodyPr wrap="square">
            <a:spAutoFit/>
          </a:bodyPr>
          <a:lstStyle>
            <a:lvl1pPr marL="0" indent="0">
              <a:buFont typeface="Verdana" pitchFamily="34" charset="0"/>
              <a:buNone/>
              <a:defRPr sz="2400"/>
            </a:lvl1pPr>
          </a:lstStyle>
          <a:p>
            <a:pPr lvl="0"/>
            <a:r>
              <a:rPr lang="en-US" noProof="0"/>
              <a:t>Click to edit Master subtitle style</a:t>
            </a:r>
            <a:endParaRPr lang="en-GB" noProof="0" dirty="0"/>
          </a:p>
        </p:txBody>
      </p:sp>
      <p:sp>
        <p:nvSpPr>
          <p:cNvPr id="35" name="Rectangle 6"/>
          <p:cNvSpPr>
            <a:spLocks noGrp="1" noChangeArrowheads="1"/>
          </p:cNvSpPr>
          <p:nvPr>
            <p:ph type="ctrTitle"/>
          </p:nvPr>
        </p:nvSpPr>
        <p:spPr>
          <a:xfrm>
            <a:off x="783168" y="2490151"/>
            <a:ext cx="10596033" cy="748988"/>
          </a:xfrm>
          <a:prstGeom prst="rect">
            <a:avLst/>
          </a:prstGeom>
        </p:spPr>
        <p:txBody>
          <a:bodyPr/>
          <a:lstStyle>
            <a:lvl1pPr>
              <a:defRPr sz="4267">
                <a:solidFill>
                  <a:schemeClr val="accent1"/>
                </a:solidFill>
              </a:defRPr>
            </a:lvl1pPr>
          </a:lstStyle>
          <a:p>
            <a:pPr lvl="0"/>
            <a:r>
              <a:rPr lang="en-US" noProof="0"/>
              <a:t>Click to edit Master title style</a:t>
            </a:r>
            <a:endParaRPr lang="en-GB" noProof="0" dirty="0"/>
          </a:p>
        </p:txBody>
      </p:sp>
      <p:sp>
        <p:nvSpPr>
          <p:cNvPr id="36" name="Text Box 27"/>
          <p:cNvSpPr txBox="1">
            <a:spLocks noChangeArrowheads="1"/>
          </p:cNvSpPr>
          <p:nvPr userDrawn="1"/>
        </p:nvSpPr>
        <p:spPr bwMode="auto">
          <a:xfrm>
            <a:off x="842433" y="5680792"/>
            <a:ext cx="6688667" cy="99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a:spcBef>
                <a:spcPct val="50000"/>
              </a:spcBef>
            </a:pPr>
            <a:r>
              <a:rPr lang="en-US" sz="1067" noProof="0"/>
              <a:t>Issue/Revision: 0.0</a:t>
            </a:r>
          </a:p>
          <a:p>
            <a:pPr>
              <a:spcBef>
                <a:spcPct val="50000"/>
              </a:spcBef>
            </a:pPr>
            <a:r>
              <a:rPr lang="en-US" sz="1067" noProof="0"/>
              <a:t>Reference: </a:t>
            </a:r>
          </a:p>
          <a:p>
            <a:pPr>
              <a:spcBef>
                <a:spcPct val="50000"/>
              </a:spcBef>
            </a:pPr>
            <a:r>
              <a:rPr lang="en-US" sz="1067" noProof="0"/>
              <a:t>Status: </a:t>
            </a:r>
          </a:p>
          <a:p>
            <a:pPr>
              <a:spcBef>
                <a:spcPct val="50000"/>
              </a:spcBef>
            </a:pPr>
            <a:r>
              <a:rPr lang="en-US" sz="1067" noProof="0"/>
              <a:t>ESA UNCLASSIFIED - For Official Use</a:t>
            </a:r>
            <a:endParaRPr lang="en-GB" sz="1067" noProof="0" dirty="0"/>
          </a:p>
        </p:txBody>
      </p:sp>
      <p:pic>
        <p:nvPicPr>
          <p:cNvPr id="37" name="Picture 36" descr="16950723446_e7d8e1bfb9_o.jpg"/>
          <p:cNvPicPr>
            <a:picLocks noChangeAspect="1"/>
          </p:cNvPicPr>
          <p:nvPr userDrawn="1"/>
        </p:nvPicPr>
        <p:blipFill rotWithShape="1">
          <a:blip r:embed="rId3" cstate="print">
            <a:extLst>
              <a:ext uri="{28A0092B-C50C-407E-A947-70E740481C1C}">
                <a14:useLocalDpi xmlns:a14="http://schemas.microsoft.com/office/drawing/2010/main" val="0"/>
              </a:ext>
            </a:extLst>
          </a:blip>
          <a:srcRect l="28852" b="48267"/>
          <a:stretch/>
        </p:blipFill>
        <p:spPr>
          <a:xfrm rot="5400000">
            <a:off x="2667000" y="-2667001"/>
            <a:ext cx="6858001" cy="12192001"/>
          </a:xfrm>
          <a:prstGeom prst="rect">
            <a:avLst/>
          </a:prstGeom>
        </p:spPr>
      </p:pic>
      <p:pic>
        <p:nvPicPr>
          <p:cNvPr id="38" name="Picture 37"/>
          <p:cNvPicPr>
            <a:picLocks noChangeAspect="1"/>
          </p:cNvPicPr>
          <p:nvPr userDrawn="1"/>
        </p:nvPicPr>
        <p:blipFill rotWithShape="1">
          <a:blip r:embed="rId4" cstate="print">
            <a:extLst>
              <a:ext uri="{28A0092B-C50C-407E-A947-70E740481C1C}">
                <a14:useLocalDpi xmlns:a14="http://schemas.microsoft.com/office/drawing/2010/main" val="0"/>
              </a:ext>
            </a:extLst>
          </a:blip>
          <a:srcRect t="-2" b="28614"/>
          <a:stretch/>
        </p:blipFill>
        <p:spPr>
          <a:xfrm>
            <a:off x="10383890" y="208265"/>
            <a:ext cx="1613941" cy="624000"/>
          </a:xfrm>
          <a:prstGeom prst="rect">
            <a:avLst/>
          </a:prstGeom>
        </p:spPr>
      </p:pic>
      <p:sp>
        <p:nvSpPr>
          <p:cNvPr id="39" name="Text Box 58"/>
          <p:cNvSpPr txBox="1">
            <a:spLocks noChangeArrowheads="1"/>
          </p:cNvSpPr>
          <p:nvPr userDrawn="1"/>
        </p:nvSpPr>
        <p:spPr bwMode="auto">
          <a:xfrm>
            <a:off x="217099" y="6124764"/>
            <a:ext cx="668866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1067" noProof="0" dirty="0">
                <a:solidFill>
                  <a:schemeClr val="bg1">
                    <a:lumMod val="85000"/>
                  </a:schemeClr>
                </a:solidFill>
                <a:latin typeface="Arial" panose="020B0604020202020204" pitchFamily="34" charset="0"/>
                <a:cs typeface="Arial" panose="020B0604020202020204" pitchFamily="34" charset="0"/>
              </a:rPr>
              <a:t>ESA UNCLASSIFIED - For Official Use</a:t>
            </a:r>
            <a:endParaRPr lang="en-GB" sz="1067" noProof="0" dirty="0">
              <a:solidFill>
                <a:schemeClr val="bg1">
                  <a:lumMod val="85000"/>
                </a:schemeClr>
              </a:solidFill>
              <a:latin typeface="Arial" panose="020B0604020202020204" pitchFamily="34" charset="0"/>
              <a:cs typeface="Arial" panose="020B0604020202020204" pitchFamily="34" charset="0"/>
            </a:endParaRPr>
          </a:p>
        </p:txBody>
      </p:sp>
      <p:pic>
        <p:nvPicPr>
          <p:cNvPr id="40" name="Picture 39"/>
          <p:cNvPicPr>
            <a:picLocks noChangeAspect="1"/>
          </p:cNvPicPr>
          <p:nvPr userDrawn="1"/>
        </p:nvPicPr>
        <p:blipFill rotWithShape="1">
          <a:blip r:embed="rId5" cstate="print">
            <a:extLst>
              <a:ext uri="{28A0092B-C50C-407E-A947-70E740481C1C}">
                <a14:useLocalDpi xmlns:a14="http://schemas.microsoft.com/office/drawing/2010/main" val="0"/>
              </a:ext>
            </a:extLst>
          </a:blip>
          <a:srcRect t="83098" b="-5313"/>
          <a:stretch/>
        </p:blipFill>
        <p:spPr>
          <a:xfrm>
            <a:off x="10387200" y="6532800"/>
            <a:ext cx="1595883" cy="192000"/>
          </a:xfrm>
          <a:prstGeom prst="rect">
            <a:avLst/>
          </a:prstGeom>
        </p:spPr>
      </p:pic>
      <p:cxnSp>
        <p:nvCxnSpPr>
          <p:cNvPr id="41" name="Straight Connector 40"/>
          <p:cNvCxnSpPr/>
          <p:nvPr userDrawn="1"/>
        </p:nvCxnSpPr>
        <p:spPr>
          <a:xfrm>
            <a:off x="221243" y="6385584"/>
            <a:ext cx="1176637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42" name="Group 41"/>
          <p:cNvGrpSpPr/>
          <p:nvPr userDrawn="1"/>
        </p:nvGrpSpPr>
        <p:grpSpPr>
          <a:xfrm>
            <a:off x="158925" y="6553828"/>
            <a:ext cx="9069848" cy="149705"/>
            <a:chOff x="119194" y="4915370"/>
            <a:chExt cx="6802386" cy="112279"/>
          </a:xfrm>
        </p:grpSpPr>
        <p:grpSp>
          <p:nvGrpSpPr>
            <p:cNvPr id="43" name="Group 42"/>
            <p:cNvGrpSpPr/>
            <p:nvPr userDrawn="1"/>
          </p:nvGrpSpPr>
          <p:grpSpPr>
            <a:xfrm>
              <a:off x="119194" y="4916130"/>
              <a:ext cx="6802386" cy="111519"/>
              <a:chOff x="171652" y="6621093"/>
              <a:chExt cx="6802386" cy="111519"/>
            </a:xfrm>
          </p:grpSpPr>
          <p:pic>
            <p:nvPicPr>
              <p:cNvPr id="45" name="Picture 44"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8" name="Picture 47"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415218439"/>
      </p:ext>
    </p:extLst>
  </p:cSld>
  <p:clrMapOvr>
    <a:masterClrMapping/>
  </p:clrMapOvr>
  <p:timing>
    <p:tnLst>
      <p:par>
        <p:cTn id="1" dur="indefinite" restart="never" nodeType="tmRoot"/>
      </p:par>
    </p:tnLst>
  </p:timing>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21188019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Title &amp; Subtitle">
    <p:spTree>
      <p:nvGrpSpPr>
        <p:cNvPr id="1" name=""/>
        <p:cNvGrpSpPr/>
        <p:nvPr/>
      </p:nvGrpSpPr>
      <p:grpSpPr>
        <a:xfrm>
          <a:off x="0" y="0"/>
          <a:ext cx="0" cy="0"/>
          <a:chOff x="0" y="0"/>
          <a:chExt cx="0" cy="0"/>
        </a:xfrm>
      </p:grpSpPr>
      <p:pic>
        <p:nvPicPr>
          <p:cNvPr id="395" name="Image" descr="Image"/>
          <p:cNvPicPr>
            <a:picLocks noChangeAspect="1"/>
          </p:cNvPicPr>
          <p:nvPr/>
        </p:nvPicPr>
        <p:blipFill>
          <a:blip r:embed="rId2">
            <a:extLst/>
          </a:blip>
          <a:stretch>
            <a:fillRect/>
          </a:stretch>
        </p:blipFill>
        <p:spPr>
          <a:xfrm>
            <a:off x="10947795" y="80065"/>
            <a:ext cx="1151196" cy="455681"/>
          </a:xfrm>
          <a:prstGeom prst="rect">
            <a:avLst/>
          </a:prstGeom>
          <a:ln w="12700">
            <a:miter lim="400000"/>
          </a:ln>
        </p:spPr>
      </p:pic>
    </p:spTree>
    <p:extLst>
      <p:ext uri="{BB962C8B-B14F-4D97-AF65-F5344CB8AC3E}">
        <p14:creationId xmlns:p14="http://schemas.microsoft.com/office/powerpoint/2010/main" val="391668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image" Target="../media/image13.png"/><Relationship Id="rId26" Type="http://schemas.openxmlformats.org/officeDocument/2006/relationships/image" Target="../media/image21.png"/><Relationship Id="rId3" Type="http://schemas.openxmlformats.org/officeDocument/2006/relationships/slideLayout" Target="../slideLayouts/slideLayout3.xml"/><Relationship Id="rId21" Type="http://schemas.openxmlformats.org/officeDocument/2006/relationships/image" Target="../media/image16.png"/><Relationship Id="rId7" Type="http://schemas.openxmlformats.org/officeDocument/2006/relationships/image" Target="../media/image2.png"/><Relationship Id="rId12" Type="http://schemas.openxmlformats.org/officeDocument/2006/relationships/image" Target="../media/image7.png"/><Relationship Id="rId17" Type="http://schemas.openxmlformats.org/officeDocument/2006/relationships/image" Target="../media/image12.png"/><Relationship Id="rId25" Type="http://schemas.openxmlformats.org/officeDocument/2006/relationships/image" Target="../media/image20.png"/><Relationship Id="rId2" Type="http://schemas.openxmlformats.org/officeDocument/2006/relationships/slideLayout" Target="../slideLayouts/slideLayout2.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jpeg"/><Relationship Id="rId11" Type="http://schemas.openxmlformats.org/officeDocument/2006/relationships/image" Target="../media/image6.png"/><Relationship Id="rId24" Type="http://schemas.openxmlformats.org/officeDocument/2006/relationships/image" Target="../media/image19.png"/><Relationship Id="rId32" Type="http://schemas.openxmlformats.org/officeDocument/2006/relationships/image" Target="../media/image27.png"/><Relationship Id="rId5" Type="http://schemas.openxmlformats.org/officeDocument/2006/relationships/theme" Target="../theme/theme1.xml"/><Relationship Id="rId15" Type="http://schemas.openxmlformats.org/officeDocument/2006/relationships/image" Target="../media/image10.png"/><Relationship Id="rId23" Type="http://schemas.openxmlformats.org/officeDocument/2006/relationships/image" Target="../media/image18.png"/><Relationship Id="rId28" Type="http://schemas.openxmlformats.org/officeDocument/2006/relationships/image" Target="../media/image23.png"/><Relationship Id="rId10" Type="http://schemas.openxmlformats.org/officeDocument/2006/relationships/image" Target="../media/image5.png"/><Relationship Id="rId19" Type="http://schemas.openxmlformats.org/officeDocument/2006/relationships/image" Target="../media/image14.png"/><Relationship Id="rId31" Type="http://schemas.openxmlformats.org/officeDocument/2006/relationships/image" Target="../media/image26.png"/><Relationship Id="rId4" Type="http://schemas.openxmlformats.org/officeDocument/2006/relationships/slideLayout" Target="../slideLayouts/slideLayout4.xml"/><Relationship Id="rId9" Type="http://schemas.openxmlformats.org/officeDocument/2006/relationships/image" Target="../media/image4.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6491288"/>
            <a:ext cx="1219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8" descr="PPT_Footer.jp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44825" y="649128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28600" y="863600"/>
            <a:ext cx="11663363"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2" name="Text Box 34"/>
          <p:cNvSpPr txBox="1">
            <a:spLocks noChangeAspect="1" noChangeArrowheads="1"/>
          </p:cNvSpPr>
          <p:nvPr/>
        </p:nvSpPr>
        <p:spPr bwMode="auto">
          <a:xfrm>
            <a:off x="5973763" y="6296025"/>
            <a:ext cx="6027737" cy="147638"/>
          </a:xfrm>
          <a:prstGeom prst="rect">
            <a:avLst/>
          </a:prstGeom>
          <a:noFill/>
          <a:ln w="9525">
            <a:noFill/>
            <a:miter lim="800000"/>
            <a:headEnd/>
            <a:tailEnd/>
          </a:ln>
          <a:effectLst/>
        </p:spPr>
        <p:txBody>
          <a:bodyPr wrap="none" rIns="0"/>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eaLnBrk="1" hangingPunct="1">
              <a:spcBef>
                <a:spcPct val="50000"/>
              </a:spcBef>
              <a:defRPr/>
            </a:pPr>
            <a:r>
              <a:rPr lang="en-GB" altLang="en-US" sz="800" noProof="1" smtClean="0">
                <a:solidFill>
                  <a:schemeClr val="bg2"/>
                </a:solidFill>
                <a:latin typeface="Arial" pitchFamily="34" charset="0"/>
              </a:rPr>
              <a:t>Slide  </a:t>
            </a:r>
            <a:fld id="{41DF4D05-2C94-4248-88EB-CF7B6CD75591}" type="slidenum">
              <a:rPr altLang="en-US" sz="800" noProof="1" smtClean="0">
                <a:solidFill>
                  <a:schemeClr val="bg2"/>
                </a:solidFill>
                <a:latin typeface="Arial" pitchFamily="34" charset="0"/>
              </a:rPr>
              <a:pPr algn="r" eaLnBrk="1" hangingPunct="1">
                <a:spcBef>
                  <a:spcPct val="50000"/>
                </a:spcBef>
                <a:defRPr/>
              </a:pPr>
              <a:t>‹#›</a:t>
            </a:fld>
            <a:endParaRPr lang="en-GB" altLang="en-US" sz="800" noProof="1" smtClean="0">
              <a:solidFill>
                <a:schemeClr val="bg2"/>
              </a:solidFill>
              <a:latin typeface="Arial" pitchFamily="34" charset="0"/>
            </a:endParaRPr>
          </a:p>
        </p:txBody>
      </p:sp>
      <p:sp>
        <p:nvSpPr>
          <p:cNvPr id="1031" name="Rectangle 6"/>
          <p:cNvSpPr>
            <a:spLocks noGrp="1" noChangeArrowheads="1"/>
          </p:cNvSpPr>
          <p:nvPr>
            <p:ph type="title"/>
          </p:nvPr>
        </p:nvSpPr>
        <p:spPr bwMode="auto">
          <a:xfrm>
            <a:off x="190500" y="160338"/>
            <a:ext cx="95678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smtClean="0"/>
              <a:t>Click to edit Master title style</a:t>
            </a:r>
            <a:endParaRPr lang="en-GB" altLang="en-US" smtClean="0"/>
          </a:p>
        </p:txBody>
      </p:sp>
      <p:pic>
        <p:nvPicPr>
          <p:cNvPr id="1032" name="Picture 34"/>
          <p:cNvPicPr>
            <a:picLocks noChangeAspect="1"/>
          </p:cNvPicPr>
          <p:nvPr userDrawn="1"/>
        </p:nvPicPr>
        <p:blipFill>
          <a:blip r:embed="rId8">
            <a:extLst>
              <a:ext uri="{28A0092B-C50C-407E-A947-70E740481C1C}">
                <a14:useLocalDpi xmlns:a14="http://schemas.microsoft.com/office/drawing/2010/main" val="0"/>
              </a:ext>
            </a:extLst>
          </a:blip>
          <a:srcRect t="-2" b="23122"/>
          <a:stretch>
            <a:fillRect/>
          </a:stretch>
        </p:blipFill>
        <p:spPr bwMode="auto">
          <a:xfrm>
            <a:off x="10787063" y="155575"/>
            <a:ext cx="12096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60"/>
          <p:cNvGrpSpPr>
            <a:grpSpLocks/>
          </p:cNvGrpSpPr>
          <p:nvPr userDrawn="1"/>
        </p:nvGrpSpPr>
        <p:grpSpPr bwMode="auto">
          <a:xfrm>
            <a:off x="225425" y="6621463"/>
            <a:ext cx="6826250" cy="111125"/>
            <a:chOff x="226046" y="6621472"/>
            <a:chExt cx="6826250" cy="111125"/>
          </a:xfrm>
        </p:grpSpPr>
        <p:pic>
          <p:nvPicPr>
            <p:cNvPr id="1034" name="Picture 63" descr="at.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64" descr="be.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65" descr="ca.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66" descr="ch.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67" descr="cz.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68" descr="de.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69" descr="dk.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70" descr="ee.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71" descr="es.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72" descr="fi.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73" descr="fr.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74" descr="gr.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75" descr="hu.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76" descr="ie.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77" descr="i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78" descr="lu.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79" descr="nl.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80" descr="no.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81" descr="pl.png"/>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82" descr="pt.png"/>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83" descr="ro.png"/>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84" descr="se.png"/>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85" descr="uk.png"/>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86" descr="si.png"/>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6947" r:id="rId1"/>
    <p:sldLayoutId id="2147486931" r:id="rId2"/>
    <p:sldLayoutId id="2147486944" r:id="rId3"/>
    <p:sldLayoutId id="2147486945" r:id="rId4"/>
  </p:sldLayoutIdLst>
  <p:timing>
    <p:tnLst>
      <p:par>
        <p:cTn id="1" dur="indefinite" restart="never" nodeType="tmRoot"/>
      </p:par>
    </p:tnLst>
  </p:timing>
  <p:hf sldNum="0" hdr="0" dt="0"/>
  <p:txStyles>
    <p:titleStyle>
      <a:lvl1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itchFamily="34" charset="0"/>
        <a:defRPr sz="1600">
          <a:solidFill>
            <a:schemeClr val="bg2"/>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600">
          <a:solidFill>
            <a:schemeClr val="bg2"/>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600">
          <a:solidFill>
            <a:schemeClr val="bg2"/>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600">
          <a:solidFill>
            <a:schemeClr val="bg2"/>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600">
          <a:solidFill>
            <a:schemeClr val="bg2"/>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0.png"/><Relationship Id="rId18" Type="http://schemas.openxmlformats.org/officeDocument/2006/relationships/image" Target="../media/image65.png"/><Relationship Id="rId26" Type="http://schemas.openxmlformats.org/officeDocument/2006/relationships/image" Target="../media/image73.png"/><Relationship Id="rId3" Type="http://schemas.openxmlformats.org/officeDocument/2006/relationships/image" Target="../media/image124.jpeg"/><Relationship Id="rId21" Type="http://schemas.openxmlformats.org/officeDocument/2006/relationships/image" Target="../media/image68.png"/><Relationship Id="rId7" Type="http://schemas.openxmlformats.org/officeDocument/2006/relationships/image" Target="../media/image56.png"/><Relationship Id="rId12" Type="http://schemas.openxmlformats.org/officeDocument/2006/relationships/image" Target="../media/image59.png"/><Relationship Id="rId17" Type="http://schemas.openxmlformats.org/officeDocument/2006/relationships/image" Target="../media/image64.png"/><Relationship Id="rId25" Type="http://schemas.openxmlformats.org/officeDocument/2006/relationships/image" Target="../media/image72.png"/><Relationship Id="rId2" Type="http://schemas.openxmlformats.org/officeDocument/2006/relationships/notesSlide" Target="../notesSlides/notesSlide10.xml"/><Relationship Id="rId16" Type="http://schemas.openxmlformats.org/officeDocument/2006/relationships/image" Target="../media/image63.png"/><Relationship Id="rId20" Type="http://schemas.openxmlformats.org/officeDocument/2006/relationships/image" Target="../media/image67.png"/><Relationship Id="rId29"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126.png"/><Relationship Id="rId11" Type="http://schemas.openxmlformats.org/officeDocument/2006/relationships/image" Target="../media/image8.png"/><Relationship Id="rId24" Type="http://schemas.openxmlformats.org/officeDocument/2006/relationships/image" Target="../media/image71.png"/><Relationship Id="rId5" Type="http://schemas.openxmlformats.org/officeDocument/2006/relationships/image" Target="../media/image54.png"/><Relationship Id="rId15" Type="http://schemas.openxmlformats.org/officeDocument/2006/relationships/image" Target="../media/image62.png"/><Relationship Id="rId23" Type="http://schemas.openxmlformats.org/officeDocument/2006/relationships/image" Target="../media/image70.png"/><Relationship Id="rId28" Type="http://schemas.openxmlformats.org/officeDocument/2006/relationships/image" Target="../media/image75.png"/><Relationship Id="rId10" Type="http://schemas.openxmlformats.org/officeDocument/2006/relationships/image" Target="../media/image58.png"/><Relationship Id="rId19" Type="http://schemas.openxmlformats.org/officeDocument/2006/relationships/image" Target="../media/image66.png"/><Relationship Id="rId4" Type="http://schemas.openxmlformats.org/officeDocument/2006/relationships/image" Target="../media/image125.png"/><Relationship Id="rId9" Type="http://schemas.openxmlformats.org/officeDocument/2006/relationships/image" Target="../media/image57.png"/><Relationship Id="rId14" Type="http://schemas.openxmlformats.org/officeDocument/2006/relationships/image" Target="../media/image61.png"/><Relationship Id="rId22" Type="http://schemas.openxmlformats.org/officeDocument/2006/relationships/image" Target="../media/image69.png"/><Relationship Id="rId27" Type="http://schemas.openxmlformats.org/officeDocument/2006/relationships/image" Target="../media/image74.png"/><Relationship Id="rId30" Type="http://schemas.openxmlformats.org/officeDocument/2006/relationships/image" Target="../media/image77.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9" Type="http://schemas.microsoft.com/office/2007/relationships/hdphoto" Target="../media/hdphoto24.wdp"/><Relationship Id="rId3" Type="http://schemas.openxmlformats.org/officeDocument/2006/relationships/image" Target="../media/image54.png"/><Relationship Id="rId21" Type="http://schemas.openxmlformats.org/officeDocument/2006/relationships/image" Target="../media/image71.png"/><Relationship Id="rId34" Type="http://schemas.openxmlformats.org/officeDocument/2006/relationships/image" Target="../media/image130.png"/><Relationship Id="rId42" Type="http://schemas.openxmlformats.org/officeDocument/2006/relationships/image" Target="../media/image122.png"/><Relationship Id="rId7" Type="http://schemas.openxmlformats.org/officeDocument/2006/relationships/image" Target="../media/image58.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33" Type="http://schemas.microsoft.com/office/2007/relationships/hdphoto" Target="../media/hdphoto21.wdp"/><Relationship Id="rId38" Type="http://schemas.openxmlformats.org/officeDocument/2006/relationships/image" Target="../media/image132.png"/><Relationship Id="rId2" Type="http://schemas.openxmlformats.org/officeDocument/2006/relationships/notesSlide" Target="../notesSlides/notesSlide11.xml"/><Relationship Id="rId16" Type="http://schemas.openxmlformats.org/officeDocument/2006/relationships/image" Target="../media/image66.png"/><Relationship Id="rId20" Type="http://schemas.openxmlformats.org/officeDocument/2006/relationships/image" Target="../media/image70.png"/><Relationship Id="rId29" Type="http://schemas.microsoft.com/office/2007/relationships/hdphoto" Target="../media/hdphoto19.wdp"/><Relationship Id="rId41" Type="http://schemas.microsoft.com/office/2007/relationships/hdphoto" Target="../media/hdphoto17.wdp"/><Relationship Id="rId1" Type="http://schemas.openxmlformats.org/officeDocument/2006/relationships/slideLayout" Target="../slideLayouts/slideLayout3.xml"/><Relationship Id="rId6" Type="http://schemas.openxmlformats.org/officeDocument/2006/relationships/image" Target="../media/image57.png"/><Relationship Id="rId11" Type="http://schemas.openxmlformats.org/officeDocument/2006/relationships/image" Target="../media/image61.png"/><Relationship Id="rId24" Type="http://schemas.openxmlformats.org/officeDocument/2006/relationships/image" Target="../media/image74.png"/><Relationship Id="rId32" Type="http://schemas.openxmlformats.org/officeDocument/2006/relationships/image" Target="../media/image129.png"/><Relationship Id="rId37" Type="http://schemas.microsoft.com/office/2007/relationships/hdphoto" Target="../media/hdphoto23.wdp"/><Relationship Id="rId40" Type="http://schemas.openxmlformats.org/officeDocument/2006/relationships/image" Target="../media/image121.png"/><Relationship Id="rId5" Type="http://schemas.openxmlformats.org/officeDocument/2006/relationships/image" Target="../media/image5.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127.png"/><Relationship Id="rId36" Type="http://schemas.openxmlformats.org/officeDocument/2006/relationships/image" Target="../media/image131.png"/><Relationship Id="rId10" Type="http://schemas.openxmlformats.org/officeDocument/2006/relationships/image" Target="../media/image60.png"/><Relationship Id="rId19" Type="http://schemas.openxmlformats.org/officeDocument/2006/relationships/image" Target="../media/image69.png"/><Relationship Id="rId31" Type="http://schemas.microsoft.com/office/2007/relationships/hdphoto" Target="../media/hdphoto20.wdp"/><Relationship Id="rId44" Type="http://schemas.openxmlformats.org/officeDocument/2006/relationships/image" Target="../media/image133.png"/><Relationship Id="rId4" Type="http://schemas.openxmlformats.org/officeDocument/2006/relationships/image" Target="../media/image56.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128.png"/><Relationship Id="rId35" Type="http://schemas.microsoft.com/office/2007/relationships/hdphoto" Target="../media/hdphoto22.wdp"/><Relationship Id="rId43" Type="http://schemas.microsoft.com/office/2007/relationships/hdphoto" Target="../media/hdphoto18.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0.png"/><Relationship Id="rId18" Type="http://schemas.openxmlformats.org/officeDocument/2006/relationships/image" Target="../media/image65.png"/><Relationship Id="rId26" Type="http://schemas.openxmlformats.org/officeDocument/2006/relationships/image" Target="../media/image73.png"/><Relationship Id="rId3" Type="http://schemas.openxmlformats.org/officeDocument/2006/relationships/slideLayout" Target="../slideLayouts/slideLayout3.xml"/><Relationship Id="rId21" Type="http://schemas.openxmlformats.org/officeDocument/2006/relationships/image" Target="../media/image68.png"/><Relationship Id="rId7" Type="http://schemas.openxmlformats.org/officeDocument/2006/relationships/image" Target="../media/image56.png"/><Relationship Id="rId12" Type="http://schemas.openxmlformats.org/officeDocument/2006/relationships/image" Target="../media/image59.png"/><Relationship Id="rId17" Type="http://schemas.openxmlformats.org/officeDocument/2006/relationships/image" Target="../media/image64.png"/><Relationship Id="rId25" Type="http://schemas.openxmlformats.org/officeDocument/2006/relationships/image" Target="../media/image72.png"/><Relationship Id="rId2" Type="http://schemas.openxmlformats.org/officeDocument/2006/relationships/video" Target="../media/media1.mp4"/><Relationship Id="rId16" Type="http://schemas.openxmlformats.org/officeDocument/2006/relationships/image" Target="../media/image63.png"/><Relationship Id="rId20" Type="http://schemas.openxmlformats.org/officeDocument/2006/relationships/image" Target="../media/image67.png"/><Relationship Id="rId29" Type="http://schemas.openxmlformats.org/officeDocument/2006/relationships/image" Target="../media/image76.png"/><Relationship Id="rId1" Type="http://schemas.microsoft.com/office/2007/relationships/media" Target="../media/media1.mp4"/><Relationship Id="rId6" Type="http://schemas.openxmlformats.org/officeDocument/2006/relationships/image" Target="../media/image55.png"/><Relationship Id="rId11" Type="http://schemas.openxmlformats.org/officeDocument/2006/relationships/image" Target="../media/image8.png"/><Relationship Id="rId24" Type="http://schemas.openxmlformats.org/officeDocument/2006/relationships/image" Target="../media/image71.png"/><Relationship Id="rId5" Type="http://schemas.openxmlformats.org/officeDocument/2006/relationships/image" Target="../media/image54.png"/><Relationship Id="rId15" Type="http://schemas.openxmlformats.org/officeDocument/2006/relationships/image" Target="../media/image62.png"/><Relationship Id="rId23" Type="http://schemas.openxmlformats.org/officeDocument/2006/relationships/image" Target="../media/image70.png"/><Relationship Id="rId28" Type="http://schemas.openxmlformats.org/officeDocument/2006/relationships/image" Target="../media/image75.png"/><Relationship Id="rId10" Type="http://schemas.openxmlformats.org/officeDocument/2006/relationships/image" Target="../media/image58.png"/><Relationship Id="rId19" Type="http://schemas.openxmlformats.org/officeDocument/2006/relationships/image" Target="../media/image66.png"/><Relationship Id="rId4" Type="http://schemas.openxmlformats.org/officeDocument/2006/relationships/notesSlide" Target="../notesSlides/notesSlide2.xml"/><Relationship Id="rId9" Type="http://schemas.openxmlformats.org/officeDocument/2006/relationships/image" Target="../media/image57.png"/><Relationship Id="rId14" Type="http://schemas.openxmlformats.org/officeDocument/2006/relationships/image" Target="../media/image61.png"/><Relationship Id="rId22" Type="http://schemas.openxmlformats.org/officeDocument/2006/relationships/image" Target="../media/image69.png"/><Relationship Id="rId27" Type="http://schemas.openxmlformats.org/officeDocument/2006/relationships/image" Target="../media/image74.png"/><Relationship Id="rId30"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78.jpg"/><Relationship Id="rId21" Type="http://schemas.openxmlformats.org/officeDocument/2006/relationships/image" Target="../media/image70.png"/><Relationship Id="rId7" Type="http://schemas.openxmlformats.org/officeDocument/2006/relationships/image" Target="../media/image57.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notesSlide" Target="../notesSlides/notesSlide3.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60.png"/><Relationship Id="rId24" Type="http://schemas.openxmlformats.org/officeDocument/2006/relationships/image" Target="../media/image73.png"/><Relationship Id="rId5" Type="http://schemas.openxmlformats.org/officeDocument/2006/relationships/image" Target="../media/image56.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7.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4.png"/><Relationship Id="rId9" Type="http://schemas.openxmlformats.org/officeDocument/2006/relationships/image" Target="../media/image8.pn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png"/></Relationships>
</file>

<file path=ppt/slides/_rels/slide4.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86.png"/><Relationship Id="rId26" Type="http://schemas.openxmlformats.org/officeDocument/2006/relationships/image" Target="../media/image90.png"/><Relationship Id="rId39" Type="http://schemas.openxmlformats.org/officeDocument/2006/relationships/image" Target="../media/image59.png"/><Relationship Id="rId21" Type="http://schemas.microsoft.com/office/2007/relationships/hdphoto" Target="../media/hdphoto9.wdp"/><Relationship Id="rId34" Type="http://schemas.openxmlformats.org/officeDocument/2006/relationships/image" Target="../media/image56.png"/><Relationship Id="rId42" Type="http://schemas.openxmlformats.org/officeDocument/2006/relationships/image" Target="../media/image62.png"/><Relationship Id="rId47" Type="http://schemas.openxmlformats.org/officeDocument/2006/relationships/image" Target="../media/image67.png"/><Relationship Id="rId50" Type="http://schemas.openxmlformats.org/officeDocument/2006/relationships/image" Target="../media/image70.png"/><Relationship Id="rId55" Type="http://schemas.openxmlformats.org/officeDocument/2006/relationships/image" Target="../media/image75.png"/><Relationship Id="rId7" Type="http://schemas.microsoft.com/office/2007/relationships/hdphoto" Target="../media/hdphoto2.wdp"/><Relationship Id="rId12" Type="http://schemas.openxmlformats.org/officeDocument/2006/relationships/image" Target="../media/image83.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38" Type="http://schemas.openxmlformats.org/officeDocument/2006/relationships/image" Target="../media/image8.png"/><Relationship Id="rId46" Type="http://schemas.openxmlformats.org/officeDocument/2006/relationships/image" Target="../media/image66.png"/><Relationship Id="rId2" Type="http://schemas.openxmlformats.org/officeDocument/2006/relationships/notesSlide" Target="../notesSlides/notesSlide4.xml"/><Relationship Id="rId16" Type="http://schemas.openxmlformats.org/officeDocument/2006/relationships/image" Target="../media/image85.png"/><Relationship Id="rId20" Type="http://schemas.openxmlformats.org/officeDocument/2006/relationships/image" Target="../media/image87.png"/><Relationship Id="rId29" Type="http://schemas.microsoft.com/office/2007/relationships/hdphoto" Target="../media/hdphoto13.wdp"/><Relationship Id="rId41" Type="http://schemas.openxmlformats.org/officeDocument/2006/relationships/image" Target="../media/image61.png"/><Relationship Id="rId54"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80.png"/><Relationship Id="rId11" Type="http://schemas.microsoft.com/office/2007/relationships/hdphoto" Target="../media/hdphoto4.wdp"/><Relationship Id="rId24" Type="http://schemas.openxmlformats.org/officeDocument/2006/relationships/image" Target="../media/image89.png"/><Relationship Id="rId32" Type="http://schemas.openxmlformats.org/officeDocument/2006/relationships/image" Target="../media/image93.png"/><Relationship Id="rId37" Type="http://schemas.openxmlformats.org/officeDocument/2006/relationships/image" Target="../media/image58.png"/><Relationship Id="rId40" Type="http://schemas.openxmlformats.org/officeDocument/2006/relationships/image" Target="../media/image60.png"/><Relationship Id="rId45" Type="http://schemas.openxmlformats.org/officeDocument/2006/relationships/image" Target="../media/image65.png"/><Relationship Id="rId53" Type="http://schemas.openxmlformats.org/officeDocument/2006/relationships/image" Target="../media/image73.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91.png"/><Relationship Id="rId36" Type="http://schemas.openxmlformats.org/officeDocument/2006/relationships/image" Target="../media/image57.png"/><Relationship Id="rId49" Type="http://schemas.openxmlformats.org/officeDocument/2006/relationships/image" Target="../media/image69.png"/><Relationship Id="rId57" Type="http://schemas.openxmlformats.org/officeDocument/2006/relationships/image" Target="../media/image77.png"/><Relationship Id="rId10" Type="http://schemas.openxmlformats.org/officeDocument/2006/relationships/image" Target="../media/image82.png"/><Relationship Id="rId19" Type="http://schemas.microsoft.com/office/2007/relationships/hdphoto" Target="../media/hdphoto8.wdp"/><Relationship Id="rId31" Type="http://schemas.microsoft.com/office/2007/relationships/hdphoto" Target="../media/hdphoto14.wdp"/><Relationship Id="rId44" Type="http://schemas.openxmlformats.org/officeDocument/2006/relationships/image" Target="../media/image64.png"/><Relationship Id="rId52" Type="http://schemas.openxmlformats.org/officeDocument/2006/relationships/image" Target="../media/image72.png"/><Relationship Id="rId4" Type="http://schemas.openxmlformats.org/officeDocument/2006/relationships/image" Target="../media/image79.png"/><Relationship Id="rId9" Type="http://schemas.microsoft.com/office/2007/relationships/hdphoto" Target="../media/hdphoto3.wdp"/><Relationship Id="rId14" Type="http://schemas.openxmlformats.org/officeDocument/2006/relationships/image" Target="../media/image84.png"/><Relationship Id="rId22" Type="http://schemas.openxmlformats.org/officeDocument/2006/relationships/image" Target="../media/image88.png"/><Relationship Id="rId27" Type="http://schemas.microsoft.com/office/2007/relationships/hdphoto" Target="../media/hdphoto12.wdp"/><Relationship Id="rId30" Type="http://schemas.openxmlformats.org/officeDocument/2006/relationships/image" Target="../media/image92.png"/><Relationship Id="rId35" Type="http://schemas.openxmlformats.org/officeDocument/2006/relationships/image" Target="../media/image5.png"/><Relationship Id="rId43" Type="http://schemas.openxmlformats.org/officeDocument/2006/relationships/image" Target="../media/image63.png"/><Relationship Id="rId48" Type="http://schemas.openxmlformats.org/officeDocument/2006/relationships/image" Target="../media/image68.png"/><Relationship Id="rId56" Type="http://schemas.openxmlformats.org/officeDocument/2006/relationships/image" Target="../media/image76.png"/><Relationship Id="rId8" Type="http://schemas.openxmlformats.org/officeDocument/2006/relationships/image" Target="../media/image81.png"/><Relationship Id="rId51" Type="http://schemas.openxmlformats.org/officeDocument/2006/relationships/image" Target="../media/image71.png"/><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58.png"/><Relationship Id="rId18" Type="http://schemas.openxmlformats.org/officeDocument/2006/relationships/image" Target="../media/image62.png"/><Relationship Id="rId26" Type="http://schemas.openxmlformats.org/officeDocument/2006/relationships/image" Target="../media/image70.png"/><Relationship Id="rId3" Type="http://schemas.openxmlformats.org/officeDocument/2006/relationships/image" Target="../media/image94.jpeg"/><Relationship Id="rId21" Type="http://schemas.openxmlformats.org/officeDocument/2006/relationships/image" Target="../media/image65.png"/><Relationship Id="rId34" Type="http://schemas.openxmlformats.org/officeDocument/2006/relationships/image" Target="../media/image54.png"/><Relationship Id="rId7" Type="http://schemas.openxmlformats.org/officeDocument/2006/relationships/image" Target="../media/image98.png"/><Relationship Id="rId12" Type="http://schemas.openxmlformats.org/officeDocument/2006/relationships/image" Target="../media/image57.png"/><Relationship Id="rId17" Type="http://schemas.openxmlformats.org/officeDocument/2006/relationships/image" Target="../media/image61.png"/><Relationship Id="rId25" Type="http://schemas.openxmlformats.org/officeDocument/2006/relationships/image" Target="../media/image69.png"/><Relationship Id="rId33" Type="http://schemas.openxmlformats.org/officeDocument/2006/relationships/image" Target="../media/image77.png"/><Relationship Id="rId2" Type="http://schemas.openxmlformats.org/officeDocument/2006/relationships/notesSlide" Target="../notesSlides/notesSlide5.xml"/><Relationship Id="rId16" Type="http://schemas.openxmlformats.org/officeDocument/2006/relationships/image" Target="../media/image60.png"/><Relationship Id="rId20" Type="http://schemas.openxmlformats.org/officeDocument/2006/relationships/image" Target="../media/image64.png"/><Relationship Id="rId29"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97.png"/><Relationship Id="rId11" Type="http://schemas.openxmlformats.org/officeDocument/2006/relationships/image" Target="../media/image5.png"/><Relationship Id="rId24" Type="http://schemas.openxmlformats.org/officeDocument/2006/relationships/image" Target="../media/image68.png"/><Relationship Id="rId32" Type="http://schemas.openxmlformats.org/officeDocument/2006/relationships/image" Target="../media/image76.png"/><Relationship Id="rId5" Type="http://schemas.openxmlformats.org/officeDocument/2006/relationships/image" Target="../media/image96.png"/><Relationship Id="rId15" Type="http://schemas.openxmlformats.org/officeDocument/2006/relationships/image" Target="../media/image59.png"/><Relationship Id="rId23" Type="http://schemas.openxmlformats.org/officeDocument/2006/relationships/image" Target="../media/image67.png"/><Relationship Id="rId28" Type="http://schemas.openxmlformats.org/officeDocument/2006/relationships/image" Target="../media/image72.png"/><Relationship Id="rId10" Type="http://schemas.openxmlformats.org/officeDocument/2006/relationships/image" Target="../media/image56.png"/><Relationship Id="rId19" Type="http://schemas.openxmlformats.org/officeDocument/2006/relationships/image" Target="../media/image63.png"/><Relationship Id="rId31" Type="http://schemas.openxmlformats.org/officeDocument/2006/relationships/image" Target="../media/image75.png"/><Relationship Id="rId4" Type="http://schemas.openxmlformats.org/officeDocument/2006/relationships/image" Target="../media/image95.jpeg"/><Relationship Id="rId9" Type="http://schemas.openxmlformats.org/officeDocument/2006/relationships/image" Target="../media/image100.png"/><Relationship Id="rId14" Type="http://schemas.openxmlformats.org/officeDocument/2006/relationships/image" Target="../media/image8.png"/><Relationship Id="rId22" Type="http://schemas.openxmlformats.org/officeDocument/2006/relationships/image" Target="../media/image66.png"/><Relationship Id="rId27" Type="http://schemas.openxmlformats.org/officeDocument/2006/relationships/image" Target="../media/image71.png"/><Relationship Id="rId30" Type="http://schemas.openxmlformats.org/officeDocument/2006/relationships/image" Target="../media/image74.png"/></Relationships>
</file>

<file path=ppt/slides/_rels/slide6.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57.png"/><Relationship Id="rId18" Type="http://schemas.openxmlformats.org/officeDocument/2006/relationships/image" Target="../media/image61.png"/><Relationship Id="rId26" Type="http://schemas.openxmlformats.org/officeDocument/2006/relationships/image" Target="../media/image69.png"/><Relationship Id="rId3" Type="http://schemas.openxmlformats.org/officeDocument/2006/relationships/slideLayout" Target="../slideLayouts/slideLayout3.xml"/><Relationship Id="rId21" Type="http://schemas.openxmlformats.org/officeDocument/2006/relationships/image" Target="../media/image64.png"/><Relationship Id="rId34" Type="http://schemas.openxmlformats.org/officeDocument/2006/relationships/image" Target="../media/image77.png"/><Relationship Id="rId7" Type="http://schemas.openxmlformats.org/officeDocument/2006/relationships/image" Target="../media/image103.jpeg"/><Relationship Id="rId12" Type="http://schemas.openxmlformats.org/officeDocument/2006/relationships/image" Target="../media/image5.png"/><Relationship Id="rId17" Type="http://schemas.openxmlformats.org/officeDocument/2006/relationships/image" Target="../media/image60.png"/><Relationship Id="rId25" Type="http://schemas.openxmlformats.org/officeDocument/2006/relationships/image" Target="../media/image68.png"/><Relationship Id="rId33" Type="http://schemas.openxmlformats.org/officeDocument/2006/relationships/image" Target="../media/image76.png"/><Relationship Id="rId2" Type="http://schemas.openxmlformats.org/officeDocument/2006/relationships/video" Target="../media/media2.mp4"/><Relationship Id="rId16" Type="http://schemas.openxmlformats.org/officeDocument/2006/relationships/image" Target="../media/image59.png"/><Relationship Id="rId20" Type="http://schemas.openxmlformats.org/officeDocument/2006/relationships/image" Target="../media/image63.png"/><Relationship Id="rId29" Type="http://schemas.openxmlformats.org/officeDocument/2006/relationships/image" Target="../media/image72.png"/><Relationship Id="rId1" Type="http://schemas.microsoft.com/office/2007/relationships/media" Target="../media/media2.mp4"/><Relationship Id="rId6" Type="http://schemas.openxmlformats.org/officeDocument/2006/relationships/image" Target="../media/image102.jpeg"/><Relationship Id="rId11" Type="http://schemas.openxmlformats.org/officeDocument/2006/relationships/image" Target="../media/image56.png"/><Relationship Id="rId24" Type="http://schemas.openxmlformats.org/officeDocument/2006/relationships/image" Target="../media/image67.png"/><Relationship Id="rId32" Type="http://schemas.openxmlformats.org/officeDocument/2006/relationships/image" Target="../media/image75.png"/><Relationship Id="rId5" Type="http://schemas.openxmlformats.org/officeDocument/2006/relationships/image" Target="../media/image101.png"/><Relationship Id="rId15" Type="http://schemas.openxmlformats.org/officeDocument/2006/relationships/image" Target="../media/image8.png"/><Relationship Id="rId23" Type="http://schemas.openxmlformats.org/officeDocument/2006/relationships/image" Target="../media/image66.png"/><Relationship Id="rId28" Type="http://schemas.openxmlformats.org/officeDocument/2006/relationships/image" Target="../media/image71.png"/><Relationship Id="rId10" Type="http://schemas.openxmlformats.org/officeDocument/2006/relationships/image" Target="../media/image54.png"/><Relationship Id="rId19" Type="http://schemas.openxmlformats.org/officeDocument/2006/relationships/image" Target="../media/image62.png"/><Relationship Id="rId31" Type="http://schemas.openxmlformats.org/officeDocument/2006/relationships/image" Target="../media/image74.png"/><Relationship Id="rId4" Type="http://schemas.openxmlformats.org/officeDocument/2006/relationships/notesSlide" Target="../notesSlides/notesSlide6.xml"/><Relationship Id="rId9" Type="http://schemas.openxmlformats.org/officeDocument/2006/relationships/image" Target="../media/image105.jpeg"/><Relationship Id="rId14" Type="http://schemas.openxmlformats.org/officeDocument/2006/relationships/image" Target="../media/image58.png"/><Relationship Id="rId22" Type="http://schemas.openxmlformats.org/officeDocument/2006/relationships/image" Target="../media/image65.png"/><Relationship Id="rId27" Type="http://schemas.openxmlformats.org/officeDocument/2006/relationships/image" Target="../media/image70.png"/><Relationship Id="rId30" Type="http://schemas.openxmlformats.org/officeDocument/2006/relationships/image" Target="../media/image73.png"/></Relationships>
</file>

<file path=ppt/slides/_rels/slide7.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58.png"/><Relationship Id="rId18" Type="http://schemas.openxmlformats.org/officeDocument/2006/relationships/image" Target="../media/image62.png"/><Relationship Id="rId26" Type="http://schemas.openxmlformats.org/officeDocument/2006/relationships/image" Target="../media/image70.png"/><Relationship Id="rId3" Type="http://schemas.openxmlformats.org/officeDocument/2006/relationships/image" Target="../media/image106.jpeg"/><Relationship Id="rId21" Type="http://schemas.openxmlformats.org/officeDocument/2006/relationships/image" Target="../media/image65.png"/><Relationship Id="rId7" Type="http://schemas.openxmlformats.org/officeDocument/2006/relationships/image" Target="../media/image110.jpeg"/><Relationship Id="rId12" Type="http://schemas.openxmlformats.org/officeDocument/2006/relationships/image" Target="../media/image57.png"/><Relationship Id="rId17" Type="http://schemas.openxmlformats.org/officeDocument/2006/relationships/image" Target="../media/image61.png"/><Relationship Id="rId25" Type="http://schemas.openxmlformats.org/officeDocument/2006/relationships/image" Target="../media/image69.png"/><Relationship Id="rId33" Type="http://schemas.openxmlformats.org/officeDocument/2006/relationships/image" Target="../media/image77.png"/><Relationship Id="rId2" Type="http://schemas.openxmlformats.org/officeDocument/2006/relationships/notesSlide" Target="../notesSlides/notesSlide7.xml"/><Relationship Id="rId16" Type="http://schemas.openxmlformats.org/officeDocument/2006/relationships/image" Target="../media/image60.png"/><Relationship Id="rId20" Type="http://schemas.openxmlformats.org/officeDocument/2006/relationships/image" Target="../media/image64.png"/><Relationship Id="rId29"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109.jpeg"/><Relationship Id="rId11" Type="http://schemas.openxmlformats.org/officeDocument/2006/relationships/image" Target="../media/image5.png"/><Relationship Id="rId24" Type="http://schemas.openxmlformats.org/officeDocument/2006/relationships/image" Target="../media/image68.png"/><Relationship Id="rId32" Type="http://schemas.openxmlformats.org/officeDocument/2006/relationships/image" Target="../media/image76.png"/><Relationship Id="rId5" Type="http://schemas.openxmlformats.org/officeDocument/2006/relationships/image" Target="../media/image108.jpeg"/><Relationship Id="rId15" Type="http://schemas.openxmlformats.org/officeDocument/2006/relationships/image" Target="../media/image59.png"/><Relationship Id="rId23" Type="http://schemas.openxmlformats.org/officeDocument/2006/relationships/image" Target="../media/image67.png"/><Relationship Id="rId28" Type="http://schemas.openxmlformats.org/officeDocument/2006/relationships/image" Target="../media/image72.png"/><Relationship Id="rId10" Type="http://schemas.openxmlformats.org/officeDocument/2006/relationships/image" Target="../media/image56.png"/><Relationship Id="rId19" Type="http://schemas.openxmlformats.org/officeDocument/2006/relationships/image" Target="../media/image63.png"/><Relationship Id="rId31" Type="http://schemas.openxmlformats.org/officeDocument/2006/relationships/image" Target="../media/image75.png"/><Relationship Id="rId4" Type="http://schemas.openxmlformats.org/officeDocument/2006/relationships/image" Target="../media/image107.jpeg"/><Relationship Id="rId9" Type="http://schemas.openxmlformats.org/officeDocument/2006/relationships/image" Target="../media/image54.png"/><Relationship Id="rId14" Type="http://schemas.openxmlformats.org/officeDocument/2006/relationships/image" Target="../media/image8.png"/><Relationship Id="rId22" Type="http://schemas.openxmlformats.org/officeDocument/2006/relationships/image" Target="../media/image66.png"/><Relationship Id="rId27" Type="http://schemas.openxmlformats.org/officeDocument/2006/relationships/image" Target="../media/image71.png"/><Relationship Id="rId30" Type="http://schemas.openxmlformats.org/officeDocument/2006/relationships/image" Target="../media/image74.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112.png"/><Relationship Id="rId21" Type="http://schemas.openxmlformats.org/officeDocument/2006/relationships/image" Target="../media/image70.png"/><Relationship Id="rId7" Type="http://schemas.openxmlformats.org/officeDocument/2006/relationships/image" Target="../media/image57.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notesSlide" Target="../notesSlides/notesSlide8.xml"/><Relationship Id="rId16" Type="http://schemas.openxmlformats.org/officeDocument/2006/relationships/image" Target="../media/image65.png"/><Relationship Id="rId20" Type="http://schemas.openxmlformats.org/officeDocument/2006/relationships/image" Target="../media/image69.png"/><Relationship Id="rId29" Type="http://schemas.openxmlformats.org/officeDocument/2006/relationships/image" Target="../media/image113.jpeg"/><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60.png"/><Relationship Id="rId24" Type="http://schemas.openxmlformats.org/officeDocument/2006/relationships/image" Target="../media/image73.png"/><Relationship Id="rId5" Type="http://schemas.openxmlformats.org/officeDocument/2006/relationships/image" Target="../media/image56.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7.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4.png"/><Relationship Id="rId9" Type="http://schemas.openxmlformats.org/officeDocument/2006/relationships/image" Target="../media/image8.pn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png"/></Relationships>
</file>

<file path=ppt/slides/_rels/slide9.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121.png"/><Relationship Id="rId18" Type="http://schemas.openxmlformats.org/officeDocument/2006/relationships/image" Target="../media/image5.png"/><Relationship Id="rId26" Type="http://schemas.openxmlformats.org/officeDocument/2006/relationships/image" Target="../media/image63.png"/><Relationship Id="rId39" Type="http://schemas.openxmlformats.org/officeDocument/2006/relationships/image" Target="../media/image76.png"/><Relationship Id="rId3" Type="http://schemas.openxmlformats.org/officeDocument/2006/relationships/image" Target="../media/image112.png"/><Relationship Id="rId21" Type="http://schemas.openxmlformats.org/officeDocument/2006/relationships/image" Target="../media/image8.png"/><Relationship Id="rId34" Type="http://schemas.openxmlformats.org/officeDocument/2006/relationships/image" Target="../media/image71.png"/><Relationship Id="rId7" Type="http://schemas.openxmlformats.org/officeDocument/2006/relationships/image" Target="../media/image116.png"/><Relationship Id="rId12" Type="http://schemas.openxmlformats.org/officeDocument/2006/relationships/image" Target="../media/image120.jpeg"/><Relationship Id="rId17" Type="http://schemas.openxmlformats.org/officeDocument/2006/relationships/image" Target="../media/image56.png"/><Relationship Id="rId25" Type="http://schemas.openxmlformats.org/officeDocument/2006/relationships/image" Target="../media/image62.png"/><Relationship Id="rId33" Type="http://schemas.openxmlformats.org/officeDocument/2006/relationships/image" Target="../media/image70.png"/><Relationship Id="rId38" Type="http://schemas.openxmlformats.org/officeDocument/2006/relationships/image" Target="../media/image75.png"/><Relationship Id="rId2" Type="http://schemas.openxmlformats.org/officeDocument/2006/relationships/notesSlide" Target="../notesSlides/notesSlide9.xml"/><Relationship Id="rId16" Type="http://schemas.microsoft.com/office/2007/relationships/hdphoto" Target="../media/hdphoto18.wdp"/><Relationship Id="rId20" Type="http://schemas.openxmlformats.org/officeDocument/2006/relationships/image" Target="../media/image58.png"/><Relationship Id="rId29" Type="http://schemas.openxmlformats.org/officeDocument/2006/relationships/image" Target="../media/image66.png"/><Relationship Id="rId41" Type="http://schemas.openxmlformats.org/officeDocument/2006/relationships/image" Target="../media/image123.jpeg"/><Relationship Id="rId1" Type="http://schemas.openxmlformats.org/officeDocument/2006/relationships/slideLayout" Target="../slideLayouts/slideLayout3.xml"/><Relationship Id="rId6" Type="http://schemas.openxmlformats.org/officeDocument/2006/relationships/image" Target="../media/image115.jpeg"/><Relationship Id="rId11" Type="http://schemas.openxmlformats.org/officeDocument/2006/relationships/image" Target="../media/image119.jpeg"/><Relationship Id="rId24" Type="http://schemas.openxmlformats.org/officeDocument/2006/relationships/image" Target="../media/image61.png"/><Relationship Id="rId32" Type="http://schemas.openxmlformats.org/officeDocument/2006/relationships/image" Target="../media/image69.png"/><Relationship Id="rId37" Type="http://schemas.openxmlformats.org/officeDocument/2006/relationships/image" Target="../media/image74.png"/><Relationship Id="rId40" Type="http://schemas.openxmlformats.org/officeDocument/2006/relationships/image" Target="../media/image77.png"/><Relationship Id="rId5" Type="http://schemas.openxmlformats.org/officeDocument/2006/relationships/image" Target="../media/image114.jpeg"/><Relationship Id="rId15" Type="http://schemas.openxmlformats.org/officeDocument/2006/relationships/image" Target="../media/image122.png"/><Relationship Id="rId23" Type="http://schemas.openxmlformats.org/officeDocument/2006/relationships/image" Target="../media/image60.png"/><Relationship Id="rId28" Type="http://schemas.openxmlformats.org/officeDocument/2006/relationships/image" Target="../media/image65.png"/><Relationship Id="rId36" Type="http://schemas.openxmlformats.org/officeDocument/2006/relationships/image" Target="../media/image73.png"/><Relationship Id="rId10" Type="http://schemas.openxmlformats.org/officeDocument/2006/relationships/image" Target="../media/image118.png"/><Relationship Id="rId19" Type="http://schemas.openxmlformats.org/officeDocument/2006/relationships/image" Target="../media/image57.png"/><Relationship Id="rId31" Type="http://schemas.openxmlformats.org/officeDocument/2006/relationships/image" Target="../media/image68.png"/><Relationship Id="rId4" Type="http://schemas.openxmlformats.org/officeDocument/2006/relationships/image" Target="../media/image54.png"/><Relationship Id="rId9" Type="http://schemas.openxmlformats.org/officeDocument/2006/relationships/image" Target="../media/image117.png"/><Relationship Id="rId14" Type="http://schemas.microsoft.com/office/2007/relationships/hdphoto" Target="../media/hdphoto17.wdp"/><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 Id="rId35"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466298" y="1715390"/>
            <a:ext cx="11238640" cy="4006225"/>
          </a:xfrm>
          <a:prstGeom prst="rect">
            <a:avLst/>
          </a:prstGeom>
          <a:noFill/>
          <a:ln>
            <a:noFill/>
          </a:ln>
          <a:extLst/>
        </p:spPr>
        <p:txBody>
          <a:bodyPr vert="horz" wrap="square" lIns="121920" tIns="60960" rIns="121920" bIns="60960" numCol="1" anchor="b" anchorCtr="0" compatLnSpc="1">
            <a:prstTxWarp prst="textNoShape">
              <a:avLst/>
            </a:prstTxWarp>
            <a:spAutoFit/>
          </a:bodyPr>
          <a:lstStyle/>
          <a:p>
            <a:pPr defTabSz="1219170">
              <a:spcBef>
                <a:spcPts val="800"/>
              </a:spcBef>
              <a:defRPr/>
            </a:pPr>
            <a:r>
              <a:rPr lang="fr-FR" sz="4000" b="1" dirty="0"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ESA Earth Observation </a:t>
            </a:r>
            <a:r>
              <a:rPr lang="fr-FR" sz="4000" b="1" dirty="0" err="1"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Status</a:t>
            </a:r>
            <a:r>
              <a:rPr lang="fr-FR" sz="4000" b="1" dirty="0"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 Report</a:t>
            </a:r>
            <a:endParaRPr lang="en-US" sz="40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a:p>
            <a:pPr defTabSz="1219170">
              <a:spcBef>
                <a:spcPts val="800"/>
              </a:spcBef>
              <a:defRPr/>
            </a:pPr>
            <a:endParaRPr lang="en-US" sz="1200" b="1" dirty="0"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a:p>
            <a:pPr defTabSz="1219170">
              <a:spcBef>
                <a:spcPts val="800"/>
              </a:spcBef>
              <a:defRPr/>
            </a:pPr>
            <a:endParaRPr lang="en-US" sz="1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a:p>
            <a:pPr>
              <a:defRPr/>
            </a:pPr>
            <a:r>
              <a:rPr lang="en-GB" sz="28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33</a:t>
            </a:r>
            <a:r>
              <a:rPr lang="en-GB" sz="2800" baseline="30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GB" sz="28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CEOS Plenary – 15 Oct. 2019</a:t>
            </a:r>
          </a:p>
          <a:p>
            <a:pPr>
              <a:defRPr/>
            </a:pPr>
            <a:r>
              <a:rPr lang="en-GB" sz="28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Hanoi</a:t>
            </a:r>
          </a:p>
          <a:p>
            <a:pPr defTabSz="1219170">
              <a:defRPr/>
            </a:pPr>
            <a:endParaRPr lang="en-GB" sz="28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eaLnBrk="1" hangingPunct="1"/>
            <a:r>
              <a:rPr lang="en-GB" alt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Simonetta </a:t>
            </a:r>
            <a:r>
              <a:rPr lang="en-GB" altLang="en-US"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Cheli</a:t>
            </a:r>
            <a:r>
              <a:rPr lang="en-GB" alt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ESA</a:t>
            </a:r>
          </a:p>
          <a:p>
            <a:pPr eaLnBrk="1" hangingPunct="1">
              <a:lnSpc>
                <a:spcPct val="100000"/>
              </a:lnSpc>
              <a:spcBef>
                <a:spcPct val="25000"/>
              </a:spcBef>
              <a:buFont typeface="NotesEsa" pitchFamily="50" charset="0"/>
              <a:buNone/>
            </a:pPr>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Head of the </a:t>
            </a:r>
            <a:r>
              <a:rPr lang="en-US" sz="28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Earth </a:t>
            </a:r>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Observation Strategy, Programme &amp; Coordinate Office</a:t>
            </a:r>
            <a:endParaRPr lang="en-US" alt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39660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1" y="0"/>
            <a:ext cx="12190379" cy="6858000"/>
          </a:xfrm>
          <a:prstGeom prst="rect">
            <a:avLst/>
          </a:prstGeom>
          <a:gradFill>
            <a:gsLst>
              <a:gs pos="0">
                <a:schemeClr val="tx1"/>
              </a:gs>
              <a:gs pos="100000">
                <a:srgbClr val="0A0048"/>
              </a:gs>
            </a:gsLst>
            <a:lin ang="27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eaLnBrk="1" hangingPunct="1">
              <a:defRPr/>
            </a:pPr>
            <a:endParaRPr lang="en-GB">
              <a:solidFill>
                <a:srgbClr val="FFFFFF"/>
              </a:solidFill>
              <a:latin typeface="Arial" panose="020B0604020202020204" pitchFamily="34" charset="0"/>
              <a:cs typeface="Arial" panose="020B0604020202020204" pitchFamily="34" charset="0"/>
            </a:endParaRPr>
          </a:p>
        </p:txBody>
      </p:sp>
      <p:pic>
        <p:nvPicPr>
          <p:cNvPr id="1028"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97573"/>
            <a:ext cx="7980632" cy="59604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5915470" y="0"/>
            <a:ext cx="6281756" cy="334108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9330" y="-12899"/>
            <a:ext cx="2024741" cy="999747"/>
          </a:xfrm>
          <a:prstGeom prst="rect">
            <a:avLst/>
          </a:prstGeom>
        </p:spPr>
      </p:pic>
      <p:pic>
        <p:nvPicPr>
          <p:cNvPr id="3" name="Picture 2"/>
          <p:cNvPicPr>
            <a:picLocks noChangeAspect="1"/>
          </p:cNvPicPr>
          <p:nvPr/>
        </p:nvPicPr>
        <p:blipFill>
          <a:blip r:embed="rId6"/>
          <a:stretch>
            <a:fillRect/>
          </a:stretch>
        </p:blipFill>
        <p:spPr>
          <a:xfrm>
            <a:off x="5908625" y="3341088"/>
            <a:ext cx="6285179" cy="3516912"/>
          </a:xfrm>
          <a:prstGeom prst="rect">
            <a:avLst/>
          </a:prstGeom>
        </p:spPr>
      </p:pic>
      <p:grpSp>
        <p:nvGrpSpPr>
          <p:cNvPr id="33" name="Group 32"/>
          <p:cNvGrpSpPr/>
          <p:nvPr/>
        </p:nvGrpSpPr>
        <p:grpSpPr>
          <a:xfrm>
            <a:off x="196366" y="6539575"/>
            <a:ext cx="8892844" cy="146715"/>
            <a:chOff x="172269" y="6621494"/>
            <a:chExt cx="6826666" cy="111519"/>
          </a:xfrm>
        </p:grpSpPr>
        <p:pic>
          <p:nvPicPr>
            <p:cNvPr id="35" name="Picture 34" descr="at.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6" name="Picture 35" descr="b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7" name="Picture 36" descr="ca.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38" name="Picture 37" descr="ch.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39" name="Picture 38" descr="cz.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0" name="Picture 39" descr="d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1" name="Picture 40" descr="dk.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2" name="Picture 41" descr="e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3" name="Picture 42" descr="es.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4" name="Picture 43" descr="fi.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5" name="Picture 44" descr="f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6" name="Picture 45" descr="gr.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47" name="Picture 46" descr="h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48" name="Picture 47" descr="i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49" name="Picture 48" descr="it.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0" name="Picture 49" descr="lu.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1" name="Picture 50" descr="n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2" name="Picture 51" descr="n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3" name="Picture 52" descr="pl.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4" name="Picture 53" descr="pt.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5" name="Picture 54" descr="ro.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6" name="Picture 55" descr="se.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57" name="Picture 56" descr="uk.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58" name="Picture 57" descr="si.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59" name="TextBox 58"/>
          <p:cNvSpPr txBox="1"/>
          <p:nvPr/>
        </p:nvSpPr>
        <p:spPr>
          <a:xfrm>
            <a:off x="51408" y="6231799"/>
            <a:ext cx="4613189" cy="276999"/>
          </a:xfrm>
          <a:prstGeom prst="rect">
            <a:avLst/>
          </a:prstGeom>
          <a:noFill/>
        </p:spPr>
        <p:txBody>
          <a:bodyPr wrap="square" rtlCol="0">
            <a:spAutoFit/>
          </a:bodyPr>
          <a:lstStyle/>
          <a:p>
            <a:r>
              <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60" name="TextBox 59"/>
          <p:cNvSpPr txBox="1"/>
          <p:nvPr/>
        </p:nvSpPr>
        <p:spPr>
          <a:xfrm>
            <a:off x="9933735" y="6462085"/>
            <a:ext cx="2177844" cy="256545"/>
          </a:xfrm>
          <a:prstGeom prst="rect">
            <a:avLst/>
          </a:prstGeom>
          <a:noFill/>
        </p:spPr>
        <p:txBody>
          <a:bodyPr wrap="square" rtlCol="0">
            <a:spAutoFit/>
          </a:bodyPr>
          <a:lstStyle/>
          <a:p>
            <a:pPr algn="r"/>
            <a:r>
              <a:rPr lang="en-GB" sz="1067"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cxnSp>
        <p:nvCxnSpPr>
          <p:cNvPr id="63" name="Straight Connector 62"/>
          <p:cNvCxnSpPr/>
          <p:nvPr/>
        </p:nvCxnSpPr>
        <p:spPr>
          <a:xfrm>
            <a:off x="5890716" y="3341088"/>
            <a:ext cx="631335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6251225" y="3654271"/>
            <a:ext cx="5592336" cy="907143"/>
          </a:xfrm>
          <a:prstGeom prst="roundRect">
            <a:avLst/>
          </a:prstGeom>
          <a:gradFill flip="none" rotWithShape="1">
            <a:gsLst>
              <a:gs pos="0">
                <a:srgbClr val="0999C2">
                  <a:shade val="30000"/>
                  <a:satMod val="115000"/>
                </a:srgbClr>
              </a:gs>
              <a:gs pos="50000">
                <a:srgbClr val="0999C2">
                  <a:shade val="67500"/>
                  <a:satMod val="115000"/>
                </a:srgbClr>
              </a:gs>
              <a:gs pos="100000">
                <a:srgbClr val="0999C2">
                  <a:shade val="100000"/>
                  <a:satMod val="115000"/>
                </a:srgbClr>
              </a:gs>
            </a:gsLst>
            <a:lin ang="2700000" scaled="1"/>
            <a:tileRect/>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267" b="1"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Φ</a:t>
            </a:r>
            <a:r>
              <a:rPr lang="fr-FR" sz="4267" b="1"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fr-FR" sz="4267" b="1" dirty="0" err="1">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a:t>
            </a:r>
            <a:r>
              <a:rPr lang="fr-FR" sz="4267" b="1"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 Challenge</a:t>
            </a:r>
            <a:endParaRPr lang="en-GB" sz="4267" b="1" dirty="0">
              <a:solidFill>
                <a:srgbClr val="FFFF66"/>
              </a:solidFill>
              <a:effectLst>
                <a:outerShdw blurRad="38100" dist="38100" dir="2700000" algn="tl">
                  <a:srgbClr val="000000">
                    <a:alpha val="43137"/>
                  </a:srgbClr>
                </a:outerShdw>
              </a:effectLst>
            </a:endParaRPr>
          </a:p>
        </p:txBody>
      </p:sp>
      <p:sp>
        <p:nvSpPr>
          <p:cNvPr id="61" name="Rounded Rectangle 60"/>
          <p:cNvSpPr/>
          <p:nvPr/>
        </p:nvSpPr>
        <p:spPr>
          <a:xfrm>
            <a:off x="6251225" y="4788186"/>
            <a:ext cx="5592336" cy="907143"/>
          </a:xfrm>
          <a:prstGeom prst="roundRect">
            <a:avLst/>
          </a:prstGeom>
          <a:gradFill flip="none" rotWithShape="1">
            <a:gsLst>
              <a:gs pos="0">
                <a:srgbClr val="035D8A">
                  <a:shade val="30000"/>
                  <a:satMod val="115000"/>
                </a:srgbClr>
              </a:gs>
              <a:gs pos="50000">
                <a:srgbClr val="035D8A">
                  <a:shade val="67500"/>
                  <a:satMod val="115000"/>
                </a:srgbClr>
              </a:gs>
              <a:gs pos="100000">
                <a:srgbClr val="035D8A">
                  <a:shade val="100000"/>
                  <a:satMod val="115000"/>
                </a:srgbClr>
              </a:gs>
            </a:gsLst>
            <a:lin ang="2700000" scaled="1"/>
            <a:tileRect/>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267" b="1"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 SIG </a:t>
            </a:r>
            <a:r>
              <a:rPr lang="fr-FR" sz="4267" b="1" dirty="0" err="1">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Launched</a:t>
            </a:r>
            <a:endParaRPr lang="en-GB" sz="4267" b="1"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4" name="Rectangle 63"/>
          <p:cNvSpPr/>
          <p:nvPr/>
        </p:nvSpPr>
        <p:spPr>
          <a:xfrm>
            <a:off x="-1" y="-12899"/>
            <a:ext cx="5946959" cy="502766"/>
          </a:xfrm>
          <a:prstGeom prst="rect">
            <a:avLst/>
          </a:prstGeom>
          <a:solidFill>
            <a:schemeClr val="tx1">
              <a:alpha val="60000"/>
            </a:schemeClr>
          </a:solidFill>
        </p:spPr>
        <p:txBody>
          <a:bodyPr wrap="square">
            <a:spAutoFit/>
          </a:bodyPr>
          <a:lstStyle/>
          <a:p>
            <a:pPr marL="380990" indent="-380990">
              <a:buFont typeface="Arial" panose="020B0604020202020204" pitchFamily="34" charset="0"/>
              <a:buChar char="•"/>
            </a:pPr>
            <a:endParaRPr lang="en-GB" sz="2667"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Title 1"/>
          <p:cNvSpPr txBox="1">
            <a:spLocks/>
          </p:cNvSpPr>
          <p:nvPr/>
        </p:nvSpPr>
        <p:spPr bwMode="auto">
          <a:xfrm>
            <a:off x="190505" y="186497"/>
            <a:ext cx="9988824" cy="5847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9" rIns="91424" bIns="4571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defTabSz="1219170">
              <a:defRPr/>
            </a:pPr>
            <a:r>
              <a:rPr lang="en-US"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Φ Week 2019</a:t>
            </a:r>
            <a:endParaRPr lang="en-GB"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6" name="Straight Connector 5"/>
          <p:cNvCxnSpPr/>
          <p:nvPr/>
        </p:nvCxnSpPr>
        <p:spPr>
          <a:xfrm flipH="1">
            <a:off x="5890718" y="-12899"/>
            <a:ext cx="44484" cy="68708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05397" y="922250"/>
            <a:ext cx="5592336" cy="2144498"/>
          </a:xfrm>
          <a:prstGeom prst="rect">
            <a:avLst/>
          </a:prstGeom>
          <a:noFill/>
        </p:spPr>
        <p:txBody>
          <a:bodyPr wrap="square">
            <a:spAutoFit/>
          </a:bodyPr>
          <a:lstStyle/>
          <a:p>
            <a:pPr marL="380990" indent="-380990">
              <a:buFont typeface="Arial" panose="020B0604020202020204" pitchFamily="34" charset="0"/>
              <a:buChar char="•"/>
            </a:pPr>
            <a:r>
              <a:rPr lang="en-GB" sz="2667"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700 selected participants of 1300 pre-registrations</a:t>
            </a:r>
          </a:p>
          <a:p>
            <a:pPr marL="380990" indent="-380990">
              <a:buFont typeface="Arial" panose="020B0604020202020204" pitchFamily="34" charset="0"/>
              <a:buChar char="•"/>
            </a:pPr>
            <a:r>
              <a:rPr lang="en-GB" sz="2667"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days </a:t>
            </a:r>
            <a:r>
              <a:rPr lang="en-GB" sz="2667" dirty="0" err="1">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Bootcamp</a:t>
            </a:r>
            <a:r>
              <a:rPr lang="en-GB" sz="2667"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380990" indent="-380990">
              <a:buFont typeface="Arial" panose="020B0604020202020204" pitchFamily="34" charset="0"/>
              <a:buChar char="•"/>
            </a:pPr>
            <a:r>
              <a:rPr lang="en-GB" sz="2667"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160 posters</a:t>
            </a:r>
          </a:p>
          <a:p>
            <a:pPr marL="380990" indent="-380990">
              <a:buFont typeface="Arial" panose="020B0604020202020204" pitchFamily="34" charset="0"/>
              <a:buChar char="•"/>
            </a:pPr>
            <a:r>
              <a:rPr lang="en-GB" sz="2667"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23 side events </a:t>
            </a:r>
          </a:p>
        </p:txBody>
      </p:sp>
    </p:spTree>
    <p:extLst>
      <p:ext uri="{BB962C8B-B14F-4D97-AF65-F5344CB8AC3E}">
        <p14:creationId xmlns:p14="http://schemas.microsoft.com/office/powerpoint/2010/main" val="92179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fade">
                                      <p:cBhvr>
                                        <p:cTn id="14" dur="1000"/>
                                        <p:tgtEl>
                                          <p:spTgt spid="61"/>
                                        </p:tgtEl>
                                      </p:cBhvr>
                                    </p:animEffect>
                                    <p:anim calcmode="lin" valueType="num">
                                      <p:cBhvr>
                                        <p:cTn id="15" dur="1000" fill="hold"/>
                                        <p:tgtEl>
                                          <p:spTgt spid="61"/>
                                        </p:tgtEl>
                                        <p:attrNameLst>
                                          <p:attrName>ppt_x</p:attrName>
                                        </p:attrNameLst>
                                      </p:cBhvr>
                                      <p:tavLst>
                                        <p:tav tm="0">
                                          <p:val>
                                            <p:strVal val="#ppt_x"/>
                                          </p:val>
                                        </p:tav>
                                        <p:tav tm="100000">
                                          <p:val>
                                            <p:strVal val="#ppt_x"/>
                                          </p:val>
                                        </p:tav>
                                      </p:tavLst>
                                    </p:anim>
                                    <p:anim calcmode="lin" valueType="num">
                                      <p:cBhvr>
                                        <p:cTn id="16"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p:cNvSpPr/>
          <p:nvPr/>
        </p:nvSpPr>
        <p:spPr>
          <a:xfrm>
            <a:off x="0" y="0"/>
            <a:ext cx="12190379" cy="6858000"/>
          </a:xfrm>
          <a:prstGeom prst="rect">
            <a:avLst/>
          </a:prstGeom>
          <a:gradFill flip="none" rotWithShape="1">
            <a:gsLst>
              <a:gs pos="50000">
                <a:srgbClr val="004890"/>
              </a:gs>
              <a:gs pos="0">
                <a:srgbClr val="0070C0"/>
              </a:gs>
              <a:gs pos="100000">
                <a:srgbClr val="00206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9331" y="-12899"/>
            <a:ext cx="2024741" cy="999747"/>
          </a:xfrm>
          <a:prstGeom prst="rect">
            <a:avLst/>
          </a:prstGeom>
        </p:spPr>
      </p:pic>
      <p:grpSp>
        <p:nvGrpSpPr>
          <p:cNvPr id="52" name="Group 51"/>
          <p:cNvGrpSpPr/>
          <p:nvPr/>
        </p:nvGrpSpPr>
        <p:grpSpPr>
          <a:xfrm>
            <a:off x="196366" y="6539575"/>
            <a:ext cx="8892844" cy="146715"/>
            <a:chOff x="172269" y="6621494"/>
            <a:chExt cx="6826666" cy="111519"/>
          </a:xfrm>
        </p:grpSpPr>
        <p:pic>
          <p:nvPicPr>
            <p:cNvPr id="53" name="Picture 52" descr="a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54" name="Picture 53" descr="b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55" name="Picture 54" descr="c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56" name="Picture 55" descr="ch.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57" name="Picture 56" descr="cz.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58" name="Picture 57" descr="d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59" name="Picture 58" descr="dk.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60" name="Picture 59" descr="e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61" name="Picture 60" descr="es.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62" name="Picture 61" descr="fi.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63" name="Picture 62" descr="f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64" name="Picture 63" descr="g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65" name="Picture 64" descr="hu.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66" name="Picture 65" descr="i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67" name="Picture 66" descr="it.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68" name="Picture 67" descr="l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69" name="Picture 68" descr="nl.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70" name="Picture 69" descr="no.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71" name="Picture 70" descr="p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72" name="Picture 71" descr="pt.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73" name="Picture 72" descr="r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74" name="Picture 73" descr="se.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75" name="Picture 74" descr="uk.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76" name="Picture 75" descr="si.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11" name="TextBox 10"/>
          <p:cNvSpPr txBox="1"/>
          <p:nvPr/>
        </p:nvSpPr>
        <p:spPr>
          <a:xfrm>
            <a:off x="229848" y="179554"/>
            <a:ext cx="8125171" cy="584775"/>
          </a:xfrm>
          <a:prstGeom prst="rect">
            <a:avLst/>
          </a:prstGeom>
          <a:noFill/>
        </p:spPr>
        <p:txBody>
          <a:bodyPr wrap="square" rtlCol="0">
            <a:spAutoFit/>
          </a:bodyPr>
          <a:lstStyle/>
          <a:p>
            <a:r>
              <a:rPr lang="en-GB" sz="3200" b="1" dirty="0" smtClean="0">
                <a:solidFill>
                  <a:schemeClr val="bg1"/>
                </a:solidFill>
                <a:latin typeface="Arial" panose="020B0604020202020204" pitchFamily="34" charset="0"/>
                <a:cs typeface="Arial" panose="020B0604020202020204" pitchFamily="34" charset="0"/>
              </a:rPr>
              <a:t>Many new </a:t>
            </a:r>
            <a:r>
              <a:rPr lang="en-GB" sz="3200" b="1" dirty="0">
                <a:solidFill>
                  <a:schemeClr val="bg1"/>
                </a:solidFill>
                <a:latin typeface="Arial" panose="020B0604020202020204" pitchFamily="34" charset="0"/>
                <a:cs typeface="Arial" panose="020B0604020202020204" pitchFamily="34" charset="0"/>
              </a:rPr>
              <a:t>EO Missions at</a:t>
            </a:r>
          </a:p>
        </p:txBody>
      </p:sp>
      <p:sp>
        <p:nvSpPr>
          <p:cNvPr id="15" name="Rounded Rectangle 14"/>
          <p:cNvSpPr/>
          <p:nvPr/>
        </p:nvSpPr>
        <p:spPr>
          <a:xfrm>
            <a:off x="4291672" y="1051449"/>
            <a:ext cx="4976840" cy="3488415"/>
          </a:xfrm>
          <a:prstGeom prst="roundRect">
            <a:avLst>
              <a:gd name="adj" fmla="val 4977"/>
            </a:avLst>
          </a:prstGeom>
          <a:solidFill>
            <a:srgbClr val="F80B16">
              <a:alpha val="20000"/>
            </a:srgbClr>
          </a:solidFill>
          <a:ln w="0">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GB" sz="4267" b="1" dirty="0">
                <a:solidFill>
                  <a:srgbClr val="FF9999"/>
                </a:solidFill>
                <a:latin typeface="Arial" panose="020B0604020202020204" pitchFamily="34" charset="0"/>
                <a:cs typeface="Arial" panose="020B0604020202020204" pitchFamily="34" charset="0"/>
              </a:rPr>
              <a:t>Copernicus</a:t>
            </a:r>
          </a:p>
          <a:p>
            <a:pPr algn="ctr"/>
            <a:r>
              <a:rPr lang="en-GB" sz="2667" dirty="0">
                <a:latin typeface="Arial" panose="020B0604020202020204" pitchFamily="34" charset="0"/>
                <a:cs typeface="Arial" panose="020B0604020202020204" pitchFamily="34" charset="0"/>
              </a:rPr>
              <a:t>6 ESA-funded Sentinels</a:t>
            </a:r>
          </a:p>
          <a:p>
            <a:pPr algn="ctr"/>
            <a:r>
              <a:rPr lang="en-GB" sz="2667" dirty="0">
                <a:latin typeface="Arial" panose="020B0604020202020204" pitchFamily="34" charset="0"/>
                <a:cs typeface="Arial" panose="020B0604020202020204" pitchFamily="34" charset="0"/>
              </a:rPr>
              <a:t>(+ 6/7 EU-funded recurrent)</a:t>
            </a:r>
          </a:p>
        </p:txBody>
      </p:sp>
      <p:sp>
        <p:nvSpPr>
          <p:cNvPr id="78" name="Rounded Rectangle 77"/>
          <p:cNvSpPr/>
          <p:nvPr/>
        </p:nvSpPr>
        <p:spPr>
          <a:xfrm>
            <a:off x="4270483" y="4660903"/>
            <a:ext cx="7604743" cy="1749531"/>
          </a:xfrm>
          <a:prstGeom prst="roundRect">
            <a:avLst>
              <a:gd name="adj" fmla="val 10439"/>
            </a:avLst>
          </a:prstGeom>
          <a:solidFill>
            <a:srgbClr val="FFC000">
              <a:alpha val="10000"/>
            </a:srgbClr>
          </a:solidFill>
          <a:ln w="0">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GB" sz="3200" b="1" dirty="0">
                <a:solidFill>
                  <a:srgbClr val="FDC60A"/>
                </a:solidFill>
                <a:latin typeface="Arial" panose="020B0604020202020204" pitchFamily="34" charset="0"/>
                <a:cs typeface="Arial" panose="020B0604020202020204" pitchFamily="34" charset="0"/>
              </a:rPr>
              <a:t>Prepare future Missions</a:t>
            </a:r>
          </a:p>
          <a:p>
            <a:pPr algn="ctr"/>
            <a:endParaRPr lang="en-GB" sz="267" dirty="0">
              <a:latin typeface="Arial" panose="020B0604020202020204" pitchFamily="34" charset="0"/>
              <a:cs typeface="Arial" panose="020B0604020202020204" pitchFamily="34" charset="0"/>
            </a:endParaRPr>
          </a:p>
          <a:p>
            <a:pPr algn="ctr"/>
            <a:r>
              <a:rPr lang="en-US" sz="2200"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Phase A/B1 Sentinels NG included in FutureEO</a:t>
            </a:r>
            <a:endParaRPr lang="en-GB" sz="2200"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GB" sz="2200" dirty="0">
                <a:latin typeface="Arial" panose="020B0604020202020204" pitchFamily="34" charset="0"/>
                <a:cs typeface="Arial" panose="020B0604020202020204" pitchFamily="34" charset="0"/>
              </a:rPr>
              <a:t>Aeolus follow-on, Earth Explorer-10, </a:t>
            </a:r>
            <a:br>
              <a:rPr lang="en-GB" sz="2200"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Next Generation Gravity Mission with </a:t>
            </a:r>
            <a:r>
              <a:rPr lang="en-GB" sz="2200" dirty="0" smtClean="0">
                <a:latin typeface="Arial" panose="020B0604020202020204" pitchFamily="34" charset="0"/>
                <a:cs typeface="Arial" panose="020B0604020202020204" pitchFamily="34" charset="0"/>
              </a:rPr>
              <a:t>NASA</a:t>
            </a:r>
            <a:endParaRPr lang="en-GB" sz="2200" dirty="0">
              <a:latin typeface="Arial" panose="020B0604020202020204" pitchFamily="34" charset="0"/>
              <a:cs typeface="Arial" panose="020B0604020202020204" pitchFamily="34" charset="0"/>
            </a:endParaRPr>
          </a:p>
        </p:txBody>
      </p:sp>
      <p:pic>
        <p:nvPicPr>
          <p:cNvPr id="1030" name="Picture 6" descr="Afbeeldingsresultaat voor satellite icon"/>
          <p:cNvPicPr>
            <a:picLocks noChangeAspect="1" noChangeArrowheads="1"/>
          </p:cNvPicPr>
          <p:nvPr/>
        </p:nvPicPr>
        <p:blipFill>
          <a:blip r:embed="rId28" cstate="print">
            <a:biLevel thresh="25000"/>
            <a:extLst>
              <a:ext uri="{BEBA8EAE-BF5A-486C-A8C5-ECC9F3942E4B}">
                <a14:imgProps xmlns:a14="http://schemas.microsoft.com/office/drawing/2010/main">
                  <a14:imgLayer r:embed="rId2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835859">
            <a:off x="6095460" y="3181664"/>
            <a:ext cx="1148995" cy="114899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Afbeeldingsresultaat voor satellite icon"/>
          <p:cNvPicPr>
            <a:picLocks noChangeAspect="1" noChangeArrowheads="1"/>
          </p:cNvPicPr>
          <p:nvPr/>
        </p:nvPicPr>
        <p:blipFill>
          <a:blip r:embed="rId30" cstate="print">
            <a:biLevel thresh="25000"/>
            <a:extLst>
              <a:ext uri="{BEBA8EAE-BF5A-486C-A8C5-ECC9F3942E4B}">
                <a14:imgProps xmlns:a14="http://schemas.microsoft.com/office/drawing/2010/main">
                  <a14:imgLayer r:embed="rId31">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626146">
            <a:off x="7364738" y="3488930"/>
            <a:ext cx="427769" cy="427769"/>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Afbeeldingsresultaat voor satellite icon"/>
          <p:cNvPicPr>
            <a:picLocks noChangeAspect="1" noChangeArrowheads="1"/>
          </p:cNvPicPr>
          <p:nvPr/>
        </p:nvPicPr>
        <p:blipFill>
          <a:blip r:embed="rId32" cstate="print">
            <a:biLevel thresh="25000"/>
            <a:extLst>
              <a:ext uri="{BEBA8EAE-BF5A-486C-A8C5-ECC9F3942E4B}">
                <a14:imgProps xmlns:a14="http://schemas.microsoft.com/office/drawing/2010/main">
                  <a14:imgLayer r:embed="rId3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722039">
            <a:off x="8388268" y="3769672"/>
            <a:ext cx="549441" cy="549441"/>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Afbeeldingsresultaat voor satellite icon"/>
          <p:cNvPicPr>
            <a:picLocks noChangeAspect="1" noChangeArrowheads="1"/>
          </p:cNvPicPr>
          <p:nvPr/>
        </p:nvPicPr>
        <p:blipFill>
          <a:blip r:embed="rId34" cstate="print">
            <a:biLevel thresh="25000"/>
            <a:extLst>
              <a:ext uri="{BEBA8EAE-BF5A-486C-A8C5-ECC9F3942E4B}">
                <a14:imgProps xmlns:a14="http://schemas.microsoft.com/office/drawing/2010/main">
                  <a14:imgLayer r:embed="rId3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448645">
            <a:off x="7609071" y="2775609"/>
            <a:ext cx="471743" cy="47174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descr="Afbeeldingsresultaat voor satellite icon"/>
          <p:cNvPicPr>
            <a:picLocks noChangeAspect="1" noChangeArrowheads="1"/>
          </p:cNvPicPr>
          <p:nvPr/>
        </p:nvPicPr>
        <p:blipFill>
          <a:blip r:embed="rId36" cstate="print">
            <a:biLevel thresh="25000"/>
            <a:extLst>
              <a:ext uri="{BEBA8EAE-BF5A-486C-A8C5-ECC9F3942E4B}">
                <a14:imgProps xmlns:a14="http://schemas.microsoft.com/office/drawing/2010/main">
                  <a14:imgLayer r:embed="rId37">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626146">
            <a:off x="6845033" y="2767263"/>
            <a:ext cx="646371" cy="6463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beeldingsresultaat voor satellite icon"/>
          <p:cNvPicPr>
            <a:picLocks noChangeAspect="1" noChangeArrowheads="1"/>
          </p:cNvPicPr>
          <p:nvPr/>
        </p:nvPicPr>
        <p:blipFill>
          <a:blip r:embed="rId38" cstate="print">
            <a:biLevel thresh="25000"/>
            <a:extLst>
              <a:ext uri="{BEBA8EAE-BF5A-486C-A8C5-ECC9F3942E4B}">
                <a14:imgProps xmlns:a14="http://schemas.microsoft.com/office/drawing/2010/main">
                  <a14:imgLayer r:embed="rId3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647722" y="3160293"/>
            <a:ext cx="922079" cy="1135223"/>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Afbeeldingsresultaat voor satellite icon"/>
          <p:cNvPicPr>
            <a:picLocks noChangeAspect="1" noChangeArrowheads="1"/>
          </p:cNvPicPr>
          <p:nvPr/>
        </p:nvPicPr>
        <p:blipFill>
          <a:blip r:embed="rId28" cstate="print">
            <a:biLevel thresh="25000"/>
            <a:extLst>
              <a:ext uri="{BEBA8EAE-BF5A-486C-A8C5-ECC9F3942E4B}">
                <a14:imgProps xmlns:a14="http://schemas.microsoft.com/office/drawing/2010/main">
                  <a14:imgLayer r:embed="rId2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835859">
            <a:off x="7966357" y="2727344"/>
            <a:ext cx="1148995" cy="1148995"/>
          </a:xfrm>
          <a:prstGeom prst="rect">
            <a:avLst/>
          </a:prstGeom>
          <a:noFill/>
          <a:extLst>
            <a:ext uri="{909E8E84-426E-40DD-AFC4-6F175D3DCCD1}">
              <a14:hiddenFill xmlns:a14="http://schemas.microsoft.com/office/drawing/2010/main">
                <a:solidFill>
                  <a:srgbClr val="FFFFFF"/>
                </a:solidFill>
              </a14:hiddenFill>
            </a:ext>
          </a:extLst>
        </p:spPr>
      </p:pic>
      <p:sp>
        <p:nvSpPr>
          <p:cNvPr id="99" name="Rounded Rectangle 98"/>
          <p:cNvSpPr/>
          <p:nvPr/>
        </p:nvSpPr>
        <p:spPr>
          <a:xfrm>
            <a:off x="315679" y="3862143"/>
            <a:ext cx="3813885" cy="2292564"/>
          </a:xfrm>
          <a:prstGeom prst="roundRect">
            <a:avLst>
              <a:gd name="adj" fmla="val 10439"/>
            </a:avLst>
          </a:prstGeom>
          <a:solidFill>
            <a:srgbClr val="02C4AA">
              <a:alpha val="10000"/>
            </a:srgbClr>
          </a:solidFill>
          <a:ln w="0">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GB" sz="3200" b="1" dirty="0">
                <a:solidFill>
                  <a:srgbClr val="02C4AA"/>
                </a:solidFill>
                <a:latin typeface="Arial" panose="020B0604020202020204" pitchFamily="34" charset="0"/>
                <a:cs typeface="Arial" panose="020B0604020202020204" pitchFamily="34" charset="0"/>
              </a:rPr>
              <a:t>Small Missions</a:t>
            </a:r>
          </a:p>
          <a:p>
            <a:pPr algn="ctr"/>
            <a:endParaRPr lang="en-GB" sz="1067" dirty="0">
              <a:latin typeface="Arial" panose="020B0604020202020204" pitchFamily="34" charset="0"/>
              <a:cs typeface="Arial" panose="020B0604020202020204" pitchFamily="34" charset="0"/>
            </a:endParaRPr>
          </a:p>
          <a:p>
            <a:pPr algn="ctr"/>
            <a:r>
              <a:rPr lang="en-GB" sz="2600" dirty="0">
                <a:latin typeface="Arial" panose="020B0604020202020204" pitchFamily="34" charset="0"/>
                <a:cs typeface="Arial" panose="020B0604020202020204" pitchFamily="34" charset="0"/>
              </a:rPr>
              <a:t>2 SCOUTS</a:t>
            </a:r>
          </a:p>
          <a:p>
            <a:pPr algn="ctr"/>
            <a:r>
              <a:rPr lang="en-GB" sz="2600" dirty="0">
                <a:latin typeface="Arial" panose="020B0604020202020204" pitchFamily="34" charset="0"/>
                <a:cs typeface="Arial" panose="020B0604020202020204" pitchFamily="34" charset="0"/>
              </a:rPr>
              <a:t>and</a:t>
            </a:r>
          </a:p>
          <a:p>
            <a:pPr algn="ctr"/>
            <a:r>
              <a:rPr lang="en-US" sz="2600" dirty="0">
                <a:latin typeface="Arial" panose="020B0604020202020204" pitchFamily="34" charset="0"/>
                <a:cs typeface="Arial" panose="020B0604020202020204" pitchFamily="34" charset="0"/>
              </a:rPr>
              <a:t>2-4 </a:t>
            </a:r>
            <a:r>
              <a:rPr lang="el-GR" sz="2600" dirty="0">
                <a:latin typeface="Arial" panose="020B0604020202020204" pitchFamily="34" charset="0"/>
                <a:cs typeface="Arial" panose="020B0604020202020204" pitchFamily="34" charset="0"/>
              </a:rPr>
              <a:t>Φ</a:t>
            </a:r>
            <a:r>
              <a:rPr lang="en-GB" sz="2600" dirty="0">
                <a:latin typeface="Arial" panose="020B0604020202020204" pitchFamily="34" charset="0"/>
                <a:cs typeface="Arial" panose="020B0604020202020204" pitchFamily="34" charset="0"/>
              </a:rPr>
              <a:t>-</a:t>
            </a:r>
            <a:r>
              <a:rPr lang="en-GB" sz="2600" dirty="0" err="1">
                <a:latin typeface="Arial" panose="020B0604020202020204" pitchFamily="34" charset="0"/>
                <a:cs typeface="Arial" panose="020B0604020202020204" pitchFamily="34" charset="0"/>
              </a:rPr>
              <a:t>sats</a:t>
            </a:r>
            <a:endParaRPr lang="en-GB" sz="2600" dirty="0">
              <a:latin typeface="Arial" panose="020B0604020202020204" pitchFamily="34" charset="0"/>
              <a:cs typeface="Arial" panose="020B0604020202020204" pitchFamily="34" charset="0"/>
            </a:endParaRPr>
          </a:p>
        </p:txBody>
      </p:sp>
      <p:pic>
        <p:nvPicPr>
          <p:cNvPr id="104" name="Picture 2" descr="Afbeeldingsresultaat voor nanosat png"/>
          <p:cNvPicPr>
            <a:picLocks noChangeAspect="1" noChangeArrowheads="1"/>
          </p:cNvPicPr>
          <p:nvPr/>
        </p:nvPicPr>
        <p:blipFill>
          <a:blip r:embed="rId40" cstate="print">
            <a:biLevel thresh="25000"/>
            <a:extLst>
              <a:ext uri="{BEBA8EAE-BF5A-486C-A8C5-ECC9F3942E4B}">
                <a14:imgProps xmlns:a14="http://schemas.microsoft.com/office/drawing/2010/main">
                  <a14:imgLayer r:embed="rId41">
                    <a14:imgEffect>
                      <a14:artisticCrisscrossEtching/>
                    </a14:imgEffect>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6031238">
            <a:off x="3124651" y="5252972"/>
            <a:ext cx="592829" cy="575637"/>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 name="Picture 104"/>
          <p:cNvPicPr>
            <a:picLocks noChangeAspect="1"/>
          </p:cNvPicPr>
          <p:nvPr/>
        </p:nvPicPr>
        <p:blipFill>
          <a:blip r:embed="rId42" cstate="print">
            <a:lum bright="70000" contrast="-70000"/>
            <a:extLst>
              <a:ext uri="{BEBA8EAE-BF5A-486C-A8C5-ECC9F3942E4B}">
                <a14:imgProps xmlns:a14="http://schemas.microsoft.com/office/drawing/2010/main">
                  <a14:imgLayer r:embed="rId43">
                    <a14:imgEffect>
                      <a14:artisticPaintStrokes/>
                    </a14:imgEffect>
                  </a14:imgLayer>
                </a14:imgProps>
              </a:ext>
              <a:ext uri="{28A0092B-C50C-407E-A947-70E740481C1C}">
                <a14:useLocalDpi xmlns:a14="http://schemas.microsoft.com/office/drawing/2010/main" val="0"/>
              </a:ext>
            </a:extLst>
          </a:blip>
          <a:stretch>
            <a:fillRect/>
          </a:stretch>
        </p:blipFill>
        <p:spPr>
          <a:xfrm rot="518754">
            <a:off x="-82977" y="4591776"/>
            <a:ext cx="2038984" cy="2038984"/>
          </a:xfrm>
          <a:prstGeom prst="rect">
            <a:avLst/>
          </a:prstGeom>
          <a:effectLst>
            <a:outerShdw blurRad="63500" sx="102000" sy="102000" algn="ctr" rotWithShape="0">
              <a:prstClr val="black">
                <a:alpha val="40000"/>
              </a:prstClr>
            </a:outerShdw>
          </a:effectLst>
        </p:spPr>
      </p:pic>
      <p:pic>
        <p:nvPicPr>
          <p:cNvPr id="106" name="Picture 2" descr="Afbeeldingsresultaat voor nanosat png"/>
          <p:cNvPicPr>
            <a:picLocks noChangeAspect="1" noChangeArrowheads="1"/>
          </p:cNvPicPr>
          <p:nvPr/>
        </p:nvPicPr>
        <p:blipFill>
          <a:blip r:embed="rId40" cstate="print">
            <a:biLevel thresh="25000"/>
            <a:extLst>
              <a:ext uri="{BEBA8EAE-BF5A-486C-A8C5-ECC9F3942E4B}">
                <a14:imgProps xmlns:a14="http://schemas.microsoft.com/office/drawing/2010/main">
                  <a14:imgLayer r:embed="rId41">
                    <a14:imgEffect>
                      <a14:artisticCrisscrossEtching/>
                    </a14:imgEffect>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6031238">
            <a:off x="3426671" y="5487230"/>
            <a:ext cx="592829" cy="575637"/>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7" name="Rounded Rectangle 106"/>
          <p:cNvSpPr/>
          <p:nvPr/>
        </p:nvSpPr>
        <p:spPr>
          <a:xfrm>
            <a:off x="315678" y="1147541"/>
            <a:ext cx="3817639" cy="2628459"/>
          </a:xfrm>
          <a:prstGeom prst="roundRect">
            <a:avLst>
              <a:gd name="adj" fmla="val 9705"/>
            </a:avLst>
          </a:prstGeom>
          <a:solidFill>
            <a:srgbClr val="002060">
              <a:alpha val="40000"/>
            </a:srgbClr>
          </a:solidFill>
          <a:ln w="0">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spcBef>
                <a:spcPts val="400"/>
              </a:spcBef>
            </a:pPr>
            <a:r>
              <a:rPr lang="en-GB" sz="3200" b="1" dirty="0">
                <a:solidFill>
                  <a:srgbClr val="00AFEF"/>
                </a:solidFill>
                <a:latin typeface="Arial" panose="020B0604020202020204" pitchFamily="34" charset="0"/>
                <a:cs typeface="Arial" panose="020B0604020202020204" pitchFamily="34" charset="0"/>
              </a:rPr>
              <a:t>Earth Explorer 9</a:t>
            </a:r>
          </a:p>
          <a:p>
            <a:pPr algn="ctr">
              <a:spcBef>
                <a:spcPts val="400"/>
              </a:spcBef>
            </a:pPr>
            <a:endParaRPr lang="en-GB" sz="533" dirty="0">
              <a:latin typeface="Arial" panose="020B0604020202020204" pitchFamily="34" charset="0"/>
              <a:cs typeface="Arial" panose="020B0604020202020204" pitchFamily="34" charset="0"/>
            </a:endParaRPr>
          </a:p>
          <a:p>
            <a:pPr algn="ctr">
              <a:spcBef>
                <a:spcPts val="400"/>
              </a:spcBef>
            </a:pPr>
            <a:r>
              <a:rPr lang="en-GB" sz="7333" dirty="0">
                <a:latin typeface="Arial" panose="020B0604020202020204" pitchFamily="34" charset="0"/>
                <a:cs typeface="Arial" panose="020B0604020202020204" pitchFamily="34" charset="0"/>
              </a:rPr>
              <a:t>FORUM</a:t>
            </a:r>
          </a:p>
          <a:p>
            <a:pPr algn="ctr">
              <a:spcBef>
                <a:spcPts val="400"/>
              </a:spcBef>
            </a:pPr>
            <a:r>
              <a:rPr lang="en-GB" sz="1867" dirty="0">
                <a:latin typeface="Arial" panose="020B0604020202020204" pitchFamily="34" charset="0"/>
                <a:cs typeface="Arial" panose="020B0604020202020204" pitchFamily="34" charset="0"/>
              </a:rPr>
              <a:t>Far-infrared-Outgoing-Radiation Understanding and Monitoring </a:t>
            </a:r>
          </a:p>
        </p:txBody>
      </p:sp>
      <p:sp>
        <p:nvSpPr>
          <p:cNvPr id="108" name="Rounded Rectangle 107"/>
          <p:cNvSpPr/>
          <p:nvPr/>
        </p:nvSpPr>
        <p:spPr>
          <a:xfrm>
            <a:off x="9405908" y="847421"/>
            <a:ext cx="2463925" cy="835279"/>
          </a:xfrm>
          <a:prstGeom prst="roundRect">
            <a:avLst>
              <a:gd name="adj" fmla="val 10439"/>
            </a:avLst>
          </a:prstGeom>
          <a:solidFill>
            <a:schemeClr val="tx1">
              <a:alpha val="40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62400" rtlCol="0" anchor="ctr" anchorCtr="0"/>
          <a:lstStyle/>
          <a:p>
            <a:pPr algn="ctr"/>
            <a:r>
              <a:rPr lang="en-GB" sz="2667" b="1" dirty="0">
                <a:solidFill>
                  <a:schemeClr val="bg1">
                    <a:lumMod val="95000"/>
                  </a:schemeClr>
                </a:solidFill>
                <a:latin typeface="Arial" panose="020B0604020202020204" pitchFamily="34" charset="0"/>
                <a:cs typeface="Arial" panose="020B0604020202020204" pitchFamily="34" charset="0"/>
              </a:rPr>
              <a:t>TRUTHS</a:t>
            </a:r>
          </a:p>
          <a:p>
            <a:pPr algn="ctr"/>
            <a:r>
              <a:rPr lang="en-GB" sz="2133" dirty="0">
                <a:latin typeface="Arial" panose="020B0604020202020204" pitchFamily="34" charset="0"/>
                <a:cs typeface="Arial" panose="020B0604020202020204" pitchFamily="34" charset="0"/>
              </a:rPr>
              <a:t>Phase A/B1</a:t>
            </a:r>
          </a:p>
        </p:txBody>
      </p:sp>
      <p:sp>
        <p:nvSpPr>
          <p:cNvPr id="109" name="Rounded Rectangle 108"/>
          <p:cNvSpPr/>
          <p:nvPr/>
        </p:nvSpPr>
        <p:spPr>
          <a:xfrm>
            <a:off x="9423307" y="2797377"/>
            <a:ext cx="2451919" cy="913673"/>
          </a:xfrm>
          <a:prstGeom prst="roundRect">
            <a:avLst>
              <a:gd name="adj" fmla="val 10439"/>
            </a:avLst>
          </a:prstGeom>
          <a:solidFill>
            <a:schemeClr val="tx1">
              <a:alpha val="40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62400" rtlCol="0" anchor="ctr" anchorCtr="0"/>
          <a:lstStyle/>
          <a:p>
            <a:pPr algn="ctr"/>
            <a:r>
              <a:rPr lang="en-GB" sz="2667" b="1" dirty="0">
                <a:solidFill>
                  <a:schemeClr val="accent5">
                    <a:lumMod val="60000"/>
                    <a:lumOff val="40000"/>
                  </a:schemeClr>
                </a:solidFill>
                <a:latin typeface="Arial" panose="020B0604020202020204" pitchFamily="34" charset="0"/>
                <a:cs typeface="Arial" panose="020B0604020202020204" pitchFamily="34" charset="0"/>
              </a:rPr>
              <a:t>ALTIUS</a:t>
            </a:r>
          </a:p>
          <a:p>
            <a:pPr algn="ctr"/>
            <a:r>
              <a:rPr lang="en-GB" sz="2133" dirty="0">
                <a:latin typeface="Arial" panose="020B0604020202020204" pitchFamily="34" charset="0"/>
                <a:cs typeface="Arial" panose="020B0604020202020204" pitchFamily="34" charset="0"/>
              </a:rPr>
              <a:t>Phase E</a:t>
            </a:r>
          </a:p>
        </p:txBody>
      </p:sp>
      <p:sp>
        <p:nvSpPr>
          <p:cNvPr id="110" name="Rounded Rectangle 109"/>
          <p:cNvSpPr/>
          <p:nvPr/>
        </p:nvSpPr>
        <p:spPr>
          <a:xfrm>
            <a:off x="9411300" y="1733477"/>
            <a:ext cx="2463925" cy="1029448"/>
          </a:xfrm>
          <a:prstGeom prst="roundRect">
            <a:avLst>
              <a:gd name="adj" fmla="val 10439"/>
            </a:avLst>
          </a:prstGeom>
          <a:solidFill>
            <a:schemeClr val="tx1">
              <a:alpha val="40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62400" rtlCol="0" anchor="ctr" anchorCtr="0"/>
          <a:lstStyle/>
          <a:p>
            <a:pPr algn="ctr"/>
            <a:r>
              <a:rPr lang="en-GB" sz="2000" b="1" dirty="0">
                <a:solidFill>
                  <a:schemeClr val="accent1">
                    <a:lumMod val="60000"/>
                    <a:lumOff val="40000"/>
                  </a:schemeClr>
                </a:solidFill>
                <a:latin typeface="Arial" panose="020B0604020202020204" pitchFamily="34" charset="0"/>
                <a:cs typeface="Arial" panose="020B0604020202020204" pitchFamily="34" charset="0"/>
              </a:rPr>
              <a:t>ARCTIC WEATHER SATELLITE</a:t>
            </a:r>
          </a:p>
        </p:txBody>
      </p:sp>
      <p:sp>
        <p:nvSpPr>
          <p:cNvPr id="79" name="TextBox 78"/>
          <p:cNvSpPr txBox="1"/>
          <p:nvPr/>
        </p:nvSpPr>
        <p:spPr>
          <a:xfrm>
            <a:off x="51408" y="6231799"/>
            <a:ext cx="4613189" cy="276999"/>
          </a:xfrm>
          <a:prstGeom prst="rect">
            <a:avLst/>
          </a:prstGeom>
          <a:noFill/>
        </p:spPr>
        <p:txBody>
          <a:bodyPr wrap="square" rtlCol="0">
            <a:spAutoFit/>
          </a:bodyPr>
          <a:lstStyle/>
          <a:p>
            <a:r>
              <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77" name="TextBox 13"/>
          <p:cNvSpPr txBox="1"/>
          <p:nvPr/>
        </p:nvSpPr>
        <p:spPr>
          <a:xfrm>
            <a:off x="9813504" y="6433602"/>
            <a:ext cx="2224889" cy="276999"/>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12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pic>
        <p:nvPicPr>
          <p:cNvPr id="80" name="Picture 79"/>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5346099" y="88421"/>
            <a:ext cx="2346112" cy="841988"/>
          </a:xfrm>
          <a:prstGeom prst="roundRect">
            <a:avLst>
              <a:gd name="adj" fmla="val 8594"/>
            </a:avLst>
          </a:prstGeom>
          <a:solidFill>
            <a:srgbClr val="FFFFFF">
              <a:shade val="85000"/>
            </a:srgbClr>
          </a:solidFill>
          <a:ln>
            <a:noFill/>
          </a:ln>
          <a:effectLst/>
        </p:spPr>
      </p:pic>
      <p:pic>
        <p:nvPicPr>
          <p:cNvPr id="50" name="Picture 49"/>
          <p:cNvPicPr>
            <a:picLocks noChangeAspect="1"/>
          </p:cNvPicPr>
          <p:nvPr/>
        </p:nvPicPr>
        <p:blipFill>
          <a:blip r:embed="rId42" cstate="print">
            <a:lum bright="70000" contrast="-70000"/>
            <a:extLst>
              <a:ext uri="{BEBA8EAE-BF5A-486C-A8C5-ECC9F3942E4B}">
                <a14:imgProps xmlns:a14="http://schemas.microsoft.com/office/drawing/2010/main">
                  <a14:imgLayer r:embed="rId43">
                    <a14:imgEffect>
                      <a14:artisticPaintStrokes/>
                    </a14:imgEffect>
                  </a14:imgLayer>
                </a14:imgProps>
              </a:ext>
              <a:ext uri="{28A0092B-C50C-407E-A947-70E740481C1C}">
                <a14:useLocalDpi xmlns:a14="http://schemas.microsoft.com/office/drawing/2010/main" val="0"/>
              </a:ext>
            </a:extLst>
          </a:blip>
          <a:stretch>
            <a:fillRect/>
          </a:stretch>
        </p:blipFill>
        <p:spPr>
          <a:xfrm rot="2244548">
            <a:off x="-140115" y="3919363"/>
            <a:ext cx="2038984" cy="2038984"/>
          </a:xfrm>
          <a:prstGeom prst="rect">
            <a:avLst/>
          </a:prstGeom>
          <a:effectLst>
            <a:outerShdw blurRad="63500" sx="102000" sy="102000" algn="ctr" rotWithShape="0">
              <a:prstClr val="black">
                <a:alpha val="40000"/>
              </a:prstClr>
            </a:outerShdw>
          </a:effectLst>
        </p:spPr>
      </p:pic>
      <p:sp>
        <p:nvSpPr>
          <p:cNvPr id="51" name="Rounded Rectangle 50"/>
          <p:cNvSpPr/>
          <p:nvPr/>
        </p:nvSpPr>
        <p:spPr>
          <a:xfrm>
            <a:off x="9423307" y="3745502"/>
            <a:ext cx="2451919" cy="844280"/>
          </a:xfrm>
          <a:prstGeom prst="roundRect">
            <a:avLst>
              <a:gd name="adj" fmla="val 10439"/>
            </a:avLst>
          </a:prstGeom>
          <a:solidFill>
            <a:schemeClr val="tx1">
              <a:alpha val="40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62400" rtlCol="0" anchor="ctr" anchorCtr="0"/>
          <a:lstStyle/>
          <a:p>
            <a:pPr algn="ctr"/>
            <a:r>
              <a:rPr lang="en-GB" sz="3200" b="1" dirty="0" err="1">
                <a:solidFill>
                  <a:schemeClr val="accent5">
                    <a:lumMod val="75000"/>
                  </a:schemeClr>
                </a:solidFill>
                <a:latin typeface="Arial" panose="020B0604020202020204" pitchFamily="34" charset="0"/>
                <a:cs typeface="Arial" panose="020B0604020202020204" pitchFamily="34" charset="0"/>
              </a:rPr>
              <a:t>Proba</a:t>
            </a:r>
            <a:r>
              <a:rPr lang="en-GB" sz="3200" b="1" dirty="0">
                <a:solidFill>
                  <a:schemeClr val="accent5">
                    <a:lumMod val="75000"/>
                  </a:schemeClr>
                </a:solidFill>
                <a:latin typeface="Arial" panose="020B0604020202020204" pitchFamily="34" charset="0"/>
                <a:cs typeface="Arial" panose="020B0604020202020204" pitchFamily="34" charset="0"/>
              </a:rPr>
              <a:t>-V</a:t>
            </a:r>
          </a:p>
          <a:p>
            <a:pPr algn="ctr"/>
            <a:r>
              <a:rPr lang="en-GB" sz="1600" dirty="0">
                <a:latin typeface="Arial" panose="020B0604020202020204" pitchFamily="34" charset="0"/>
                <a:cs typeface="Arial" panose="020B0604020202020204" pitchFamily="34" charset="0"/>
              </a:rPr>
              <a:t>Extension + 2 </a:t>
            </a:r>
            <a:r>
              <a:rPr lang="en-GB" sz="1600" dirty="0" err="1">
                <a:latin typeface="Arial" panose="020B0604020202020204" pitchFamily="34" charset="0"/>
                <a:cs typeface="Arial" panose="020B0604020202020204" pitchFamily="34" charset="0"/>
              </a:rPr>
              <a:t>Smallsat</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59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ChangeArrowheads="1"/>
          </p:cNvSpPr>
          <p:nvPr/>
        </p:nvSpPr>
        <p:spPr bwMode="auto">
          <a:xfrm>
            <a:off x="0" y="2410885"/>
            <a:ext cx="12192000" cy="1684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75815" tIns="47983" rIns="119965" bIns="47983"/>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ctr" defTabSz="410328" eaLnBrk="1" fontAlgn="auto" hangingPunct="1">
              <a:lnSpc>
                <a:spcPct val="120000"/>
              </a:lnSpc>
              <a:spcBef>
                <a:spcPct val="25000"/>
              </a:spcBef>
              <a:spcAft>
                <a:spcPts val="0"/>
              </a:spcAft>
              <a:buClrTx/>
              <a:defRPr/>
            </a:pPr>
            <a:r>
              <a:rPr lang="en-GB" altLang="en-US" sz="4800"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Thank you for your attention!</a:t>
            </a:r>
          </a:p>
          <a:p>
            <a:pPr algn="ctr" defTabSz="410328" eaLnBrk="1" fontAlgn="auto" hangingPunct="1">
              <a:lnSpc>
                <a:spcPct val="120000"/>
              </a:lnSpc>
              <a:spcBef>
                <a:spcPct val="25000"/>
              </a:spcBef>
              <a:spcAft>
                <a:spcPts val="0"/>
              </a:spcAft>
              <a:buClrTx/>
              <a:defRPr/>
            </a:pPr>
            <a:endParaRPr lang="en-GB" altLang="en-US" sz="1467"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pPr algn="ctr" defTabSz="410328" eaLnBrk="1" fontAlgn="auto" hangingPunct="1">
              <a:lnSpc>
                <a:spcPct val="120000"/>
              </a:lnSpc>
              <a:spcBef>
                <a:spcPct val="25000"/>
              </a:spcBef>
              <a:spcAft>
                <a:spcPts val="0"/>
              </a:spcAft>
              <a:buClrTx/>
              <a:defRPr/>
            </a:pPr>
            <a:r>
              <a:rPr lang="en-GB" altLang="en-US" sz="2667"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www.esa.int</a:t>
            </a:r>
          </a:p>
          <a:p>
            <a:pPr algn="ctr" defTabSz="410328" eaLnBrk="1" fontAlgn="auto" hangingPunct="1">
              <a:lnSpc>
                <a:spcPct val="120000"/>
              </a:lnSpc>
              <a:spcBef>
                <a:spcPct val="25000"/>
              </a:spcBef>
              <a:spcAft>
                <a:spcPts val="0"/>
              </a:spcAft>
              <a:buClrTx/>
              <a:defRPr/>
            </a:pPr>
            <a:r>
              <a:rPr lang="en-GB" altLang="en-US" sz="2667"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a:t>
            </a:r>
            <a:r>
              <a:rPr lang="en-GB" altLang="en-US" sz="2667" b="1" kern="0" dirty="0" err="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AschbacherJosef</a:t>
            </a:r>
            <a:endParaRPr lang="it-IT" altLang="en-US" sz="24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400313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 y="0"/>
            <a:ext cx="121920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121899" tIns="60949" rIns="121899" bIns="60949" rtlCol="0" anchor="ctr"/>
          <a:lstStyle/>
          <a:p>
            <a:pPr algn="ctr"/>
            <a:endParaRPr lang="en-GB" sz="2133">
              <a:latin typeface="Arial" panose="020B0604020202020204" pitchFamily="34" charset="0"/>
              <a:cs typeface="Arial" panose="020B0604020202020204" pitchFamily="34" charset="0"/>
            </a:endParaRPr>
          </a:p>
        </p:txBody>
      </p:sp>
      <p:sp>
        <p:nvSpPr>
          <p:cNvPr id="13" name="TextBox 12"/>
          <p:cNvSpPr txBox="1"/>
          <p:nvPr/>
        </p:nvSpPr>
        <p:spPr>
          <a:xfrm>
            <a:off x="339478" y="5587910"/>
            <a:ext cx="9479453" cy="697541"/>
          </a:xfrm>
          <a:prstGeom prst="rect">
            <a:avLst/>
          </a:prstGeom>
          <a:noFill/>
          <a:effectLst/>
        </p:spPr>
        <p:txBody>
          <a:bodyPr wrap="square" lIns="121899" tIns="60949" rIns="121899" bIns="60949" rtlCol="0">
            <a:spAutoFit/>
          </a:bodyPr>
          <a:lstStyle/>
          <a:p>
            <a:r>
              <a:rPr lang="en-GB" sz="3733" b="1" dirty="0">
                <a:solidFill>
                  <a:schemeClr val="bg1">
                    <a:lumMod val="95000"/>
                  </a:schemeClr>
                </a:solidFill>
                <a:effectLst>
                  <a:outerShdw blurRad="50800" dist="38100" dir="7680000" algn="tl" rotWithShape="0">
                    <a:srgbClr val="000000">
                      <a:alpha val="43000"/>
                    </a:srgbClr>
                  </a:outerShdw>
                </a:effectLst>
                <a:latin typeface="Arial" panose="020B0604020202020204" pitchFamily="34" charset="0"/>
                <a:ea typeface="+mj-ea"/>
                <a:cs typeface="Arial" panose="020B0604020202020204" pitchFamily="34" charset="0"/>
              </a:rPr>
              <a:t>Taking the Pulse of our Planet</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9330" y="-12899"/>
            <a:ext cx="2024741" cy="999747"/>
          </a:xfrm>
          <a:prstGeom prst="rect">
            <a:avLst/>
          </a:prstGeom>
        </p:spPr>
      </p:pic>
      <p:sp>
        <p:nvSpPr>
          <p:cNvPr id="7" name="TextBox 6"/>
          <p:cNvSpPr txBox="1"/>
          <p:nvPr/>
        </p:nvSpPr>
        <p:spPr>
          <a:xfrm>
            <a:off x="311495" y="204558"/>
            <a:ext cx="5759875" cy="779743"/>
          </a:xfrm>
          <a:prstGeom prst="rect">
            <a:avLst/>
          </a:prstGeom>
          <a:noFill/>
          <a:effectLst/>
        </p:spPr>
        <p:txBody>
          <a:bodyPr wrap="square" lIns="121899" tIns="60949" rIns="121899" bIns="60949" rtlCol="0">
            <a:spAutoFit/>
          </a:bodyPr>
          <a:lstStyle/>
          <a:p>
            <a:r>
              <a:rPr lang="en-GB" sz="4267" b="1" dirty="0">
                <a:solidFill>
                  <a:schemeClr val="bg1">
                    <a:lumMod val="95000"/>
                  </a:schemeClr>
                </a:solidFill>
                <a:effectLst>
                  <a:outerShdw blurRad="50800" dist="38100" dir="7680000" algn="tl" rotWithShape="0">
                    <a:srgbClr val="000000">
                      <a:alpha val="43000"/>
                    </a:srgbClr>
                  </a:outerShdw>
                </a:effectLst>
                <a:latin typeface="Arial" panose="020B0604020202020204" pitchFamily="34" charset="0"/>
                <a:ea typeface="+mj-ea"/>
                <a:cs typeface="Arial" panose="020B0604020202020204" pitchFamily="34" charset="0"/>
              </a:rPr>
              <a:t>ESA Vision for EO</a:t>
            </a:r>
          </a:p>
        </p:txBody>
      </p:sp>
      <p:pic>
        <p:nvPicPr>
          <p:cNvPr id="8" name="Earth_pulse_12_globes_comp_HD_13sec_over_Europ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56080" y="847241"/>
            <a:ext cx="8619321" cy="4848368"/>
          </a:xfrm>
          <a:prstGeom prst="rect">
            <a:avLst/>
          </a:prstGeom>
        </p:spPr>
      </p:pic>
      <p:grpSp>
        <p:nvGrpSpPr>
          <p:cNvPr id="9" name="Group 8"/>
          <p:cNvGrpSpPr/>
          <p:nvPr/>
        </p:nvGrpSpPr>
        <p:grpSpPr>
          <a:xfrm>
            <a:off x="196366" y="6539575"/>
            <a:ext cx="8892844" cy="146715"/>
            <a:chOff x="172269" y="6621494"/>
            <a:chExt cx="6826666" cy="111519"/>
          </a:xfrm>
        </p:grpSpPr>
        <p:pic>
          <p:nvPicPr>
            <p:cNvPr id="10" name="Picture 9" descr="at.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11" name="Picture 10" descr="b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14" name="Picture 13" descr="ca.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16" name="Picture 15" descr="ch.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17" name="Picture 16" descr="cz.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18" name="Picture 17" descr="d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19" name="Picture 18" descr="dk.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20" name="Picture 19" descr="e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21" name="Picture 20" descr="es.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22" name="Picture 21" descr="fi.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23" name="Picture 22" descr="f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24" name="Picture 23" descr="gr.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25" name="Picture 24" descr="h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26" name="Picture 25" descr="i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27" name="Picture 26" descr="it.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28" name="Picture 27" descr="lu.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29" name="Picture 28" descr="n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30" name="Picture 29" descr="n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31" name="Picture 30" descr="pl.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32" name="Picture 31" descr="pt.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33" name="Picture 32" descr="ro.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34" name="Picture 33" descr="se.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35" name="Picture 34" descr="uk.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36" name="Picture 35" descr="si.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37" name="TextBox 36"/>
          <p:cNvSpPr txBox="1"/>
          <p:nvPr/>
        </p:nvSpPr>
        <p:spPr>
          <a:xfrm>
            <a:off x="51408" y="6231799"/>
            <a:ext cx="4613189" cy="276999"/>
          </a:xfrm>
          <a:prstGeom prst="rect">
            <a:avLst/>
          </a:prstGeom>
          <a:noFill/>
        </p:spPr>
        <p:txBody>
          <a:bodyPr wrap="square" rtlCol="0">
            <a:spAutoFit/>
          </a:bodyPr>
          <a:lstStyle/>
          <a:p>
            <a:r>
              <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38" name="TextBox 13"/>
          <p:cNvSpPr txBox="1"/>
          <p:nvPr/>
        </p:nvSpPr>
        <p:spPr>
          <a:xfrm>
            <a:off x="9813504" y="6433602"/>
            <a:ext cx="2224889" cy="276999"/>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12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Tree>
    <p:extLst>
      <p:ext uri="{BB962C8B-B14F-4D97-AF65-F5344CB8AC3E}">
        <p14:creationId xmlns:p14="http://schemas.microsoft.com/office/powerpoint/2010/main" val="41314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8519795" y="912108"/>
            <a:ext cx="3667933" cy="11104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667" b="1" dirty="0">
                <a:solidFill>
                  <a:srgbClr val="FFFFFF"/>
                </a:solidFill>
                <a:effectLst>
                  <a:outerShdw blurRad="38100" dist="38100" dir="2700000" algn="tl">
                    <a:srgbClr val="000000">
                      <a:alpha val="43137"/>
                    </a:srgbClr>
                  </a:outerShdw>
                </a:effectLst>
                <a:latin typeface="NotesEsa" pitchFamily="50" charset="0"/>
              </a:rPr>
              <a:t>Satellites</a:t>
            </a:r>
          </a:p>
          <a:p>
            <a:pPr algn="r"/>
            <a:r>
              <a:rPr lang="en-GB" sz="2667" b="1" dirty="0">
                <a:solidFill>
                  <a:srgbClr val="FFFFFF"/>
                </a:solidFill>
                <a:effectLst>
                  <a:outerShdw blurRad="38100" dist="38100" dir="2700000" algn="tl">
                    <a:srgbClr val="000000">
                      <a:alpha val="43137"/>
                    </a:srgbClr>
                  </a:outerShdw>
                </a:effectLst>
                <a:latin typeface="NotesEsa" pitchFamily="50" charset="0"/>
              </a:rPr>
              <a:t>25 </a:t>
            </a:r>
            <a:r>
              <a:rPr lang="en-GB" sz="2667" dirty="0">
                <a:solidFill>
                  <a:srgbClr val="FFFFFF"/>
                </a:solidFill>
                <a:effectLst>
                  <a:outerShdw blurRad="38100" dist="38100" dir="2700000" algn="tl">
                    <a:srgbClr val="000000">
                      <a:alpha val="43137"/>
                    </a:srgbClr>
                  </a:outerShdw>
                </a:effectLst>
                <a:latin typeface="NotesEsa" pitchFamily="50" charset="0"/>
              </a:rPr>
              <a:t>under development</a:t>
            </a:r>
          </a:p>
          <a:p>
            <a:pPr algn="r"/>
            <a:r>
              <a:rPr lang="en-GB" sz="2667" b="1" dirty="0">
                <a:solidFill>
                  <a:srgbClr val="FFFFFF"/>
                </a:solidFill>
                <a:effectLst>
                  <a:outerShdw blurRad="38100" dist="38100" dir="2700000" algn="tl">
                    <a:srgbClr val="000000">
                      <a:alpha val="43137"/>
                    </a:srgbClr>
                  </a:outerShdw>
                </a:effectLst>
                <a:latin typeface="NotesEsa" pitchFamily="50" charset="0"/>
              </a:rPr>
              <a:t>15 </a:t>
            </a:r>
            <a:r>
              <a:rPr lang="en-GB" sz="2667" dirty="0">
                <a:solidFill>
                  <a:srgbClr val="FFFFFF"/>
                </a:solidFill>
                <a:effectLst>
                  <a:outerShdw blurRad="38100" dist="38100" dir="2700000" algn="tl">
                    <a:srgbClr val="000000">
                      <a:alpha val="43137"/>
                    </a:srgbClr>
                  </a:outerShdw>
                </a:effectLst>
                <a:latin typeface="NotesEsa" pitchFamily="50" charset="0"/>
              </a:rPr>
              <a:t>in operation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9330" y="-12899"/>
            <a:ext cx="2024741" cy="999747"/>
          </a:xfrm>
          <a:prstGeom prst="rect">
            <a:avLst/>
          </a:prstGeom>
        </p:spPr>
      </p:pic>
      <p:sp>
        <p:nvSpPr>
          <p:cNvPr id="8" name="Title 1"/>
          <p:cNvSpPr txBox="1">
            <a:spLocks/>
          </p:cNvSpPr>
          <p:nvPr/>
        </p:nvSpPr>
        <p:spPr bwMode="auto">
          <a:xfrm>
            <a:off x="190505" y="186499"/>
            <a:ext cx="9988824" cy="5847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9" rIns="91424" bIns="4571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defTabSz="1219170">
              <a:defRPr/>
            </a:pPr>
            <a:r>
              <a:rPr lang="en-US"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ESA-Developed Earth Observation Missions</a:t>
            </a:r>
            <a:endParaRPr lang="en-GB"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9" name="Group 8"/>
          <p:cNvGrpSpPr/>
          <p:nvPr/>
        </p:nvGrpSpPr>
        <p:grpSpPr>
          <a:xfrm>
            <a:off x="196366" y="6539575"/>
            <a:ext cx="8892844" cy="146715"/>
            <a:chOff x="172269" y="6621494"/>
            <a:chExt cx="6826666" cy="111519"/>
          </a:xfrm>
        </p:grpSpPr>
        <p:pic>
          <p:nvPicPr>
            <p:cNvPr id="10" name="Picture 9"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11" name="Picture 10"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12" name="Picture 11"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13" name="Picture 12"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14" name="Picture 13"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15" name="Picture 14"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16" name="Picture 15"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17" name="Picture 16"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18" name="Picture 17"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19" name="Picture 18"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20" name="Picture 19"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21" name="Picture 20"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22" name="Picture 21"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23" name="Picture 22"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24" name="Picture 23"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25" name="Picture 24"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26" name="Picture 25"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27" name="Picture 26"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28" name="Picture 27"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29" name="Picture 28"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30" name="Picture 29"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31" name="Picture 30"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32" name="Picture 31"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33" name="Picture 32"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34" name="TextBox 33"/>
          <p:cNvSpPr txBox="1"/>
          <p:nvPr/>
        </p:nvSpPr>
        <p:spPr>
          <a:xfrm>
            <a:off x="51408" y="6231799"/>
            <a:ext cx="4613189" cy="276999"/>
          </a:xfrm>
          <a:prstGeom prst="rect">
            <a:avLst/>
          </a:prstGeom>
          <a:noFill/>
        </p:spPr>
        <p:txBody>
          <a:bodyPr wrap="square" rtlCol="0">
            <a:spAutoFit/>
          </a:bodyPr>
          <a:lstStyle/>
          <a:p>
            <a:r>
              <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35" name="TextBox 13"/>
          <p:cNvSpPr txBox="1"/>
          <p:nvPr/>
        </p:nvSpPr>
        <p:spPr>
          <a:xfrm>
            <a:off x="9813504" y="6433602"/>
            <a:ext cx="2224889" cy="276999"/>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12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Tree>
    <p:extLst>
      <p:ext uri="{BB962C8B-B14F-4D97-AF65-F5344CB8AC3E}">
        <p14:creationId xmlns:p14="http://schemas.microsoft.com/office/powerpoint/2010/main" val="321179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558" y="-10053"/>
            <a:ext cx="12189820" cy="6868053"/>
          </a:xfrm>
          <a:prstGeom prst="rect">
            <a:avLst/>
          </a:prstGeom>
          <a:gradFill flip="none" rotWithShape="1">
            <a:gsLst>
              <a:gs pos="45000">
                <a:srgbClr val="735A5B"/>
              </a:gs>
              <a:gs pos="9000">
                <a:srgbClr val="320006"/>
              </a:gs>
              <a:gs pos="79000">
                <a:srgbClr val="B3B4B0"/>
              </a:gs>
              <a:gs pos="0">
                <a:schemeClr val="accent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37" name="Rounded Rectangle 36"/>
          <p:cNvSpPr/>
          <p:nvPr/>
        </p:nvSpPr>
        <p:spPr>
          <a:xfrm>
            <a:off x="256204" y="960133"/>
            <a:ext cx="11677971" cy="5191993"/>
          </a:xfrm>
          <a:prstGeom prst="roundRect">
            <a:avLst>
              <a:gd name="adj" fmla="val 3916"/>
            </a:avLst>
          </a:prstGeom>
          <a:gradFill flip="none" rotWithShape="1">
            <a:gsLst>
              <a:gs pos="0">
                <a:srgbClr val="420016"/>
              </a:gs>
              <a:gs pos="70000">
                <a:srgbClr val="800000"/>
              </a:gs>
            </a:gsLst>
            <a:lin ang="2700000" scaled="1"/>
            <a:tileRect/>
          </a:gradFill>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8000" tIns="0" rIns="48000" rtlCol="0" anchor="t" anchorCtr="0"/>
          <a:lstStyle/>
          <a:p>
            <a:pPr algn="ctr" defTabSz="1219170" eaLnBrk="1" hangingPunct="1"/>
            <a:endParaRPr lang="en-GB" sz="2667" b="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9330" y="-12899"/>
            <a:ext cx="2024741" cy="999747"/>
          </a:xfrm>
          <a:prstGeom prst="rect">
            <a:avLst/>
          </a:prstGeom>
        </p:spPr>
      </p:pic>
      <p:sp>
        <p:nvSpPr>
          <p:cNvPr id="9" name="Title 1"/>
          <p:cNvSpPr txBox="1">
            <a:spLocks/>
          </p:cNvSpPr>
          <p:nvPr/>
        </p:nvSpPr>
        <p:spPr bwMode="auto">
          <a:xfrm>
            <a:off x="190505" y="184872"/>
            <a:ext cx="10731327" cy="5847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9" rIns="91424" bIns="4571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defTabSz="1219170">
              <a:defRPr/>
            </a:pPr>
            <a:r>
              <a:rPr lang="en-GB"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Copernicus – </a:t>
            </a:r>
            <a:r>
              <a:rPr lang="en-GB" sz="3200" b="1" kern="0"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continued </a:t>
            </a:r>
            <a:r>
              <a:rPr lang="en-GB"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global </a:t>
            </a:r>
            <a:r>
              <a:rPr lang="en-GB" sz="3200" b="1" kern="0"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excellence </a:t>
            </a:r>
            <a:r>
              <a:rPr lang="en-GB"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EO</a:t>
            </a:r>
          </a:p>
        </p:txBody>
      </p:sp>
      <p:pic>
        <p:nvPicPr>
          <p:cNvPr id="1028" name="Picture 4" descr="Afbeeldingsresultaat voor speed meter transparent background"/>
          <p:cNvPicPr>
            <a:picLocks noChangeAspect="1" noChangeArrowheads="1"/>
          </p:cNvPicPr>
          <p:nvPr/>
        </p:nvPicPr>
        <p:blipFill>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57572" y="3320541"/>
            <a:ext cx="1037400" cy="10374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72117" y="971614"/>
            <a:ext cx="3463784" cy="913007"/>
          </a:xfrm>
          <a:prstGeom prst="rect">
            <a:avLst/>
          </a:prstGeom>
          <a:noFill/>
        </p:spPr>
        <p:txBody>
          <a:bodyPr wrap="square" rtlCol="0">
            <a:spAutoFit/>
          </a:bodyPr>
          <a:lstStyle/>
          <a:p>
            <a:pPr algn="ctr" defTabSz="1219170" eaLnBrk="1" hangingPunct="1"/>
            <a:r>
              <a:rPr lang="fr-FR" sz="5333" b="1"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&gt; </a:t>
            </a:r>
            <a:r>
              <a:rPr lang="fr-FR" sz="5333" b="1" dirty="0"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265.000</a:t>
            </a:r>
            <a:endParaRPr lang="fr-FR" sz="5333" b="1"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cxnSp>
        <p:nvCxnSpPr>
          <p:cNvPr id="3" name="Straight Connector 2"/>
          <p:cNvCxnSpPr/>
          <p:nvPr/>
        </p:nvCxnSpPr>
        <p:spPr>
          <a:xfrm>
            <a:off x="457526" y="3006103"/>
            <a:ext cx="11240821" cy="11119"/>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556443" y="3305875"/>
            <a:ext cx="4306403" cy="1077218"/>
          </a:xfrm>
          <a:prstGeom prst="rect">
            <a:avLst/>
          </a:prstGeom>
          <a:noFill/>
        </p:spPr>
        <p:txBody>
          <a:bodyPr wrap="square" rtlCol="0">
            <a:spAutoFit/>
          </a:bodyPr>
          <a:lstStyle/>
          <a:p>
            <a:pPr defTabSz="1219170" eaLnBrk="1" hangingPunct="1"/>
            <a:r>
              <a:rPr lang="fr-FR" sz="3200" b="1"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250 TB </a:t>
            </a:r>
            <a:r>
              <a:rPr lang="fr-FR" sz="3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satellite data </a:t>
            </a:r>
            <a:r>
              <a:rPr lang="fr-FR" sz="3200" dirty="0" err="1">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distributed</a:t>
            </a:r>
            <a:r>
              <a:rPr lang="fr-FR" sz="3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per </a:t>
            </a:r>
            <a:r>
              <a:rPr lang="fr-FR" sz="3200" dirty="0" err="1">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day</a:t>
            </a:r>
            <a:endParaRPr lang="fr-FR" sz="3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cxnSp>
        <p:nvCxnSpPr>
          <p:cNvPr id="32" name="Straight Connector 31"/>
          <p:cNvCxnSpPr/>
          <p:nvPr/>
        </p:nvCxnSpPr>
        <p:spPr>
          <a:xfrm flipH="1">
            <a:off x="4082983" y="1171950"/>
            <a:ext cx="8024" cy="1612669"/>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137683" y="1042405"/>
            <a:ext cx="7796492" cy="666786"/>
          </a:xfrm>
          <a:prstGeom prst="rect">
            <a:avLst/>
          </a:prstGeom>
          <a:noFill/>
        </p:spPr>
        <p:txBody>
          <a:bodyPr wrap="square" rtlCol="0">
            <a:spAutoFit/>
          </a:bodyPr>
          <a:lstStyle/>
          <a:p>
            <a:pPr algn="ctr" defTabSz="1219170" eaLnBrk="1" hangingPunct="1"/>
            <a:r>
              <a:rPr lang="fr-FR" sz="3733" b="1"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6 </a:t>
            </a:r>
            <a:r>
              <a:rPr lang="fr-FR" sz="3733" b="1" dirty="0" err="1">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operational</a:t>
            </a:r>
            <a:r>
              <a:rPr lang="fr-FR" sz="3733" b="1"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services</a:t>
            </a:r>
          </a:p>
        </p:txBody>
      </p:sp>
      <p:sp>
        <p:nvSpPr>
          <p:cNvPr id="34" name="TextBox 33"/>
          <p:cNvSpPr txBox="1"/>
          <p:nvPr/>
        </p:nvSpPr>
        <p:spPr>
          <a:xfrm>
            <a:off x="388407" y="1752371"/>
            <a:ext cx="3280204" cy="1036309"/>
          </a:xfrm>
          <a:prstGeom prst="rect">
            <a:avLst/>
          </a:prstGeom>
          <a:noFill/>
        </p:spPr>
        <p:txBody>
          <a:bodyPr wrap="square" rtlCol="0">
            <a:spAutoFit/>
          </a:bodyPr>
          <a:lstStyle/>
          <a:p>
            <a:pPr algn="r" defTabSz="1219170" eaLnBrk="1" hangingPunct="1"/>
            <a:r>
              <a:rPr lang="en-GB" sz="3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registered</a:t>
            </a:r>
            <a:r>
              <a:rPr lang="fr-FR" sz="3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a:t>
            </a:r>
            <a:r>
              <a:rPr lang="fr-FR" sz="3200" dirty="0" err="1">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users</a:t>
            </a:r>
            <a:endParaRPr lang="fr-FR" sz="3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p>
            <a:pPr algn="r" defTabSz="1219170" eaLnBrk="1" hangingPunct="1"/>
            <a:endParaRPr lang="fr-FR" sz="2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p>
            <a:pPr algn="r" defTabSz="1219170" eaLnBrk="1" hangingPunct="1"/>
            <a:r>
              <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tip of the iceberg</a:t>
            </a:r>
          </a:p>
        </p:txBody>
      </p:sp>
      <p:sp>
        <p:nvSpPr>
          <p:cNvPr id="40" name="TextBox 39"/>
          <p:cNvSpPr txBox="1"/>
          <p:nvPr/>
        </p:nvSpPr>
        <p:spPr>
          <a:xfrm>
            <a:off x="1556444" y="4785591"/>
            <a:ext cx="3868737" cy="1077218"/>
          </a:xfrm>
          <a:prstGeom prst="rect">
            <a:avLst/>
          </a:prstGeom>
          <a:noFill/>
        </p:spPr>
        <p:txBody>
          <a:bodyPr wrap="square" rtlCol="0">
            <a:spAutoFit/>
          </a:bodyPr>
          <a:lstStyle/>
          <a:p>
            <a:pPr defTabSz="1219170" eaLnBrk="1" hangingPunct="1"/>
            <a:r>
              <a:rPr lang="fr-FR" sz="3200" b="1"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full, free &amp; open </a:t>
            </a:r>
            <a:r>
              <a:rPr lang="fr-FR" sz="3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data </a:t>
            </a:r>
            <a:r>
              <a:rPr lang="fr-FR" sz="3200" dirty="0" err="1">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policy</a:t>
            </a:r>
            <a:endParaRPr lang="fr-FR" sz="3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cxnSp>
        <p:nvCxnSpPr>
          <p:cNvPr id="41" name="Straight Connector 40"/>
          <p:cNvCxnSpPr/>
          <p:nvPr/>
        </p:nvCxnSpPr>
        <p:spPr>
          <a:xfrm>
            <a:off x="5705723" y="3193062"/>
            <a:ext cx="0" cy="2781317"/>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038" name="Picture 14" descr="Afbeeldingsresultaat voor document logo"/>
          <p:cNvPicPr>
            <a:picLocks noChangeAspect="1" noChangeArrowheads="1"/>
          </p:cNvPicPr>
          <p:nvPr/>
        </p:nvPicPr>
        <p:blipFill>
          <a:blip r:embed="rId6" cstate="print">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304332" y="4710625"/>
            <a:ext cx="1305584" cy="130558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5" name="Straight Connector 34"/>
          <p:cNvCxnSpPr/>
          <p:nvPr/>
        </p:nvCxnSpPr>
        <p:spPr>
          <a:xfrm flipV="1">
            <a:off x="407609" y="4639733"/>
            <a:ext cx="5113039" cy="3243"/>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43" name="Picture 12" descr="Afbeeldingsresultaat voor cloud symbol transparent background"/>
          <p:cNvPicPr>
            <a:picLocks noChangeAspect="1" noChangeArrowheads="1"/>
          </p:cNvPicPr>
          <p:nvPr/>
        </p:nvPicPr>
        <p:blipFill>
          <a:blip r:embed="rId8" cstate="print">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613780" y="1565422"/>
            <a:ext cx="1063477" cy="106347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Afbeeldingsresultaat voor climate change transparent background"/>
          <p:cNvPicPr>
            <a:picLocks noChangeAspect="1" noChangeArrowheads="1"/>
          </p:cNvPicPr>
          <p:nvPr/>
        </p:nvPicPr>
        <p:blipFill>
          <a:blip r:embed="rId10" cstate="print">
            <a:lum bright="70000" contrast="-70000"/>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8510362" y="1748635"/>
            <a:ext cx="766257" cy="75232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8" name="Picture 12" descr="Afbeeldingsresultaat voor red alert icon transparent background"/>
          <p:cNvPicPr>
            <a:picLocks noChangeAspect="1" noChangeArrowheads="1"/>
          </p:cNvPicPr>
          <p:nvPr/>
        </p:nvPicPr>
        <p:blipFill>
          <a:blip r:embed="rId12" cstate="print">
            <a:biLevel thresh="25000"/>
            <a:extLst>
              <a:ext uri="{BEBA8EAE-BF5A-486C-A8C5-ECC9F3942E4B}">
                <a14:imgProps xmlns:a14="http://schemas.microsoft.com/office/drawing/2010/main">
                  <a14:imgLayer r:embed="rId13">
                    <a14:imgEffect>
                      <a14:artisticPhotocopy/>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9719697" y="1748001"/>
            <a:ext cx="711839" cy="71183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2" name="Picture 16" descr="Afbeeldingsresultaat voor waves icon transparent background"/>
          <p:cNvPicPr>
            <a:picLocks noChangeAspect="1" noChangeArrowheads="1"/>
          </p:cNvPicPr>
          <p:nvPr/>
        </p:nvPicPr>
        <p:blipFill>
          <a:blip r:embed="rId14" cstate="print">
            <a:lum bright="70000" contrast="-70000"/>
            <a:extLst>
              <a:ext uri="{BEBA8EAE-BF5A-486C-A8C5-ECC9F3942E4B}">
                <a14:imgProps xmlns:a14="http://schemas.microsoft.com/office/drawing/2010/main">
                  <a14:imgLayer r:embed="rId1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7157814" y="1694572"/>
            <a:ext cx="822729" cy="82272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4" name="Picture 18" descr="Afbeeldingsresultaat voor icon land"/>
          <p:cNvPicPr>
            <a:picLocks noChangeAspect="1" noChangeArrowheads="1"/>
          </p:cNvPicPr>
          <p:nvPr/>
        </p:nvPicPr>
        <p:blipFill>
          <a:blip r:embed="rId16" cstate="print">
            <a:lum bright="70000" contrast="-70000"/>
            <a:extLst>
              <a:ext uri="{BEBA8EAE-BF5A-486C-A8C5-ECC9F3942E4B}">
                <a14:imgProps xmlns:a14="http://schemas.microsoft.com/office/drawing/2010/main">
                  <a14:imgLayer r:embed="rId17">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393374" y="1622540"/>
            <a:ext cx="782948" cy="79913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6" name="Picture 20" descr="Afbeeldingsresultaat voor lock transparent background"/>
          <p:cNvPicPr>
            <a:picLocks noChangeAspect="1" noChangeArrowheads="1"/>
          </p:cNvPicPr>
          <p:nvPr/>
        </p:nvPicPr>
        <p:blipFill>
          <a:blip r:embed="rId18" cstate="print">
            <a:lum bright="70000" contrast="-70000"/>
            <a:extLst>
              <a:ext uri="{BEBA8EAE-BF5A-486C-A8C5-ECC9F3942E4B}">
                <a14:imgProps xmlns:a14="http://schemas.microsoft.com/office/drawing/2010/main">
                  <a14:imgLayer r:embed="rId1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0775139" y="1714987"/>
            <a:ext cx="711084" cy="71108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BCE754E-2FBB-5D48-8CDC-09CB33635584}"/>
              </a:ext>
            </a:extLst>
          </p:cNvPr>
          <p:cNvSpPr txBox="1"/>
          <p:nvPr/>
        </p:nvSpPr>
        <p:spPr>
          <a:xfrm>
            <a:off x="8294435" y="2494391"/>
            <a:ext cx="1069485" cy="379656"/>
          </a:xfrm>
          <a:prstGeom prst="rect">
            <a:avLst/>
          </a:prstGeom>
          <a:noFill/>
          <a:ln>
            <a:noFill/>
          </a:ln>
        </p:spPr>
        <p:txBody>
          <a:bodyPr wrap="square" rtlCol="0">
            <a:spAutoFit/>
          </a:bodyPr>
          <a:lstStyle/>
          <a:p>
            <a:pPr algn="ctr" defTabSz="1219170" eaLnBrk="1" hangingPunct="1"/>
            <a:r>
              <a:rPr lang="en-US"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Climate</a:t>
            </a:r>
            <a:endParaRPr lang="fr-FR"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0862AC5A-22B5-124F-9F14-4B9C625F53C1}"/>
              </a:ext>
            </a:extLst>
          </p:cNvPr>
          <p:cNvSpPr txBox="1"/>
          <p:nvPr/>
        </p:nvSpPr>
        <p:spPr>
          <a:xfrm>
            <a:off x="7032481" y="2490494"/>
            <a:ext cx="1080679" cy="379656"/>
          </a:xfrm>
          <a:prstGeom prst="rect">
            <a:avLst/>
          </a:prstGeom>
          <a:noFill/>
          <a:ln>
            <a:noFill/>
          </a:ln>
        </p:spPr>
        <p:txBody>
          <a:bodyPr wrap="square" rtlCol="0">
            <a:spAutoFit/>
          </a:bodyPr>
          <a:lstStyle/>
          <a:p>
            <a:pPr algn="ctr" defTabSz="1219170" eaLnBrk="1" hangingPunct="1"/>
            <a:r>
              <a:rPr lang="en-US"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Ocean</a:t>
            </a:r>
            <a:endParaRPr lang="fr-FR"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C9FBD595-BD0F-C44F-BE43-920B01A7497B}"/>
              </a:ext>
            </a:extLst>
          </p:cNvPr>
          <p:cNvSpPr txBox="1"/>
          <p:nvPr/>
        </p:nvSpPr>
        <p:spPr>
          <a:xfrm>
            <a:off x="10325033" y="2486712"/>
            <a:ext cx="1395248" cy="379656"/>
          </a:xfrm>
          <a:prstGeom prst="rect">
            <a:avLst/>
          </a:prstGeom>
          <a:noFill/>
          <a:ln>
            <a:noFill/>
          </a:ln>
        </p:spPr>
        <p:txBody>
          <a:bodyPr wrap="square" rtlCol="0">
            <a:spAutoFit/>
          </a:bodyPr>
          <a:lstStyle/>
          <a:p>
            <a:pPr algn="r" defTabSz="1219170" eaLnBrk="1" hangingPunct="1"/>
            <a:r>
              <a:rPr lang="en-US"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Security</a:t>
            </a:r>
            <a:endParaRPr lang="fr-FR"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402590F2-A3A5-8841-A487-5B665B6B0544}"/>
              </a:ext>
            </a:extLst>
          </p:cNvPr>
          <p:cNvSpPr txBox="1"/>
          <p:nvPr/>
        </p:nvSpPr>
        <p:spPr>
          <a:xfrm>
            <a:off x="4039097" y="2487741"/>
            <a:ext cx="1395248" cy="379656"/>
          </a:xfrm>
          <a:prstGeom prst="rect">
            <a:avLst/>
          </a:prstGeom>
          <a:noFill/>
          <a:ln>
            <a:noFill/>
          </a:ln>
        </p:spPr>
        <p:txBody>
          <a:bodyPr wrap="square" rtlCol="0">
            <a:spAutoFit/>
          </a:bodyPr>
          <a:lstStyle/>
          <a:p>
            <a:pPr algn="ctr" defTabSz="1219170" eaLnBrk="1" hangingPunct="1"/>
            <a:r>
              <a:rPr lang="en-US"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Land</a:t>
            </a:r>
            <a:endParaRPr lang="fr-FR"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47" name="TextBox 46">
            <a:extLst>
              <a:ext uri="{FF2B5EF4-FFF2-40B4-BE49-F238E27FC236}">
                <a16:creationId xmlns:a16="http://schemas.microsoft.com/office/drawing/2014/main" id="{1B14D5E6-7E1A-F54E-86C3-79241C0B9391}"/>
              </a:ext>
            </a:extLst>
          </p:cNvPr>
          <p:cNvSpPr txBox="1"/>
          <p:nvPr/>
        </p:nvSpPr>
        <p:spPr>
          <a:xfrm>
            <a:off x="5258977" y="2484150"/>
            <a:ext cx="1754656" cy="379656"/>
          </a:xfrm>
          <a:prstGeom prst="rect">
            <a:avLst/>
          </a:prstGeom>
          <a:noFill/>
          <a:ln>
            <a:noFill/>
          </a:ln>
        </p:spPr>
        <p:txBody>
          <a:bodyPr wrap="square" rtlCol="0">
            <a:spAutoFit/>
          </a:bodyPr>
          <a:lstStyle/>
          <a:p>
            <a:pPr algn="ctr" defTabSz="1219170" eaLnBrk="1" hangingPunct="1"/>
            <a:r>
              <a:rPr lang="en-US"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Atmosphere</a:t>
            </a:r>
            <a:endParaRPr lang="fr-FR"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id="{6E989CD1-709D-4043-8EF5-0A610356B2B1}"/>
              </a:ext>
            </a:extLst>
          </p:cNvPr>
          <p:cNvSpPr txBox="1"/>
          <p:nvPr/>
        </p:nvSpPr>
        <p:spPr>
          <a:xfrm>
            <a:off x="8970344" y="2486713"/>
            <a:ext cx="1685568" cy="379656"/>
          </a:xfrm>
          <a:prstGeom prst="rect">
            <a:avLst/>
          </a:prstGeom>
          <a:noFill/>
          <a:ln>
            <a:noFill/>
          </a:ln>
        </p:spPr>
        <p:txBody>
          <a:bodyPr wrap="square" rtlCol="0">
            <a:spAutoFit/>
          </a:bodyPr>
          <a:lstStyle/>
          <a:p>
            <a:pPr algn="r" defTabSz="1219170" eaLnBrk="1" hangingPunct="1"/>
            <a:r>
              <a:rPr lang="en-US"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Disaster</a:t>
            </a:r>
            <a:endParaRPr lang="fr-FR" sz="18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0" name="Rectangle 49"/>
          <p:cNvSpPr/>
          <p:nvPr/>
        </p:nvSpPr>
        <p:spPr>
          <a:xfrm>
            <a:off x="5855100" y="3028907"/>
            <a:ext cx="5816608" cy="584775"/>
          </a:xfrm>
          <a:prstGeom prst="rect">
            <a:avLst/>
          </a:prstGeom>
        </p:spPr>
        <p:txBody>
          <a:bodyPr wrap="square">
            <a:spAutoFit/>
          </a:bodyPr>
          <a:lstStyle/>
          <a:p>
            <a:pPr algn="ctr" defTabSz="1219170" eaLnBrk="1" hangingPunct="1"/>
            <a:r>
              <a:rPr lang="fr-FR" sz="3200" b="1"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7 </a:t>
            </a:r>
            <a:r>
              <a:rPr lang="fr-FR" sz="3200" b="1" dirty="0" err="1"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Sentinels</a:t>
            </a:r>
            <a:r>
              <a:rPr lang="fr-FR" sz="3200" b="1" dirty="0"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a:t>
            </a:r>
            <a:r>
              <a:rPr lang="fr-FR" sz="3200" b="1" dirty="0" err="1">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flying</a:t>
            </a:r>
            <a:endParaRPr lang="fr-FR" sz="3200" b="1"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aphicFrame>
        <p:nvGraphicFramePr>
          <p:cNvPr id="51" name="Table 50"/>
          <p:cNvGraphicFramePr>
            <a:graphicFrameLocks noGrp="1"/>
          </p:cNvGraphicFramePr>
          <p:nvPr>
            <p:extLst/>
          </p:nvPr>
        </p:nvGraphicFramePr>
        <p:xfrm>
          <a:off x="5908439" y="3494429"/>
          <a:ext cx="5730266" cy="1721431"/>
        </p:xfrm>
        <a:graphic>
          <a:graphicData uri="http://schemas.openxmlformats.org/drawingml/2006/table">
            <a:tbl>
              <a:tblPr firstRow="1" bandRow="1">
                <a:tableStyleId>{5C22544A-7EE6-4342-B048-85BDC9FD1C3A}</a:tableStyleId>
              </a:tblPr>
              <a:tblGrid>
                <a:gridCol w="772892">
                  <a:extLst>
                    <a:ext uri="{9D8B030D-6E8A-4147-A177-3AD203B41FA5}">
                      <a16:colId xmlns:a16="http://schemas.microsoft.com/office/drawing/2014/main" val="3383877273"/>
                    </a:ext>
                  </a:extLst>
                </a:gridCol>
                <a:gridCol w="772892">
                  <a:extLst>
                    <a:ext uri="{9D8B030D-6E8A-4147-A177-3AD203B41FA5}">
                      <a16:colId xmlns:a16="http://schemas.microsoft.com/office/drawing/2014/main" val="941613383"/>
                    </a:ext>
                  </a:extLst>
                </a:gridCol>
                <a:gridCol w="772892">
                  <a:extLst>
                    <a:ext uri="{9D8B030D-6E8A-4147-A177-3AD203B41FA5}">
                      <a16:colId xmlns:a16="http://schemas.microsoft.com/office/drawing/2014/main" val="489653235"/>
                    </a:ext>
                  </a:extLst>
                </a:gridCol>
                <a:gridCol w="772892">
                  <a:extLst>
                    <a:ext uri="{9D8B030D-6E8A-4147-A177-3AD203B41FA5}">
                      <a16:colId xmlns:a16="http://schemas.microsoft.com/office/drawing/2014/main" val="3181365897"/>
                    </a:ext>
                  </a:extLst>
                </a:gridCol>
                <a:gridCol w="908988">
                  <a:extLst>
                    <a:ext uri="{9D8B030D-6E8A-4147-A177-3AD203B41FA5}">
                      <a16:colId xmlns:a16="http://schemas.microsoft.com/office/drawing/2014/main" val="3657319256"/>
                    </a:ext>
                  </a:extLst>
                </a:gridCol>
                <a:gridCol w="876813">
                  <a:extLst>
                    <a:ext uri="{9D8B030D-6E8A-4147-A177-3AD203B41FA5}">
                      <a16:colId xmlns:a16="http://schemas.microsoft.com/office/drawing/2014/main" val="2730586701"/>
                    </a:ext>
                  </a:extLst>
                </a:gridCol>
                <a:gridCol w="852897">
                  <a:extLst>
                    <a:ext uri="{9D8B030D-6E8A-4147-A177-3AD203B41FA5}">
                      <a16:colId xmlns:a16="http://schemas.microsoft.com/office/drawing/2014/main" val="909505068"/>
                    </a:ext>
                  </a:extLst>
                </a:gridCol>
              </a:tblGrid>
              <a:tr h="652956">
                <a:tc>
                  <a:txBody>
                    <a:bodyPr/>
                    <a:lstStyle/>
                    <a:p>
                      <a:pPr algn="ctr"/>
                      <a:r>
                        <a:rPr lang="fr-FR" sz="21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S1</a:t>
                      </a:r>
                      <a:endParaRPr lang="en-GB" sz="2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1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S2</a:t>
                      </a:r>
                      <a:endParaRPr lang="en-GB" sz="2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1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S3</a:t>
                      </a:r>
                      <a:endParaRPr lang="en-GB" sz="2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1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S4</a:t>
                      </a:r>
                      <a:endParaRPr lang="en-GB" sz="2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1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S5P</a:t>
                      </a:r>
                      <a:endParaRPr lang="en-GB" sz="2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1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S5</a:t>
                      </a:r>
                      <a:endParaRPr lang="en-GB" sz="2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1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S6</a:t>
                      </a:r>
                      <a:endParaRPr lang="en-GB" sz="2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0161194"/>
                  </a:ext>
                </a:extLst>
              </a:tr>
              <a:tr h="1068475">
                <a:tc>
                  <a:txBody>
                    <a:bodyPr/>
                    <a:lstStyle/>
                    <a:p>
                      <a:pPr algn="ctr"/>
                      <a:r>
                        <a:rPr lang="en-GB" sz="27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GB" sz="27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27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txBody>
                  <a:tcPr marL="121920" marR="121920" marT="60960" marB="6096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27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txBody>
                  <a:tcPr marL="121920" marR="121920" marT="60960" marB="6096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105" rtl="0" eaLnBrk="1" fontAlgn="auto" latinLnBrk="0" hangingPunct="1">
                        <a:lnSpc>
                          <a:spcPct val="100000"/>
                        </a:lnSpc>
                        <a:spcBef>
                          <a:spcPts val="0"/>
                        </a:spcBef>
                        <a:spcAft>
                          <a:spcPts val="0"/>
                        </a:spcAft>
                        <a:buClrTx/>
                        <a:buSzTx/>
                        <a:buFontTx/>
                        <a:buNone/>
                        <a:tabLst/>
                        <a:defRPr/>
                      </a:pPr>
                      <a:endParaRPr lang="en-GB" sz="27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27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GB" sz="13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105" rtl="0" eaLnBrk="1" fontAlgn="auto" latinLnBrk="0" hangingPunct="1">
                        <a:lnSpc>
                          <a:spcPct val="100000"/>
                        </a:lnSpc>
                        <a:spcBef>
                          <a:spcPts val="0"/>
                        </a:spcBef>
                        <a:spcAft>
                          <a:spcPts val="0"/>
                        </a:spcAft>
                        <a:buClrTx/>
                        <a:buSzTx/>
                        <a:buFontTx/>
                        <a:buNone/>
                        <a:tabLst/>
                        <a:defRPr/>
                      </a:pPr>
                      <a:endParaRPr lang="en-GB" sz="27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105" rtl="0" eaLnBrk="1" fontAlgn="auto" latinLnBrk="0" hangingPunct="1">
                        <a:lnSpc>
                          <a:spcPct val="100000"/>
                        </a:lnSpc>
                        <a:spcBef>
                          <a:spcPts val="0"/>
                        </a:spcBef>
                        <a:spcAft>
                          <a:spcPts val="0"/>
                        </a:spcAft>
                        <a:buClrTx/>
                        <a:buSzTx/>
                        <a:buFontTx/>
                        <a:buNone/>
                        <a:tabLst/>
                        <a:defRPr/>
                      </a:pPr>
                      <a:endParaRPr lang="en-GB" sz="27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ctr" defTabSz="914105" rtl="0" eaLnBrk="1" fontAlgn="auto" latinLnBrk="0" hangingPunct="1">
                        <a:lnSpc>
                          <a:spcPct val="100000"/>
                        </a:lnSpc>
                        <a:spcBef>
                          <a:spcPts val="0"/>
                        </a:spcBef>
                        <a:spcAft>
                          <a:spcPts val="0"/>
                        </a:spcAft>
                        <a:buClrTx/>
                        <a:buSzTx/>
                        <a:buFontTx/>
                        <a:buNone/>
                        <a:tabLst/>
                        <a:defRPr/>
                      </a:pPr>
                      <a:endParaRPr lang="en-GB" sz="13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73948563"/>
                  </a:ext>
                </a:extLst>
              </a:tr>
            </a:tbl>
          </a:graphicData>
        </a:graphic>
      </p:graphicFrame>
      <p:pic>
        <p:nvPicPr>
          <p:cNvPr id="52" name="Picture 51"/>
          <p:cNvPicPr>
            <a:picLocks noChangeAspect="1"/>
          </p:cNvPicPr>
          <p:nvPr/>
        </p:nvPicPr>
        <p:blipFill>
          <a:blip r:embed="rId20" cstate="print">
            <a:biLevel thresh="25000"/>
            <a:extLst>
              <a:ext uri="{BEBA8EAE-BF5A-486C-A8C5-ECC9F3942E4B}">
                <a14:imgProps xmlns:a14="http://schemas.microsoft.com/office/drawing/2010/main">
                  <a14:imgLayer r:embed="rId21">
                    <a14:imgEffect>
                      <a14:artisticPhotocopy/>
                    </a14:imgEffect>
                  </a14:imgLayer>
                </a14:imgProps>
              </a:ext>
              <a:ext uri="{28A0092B-C50C-407E-A947-70E740481C1C}">
                <a14:useLocalDpi xmlns:a14="http://schemas.microsoft.com/office/drawing/2010/main" val="0"/>
              </a:ext>
            </a:extLst>
          </a:blip>
          <a:stretch>
            <a:fillRect/>
          </a:stretch>
        </p:blipFill>
        <p:spPr>
          <a:xfrm>
            <a:off x="5997344" y="4074865"/>
            <a:ext cx="757856" cy="757856"/>
          </a:xfrm>
          <a:prstGeom prst="rect">
            <a:avLst/>
          </a:prstGeom>
          <a:effectLst>
            <a:outerShdw blurRad="63500" sx="102000" sy="102000" algn="ctr" rotWithShape="0">
              <a:prstClr val="black">
                <a:alpha val="40000"/>
              </a:prstClr>
            </a:outerShdw>
          </a:effectLst>
        </p:spPr>
      </p:pic>
      <p:pic>
        <p:nvPicPr>
          <p:cNvPr id="53" name="Picture 52"/>
          <p:cNvPicPr>
            <a:picLocks noChangeAspect="1"/>
          </p:cNvPicPr>
          <p:nvPr/>
        </p:nvPicPr>
        <p:blipFill>
          <a:blip r:embed="rId22" cstate="print">
            <a:lum bright="70000" contrast="-70000"/>
            <a:extLst>
              <a:ext uri="{BEBA8EAE-BF5A-486C-A8C5-ECC9F3942E4B}">
                <a14:imgProps xmlns:a14="http://schemas.microsoft.com/office/drawing/2010/main">
                  <a14:imgLayer r:embed="rId23">
                    <a14:imgEffect>
                      <a14:artisticPaintStrokes/>
                    </a14:imgEffect>
                  </a14:imgLayer>
                </a14:imgProps>
              </a:ext>
              <a:ext uri="{28A0092B-C50C-407E-A947-70E740481C1C}">
                <a14:useLocalDpi xmlns:a14="http://schemas.microsoft.com/office/drawing/2010/main" val="0"/>
              </a:ext>
            </a:extLst>
          </a:blip>
          <a:stretch>
            <a:fillRect/>
          </a:stretch>
        </p:blipFill>
        <p:spPr>
          <a:xfrm>
            <a:off x="6755200" y="4081411"/>
            <a:ext cx="779587" cy="779587"/>
          </a:xfrm>
          <a:prstGeom prst="rect">
            <a:avLst/>
          </a:prstGeom>
          <a:effectLst>
            <a:outerShdw blurRad="63500" sx="102000" sy="102000" algn="ctr" rotWithShape="0">
              <a:prstClr val="black">
                <a:alpha val="40000"/>
              </a:prstClr>
            </a:outerShdw>
          </a:effectLst>
        </p:spPr>
      </p:pic>
      <p:pic>
        <p:nvPicPr>
          <p:cNvPr id="54" name="Picture 53"/>
          <p:cNvPicPr>
            <a:picLocks noChangeAspect="1"/>
          </p:cNvPicPr>
          <p:nvPr/>
        </p:nvPicPr>
        <p:blipFill>
          <a:blip r:embed="rId24" cstate="print">
            <a:lum bright="70000" contrast="-70000"/>
            <a:extLst>
              <a:ext uri="{BEBA8EAE-BF5A-486C-A8C5-ECC9F3942E4B}">
                <a14:imgProps xmlns:a14="http://schemas.microsoft.com/office/drawing/2010/main">
                  <a14:imgLayer r:embed="rId25">
                    <a14:imgEffect>
                      <a14:artisticPaintStrokes/>
                    </a14:imgEffect>
                  </a14:imgLayer>
                </a14:imgProps>
              </a:ext>
              <a:ext uri="{28A0092B-C50C-407E-A947-70E740481C1C}">
                <a14:useLocalDpi xmlns:a14="http://schemas.microsoft.com/office/drawing/2010/main" val="0"/>
              </a:ext>
            </a:extLst>
          </a:blip>
          <a:stretch>
            <a:fillRect/>
          </a:stretch>
        </p:blipFill>
        <p:spPr>
          <a:xfrm rot="3004186">
            <a:off x="7370525" y="4045315"/>
            <a:ext cx="769927" cy="769927"/>
          </a:xfrm>
          <a:prstGeom prst="rect">
            <a:avLst/>
          </a:prstGeom>
          <a:effectLst>
            <a:outerShdw blurRad="63500" sx="102000" sy="102000" algn="ctr" rotWithShape="0">
              <a:prstClr val="black">
                <a:alpha val="40000"/>
              </a:prstClr>
            </a:outerShdw>
          </a:effectLst>
        </p:spPr>
      </p:pic>
      <p:pic>
        <p:nvPicPr>
          <p:cNvPr id="55" name="Picture 54"/>
          <p:cNvPicPr>
            <a:picLocks noChangeAspect="1"/>
          </p:cNvPicPr>
          <p:nvPr/>
        </p:nvPicPr>
        <p:blipFill>
          <a:blip r:embed="rId26" cstate="print">
            <a:lum bright="70000" contrast="-70000"/>
            <a:extLst>
              <a:ext uri="{BEBA8EAE-BF5A-486C-A8C5-ECC9F3942E4B}">
                <a14:imgProps xmlns:a14="http://schemas.microsoft.com/office/drawing/2010/main">
                  <a14:imgLayer r:embed="rId27">
                    <a14:imgEffect>
                      <a14:artisticPaintStrokes/>
                    </a14:imgEffect>
                  </a14:imgLayer>
                </a14:imgProps>
              </a:ext>
              <a:ext uri="{28A0092B-C50C-407E-A947-70E740481C1C}">
                <a14:useLocalDpi xmlns:a14="http://schemas.microsoft.com/office/drawing/2010/main" val="0"/>
              </a:ext>
            </a:extLst>
          </a:blip>
          <a:stretch>
            <a:fillRect/>
          </a:stretch>
        </p:blipFill>
        <p:spPr>
          <a:xfrm>
            <a:off x="8056145" y="3941795"/>
            <a:ext cx="1045308" cy="1045308"/>
          </a:xfrm>
          <a:prstGeom prst="rect">
            <a:avLst/>
          </a:prstGeom>
          <a:effectLst>
            <a:outerShdw blurRad="63500" sx="102000" sy="102000" algn="ctr" rotWithShape="0">
              <a:prstClr val="black">
                <a:alpha val="40000"/>
              </a:prstClr>
            </a:outerShdw>
          </a:effectLst>
        </p:spPr>
      </p:pic>
      <p:pic>
        <p:nvPicPr>
          <p:cNvPr id="56" name="Picture 55"/>
          <p:cNvPicPr>
            <a:picLocks noChangeAspect="1"/>
          </p:cNvPicPr>
          <p:nvPr/>
        </p:nvPicPr>
        <p:blipFill>
          <a:blip r:embed="rId28" cstate="print">
            <a:lum bright="70000" contrast="-70000"/>
            <a:extLst>
              <a:ext uri="{BEBA8EAE-BF5A-486C-A8C5-ECC9F3942E4B}">
                <a14:imgProps xmlns:a14="http://schemas.microsoft.com/office/drawing/2010/main">
                  <a14:imgLayer r:embed="rId29">
                    <a14:imgEffect>
                      <a14:artisticPhotocopy/>
                    </a14:imgEffect>
                  </a14:imgLayer>
                </a14:imgProps>
              </a:ext>
              <a:ext uri="{28A0092B-C50C-407E-A947-70E740481C1C}">
                <a14:useLocalDpi xmlns:a14="http://schemas.microsoft.com/office/drawing/2010/main" val="0"/>
              </a:ext>
            </a:extLst>
          </a:blip>
          <a:stretch>
            <a:fillRect/>
          </a:stretch>
        </p:blipFill>
        <p:spPr>
          <a:xfrm>
            <a:off x="9779217" y="3884247"/>
            <a:ext cx="1194648" cy="1194648"/>
          </a:xfrm>
          <a:prstGeom prst="rect">
            <a:avLst/>
          </a:prstGeom>
          <a:effectLst>
            <a:outerShdw blurRad="63500" sx="102000" sy="102000" algn="ctr" rotWithShape="0">
              <a:prstClr val="black">
                <a:alpha val="40000"/>
              </a:prstClr>
            </a:outerShdw>
          </a:effectLst>
        </p:spPr>
      </p:pic>
      <p:pic>
        <p:nvPicPr>
          <p:cNvPr id="57" name="Picture 56"/>
          <p:cNvPicPr>
            <a:picLocks noChangeAspect="1"/>
          </p:cNvPicPr>
          <p:nvPr/>
        </p:nvPicPr>
        <p:blipFill>
          <a:blip r:embed="rId30" cstate="print">
            <a:lum bright="70000" contrast="-70000"/>
            <a:extLst>
              <a:ext uri="{BEBA8EAE-BF5A-486C-A8C5-ECC9F3942E4B}">
                <a14:imgProps xmlns:a14="http://schemas.microsoft.com/office/drawing/2010/main">
                  <a14:imgLayer r:embed="rId31">
                    <a14:imgEffect>
                      <a14:artisticPhotocopy/>
                    </a14:imgEffect>
                  </a14:imgLayer>
                </a14:imgProps>
              </a:ext>
              <a:ext uri="{28A0092B-C50C-407E-A947-70E740481C1C}">
                <a14:useLocalDpi xmlns:a14="http://schemas.microsoft.com/office/drawing/2010/main" val="0"/>
              </a:ext>
            </a:extLst>
          </a:blip>
          <a:stretch>
            <a:fillRect/>
          </a:stretch>
        </p:blipFill>
        <p:spPr>
          <a:xfrm>
            <a:off x="8788110" y="3884247"/>
            <a:ext cx="1139092" cy="1139092"/>
          </a:xfrm>
          <a:prstGeom prst="rect">
            <a:avLst/>
          </a:prstGeom>
          <a:effectLst>
            <a:outerShdw blurRad="63500" sx="102000" sy="102000" algn="ctr" rotWithShape="0">
              <a:prstClr val="black">
                <a:alpha val="40000"/>
              </a:prstClr>
            </a:outerShdw>
          </a:effectLst>
        </p:spPr>
      </p:pic>
      <p:pic>
        <p:nvPicPr>
          <p:cNvPr id="58" name="Picture 57"/>
          <p:cNvPicPr>
            <a:picLocks noChangeAspect="1"/>
          </p:cNvPicPr>
          <p:nvPr/>
        </p:nvPicPr>
        <p:blipFill>
          <a:blip r:embed="rId32" cstate="print">
            <a:lum bright="70000" contrast="-70000"/>
            <a:extLst>
              <a:ext uri="{BEBA8EAE-BF5A-486C-A8C5-ECC9F3942E4B}">
                <a14:imgProps xmlns:a14="http://schemas.microsoft.com/office/drawing/2010/main">
                  <a14:imgLayer r:embed="rId33">
                    <a14:imgEffect>
                      <a14:artisticPhotocopy/>
                    </a14:imgEffect>
                  </a14:imgLayer>
                </a14:imgProps>
              </a:ext>
              <a:ext uri="{28A0092B-C50C-407E-A947-70E740481C1C}">
                <a14:useLocalDpi xmlns:a14="http://schemas.microsoft.com/office/drawing/2010/main" val="0"/>
              </a:ext>
            </a:extLst>
          </a:blip>
          <a:stretch>
            <a:fillRect/>
          </a:stretch>
        </p:blipFill>
        <p:spPr>
          <a:xfrm>
            <a:off x="10659366" y="3971349"/>
            <a:ext cx="967153" cy="967153"/>
          </a:xfrm>
          <a:prstGeom prst="rect">
            <a:avLst/>
          </a:prstGeom>
          <a:effectLst>
            <a:outerShdw blurRad="63500" sx="102000" sy="102000" algn="ctr" rotWithShape="0">
              <a:prstClr val="black">
                <a:alpha val="40000"/>
              </a:prstClr>
            </a:outerShdw>
          </a:effectLst>
        </p:spPr>
      </p:pic>
      <p:sp>
        <p:nvSpPr>
          <p:cNvPr id="60" name="Rectangle 59"/>
          <p:cNvSpPr/>
          <p:nvPr/>
        </p:nvSpPr>
        <p:spPr>
          <a:xfrm>
            <a:off x="5613780" y="5395492"/>
            <a:ext cx="6320395" cy="625877"/>
          </a:xfrm>
          <a:prstGeom prst="rect">
            <a:avLst/>
          </a:prstGeom>
        </p:spPr>
        <p:txBody>
          <a:bodyPr wrap="square">
            <a:spAutoFit/>
          </a:bodyPr>
          <a:lstStyle/>
          <a:p>
            <a:pPr algn="ctr" defTabSz="1219170" eaLnBrk="1" hangingPunct="1"/>
            <a:r>
              <a:rPr lang="fr-FR" sz="3467" b="1" dirty="0" err="1">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preparing</a:t>
            </a:r>
            <a:r>
              <a:rPr lang="fr-FR" sz="3467" b="1"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Copernicus 4.0</a:t>
            </a:r>
          </a:p>
        </p:txBody>
      </p:sp>
      <p:cxnSp>
        <p:nvCxnSpPr>
          <p:cNvPr id="61" name="Straight Connector 60"/>
          <p:cNvCxnSpPr/>
          <p:nvPr/>
        </p:nvCxnSpPr>
        <p:spPr>
          <a:xfrm>
            <a:off x="5890801" y="5308600"/>
            <a:ext cx="5829481" cy="3"/>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196366" y="6539575"/>
            <a:ext cx="8892844" cy="146715"/>
            <a:chOff x="172269" y="6621494"/>
            <a:chExt cx="6826666" cy="111519"/>
          </a:xfrm>
        </p:grpSpPr>
        <p:pic>
          <p:nvPicPr>
            <p:cNvPr id="59" name="Picture 58" descr="at.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2" name="Picture 61" descr="b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3" name="Picture 62" descr="ca.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4" name="Picture 63" descr="ch.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5" name="Picture 64" descr="cz.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6" name="Picture 65" descr="de.png"/>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67" name="Picture 66" descr="dk.png"/>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68" name="Picture 67" descr="ee.png"/>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69" name="Picture 68" descr="es.png"/>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0" name="Picture 69" descr="fi.png"/>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1" name="Picture 70" descr="fr.png"/>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2" name="Picture 71" descr="gr.png"/>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3" name="Picture 72" descr="hu.png"/>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4" name="Picture 73" descr="ie.png"/>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5" name="Picture 74" descr="it.png"/>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6" name="Picture 75" descr="lu.png"/>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7" name="Picture 76" descr="nl.png"/>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78" name="Picture 77" descr="no.png"/>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79" name="Picture 78" descr="pl.png"/>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0" name="Picture 79" descr="pt.png"/>
            <p:cNvPicPr>
              <a:picLocks noChangeAspect="1"/>
            </p:cNvPicPr>
            <p:nvPr userDrawn="1"/>
          </p:nvPicPr>
          <p:blipFill>
            <a:blip r:embed="rId53"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1" name="Picture 80" descr="ro.png"/>
            <p:cNvPicPr>
              <a:picLocks noChangeAspect="1"/>
            </p:cNvPicPr>
            <p:nvPr userDrawn="1"/>
          </p:nvPicPr>
          <p:blipFill>
            <a:blip r:embed="rId54"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2" name="Picture 81" descr="se.png"/>
            <p:cNvPicPr>
              <a:picLocks noChangeAspect="1"/>
            </p:cNvPicPr>
            <p:nvPr userDrawn="1"/>
          </p:nvPicPr>
          <p:blipFill>
            <a:blip r:embed="rId55"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3" name="Picture 82" descr="uk.png"/>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4" name="Picture 83" descr="si.png"/>
            <p:cNvPicPr>
              <a:picLocks noChangeAspect="1"/>
            </p:cNvPicPr>
            <p:nvPr userDrawn="1"/>
          </p:nvPicPr>
          <p:blipFill>
            <a:blip r:embed="rId57"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85" name="TextBox 84"/>
          <p:cNvSpPr txBox="1"/>
          <p:nvPr/>
        </p:nvSpPr>
        <p:spPr>
          <a:xfrm>
            <a:off x="51408" y="6231799"/>
            <a:ext cx="4613189" cy="276999"/>
          </a:xfrm>
          <a:prstGeom prst="rect">
            <a:avLst/>
          </a:prstGeom>
          <a:noFill/>
        </p:spPr>
        <p:txBody>
          <a:bodyPr wrap="square" rtlCol="0">
            <a:spAutoFit/>
          </a:bodyPr>
          <a:lstStyle/>
          <a:p>
            <a:pPr defTabSz="1219170" eaLnBrk="1" hangingPunct="1"/>
            <a:r>
              <a:rPr lang="en-GB" sz="1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ESA UNCLASSIFIED – For Official Use </a:t>
            </a:r>
          </a:p>
        </p:txBody>
      </p:sp>
      <p:sp>
        <p:nvSpPr>
          <p:cNvPr id="86" name="TextBox 13"/>
          <p:cNvSpPr txBox="1"/>
          <p:nvPr/>
        </p:nvSpPr>
        <p:spPr>
          <a:xfrm>
            <a:off x="9813504" y="6433602"/>
            <a:ext cx="2224889" cy="276999"/>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defTabSz="1219170" eaLnBrk="1" hangingPunct="1"/>
            <a:r>
              <a:rPr lang="en-GB" sz="1200" b="1" dirty="0">
                <a:solidFill>
                  <a:srgbClr val="FFFFFF"/>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Tree>
    <p:extLst>
      <p:ext uri="{BB962C8B-B14F-4D97-AF65-F5344CB8AC3E}">
        <p14:creationId xmlns:p14="http://schemas.microsoft.com/office/powerpoint/2010/main" val="426503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131"/>
            <a:ext cx="12192000" cy="6096000"/>
          </a:xfrm>
          <a:prstGeom prst="rect">
            <a:avLst/>
          </a:prstGeom>
        </p:spPr>
      </p:pic>
      <p:sp>
        <p:nvSpPr>
          <p:cNvPr id="9" name="Title 3"/>
          <p:cNvSpPr txBox="1">
            <a:spLocks/>
          </p:cNvSpPr>
          <p:nvPr/>
        </p:nvSpPr>
        <p:spPr>
          <a:xfrm>
            <a:off x="190782" y="178363"/>
            <a:ext cx="7404052" cy="615537"/>
          </a:xfrm>
          <a:prstGeom prst="rect">
            <a:avLst/>
          </a:prstGeom>
          <a:noFill/>
          <a:ln>
            <a:noFill/>
          </a:ln>
        </p:spPr>
        <p:txBody>
          <a:bodyPr vert="horz" wrap="square" lIns="121904" tIns="60952" rIns="121904" bIns="60952"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Rainforest Burning</a:t>
            </a:r>
            <a:endParaRPr lang="en-US"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p:txBody>
      </p:sp>
      <p:sp>
        <p:nvSpPr>
          <p:cNvPr id="71" name="Rectangle 70"/>
          <p:cNvSpPr/>
          <p:nvPr/>
        </p:nvSpPr>
        <p:spPr>
          <a:xfrm>
            <a:off x="2" y="5579390"/>
            <a:ext cx="5404653" cy="1278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solidFill>
                <a:schemeClr val="bg1"/>
              </a:solidFill>
              <a:latin typeface="Arial" panose="020B0604020202020204" pitchFamily="34" charset="0"/>
              <a:cs typeface="Arial" panose="020B0604020202020204" pitchFamily="34" charset="0"/>
            </a:endParaRPr>
          </a:p>
        </p:txBody>
      </p:sp>
      <p:pic>
        <p:nvPicPr>
          <p:cNvPr id="38" name="Picture 37"/>
          <p:cNvPicPr>
            <a:picLocks noChangeAspect="1"/>
          </p:cNvPicPr>
          <p:nvPr/>
        </p:nvPicPr>
        <p:blipFill>
          <a:blip r:embed="rId5"/>
          <a:stretch>
            <a:fillRect/>
          </a:stretch>
        </p:blipFill>
        <p:spPr>
          <a:xfrm>
            <a:off x="888791" y="5614694"/>
            <a:ext cx="3465187" cy="597361"/>
          </a:xfrm>
          <a:prstGeom prst="roundRect">
            <a:avLst>
              <a:gd name="adj" fmla="val 8594"/>
            </a:avLst>
          </a:prstGeom>
          <a:solidFill>
            <a:srgbClr val="FFFFFF">
              <a:shade val="85000"/>
            </a:srgbClr>
          </a:solidFill>
          <a:ln>
            <a:noFill/>
          </a:ln>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655" y="0"/>
            <a:ext cx="6781445" cy="68580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4654" y="0"/>
            <a:ext cx="6781447" cy="6858000"/>
          </a:xfrm>
          <a:prstGeom prst="rect">
            <a:avLst/>
          </a:prstGeom>
        </p:spPr>
      </p:pic>
      <p:sp>
        <p:nvSpPr>
          <p:cNvPr id="11" name="TextBox 10"/>
          <p:cNvSpPr txBox="1"/>
          <p:nvPr/>
        </p:nvSpPr>
        <p:spPr>
          <a:xfrm>
            <a:off x="196365" y="724381"/>
            <a:ext cx="2912187" cy="502766"/>
          </a:xfrm>
          <a:prstGeom prst="rect">
            <a:avLst/>
          </a:prstGeom>
          <a:noFill/>
        </p:spPr>
        <p:txBody>
          <a:bodyPr wrap="square" rtlCol="0">
            <a:spAutoFit/>
          </a:bodyPr>
          <a:lstStyle/>
          <a:p>
            <a:r>
              <a:rPr lang="en-GB" sz="2667"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August 2018</a:t>
            </a:r>
          </a:p>
        </p:txBody>
      </p:sp>
      <p:sp>
        <p:nvSpPr>
          <p:cNvPr id="61" name="TextBox 60"/>
          <p:cNvSpPr txBox="1"/>
          <p:nvPr/>
        </p:nvSpPr>
        <p:spPr>
          <a:xfrm>
            <a:off x="190145" y="723103"/>
            <a:ext cx="2912187" cy="502766"/>
          </a:xfrm>
          <a:prstGeom prst="rect">
            <a:avLst/>
          </a:prstGeom>
          <a:noFill/>
        </p:spPr>
        <p:txBody>
          <a:bodyPr wrap="square" rtlCol="0">
            <a:spAutoFit/>
          </a:bodyPr>
          <a:lstStyle/>
          <a:p>
            <a:r>
              <a:rPr lang="en-GB" sz="2667"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August 2019</a:t>
            </a: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0" y="1"/>
            <a:ext cx="12209481"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12204071" cy="6858000"/>
          </a:xfrm>
          <a:prstGeom prst="rect">
            <a:avLst/>
          </a:prstGeom>
        </p:spPr>
      </p:pic>
      <p:grpSp>
        <p:nvGrpSpPr>
          <p:cNvPr id="39" name="Group 38"/>
          <p:cNvGrpSpPr/>
          <p:nvPr/>
        </p:nvGrpSpPr>
        <p:grpSpPr>
          <a:xfrm>
            <a:off x="196366" y="6539575"/>
            <a:ext cx="8892844" cy="146715"/>
            <a:chOff x="172269" y="6621494"/>
            <a:chExt cx="6826666" cy="111519"/>
          </a:xfrm>
        </p:grpSpPr>
        <p:pic>
          <p:nvPicPr>
            <p:cNvPr id="40" name="Picture 39" descr="at.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41" name="Picture 40" descr="b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2" name="Picture 41" descr="ca.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3" name="Picture 42" descr="ch.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4" name="Picture 43" descr="cz.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5" name="Picture 44" descr="d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6" name="Picture 45" descr="dk.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7" name="Picture 46" descr="e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8" name="Picture 47" descr="es.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9" name="Picture 48" descr="fi.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50" name="Picture 49" descr="fr.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51" name="Picture 50" descr="gr.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2" name="Picture 51" descr="hu.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3" name="Picture 52" descr="ie.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4" name="Picture 53" descr="i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5" name="Picture 54" descr="l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6" name="Picture 55" descr="nl.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7" name="Picture 56" descr="no.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8" name="Picture 57" descr="pl.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9" name="Picture 58" descr="pt.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60" name="Picture 59" descr="r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62" name="Picture 61" descr="se.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3" name="Picture 62" descr="uk.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4" name="Picture 63" descr="si.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66" name="TextBox 65"/>
          <p:cNvSpPr txBox="1"/>
          <p:nvPr/>
        </p:nvSpPr>
        <p:spPr>
          <a:xfrm>
            <a:off x="51408" y="6231799"/>
            <a:ext cx="4613189" cy="276999"/>
          </a:xfrm>
          <a:prstGeom prst="rect">
            <a:avLst/>
          </a:prstGeom>
          <a:noFill/>
        </p:spPr>
        <p:txBody>
          <a:bodyPr wrap="square" rtlCol="0">
            <a:spAutoFit/>
          </a:bodyPr>
          <a:lstStyle/>
          <a:p>
            <a:r>
              <a:rPr lang="en-GB" sz="1200" dirty="0">
                <a:solidFill>
                  <a:schemeClr val="bg2"/>
                </a:solidFill>
                <a:latin typeface="Arial" panose="020B0604020202020204" pitchFamily="34" charset="0"/>
                <a:cs typeface="Arial" panose="020B0604020202020204" pitchFamily="34" charset="0"/>
              </a:rPr>
              <a:t>ESA UNCLASSIFIED – For Official Use </a:t>
            </a:r>
          </a:p>
        </p:txBody>
      </p:sp>
      <p:sp>
        <p:nvSpPr>
          <p:cNvPr id="65" name="TextBox 64"/>
          <p:cNvSpPr txBox="1"/>
          <p:nvPr/>
        </p:nvSpPr>
        <p:spPr>
          <a:xfrm>
            <a:off x="9933735" y="6462085"/>
            <a:ext cx="2177844" cy="256545"/>
          </a:xfrm>
          <a:prstGeom prst="rect">
            <a:avLst/>
          </a:prstGeom>
          <a:noFill/>
        </p:spPr>
        <p:txBody>
          <a:bodyPr wrap="square" rtlCol="0">
            <a:spAutoFit/>
          </a:bodyPr>
          <a:lstStyle/>
          <a:p>
            <a:pPr algn="r"/>
            <a:r>
              <a:rPr lang="en-GB" sz="1067"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pic>
        <p:nvPicPr>
          <p:cNvPr id="6" name="Picture 5"/>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0179330" y="-12899"/>
            <a:ext cx="2024741" cy="999747"/>
          </a:xfrm>
          <a:prstGeom prst="rect">
            <a:avLst/>
          </a:prstGeom>
        </p:spPr>
      </p:pic>
      <p:sp>
        <p:nvSpPr>
          <p:cNvPr id="67" name="Title 3"/>
          <p:cNvSpPr txBox="1">
            <a:spLocks/>
          </p:cNvSpPr>
          <p:nvPr/>
        </p:nvSpPr>
        <p:spPr>
          <a:xfrm>
            <a:off x="196365" y="213667"/>
            <a:ext cx="7404052" cy="615537"/>
          </a:xfrm>
          <a:prstGeom prst="rect">
            <a:avLst/>
          </a:prstGeom>
          <a:noFill/>
          <a:ln>
            <a:noFill/>
          </a:ln>
        </p:spPr>
        <p:txBody>
          <a:bodyPr vert="horz" wrap="square" lIns="121904" tIns="60952" rIns="121904" bIns="60952"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Deforestation</a:t>
            </a:r>
            <a:endParaRPr lang="en-US"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322594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1" grpId="0"/>
      <p:bldP spid="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0" y="0"/>
            <a:ext cx="12209181" cy="6858000"/>
          </a:xfrm>
          <a:prstGeom prst="rect">
            <a:avLst/>
          </a:prstGeom>
          <a:solidFill>
            <a:srgbClr val="080779"/>
          </a:solidFill>
          <a:ln>
            <a:noFill/>
          </a:ln>
        </p:spPr>
        <p:style>
          <a:lnRef idx="2">
            <a:schemeClr val="dk1">
              <a:shade val="50000"/>
            </a:schemeClr>
          </a:lnRef>
          <a:fillRef idx="1">
            <a:schemeClr val="dk1"/>
          </a:fillRef>
          <a:effectRef idx="0">
            <a:schemeClr val="dk1"/>
          </a:effectRef>
          <a:fontRef idx="minor">
            <a:schemeClr val="lt1"/>
          </a:fontRef>
        </p:style>
        <p:txBody>
          <a:bodyPr lIns="121899" tIns="60949" rIns="121899" bIns="60949" rtlCol="0" anchor="ctr"/>
          <a:lstStyle/>
          <a:p>
            <a:pPr algn="ctr"/>
            <a:endParaRPr lang="en-GB" sz="2133">
              <a:latin typeface="Arial" panose="020B0604020202020204" pitchFamily="34" charset="0"/>
              <a:cs typeface="Arial" panose="020B0604020202020204" pitchFamily="34" charset="0"/>
            </a:endParaRPr>
          </a:p>
        </p:txBody>
      </p:sp>
      <p:pic>
        <p:nvPicPr>
          <p:cNvPr id="4" name="S5p_NO2_aug_to_feb_3k_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0657" y="421"/>
            <a:ext cx="13079151" cy="6539575"/>
          </a:xfrm>
          <a:prstGeom prst="rect">
            <a:avLst/>
          </a:prstGeom>
        </p:spPr>
      </p:pic>
      <p:sp>
        <p:nvSpPr>
          <p:cNvPr id="3" name="TextBox 2"/>
          <p:cNvSpPr txBox="1"/>
          <p:nvPr/>
        </p:nvSpPr>
        <p:spPr>
          <a:xfrm>
            <a:off x="8116112" y="6169801"/>
            <a:ext cx="3995467" cy="276999"/>
          </a:xfrm>
          <a:prstGeom prst="rect">
            <a:avLst/>
          </a:prstGeom>
          <a:noFill/>
        </p:spPr>
        <p:txBody>
          <a:bodyPr wrap="square" rtlCol="0">
            <a:spAutoFit/>
          </a:bodyPr>
          <a:lstStyle/>
          <a:p>
            <a:pPr algn="r"/>
            <a:r>
              <a:rPr lang="en-US"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Copernicus modified data (2018 - 2019) </a:t>
            </a:r>
          </a:p>
        </p:txBody>
      </p:sp>
      <p:sp>
        <p:nvSpPr>
          <p:cNvPr id="2" name="Rectangle 1"/>
          <p:cNvSpPr/>
          <p:nvPr/>
        </p:nvSpPr>
        <p:spPr>
          <a:xfrm>
            <a:off x="167620" y="689762"/>
            <a:ext cx="3780202" cy="913199"/>
          </a:xfrm>
          <a:prstGeom prst="rect">
            <a:avLst/>
          </a:prstGeom>
        </p:spPr>
        <p:txBody>
          <a:bodyPr wrap="none">
            <a:spAutoFit/>
          </a:bodyPr>
          <a:lstStyle/>
          <a:p>
            <a:r>
              <a:rPr lang="en-US" sz="2667"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Copernicus Sentinel-5P</a:t>
            </a:r>
          </a:p>
          <a:p>
            <a:r>
              <a:rPr lang="en-GB" sz="2667"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a:t>
            </a:r>
            <a:r>
              <a:rPr lang="en-GB" sz="2667" baseline="-25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lang="en-US" sz="2667" baseline="-25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itle 3"/>
          <p:cNvSpPr txBox="1">
            <a:spLocks/>
          </p:cNvSpPr>
          <p:nvPr/>
        </p:nvSpPr>
        <p:spPr>
          <a:xfrm>
            <a:off x="190782" y="178363"/>
            <a:ext cx="4473815" cy="615537"/>
          </a:xfrm>
          <a:prstGeom prst="rect">
            <a:avLst/>
          </a:prstGeom>
          <a:noFill/>
          <a:ln>
            <a:noFill/>
          </a:ln>
        </p:spPr>
        <p:txBody>
          <a:bodyPr vert="horz" wrap="square" lIns="121904" tIns="60952" rIns="121904" bIns="60952"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Air Pollution</a:t>
            </a:r>
            <a:endParaRPr lang="en-US"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0683" y="3407238"/>
            <a:ext cx="6141317" cy="345076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6" y="3407237"/>
            <a:ext cx="6048417" cy="3450763"/>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6139824" cy="3453651"/>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52186" y="0"/>
            <a:ext cx="6138453" cy="3453651"/>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79330" y="-12899"/>
            <a:ext cx="2024741" cy="999747"/>
          </a:xfrm>
          <a:prstGeom prst="rect">
            <a:avLst/>
          </a:prstGeom>
        </p:spPr>
      </p:pic>
      <p:grpSp>
        <p:nvGrpSpPr>
          <p:cNvPr id="39" name="Group 38"/>
          <p:cNvGrpSpPr/>
          <p:nvPr/>
        </p:nvGrpSpPr>
        <p:grpSpPr>
          <a:xfrm>
            <a:off x="196366" y="6539575"/>
            <a:ext cx="8892844" cy="146715"/>
            <a:chOff x="172269" y="6621494"/>
            <a:chExt cx="6826666" cy="111519"/>
          </a:xfrm>
        </p:grpSpPr>
        <p:pic>
          <p:nvPicPr>
            <p:cNvPr id="40" name="Picture 39" descr="at.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41" name="Picture 40" descr="b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2" name="Picture 41" descr="ca.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3" name="Picture 42" descr="ch.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4" name="Picture 43" descr="cz.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5" name="Picture 44" descr="de.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6" name="Picture 45" descr="dk.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7" name="Picture 46" descr="e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8" name="Picture 47" descr="es.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9" name="Picture 48" descr="fi.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50" name="Picture 49" descr="fr.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51" name="Picture 50" descr="gr.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2" name="Picture 51" descr="hu.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3" name="Picture 52" descr="ie.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4" name="Picture 53" descr="i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5" name="Picture 54" descr="l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6" name="Picture 55" descr="nl.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7" name="Picture 56" descr="no.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8" name="Picture 57" descr="p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9" name="Picture 58" descr="pt.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60" name="Picture 59" descr="r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62" name="Picture 61" descr="se.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3" name="Picture 62" descr="uk.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4" name="Picture 63" descr="si.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65" name="TextBox 64"/>
          <p:cNvSpPr txBox="1"/>
          <p:nvPr/>
        </p:nvSpPr>
        <p:spPr>
          <a:xfrm>
            <a:off x="9933735" y="6462085"/>
            <a:ext cx="2177844" cy="256545"/>
          </a:xfrm>
          <a:prstGeom prst="rect">
            <a:avLst/>
          </a:prstGeom>
          <a:noFill/>
        </p:spPr>
        <p:txBody>
          <a:bodyPr wrap="square" rtlCol="0">
            <a:spAutoFit/>
          </a:bodyPr>
          <a:lstStyle/>
          <a:p>
            <a:pPr algn="r"/>
            <a:r>
              <a:rPr lang="en-GB" sz="1067"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
        <p:nvSpPr>
          <p:cNvPr id="66" name="TextBox 65"/>
          <p:cNvSpPr txBox="1"/>
          <p:nvPr/>
        </p:nvSpPr>
        <p:spPr>
          <a:xfrm>
            <a:off x="51408" y="6231799"/>
            <a:ext cx="4613189" cy="276999"/>
          </a:xfrm>
          <a:prstGeom prst="rect">
            <a:avLst/>
          </a:prstGeom>
          <a:noFill/>
        </p:spPr>
        <p:txBody>
          <a:bodyPr wrap="square" rtlCol="0">
            <a:spAutoFit/>
          </a:bodyPr>
          <a:lstStyle/>
          <a:p>
            <a:r>
              <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14" name="Rectangle 13"/>
          <p:cNvSpPr/>
          <p:nvPr/>
        </p:nvSpPr>
        <p:spPr>
          <a:xfrm>
            <a:off x="51409" y="55243"/>
            <a:ext cx="2608953" cy="954107"/>
          </a:xfrm>
          <a:prstGeom prst="rect">
            <a:avLst/>
          </a:prstGeom>
        </p:spPr>
        <p:txBody>
          <a:bodyPr wrap="square">
            <a:spAutoFit/>
          </a:bodyPr>
          <a:lstStyle/>
          <a:p>
            <a:r>
              <a:rPr lang="en-GB"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Sao Paulo</a:t>
            </a:r>
          </a:p>
          <a:p>
            <a:r>
              <a:rPr lang="en-GB"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Brazil</a:t>
            </a:r>
          </a:p>
        </p:txBody>
      </p:sp>
      <p:sp>
        <p:nvSpPr>
          <p:cNvPr id="61" name="Rectangle 60"/>
          <p:cNvSpPr/>
          <p:nvPr/>
        </p:nvSpPr>
        <p:spPr>
          <a:xfrm>
            <a:off x="6139824" y="24751"/>
            <a:ext cx="2735872" cy="954107"/>
          </a:xfrm>
          <a:prstGeom prst="rect">
            <a:avLst/>
          </a:prstGeom>
        </p:spPr>
        <p:txBody>
          <a:bodyPr wrap="square">
            <a:spAutoFit/>
          </a:bodyPr>
          <a:lstStyle/>
          <a:p>
            <a:r>
              <a:rPr lang="en-GB"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Los Angeles</a:t>
            </a:r>
          </a:p>
          <a:p>
            <a:r>
              <a:rPr lang="en-GB"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United States</a:t>
            </a:r>
          </a:p>
        </p:txBody>
      </p:sp>
      <p:sp>
        <p:nvSpPr>
          <p:cNvPr id="67" name="Rectangle 66"/>
          <p:cNvSpPr/>
          <p:nvPr/>
        </p:nvSpPr>
        <p:spPr>
          <a:xfrm>
            <a:off x="51408" y="3508473"/>
            <a:ext cx="2969378" cy="954107"/>
          </a:xfrm>
          <a:prstGeom prst="rect">
            <a:avLst/>
          </a:prstGeom>
        </p:spPr>
        <p:txBody>
          <a:bodyPr wrap="square">
            <a:spAutoFit/>
          </a:bodyPr>
          <a:lstStyle/>
          <a:p>
            <a:r>
              <a:rPr lang="en-GB"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London</a:t>
            </a:r>
          </a:p>
          <a:p>
            <a:r>
              <a:rPr lang="en-GB"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United Kingdom</a:t>
            </a:r>
          </a:p>
        </p:txBody>
      </p:sp>
      <p:sp>
        <p:nvSpPr>
          <p:cNvPr id="68" name="Rectangle 67"/>
          <p:cNvSpPr/>
          <p:nvPr/>
        </p:nvSpPr>
        <p:spPr>
          <a:xfrm>
            <a:off x="6140048" y="3508473"/>
            <a:ext cx="2608953" cy="954107"/>
          </a:xfrm>
          <a:prstGeom prst="rect">
            <a:avLst/>
          </a:prstGeom>
        </p:spPr>
        <p:txBody>
          <a:bodyPr wrap="square">
            <a:spAutoFit/>
          </a:bodyPr>
          <a:lstStyle/>
          <a:p>
            <a:r>
              <a:rPr lang="en-GB"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Beijing</a:t>
            </a:r>
          </a:p>
          <a:p>
            <a:r>
              <a:rPr lang="en-GB"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China</a:t>
            </a:r>
          </a:p>
        </p:txBody>
      </p:sp>
    </p:spTree>
    <p:extLst>
      <p:ext uri="{BB962C8B-B14F-4D97-AF65-F5344CB8AC3E}">
        <p14:creationId xmlns:p14="http://schemas.microsoft.com/office/powerpoint/2010/main" val="56714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8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par>
                                <p:cTn id="14" presetID="5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 calcmode="lin" valueType="num">
                                      <p:cBhvr>
                                        <p:cTn id="21" dur="500" fill="hold"/>
                                        <p:tgtEl>
                                          <p:spTgt spid="61"/>
                                        </p:tgtEl>
                                        <p:attrNameLst>
                                          <p:attrName>ppt_w</p:attrName>
                                        </p:attrNameLst>
                                      </p:cBhvr>
                                      <p:tavLst>
                                        <p:tav tm="0">
                                          <p:val>
                                            <p:fltVal val="0"/>
                                          </p:val>
                                        </p:tav>
                                        <p:tav tm="100000">
                                          <p:val>
                                            <p:strVal val="#ppt_w"/>
                                          </p:val>
                                        </p:tav>
                                      </p:tavLst>
                                    </p:anim>
                                    <p:anim calcmode="lin" valueType="num">
                                      <p:cBhvr>
                                        <p:cTn id="22" dur="500" fill="hold"/>
                                        <p:tgtEl>
                                          <p:spTgt spid="61"/>
                                        </p:tgtEl>
                                        <p:attrNameLst>
                                          <p:attrName>ppt_h</p:attrName>
                                        </p:attrNameLst>
                                      </p:cBhvr>
                                      <p:tavLst>
                                        <p:tav tm="0">
                                          <p:val>
                                            <p:fltVal val="0"/>
                                          </p:val>
                                        </p:tav>
                                        <p:tav tm="100000">
                                          <p:val>
                                            <p:strVal val="#ppt_h"/>
                                          </p:val>
                                        </p:tav>
                                      </p:tavLst>
                                    </p:anim>
                                    <p:animEffect transition="in" filter="fade">
                                      <p:cBhvr>
                                        <p:cTn id="23" dur="500"/>
                                        <p:tgtEl>
                                          <p:spTgt spid="61"/>
                                        </p:tgtEl>
                                      </p:cBhvr>
                                    </p:animEffect>
                                  </p:childTnLst>
                                </p:cTn>
                              </p:par>
                              <p:par>
                                <p:cTn id="24" presetID="53"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anim calcmode="lin" valueType="num">
                                      <p:cBhvr>
                                        <p:cTn id="31" dur="500" fill="hold"/>
                                        <p:tgtEl>
                                          <p:spTgt spid="67"/>
                                        </p:tgtEl>
                                        <p:attrNameLst>
                                          <p:attrName>ppt_w</p:attrName>
                                        </p:attrNameLst>
                                      </p:cBhvr>
                                      <p:tavLst>
                                        <p:tav tm="0">
                                          <p:val>
                                            <p:fltVal val="0"/>
                                          </p:val>
                                        </p:tav>
                                        <p:tav tm="100000">
                                          <p:val>
                                            <p:strVal val="#ppt_w"/>
                                          </p:val>
                                        </p:tav>
                                      </p:tavLst>
                                    </p:anim>
                                    <p:anim calcmode="lin" valueType="num">
                                      <p:cBhvr>
                                        <p:cTn id="32" dur="500" fill="hold"/>
                                        <p:tgtEl>
                                          <p:spTgt spid="67"/>
                                        </p:tgtEl>
                                        <p:attrNameLst>
                                          <p:attrName>ppt_h</p:attrName>
                                        </p:attrNameLst>
                                      </p:cBhvr>
                                      <p:tavLst>
                                        <p:tav tm="0">
                                          <p:val>
                                            <p:fltVal val="0"/>
                                          </p:val>
                                        </p:tav>
                                        <p:tav tm="100000">
                                          <p:val>
                                            <p:strVal val="#ppt_h"/>
                                          </p:val>
                                        </p:tav>
                                      </p:tavLst>
                                    </p:anim>
                                    <p:animEffect transition="in" filter="fade">
                                      <p:cBhvr>
                                        <p:cTn id="33" dur="500"/>
                                        <p:tgtEl>
                                          <p:spTgt spid="67"/>
                                        </p:tgtEl>
                                      </p:cBhvr>
                                    </p:animEffect>
                                  </p:childTnLst>
                                </p:cTn>
                              </p:par>
                              <p:par>
                                <p:cTn id="34" presetID="53" presetClass="entr" presetSubtype="16"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cBhvr>
                                        <p:cTn id="41" dur="500" fill="hold"/>
                                        <p:tgtEl>
                                          <p:spTgt spid="68"/>
                                        </p:tgtEl>
                                        <p:attrNameLst>
                                          <p:attrName>ppt_w</p:attrName>
                                        </p:attrNameLst>
                                      </p:cBhvr>
                                      <p:tavLst>
                                        <p:tav tm="0">
                                          <p:val>
                                            <p:fltVal val="0"/>
                                          </p:val>
                                        </p:tav>
                                        <p:tav tm="100000">
                                          <p:val>
                                            <p:strVal val="#ppt_w"/>
                                          </p:val>
                                        </p:tav>
                                      </p:tavLst>
                                    </p:anim>
                                    <p:anim calcmode="lin" valueType="num">
                                      <p:cBhvr>
                                        <p:cTn id="42" dur="500" fill="hold"/>
                                        <p:tgtEl>
                                          <p:spTgt spid="68"/>
                                        </p:tgtEl>
                                        <p:attrNameLst>
                                          <p:attrName>ppt_h</p:attrName>
                                        </p:attrNameLst>
                                      </p:cBhvr>
                                      <p:tavLst>
                                        <p:tav tm="0">
                                          <p:val>
                                            <p:fltVal val="0"/>
                                          </p:val>
                                        </p:tav>
                                        <p:tav tm="100000">
                                          <p:val>
                                            <p:strVal val="#ppt_h"/>
                                          </p:val>
                                        </p:tav>
                                      </p:tavLst>
                                    </p:anim>
                                    <p:animEffect transition="in" filter="fade">
                                      <p:cBhvr>
                                        <p:cTn id="43" dur="500"/>
                                        <p:tgtEl>
                                          <p:spTgt spid="68"/>
                                        </p:tgtEl>
                                      </p:cBhvr>
                                    </p:animEffect>
                                  </p:childTnLst>
                                </p:cTn>
                              </p:par>
                              <p:par>
                                <p:cTn id="44" presetID="53" presetClass="entr" presetSubtype="16"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Effect transition="in" filter="fade">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4"/>
                </p:tgtEl>
              </p:cMediaNode>
            </p:video>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4"/>
                                        </p:tgtEl>
                                      </p:cBhvr>
                                    </p:cmd>
                                  </p:childTnLst>
                                </p:cTn>
                              </p:par>
                            </p:childTnLst>
                          </p:cTn>
                        </p:par>
                      </p:childTnLst>
                    </p:cTn>
                  </p:par>
                </p:childTnLst>
              </p:cTn>
              <p:nextCondLst>
                <p:cond evt="onClick" delay="0">
                  <p:tgtEl>
                    <p:spTgt spid="4"/>
                  </p:tgtEl>
                </p:cond>
              </p:nextCondLst>
            </p:seq>
          </p:childTnLst>
        </p:cTn>
      </p:par>
    </p:tnLst>
    <p:bldLst>
      <p:bldP spid="14" grpId="0"/>
      <p:bldP spid="61" grpId="0"/>
      <p:bldP spid="67" grpId="0"/>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558" y="-10053"/>
            <a:ext cx="12189820" cy="6868053"/>
          </a:xfrm>
          <a:prstGeom prst="rect">
            <a:avLst/>
          </a:prstGeom>
          <a:gradFill flip="none" rotWithShape="1">
            <a:gsLst>
              <a:gs pos="43000">
                <a:srgbClr val="320006"/>
              </a:gs>
              <a:gs pos="64000">
                <a:srgbClr val="B3B4B0"/>
              </a:gs>
              <a:gs pos="22000">
                <a:schemeClr val="accent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22" name="Rounded Rectangle 21"/>
          <p:cNvSpPr/>
          <p:nvPr/>
        </p:nvSpPr>
        <p:spPr>
          <a:xfrm>
            <a:off x="196365" y="148689"/>
            <a:ext cx="8303200" cy="1365280"/>
          </a:xfrm>
          <a:prstGeom prst="roundRect">
            <a:avLst>
              <a:gd name="adj" fmla="val 24054"/>
            </a:avLst>
          </a:prstGeom>
          <a:solidFill>
            <a:srgbClr val="8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48000" tIns="0" rIns="48000" rtlCol="0" anchor="t" anchorCtr="0"/>
          <a:lstStyle/>
          <a:p>
            <a:pPr algn="ctr"/>
            <a:endParaRPr lang="en-GB" sz="2667"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7" name="Rounded Rectangle 36"/>
          <p:cNvSpPr/>
          <p:nvPr/>
        </p:nvSpPr>
        <p:spPr>
          <a:xfrm>
            <a:off x="196367" y="1002482"/>
            <a:ext cx="11769555" cy="5241167"/>
          </a:xfrm>
          <a:prstGeom prst="roundRect">
            <a:avLst>
              <a:gd name="adj" fmla="val 3916"/>
            </a:avLst>
          </a:prstGeom>
          <a:gradFill flip="none" rotWithShape="1">
            <a:gsLst>
              <a:gs pos="0">
                <a:srgbClr val="320006"/>
              </a:gs>
              <a:gs pos="100000">
                <a:srgbClr val="800000"/>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48000" tIns="0" rIns="48000" rtlCol="0" anchor="t" anchorCtr="0"/>
          <a:lstStyle/>
          <a:p>
            <a:pPr algn="ctr"/>
            <a:endParaRPr lang="en-GB" sz="2667"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1" name="Rounded Rectangle 60"/>
          <p:cNvSpPr/>
          <p:nvPr/>
        </p:nvSpPr>
        <p:spPr>
          <a:xfrm>
            <a:off x="339831" y="2798247"/>
            <a:ext cx="5646879" cy="1608120"/>
          </a:xfrm>
          <a:prstGeom prst="roundRect">
            <a:avLst>
              <a:gd name="adj" fmla="val 9360"/>
            </a:avLst>
          </a:prstGeom>
          <a:solidFill>
            <a:srgbClr val="A50021"/>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sz="2133"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CRISTAL – Polar Ice &amp; Snow Topography</a:t>
            </a:r>
          </a:p>
        </p:txBody>
      </p:sp>
      <p:sp>
        <p:nvSpPr>
          <p:cNvPr id="65" name="Rounded Rectangle 64"/>
          <p:cNvSpPr/>
          <p:nvPr/>
        </p:nvSpPr>
        <p:spPr>
          <a:xfrm>
            <a:off x="344465" y="4495911"/>
            <a:ext cx="5628769" cy="1608120"/>
          </a:xfrm>
          <a:prstGeom prst="roundRect">
            <a:avLst>
              <a:gd name="adj" fmla="val 9360"/>
            </a:avLst>
          </a:prstGeom>
          <a:solidFill>
            <a:srgbClr val="A50021"/>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sz="2133"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CIMR – Passive Microwave Radiometer</a:t>
            </a:r>
          </a:p>
        </p:txBody>
      </p:sp>
      <p:sp>
        <p:nvSpPr>
          <p:cNvPr id="67" name="Rounded Rectangle 66"/>
          <p:cNvSpPr/>
          <p:nvPr/>
        </p:nvSpPr>
        <p:spPr>
          <a:xfrm>
            <a:off x="344465" y="1091192"/>
            <a:ext cx="5646879" cy="1608120"/>
          </a:xfrm>
          <a:prstGeom prst="roundRect">
            <a:avLst>
              <a:gd name="adj" fmla="val 9360"/>
            </a:avLst>
          </a:prstGeom>
          <a:solidFill>
            <a:srgbClr val="A50021"/>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sz="2133"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CO2M -  Anthropogenic CO</a:t>
            </a:r>
            <a:r>
              <a:rPr lang="en-GB" sz="2133" b="1" baseline="-25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en-GB" sz="2133"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Monitoring</a:t>
            </a:r>
          </a:p>
        </p:txBody>
      </p:sp>
      <p:sp>
        <p:nvSpPr>
          <p:cNvPr id="68" name="Rounded Rectangle 67"/>
          <p:cNvSpPr/>
          <p:nvPr/>
        </p:nvSpPr>
        <p:spPr>
          <a:xfrm>
            <a:off x="6200750" y="2800212"/>
            <a:ext cx="5646879" cy="1608120"/>
          </a:xfrm>
          <a:prstGeom prst="roundRect">
            <a:avLst>
              <a:gd name="adj" fmla="val 9360"/>
            </a:avLst>
          </a:prstGeom>
          <a:solidFill>
            <a:srgbClr val="A50021"/>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sz="2133"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CHIME – Hyperspectral Imaging Mission</a:t>
            </a:r>
            <a:endParaRPr lang="en-US" sz="2133"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9" name="Rounded Rectangle 68"/>
          <p:cNvSpPr/>
          <p:nvPr/>
        </p:nvSpPr>
        <p:spPr>
          <a:xfrm>
            <a:off x="6187058" y="4497876"/>
            <a:ext cx="5646879" cy="1608120"/>
          </a:xfrm>
          <a:prstGeom prst="roundRect">
            <a:avLst>
              <a:gd name="adj" fmla="val 9360"/>
            </a:avLst>
          </a:prstGeom>
          <a:solidFill>
            <a:srgbClr val="A50021"/>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sz="2133"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anose="05000000000000000000" pitchFamily="2" charset="2"/>
              </a:rPr>
              <a:t>Rose-L – L-band SAR Mission</a:t>
            </a:r>
            <a:endParaRPr lang="en-GB" sz="2133"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0" name="Rounded Rectangle 69"/>
          <p:cNvSpPr/>
          <p:nvPr/>
        </p:nvSpPr>
        <p:spPr>
          <a:xfrm>
            <a:off x="6205383" y="1093157"/>
            <a:ext cx="5646879" cy="1608120"/>
          </a:xfrm>
          <a:prstGeom prst="roundRect">
            <a:avLst>
              <a:gd name="adj" fmla="val 9360"/>
            </a:avLst>
          </a:prstGeom>
          <a:solidFill>
            <a:srgbClr val="A50021"/>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sz="2133"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LST – Land Surface Temperature Mission</a:t>
            </a:r>
          </a:p>
        </p:txBody>
      </p:sp>
      <p:pic>
        <p:nvPicPr>
          <p:cNvPr id="71" name="Picture 2" descr="C:\Users\ALAHCEM\Downloads\PIA12339 Cropp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811" y="1544560"/>
            <a:ext cx="1896565" cy="1066493"/>
          </a:xfrm>
          <a:prstGeom prst="roundRect">
            <a:avLst>
              <a:gd name="adj" fmla="val 8594"/>
            </a:avLst>
          </a:prstGeom>
          <a:noFill/>
          <a:ln w="9525">
            <a:noFill/>
          </a:ln>
          <a:effectLst>
            <a:outerShdw blurRad="63500" sx="102000" sy="102000" algn="ctr" rotWithShape="0">
              <a:prstClr val="black">
                <a:alpha val="40000"/>
              </a:prstClr>
            </a:outerShdw>
          </a:effectLst>
          <a:extLst/>
        </p:spPr>
      </p:pic>
      <p:pic>
        <p:nvPicPr>
          <p:cNvPr id="72" name="Picture 4" descr="Afbeeldingsresultaat voor cryos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651" y="3243707"/>
            <a:ext cx="1895448" cy="1066819"/>
          </a:xfrm>
          <a:prstGeom prst="roundRect">
            <a:avLst>
              <a:gd name="adj" fmla="val 8594"/>
            </a:avLst>
          </a:prstGeom>
          <a:noFill/>
          <a:ln w="9525">
            <a:noFill/>
          </a:ln>
          <a:effectLst>
            <a:outerShdw blurRad="63500" sx="102000" sy="102000" algn="ctr" rotWithShape="0">
              <a:prstClr val="black">
                <a:alpha val="40000"/>
              </a:prstClr>
            </a:outerShdw>
          </a:effectLst>
          <a:extLst/>
        </p:spPr>
      </p:pic>
      <p:pic>
        <p:nvPicPr>
          <p:cNvPr id="73" name="Picture 5" descr="C:\Users\ALAHCEM\Downloads\Untitled Cropped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036" y="4931918"/>
            <a:ext cx="1895448" cy="1064717"/>
          </a:xfrm>
          <a:prstGeom prst="roundRect">
            <a:avLst>
              <a:gd name="adj" fmla="val 8594"/>
            </a:avLst>
          </a:prstGeom>
          <a:noFill/>
          <a:ln w="9525">
            <a:noFill/>
          </a:ln>
          <a:effectLst>
            <a:outerShdw blurRad="63500" sx="102000" sy="102000" algn="ctr" rotWithShape="0">
              <a:prstClr val="black">
                <a:alpha val="40000"/>
              </a:prstClr>
            </a:outerShdw>
          </a:effectLst>
          <a:extLst/>
        </p:spPr>
      </p:pic>
      <p:pic>
        <p:nvPicPr>
          <p:cNvPr id="74" name="Picture 3" descr="C:\Users\ALAHCEM\Desktop\lsar.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1174" y="4915982"/>
            <a:ext cx="1896565" cy="1064717"/>
          </a:xfrm>
          <a:prstGeom prst="roundRect">
            <a:avLst>
              <a:gd name="adj" fmla="val 8594"/>
            </a:avLst>
          </a:prstGeom>
          <a:noFill/>
          <a:ln w="9525">
            <a:noFill/>
          </a:ln>
          <a:effectLst>
            <a:outerShdw blurRad="63500" sx="102000" sy="102000" algn="ctr" rotWithShape="0">
              <a:prstClr val="black">
                <a:alpha val="40000"/>
              </a:prstClr>
            </a:outerShdw>
          </a:effectLst>
          <a:extLst/>
        </p:spPr>
      </p:pic>
      <p:pic>
        <p:nvPicPr>
          <p:cNvPr id="75" name="Picture 4" descr="C:\Users\ALAHCEM\Desktop\orb0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31175" y="3251533"/>
            <a:ext cx="1896565" cy="1066819"/>
          </a:xfrm>
          <a:prstGeom prst="roundRect">
            <a:avLst>
              <a:gd name="adj" fmla="val 8594"/>
            </a:avLst>
          </a:prstGeom>
          <a:noFill/>
          <a:ln w="9525">
            <a:noFill/>
          </a:ln>
          <a:effectLst>
            <a:outerShdw blurRad="63500" sx="102000" sy="102000" algn="ctr" rotWithShape="0">
              <a:prstClr val="black">
                <a:alpha val="40000"/>
              </a:prstClr>
            </a:outerShdw>
          </a:effectLst>
          <a:extLst/>
        </p:spPr>
      </p:pic>
      <p:pic>
        <p:nvPicPr>
          <p:cNvPr id="76" name="Picture 2" descr="Afbeeldingsresultaat voor landsat surface temperatur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31174" y="1544552"/>
            <a:ext cx="1896564" cy="1066493"/>
          </a:xfrm>
          <a:prstGeom prst="roundRect">
            <a:avLst>
              <a:gd name="adj" fmla="val 8594"/>
            </a:avLst>
          </a:prstGeom>
          <a:noFill/>
          <a:ln w="9525">
            <a:noFill/>
          </a:ln>
          <a:effectLst>
            <a:outerShdw blurRad="63500" sx="102000" sy="102000" algn="ctr" rotWithShape="0">
              <a:prstClr val="black">
                <a:alpha val="40000"/>
              </a:prstClr>
            </a:outerShdw>
          </a:effectLst>
          <a:extLst/>
        </p:spPr>
      </p:pic>
      <p:graphicFrame>
        <p:nvGraphicFramePr>
          <p:cNvPr id="77" name="Table 76"/>
          <p:cNvGraphicFramePr>
            <a:graphicFrameLocks noGrp="1"/>
          </p:cNvGraphicFramePr>
          <p:nvPr>
            <p:extLst/>
          </p:nvPr>
        </p:nvGraphicFramePr>
        <p:xfrm>
          <a:off x="2391967" y="1555245"/>
          <a:ext cx="9517777" cy="1055663"/>
        </p:xfrm>
        <a:graphic>
          <a:graphicData uri="http://schemas.openxmlformats.org/drawingml/2006/table">
            <a:tbl>
              <a:tblPr firstRow="1" bandRow="1">
                <a:tableStyleId>{5C22544A-7EE6-4342-B048-85BDC9FD1C3A}</a:tableStyleId>
              </a:tblPr>
              <a:tblGrid>
                <a:gridCol w="3827331">
                  <a:extLst>
                    <a:ext uri="{9D8B030D-6E8A-4147-A177-3AD203B41FA5}">
                      <a16:colId xmlns:a16="http://schemas.microsoft.com/office/drawing/2014/main" val="1379815983"/>
                    </a:ext>
                  </a:extLst>
                </a:gridCol>
                <a:gridCol w="2025511">
                  <a:extLst>
                    <a:ext uri="{9D8B030D-6E8A-4147-A177-3AD203B41FA5}">
                      <a16:colId xmlns:a16="http://schemas.microsoft.com/office/drawing/2014/main" val="20002"/>
                    </a:ext>
                  </a:extLst>
                </a:gridCol>
                <a:gridCol w="3664935">
                  <a:extLst>
                    <a:ext uri="{9D8B030D-6E8A-4147-A177-3AD203B41FA5}">
                      <a16:colId xmlns:a16="http://schemas.microsoft.com/office/drawing/2014/main" val="1098636373"/>
                    </a:ext>
                  </a:extLst>
                </a:gridCol>
              </a:tblGrid>
              <a:tr h="1055663">
                <a:tc>
                  <a:txBody>
                    <a:bodyPr/>
                    <a:lstStyle/>
                    <a:p>
                      <a:pPr algn="l"/>
                      <a:r>
                        <a:rPr lang="en-GB" sz="27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Causes of </a:t>
                      </a:r>
                    </a:p>
                    <a:p>
                      <a:pPr algn="l"/>
                      <a:r>
                        <a:rPr lang="en-GB" sz="27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Climate Change </a:t>
                      </a:r>
                      <a:endParaRPr lang="en-GB" sz="32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7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685681" rtl="0" eaLnBrk="1" fontAlgn="auto" latinLnBrk="0" hangingPunct="1">
                        <a:lnSpc>
                          <a:spcPct val="100000"/>
                        </a:lnSpc>
                        <a:spcBef>
                          <a:spcPts val="0"/>
                        </a:spcBef>
                        <a:spcAft>
                          <a:spcPts val="0"/>
                        </a:spcAft>
                        <a:buClrTx/>
                        <a:buSzTx/>
                        <a:buFontTx/>
                        <a:buNone/>
                        <a:tabLst/>
                        <a:defRPr/>
                      </a:pPr>
                      <a:r>
                        <a:rPr lang="en-GB" sz="27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Agriculture &amp; Water Productivity</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8" name="Table 77"/>
          <p:cNvGraphicFramePr>
            <a:graphicFrameLocks noGrp="1"/>
          </p:cNvGraphicFramePr>
          <p:nvPr>
            <p:extLst/>
          </p:nvPr>
        </p:nvGraphicFramePr>
        <p:xfrm>
          <a:off x="2391966" y="3251533"/>
          <a:ext cx="9566433" cy="1058992"/>
        </p:xfrm>
        <a:graphic>
          <a:graphicData uri="http://schemas.openxmlformats.org/drawingml/2006/table">
            <a:tbl>
              <a:tblPr firstRow="1" bandRow="1">
                <a:tableStyleId>{5C22544A-7EE6-4342-B048-85BDC9FD1C3A}</a:tableStyleId>
              </a:tblPr>
              <a:tblGrid>
                <a:gridCol w="3875988">
                  <a:extLst>
                    <a:ext uri="{9D8B030D-6E8A-4147-A177-3AD203B41FA5}">
                      <a16:colId xmlns:a16="http://schemas.microsoft.com/office/drawing/2014/main" val="3569015524"/>
                    </a:ext>
                  </a:extLst>
                </a:gridCol>
                <a:gridCol w="1996953">
                  <a:extLst>
                    <a:ext uri="{9D8B030D-6E8A-4147-A177-3AD203B41FA5}">
                      <a16:colId xmlns:a16="http://schemas.microsoft.com/office/drawing/2014/main" val="2015015322"/>
                    </a:ext>
                  </a:extLst>
                </a:gridCol>
                <a:gridCol w="3693492">
                  <a:extLst>
                    <a:ext uri="{9D8B030D-6E8A-4147-A177-3AD203B41FA5}">
                      <a16:colId xmlns:a16="http://schemas.microsoft.com/office/drawing/2014/main" val="895902040"/>
                    </a:ext>
                  </a:extLst>
                </a:gridCol>
              </a:tblGrid>
              <a:tr h="1058992">
                <a:tc>
                  <a:txBody>
                    <a:bodyPr/>
                    <a:lstStyle/>
                    <a:p>
                      <a:pPr marL="0" marR="0" lvl="0" indent="0" algn="l" defTabSz="913277" rtl="0" eaLnBrk="1" fontAlgn="auto" latinLnBrk="0" hangingPunct="1">
                        <a:lnSpc>
                          <a:spcPct val="100000"/>
                        </a:lnSpc>
                        <a:spcBef>
                          <a:spcPts val="0"/>
                        </a:spcBef>
                        <a:spcAft>
                          <a:spcPts val="0"/>
                        </a:spcAft>
                        <a:buClrTx/>
                        <a:buSzTx/>
                        <a:buFontTx/>
                        <a:buNone/>
                        <a:tabLst/>
                        <a:defRPr/>
                      </a:pPr>
                      <a:r>
                        <a:rPr lang="en-GB" sz="27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Effects of</a:t>
                      </a:r>
                    </a:p>
                    <a:p>
                      <a:pPr algn="l"/>
                      <a:r>
                        <a:rPr lang="en-GB" sz="27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Climate Change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7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685681" rtl="0" eaLnBrk="1" fontAlgn="auto" latinLnBrk="0" hangingPunct="1">
                        <a:lnSpc>
                          <a:spcPct val="100000"/>
                        </a:lnSpc>
                        <a:spcBef>
                          <a:spcPts val="0"/>
                        </a:spcBef>
                        <a:spcAft>
                          <a:spcPts val="0"/>
                        </a:spcAft>
                        <a:buClrTx/>
                        <a:buSzTx/>
                        <a:buFontTx/>
                        <a:buNone/>
                        <a:tabLst/>
                        <a:defRPr/>
                      </a:pPr>
                      <a:r>
                        <a:rPr lang="en-US" sz="27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sym typeface="Wingdings" panose="05000000000000000000" pitchFamily="2" charset="2"/>
                        </a:rPr>
                        <a:t>F</a:t>
                      </a:r>
                      <a:r>
                        <a:rPr lang="en-US" sz="27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ood Security, Soil, Minerals, Biodiversity</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885786"/>
                  </a:ext>
                </a:extLst>
              </a:tr>
            </a:tbl>
          </a:graphicData>
        </a:graphic>
      </p:graphicFrame>
      <p:graphicFrame>
        <p:nvGraphicFramePr>
          <p:cNvPr id="79" name="Table 78"/>
          <p:cNvGraphicFramePr>
            <a:graphicFrameLocks noGrp="1"/>
          </p:cNvGraphicFramePr>
          <p:nvPr>
            <p:extLst/>
          </p:nvPr>
        </p:nvGraphicFramePr>
        <p:xfrm>
          <a:off x="2412755" y="4902704"/>
          <a:ext cx="9421180" cy="1093931"/>
        </p:xfrm>
        <a:graphic>
          <a:graphicData uri="http://schemas.openxmlformats.org/drawingml/2006/table">
            <a:tbl>
              <a:tblPr firstRow="1" bandRow="1">
                <a:tableStyleId>{5C22544A-7EE6-4342-B048-85BDC9FD1C3A}</a:tableStyleId>
              </a:tblPr>
              <a:tblGrid>
                <a:gridCol w="3567815">
                  <a:extLst>
                    <a:ext uri="{9D8B030D-6E8A-4147-A177-3AD203B41FA5}">
                      <a16:colId xmlns:a16="http://schemas.microsoft.com/office/drawing/2014/main" val="2062382710"/>
                    </a:ext>
                  </a:extLst>
                </a:gridCol>
                <a:gridCol w="2292573">
                  <a:extLst>
                    <a:ext uri="{9D8B030D-6E8A-4147-A177-3AD203B41FA5}">
                      <a16:colId xmlns:a16="http://schemas.microsoft.com/office/drawing/2014/main" val="2221047409"/>
                    </a:ext>
                  </a:extLst>
                </a:gridCol>
                <a:gridCol w="3560792">
                  <a:extLst>
                    <a:ext uri="{9D8B030D-6E8A-4147-A177-3AD203B41FA5}">
                      <a16:colId xmlns:a16="http://schemas.microsoft.com/office/drawing/2014/main" val="1372231217"/>
                    </a:ext>
                  </a:extLst>
                </a:gridCol>
              </a:tblGrid>
              <a:tr h="1093931">
                <a:tc>
                  <a:txBody>
                    <a:bodyPr/>
                    <a:lstStyle/>
                    <a:p>
                      <a:pPr marL="0" marR="0" lvl="0" indent="0" algn="l" defTabSz="685681" rtl="0" eaLnBrk="1" fontAlgn="auto" latinLnBrk="0" hangingPunct="1">
                        <a:lnSpc>
                          <a:spcPct val="100000"/>
                        </a:lnSpc>
                        <a:spcBef>
                          <a:spcPts val="0"/>
                        </a:spcBef>
                        <a:spcAft>
                          <a:spcPts val="0"/>
                        </a:spcAft>
                        <a:buClrTx/>
                        <a:buSzTx/>
                        <a:buFontTx/>
                        <a:buNone/>
                        <a:tabLst/>
                        <a:defRPr/>
                      </a:pPr>
                      <a:r>
                        <a:rPr lang="en-GB" sz="27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Sea:</a:t>
                      </a:r>
                      <a:r>
                        <a:rPr lang="en-GB" sz="2700" b="0" kern="1200" baseline="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Surface Temp. </a:t>
                      </a:r>
                    </a:p>
                    <a:p>
                      <a:pPr marL="0" marR="0" lvl="0" indent="0" algn="l" defTabSz="685681" rtl="0" eaLnBrk="1" fontAlgn="auto" latinLnBrk="0" hangingPunct="1">
                        <a:lnSpc>
                          <a:spcPct val="100000"/>
                        </a:lnSpc>
                        <a:spcBef>
                          <a:spcPts val="0"/>
                        </a:spcBef>
                        <a:spcAft>
                          <a:spcPts val="0"/>
                        </a:spcAft>
                        <a:buClrTx/>
                        <a:buSzTx/>
                        <a:buFontTx/>
                        <a:buNone/>
                        <a:tabLst/>
                        <a:defRPr/>
                      </a:pPr>
                      <a:r>
                        <a:rPr lang="en-GB" sz="2700" b="0" kern="1200" baseline="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&amp;</a:t>
                      </a:r>
                      <a:r>
                        <a:rPr lang="en-GB" sz="27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Ice Concentration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700" b="0" kern="1200" dirty="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685681" rtl="0" eaLnBrk="1" fontAlgn="auto" latinLnBrk="0" hangingPunct="1">
                        <a:lnSpc>
                          <a:spcPct val="100000"/>
                        </a:lnSpc>
                        <a:spcBef>
                          <a:spcPts val="0"/>
                        </a:spcBef>
                        <a:spcAft>
                          <a:spcPts val="0"/>
                        </a:spcAft>
                        <a:buClrTx/>
                        <a:buSzTx/>
                        <a:buFontTx/>
                        <a:buNone/>
                        <a:tabLst/>
                        <a:defRPr/>
                      </a:pPr>
                      <a:r>
                        <a:rPr lang="en-GB" sz="27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Vegetation &amp; Ground Motion &amp; Moisture</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5575725"/>
                  </a:ext>
                </a:extLst>
              </a:tr>
            </a:tbl>
          </a:graphicData>
        </a:graphic>
      </p:graphicFrame>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79330" y="-12899"/>
            <a:ext cx="2024741" cy="999747"/>
          </a:xfrm>
          <a:prstGeom prst="rect">
            <a:avLst/>
          </a:prstGeom>
        </p:spPr>
      </p:pic>
      <p:grpSp>
        <p:nvGrpSpPr>
          <p:cNvPr id="23" name="Group 22"/>
          <p:cNvGrpSpPr/>
          <p:nvPr/>
        </p:nvGrpSpPr>
        <p:grpSpPr>
          <a:xfrm>
            <a:off x="196366" y="6539575"/>
            <a:ext cx="8892844" cy="146715"/>
            <a:chOff x="172269" y="6621494"/>
            <a:chExt cx="6826666" cy="111519"/>
          </a:xfrm>
        </p:grpSpPr>
        <p:pic>
          <p:nvPicPr>
            <p:cNvPr id="24" name="Picture 23" descr="at.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25" name="Picture 24" descr="b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26" name="Picture 25" descr="ca.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27" name="Picture 26" descr="ch.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28" name="Picture 27" descr="cz.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29" name="Picture 28" descr="d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30" name="Picture 29" descr="dk.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31" name="Picture 30" descr="e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32" name="Picture 31" descr="es.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33" name="Picture 32" descr="fi.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34" name="Picture 33" descr="fr.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35" name="Picture 34" descr="gr.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36" name="Picture 35" descr="hu.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38" name="Picture 37" descr="ie.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39" name="Picture 38" descr="i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40" name="Picture 39" descr="l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41" name="Picture 40" descr="nl.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42" name="Picture 41" descr="no.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43" name="Picture 42" descr="pl.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44" name="Picture 43" descr="pt.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45" name="Picture 44" descr="r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46" name="Picture 45" descr="se.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47" name="Picture 46" descr="uk.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48" name="Picture 47" descr="si.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9" name="Title 1"/>
          <p:cNvSpPr txBox="1">
            <a:spLocks/>
          </p:cNvSpPr>
          <p:nvPr/>
        </p:nvSpPr>
        <p:spPr bwMode="auto">
          <a:xfrm>
            <a:off x="326207" y="145383"/>
            <a:ext cx="7889387" cy="83099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9" rIns="91424" bIns="4571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defTabSz="1219170">
              <a:defRPr/>
            </a:pPr>
            <a:r>
              <a:rPr lang="en-GB" sz="4800" b="1"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Copernicus new Missions</a:t>
            </a:r>
          </a:p>
        </p:txBody>
      </p:sp>
      <p:sp>
        <p:nvSpPr>
          <p:cNvPr id="51" name="TextBox 50"/>
          <p:cNvSpPr txBox="1"/>
          <p:nvPr/>
        </p:nvSpPr>
        <p:spPr>
          <a:xfrm>
            <a:off x="51408" y="6231799"/>
            <a:ext cx="4613189" cy="276999"/>
          </a:xfrm>
          <a:prstGeom prst="rect">
            <a:avLst/>
          </a:prstGeom>
          <a:noFill/>
        </p:spPr>
        <p:txBody>
          <a:bodyPr wrap="square" rtlCol="0">
            <a:spAutoFit/>
          </a:bodyPr>
          <a:lstStyle/>
          <a:p>
            <a:r>
              <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50" name="TextBox 13"/>
          <p:cNvSpPr txBox="1"/>
          <p:nvPr/>
        </p:nvSpPr>
        <p:spPr>
          <a:xfrm>
            <a:off x="9813504" y="6433602"/>
            <a:ext cx="2224889" cy="276999"/>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12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Tree>
    <p:extLst>
      <p:ext uri="{BB962C8B-B14F-4D97-AF65-F5344CB8AC3E}">
        <p14:creationId xmlns:p14="http://schemas.microsoft.com/office/powerpoint/2010/main" val="282859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0"/>
            <a:ext cx="12190379" cy="6858000"/>
          </a:xfrm>
          <a:prstGeom prst="rect">
            <a:avLst/>
          </a:prstGeom>
          <a:gradFill>
            <a:gsLst>
              <a:gs pos="0">
                <a:schemeClr val="tx1"/>
              </a:gs>
              <a:gs pos="100000">
                <a:srgbClr val="0A0048"/>
              </a:gs>
            </a:gsLst>
            <a:lin ang="27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eaLnBrk="1" hangingPunct="1">
              <a:defRPr/>
            </a:pPr>
            <a:endParaRPr lang="en-GB">
              <a:solidFill>
                <a:srgbClr val="FFFFFF"/>
              </a:solidFill>
              <a:latin typeface="Verdana"/>
            </a:endParaRPr>
          </a:p>
        </p:txBody>
      </p:sp>
      <p:pic>
        <p:nvPicPr>
          <p:cNvPr id="35" name="Picture 6" descr="Afbeeldingsresultaat voor stars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001780" y="1981132"/>
            <a:ext cx="6709421" cy="2696429"/>
          </a:xfrm>
          <a:prstGeom prst="roundRect">
            <a:avLst>
              <a:gd name="adj" fmla="val 16419"/>
            </a:avLst>
          </a:prstGeom>
          <a:noFill/>
          <a:ln>
            <a:noFill/>
          </a:ln>
          <a:effectLst/>
          <a:extLst/>
        </p:spPr>
      </p:pic>
      <p:pic>
        <p:nvPicPr>
          <p:cNvPr id="36" name="Picture 6" descr="Afbeeldingsresultaat voor stars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22206" y="1956048"/>
            <a:ext cx="6618620" cy="2696429"/>
          </a:xfrm>
          <a:prstGeom prst="roundRect">
            <a:avLst>
              <a:gd name="adj" fmla="val 16419"/>
            </a:avLst>
          </a:prstGeom>
          <a:noFill/>
          <a:ln>
            <a:noFill/>
          </a:ln>
          <a:effectLst/>
          <a:extLst/>
        </p:spPr>
      </p:pic>
      <p:pic>
        <p:nvPicPr>
          <p:cNvPr id="37" name="Picture 6" descr="Afbeeldingsresultaat voor stars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381864" y="1981132"/>
            <a:ext cx="6696520" cy="2696429"/>
          </a:xfrm>
          <a:prstGeom prst="roundRect">
            <a:avLst>
              <a:gd name="adj" fmla="val 16419"/>
            </a:avLst>
          </a:prstGeom>
          <a:noFill/>
          <a:ln>
            <a:noFill/>
          </a:ln>
          <a:effectLst/>
          <a:extLst/>
        </p:spPr>
      </p:pic>
      <p:pic>
        <p:nvPicPr>
          <p:cNvPr id="38" name="Picture 6" descr="Afbeeldingsresultaat voor stars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066099" y="2006496"/>
            <a:ext cx="6709421" cy="2696429"/>
          </a:xfrm>
          <a:prstGeom prst="roundRect">
            <a:avLst>
              <a:gd name="adj" fmla="val 16419"/>
            </a:avLst>
          </a:prstGeom>
          <a:noFill/>
          <a:ln>
            <a:noFill/>
          </a:ln>
          <a:effectLst/>
          <a:extLst/>
        </p:spPr>
      </p:pic>
      <p:pic>
        <p:nvPicPr>
          <p:cNvPr id="39" name="Picture 6" descr="Afbeeldingsresultaat voor stars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831248" y="2365916"/>
            <a:ext cx="6709421" cy="2001507"/>
          </a:xfrm>
          <a:prstGeom prst="roundRect">
            <a:avLst>
              <a:gd name="adj" fmla="val 16419"/>
            </a:avLst>
          </a:prstGeom>
          <a:noFill/>
          <a:ln>
            <a:noFill/>
          </a:ln>
          <a:effectLs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9330" y="-12899"/>
            <a:ext cx="2024741" cy="999747"/>
          </a:xfrm>
          <a:prstGeom prst="rect">
            <a:avLst/>
          </a:prstGeom>
        </p:spPr>
      </p:pic>
      <p:sp>
        <p:nvSpPr>
          <p:cNvPr id="9" name="Title 1"/>
          <p:cNvSpPr txBox="1">
            <a:spLocks/>
          </p:cNvSpPr>
          <p:nvPr/>
        </p:nvSpPr>
        <p:spPr bwMode="auto">
          <a:xfrm>
            <a:off x="190505" y="184870"/>
            <a:ext cx="10731327" cy="5847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9" rIns="91424" bIns="4571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defTabSz="1219170">
              <a:defRPr/>
            </a:pPr>
            <a:r>
              <a:rPr lang="en-GB" sz="3200" b="1" kern="0"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FutureEO – Earth </a:t>
            </a:r>
            <a:r>
              <a:rPr lang="en-GB"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Explorer 9: FORUM</a:t>
            </a:r>
          </a:p>
        </p:txBody>
      </p:sp>
      <p:grpSp>
        <p:nvGrpSpPr>
          <p:cNvPr id="46" name="Group 45"/>
          <p:cNvGrpSpPr/>
          <p:nvPr/>
        </p:nvGrpSpPr>
        <p:grpSpPr>
          <a:xfrm>
            <a:off x="196366" y="6539575"/>
            <a:ext cx="8892844" cy="146715"/>
            <a:chOff x="172269" y="6621494"/>
            <a:chExt cx="6826666" cy="111519"/>
          </a:xfrm>
        </p:grpSpPr>
        <p:pic>
          <p:nvPicPr>
            <p:cNvPr id="59" name="Picture 58"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2" name="Picture 6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3" name="Picture 6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4" name="Picture 6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5" name="Picture 6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6" name="Picture 6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67" name="Picture 6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68" name="Picture 6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69" name="Picture 6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0" name="Picture 6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1" name="Picture 7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2" name="Picture 7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3" name="Picture 7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4" name="Picture 7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5" name="Picture 7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6" name="Picture 7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7" name="Picture 7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78" name="Picture 7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79" name="Picture 7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0" name="Picture 7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1" name="Picture 8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2" name="Picture 8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3" name="Picture 8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4" name="Picture 83"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85" name="TextBox 84"/>
          <p:cNvSpPr txBox="1"/>
          <p:nvPr/>
        </p:nvSpPr>
        <p:spPr>
          <a:xfrm>
            <a:off x="51408" y="6231799"/>
            <a:ext cx="4613189" cy="276999"/>
          </a:xfrm>
          <a:prstGeom prst="rect">
            <a:avLst/>
          </a:prstGeom>
          <a:noFill/>
        </p:spPr>
        <p:txBody>
          <a:bodyPr wrap="square" rtlCol="0">
            <a:spAutoFit/>
          </a:bodyPr>
          <a:lstStyle/>
          <a:p>
            <a:pPr defTabSz="1219170" eaLnBrk="1" hangingPunct="1"/>
            <a:r>
              <a:rPr lang="en-GB" sz="1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ESA UNCLASSIFIED – For Official Use </a:t>
            </a:r>
          </a:p>
        </p:txBody>
      </p:sp>
      <p:sp>
        <p:nvSpPr>
          <p:cNvPr id="86" name="TextBox 13"/>
          <p:cNvSpPr txBox="1"/>
          <p:nvPr/>
        </p:nvSpPr>
        <p:spPr>
          <a:xfrm>
            <a:off x="9813504" y="6433602"/>
            <a:ext cx="2224889" cy="276999"/>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defTabSz="1219170" eaLnBrk="1" hangingPunct="1"/>
            <a:r>
              <a:rPr lang="en-GB" sz="1200" b="1" dirty="0">
                <a:solidFill>
                  <a:srgbClr val="FFFFFF"/>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pic>
        <p:nvPicPr>
          <p:cNvPr id="3074" name="Picture 2" descr="Afbeeldingsresultaat voor forum esa earth explore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80176" y="1114244"/>
            <a:ext cx="8636944" cy="4869077"/>
          </a:xfrm>
          <a:prstGeom prst="roundRect">
            <a:avLst>
              <a:gd name="adj" fmla="val 3358"/>
            </a:avLst>
          </a:prstGeom>
          <a:solidFill>
            <a:srgbClr val="FFFFFF">
              <a:shade val="85000"/>
            </a:srgbClr>
          </a:solidFill>
          <a:ln>
            <a:noFill/>
          </a:ln>
          <a:effectLst/>
          <a:extLst/>
        </p:spPr>
      </p:pic>
      <p:sp>
        <p:nvSpPr>
          <p:cNvPr id="2" name="Rectangle 1"/>
          <p:cNvSpPr/>
          <p:nvPr/>
        </p:nvSpPr>
        <p:spPr>
          <a:xfrm>
            <a:off x="8904291" y="2184331"/>
            <a:ext cx="3075688" cy="4155561"/>
          </a:xfrm>
          <a:prstGeom prst="rect">
            <a:avLst/>
          </a:prstGeom>
        </p:spPr>
        <p:txBody>
          <a:bodyPr wrap="square">
            <a:spAutoFit/>
          </a:bodyPr>
          <a:lstStyle/>
          <a:p>
            <a:pPr defTabSz="1219170" eaLnBrk="1" hangingPunct="1"/>
            <a:r>
              <a:rPr lang="en-US"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By measuring radiation emitted by Earth into space, FORUM will provide new insight into the planet’s radiation budget and how it is controlled</a:t>
            </a:r>
          </a:p>
          <a:p>
            <a:pPr defTabSz="1219170" eaLnBrk="1" hangingPunct="1"/>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3" name="Rectangle 2"/>
          <p:cNvSpPr/>
          <p:nvPr/>
        </p:nvSpPr>
        <p:spPr>
          <a:xfrm>
            <a:off x="8890597" y="1074913"/>
            <a:ext cx="3305711" cy="1015663"/>
          </a:xfrm>
          <a:prstGeom prst="rect">
            <a:avLst/>
          </a:prstGeom>
        </p:spPr>
        <p:txBody>
          <a:bodyPr wrap="square">
            <a:spAutoFit/>
          </a:bodyPr>
          <a:lstStyle/>
          <a:p>
            <a:pPr defTabSz="1219170" eaLnBrk="1" hangingPunct="1"/>
            <a:r>
              <a:rPr lang="en-US" sz="3000" b="1" dirty="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Key for climate change science</a:t>
            </a:r>
            <a:endParaRPr lang="en-GB" sz="3000" b="1" dirty="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494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0" y="0"/>
            <a:ext cx="12190379" cy="6858000"/>
          </a:xfrm>
          <a:prstGeom prst="rect">
            <a:avLst/>
          </a:prstGeom>
          <a:gradFill>
            <a:gsLst>
              <a:gs pos="0">
                <a:schemeClr val="tx1"/>
              </a:gs>
              <a:gs pos="100000">
                <a:srgbClr val="0A0048"/>
              </a:gs>
            </a:gsLst>
            <a:lin ang="27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eaLnBrk="1" hangingPunct="1">
              <a:defRPr/>
            </a:pPr>
            <a:endParaRPr lang="en-GB">
              <a:solidFill>
                <a:srgbClr val="FFFFFF"/>
              </a:solidFill>
              <a:latin typeface="Verdana"/>
            </a:endParaRPr>
          </a:p>
        </p:txBody>
      </p:sp>
      <p:pic>
        <p:nvPicPr>
          <p:cNvPr id="46" name="Picture 6" descr="Afbeeldingsresultaat voor stars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001780" y="1981132"/>
            <a:ext cx="6709421" cy="2696429"/>
          </a:xfrm>
          <a:prstGeom prst="roundRect">
            <a:avLst>
              <a:gd name="adj" fmla="val 16419"/>
            </a:avLst>
          </a:prstGeom>
          <a:noFill/>
          <a:ln>
            <a:noFill/>
          </a:ln>
          <a:effectLst/>
          <a:extLst/>
        </p:spPr>
      </p:pic>
      <p:pic>
        <p:nvPicPr>
          <p:cNvPr id="47" name="Picture 6" descr="Afbeeldingsresultaat voor stars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22206" y="1956048"/>
            <a:ext cx="6618620" cy="2696429"/>
          </a:xfrm>
          <a:prstGeom prst="roundRect">
            <a:avLst>
              <a:gd name="adj" fmla="val 16419"/>
            </a:avLst>
          </a:prstGeom>
          <a:noFill/>
          <a:ln>
            <a:noFill/>
          </a:ln>
          <a:effectLst/>
          <a:extLst/>
        </p:spPr>
      </p:pic>
      <p:pic>
        <p:nvPicPr>
          <p:cNvPr id="48" name="Picture 6" descr="Afbeeldingsresultaat voor stars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381864" y="1981132"/>
            <a:ext cx="6696520" cy="2696429"/>
          </a:xfrm>
          <a:prstGeom prst="roundRect">
            <a:avLst>
              <a:gd name="adj" fmla="val 16419"/>
            </a:avLst>
          </a:prstGeom>
          <a:noFill/>
          <a:ln>
            <a:noFill/>
          </a:ln>
          <a:effectLst/>
          <a:extLst/>
        </p:spPr>
      </p:pic>
      <p:pic>
        <p:nvPicPr>
          <p:cNvPr id="49" name="Picture 6" descr="Afbeeldingsresultaat voor stars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066099" y="2006496"/>
            <a:ext cx="6709421" cy="2696429"/>
          </a:xfrm>
          <a:prstGeom prst="roundRect">
            <a:avLst>
              <a:gd name="adj" fmla="val 16419"/>
            </a:avLst>
          </a:prstGeom>
          <a:noFill/>
          <a:ln>
            <a:noFill/>
          </a:ln>
          <a:effectLst/>
          <a:extLst/>
        </p:spPr>
      </p:pic>
      <p:pic>
        <p:nvPicPr>
          <p:cNvPr id="57" name="Picture 6" descr="Afbeeldingsresultaat voor stars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831248" y="2365916"/>
            <a:ext cx="6709421" cy="2001507"/>
          </a:xfrm>
          <a:prstGeom prst="roundRect">
            <a:avLst>
              <a:gd name="adj" fmla="val 16419"/>
            </a:avLst>
          </a:prstGeom>
          <a:noFill/>
          <a:ln>
            <a:noFill/>
          </a:ln>
          <a:effectLs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9330" y="-12899"/>
            <a:ext cx="2024741" cy="999747"/>
          </a:xfrm>
          <a:prstGeom prst="rect">
            <a:avLst/>
          </a:prstGeom>
        </p:spPr>
      </p:pic>
      <p:sp>
        <p:nvSpPr>
          <p:cNvPr id="11" name="Title 1"/>
          <p:cNvSpPr txBox="1">
            <a:spLocks/>
          </p:cNvSpPr>
          <p:nvPr/>
        </p:nvSpPr>
        <p:spPr bwMode="auto">
          <a:xfrm>
            <a:off x="190506" y="168285"/>
            <a:ext cx="10121895" cy="5847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9" rIns="91424" bIns="4571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lvl="0">
              <a:defRPr/>
            </a:pPr>
            <a:r>
              <a:rPr lang="en-GB" sz="32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FutureEO – new Elements of Innovation</a:t>
            </a:r>
          </a:p>
        </p:txBody>
      </p:sp>
      <p:sp>
        <p:nvSpPr>
          <p:cNvPr id="32" name="Rounded Rectangle 31"/>
          <p:cNvSpPr/>
          <p:nvPr/>
        </p:nvSpPr>
        <p:spPr>
          <a:xfrm>
            <a:off x="249271" y="877999"/>
            <a:ext cx="3275455" cy="5229564"/>
          </a:xfrm>
          <a:prstGeom prst="roundRect">
            <a:avLst>
              <a:gd name="adj" fmla="val 7992"/>
            </a:avLst>
          </a:prstGeom>
          <a:gradFill flip="none" rotWithShape="1">
            <a:gsLst>
              <a:gs pos="0">
                <a:schemeClr val="accent1">
                  <a:shade val="30000"/>
                  <a:satMod val="115000"/>
                  <a:alpha val="90000"/>
                </a:schemeClr>
              </a:gs>
              <a:gs pos="50000">
                <a:schemeClr val="accent1">
                  <a:shade val="67500"/>
                  <a:satMod val="115000"/>
                  <a:alpha val="90000"/>
                </a:schemeClr>
              </a:gs>
              <a:gs pos="100000">
                <a:schemeClr val="accent1">
                  <a:shade val="100000"/>
                  <a:satMod val="115000"/>
                  <a:alpha val="90000"/>
                </a:schemeClr>
              </a:gs>
            </a:gsLst>
            <a:lin ang="2700000" scaled="1"/>
            <a:tileRect/>
          </a:gradFill>
          <a:ln w="127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1219170" eaLnBrk="1" hangingPunct="1">
              <a:defRPr/>
            </a:pPr>
            <a:r>
              <a:rPr lang="fr-FR" sz="2667"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Hardware &amp; </a:t>
            </a:r>
            <a:r>
              <a:rPr lang="fr-FR" sz="2667" b="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Technology</a:t>
            </a:r>
            <a:endParaRPr lang="en-GB" sz="2667"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0" name="Rounded Rectangle 49"/>
          <p:cNvSpPr/>
          <p:nvPr/>
        </p:nvSpPr>
        <p:spPr>
          <a:xfrm>
            <a:off x="8745103" y="904719"/>
            <a:ext cx="3257645" cy="5200645"/>
          </a:xfrm>
          <a:prstGeom prst="roundRect">
            <a:avLst>
              <a:gd name="adj" fmla="val 7826"/>
            </a:avLst>
          </a:prstGeom>
          <a:gradFill flip="none" rotWithShape="1">
            <a:gsLst>
              <a:gs pos="0">
                <a:srgbClr val="1D8DEC">
                  <a:shade val="30000"/>
                  <a:satMod val="115000"/>
                  <a:alpha val="90000"/>
                </a:srgbClr>
              </a:gs>
              <a:gs pos="50000">
                <a:srgbClr val="1D8DEC">
                  <a:shade val="67500"/>
                  <a:satMod val="115000"/>
                  <a:alpha val="90000"/>
                </a:srgbClr>
              </a:gs>
              <a:gs pos="100000">
                <a:srgbClr val="1D8DEC">
                  <a:shade val="100000"/>
                  <a:satMod val="115000"/>
                  <a:alpha val="90000"/>
                </a:srgb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1219170" eaLnBrk="1" hangingPunct="1">
              <a:defRPr/>
            </a:pPr>
            <a:r>
              <a:rPr lang="fr-FR" sz="2667"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Science &amp; Applications</a:t>
            </a:r>
            <a:endParaRPr lang="en-GB" sz="2667"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9" name="TextBox 58"/>
          <p:cNvSpPr txBox="1"/>
          <p:nvPr/>
        </p:nvSpPr>
        <p:spPr>
          <a:xfrm>
            <a:off x="639817" y="3621843"/>
            <a:ext cx="1715884" cy="913199"/>
          </a:xfrm>
          <a:prstGeom prst="rect">
            <a:avLst/>
          </a:prstGeom>
          <a:noFill/>
        </p:spPr>
        <p:txBody>
          <a:bodyPr wrap="square" rtlCol="0">
            <a:spAutoFit/>
          </a:bodyPr>
          <a:lstStyle/>
          <a:p>
            <a:pPr algn="r" defTabSz="1219170" eaLnBrk="1" hangingPunct="1">
              <a:defRPr/>
            </a:pPr>
            <a:r>
              <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Scouts &amp; </a:t>
            </a:r>
            <a:r>
              <a:rPr lang="el-G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Φ</a:t>
            </a:r>
            <a:r>
              <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t>
            </a:r>
            <a:r>
              <a:rPr lang="fr-FR" sz="2667" dirty="0" err="1">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Sats</a:t>
            </a:r>
            <a:endParaRPr lang="en-GB"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9015" y="1911033"/>
            <a:ext cx="3037715" cy="1709427"/>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68" name="TextBox 67"/>
          <p:cNvSpPr txBox="1"/>
          <p:nvPr/>
        </p:nvSpPr>
        <p:spPr>
          <a:xfrm>
            <a:off x="8862515" y="2729955"/>
            <a:ext cx="2154811" cy="1077218"/>
          </a:xfrm>
          <a:prstGeom prst="rect">
            <a:avLst/>
          </a:prstGeom>
          <a:noFill/>
        </p:spPr>
        <p:txBody>
          <a:bodyPr wrap="square" rtlCol="0">
            <a:spAutoFit/>
          </a:bodyPr>
          <a:lstStyle/>
          <a:p>
            <a:pPr defTabSz="1219170" eaLnBrk="1" hangingPunct="1">
              <a:defRPr/>
            </a:pPr>
            <a:r>
              <a:rPr lang="fr-FR" sz="32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Machine Learning</a:t>
            </a:r>
          </a:p>
        </p:txBody>
      </p:sp>
      <p:sp>
        <p:nvSpPr>
          <p:cNvPr id="37" name="Rectangle 36"/>
          <p:cNvSpPr/>
          <p:nvPr/>
        </p:nvSpPr>
        <p:spPr>
          <a:xfrm>
            <a:off x="9865078" y="3652417"/>
            <a:ext cx="2066591" cy="913199"/>
          </a:xfrm>
          <a:prstGeom prst="rect">
            <a:avLst/>
          </a:prstGeom>
        </p:spPr>
        <p:txBody>
          <a:bodyPr wrap="none">
            <a:spAutoFit/>
          </a:bodyPr>
          <a:lstStyle/>
          <a:p>
            <a:pPr algn="r" defTabSz="1219170" eaLnBrk="1" hangingPunct="1">
              <a:defRPr/>
            </a:pPr>
            <a:r>
              <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AI for </a:t>
            </a:r>
            <a:r>
              <a:rPr lang="fr-FR" sz="2667" dirty="0" err="1">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Space</a:t>
            </a:r>
            <a:endPar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p>
            <a:pPr algn="r" defTabSz="1219170" eaLnBrk="1" hangingPunct="1">
              <a:defRPr/>
            </a:pPr>
            <a:r>
              <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and EO</a:t>
            </a:r>
          </a:p>
        </p:txBody>
      </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3819" y="4646281"/>
            <a:ext cx="1659845" cy="93251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74" name="TextBox 73"/>
          <p:cNvSpPr txBox="1"/>
          <p:nvPr/>
        </p:nvSpPr>
        <p:spPr>
          <a:xfrm>
            <a:off x="8789339" y="5106875"/>
            <a:ext cx="2203595" cy="913199"/>
          </a:xfrm>
          <a:prstGeom prst="rect">
            <a:avLst/>
          </a:prstGeom>
          <a:noFill/>
        </p:spPr>
        <p:txBody>
          <a:bodyPr wrap="square" rtlCol="0">
            <a:spAutoFit/>
          </a:bodyPr>
          <a:lstStyle/>
          <a:p>
            <a:pPr defTabSz="1219170" eaLnBrk="1" hangingPunct="1">
              <a:defRPr/>
            </a:pPr>
            <a:r>
              <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Cloud </a:t>
            </a:r>
            <a:r>
              <a:rPr lang="fr-FR" sz="2667" dirty="0" err="1">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Computing</a:t>
            </a:r>
            <a:endPar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pic>
        <p:nvPicPr>
          <p:cNvPr id="1026" name="Picture 2" descr="Earth Free Transparent Images"/>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rot="810006">
            <a:off x="3503619" y="3223144"/>
            <a:ext cx="5230957" cy="5230957"/>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462753" y="5571885"/>
            <a:ext cx="1209969" cy="502766"/>
          </a:xfrm>
          <a:prstGeom prst="rect">
            <a:avLst/>
          </a:prstGeom>
          <a:noFill/>
        </p:spPr>
        <p:txBody>
          <a:bodyPr wrap="square" rtlCol="0">
            <a:spAutoFit/>
          </a:bodyPr>
          <a:lstStyle/>
          <a:p>
            <a:pPr defTabSz="1219170" eaLnBrk="1" hangingPunct="1">
              <a:defRPr/>
            </a:pPr>
            <a:r>
              <a:rPr lang="en-GB"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HAPS</a:t>
            </a:r>
          </a:p>
        </p:txBody>
      </p:sp>
      <p:sp>
        <p:nvSpPr>
          <p:cNvPr id="51" name="Rounded Rectangle 50"/>
          <p:cNvSpPr/>
          <p:nvPr/>
        </p:nvSpPr>
        <p:spPr>
          <a:xfrm>
            <a:off x="3700232" y="904721"/>
            <a:ext cx="4805643" cy="2339777"/>
          </a:xfrm>
          <a:prstGeom prst="roundRect">
            <a:avLst>
              <a:gd name="adj" fmla="val 8312"/>
            </a:avLst>
          </a:prstGeom>
          <a:gradFill flip="none" rotWithShape="1">
            <a:gsLst>
              <a:gs pos="0">
                <a:srgbClr val="99CCFF">
                  <a:shade val="30000"/>
                  <a:satMod val="115000"/>
                  <a:alpha val="90000"/>
                </a:srgbClr>
              </a:gs>
              <a:gs pos="50000">
                <a:srgbClr val="99CCFF">
                  <a:shade val="67500"/>
                  <a:satMod val="115000"/>
                  <a:alpha val="90000"/>
                </a:srgbClr>
              </a:gs>
              <a:gs pos="100000">
                <a:srgbClr val="99CCFF">
                  <a:shade val="100000"/>
                  <a:satMod val="115000"/>
                  <a:alpha val="90000"/>
                </a:srgb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1219170" eaLnBrk="1" hangingPunct="1">
              <a:defRPr/>
            </a:pPr>
            <a:r>
              <a:rPr lang="fr-FR" sz="2667"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Operations</a:t>
            </a:r>
            <a:endParaRPr lang="en-GB" sz="2667"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4" name="Picture 4" descr="Afbeeldingsresultaat voor big dat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31804" y="2293802"/>
            <a:ext cx="1454768" cy="818893"/>
          </a:xfrm>
          <a:prstGeom prst="roundRect">
            <a:avLst>
              <a:gd name="adj" fmla="val 8594"/>
            </a:avLst>
          </a:prstGeom>
          <a:solidFill>
            <a:srgbClr val="FFFFFF">
              <a:shade val="85000"/>
            </a:srgbClr>
          </a:solidFill>
          <a:ln>
            <a:solidFill>
              <a:schemeClr val="accent1">
                <a:lumMod val="60000"/>
                <a:lumOff val="40000"/>
              </a:schemeClr>
            </a:solidFill>
          </a:ln>
          <a:effectLst/>
          <a:extLst/>
        </p:spPr>
      </p:pic>
      <p:sp>
        <p:nvSpPr>
          <p:cNvPr id="55" name="TextBox 54"/>
          <p:cNvSpPr txBox="1"/>
          <p:nvPr/>
        </p:nvSpPr>
        <p:spPr>
          <a:xfrm>
            <a:off x="3751641" y="1383135"/>
            <a:ext cx="3497137" cy="913199"/>
          </a:xfrm>
          <a:prstGeom prst="rect">
            <a:avLst/>
          </a:prstGeom>
          <a:noFill/>
        </p:spPr>
        <p:txBody>
          <a:bodyPr wrap="square" rtlCol="0">
            <a:spAutoFit/>
          </a:bodyPr>
          <a:lstStyle/>
          <a:p>
            <a:pPr defTabSz="1219170" eaLnBrk="1" hangingPunct="1">
              <a:defRPr/>
            </a:pPr>
            <a:r>
              <a:rPr lang="fr-FR" sz="2667" dirty="0" err="1">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Increased</a:t>
            </a:r>
            <a:r>
              <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Data </a:t>
            </a:r>
            <a:r>
              <a:rPr lang="fr-FR" sz="2667" dirty="0" err="1">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Diversity</a:t>
            </a:r>
            <a:r>
              <a:rPr lang="fr-FR"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&amp; Volumes</a:t>
            </a:r>
            <a:endParaRPr lang="en-GB"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6" name="TextBox 55"/>
          <p:cNvSpPr txBox="1"/>
          <p:nvPr/>
        </p:nvSpPr>
        <p:spPr>
          <a:xfrm>
            <a:off x="6290528" y="2295902"/>
            <a:ext cx="2346147" cy="913199"/>
          </a:xfrm>
          <a:prstGeom prst="rect">
            <a:avLst/>
          </a:prstGeom>
          <a:noFill/>
        </p:spPr>
        <p:txBody>
          <a:bodyPr wrap="square" rtlCol="0">
            <a:spAutoFit/>
          </a:bodyPr>
          <a:lstStyle/>
          <a:p>
            <a:pPr defTabSz="1219170" eaLnBrk="1" hangingPunct="1">
              <a:defRPr/>
            </a:pPr>
            <a:r>
              <a:rPr lang="en-GB"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EO </a:t>
            </a:r>
          </a:p>
          <a:p>
            <a:pPr defTabSz="1219170" eaLnBrk="1" hangingPunct="1">
              <a:defRPr/>
            </a:pPr>
            <a:r>
              <a:rPr lang="en-GB" sz="2667"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AFRICA</a:t>
            </a:r>
          </a:p>
        </p:txBody>
      </p:sp>
      <p:pic>
        <p:nvPicPr>
          <p:cNvPr id="53" name="Picture 2" descr="Afbeeldingsresultaat voor globe africa transparen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962604">
            <a:off x="7217806" y="995138"/>
            <a:ext cx="1991061" cy="19910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haps thal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4553" y="4607801"/>
            <a:ext cx="1840128" cy="1007052"/>
          </a:xfrm>
          <a:prstGeom prst="roundRect">
            <a:avLst>
              <a:gd name="adj" fmla="val 8594"/>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2700000" scaled="1"/>
            <a:tileRect/>
          </a:gradFill>
          <a:ln w="9525">
            <a:noFill/>
          </a:ln>
          <a:effectLst>
            <a:outerShdw blurRad="50800" dist="38100" dir="2700000" algn="tl" rotWithShape="0">
              <a:prstClr val="black">
                <a:alpha val="40000"/>
              </a:prstClr>
            </a:outerShdw>
          </a:effectLst>
          <a:extLst/>
        </p:spPr>
      </p:pic>
      <p:pic>
        <p:nvPicPr>
          <p:cNvPr id="3" name="Picture 2" descr="Afbeeldingsresultaat voor haps thal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07754" y="5025302"/>
            <a:ext cx="1733655" cy="975799"/>
          </a:xfrm>
          <a:prstGeom prst="roundRect">
            <a:avLst>
              <a:gd name="adj" fmla="val 8594"/>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2700000" scaled="1"/>
            <a:tileRect/>
          </a:gradFill>
          <a:ln w="9525">
            <a:noFill/>
          </a:ln>
          <a:effectLst>
            <a:outerShdw blurRad="50800" dist="38100" dir="2700000" algn="tl" rotWithShape="0">
              <a:prstClr val="black">
                <a:alpha val="40000"/>
              </a:prstClr>
            </a:outerShdw>
          </a:effectLst>
          <a:extLst/>
        </p:spPr>
      </p:pic>
      <p:sp>
        <p:nvSpPr>
          <p:cNvPr id="33" name="Rounded Rectangle 32"/>
          <p:cNvSpPr/>
          <p:nvPr/>
        </p:nvSpPr>
        <p:spPr>
          <a:xfrm>
            <a:off x="3692368" y="3336695"/>
            <a:ext cx="4805643" cy="1294236"/>
          </a:xfrm>
          <a:prstGeom prst="roundRect">
            <a:avLst>
              <a:gd name="adj" fmla="val 8312"/>
            </a:avLst>
          </a:prstGeom>
          <a:solidFill>
            <a:srgbClr val="000000">
              <a:alpha val="45098"/>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1219170" eaLnBrk="1" hangingPunct="1">
              <a:defRPr/>
            </a:pPr>
            <a:r>
              <a:rPr lang="fr-FR" sz="2667" b="1" dirty="0" err="1">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Safety</a:t>
            </a:r>
            <a:r>
              <a:rPr lang="fr-FR" sz="2667" b="1"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&amp; Civil Security</a:t>
            </a:r>
          </a:p>
          <a:p>
            <a:pPr algn="ctr" defTabSz="1219170" eaLnBrk="1" hangingPunct="1">
              <a:defRPr/>
            </a:pPr>
            <a:r>
              <a:rPr lang="fr-FR" sz="2667"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EO contribution to </a:t>
            </a:r>
          </a:p>
          <a:p>
            <a:pPr algn="ctr" defTabSz="1219170" eaLnBrk="1" hangingPunct="1">
              <a:defRPr/>
            </a:pPr>
            <a:r>
              <a:rPr lang="fr-FR" sz="2667"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a:t>
            </a:r>
            <a:r>
              <a:rPr lang="fr-FR" sz="2667" dirty="0" err="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wide</a:t>
            </a:r>
            <a:r>
              <a:rPr lang="fr-FR" sz="2667"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2667" dirty="0" err="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pillar</a:t>
            </a:r>
            <a:r>
              <a:rPr lang="fr-FR" sz="2667"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pic>
        <p:nvPicPr>
          <p:cNvPr id="39" name="Picture 2" descr="Afbeeldingsresultaat voor nanosat png"/>
          <p:cNvPicPr>
            <a:picLocks noChangeAspect="1" noChangeArrowheads="1"/>
          </p:cNvPicPr>
          <p:nvPr/>
        </p:nvPicPr>
        <p:blipFill>
          <a:blip r:embed="rId13" cstate="print">
            <a:biLevel thresh="25000"/>
            <a:extLst>
              <a:ext uri="{BEBA8EAE-BF5A-486C-A8C5-ECC9F3942E4B}">
                <a14:imgProps xmlns:a14="http://schemas.microsoft.com/office/drawing/2010/main">
                  <a14:imgLayer r:embed="rId14">
                    <a14:imgEffect>
                      <a14:artisticCrisscrossEtching/>
                    </a14:imgEffect>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898183">
            <a:off x="2424014" y="4230977"/>
            <a:ext cx="600364" cy="582953"/>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15" cstate="print">
            <a:lum bright="70000" contrast="-70000"/>
            <a:extLst>
              <a:ext uri="{BEBA8EAE-BF5A-486C-A8C5-ECC9F3942E4B}">
                <a14:imgProps xmlns:a14="http://schemas.microsoft.com/office/drawing/2010/main">
                  <a14:imgLayer r:embed="rId16">
                    <a14:imgEffect>
                      <a14:artisticPaintStrokes/>
                    </a14:imgEffect>
                  </a14:imgLayer>
                </a14:imgProps>
              </a:ext>
              <a:ext uri="{28A0092B-C50C-407E-A947-70E740481C1C}">
                <a14:useLocalDpi xmlns:a14="http://schemas.microsoft.com/office/drawing/2010/main" val="0"/>
              </a:ext>
            </a:extLst>
          </a:blip>
          <a:stretch>
            <a:fillRect/>
          </a:stretch>
        </p:blipFill>
        <p:spPr>
          <a:xfrm rot="6032439">
            <a:off x="2264228" y="3179717"/>
            <a:ext cx="1524536" cy="1524536"/>
          </a:xfrm>
          <a:prstGeom prst="rect">
            <a:avLst/>
          </a:prstGeom>
          <a:effectLst>
            <a:outerShdw blurRad="63500" sx="102000" sy="102000" algn="ctr" rotWithShape="0">
              <a:prstClr val="black">
                <a:alpha val="40000"/>
              </a:prstClr>
            </a:outerShdw>
          </a:effectLst>
        </p:spPr>
      </p:pic>
      <p:grpSp>
        <p:nvGrpSpPr>
          <p:cNvPr id="34" name="Group 33"/>
          <p:cNvGrpSpPr/>
          <p:nvPr/>
        </p:nvGrpSpPr>
        <p:grpSpPr>
          <a:xfrm>
            <a:off x="196366" y="6539575"/>
            <a:ext cx="8892844" cy="146715"/>
            <a:chOff x="172269" y="6621494"/>
            <a:chExt cx="6826666" cy="111519"/>
          </a:xfrm>
        </p:grpSpPr>
        <p:pic>
          <p:nvPicPr>
            <p:cNvPr id="36" name="Picture 35" descr="at.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41" name="Picture 40" descr="b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2" name="Picture 41" descr="ca.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3" name="Picture 42" descr="ch.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4" name="Picture 43" descr="cz.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5" name="Picture 44" descr="de.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58" name="Picture 57" descr="dk.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60" name="Picture 59" descr="ee.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62" name="Picture 61" descr="es.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63" name="Picture 62" descr="fi.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64" name="Picture 63" descr="fr.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65" name="Picture 64" descr="gr.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67" name="Picture 66" descr="h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69" name="Picture 68" descr="ie.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0" name="Picture 69" descr="it.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1" name="Picture 70" descr="lu.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2" name="Picture 71" descr="nl.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73" name="Picture 72" descr="n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75" name="Picture 74" descr="pl.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76" name="Picture 75" descr="pt.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77" name="Picture 76" descr="ro.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78" name="Picture 77" descr="se.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79" name="Picture 78" descr="uk.png"/>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0" name="Picture 79" descr="si.png"/>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82" name="TextBox 81"/>
          <p:cNvSpPr txBox="1"/>
          <p:nvPr/>
        </p:nvSpPr>
        <p:spPr>
          <a:xfrm>
            <a:off x="51408" y="6231799"/>
            <a:ext cx="4613189" cy="276999"/>
          </a:xfrm>
          <a:prstGeom prst="rect">
            <a:avLst/>
          </a:prstGeom>
          <a:noFill/>
        </p:spPr>
        <p:txBody>
          <a:bodyPr wrap="square" rtlCol="0">
            <a:spAutoFit/>
          </a:bodyPr>
          <a:lstStyle/>
          <a:p>
            <a:r>
              <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84" name="TextBox 13"/>
          <p:cNvSpPr txBox="1"/>
          <p:nvPr/>
        </p:nvSpPr>
        <p:spPr>
          <a:xfrm>
            <a:off x="9813504" y="6433602"/>
            <a:ext cx="2224889" cy="276999"/>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12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pic>
        <p:nvPicPr>
          <p:cNvPr id="2" name="Picture 2" descr="https://www.esa.int/var/esa/storage/images/esa_multimedia/videos/2019/09/forum/19705976-3-eng-GB/FORUM_printlarge.jpg"/>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16820" y="1862645"/>
            <a:ext cx="3153041" cy="1771436"/>
          </a:xfrm>
          <a:prstGeom prst="roundRect">
            <a:avLst>
              <a:gd name="adj" fmla="val 3358"/>
            </a:avLst>
          </a:prstGeom>
          <a:solidFill>
            <a:srgbClr val="FFFFFF">
              <a:shade val="85000"/>
            </a:srgbClr>
          </a:solidFill>
          <a:ln>
            <a:noFill/>
          </a:ln>
          <a:effectLst/>
          <a:extLst/>
        </p:spPr>
      </p:pic>
      <p:sp>
        <p:nvSpPr>
          <p:cNvPr id="4" name="Rounded Rectangle 3"/>
          <p:cNvSpPr/>
          <p:nvPr/>
        </p:nvSpPr>
        <p:spPr>
          <a:xfrm>
            <a:off x="414113" y="1936737"/>
            <a:ext cx="251839" cy="16366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81" name="TextBox 80"/>
          <p:cNvSpPr txBox="1"/>
          <p:nvPr/>
        </p:nvSpPr>
        <p:spPr>
          <a:xfrm>
            <a:off x="266485" y="1822850"/>
            <a:ext cx="3074923" cy="502766"/>
          </a:xfrm>
          <a:prstGeom prst="rect">
            <a:avLst/>
          </a:prstGeom>
          <a:noFill/>
        </p:spPr>
        <p:txBody>
          <a:bodyPr wrap="square" rtlCol="0">
            <a:spAutoFit/>
          </a:bodyPr>
          <a:lstStyle/>
          <a:p>
            <a:pPr>
              <a:defRPr/>
            </a:pPr>
            <a:r>
              <a:rPr lang="fr-FR" sz="2667"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EE-9: FORUM</a:t>
            </a:r>
            <a:endParaRPr lang="en-GB" sz="2667"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091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ESA Presentation</Template>
  <TotalTime>0</TotalTime>
  <Words>1011</Words>
  <Application>Microsoft Office PowerPoint</Application>
  <PresentationFormat>Widescreen</PresentationFormat>
  <Paragraphs>203</Paragraphs>
  <Slides>12</Slides>
  <Notes>12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MS PGothic</vt:lpstr>
      <vt:lpstr>Arial</vt:lpstr>
      <vt:lpstr>Calibri</vt:lpstr>
      <vt:lpstr>Helvetica</vt:lpstr>
      <vt:lpstr>Helvetica Light</vt:lpstr>
      <vt:lpstr>NotesEsa</vt:lpstr>
      <vt:lpstr>Verdana</vt:lpstr>
      <vt:lpstr>Wingdings</vt:lpstr>
      <vt:lpstr>ESA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ARNE LAHCEN; Name Surname</dc:creator>
  <cp:lastModifiedBy>ARNE LAHCEN</cp:lastModifiedBy>
  <cp:revision>1047</cp:revision>
  <cp:lastPrinted>2017-10-11T12:23:58Z</cp:lastPrinted>
  <dcterms:created xsi:type="dcterms:W3CDTF">2015-07-01T15:01:13Z</dcterms:created>
  <dcterms:modified xsi:type="dcterms:W3CDTF">2019-10-14T10:17:25Z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2015-06-30T22:00:00Z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ies>
</file>