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45"/>
    <p:restoredTop sz="94694"/>
  </p:normalViewPr>
  <p:slideViewPr>
    <p:cSldViewPr>
      <p:cViewPr varScale="1">
        <p:scale>
          <a:sx n="83" d="100"/>
          <a:sy n="83" d="100"/>
        </p:scale>
        <p:origin x="1469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 dirty="0"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‹N°›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hape 3"/>
          <p:cNvSpPr/>
          <p:nvPr userDrawn="1"/>
        </p:nvSpPr>
        <p:spPr>
          <a:xfrm>
            <a:off x="76200" y="6629400"/>
            <a:ext cx="23622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CEOS</a:t>
            </a:r>
            <a:r>
              <a:rPr lang="en-AU" sz="1100" i="1" baseline="0" dirty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 Plenary 20</a:t>
            </a:r>
            <a:r>
              <a:rPr lang="en-AU" sz="1100" i="1" dirty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19, 14-16 October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dirty="0"/>
              <a:t>Title TBA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rPr/>
              <a:t>‹N°›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ceos.org/document_management/Meetings/Plenary/33/documents/Proposed_CEOS_Statement_to_GEO-XVI-DRAFT.docx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57200" y="2895600"/>
            <a:ext cx="8153400" cy="28194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 smtClean="0"/>
              <a:t>Statement </a:t>
            </a:r>
            <a:r>
              <a:rPr lang="en-US" sz="2800" dirty="0"/>
              <a:t>is available for review on the CEOS Plenary </a:t>
            </a:r>
            <a:r>
              <a:rPr lang="en-US" sz="2800" dirty="0" smtClean="0"/>
              <a:t>website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1200" dirty="0" smtClean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 smtClean="0">
                <a:solidFill>
                  <a:srgbClr val="FF0000"/>
                </a:solidFill>
                <a:hlinkClick r:id="rId2"/>
              </a:rPr>
              <a:t>CEOS statement to GEO XVI</a:t>
            </a:r>
            <a:endParaRPr lang="en-US" sz="2800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1200" dirty="0" smtClean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 smtClean="0"/>
              <a:t>Comments </a:t>
            </a:r>
            <a:r>
              <a:rPr lang="en-US" sz="2800" dirty="0"/>
              <a:t>are kindly requested by COB CEOS Plenary (end of the day tomorrow)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uk-UA" smtClean="0"/>
              <a:t>1</a:t>
            </a:fld>
            <a:endParaRPr lang="uk-U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2057400" y="304800"/>
            <a:ext cx="4953000" cy="533400"/>
          </a:xfrm>
        </p:spPr>
        <p:txBody>
          <a:bodyPr/>
          <a:lstStyle/>
          <a:p>
            <a:r>
              <a:rPr lang="en-US" b="1" dirty="0"/>
              <a:t>CEOS Statement to </a:t>
            </a:r>
            <a:r>
              <a:rPr lang="en-US" b="1" dirty="0" smtClean="0"/>
              <a:t>GEO-XVI</a:t>
            </a:r>
            <a:endParaRPr lang="en-US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06478" y="1143000"/>
            <a:ext cx="8785122" cy="11430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500"/>
              </a:spcBef>
              <a:buSzPct val="100000"/>
              <a:buFont typeface="Arial"/>
              <a:buChar char="•"/>
              <a:defRPr sz="2000">
                <a:solidFill>
                  <a:srgbClr val="002569"/>
                </a:solidFill>
                <a:latin typeface="+mj-lt"/>
                <a:ea typeface="Arial Bold"/>
                <a:cs typeface="Arial" panose="020B0604020202020204" pitchFamily="34" charset="0"/>
                <a:sym typeface="Arial Bold"/>
              </a:defRPr>
            </a:lvl1pPr>
            <a:lvl2pPr marL="768927" indent="-311727">
              <a:spcBef>
                <a:spcPts val="500"/>
              </a:spcBef>
              <a:buSzPct val="100000"/>
              <a:buFont typeface="Courier New" panose="02070309020205020404" pitchFamily="49" charset="0"/>
              <a:buChar char="o"/>
              <a:defRPr sz="2000">
                <a:solidFill>
                  <a:srgbClr val="002569"/>
                </a:solidFill>
                <a:latin typeface="+mj-lt"/>
                <a:ea typeface="Arial Bold"/>
                <a:cs typeface="Arial" panose="020B0604020202020204" pitchFamily="34" charset="0"/>
                <a:sym typeface="Arial Bold"/>
              </a:defRPr>
            </a:lvl2pPr>
            <a:lvl3pPr marL="1188719" indent="-274319">
              <a:spcBef>
                <a:spcPts val="500"/>
              </a:spcBef>
              <a:buSzPct val="100000"/>
              <a:buFont typeface="Wingdings" panose="05000000000000000000" pitchFamily="2" charset="2"/>
              <a:buChar char="§"/>
              <a:defRPr sz="2000">
                <a:solidFill>
                  <a:srgbClr val="002569"/>
                </a:solidFill>
                <a:latin typeface="+mj-lt"/>
                <a:ea typeface="Arial Bold"/>
                <a:cs typeface="Arial" panose="020B0604020202020204" pitchFamily="34" charset="0"/>
                <a:sym typeface="Arial Bold"/>
              </a:defRPr>
            </a:lvl3pPr>
            <a:lvl4pPr marL="1676400" indent="-304800">
              <a:spcBef>
                <a:spcPts val="500"/>
              </a:spcBef>
              <a:buSzPct val="100000"/>
              <a:buFont typeface="Arial"/>
              <a:buChar char="▪"/>
              <a:defRPr sz="2000">
                <a:solidFill>
                  <a:srgbClr val="002569"/>
                </a:solidFill>
                <a:latin typeface="+mj-lt"/>
                <a:ea typeface="Arial Bold"/>
                <a:cs typeface="Arial" panose="020B0604020202020204" pitchFamily="34" charset="0"/>
                <a:sym typeface="Arial Bold"/>
              </a:defRPr>
            </a:lvl4pPr>
            <a:lvl5pPr marL="2171700" indent="-342900">
              <a:spcBef>
                <a:spcPts val="500"/>
              </a:spcBef>
              <a:buSzPct val="100000"/>
              <a:buFont typeface="Arial"/>
              <a:buChar char="•"/>
              <a:defRPr sz="2000">
                <a:solidFill>
                  <a:srgbClr val="002569"/>
                </a:solidFill>
                <a:latin typeface="+mj-lt"/>
                <a:ea typeface="Arial Bold"/>
                <a:cs typeface="Arial" panose="020B0604020202020204" pitchFamily="34" charset="0"/>
                <a:sym typeface="Arial Bold"/>
              </a:defRPr>
            </a:lvl5pPr>
            <a:lvl6pPr indent="22860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27432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32004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36576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marL="0" indent="0" algn="ctr" defTabSz="914400">
              <a:buFont typeface="Arial"/>
              <a:buNone/>
            </a:pPr>
            <a:r>
              <a:rPr lang="en-US" b="1" dirty="0" smtClean="0"/>
              <a:t>GEO Ministerial Summit and GEO-XVI Plenary,</a:t>
            </a:r>
            <a:r>
              <a:rPr lang="en-US" dirty="0" smtClean="0"/>
              <a:t> </a:t>
            </a:r>
            <a:r>
              <a:rPr lang="en-US" b="1" dirty="0" smtClean="0"/>
              <a:t>Canberra, Australia</a:t>
            </a:r>
          </a:p>
          <a:p>
            <a:pPr marL="0" indent="0" algn="ctr" defTabSz="914400">
              <a:buFont typeface="Arial"/>
              <a:buNone/>
            </a:pPr>
            <a:r>
              <a:rPr lang="en-US" b="1" dirty="0" smtClean="0"/>
              <a:t>4</a:t>
            </a:r>
            <a:r>
              <a:rPr lang="en-US" b="1" baseline="30000" dirty="0" smtClean="0"/>
              <a:t>th</a:t>
            </a:r>
            <a:r>
              <a:rPr lang="en-US" b="1" dirty="0" smtClean="0"/>
              <a:t> – 9</a:t>
            </a:r>
            <a:r>
              <a:rPr lang="en-US" b="1" baseline="30000" dirty="0" smtClean="0"/>
              <a:t>th</a:t>
            </a:r>
            <a:r>
              <a:rPr lang="en-US" b="1" dirty="0" smtClean="0"/>
              <a:t> November 2019</a:t>
            </a:r>
            <a:r>
              <a:rPr lang="en-US" dirty="0" smtClean="0"/>
              <a:t> </a:t>
            </a:r>
          </a:p>
          <a:p>
            <a:pPr marL="0" indent="0" algn="ctr" defTabSz="914400">
              <a:buFont typeface="Arial"/>
              <a:buNone/>
            </a:pPr>
            <a:r>
              <a:rPr lang="en-US" b="1" dirty="0" smtClean="0"/>
              <a:t>Statement of the Committee on Earth Observation Satellites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7432378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8908</TotalTime>
  <Words>58</Words>
  <Application>Microsoft Office PowerPoint</Application>
  <PresentationFormat>Affichage à l'écran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10" baseType="lpstr">
      <vt:lpstr>Arial</vt:lpstr>
      <vt:lpstr>Arial Bold</vt:lpstr>
      <vt:lpstr>Avenir Roman</vt:lpstr>
      <vt:lpstr>Calibri</vt:lpstr>
      <vt:lpstr>Courier New</vt:lpstr>
      <vt:lpstr>Helvetica</vt:lpstr>
      <vt:lpstr>Proxima Nova Regular</vt:lpstr>
      <vt:lpstr>Wingdings</vt:lpstr>
      <vt:lpstr>Default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Hosford Steven</cp:lastModifiedBy>
  <cp:revision>132</cp:revision>
  <dcterms:modified xsi:type="dcterms:W3CDTF">2019-10-15T03:27:11Z</dcterms:modified>
</cp:coreProperties>
</file>