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63" r:id="rId4"/>
    <p:sldId id="264" r:id="rId5"/>
    <p:sldId id="260" r:id="rId6"/>
    <p:sldId id="261" r:id="rId7"/>
    <p:sldId id="265" r:id="rId8"/>
    <p:sldId id="268" r:id="rId9"/>
    <p:sldId id="272" r:id="rId10"/>
    <p:sldId id="267" r:id="rId11"/>
    <p:sldId id="270" r:id="rId12"/>
    <p:sldId id="269" r:id="rId13"/>
    <p:sldId id="271" r:id="rId14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60088A-2ADB-4C15-A099-D021042B1F80}" v="191" dt="2019-10-14T08:18:04.51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5"/>
    <p:restoredTop sz="94694"/>
  </p:normalViewPr>
  <p:slideViewPr>
    <p:cSldViewPr>
      <p:cViewPr varScale="1">
        <p:scale>
          <a:sx n="59" d="100"/>
          <a:sy n="59" d="100"/>
        </p:scale>
        <p:origin x="14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TT NTT" userId="9a1c685e53b28a43" providerId="LiveId" clId="{B160088A-2ADB-4C15-A099-D021042B1F80}"/>
    <pc:docChg chg="undo custSel addSld delSld modSld sldOrd">
      <pc:chgData name="NTT NTT" userId="9a1c685e53b28a43" providerId="LiveId" clId="{B160088A-2ADB-4C15-A099-D021042B1F80}" dt="2019-10-14T08:15:07.030" v="1203" actId="20577"/>
      <pc:docMkLst>
        <pc:docMk/>
      </pc:docMkLst>
      <pc:sldChg chg="modSp">
        <pc:chgData name="NTT NTT" userId="9a1c685e53b28a43" providerId="LiveId" clId="{B160088A-2ADB-4C15-A099-D021042B1F80}" dt="2019-10-14T06:40:04.044" v="147" actId="20577"/>
        <pc:sldMkLst>
          <pc:docMk/>
          <pc:sldMk cId="0" sldId="256"/>
        </pc:sldMkLst>
        <pc:spChg chg="mod">
          <ac:chgData name="NTT NTT" userId="9a1c685e53b28a43" providerId="LiveId" clId="{B160088A-2ADB-4C15-A099-D021042B1F80}" dt="2019-10-14T06:40:04.044" v="147" actId="20577"/>
          <ac:spMkLst>
            <pc:docMk/>
            <pc:sldMk cId="0" sldId="256"/>
            <ac:spMk id="10" creationId="{00000000-0000-0000-0000-000000000000}"/>
          </ac:spMkLst>
        </pc:spChg>
        <pc:spChg chg="mod">
          <ac:chgData name="NTT NTT" userId="9a1c685e53b28a43" providerId="LiveId" clId="{B160088A-2ADB-4C15-A099-D021042B1F80}" dt="2019-10-14T06:37:44.070" v="113" actId="20577"/>
          <ac:spMkLst>
            <pc:docMk/>
            <pc:sldMk cId="0" sldId="256"/>
            <ac:spMk id="11" creationId="{00000000-0000-0000-0000-000000000000}"/>
          </ac:spMkLst>
        </pc:spChg>
      </pc:sldChg>
      <pc:sldChg chg="addSp delSp modSp">
        <pc:chgData name="NTT NTT" userId="9a1c685e53b28a43" providerId="LiveId" clId="{B160088A-2ADB-4C15-A099-D021042B1F80}" dt="2019-10-14T07:13:06.796" v="223" actId="20577"/>
        <pc:sldMkLst>
          <pc:docMk/>
          <pc:sldMk cId="1974323787" sldId="259"/>
        </pc:sldMkLst>
        <pc:spChg chg="del">
          <ac:chgData name="NTT NTT" userId="9a1c685e53b28a43" providerId="LiveId" clId="{B160088A-2ADB-4C15-A099-D021042B1F80}" dt="2019-10-14T07:12:01.663" v="148" actId="478"/>
          <ac:spMkLst>
            <pc:docMk/>
            <pc:sldMk cId="1974323787" sldId="259"/>
            <ac:spMk id="2" creationId="{00000000-0000-0000-0000-000000000000}"/>
          </ac:spMkLst>
        </pc:spChg>
        <pc:spChg chg="mod">
          <ac:chgData name="NTT NTT" userId="9a1c685e53b28a43" providerId="LiveId" clId="{B160088A-2ADB-4C15-A099-D021042B1F80}" dt="2019-10-14T07:13:06.796" v="223" actId="20577"/>
          <ac:spMkLst>
            <pc:docMk/>
            <pc:sldMk cId="1974323787" sldId="259"/>
            <ac:spMk id="4" creationId="{00000000-0000-0000-0000-000000000000}"/>
          </ac:spMkLst>
        </pc:spChg>
        <pc:spChg chg="add del mod">
          <ac:chgData name="NTT NTT" userId="9a1c685e53b28a43" providerId="LiveId" clId="{B160088A-2ADB-4C15-A099-D021042B1F80}" dt="2019-10-14T07:12:05.057" v="149" actId="478"/>
          <ac:spMkLst>
            <pc:docMk/>
            <pc:sldMk cId="1974323787" sldId="259"/>
            <ac:spMk id="6" creationId="{253C2564-538F-49A5-AFCE-7875C52E8895}"/>
          </ac:spMkLst>
        </pc:spChg>
        <pc:spChg chg="add del">
          <ac:chgData name="NTT NTT" userId="9a1c685e53b28a43" providerId="LiveId" clId="{B160088A-2ADB-4C15-A099-D021042B1F80}" dt="2019-10-14T07:12:11.631" v="153"/>
          <ac:spMkLst>
            <pc:docMk/>
            <pc:sldMk cId="1974323787" sldId="259"/>
            <ac:spMk id="7" creationId="{0CF755E5-2917-40CC-A4F4-B497615244EC}"/>
          </ac:spMkLst>
        </pc:spChg>
        <pc:spChg chg="add del">
          <ac:chgData name="NTT NTT" userId="9a1c685e53b28a43" providerId="LiveId" clId="{B160088A-2ADB-4C15-A099-D021042B1F80}" dt="2019-10-14T07:12:11.631" v="153"/>
          <ac:spMkLst>
            <pc:docMk/>
            <pc:sldMk cId="1974323787" sldId="259"/>
            <ac:spMk id="8" creationId="{172BB0F9-FA2F-4D87-BA92-4F3BD2796B22}"/>
          </ac:spMkLst>
        </pc:spChg>
        <pc:spChg chg="add mod">
          <ac:chgData name="NTT NTT" userId="9a1c685e53b28a43" providerId="LiveId" clId="{B160088A-2ADB-4C15-A099-D021042B1F80}" dt="2019-10-14T07:12:31.236" v="166" actId="1035"/>
          <ac:spMkLst>
            <pc:docMk/>
            <pc:sldMk cId="1974323787" sldId="259"/>
            <ac:spMk id="10" creationId="{EBBB67C8-9A91-4D76-92E7-460351EEE406}"/>
          </ac:spMkLst>
        </pc:spChg>
        <pc:spChg chg="add mod">
          <ac:chgData name="NTT NTT" userId="9a1c685e53b28a43" providerId="LiveId" clId="{B160088A-2ADB-4C15-A099-D021042B1F80}" dt="2019-10-14T07:12:44.072" v="168" actId="20577"/>
          <ac:spMkLst>
            <pc:docMk/>
            <pc:sldMk cId="1974323787" sldId="259"/>
            <ac:spMk id="11" creationId="{6EF5CE15-DB51-4068-B4C0-B9B5D88BC45C}"/>
          </ac:spMkLst>
        </pc:spChg>
        <pc:graphicFrameChg chg="add del">
          <ac:chgData name="NTT NTT" userId="9a1c685e53b28a43" providerId="LiveId" clId="{B160088A-2ADB-4C15-A099-D021042B1F80}" dt="2019-10-14T07:12:11.631" v="153"/>
          <ac:graphicFrameMkLst>
            <pc:docMk/>
            <pc:sldMk cId="1974323787" sldId="259"/>
            <ac:graphicFrameMk id="9" creationId="{00821610-8481-4CD1-8A32-08A2F579E7B5}"/>
          </ac:graphicFrameMkLst>
        </pc:graphicFrameChg>
        <pc:graphicFrameChg chg="add">
          <ac:chgData name="NTT NTT" userId="9a1c685e53b28a43" providerId="LiveId" clId="{B160088A-2ADB-4C15-A099-D021042B1F80}" dt="2019-10-14T07:12:11.724" v="154"/>
          <ac:graphicFrameMkLst>
            <pc:docMk/>
            <pc:sldMk cId="1974323787" sldId="259"/>
            <ac:graphicFrameMk id="12" creationId="{0493354E-57D7-444E-A529-AD1C2CD39565}"/>
          </ac:graphicFrameMkLst>
        </pc:graphicFrameChg>
      </pc:sldChg>
      <pc:sldChg chg="addSp delSp modSp add">
        <pc:chgData name="NTT NTT" userId="9a1c685e53b28a43" providerId="LiveId" clId="{B160088A-2ADB-4C15-A099-D021042B1F80}" dt="2019-10-14T07:24:08.350" v="370" actId="20577"/>
        <pc:sldMkLst>
          <pc:docMk/>
          <pc:sldMk cId="4215608662" sldId="260"/>
        </pc:sldMkLst>
        <pc:spChg chg="mod">
          <ac:chgData name="NTT NTT" userId="9a1c685e53b28a43" providerId="LiveId" clId="{B160088A-2ADB-4C15-A099-D021042B1F80}" dt="2019-10-14T07:24:08.350" v="370" actId="20577"/>
          <ac:spMkLst>
            <pc:docMk/>
            <pc:sldMk cId="4215608662" sldId="260"/>
            <ac:spMk id="4" creationId="{00000000-0000-0000-0000-000000000000}"/>
          </ac:spMkLst>
        </pc:spChg>
        <pc:spChg chg="add mod">
          <ac:chgData name="NTT NTT" userId="9a1c685e53b28a43" providerId="LiveId" clId="{B160088A-2ADB-4C15-A099-D021042B1F80}" dt="2019-10-14T07:23:40.186" v="324" actId="1035"/>
          <ac:spMkLst>
            <pc:docMk/>
            <pc:sldMk cId="4215608662" sldId="260"/>
            <ac:spMk id="7" creationId="{4F355DF9-2D9F-4739-AEFA-D27D8A2F5029}"/>
          </ac:spMkLst>
        </pc:spChg>
        <pc:spChg chg="add mod">
          <ac:chgData name="NTT NTT" userId="9a1c685e53b28a43" providerId="LiveId" clId="{B160088A-2ADB-4C15-A099-D021042B1F80}" dt="2019-10-14T07:23:17.207" v="299" actId="1037"/>
          <ac:spMkLst>
            <pc:docMk/>
            <pc:sldMk cId="4215608662" sldId="260"/>
            <ac:spMk id="8" creationId="{5125440E-B77C-495E-BC7F-F47095CF8AA9}"/>
          </ac:spMkLst>
        </pc:spChg>
        <pc:spChg chg="del">
          <ac:chgData name="NTT NTT" userId="9a1c685e53b28a43" providerId="LiveId" clId="{B160088A-2ADB-4C15-A099-D021042B1F80}" dt="2019-10-14T07:13:30.645" v="231" actId="478"/>
          <ac:spMkLst>
            <pc:docMk/>
            <pc:sldMk cId="4215608662" sldId="260"/>
            <ac:spMk id="10" creationId="{EBBB67C8-9A91-4D76-92E7-460351EEE406}"/>
          </ac:spMkLst>
        </pc:spChg>
        <pc:spChg chg="del">
          <ac:chgData name="NTT NTT" userId="9a1c685e53b28a43" providerId="LiveId" clId="{B160088A-2ADB-4C15-A099-D021042B1F80}" dt="2019-10-14T07:13:30.645" v="231" actId="478"/>
          <ac:spMkLst>
            <pc:docMk/>
            <pc:sldMk cId="4215608662" sldId="260"/>
            <ac:spMk id="11" creationId="{6EF5CE15-DB51-4068-B4C0-B9B5D88BC45C}"/>
          </ac:spMkLst>
        </pc:spChg>
        <pc:spChg chg="add mod">
          <ac:chgData name="NTT NTT" userId="9a1c685e53b28a43" providerId="LiveId" clId="{B160088A-2ADB-4C15-A099-D021042B1F80}" dt="2019-10-14T07:23:17.207" v="299" actId="1037"/>
          <ac:spMkLst>
            <pc:docMk/>
            <pc:sldMk cId="4215608662" sldId="260"/>
            <ac:spMk id="13" creationId="{96B0DF44-F789-44B6-B264-713E38C24E48}"/>
          </ac:spMkLst>
        </pc:spChg>
        <pc:spChg chg="add mod">
          <ac:chgData name="NTT NTT" userId="9a1c685e53b28a43" providerId="LiveId" clId="{B160088A-2ADB-4C15-A099-D021042B1F80}" dt="2019-10-14T07:23:17.207" v="299" actId="1037"/>
          <ac:spMkLst>
            <pc:docMk/>
            <pc:sldMk cId="4215608662" sldId="260"/>
            <ac:spMk id="14" creationId="{6959058C-B818-4D17-8392-29C4D4088DA0}"/>
          </ac:spMkLst>
        </pc:spChg>
        <pc:spChg chg="add mod">
          <ac:chgData name="NTT NTT" userId="9a1c685e53b28a43" providerId="LiveId" clId="{B160088A-2ADB-4C15-A099-D021042B1F80}" dt="2019-10-14T07:23:17.207" v="299" actId="1037"/>
          <ac:spMkLst>
            <pc:docMk/>
            <pc:sldMk cId="4215608662" sldId="260"/>
            <ac:spMk id="15" creationId="{C5442BBD-34D6-429B-9BFF-C42C7EBF89C9}"/>
          </ac:spMkLst>
        </pc:spChg>
        <pc:graphicFrameChg chg="del">
          <ac:chgData name="NTT NTT" userId="9a1c685e53b28a43" providerId="LiveId" clId="{B160088A-2ADB-4C15-A099-D021042B1F80}" dt="2019-10-14T07:13:30.645" v="231" actId="478"/>
          <ac:graphicFrameMkLst>
            <pc:docMk/>
            <pc:sldMk cId="4215608662" sldId="260"/>
            <ac:graphicFrameMk id="12" creationId="{0493354E-57D7-444E-A529-AD1C2CD39565}"/>
          </ac:graphicFrameMkLst>
        </pc:graphicFrameChg>
        <pc:graphicFrameChg chg="add mod">
          <ac:chgData name="NTT NTT" userId="9a1c685e53b28a43" providerId="LiveId" clId="{B160088A-2ADB-4C15-A099-D021042B1F80}" dt="2019-10-14T07:23:17.207" v="299" actId="1037"/>
          <ac:graphicFrameMkLst>
            <pc:docMk/>
            <pc:sldMk cId="4215608662" sldId="260"/>
            <ac:graphicFrameMk id="19" creationId="{F090BD0D-3A9E-4421-BB61-D469E2606002}"/>
          </ac:graphicFrameMkLst>
        </pc:graphicFrameChg>
        <pc:picChg chg="add mod">
          <ac:chgData name="NTT NTT" userId="9a1c685e53b28a43" providerId="LiveId" clId="{B160088A-2ADB-4C15-A099-D021042B1F80}" dt="2019-10-14T07:23:17.207" v="299" actId="1037"/>
          <ac:picMkLst>
            <pc:docMk/>
            <pc:sldMk cId="4215608662" sldId="260"/>
            <ac:picMk id="9" creationId="{75F8CE70-140C-432D-AFAC-120F4D973165}"/>
          </ac:picMkLst>
        </pc:picChg>
        <pc:picChg chg="add mod">
          <ac:chgData name="NTT NTT" userId="9a1c685e53b28a43" providerId="LiveId" clId="{B160088A-2ADB-4C15-A099-D021042B1F80}" dt="2019-10-14T07:23:17.207" v="299" actId="1037"/>
          <ac:picMkLst>
            <pc:docMk/>
            <pc:sldMk cId="4215608662" sldId="260"/>
            <ac:picMk id="16" creationId="{8740B2B3-D826-4948-A487-71B0A6890739}"/>
          </ac:picMkLst>
        </pc:picChg>
        <pc:picChg chg="add mod">
          <ac:chgData name="NTT NTT" userId="9a1c685e53b28a43" providerId="LiveId" clId="{B160088A-2ADB-4C15-A099-D021042B1F80}" dt="2019-10-14T07:23:17.207" v="299" actId="1037"/>
          <ac:picMkLst>
            <pc:docMk/>
            <pc:sldMk cId="4215608662" sldId="260"/>
            <ac:picMk id="17" creationId="{00707149-21C8-4A8F-86C7-7426F6126EB0}"/>
          </ac:picMkLst>
        </pc:picChg>
        <pc:picChg chg="add mod">
          <ac:chgData name="NTT NTT" userId="9a1c685e53b28a43" providerId="LiveId" clId="{B160088A-2ADB-4C15-A099-D021042B1F80}" dt="2019-10-14T07:23:17.207" v="299" actId="1037"/>
          <ac:picMkLst>
            <pc:docMk/>
            <pc:sldMk cId="4215608662" sldId="260"/>
            <ac:picMk id="18" creationId="{454836DC-60E6-4F60-97EA-E8792868002F}"/>
          </ac:picMkLst>
        </pc:picChg>
        <pc:picChg chg="add mod">
          <ac:chgData name="NTT NTT" userId="9a1c685e53b28a43" providerId="LiveId" clId="{B160088A-2ADB-4C15-A099-D021042B1F80}" dt="2019-10-14T07:23:17.207" v="299" actId="1037"/>
          <ac:picMkLst>
            <pc:docMk/>
            <pc:sldMk cId="4215608662" sldId="260"/>
            <ac:picMk id="20" creationId="{77D5D033-1FBA-4D4E-ABA5-CBDC20277B3F}"/>
          </ac:picMkLst>
        </pc:picChg>
      </pc:sldChg>
      <pc:sldChg chg="addSp delSp modSp add">
        <pc:chgData name="NTT NTT" userId="9a1c685e53b28a43" providerId="LiveId" clId="{B160088A-2ADB-4C15-A099-D021042B1F80}" dt="2019-10-14T07:25:50.425" v="459" actId="20577"/>
        <pc:sldMkLst>
          <pc:docMk/>
          <pc:sldMk cId="634346752" sldId="261"/>
        </pc:sldMkLst>
        <pc:spChg chg="mod">
          <ac:chgData name="NTT NTT" userId="9a1c685e53b28a43" providerId="LiveId" clId="{B160088A-2ADB-4C15-A099-D021042B1F80}" dt="2019-10-14T07:25:50.425" v="459" actId="20577"/>
          <ac:spMkLst>
            <pc:docMk/>
            <pc:sldMk cId="634346752" sldId="261"/>
            <ac:spMk id="4" creationId="{00000000-0000-0000-0000-000000000000}"/>
          </ac:spMkLst>
        </pc:spChg>
        <pc:spChg chg="del mod">
          <ac:chgData name="NTT NTT" userId="9a1c685e53b28a43" providerId="LiveId" clId="{B160088A-2ADB-4C15-A099-D021042B1F80}" dt="2019-10-14T07:13:36.605" v="233" actId="478"/>
          <ac:spMkLst>
            <pc:docMk/>
            <pc:sldMk cId="634346752" sldId="261"/>
            <ac:spMk id="10" creationId="{EBBB67C8-9A91-4D76-92E7-460351EEE406}"/>
          </ac:spMkLst>
        </pc:spChg>
        <pc:spChg chg="del mod">
          <ac:chgData name="NTT NTT" userId="9a1c685e53b28a43" providerId="LiveId" clId="{B160088A-2ADB-4C15-A099-D021042B1F80}" dt="2019-10-14T07:13:36.605" v="233" actId="478"/>
          <ac:spMkLst>
            <pc:docMk/>
            <pc:sldMk cId="634346752" sldId="261"/>
            <ac:spMk id="11" creationId="{6EF5CE15-DB51-4068-B4C0-B9B5D88BC45C}"/>
          </ac:spMkLst>
        </pc:spChg>
        <pc:graphicFrameChg chg="del">
          <ac:chgData name="NTT NTT" userId="9a1c685e53b28a43" providerId="LiveId" clId="{B160088A-2ADB-4C15-A099-D021042B1F80}" dt="2019-10-14T07:13:36.605" v="233" actId="478"/>
          <ac:graphicFrameMkLst>
            <pc:docMk/>
            <pc:sldMk cId="634346752" sldId="261"/>
            <ac:graphicFrameMk id="12" creationId="{0493354E-57D7-444E-A529-AD1C2CD39565}"/>
          </ac:graphicFrameMkLst>
        </pc:graphicFrameChg>
        <pc:picChg chg="add mod">
          <ac:chgData name="NTT NTT" userId="9a1c685e53b28a43" providerId="LiveId" clId="{B160088A-2ADB-4C15-A099-D021042B1F80}" dt="2019-10-14T07:25:12.378" v="376" actId="1036"/>
          <ac:picMkLst>
            <pc:docMk/>
            <pc:sldMk cId="634346752" sldId="261"/>
            <ac:picMk id="7" creationId="{DF59972E-F7F3-4082-8ADD-CCC774B77BFD}"/>
          </ac:picMkLst>
        </pc:picChg>
      </pc:sldChg>
      <pc:sldChg chg="addSp delSp add del">
        <pc:chgData name="NTT NTT" userId="9a1c685e53b28a43" providerId="LiveId" clId="{B160088A-2ADB-4C15-A099-D021042B1F80}" dt="2019-10-14T08:00:22.762" v="944" actId="2696"/>
        <pc:sldMkLst>
          <pc:docMk/>
          <pc:sldMk cId="1913403520" sldId="262"/>
        </pc:sldMkLst>
        <pc:spChg chg="del">
          <ac:chgData name="NTT NTT" userId="9a1c685e53b28a43" providerId="LiveId" clId="{B160088A-2ADB-4C15-A099-D021042B1F80}" dt="2019-10-14T07:13:40.545" v="234" actId="478"/>
          <ac:spMkLst>
            <pc:docMk/>
            <pc:sldMk cId="1913403520" sldId="262"/>
            <ac:spMk id="10" creationId="{EBBB67C8-9A91-4D76-92E7-460351EEE406}"/>
          </ac:spMkLst>
        </pc:spChg>
        <pc:spChg chg="del">
          <ac:chgData name="NTT NTT" userId="9a1c685e53b28a43" providerId="LiveId" clId="{B160088A-2ADB-4C15-A099-D021042B1F80}" dt="2019-10-14T07:13:40.545" v="234" actId="478"/>
          <ac:spMkLst>
            <pc:docMk/>
            <pc:sldMk cId="1913403520" sldId="262"/>
            <ac:spMk id="11" creationId="{6EF5CE15-DB51-4068-B4C0-B9B5D88BC45C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14" creationId="{05BF4DA6-0DEF-46E1-A81F-E93E4709E9B4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15" creationId="{4131951B-6235-40C6-9FC9-396D0CAA0FDF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16" creationId="{813FEC6A-418A-4B18-A1C5-EB5C6BD7044D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17" creationId="{3516AFA4-5A04-4942-A998-138A462C3B69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18" creationId="{F05F07A9-696E-4023-B056-71ED145B3058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19" creationId="{99D73898-C97F-40B7-9765-7A1897D546B9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20" creationId="{6B9016DA-30EB-4F06-8844-4064DF6C8813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21" creationId="{754C6AA1-6461-439C-BEAE-5E9051B3E769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22" creationId="{E8776D47-9347-418A-84BF-BB6057E4ED7E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23" creationId="{C058B3A4-AE8F-4671-8923-CAC89CD0040C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24" creationId="{1D3B90FD-57ED-4ADD-A034-5FB965CDAB62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25" creationId="{BAAC27E4-C223-4CC7-A3E4-FB9D3E48DB4F}"/>
          </ac:spMkLst>
        </pc:spChg>
        <pc:spChg chg="add del">
          <ac:chgData name="NTT NTT" userId="9a1c685e53b28a43" providerId="LiveId" clId="{B160088A-2ADB-4C15-A099-D021042B1F80}" dt="2019-10-14T07:37:19.346" v="565"/>
          <ac:spMkLst>
            <pc:docMk/>
            <pc:sldMk cId="1913403520" sldId="262"/>
            <ac:spMk id="26" creationId="{ECC89E41-66CD-4CA7-8704-67CF8224BE65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34" creationId="{979C2B5A-A0EB-4A52-BB6C-87EF828CD5E0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35" creationId="{6F2CE6C5-293F-4FA7-8C39-02027A14955D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36" creationId="{A31C2821-8CE3-48CF-B81E-C8944BDFC975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37" creationId="{813D9F9B-9EE1-4A87-B205-CC4E3EC7C34E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38" creationId="{6CF6E71F-4BBB-4780-99AA-C242E976E1BF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39" creationId="{04C8E1DA-9316-4E0A-A2CA-D8A78DD86499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40" creationId="{7E05E773-96B1-4CD8-95B8-ADCAEA66A27A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41" creationId="{CD80B734-DA6D-4FCE-A48F-D5375986DB1A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42" creationId="{6DBB51A6-20DD-4784-8BAF-1C8179151219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43" creationId="{C3EA3037-807D-4B4A-BC99-2A219A17307D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44" creationId="{A70A8DD9-88E5-4AF7-8CAE-5E3F1314A70B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45" creationId="{3D9CD8A8-B09B-439E-B56F-9DCC68219716}"/>
          </ac:spMkLst>
        </pc:spChg>
        <pc:spChg chg="add del">
          <ac:chgData name="NTT NTT" userId="9a1c685e53b28a43" providerId="LiveId" clId="{B160088A-2ADB-4C15-A099-D021042B1F80}" dt="2019-10-14T07:37:23.469" v="567"/>
          <ac:spMkLst>
            <pc:docMk/>
            <pc:sldMk cId="1913403520" sldId="262"/>
            <ac:spMk id="46" creationId="{B84BF721-54BD-46B1-B5DF-171A7D66F5E9}"/>
          </ac:spMkLst>
        </pc:spChg>
        <pc:grpChg chg="add del">
          <ac:chgData name="NTT NTT" userId="9a1c685e53b28a43" providerId="LiveId" clId="{B160088A-2ADB-4C15-A099-D021042B1F80}" dt="2019-10-14T07:37:19.346" v="565"/>
          <ac:grpSpMkLst>
            <pc:docMk/>
            <pc:sldMk cId="1913403520" sldId="262"/>
            <ac:grpSpMk id="8" creationId="{928E59AD-17A6-4E6A-8710-89B77FC80D23}"/>
          </ac:grpSpMkLst>
        </pc:grpChg>
        <pc:grpChg chg="add del">
          <ac:chgData name="NTT NTT" userId="9a1c685e53b28a43" providerId="LiveId" clId="{B160088A-2ADB-4C15-A099-D021042B1F80}" dt="2019-10-14T07:37:23.469" v="567"/>
          <ac:grpSpMkLst>
            <pc:docMk/>
            <pc:sldMk cId="1913403520" sldId="262"/>
            <ac:grpSpMk id="31" creationId="{08F41299-AED4-44F8-A836-7DBC072DB198}"/>
          </ac:grpSpMkLst>
        </pc:grpChg>
        <pc:graphicFrameChg chg="del">
          <ac:chgData name="NTT NTT" userId="9a1c685e53b28a43" providerId="LiveId" clId="{B160088A-2ADB-4C15-A099-D021042B1F80}" dt="2019-10-14T07:13:40.545" v="234" actId="478"/>
          <ac:graphicFrameMkLst>
            <pc:docMk/>
            <pc:sldMk cId="1913403520" sldId="262"/>
            <ac:graphicFrameMk id="12" creationId="{0493354E-57D7-444E-A529-AD1C2CD39565}"/>
          </ac:graphicFrameMkLst>
        </pc:graphicFrameChg>
        <pc:picChg chg="add del">
          <ac:chgData name="NTT NTT" userId="9a1c685e53b28a43" providerId="LiveId" clId="{B160088A-2ADB-4C15-A099-D021042B1F80}" dt="2019-10-14T07:37:19.346" v="565"/>
          <ac:picMkLst>
            <pc:docMk/>
            <pc:sldMk cId="1913403520" sldId="262"/>
            <ac:picMk id="7" creationId="{C426CB2B-7BDD-4786-A304-3B2FBD911237}"/>
          </ac:picMkLst>
        </pc:picChg>
        <pc:picChg chg="add del">
          <ac:chgData name="NTT NTT" userId="9a1c685e53b28a43" providerId="LiveId" clId="{B160088A-2ADB-4C15-A099-D021042B1F80}" dt="2019-10-14T07:37:19.346" v="565"/>
          <ac:picMkLst>
            <pc:docMk/>
            <pc:sldMk cId="1913403520" sldId="262"/>
            <ac:picMk id="27" creationId="{6BBCCF75-2A56-4FBE-8059-93D6EB45D837}"/>
          </ac:picMkLst>
        </pc:picChg>
        <pc:picChg chg="add del">
          <ac:chgData name="NTT NTT" userId="9a1c685e53b28a43" providerId="LiveId" clId="{B160088A-2ADB-4C15-A099-D021042B1F80}" dt="2019-10-14T07:37:19.346" v="565"/>
          <ac:picMkLst>
            <pc:docMk/>
            <pc:sldMk cId="1913403520" sldId="262"/>
            <ac:picMk id="28" creationId="{1C839058-E9BE-4619-87F4-F2DBCDB1AA11}"/>
          </ac:picMkLst>
        </pc:picChg>
        <pc:picChg chg="add del">
          <ac:chgData name="NTT NTT" userId="9a1c685e53b28a43" providerId="LiveId" clId="{B160088A-2ADB-4C15-A099-D021042B1F80}" dt="2019-10-14T07:37:19.346" v="565"/>
          <ac:picMkLst>
            <pc:docMk/>
            <pc:sldMk cId="1913403520" sldId="262"/>
            <ac:picMk id="29" creationId="{7AC50416-CA90-4D30-8DEF-65D8A2AEC05E}"/>
          </ac:picMkLst>
        </pc:picChg>
        <pc:picChg chg="add del">
          <ac:chgData name="NTT NTT" userId="9a1c685e53b28a43" providerId="LiveId" clId="{B160088A-2ADB-4C15-A099-D021042B1F80}" dt="2019-10-14T07:37:23.469" v="567"/>
          <ac:picMkLst>
            <pc:docMk/>
            <pc:sldMk cId="1913403520" sldId="262"/>
            <ac:picMk id="30" creationId="{78FB8E46-7C7D-437D-9F3D-7A90AB8C390B}"/>
          </ac:picMkLst>
        </pc:picChg>
        <pc:picChg chg="add del">
          <ac:chgData name="NTT NTT" userId="9a1c685e53b28a43" providerId="LiveId" clId="{B160088A-2ADB-4C15-A099-D021042B1F80}" dt="2019-10-14T07:37:23.469" v="567"/>
          <ac:picMkLst>
            <pc:docMk/>
            <pc:sldMk cId="1913403520" sldId="262"/>
            <ac:picMk id="47" creationId="{523E0F68-6899-41D0-8567-49168FC48678}"/>
          </ac:picMkLst>
        </pc:picChg>
        <pc:picChg chg="add del">
          <ac:chgData name="NTT NTT" userId="9a1c685e53b28a43" providerId="LiveId" clId="{B160088A-2ADB-4C15-A099-D021042B1F80}" dt="2019-10-14T07:37:23.469" v="567"/>
          <ac:picMkLst>
            <pc:docMk/>
            <pc:sldMk cId="1913403520" sldId="262"/>
            <ac:picMk id="48" creationId="{914C0056-DC40-45DC-A712-F09FFD27DAB5}"/>
          </ac:picMkLst>
        </pc:picChg>
        <pc:picChg chg="add del">
          <ac:chgData name="NTT NTT" userId="9a1c685e53b28a43" providerId="LiveId" clId="{B160088A-2ADB-4C15-A099-D021042B1F80}" dt="2019-10-14T07:37:23.469" v="567"/>
          <ac:picMkLst>
            <pc:docMk/>
            <pc:sldMk cId="1913403520" sldId="262"/>
            <ac:picMk id="49" creationId="{504DC8A8-7A31-4B83-98C6-5A8C70C4DA06}"/>
          </ac:picMkLst>
        </pc:picChg>
      </pc:sldChg>
      <pc:sldChg chg="addSp delSp modSp add ord">
        <pc:chgData name="NTT NTT" userId="9a1c685e53b28a43" providerId="LiveId" clId="{B160088A-2ADB-4C15-A099-D021042B1F80}" dt="2019-10-14T07:15:39.181" v="289" actId="20577"/>
        <pc:sldMkLst>
          <pc:docMk/>
          <pc:sldMk cId="3954357263" sldId="263"/>
        </pc:sldMkLst>
        <pc:spChg chg="mod">
          <ac:chgData name="NTT NTT" userId="9a1c685e53b28a43" providerId="LiveId" clId="{B160088A-2ADB-4C15-A099-D021042B1F80}" dt="2019-10-14T07:15:39.181" v="289" actId="20577"/>
          <ac:spMkLst>
            <pc:docMk/>
            <pc:sldMk cId="3954357263" sldId="263"/>
            <ac:spMk id="4" creationId="{00000000-0000-0000-0000-000000000000}"/>
          </ac:spMkLst>
        </pc:spChg>
        <pc:spChg chg="add mod">
          <ac:chgData name="NTT NTT" userId="9a1c685e53b28a43" providerId="LiveId" clId="{B160088A-2ADB-4C15-A099-D021042B1F80}" dt="2019-10-14T07:14:31.742" v="247" actId="1038"/>
          <ac:spMkLst>
            <pc:docMk/>
            <pc:sldMk cId="3954357263" sldId="263"/>
            <ac:spMk id="8" creationId="{82A9F353-BA44-4BB6-98AD-D4D29B26B438}"/>
          </ac:spMkLst>
        </pc:spChg>
        <pc:spChg chg="add mod">
          <ac:chgData name="NTT NTT" userId="9a1c685e53b28a43" providerId="LiveId" clId="{B160088A-2ADB-4C15-A099-D021042B1F80}" dt="2019-10-14T07:14:31.742" v="247" actId="1038"/>
          <ac:spMkLst>
            <pc:docMk/>
            <pc:sldMk cId="3954357263" sldId="263"/>
            <ac:spMk id="9" creationId="{43BCDB5E-3539-41A3-B76F-9C78CA0B0F44}"/>
          </ac:spMkLst>
        </pc:spChg>
        <pc:spChg chg="del">
          <ac:chgData name="NTT NTT" userId="9a1c685e53b28a43" providerId="LiveId" clId="{B160088A-2ADB-4C15-A099-D021042B1F80}" dt="2019-10-14T07:13:21.626" v="228" actId="478"/>
          <ac:spMkLst>
            <pc:docMk/>
            <pc:sldMk cId="3954357263" sldId="263"/>
            <ac:spMk id="10" creationId="{EBBB67C8-9A91-4D76-92E7-460351EEE406}"/>
          </ac:spMkLst>
        </pc:spChg>
        <pc:spChg chg="del">
          <ac:chgData name="NTT NTT" userId="9a1c685e53b28a43" providerId="LiveId" clId="{B160088A-2ADB-4C15-A099-D021042B1F80}" dt="2019-10-14T07:13:21.626" v="228" actId="478"/>
          <ac:spMkLst>
            <pc:docMk/>
            <pc:sldMk cId="3954357263" sldId="263"/>
            <ac:spMk id="11" creationId="{6EF5CE15-DB51-4068-B4C0-B9B5D88BC45C}"/>
          </ac:spMkLst>
        </pc:spChg>
        <pc:spChg chg="add mod">
          <ac:chgData name="NTT NTT" userId="9a1c685e53b28a43" providerId="LiveId" clId="{B160088A-2ADB-4C15-A099-D021042B1F80}" dt="2019-10-14T07:15:15.326" v="260" actId="20577"/>
          <ac:spMkLst>
            <pc:docMk/>
            <pc:sldMk cId="3954357263" sldId="263"/>
            <ac:spMk id="13" creationId="{92011FCF-5F67-4A7D-A5EE-5E6A6A33FA55}"/>
          </ac:spMkLst>
        </pc:spChg>
        <pc:spChg chg="add mod">
          <ac:chgData name="NTT NTT" userId="9a1c685e53b28a43" providerId="LiveId" clId="{B160088A-2ADB-4C15-A099-D021042B1F80}" dt="2019-10-14T07:14:31.742" v="247" actId="1038"/>
          <ac:spMkLst>
            <pc:docMk/>
            <pc:sldMk cId="3954357263" sldId="263"/>
            <ac:spMk id="14" creationId="{B3F68F0D-F046-448E-8555-AAF3792471E9}"/>
          </ac:spMkLst>
        </pc:spChg>
        <pc:spChg chg="add mod">
          <ac:chgData name="NTT NTT" userId="9a1c685e53b28a43" providerId="LiveId" clId="{B160088A-2ADB-4C15-A099-D021042B1F80}" dt="2019-10-14T07:14:31.742" v="247" actId="1038"/>
          <ac:spMkLst>
            <pc:docMk/>
            <pc:sldMk cId="3954357263" sldId="263"/>
            <ac:spMk id="15" creationId="{6D4FB511-5B7F-4BF7-A6CA-1E9D6D9D812B}"/>
          </ac:spMkLst>
        </pc:spChg>
        <pc:spChg chg="add mod">
          <ac:chgData name="NTT NTT" userId="9a1c685e53b28a43" providerId="LiveId" clId="{B160088A-2ADB-4C15-A099-D021042B1F80}" dt="2019-10-14T07:14:31.742" v="247" actId="1038"/>
          <ac:spMkLst>
            <pc:docMk/>
            <pc:sldMk cId="3954357263" sldId="263"/>
            <ac:spMk id="16" creationId="{344D3813-6761-4A18-A89A-B81D0613A38C}"/>
          </ac:spMkLst>
        </pc:spChg>
        <pc:spChg chg="add mod">
          <ac:chgData name="NTT NTT" userId="9a1c685e53b28a43" providerId="LiveId" clId="{B160088A-2ADB-4C15-A099-D021042B1F80}" dt="2019-10-14T07:14:39.288" v="250" actId="20577"/>
          <ac:spMkLst>
            <pc:docMk/>
            <pc:sldMk cId="3954357263" sldId="263"/>
            <ac:spMk id="17" creationId="{B456DE53-C10E-49BA-B604-19D793B43B35}"/>
          </ac:spMkLst>
        </pc:spChg>
        <pc:graphicFrameChg chg="add mod">
          <ac:chgData name="NTT NTT" userId="9a1c685e53b28a43" providerId="LiveId" clId="{B160088A-2ADB-4C15-A099-D021042B1F80}" dt="2019-10-14T07:15:21.133" v="261" actId="20577"/>
          <ac:graphicFrameMkLst>
            <pc:docMk/>
            <pc:sldMk cId="3954357263" sldId="263"/>
            <ac:graphicFrameMk id="7" creationId="{469DC10D-0A03-4405-BDF6-4680884BB37C}"/>
          </ac:graphicFrameMkLst>
        </pc:graphicFrameChg>
        <pc:graphicFrameChg chg="del">
          <ac:chgData name="NTT NTT" userId="9a1c685e53b28a43" providerId="LiveId" clId="{B160088A-2ADB-4C15-A099-D021042B1F80}" dt="2019-10-14T07:13:21.626" v="228" actId="478"/>
          <ac:graphicFrameMkLst>
            <pc:docMk/>
            <pc:sldMk cId="3954357263" sldId="263"/>
            <ac:graphicFrameMk id="12" creationId="{0493354E-57D7-444E-A529-AD1C2CD39565}"/>
          </ac:graphicFrameMkLst>
        </pc:graphicFrameChg>
        <pc:picChg chg="add mod">
          <ac:chgData name="NTT NTT" userId="9a1c685e53b28a43" providerId="LiveId" clId="{B160088A-2ADB-4C15-A099-D021042B1F80}" dt="2019-10-14T07:14:03.857" v="241" actId="1035"/>
          <ac:picMkLst>
            <pc:docMk/>
            <pc:sldMk cId="3954357263" sldId="263"/>
            <ac:picMk id="18" creationId="{34023103-06D1-49DA-A0AC-02E66E1EE644}"/>
          </ac:picMkLst>
        </pc:picChg>
        <pc:picChg chg="add mod">
          <ac:chgData name="NTT NTT" userId="9a1c685e53b28a43" providerId="LiveId" clId="{B160088A-2ADB-4C15-A099-D021042B1F80}" dt="2019-10-14T07:14:03.857" v="241" actId="1035"/>
          <ac:picMkLst>
            <pc:docMk/>
            <pc:sldMk cId="3954357263" sldId="263"/>
            <ac:picMk id="19" creationId="{BDC79E35-A4D9-4269-9BF6-C1FC6D25E183}"/>
          </ac:picMkLst>
        </pc:picChg>
        <pc:picChg chg="add mod">
          <ac:chgData name="NTT NTT" userId="9a1c685e53b28a43" providerId="LiveId" clId="{B160088A-2ADB-4C15-A099-D021042B1F80}" dt="2019-10-14T07:14:46.843" v="257" actId="1037"/>
          <ac:picMkLst>
            <pc:docMk/>
            <pc:sldMk cId="3954357263" sldId="263"/>
            <ac:picMk id="20" creationId="{4892DB6C-1AAA-40B0-87D3-03EE3083A19D}"/>
          </ac:picMkLst>
        </pc:picChg>
      </pc:sldChg>
      <pc:sldChg chg="addSp modSp add ord">
        <pc:chgData name="NTT NTT" userId="9a1c685e53b28a43" providerId="LiveId" clId="{B160088A-2ADB-4C15-A099-D021042B1F80}" dt="2019-10-14T07:37:09.044" v="563"/>
        <pc:sldMkLst>
          <pc:docMk/>
          <pc:sldMk cId="1177449975" sldId="264"/>
        </pc:sldMkLst>
        <pc:spChg chg="mod">
          <ac:chgData name="NTT NTT" userId="9a1c685e53b28a43" providerId="LiveId" clId="{B160088A-2ADB-4C15-A099-D021042B1F80}" dt="2019-10-14T07:35:47.529" v="562" actId="20577"/>
          <ac:spMkLst>
            <pc:docMk/>
            <pc:sldMk cId="1177449975" sldId="264"/>
            <ac:spMk id="4" creationId="{00000000-0000-0000-0000-000000000000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9" creationId="{5619ACD4-3401-4DD6-8D9A-099F4CB4FC7D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0" creationId="{DD20C077-5182-441B-A760-F609CD4955D9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1" creationId="{6D107133-47BF-4DEA-8502-27E1BE8EBE14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2" creationId="{852C6B86-067A-47DD-B41E-C243B30C9450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3" creationId="{45512747-B983-4EB2-8DFB-1D7A4938898E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4" creationId="{D9EE7323-0A38-4B3D-A63A-D968D5E6DAFB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5" creationId="{269CE648-E07C-4A39-BCB4-D900BE480807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6" creationId="{2B3CA493-B273-4B84-8849-4CD844CCD4F6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7" creationId="{45C7FBE0-8249-4FB8-BF01-2A5FFF8C22FA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8" creationId="{98C1B41B-E09E-4016-B17E-63472CEE2339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19" creationId="{2482FFDD-1566-40D9-A899-9EDFC6F91F32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20" creationId="{DBC85314-5D43-45C9-A67C-0E4F23E01C5B}"/>
          </ac:spMkLst>
        </pc:spChg>
        <pc:spChg chg="add mod">
          <ac:chgData name="NTT NTT" userId="9a1c685e53b28a43" providerId="LiveId" clId="{B160088A-2ADB-4C15-A099-D021042B1F80}" dt="2019-10-14T07:35:36.938" v="525" actId="1036"/>
          <ac:spMkLst>
            <pc:docMk/>
            <pc:sldMk cId="1177449975" sldId="264"/>
            <ac:spMk id="21" creationId="{AE5E8151-674A-41D9-A03D-3640AE24FC64}"/>
          </ac:spMkLst>
        </pc:spChg>
        <pc:grpChg chg="add mod">
          <ac:chgData name="NTT NTT" userId="9a1c685e53b28a43" providerId="LiveId" clId="{B160088A-2ADB-4C15-A099-D021042B1F80}" dt="2019-10-14T07:35:36.938" v="525" actId="1036"/>
          <ac:grpSpMkLst>
            <pc:docMk/>
            <pc:sldMk cId="1177449975" sldId="264"/>
            <ac:grpSpMk id="6" creationId="{04916D1B-F7A8-4227-B1E4-1CA6E1FE1B5F}"/>
          </ac:grpSpMkLst>
        </pc:grpChg>
        <pc:picChg chg="add mod">
          <ac:chgData name="NTT NTT" userId="9a1c685e53b28a43" providerId="LiveId" clId="{B160088A-2ADB-4C15-A099-D021042B1F80}" dt="2019-10-14T07:35:36.938" v="525" actId="1036"/>
          <ac:picMkLst>
            <pc:docMk/>
            <pc:sldMk cId="1177449975" sldId="264"/>
            <ac:picMk id="5" creationId="{6E3606D0-6E4E-4C42-A00E-19059DD3C84E}"/>
          </ac:picMkLst>
        </pc:picChg>
        <pc:picChg chg="add mod">
          <ac:chgData name="NTT NTT" userId="9a1c685e53b28a43" providerId="LiveId" clId="{B160088A-2ADB-4C15-A099-D021042B1F80}" dt="2019-10-14T07:35:36.938" v="525" actId="1036"/>
          <ac:picMkLst>
            <pc:docMk/>
            <pc:sldMk cId="1177449975" sldId="264"/>
            <ac:picMk id="22" creationId="{381822BC-ED10-4C68-BE65-A9DD6704F2A9}"/>
          </ac:picMkLst>
        </pc:picChg>
        <pc:picChg chg="add mod">
          <ac:chgData name="NTT NTT" userId="9a1c685e53b28a43" providerId="LiveId" clId="{B160088A-2ADB-4C15-A099-D021042B1F80}" dt="2019-10-14T07:35:36.938" v="525" actId="1036"/>
          <ac:picMkLst>
            <pc:docMk/>
            <pc:sldMk cId="1177449975" sldId="264"/>
            <ac:picMk id="23" creationId="{E3198C68-9244-43CE-98E8-6E7B3DA03D22}"/>
          </ac:picMkLst>
        </pc:picChg>
        <pc:picChg chg="add mod">
          <ac:chgData name="NTT NTT" userId="9a1c685e53b28a43" providerId="LiveId" clId="{B160088A-2ADB-4C15-A099-D021042B1F80}" dt="2019-10-14T07:35:36.938" v="525" actId="1036"/>
          <ac:picMkLst>
            <pc:docMk/>
            <pc:sldMk cId="1177449975" sldId="264"/>
            <ac:picMk id="24" creationId="{71F9A9E6-472A-4FDB-9B5D-34CADD44AB2C}"/>
          </ac:picMkLst>
        </pc:picChg>
      </pc:sldChg>
      <pc:sldChg chg="addSp modSp add">
        <pc:chgData name="NTT NTT" userId="9a1c685e53b28a43" providerId="LiveId" clId="{B160088A-2ADB-4C15-A099-D021042B1F80}" dt="2019-10-14T07:27:30.633" v="517" actId="20577"/>
        <pc:sldMkLst>
          <pc:docMk/>
          <pc:sldMk cId="2836798523" sldId="265"/>
        </pc:sldMkLst>
        <pc:spChg chg="mod">
          <ac:chgData name="NTT NTT" userId="9a1c685e53b28a43" providerId="LiveId" clId="{B160088A-2ADB-4C15-A099-D021042B1F80}" dt="2019-10-14T07:27:30.633" v="517" actId="20577"/>
          <ac:spMkLst>
            <pc:docMk/>
            <pc:sldMk cId="2836798523" sldId="265"/>
            <ac:spMk id="4" creationId="{00000000-0000-0000-0000-000000000000}"/>
          </ac:spMkLst>
        </pc:spChg>
        <pc:spChg chg="add mod">
          <ac:chgData name="NTT NTT" userId="9a1c685e53b28a43" providerId="LiveId" clId="{B160088A-2ADB-4C15-A099-D021042B1F80}" dt="2019-10-14T07:27:15.571" v="479" actId="404"/>
          <ac:spMkLst>
            <pc:docMk/>
            <pc:sldMk cId="2836798523" sldId="265"/>
            <ac:spMk id="19" creationId="{E1B8FAA6-32A0-4ED3-ADAA-74A966B050F5}"/>
          </ac:spMkLst>
        </pc:spChg>
        <pc:grpChg chg="add mod">
          <ac:chgData name="NTT NTT" userId="9a1c685e53b28a43" providerId="LiveId" clId="{B160088A-2ADB-4C15-A099-D021042B1F80}" dt="2019-10-14T07:27:03.345" v="472" actId="1036"/>
          <ac:grpSpMkLst>
            <pc:docMk/>
            <pc:sldMk cId="2836798523" sldId="265"/>
            <ac:grpSpMk id="5" creationId="{A919A5E8-0BC5-46EE-87C1-5B115C5F5299}"/>
          </ac:grpSpMkLst>
        </pc:grpChg>
        <pc:picChg chg="add mod">
          <ac:chgData name="NTT NTT" userId="9a1c685e53b28a43" providerId="LiveId" clId="{B160088A-2ADB-4C15-A099-D021042B1F80}" dt="2019-10-14T07:27:03.345" v="472" actId="1036"/>
          <ac:picMkLst>
            <pc:docMk/>
            <pc:sldMk cId="2836798523" sldId="265"/>
            <ac:picMk id="16" creationId="{666A5E36-DA71-4E7F-AFE1-E4F247EE5EF8}"/>
          </ac:picMkLst>
        </pc:picChg>
        <pc:picChg chg="add mod">
          <ac:chgData name="NTT NTT" userId="9a1c685e53b28a43" providerId="LiveId" clId="{B160088A-2ADB-4C15-A099-D021042B1F80}" dt="2019-10-14T07:27:08.112" v="475" actId="1037"/>
          <ac:picMkLst>
            <pc:docMk/>
            <pc:sldMk cId="2836798523" sldId="265"/>
            <ac:picMk id="17" creationId="{CD46AF91-3190-45C4-AD44-3E5B5378B407}"/>
          </ac:picMkLst>
        </pc:picChg>
        <pc:picChg chg="add mod">
          <ac:chgData name="NTT NTT" userId="9a1c685e53b28a43" providerId="LiveId" clId="{B160088A-2ADB-4C15-A099-D021042B1F80}" dt="2019-10-14T07:27:03.345" v="472" actId="1036"/>
          <ac:picMkLst>
            <pc:docMk/>
            <pc:sldMk cId="2836798523" sldId="265"/>
            <ac:picMk id="18" creationId="{E8AB2048-1C25-4300-9CD4-44C82D0C45F9}"/>
          </ac:picMkLst>
        </pc:picChg>
      </pc:sldChg>
      <pc:sldChg chg="add del">
        <pc:chgData name="NTT NTT" userId="9a1c685e53b28a43" providerId="LiveId" clId="{B160088A-2ADB-4C15-A099-D021042B1F80}" dt="2019-10-14T08:00:21.999" v="943" actId="2696"/>
        <pc:sldMkLst>
          <pc:docMk/>
          <pc:sldMk cId="208117780" sldId="266"/>
        </pc:sldMkLst>
      </pc:sldChg>
      <pc:sldChg chg="addSp delSp modSp add">
        <pc:chgData name="NTT NTT" userId="9a1c685e53b28a43" providerId="LiveId" clId="{B160088A-2ADB-4C15-A099-D021042B1F80}" dt="2019-10-14T07:44:56.993" v="666"/>
        <pc:sldMkLst>
          <pc:docMk/>
          <pc:sldMk cId="3937817369" sldId="267"/>
        </pc:sldMkLst>
        <pc:spChg chg="del mod">
          <ac:chgData name="NTT NTT" userId="9a1c685e53b28a43" providerId="LiveId" clId="{B160088A-2ADB-4C15-A099-D021042B1F80}" dt="2019-10-14T07:44:52.473" v="662" actId="478"/>
          <ac:spMkLst>
            <pc:docMk/>
            <pc:sldMk cId="3937817369" sldId="267"/>
            <ac:spMk id="4" creationId="{00000000-0000-0000-0000-000000000000}"/>
          </ac:spMkLst>
        </pc:spChg>
        <pc:spChg chg="add mod">
          <ac:chgData name="NTT NTT" userId="9a1c685e53b28a43" providerId="LiveId" clId="{B160088A-2ADB-4C15-A099-D021042B1F80}" dt="2019-10-14T07:42:46.345" v="624" actId="1036"/>
          <ac:spMkLst>
            <pc:docMk/>
            <pc:sldMk cId="3937817369" sldId="267"/>
            <ac:spMk id="5" creationId="{72C9ECE9-0689-432B-8B44-8DE354F4625A}"/>
          </ac:spMkLst>
        </pc:spChg>
        <pc:spChg chg="add del mod">
          <ac:chgData name="NTT NTT" userId="9a1c685e53b28a43" providerId="LiveId" clId="{B160088A-2ADB-4C15-A099-D021042B1F80}" dt="2019-10-14T07:44:56.542" v="665" actId="478"/>
          <ac:spMkLst>
            <pc:docMk/>
            <pc:sldMk cId="3937817369" sldId="267"/>
            <ac:spMk id="8" creationId="{A362AED1-DCE7-444A-A713-23CF9279B4D1}"/>
          </ac:spMkLst>
        </pc:spChg>
        <pc:spChg chg="add del">
          <ac:chgData name="NTT NTT" userId="9a1c685e53b28a43" providerId="LiveId" clId="{B160088A-2ADB-4C15-A099-D021042B1F80}" dt="2019-10-14T07:44:54.339" v="664"/>
          <ac:spMkLst>
            <pc:docMk/>
            <pc:sldMk cId="3937817369" sldId="267"/>
            <ac:spMk id="9" creationId="{64D241C4-1656-4D84-92A2-9ED3DFF0ECB4}"/>
          </ac:spMkLst>
        </pc:spChg>
        <pc:spChg chg="add">
          <ac:chgData name="NTT NTT" userId="9a1c685e53b28a43" providerId="LiveId" clId="{B160088A-2ADB-4C15-A099-D021042B1F80}" dt="2019-10-14T07:44:56.993" v="666"/>
          <ac:spMkLst>
            <pc:docMk/>
            <pc:sldMk cId="3937817369" sldId="267"/>
            <ac:spMk id="10" creationId="{3A743DAD-EB8E-43BE-A4AD-4E0435636D3A}"/>
          </ac:spMkLst>
        </pc:spChg>
        <pc:picChg chg="add mod">
          <ac:chgData name="NTT NTT" userId="9a1c685e53b28a43" providerId="LiveId" clId="{B160088A-2ADB-4C15-A099-D021042B1F80}" dt="2019-10-14T07:42:41.766" v="622" actId="1036"/>
          <ac:picMkLst>
            <pc:docMk/>
            <pc:sldMk cId="3937817369" sldId="267"/>
            <ac:picMk id="6" creationId="{7D1282EC-7BE1-4303-BF9E-5D17FD25A1C4}"/>
          </ac:picMkLst>
        </pc:picChg>
        <pc:picChg chg="add mod">
          <ac:chgData name="NTT NTT" userId="9a1c685e53b28a43" providerId="LiveId" clId="{B160088A-2ADB-4C15-A099-D021042B1F80}" dt="2019-10-14T07:42:41.766" v="622" actId="1036"/>
          <ac:picMkLst>
            <pc:docMk/>
            <pc:sldMk cId="3937817369" sldId="267"/>
            <ac:picMk id="7" creationId="{5BB62335-CCDC-4DEF-A1B9-A979A7C52B9D}"/>
          </ac:picMkLst>
        </pc:picChg>
      </pc:sldChg>
      <pc:sldChg chg="addSp modSp add">
        <pc:chgData name="NTT NTT" userId="9a1c685e53b28a43" providerId="LiveId" clId="{B160088A-2ADB-4C15-A099-D021042B1F80}" dt="2019-10-14T08:00:51.522" v="987" actId="20577"/>
        <pc:sldMkLst>
          <pc:docMk/>
          <pc:sldMk cId="3010850831" sldId="268"/>
        </pc:sldMkLst>
        <pc:spChg chg="mod">
          <ac:chgData name="NTT NTT" userId="9a1c685e53b28a43" providerId="LiveId" clId="{B160088A-2ADB-4C15-A099-D021042B1F80}" dt="2019-10-14T08:00:51.522" v="987" actId="20577"/>
          <ac:spMkLst>
            <pc:docMk/>
            <pc:sldMk cId="3010850831" sldId="268"/>
            <ac:spMk id="4" creationId="{00000000-0000-0000-0000-000000000000}"/>
          </ac:spMkLst>
        </pc:spChg>
        <pc:spChg chg="add mod">
          <ac:chgData name="NTT NTT" userId="9a1c685e53b28a43" providerId="LiveId" clId="{B160088A-2ADB-4C15-A099-D021042B1F80}" dt="2019-10-14T07:38:38.117" v="573" actId="1036"/>
          <ac:spMkLst>
            <pc:docMk/>
            <pc:sldMk cId="3010850831" sldId="268"/>
            <ac:spMk id="5" creationId="{173FCDD9-7567-49C0-8949-9444B0BE0FF9}"/>
          </ac:spMkLst>
        </pc:spChg>
        <pc:spChg chg="add mod">
          <ac:chgData name="NTT NTT" userId="9a1c685e53b28a43" providerId="LiveId" clId="{B160088A-2ADB-4C15-A099-D021042B1F80}" dt="2019-10-14T07:38:38.117" v="573" actId="1036"/>
          <ac:spMkLst>
            <pc:docMk/>
            <pc:sldMk cId="3010850831" sldId="268"/>
            <ac:spMk id="6" creationId="{F0F79E10-1CF3-4051-9BC9-F4C2D3135D76}"/>
          </ac:spMkLst>
        </pc:spChg>
        <pc:picChg chg="add mod">
          <ac:chgData name="NTT NTT" userId="9a1c685e53b28a43" providerId="LiveId" clId="{B160088A-2ADB-4C15-A099-D021042B1F80}" dt="2019-10-14T07:38:38.117" v="573" actId="1036"/>
          <ac:picMkLst>
            <pc:docMk/>
            <pc:sldMk cId="3010850831" sldId="268"/>
            <ac:picMk id="7" creationId="{CB494DE4-FB74-4945-A2EB-6C350272CE52}"/>
          </ac:picMkLst>
        </pc:picChg>
        <pc:picChg chg="add mod">
          <ac:chgData name="NTT NTT" userId="9a1c685e53b28a43" providerId="LiveId" clId="{B160088A-2ADB-4C15-A099-D021042B1F80}" dt="2019-10-14T07:38:38.117" v="573" actId="1036"/>
          <ac:picMkLst>
            <pc:docMk/>
            <pc:sldMk cId="3010850831" sldId="268"/>
            <ac:picMk id="8" creationId="{38348305-A9E6-4C37-8AF9-84B174E18386}"/>
          </ac:picMkLst>
        </pc:picChg>
      </pc:sldChg>
      <pc:sldChg chg="addSp delSp modSp add">
        <pc:chgData name="NTT NTT" userId="9a1c685e53b28a43" providerId="LiveId" clId="{B160088A-2ADB-4C15-A099-D021042B1F80}" dt="2019-10-14T08:15:07.030" v="1203" actId="20577"/>
        <pc:sldMkLst>
          <pc:docMk/>
          <pc:sldMk cId="1468868370" sldId="269"/>
        </pc:sldMkLst>
        <pc:spChg chg="del">
          <ac:chgData name="NTT NTT" userId="9a1c685e53b28a43" providerId="LiveId" clId="{B160088A-2ADB-4C15-A099-D021042B1F80}" dt="2019-10-14T07:45:02.179" v="667" actId="478"/>
          <ac:spMkLst>
            <pc:docMk/>
            <pc:sldMk cId="1468868370" sldId="269"/>
            <ac:spMk id="4" creationId="{00000000-0000-0000-0000-000000000000}"/>
          </ac:spMkLst>
        </pc:spChg>
        <pc:spChg chg="add del mod">
          <ac:chgData name="NTT NTT" userId="9a1c685e53b28a43" providerId="LiveId" clId="{B160088A-2ADB-4C15-A099-D021042B1F80}" dt="2019-10-14T07:45:09.201" v="670" actId="478"/>
          <ac:spMkLst>
            <pc:docMk/>
            <pc:sldMk cId="1468868370" sldId="269"/>
            <ac:spMk id="5" creationId="{8B406229-FAA9-4083-B84E-0BCCBBE6C63F}"/>
          </ac:spMkLst>
        </pc:spChg>
        <pc:spChg chg="add del">
          <ac:chgData name="NTT NTT" userId="9a1c685e53b28a43" providerId="LiveId" clId="{B160088A-2ADB-4C15-A099-D021042B1F80}" dt="2019-10-14T07:45:04.007" v="669"/>
          <ac:spMkLst>
            <pc:docMk/>
            <pc:sldMk cId="1468868370" sldId="269"/>
            <ac:spMk id="6" creationId="{9834F4C7-AC9A-4896-868A-89F7A45FDE9D}"/>
          </ac:spMkLst>
        </pc:spChg>
        <pc:spChg chg="add">
          <ac:chgData name="NTT NTT" userId="9a1c685e53b28a43" providerId="LiveId" clId="{B160088A-2ADB-4C15-A099-D021042B1F80}" dt="2019-10-14T07:45:09.622" v="671"/>
          <ac:spMkLst>
            <pc:docMk/>
            <pc:sldMk cId="1468868370" sldId="269"/>
            <ac:spMk id="7" creationId="{2CCD651A-24ED-4A75-968A-9507E80502E2}"/>
          </ac:spMkLst>
        </pc:spChg>
        <pc:spChg chg="add mod">
          <ac:chgData name="NTT NTT" userId="9a1c685e53b28a43" providerId="LiveId" clId="{B160088A-2ADB-4C15-A099-D021042B1F80}" dt="2019-10-14T07:45:32.772" v="676" actId="1036"/>
          <ac:spMkLst>
            <pc:docMk/>
            <pc:sldMk cId="1468868370" sldId="269"/>
            <ac:spMk id="8" creationId="{F9C21313-F8F8-4D7B-8297-EB0F196D62C9}"/>
          </ac:spMkLst>
        </pc:spChg>
        <pc:spChg chg="add mod">
          <ac:chgData name="NTT NTT" userId="9a1c685e53b28a43" providerId="LiveId" clId="{B160088A-2ADB-4C15-A099-D021042B1F80}" dt="2019-10-14T08:14:48.752" v="1131" actId="1036"/>
          <ac:spMkLst>
            <pc:docMk/>
            <pc:sldMk cId="1468868370" sldId="269"/>
            <ac:spMk id="10" creationId="{D590A0FA-8855-48D7-9BA2-AD17D17659A0}"/>
          </ac:spMkLst>
        </pc:spChg>
        <pc:spChg chg="add mod">
          <ac:chgData name="NTT NTT" userId="9a1c685e53b28a43" providerId="LiveId" clId="{B160088A-2ADB-4C15-A099-D021042B1F80}" dt="2019-10-14T08:15:07.030" v="1203" actId="20577"/>
          <ac:spMkLst>
            <pc:docMk/>
            <pc:sldMk cId="1468868370" sldId="269"/>
            <ac:spMk id="11" creationId="{165202AD-D0E0-4E97-BF6B-38FBACCD5E76}"/>
          </ac:spMkLst>
        </pc:spChg>
        <pc:picChg chg="add mod">
          <ac:chgData name="NTT NTT" userId="9a1c685e53b28a43" providerId="LiveId" clId="{B160088A-2ADB-4C15-A099-D021042B1F80}" dt="2019-10-14T08:14:12.235" v="1073" actId="1038"/>
          <ac:picMkLst>
            <pc:docMk/>
            <pc:sldMk cId="1468868370" sldId="269"/>
            <ac:picMk id="2" creationId="{DDE0B042-A59B-499D-AAC3-A7FDDFC7616A}"/>
          </ac:picMkLst>
        </pc:picChg>
        <pc:picChg chg="add del mod">
          <ac:chgData name="NTT NTT" userId="9a1c685e53b28a43" providerId="LiveId" clId="{B160088A-2ADB-4C15-A099-D021042B1F80}" dt="2019-10-14T08:14:00.470" v="1066" actId="478"/>
          <ac:picMkLst>
            <pc:docMk/>
            <pc:sldMk cId="1468868370" sldId="269"/>
            <ac:picMk id="9" creationId="{315A55EA-8340-4760-B6AE-6F5DF8E9C47C}"/>
          </ac:picMkLst>
        </pc:picChg>
        <pc:picChg chg="add mod">
          <ac:chgData name="NTT NTT" userId="9a1c685e53b28a43" providerId="LiveId" clId="{B160088A-2ADB-4C15-A099-D021042B1F80}" dt="2019-10-14T08:14:17.858" v="1078" actId="1036"/>
          <ac:picMkLst>
            <pc:docMk/>
            <pc:sldMk cId="1468868370" sldId="269"/>
            <ac:picMk id="1026" creationId="{B2B5E803-BA0A-4512-BFB9-322E519F7186}"/>
          </ac:picMkLst>
        </pc:picChg>
        <pc:picChg chg="add mod">
          <ac:chgData name="NTT NTT" userId="9a1c685e53b28a43" providerId="LiveId" clId="{B160088A-2ADB-4C15-A099-D021042B1F80}" dt="2019-10-14T08:14:17.858" v="1078" actId="1036"/>
          <ac:picMkLst>
            <pc:docMk/>
            <pc:sldMk cId="1468868370" sldId="269"/>
            <ac:picMk id="1028" creationId="{A408789F-8513-4540-9FC6-6F0EC92BE4E9}"/>
          </ac:picMkLst>
        </pc:picChg>
      </pc:sldChg>
      <pc:sldChg chg="addSp delSp modSp add">
        <pc:chgData name="NTT NTT" userId="9a1c685e53b28a43" providerId="LiveId" clId="{B160088A-2ADB-4C15-A099-D021042B1F80}" dt="2019-10-14T08:10:46.879" v="1060" actId="1035"/>
        <pc:sldMkLst>
          <pc:docMk/>
          <pc:sldMk cId="1991483806" sldId="270"/>
        </pc:sldMkLst>
        <pc:spChg chg="add mod">
          <ac:chgData name="NTT NTT" userId="9a1c685e53b28a43" providerId="LiveId" clId="{B160088A-2ADB-4C15-A099-D021042B1F80}" dt="2019-10-14T08:10:16.582" v="1053" actId="122"/>
          <ac:spMkLst>
            <pc:docMk/>
            <pc:sldMk cId="1991483806" sldId="270"/>
            <ac:spMk id="2" creationId="{FA61F11A-7200-4925-A2BE-6174831B73C2}"/>
          </ac:spMkLst>
        </pc:spChg>
        <pc:spChg chg="mod">
          <ac:chgData name="NTT NTT" userId="9a1c685e53b28a43" providerId="LiveId" clId="{B160088A-2ADB-4C15-A099-D021042B1F80}" dt="2019-10-14T07:44:44.844" v="661" actId="14100"/>
          <ac:spMkLst>
            <pc:docMk/>
            <pc:sldMk cId="1991483806" sldId="270"/>
            <ac:spMk id="4" creationId="{00000000-0000-0000-0000-000000000000}"/>
          </ac:spMkLst>
        </pc:spChg>
        <pc:spChg chg="add mod">
          <ac:chgData name="NTT NTT" userId="9a1c685e53b28a43" providerId="LiveId" clId="{B160088A-2ADB-4C15-A099-D021042B1F80}" dt="2019-10-14T07:43:04.567" v="631" actId="1036"/>
          <ac:spMkLst>
            <pc:docMk/>
            <pc:sldMk cId="1991483806" sldId="270"/>
            <ac:spMk id="5" creationId="{351B7D21-812B-49F5-B654-B7001AB3876E}"/>
          </ac:spMkLst>
        </pc:spChg>
        <pc:spChg chg="add mod">
          <ac:chgData name="NTT NTT" userId="9a1c685e53b28a43" providerId="LiveId" clId="{B160088A-2ADB-4C15-A099-D021042B1F80}" dt="2019-10-14T08:10:46.879" v="1060" actId="1035"/>
          <ac:spMkLst>
            <pc:docMk/>
            <pc:sldMk cId="1991483806" sldId="270"/>
            <ac:spMk id="6" creationId="{6C3E7241-10CD-44BE-BEFD-7651F5E4E7C9}"/>
          </ac:spMkLst>
        </pc:spChg>
        <pc:spChg chg="add del mod">
          <ac:chgData name="NTT NTT" userId="9a1c685e53b28a43" providerId="LiveId" clId="{B160088A-2ADB-4C15-A099-D021042B1F80}" dt="2019-10-14T08:07:43.771" v="1036" actId="478"/>
          <ac:spMkLst>
            <pc:docMk/>
            <pc:sldMk cId="1991483806" sldId="270"/>
            <ac:spMk id="7" creationId="{7A712C0E-94A1-4EB8-A6E6-5C6B190F10DC}"/>
          </ac:spMkLst>
        </pc:spChg>
        <pc:picChg chg="add del mod">
          <ac:chgData name="NTT NTT" userId="9a1c685e53b28a43" providerId="LiveId" clId="{B160088A-2ADB-4C15-A099-D021042B1F80}" dt="2019-10-14T08:07:43.771" v="1036" actId="478"/>
          <ac:picMkLst>
            <pc:docMk/>
            <pc:sldMk cId="1991483806" sldId="270"/>
            <ac:picMk id="6" creationId="{3135ACF6-6275-4F98-BD9A-AB9D9F0BF1EE}"/>
          </ac:picMkLst>
        </pc:picChg>
        <pc:picChg chg="add mod">
          <ac:chgData name="NTT NTT" userId="9a1c685e53b28a43" providerId="LiveId" clId="{B160088A-2ADB-4C15-A099-D021042B1F80}" dt="2019-10-14T08:08:30.595" v="1047" actId="14100"/>
          <ac:picMkLst>
            <pc:docMk/>
            <pc:sldMk cId="1991483806" sldId="270"/>
            <ac:picMk id="8" creationId="{262FAF0C-8CC9-46EF-A829-AD143981412B}"/>
          </ac:picMkLst>
        </pc:picChg>
        <pc:picChg chg="add mod">
          <ac:chgData name="NTT NTT" userId="9a1c685e53b28a43" providerId="LiveId" clId="{B160088A-2ADB-4C15-A099-D021042B1F80}" dt="2019-10-14T08:08:39.165" v="1050" actId="1038"/>
          <ac:picMkLst>
            <pc:docMk/>
            <pc:sldMk cId="1991483806" sldId="270"/>
            <ac:picMk id="10" creationId="{E63564CE-9755-4575-A9ED-F22DF45972D7}"/>
          </ac:picMkLst>
        </pc:picChg>
      </pc:sldChg>
      <pc:sldChg chg="addSp delSp modSp add">
        <pc:chgData name="NTT NTT" userId="9a1c685e53b28a43" providerId="LiveId" clId="{B160088A-2ADB-4C15-A099-D021042B1F80}" dt="2019-10-14T08:04:58.846" v="1035" actId="1036"/>
        <pc:sldMkLst>
          <pc:docMk/>
          <pc:sldMk cId="2534251091" sldId="271"/>
        </pc:sldMkLst>
        <pc:spChg chg="add mod">
          <ac:chgData name="NTT NTT" userId="9a1c685e53b28a43" providerId="LiveId" clId="{B160088A-2ADB-4C15-A099-D021042B1F80}" dt="2019-10-14T08:04:58.846" v="1035" actId="1036"/>
          <ac:spMkLst>
            <pc:docMk/>
            <pc:sldMk cId="2534251091" sldId="271"/>
            <ac:spMk id="4" creationId="{754EE601-2646-448A-92DE-08A8F42DBF16}"/>
          </ac:spMkLst>
        </pc:spChg>
        <pc:spChg chg="del">
          <ac:chgData name="NTT NTT" userId="9a1c685e53b28a43" providerId="LiveId" clId="{B160088A-2ADB-4C15-A099-D021042B1F80}" dt="2019-10-14T08:01:37.510" v="988" actId="478"/>
          <ac:spMkLst>
            <pc:docMk/>
            <pc:sldMk cId="2534251091" sldId="271"/>
            <ac:spMk id="7" creationId="{2CCD651A-24ED-4A75-968A-9507E80502E2}"/>
          </ac:spMkLst>
        </pc:spChg>
      </pc:sldChg>
      <pc:sldChg chg="addSp delSp modSp add">
        <pc:chgData name="NTT NTT" userId="9a1c685e53b28a43" providerId="LiveId" clId="{B160088A-2ADB-4C15-A099-D021042B1F80}" dt="2019-10-14T08:04:18.187" v="1025" actId="14100"/>
        <pc:sldMkLst>
          <pc:docMk/>
          <pc:sldMk cId="3187742933" sldId="272"/>
        </pc:sldMkLst>
        <pc:spChg chg="mod">
          <ac:chgData name="NTT NTT" userId="9a1c685e53b28a43" providerId="LiveId" clId="{B160088A-2ADB-4C15-A099-D021042B1F80}" dt="2019-10-14T07:51:03.491" v="727" actId="20577"/>
          <ac:spMkLst>
            <pc:docMk/>
            <pc:sldMk cId="3187742933" sldId="272"/>
            <ac:spMk id="7" creationId="{2CCD651A-24ED-4A75-968A-9507E80502E2}"/>
          </ac:spMkLst>
        </pc:spChg>
        <pc:spChg chg="add mod">
          <ac:chgData name="NTT NTT" userId="9a1c685e53b28a43" providerId="LiveId" clId="{B160088A-2ADB-4C15-A099-D021042B1F80}" dt="2019-10-14T08:04:18.187" v="1025" actId="14100"/>
          <ac:spMkLst>
            <pc:docMk/>
            <pc:sldMk cId="3187742933" sldId="272"/>
            <ac:spMk id="10" creationId="{FFFF1DFC-800B-4D77-874B-D6C5ED1DB650}"/>
          </ac:spMkLst>
        </pc:spChg>
        <pc:picChg chg="add mod modCrop">
          <ac:chgData name="NTT NTT" userId="9a1c685e53b28a43" providerId="LiveId" clId="{B160088A-2ADB-4C15-A099-D021042B1F80}" dt="2019-10-14T08:04:10.723" v="1024" actId="1035"/>
          <ac:picMkLst>
            <pc:docMk/>
            <pc:sldMk cId="3187742933" sldId="272"/>
            <ac:picMk id="2" creationId="{F52D1AAA-2A81-4085-871F-BA144D1C34A7}"/>
          </ac:picMkLst>
        </pc:picChg>
        <pc:picChg chg="add del">
          <ac:chgData name="NTT NTT" userId="9a1c685e53b28a43" providerId="LiveId" clId="{B160088A-2ADB-4C15-A099-D021042B1F80}" dt="2019-10-14T07:55:26.756" v="841" actId="478"/>
          <ac:picMkLst>
            <pc:docMk/>
            <pc:sldMk cId="3187742933" sldId="272"/>
            <ac:picMk id="4" creationId="{55A6F013-6BD3-45AC-910E-DBB288A5688C}"/>
          </ac:picMkLst>
        </pc:picChg>
        <pc:picChg chg="add mod">
          <ac:chgData name="NTT NTT" userId="9a1c685e53b28a43" providerId="LiveId" clId="{B160088A-2ADB-4C15-A099-D021042B1F80}" dt="2019-10-14T07:56:41.161" v="864" actId="1076"/>
          <ac:picMkLst>
            <pc:docMk/>
            <pc:sldMk cId="3187742933" sldId="272"/>
            <ac:picMk id="5" creationId="{946E21E2-A100-42AE-B720-5DB99EC8D953}"/>
          </ac:picMkLst>
        </pc:picChg>
        <pc:picChg chg="add mod">
          <ac:chgData name="NTT NTT" userId="9a1c685e53b28a43" providerId="LiveId" clId="{B160088A-2ADB-4C15-A099-D021042B1F80}" dt="2019-10-14T07:56:38.726" v="863" actId="1076"/>
          <ac:picMkLst>
            <pc:docMk/>
            <pc:sldMk cId="3187742933" sldId="272"/>
            <ac:picMk id="6" creationId="{ACF6AE15-3C2C-4354-A258-1F562D496065}"/>
          </ac:picMkLst>
        </pc:picChg>
        <pc:picChg chg="add del">
          <ac:chgData name="NTT NTT" userId="9a1c685e53b28a43" providerId="LiveId" clId="{B160088A-2ADB-4C15-A099-D021042B1F80}" dt="2019-10-14T07:55:03.063" v="834" actId="478"/>
          <ac:picMkLst>
            <pc:docMk/>
            <pc:sldMk cId="3187742933" sldId="272"/>
            <ac:picMk id="8" creationId="{0BADEB53-8A1E-412C-AB40-42F75B04FDA7}"/>
          </ac:picMkLst>
        </pc:picChg>
        <pc:picChg chg="add del mod">
          <ac:chgData name="NTT NTT" userId="9a1c685e53b28a43" providerId="LiveId" clId="{B160088A-2ADB-4C15-A099-D021042B1F80}" dt="2019-10-14T07:56:11.606" v="853" actId="478"/>
          <ac:picMkLst>
            <pc:docMk/>
            <pc:sldMk cId="3187742933" sldId="272"/>
            <ac:picMk id="9" creationId="{3E72145F-994A-4249-864E-EF4BB22C0DEE}"/>
          </ac:picMkLst>
        </pc:picChg>
        <pc:picChg chg="add del mod">
          <ac:chgData name="NTT NTT" userId="9a1c685e53b28a43" providerId="LiveId" clId="{B160088A-2ADB-4C15-A099-D021042B1F80}" dt="2019-10-14T08:04:10.723" v="1024" actId="1035"/>
          <ac:picMkLst>
            <pc:docMk/>
            <pc:sldMk cId="3187742933" sldId="272"/>
            <ac:picMk id="2050" creationId="{6C1C82E1-9247-4C36-92B2-FFF90E64D650}"/>
          </ac:picMkLst>
        </pc:picChg>
        <pc:picChg chg="add mod">
          <ac:chgData name="NTT NTT" userId="9a1c685e53b28a43" providerId="LiveId" clId="{B160088A-2ADB-4C15-A099-D021042B1F80}" dt="2019-10-14T08:04:10.723" v="1024" actId="1035"/>
          <ac:picMkLst>
            <pc:docMk/>
            <pc:sldMk cId="3187742933" sldId="272"/>
            <ac:picMk id="2052" creationId="{A1A794BD-D658-4340-8CB5-4A0F7B237E2D}"/>
          </ac:picMkLst>
        </pc:picChg>
      </pc:sldChg>
      <pc:sldChg chg="add del">
        <pc:chgData name="NTT NTT" userId="9a1c685e53b28a43" providerId="LiveId" clId="{B160088A-2ADB-4C15-A099-D021042B1F80}" dt="2019-10-14T07:50:37.680" v="697"/>
        <pc:sldMkLst>
          <pc:docMk/>
          <pc:sldMk cId="3118536122" sldId="72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190640-3CD4-4ACC-963B-CC81E30001D5}" type="doc">
      <dgm:prSet loTypeId="urn:microsoft.com/office/officeart/2005/8/layout/radial1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71BBB-79EC-46C0-9D93-9EB18B47E5C1}">
      <dgm:prSet phldrT="[Text]" custT="1"/>
      <dgm:spPr>
        <a:xfrm>
          <a:off x="2110237" y="969912"/>
          <a:ext cx="1880159" cy="980927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3200" b="1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VNSC</a:t>
          </a:r>
        </a:p>
      </dgm:t>
    </dgm:pt>
    <dgm:pt modelId="{F04EC369-7DE8-4C37-AFB1-A5AF2A6BECC7}" type="parTrans" cxnId="{7FA1AACB-9525-4ADB-A750-92ADE64FE51F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CE15E-1055-4259-87B9-4A078D20BBF9}" type="sibTrans" cxnId="{7FA1AACB-9525-4ADB-A750-92ADE64FE51F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9C0896-E999-4EF7-93A9-E90918DA524D}">
      <dgm:prSet phldrT="[Text]" custT="1"/>
      <dgm:spPr>
        <a:xfrm>
          <a:off x="2247543" y="2133487"/>
          <a:ext cx="1680707" cy="812742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algn="ctr">
            <a:buNone/>
          </a:pPr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Science and Education</a:t>
          </a:r>
        </a:p>
      </dgm:t>
    </dgm:pt>
    <dgm:pt modelId="{6AEEDA41-8AD3-43E9-8406-CCCB8FEA19EC}" type="parTrans" cxnId="{9588556B-4EEC-403A-B1F0-BA64955B7F48}">
      <dgm:prSet custT="1"/>
      <dgm:spPr>
        <a:xfrm rot="5280370">
          <a:off x="2979121" y="2030466"/>
          <a:ext cx="182897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82897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292DCB7A-AE4E-4282-A4A3-D387326F79E4}" type="sibTrans" cxnId="{9588556B-4EEC-403A-B1F0-BA64955B7F48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E06FC2-E677-4609-8DE7-7D7485BA41DE}">
      <dgm:prSet phldrT="[Text]" custT="1"/>
      <dgm:spPr>
        <a:xfrm>
          <a:off x="4157225" y="1080425"/>
          <a:ext cx="1858782" cy="80436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Technology</a:t>
          </a:r>
        </a:p>
      </dgm:t>
    </dgm:pt>
    <dgm:pt modelId="{8EC68909-A458-4DA1-86CC-0479D6138612}" type="parTrans" cxnId="{85419595-24A1-4325-A230-2493C1F8AE8D}">
      <dgm:prSet custT="1"/>
      <dgm:spPr>
        <a:xfrm rot="37528">
          <a:off x="3990186" y="1459864"/>
          <a:ext cx="167340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67340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28B551C-1821-428A-8941-7D972EAC7A60}" type="sibTrans" cxnId="{85419595-24A1-4325-A230-2493C1F8AE8D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36D984-292A-4374-AF67-D17F82620022}">
      <dgm:prSet phldrT="[Text]" custT="1"/>
      <dgm:spPr>
        <a:xfrm>
          <a:off x="2178881" y="0"/>
          <a:ext cx="1761323" cy="761786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Vietnam Space Center project</a:t>
          </a:r>
        </a:p>
      </dgm:t>
    </dgm:pt>
    <dgm:pt modelId="{6D7E4BE0-FF6A-467D-9425-133BD109D29B}" type="parTrans" cxnId="{E305F1E6-8CE1-4FCE-83C5-F705CAB05D73}">
      <dgm:prSet custT="1"/>
      <dgm:spPr>
        <a:xfrm rot="16229381">
          <a:off x="2951327" y="854164"/>
          <a:ext cx="208141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208141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FA10EEFB-00AC-4CDA-9DF4-DFF97978462F}" type="sibTrans" cxnId="{E305F1E6-8CE1-4FCE-83C5-F705CAB05D73}">
      <dgm:prSet/>
      <dgm:spPr/>
      <dgm:t>
        <a:bodyPr/>
        <a:lstStyle/>
        <a:p>
          <a:endParaRPr lang="en-US" sz="1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5C869-55A7-4725-9F14-BFA6CDC00B01}">
      <dgm:prSet phldrT="[Text]" custT="1"/>
      <dgm:spPr>
        <a:xfrm>
          <a:off x="0" y="1080684"/>
          <a:ext cx="1808061" cy="811273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400" b="1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Utilization</a:t>
          </a:r>
        </a:p>
      </dgm:t>
    </dgm:pt>
    <dgm:pt modelId="{C25BA411-D7F8-42C5-AFE3-6DE23F127655}" type="parTrans" cxnId="{E28BF14F-180B-4157-B8F4-1EFBAD65367B}">
      <dgm:prSet custT="1"/>
      <dgm:spPr>
        <a:xfrm rot="10758445">
          <a:off x="1807722" y="1461881"/>
          <a:ext cx="302778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302778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gm:spPr>
      <dgm:t>
        <a:bodyPr/>
        <a:lstStyle/>
        <a:p>
          <a:pPr>
            <a:buNone/>
          </a:pPr>
          <a:endParaRPr lang="en-US" sz="10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9E98C84-799C-4D35-BF93-4117C7797B8B}" type="sibTrans" cxnId="{E28BF14F-180B-4157-B8F4-1EFBAD65367B}">
      <dgm:prSet/>
      <dgm:spPr/>
      <dgm:t>
        <a:bodyPr/>
        <a:lstStyle/>
        <a:p>
          <a:endParaRPr lang="en-US" sz="1000"/>
        </a:p>
      </dgm:t>
    </dgm:pt>
    <dgm:pt modelId="{33C87227-0A05-40E7-8415-1D415E315588}" type="pres">
      <dgm:prSet presAssocID="{51190640-3CD4-4ACC-963B-CC81E30001D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6B678A8-68F9-478D-8EFB-610C5C5394EE}" type="pres">
      <dgm:prSet presAssocID="{0C671BBB-79EC-46C0-9D93-9EB18B47E5C1}" presName="centerShape" presStyleLbl="node0" presStyleIdx="0" presStyleCnt="1" custScaleX="231754" custScaleY="120912" custLinFactNeighborX="-2896"/>
      <dgm:spPr/>
    </dgm:pt>
    <dgm:pt modelId="{073A8FCB-AAFE-4748-8779-2C5EBCDD3B99}" type="pres">
      <dgm:prSet presAssocID="{6D7E4BE0-FF6A-467D-9425-133BD109D29B}" presName="Name9" presStyleLbl="parChTrans1D2" presStyleIdx="0" presStyleCnt="4"/>
      <dgm:spPr/>
    </dgm:pt>
    <dgm:pt modelId="{43B84423-E6D7-4642-871A-49D2D09F903A}" type="pres">
      <dgm:prSet presAssocID="{6D7E4BE0-FF6A-467D-9425-133BD109D29B}" presName="connTx" presStyleLbl="parChTrans1D2" presStyleIdx="0" presStyleCnt="4"/>
      <dgm:spPr/>
    </dgm:pt>
    <dgm:pt modelId="{0E38C03A-A4AF-4BF0-9331-1BB1F7C0AFF3}" type="pres">
      <dgm:prSet presAssocID="{6736D984-292A-4374-AF67-D17F82620022}" presName="node" presStyleLbl="node1" presStyleIdx="0" presStyleCnt="4" custScaleX="217106" custScaleY="93900" custRadScaleRad="113597" custRadScaleInc="-5515">
        <dgm:presLayoutVars>
          <dgm:bulletEnabled val="1"/>
        </dgm:presLayoutVars>
      </dgm:prSet>
      <dgm:spPr/>
    </dgm:pt>
    <dgm:pt modelId="{BAC27158-B408-43D7-94F9-B7D8C9CA1576}" type="pres">
      <dgm:prSet presAssocID="{8EC68909-A458-4DA1-86CC-0479D6138612}" presName="Name9" presStyleLbl="parChTrans1D2" presStyleIdx="1" presStyleCnt="4"/>
      <dgm:spPr/>
    </dgm:pt>
    <dgm:pt modelId="{CA2BE803-2C66-4716-8C1B-3F6EC67F9031}" type="pres">
      <dgm:prSet presAssocID="{8EC68909-A458-4DA1-86CC-0479D6138612}" presName="connTx" presStyleLbl="parChTrans1D2" presStyleIdx="1" presStyleCnt="4"/>
      <dgm:spPr/>
    </dgm:pt>
    <dgm:pt modelId="{E5F30ED7-D22F-4118-8DB5-2265D359B1D1}" type="pres">
      <dgm:prSet presAssocID="{2FE06FC2-E677-4609-8DE7-7D7485BA41DE}" presName="node" presStyleLbl="node1" presStyleIdx="1" presStyleCnt="4" custScaleX="229119" custScaleY="99148" custRadScaleRad="186928" custRadScaleInc="1433">
        <dgm:presLayoutVars>
          <dgm:bulletEnabled val="1"/>
        </dgm:presLayoutVars>
      </dgm:prSet>
      <dgm:spPr/>
    </dgm:pt>
    <dgm:pt modelId="{7C5A2F96-EE14-4EC8-9E06-BCC937C99E49}" type="pres">
      <dgm:prSet presAssocID="{6AEEDA41-8AD3-43E9-8406-CCCB8FEA19EC}" presName="Name9" presStyleLbl="parChTrans1D2" presStyleIdx="2" presStyleCnt="4"/>
      <dgm:spPr/>
    </dgm:pt>
    <dgm:pt modelId="{66FE8B84-0C17-4541-B5A0-EFA8FA954C82}" type="pres">
      <dgm:prSet presAssocID="{6AEEDA41-8AD3-43E9-8406-CCCB8FEA19EC}" presName="connTx" presStyleLbl="parChTrans1D2" presStyleIdx="2" presStyleCnt="4"/>
      <dgm:spPr/>
    </dgm:pt>
    <dgm:pt modelId="{25DA3DFC-B1DE-451F-8842-A9CCE36D7F06}" type="pres">
      <dgm:prSet presAssocID="{109C0896-E999-4EF7-93A9-E90918DA524D}" presName="node" presStyleLbl="node1" presStyleIdx="2" presStyleCnt="4" custScaleX="207169" custScaleY="100181" custRadScaleRad="130516" custRadScaleInc="2181">
        <dgm:presLayoutVars>
          <dgm:bulletEnabled val="1"/>
        </dgm:presLayoutVars>
      </dgm:prSet>
      <dgm:spPr/>
    </dgm:pt>
    <dgm:pt modelId="{1DC7CC7A-3CC2-49D9-BBA6-1232FF2150D6}" type="pres">
      <dgm:prSet presAssocID="{C25BA411-D7F8-42C5-AFE3-6DE23F127655}" presName="Name9" presStyleLbl="parChTrans1D2" presStyleIdx="3" presStyleCnt="4"/>
      <dgm:spPr/>
    </dgm:pt>
    <dgm:pt modelId="{548EEB64-D425-4355-A648-8816D6FF9A8E}" type="pres">
      <dgm:prSet presAssocID="{C25BA411-D7F8-42C5-AFE3-6DE23F127655}" presName="connTx" presStyleLbl="parChTrans1D2" presStyleIdx="3" presStyleCnt="4"/>
      <dgm:spPr/>
    </dgm:pt>
    <dgm:pt modelId="{B06A4170-1881-4389-94F2-4704FFA74E66}" type="pres">
      <dgm:prSet presAssocID="{D7A5C869-55A7-4725-9F14-BFA6CDC00B01}" presName="node" presStyleLbl="node1" presStyleIdx="3" presStyleCnt="4" custScaleX="222867" custRadScaleRad="223947" custRadScaleInc="-1396">
        <dgm:presLayoutVars>
          <dgm:bulletEnabled val="1"/>
        </dgm:presLayoutVars>
      </dgm:prSet>
      <dgm:spPr/>
    </dgm:pt>
  </dgm:ptLst>
  <dgm:cxnLst>
    <dgm:cxn modelId="{3B432216-1813-425F-BB04-5178986066DD}" type="presOf" srcId="{6736D984-292A-4374-AF67-D17F82620022}" destId="{0E38C03A-A4AF-4BF0-9331-1BB1F7C0AFF3}" srcOrd="0" destOrd="0" presId="urn:microsoft.com/office/officeart/2005/8/layout/radial1"/>
    <dgm:cxn modelId="{A949EB1B-C67B-4B4D-B358-111E28B85468}" type="presOf" srcId="{0C671BBB-79EC-46C0-9D93-9EB18B47E5C1}" destId="{66B678A8-68F9-478D-8EFB-610C5C5394EE}" srcOrd="0" destOrd="0" presId="urn:microsoft.com/office/officeart/2005/8/layout/radial1"/>
    <dgm:cxn modelId="{FA784B1F-E196-4DD2-A8E9-B3566D792CE1}" type="presOf" srcId="{6D7E4BE0-FF6A-467D-9425-133BD109D29B}" destId="{073A8FCB-AAFE-4748-8779-2C5EBCDD3B99}" srcOrd="0" destOrd="0" presId="urn:microsoft.com/office/officeart/2005/8/layout/radial1"/>
    <dgm:cxn modelId="{83F7B32C-AF7A-4F34-8BA8-951C9ACD057D}" type="presOf" srcId="{51190640-3CD4-4ACC-963B-CC81E30001D5}" destId="{33C87227-0A05-40E7-8415-1D415E315588}" srcOrd="0" destOrd="0" presId="urn:microsoft.com/office/officeart/2005/8/layout/radial1"/>
    <dgm:cxn modelId="{FF654244-570D-40F9-A22E-6091EFBF417C}" type="presOf" srcId="{109C0896-E999-4EF7-93A9-E90918DA524D}" destId="{25DA3DFC-B1DE-451F-8842-A9CCE36D7F06}" srcOrd="0" destOrd="0" presId="urn:microsoft.com/office/officeart/2005/8/layout/radial1"/>
    <dgm:cxn modelId="{64774B46-E7D6-4A68-978F-BCE9AF4CEF69}" type="presOf" srcId="{8EC68909-A458-4DA1-86CC-0479D6138612}" destId="{CA2BE803-2C66-4716-8C1B-3F6EC67F9031}" srcOrd="1" destOrd="0" presId="urn:microsoft.com/office/officeart/2005/8/layout/radial1"/>
    <dgm:cxn modelId="{9588556B-4EEC-403A-B1F0-BA64955B7F48}" srcId="{0C671BBB-79EC-46C0-9D93-9EB18B47E5C1}" destId="{109C0896-E999-4EF7-93A9-E90918DA524D}" srcOrd="2" destOrd="0" parTransId="{6AEEDA41-8AD3-43E9-8406-CCCB8FEA19EC}" sibTransId="{292DCB7A-AE4E-4282-A4A3-D387326F79E4}"/>
    <dgm:cxn modelId="{E619BC4C-C2C4-4551-A388-04857040FFC6}" type="presOf" srcId="{6AEEDA41-8AD3-43E9-8406-CCCB8FEA19EC}" destId="{66FE8B84-0C17-4541-B5A0-EFA8FA954C82}" srcOrd="1" destOrd="0" presId="urn:microsoft.com/office/officeart/2005/8/layout/radial1"/>
    <dgm:cxn modelId="{E28BF14F-180B-4157-B8F4-1EFBAD65367B}" srcId="{0C671BBB-79EC-46C0-9D93-9EB18B47E5C1}" destId="{D7A5C869-55A7-4725-9F14-BFA6CDC00B01}" srcOrd="3" destOrd="0" parTransId="{C25BA411-D7F8-42C5-AFE3-6DE23F127655}" sibTransId="{89E98C84-799C-4D35-BF93-4117C7797B8B}"/>
    <dgm:cxn modelId="{79A1DD73-141C-49CA-979B-35561A7D97E5}" type="presOf" srcId="{C25BA411-D7F8-42C5-AFE3-6DE23F127655}" destId="{548EEB64-D425-4355-A648-8816D6FF9A8E}" srcOrd="1" destOrd="0" presId="urn:microsoft.com/office/officeart/2005/8/layout/radial1"/>
    <dgm:cxn modelId="{85419595-24A1-4325-A230-2493C1F8AE8D}" srcId="{0C671BBB-79EC-46C0-9D93-9EB18B47E5C1}" destId="{2FE06FC2-E677-4609-8DE7-7D7485BA41DE}" srcOrd="1" destOrd="0" parTransId="{8EC68909-A458-4DA1-86CC-0479D6138612}" sibTransId="{F28B551C-1821-428A-8941-7D972EAC7A60}"/>
    <dgm:cxn modelId="{1B4A3CAB-3D9B-4FE7-81BB-A0669B55FBBC}" type="presOf" srcId="{6AEEDA41-8AD3-43E9-8406-CCCB8FEA19EC}" destId="{7C5A2F96-EE14-4EC8-9E06-BCC937C99E49}" srcOrd="0" destOrd="0" presId="urn:microsoft.com/office/officeart/2005/8/layout/radial1"/>
    <dgm:cxn modelId="{D86BD9BC-C5A8-4705-8F50-F5830837E745}" type="presOf" srcId="{8EC68909-A458-4DA1-86CC-0479D6138612}" destId="{BAC27158-B408-43D7-94F9-B7D8C9CA1576}" srcOrd="0" destOrd="0" presId="urn:microsoft.com/office/officeart/2005/8/layout/radial1"/>
    <dgm:cxn modelId="{D1321BBD-11F0-4B7C-86AF-08191D186000}" type="presOf" srcId="{2FE06FC2-E677-4609-8DE7-7D7485BA41DE}" destId="{E5F30ED7-D22F-4118-8DB5-2265D359B1D1}" srcOrd="0" destOrd="0" presId="urn:microsoft.com/office/officeart/2005/8/layout/radial1"/>
    <dgm:cxn modelId="{7FA1AACB-9525-4ADB-A750-92ADE64FE51F}" srcId="{51190640-3CD4-4ACC-963B-CC81E30001D5}" destId="{0C671BBB-79EC-46C0-9D93-9EB18B47E5C1}" srcOrd="0" destOrd="0" parTransId="{F04EC369-7DE8-4C37-AFB1-A5AF2A6BECC7}" sibTransId="{AAFCE15E-1055-4259-87B9-4A078D20BBF9}"/>
    <dgm:cxn modelId="{E305F1E6-8CE1-4FCE-83C5-F705CAB05D73}" srcId="{0C671BBB-79EC-46C0-9D93-9EB18B47E5C1}" destId="{6736D984-292A-4374-AF67-D17F82620022}" srcOrd="0" destOrd="0" parTransId="{6D7E4BE0-FF6A-467D-9425-133BD109D29B}" sibTransId="{FA10EEFB-00AC-4CDA-9DF4-DFF97978462F}"/>
    <dgm:cxn modelId="{8147D1EC-4BBF-4152-977E-C083474F1F40}" type="presOf" srcId="{D7A5C869-55A7-4725-9F14-BFA6CDC00B01}" destId="{B06A4170-1881-4389-94F2-4704FFA74E66}" srcOrd="0" destOrd="0" presId="urn:microsoft.com/office/officeart/2005/8/layout/radial1"/>
    <dgm:cxn modelId="{F094D9F1-B7B3-4385-94F9-D7F534C2E388}" type="presOf" srcId="{C25BA411-D7F8-42C5-AFE3-6DE23F127655}" destId="{1DC7CC7A-3CC2-49D9-BBA6-1232FF2150D6}" srcOrd="0" destOrd="0" presId="urn:microsoft.com/office/officeart/2005/8/layout/radial1"/>
    <dgm:cxn modelId="{511FBCF8-DCD9-433A-BE76-762CAC221478}" type="presOf" srcId="{6D7E4BE0-FF6A-467D-9425-133BD109D29B}" destId="{43B84423-E6D7-4642-871A-49D2D09F903A}" srcOrd="1" destOrd="0" presId="urn:microsoft.com/office/officeart/2005/8/layout/radial1"/>
    <dgm:cxn modelId="{CF8D535B-967D-4891-903E-B1F424A5B587}" type="presParOf" srcId="{33C87227-0A05-40E7-8415-1D415E315588}" destId="{66B678A8-68F9-478D-8EFB-610C5C5394EE}" srcOrd="0" destOrd="0" presId="urn:microsoft.com/office/officeart/2005/8/layout/radial1"/>
    <dgm:cxn modelId="{C9E80A4D-1A6D-49B9-A759-EA00B460E2D6}" type="presParOf" srcId="{33C87227-0A05-40E7-8415-1D415E315588}" destId="{073A8FCB-AAFE-4748-8779-2C5EBCDD3B99}" srcOrd="1" destOrd="0" presId="urn:microsoft.com/office/officeart/2005/8/layout/radial1"/>
    <dgm:cxn modelId="{3F3132A3-634E-40C5-A15A-3897E6F62A1B}" type="presParOf" srcId="{073A8FCB-AAFE-4748-8779-2C5EBCDD3B99}" destId="{43B84423-E6D7-4642-871A-49D2D09F903A}" srcOrd="0" destOrd="0" presId="urn:microsoft.com/office/officeart/2005/8/layout/radial1"/>
    <dgm:cxn modelId="{BCD4E487-1B2B-493E-BBDE-CCE474577C92}" type="presParOf" srcId="{33C87227-0A05-40E7-8415-1D415E315588}" destId="{0E38C03A-A4AF-4BF0-9331-1BB1F7C0AFF3}" srcOrd="2" destOrd="0" presId="urn:microsoft.com/office/officeart/2005/8/layout/radial1"/>
    <dgm:cxn modelId="{E51A8C12-6A8A-4797-BED4-C247783C3E2D}" type="presParOf" srcId="{33C87227-0A05-40E7-8415-1D415E315588}" destId="{BAC27158-B408-43D7-94F9-B7D8C9CA1576}" srcOrd="3" destOrd="0" presId="urn:microsoft.com/office/officeart/2005/8/layout/radial1"/>
    <dgm:cxn modelId="{49659652-2215-4443-B3C4-A4EA968C87B0}" type="presParOf" srcId="{BAC27158-B408-43D7-94F9-B7D8C9CA1576}" destId="{CA2BE803-2C66-4716-8C1B-3F6EC67F9031}" srcOrd="0" destOrd="0" presId="urn:microsoft.com/office/officeart/2005/8/layout/radial1"/>
    <dgm:cxn modelId="{679F31E4-6115-4EE9-84BC-AE4C50A57864}" type="presParOf" srcId="{33C87227-0A05-40E7-8415-1D415E315588}" destId="{E5F30ED7-D22F-4118-8DB5-2265D359B1D1}" srcOrd="4" destOrd="0" presId="urn:microsoft.com/office/officeart/2005/8/layout/radial1"/>
    <dgm:cxn modelId="{FBDAEA91-25F0-4A68-A8E0-08C3535FFC83}" type="presParOf" srcId="{33C87227-0A05-40E7-8415-1D415E315588}" destId="{7C5A2F96-EE14-4EC8-9E06-BCC937C99E49}" srcOrd="5" destOrd="0" presId="urn:microsoft.com/office/officeart/2005/8/layout/radial1"/>
    <dgm:cxn modelId="{06E41297-6175-4324-BFE7-D852346CE8C8}" type="presParOf" srcId="{7C5A2F96-EE14-4EC8-9E06-BCC937C99E49}" destId="{66FE8B84-0C17-4541-B5A0-EFA8FA954C82}" srcOrd="0" destOrd="0" presId="urn:microsoft.com/office/officeart/2005/8/layout/radial1"/>
    <dgm:cxn modelId="{67EF81FB-393F-4A6E-AB5B-77C9776E3623}" type="presParOf" srcId="{33C87227-0A05-40E7-8415-1D415E315588}" destId="{25DA3DFC-B1DE-451F-8842-A9CCE36D7F06}" srcOrd="6" destOrd="0" presId="urn:microsoft.com/office/officeart/2005/8/layout/radial1"/>
    <dgm:cxn modelId="{4556C8C0-7B9A-4454-A700-541C6A09949F}" type="presParOf" srcId="{33C87227-0A05-40E7-8415-1D415E315588}" destId="{1DC7CC7A-3CC2-49D9-BBA6-1232FF2150D6}" srcOrd="7" destOrd="0" presId="urn:microsoft.com/office/officeart/2005/8/layout/radial1"/>
    <dgm:cxn modelId="{C8FF3EA7-F96A-42BE-837D-FCB634650BB7}" type="presParOf" srcId="{1DC7CC7A-3CC2-49D9-BBA6-1232FF2150D6}" destId="{548EEB64-D425-4355-A648-8816D6FF9A8E}" srcOrd="0" destOrd="0" presId="urn:microsoft.com/office/officeart/2005/8/layout/radial1"/>
    <dgm:cxn modelId="{ABDFAF80-DC89-4EEA-874F-8B3091EDE185}" type="presParOf" srcId="{33C87227-0A05-40E7-8415-1D415E315588}" destId="{B06A4170-1881-4389-94F2-4704FFA74E66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787DCE-5263-4EF5-9E7B-7694B57A36C8}" type="doc">
      <dgm:prSet loTypeId="urn:microsoft.com/office/officeart/2005/8/layout/arrow2" loCatId="process" qsTypeId="urn:microsoft.com/office/officeart/2005/8/quickstyle/3d2" qsCatId="3D" csTypeId="urn:microsoft.com/office/officeart/2005/8/colors/accent1_2" csCatId="accent1" phldr="1"/>
      <dgm:spPr/>
    </dgm:pt>
    <dgm:pt modelId="{68755F5C-95E0-4E04-A11D-E665EC590E4A}">
      <dgm:prSet phldrT="[Text]" custT="1"/>
      <dgm:spPr/>
      <dgm:t>
        <a:bodyPr/>
        <a:lstStyle/>
        <a:p>
          <a:r>
            <a: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31</a:t>
          </a:r>
        </a:p>
      </dgm:t>
    </dgm:pt>
    <dgm:pt modelId="{CD7EBFA2-6806-4BF4-AECD-38C5343105F5}" type="parTrans" cxnId="{F05A9D8D-8C09-401B-B8E4-DB9140573F3B}">
      <dgm:prSet/>
      <dgm:spPr/>
      <dgm:t>
        <a:bodyPr/>
        <a:lstStyle/>
        <a:p>
          <a:endParaRPr lang="en-US"/>
        </a:p>
      </dgm:t>
    </dgm:pt>
    <dgm:pt modelId="{835E3695-741F-4C13-87FA-4BF5C98D9B37}" type="sibTrans" cxnId="{F05A9D8D-8C09-401B-B8E4-DB9140573F3B}">
      <dgm:prSet/>
      <dgm:spPr/>
      <dgm:t>
        <a:bodyPr/>
        <a:lstStyle/>
        <a:p>
          <a:endParaRPr lang="en-US"/>
        </a:p>
      </dgm:t>
    </dgm:pt>
    <dgm:pt modelId="{C97F12A5-FF7E-445D-80AE-888FD8B22C97}">
      <dgm:prSet phldrT="[Text]" custT="1"/>
      <dgm:spPr/>
      <dgm:t>
        <a:bodyPr/>
        <a:lstStyle/>
        <a:p>
          <a:r>
            <a: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77</a:t>
          </a:r>
        </a:p>
      </dgm:t>
    </dgm:pt>
    <dgm:pt modelId="{570A1163-D149-4D27-B35C-E57EF9D3C8F4}" type="parTrans" cxnId="{1F227396-7059-4D1E-802D-4E6C6B330412}">
      <dgm:prSet/>
      <dgm:spPr/>
      <dgm:t>
        <a:bodyPr/>
        <a:lstStyle/>
        <a:p>
          <a:endParaRPr lang="en-US"/>
        </a:p>
      </dgm:t>
    </dgm:pt>
    <dgm:pt modelId="{8D2ADAA6-1770-4E1A-942C-22D35F3799D5}" type="sibTrans" cxnId="{1F227396-7059-4D1E-802D-4E6C6B330412}">
      <dgm:prSet/>
      <dgm:spPr/>
      <dgm:t>
        <a:bodyPr/>
        <a:lstStyle/>
        <a:p>
          <a:endParaRPr lang="en-US"/>
        </a:p>
      </dgm:t>
    </dgm:pt>
    <dgm:pt modelId="{A98B6AB5-102B-415A-A5E3-E98C01A22EF7}">
      <dgm:prSet phldrT="[Text]" custT="1"/>
      <dgm:spPr/>
      <dgm:t>
        <a:bodyPr/>
        <a:lstStyle/>
        <a:p>
          <a:r>
            <a: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126</a:t>
          </a:r>
        </a:p>
      </dgm:t>
    </dgm:pt>
    <dgm:pt modelId="{5210036F-E475-4122-AD83-A51506EF8E33}" type="parTrans" cxnId="{15995954-242A-4BC0-B628-2D23B60E8B25}">
      <dgm:prSet/>
      <dgm:spPr/>
      <dgm:t>
        <a:bodyPr/>
        <a:lstStyle/>
        <a:p>
          <a:endParaRPr lang="en-US"/>
        </a:p>
      </dgm:t>
    </dgm:pt>
    <dgm:pt modelId="{4AF0CB2C-1E17-4FC4-875D-619F040C5E3B}" type="sibTrans" cxnId="{15995954-242A-4BC0-B628-2D23B60E8B25}">
      <dgm:prSet/>
      <dgm:spPr/>
      <dgm:t>
        <a:bodyPr/>
        <a:lstStyle/>
        <a:p>
          <a:endParaRPr lang="en-US"/>
        </a:p>
      </dgm:t>
    </dgm:pt>
    <dgm:pt modelId="{FAE957C4-9849-4982-94A2-4DBC7977A7E8}">
      <dgm:prSet phldrT="[Text]" custT="1"/>
      <dgm:spPr/>
      <dgm:t>
        <a:bodyPr/>
        <a:lstStyle/>
        <a:p>
          <a:r>
            <a: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150</a:t>
          </a:r>
        </a:p>
      </dgm:t>
    </dgm:pt>
    <dgm:pt modelId="{F5134E93-263B-4A61-AAE3-7428A88A6FAE}" type="parTrans" cxnId="{4452FD22-1E36-412F-9919-D156B01B7869}">
      <dgm:prSet/>
      <dgm:spPr/>
      <dgm:t>
        <a:bodyPr/>
        <a:lstStyle/>
        <a:p>
          <a:endParaRPr lang="en-US"/>
        </a:p>
      </dgm:t>
    </dgm:pt>
    <dgm:pt modelId="{84064A69-0E1C-4EC6-8A98-F36043A43653}" type="sibTrans" cxnId="{4452FD22-1E36-412F-9919-D156B01B7869}">
      <dgm:prSet/>
      <dgm:spPr/>
      <dgm:t>
        <a:bodyPr/>
        <a:lstStyle/>
        <a:p>
          <a:endParaRPr lang="en-US"/>
        </a:p>
      </dgm:t>
    </dgm:pt>
    <dgm:pt modelId="{6757EED9-4BE7-4C08-ACED-D2DEBAD4136D}">
      <dgm:prSet phldrT="[Text]" custT="1"/>
      <dgm:spPr/>
      <dgm:t>
        <a:bodyPr/>
        <a:lstStyle/>
        <a:p>
          <a:r>
            <a:rPr lang="en-US" sz="3200" b="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200</a:t>
          </a:r>
        </a:p>
      </dgm:t>
    </dgm:pt>
    <dgm:pt modelId="{B3ACAE7D-32D4-4040-AB01-4493D337E435}" type="parTrans" cxnId="{247F0226-E02A-4468-A455-6C3B9889694D}">
      <dgm:prSet/>
      <dgm:spPr/>
      <dgm:t>
        <a:bodyPr/>
        <a:lstStyle/>
        <a:p>
          <a:endParaRPr lang="en-US"/>
        </a:p>
      </dgm:t>
    </dgm:pt>
    <dgm:pt modelId="{E61B4784-4700-490B-95AF-40D653ED9A3C}" type="sibTrans" cxnId="{247F0226-E02A-4468-A455-6C3B9889694D}">
      <dgm:prSet/>
      <dgm:spPr/>
      <dgm:t>
        <a:bodyPr/>
        <a:lstStyle/>
        <a:p>
          <a:endParaRPr lang="en-US"/>
        </a:p>
      </dgm:t>
    </dgm:pt>
    <dgm:pt modelId="{3F4ED650-42C3-4479-9CE3-F1720A044167}" type="pres">
      <dgm:prSet presAssocID="{13787DCE-5263-4EF5-9E7B-7694B57A36C8}" presName="arrowDiagram" presStyleCnt="0">
        <dgm:presLayoutVars>
          <dgm:chMax val="5"/>
          <dgm:dir/>
          <dgm:resizeHandles val="exact"/>
        </dgm:presLayoutVars>
      </dgm:prSet>
      <dgm:spPr/>
    </dgm:pt>
    <dgm:pt modelId="{7FCAD418-2B7A-4504-94BD-6CA8382C2539}" type="pres">
      <dgm:prSet presAssocID="{13787DCE-5263-4EF5-9E7B-7694B57A36C8}" presName="arrow" presStyleLbl="bgShp" presStyleIdx="0" presStyleCnt="1"/>
      <dgm:spPr/>
    </dgm:pt>
    <dgm:pt modelId="{DBB4B5EB-7D21-4F4B-BE44-237CAF8A2673}" type="pres">
      <dgm:prSet presAssocID="{13787DCE-5263-4EF5-9E7B-7694B57A36C8}" presName="arrowDiagram5" presStyleCnt="0"/>
      <dgm:spPr/>
    </dgm:pt>
    <dgm:pt modelId="{16E04FE1-A277-4036-B0BD-7BBD33E7CD8E}" type="pres">
      <dgm:prSet presAssocID="{68755F5C-95E0-4E04-A11D-E665EC590E4A}" presName="bullet5a" presStyleLbl="node1" presStyleIdx="0" presStyleCnt="5"/>
      <dgm:spPr/>
    </dgm:pt>
    <dgm:pt modelId="{E8250638-864C-4929-A8A7-65CD0B2D1DA5}" type="pres">
      <dgm:prSet presAssocID="{68755F5C-95E0-4E04-A11D-E665EC590E4A}" presName="textBox5a" presStyleLbl="revTx" presStyleIdx="0" presStyleCnt="5" custLinFactNeighborX="3401" custLinFactNeighborY="8913">
        <dgm:presLayoutVars>
          <dgm:bulletEnabled val="1"/>
        </dgm:presLayoutVars>
      </dgm:prSet>
      <dgm:spPr/>
    </dgm:pt>
    <dgm:pt modelId="{581E38C3-5EE3-44CF-9180-F45B4D32F48F}" type="pres">
      <dgm:prSet presAssocID="{C97F12A5-FF7E-445D-80AE-888FD8B22C97}" presName="bullet5b" presStyleLbl="node1" presStyleIdx="1" presStyleCnt="5"/>
      <dgm:spPr/>
    </dgm:pt>
    <dgm:pt modelId="{AB4011DC-60FD-40ED-8328-903EEB7EEF4E}" type="pres">
      <dgm:prSet presAssocID="{C97F12A5-FF7E-445D-80AE-888FD8B22C97}" presName="textBox5b" presStyleLbl="revTx" presStyleIdx="1" presStyleCnt="5" custScaleY="28256" custLinFactNeighborY="-21068">
        <dgm:presLayoutVars>
          <dgm:bulletEnabled val="1"/>
        </dgm:presLayoutVars>
      </dgm:prSet>
      <dgm:spPr/>
    </dgm:pt>
    <dgm:pt modelId="{7EBC504C-120B-4B78-B794-5A274FE993E6}" type="pres">
      <dgm:prSet presAssocID="{A98B6AB5-102B-415A-A5E3-E98C01A22EF7}" presName="bullet5c" presStyleLbl="node1" presStyleIdx="2" presStyleCnt="5"/>
      <dgm:spPr/>
    </dgm:pt>
    <dgm:pt modelId="{7AA51B74-2FF9-4421-A98D-AA0A60B99547}" type="pres">
      <dgm:prSet presAssocID="{A98B6AB5-102B-415A-A5E3-E98C01A22EF7}" presName="textBox5c" presStyleLbl="revTx" presStyleIdx="2" presStyleCnt="5" custScaleX="60151" custScaleY="30983" custLinFactNeighborX="-37682" custLinFactNeighborY="-18731">
        <dgm:presLayoutVars>
          <dgm:bulletEnabled val="1"/>
        </dgm:presLayoutVars>
      </dgm:prSet>
      <dgm:spPr/>
    </dgm:pt>
    <dgm:pt modelId="{21410E55-8BFF-4A80-BDB8-2B4EB3A036D5}" type="pres">
      <dgm:prSet presAssocID="{FAE957C4-9849-4982-94A2-4DBC7977A7E8}" presName="bullet5d" presStyleLbl="node1" presStyleIdx="3" presStyleCnt="5"/>
      <dgm:spPr/>
    </dgm:pt>
    <dgm:pt modelId="{3C0EFFC7-08BD-4F37-8CD7-31AAEECB5465}" type="pres">
      <dgm:prSet presAssocID="{FAE957C4-9849-4982-94A2-4DBC7977A7E8}" presName="textBox5d" presStyleLbl="revTx" presStyleIdx="3" presStyleCnt="5" custScaleX="63637" custScaleY="19493" custLinFactNeighborX="-40909" custLinFactNeighborY="-23926">
        <dgm:presLayoutVars>
          <dgm:bulletEnabled val="1"/>
        </dgm:presLayoutVars>
      </dgm:prSet>
      <dgm:spPr/>
    </dgm:pt>
    <dgm:pt modelId="{49A23951-5923-4165-913E-A21D0E457026}" type="pres">
      <dgm:prSet presAssocID="{6757EED9-4BE7-4C08-ACED-D2DEBAD4136D}" presName="bullet5e" presStyleLbl="node1" presStyleIdx="4" presStyleCnt="5"/>
      <dgm:spPr/>
    </dgm:pt>
    <dgm:pt modelId="{7DD1FB94-84CF-4026-8276-5BD60BE562A3}" type="pres">
      <dgm:prSet presAssocID="{6757EED9-4BE7-4C08-ACED-D2DEBAD4136D}" presName="textBox5e" presStyleLbl="revTx" presStyleIdx="4" presStyleCnt="5" custScaleX="91227" custScaleY="23584" custLinFactNeighborX="-50000" custLinFactNeighborY="-20175">
        <dgm:presLayoutVars>
          <dgm:bulletEnabled val="1"/>
        </dgm:presLayoutVars>
      </dgm:prSet>
      <dgm:spPr/>
    </dgm:pt>
  </dgm:ptLst>
  <dgm:cxnLst>
    <dgm:cxn modelId="{E1BAE200-BD48-4F75-9207-5297C06889F2}" type="presOf" srcId="{13787DCE-5263-4EF5-9E7B-7694B57A36C8}" destId="{3F4ED650-42C3-4479-9CE3-F1720A044167}" srcOrd="0" destOrd="0" presId="urn:microsoft.com/office/officeart/2005/8/layout/arrow2"/>
    <dgm:cxn modelId="{4452FD22-1E36-412F-9919-D156B01B7869}" srcId="{13787DCE-5263-4EF5-9E7B-7694B57A36C8}" destId="{FAE957C4-9849-4982-94A2-4DBC7977A7E8}" srcOrd="3" destOrd="0" parTransId="{F5134E93-263B-4A61-AAE3-7428A88A6FAE}" sibTransId="{84064A69-0E1C-4EC6-8A98-F36043A43653}"/>
    <dgm:cxn modelId="{247F0226-E02A-4468-A455-6C3B9889694D}" srcId="{13787DCE-5263-4EF5-9E7B-7694B57A36C8}" destId="{6757EED9-4BE7-4C08-ACED-D2DEBAD4136D}" srcOrd="4" destOrd="0" parTransId="{B3ACAE7D-32D4-4040-AB01-4493D337E435}" sibTransId="{E61B4784-4700-490B-95AF-40D653ED9A3C}"/>
    <dgm:cxn modelId="{15995954-242A-4BC0-B628-2D23B60E8B25}" srcId="{13787DCE-5263-4EF5-9E7B-7694B57A36C8}" destId="{A98B6AB5-102B-415A-A5E3-E98C01A22EF7}" srcOrd="2" destOrd="0" parTransId="{5210036F-E475-4122-AD83-A51506EF8E33}" sibTransId="{4AF0CB2C-1E17-4FC4-875D-619F040C5E3B}"/>
    <dgm:cxn modelId="{9178AB59-9514-4571-8BE4-40EC36567266}" type="presOf" srcId="{FAE957C4-9849-4982-94A2-4DBC7977A7E8}" destId="{3C0EFFC7-08BD-4F37-8CD7-31AAEECB5465}" srcOrd="0" destOrd="0" presId="urn:microsoft.com/office/officeart/2005/8/layout/arrow2"/>
    <dgm:cxn modelId="{70F1C585-C174-4034-B4C9-FBF91073BD63}" type="presOf" srcId="{C97F12A5-FF7E-445D-80AE-888FD8B22C97}" destId="{AB4011DC-60FD-40ED-8328-903EEB7EEF4E}" srcOrd="0" destOrd="0" presId="urn:microsoft.com/office/officeart/2005/8/layout/arrow2"/>
    <dgm:cxn modelId="{F05A9D8D-8C09-401B-B8E4-DB9140573F3B}" srcId="{13787DCE-5263-4EF5-9E7B-7694B57A36C8}" destId="{68755F5C-95E0-4E04-A11D-E665EC590E4A}" srcOrd="0" destOrd="0" parTransId="{CD7EBFA2-6806-4BF4-AECD-38C5343105F5}" sibTransId="{835E3695-741F-4C13-87FA-4BF5C98D9B37}"/>
    <dgm:cxn modelId="{1F227396-7059-4D1E-802D-4E6C6B330412}" srcId="{13787DCE-5263-4EF5-9E7B-7694B57A36C8}" destId="{C97F12A5-FF7E-445D-80AE-888FD8B22C97}" srcOrd="1" destOrd="0" parTransId="{570A1163-D149-4D27-B35C-E57EF9D3C8F4}" sibTransId="{8D2ADAA6-1770-4E1A-942C-22D35F3799D5}"/>
    <dgm:cxn modelId="{D0133A9F-A84F-4875-A199-F862AAE4BCBC}" type="presOf" srcId="{68755F5C-95E0-4E04-A11D-E665EC590E4A}" destId="{E8250638-864C-4929-A8A7-65CD0B2D1DA5}" srcOrd="0" destOrd="0" presId="urn:microsoft.com/office/officeart/2005/8/layout/arrow2"/>
    <dgm:cxn modelId="{67EF24A3-2037-4503-97AF-1DE610947730}" type="presOf" srcId="{A98B6AB5-102B-415A-A5E3-E98C01A22EF7}" destId="{7AA51B74-2FF9-4421-A98D-AA0A60B99547}" srcOrd="0" destOrd="0" presId="urn:microsoft.com/office/officeart/2005/8/layout/arrow2"/>
    <dgm:cxn modelId="{975860E9-9235-43F7-AC19-B0C7290C87F9}" type="presOf" srcId="{6757EED9-4BE7-4C08-ACED-D2DEBAD4136D}" destId="{7DD1FB94-84CF-4026-8276-5BD60BE562A3}" srcOrd="0" destOrd="0" presId="urn:microsoft.com/office/officeart/2005/8/layout/arrow2"/>
    <dgm:cxn modelId="{71460C15-25C2-4CC2-B00F-17AC93A0EC9A}" type="presParOf" srcId="{3F4ED650-42C3-4479-9CE3-F1720A044167}" destId="{7FCAD418-2B7A-4504-94BD-6CA8382C2539}" srcOrd="0" destOrd="0" presId="urn:microsoft.com/office/officeart/2005/8/layout/arrow2"/>
    <dgm:cxn modelId="{04316797-B79D-4EF9-A631-72A0C7669D42}" type="presParOf" srcId="{3F4ED650-42C3-4479-9CE3-F1720A044167}" destId="{DBB4B5EB-7D21-4F4B-BE44-237CAF8A2673}" srcOrd="1" destOrd="0" presId="urn:microsoft.com/office/officeart/2005/8/layout/arrow2"/>
    <dgm:cxn modelId="{AD3C7A62-BDA5-4AFF-9751-E418101D48A8}" type="presParOf" srcId="{DBB4B5EB-7D21-4F4B-BE44-237CAF8A2673}" destId="{16E04FE1-A277-4036-B0BD-7BBD33E7CD8E}" srcOrd="0" destOrd="0" presId="urn:microsoft.com/office/officeart/2005/8/layout/arrow2"/>
    <dgm:cxn modelId="{CD235AC5-9638-40E5-98E5-9516BCBEC1BB}" type="presParOf" srcId="{DBB4B5EB-7D21-4F4B-BE44-237CAF8A2673}" destId="{E8250638-864C-4929-A8A7-65CD0B2D1DA5}" srcOrd="1" destOrd="0" presId="urn:microsoft.com/office/officeart/2005/8/layout/arrow2"/>
    <dgm:cxn modelId="{61F0B38F-BF41-40D8-99B8-532CACC59BF8}" type="presParOf" srcId="{DBB4B5EB-7D21-4F4B-BE44-237CAF8A2673}" destId="{581E38C3-5EE3-44CF-9180-F45B4D32F48F}" srcOrd="2" destOrd="0" presId="urn:microsoft.com/office/officeart/2005/8/layout/arrow2"/>
    <dgm:cxn modelId="{DF731954-D75C-4D8E-A2A7-21939E5C837B}" type="presParOf" srcId="{DBB4B5EB-7D21-4F4B-BE44-237CAF8A2673}" destId="{AB4011DC-60FD-40ED-8328-903EEB7EEF4E}" srcOrd="3" destOrd="0" presId="urn:microsoft.com/office/officeart/2005/8/layout/arrow2"/>
    <dgm:cxn modelId="{894DEC15-45D0-4A25-A108-E1E3000B8774}" type="presParOf" srcId="{DBB4B5EB-7D21-4F4B-BE44-237CAF8A2673}" destId="{7EBC504C-120B-4B78-B794-5A274FE993E6}" srcOrd="4" destOrd="0" presId="urn:microsoft.com/office/officeart/2005/8/layout/arrow2"/>
    <dgm:cxn modelId="{E9CF18F6-E6A3-482D-8AD4-E6F31812D197}" type="presParOf" srcId="{DBB4B5EB-7D21-4F4B-BE44-237CAF8A2673}" destId="{7AA51B74-2FF9-4421-A98D-AA0A60B99547}" srcOrd="5" destOrd="0" presId="urn:microsoft.com/office/officeart/2005/8/layout/arrow2"/>
    <dgm:cxn modelId="{1CE8B273-8E42-402D-965E-5D150332C203}" type="presParOf" srcId="{DBB4B5EB-7D21-4F4B-BE44-237CAF8A2673}" destId="{21410E55-8BFF-4A80-BDB8-2B4EB3A036D5}" srcOrd="6" destOrd="0" presId="urn:microsoft.com/office/officeart/2005/8/layout/arrow2"/>
    <dgm:cxn modelId="{201640BA-8AB3-4796-8231-8E63B96DBD1B}" type="presParOf" srcId="{DBB4B5EB-7D21-4F4B-BE44-237CAF8A2673}" destId="{3C0EFFC7-08BD-4F37-8CD7-31AAEECB5465}" srcOrd="7" destOrd="0" presId="urn:microsoft.com/office/officeart/2005/8/layout/arrow2"/>
    <dgm:cxn modelId="{06D20FE7-ED6C-45C6-86F8-4ED16E0CACAB}" type="presParOf" srcId="{DBB4B5EB-7D21-4F4B-BE44-237CAF8A2673}" destId="{49A23951-5923-4165-913E-A21D0E457026}" srcOrd="8" destOrd="0" presId="urn:microsoft.com/office/officeart/2005/8/layout/arrow2"/>
    <dgm:cxn modelId="{1334A45A-7050-4FD1-8F49-AEE2FC04D3DC}" type="presParOf" srcId="{DBB4B5EB-7D21-4F4B-BE44-237CAF8A2673}" destId="{7DD1FB94-84CF-4026-8276-5BD60BE562A3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CC125F-B392-47C3-9664-6268C37963BF}" type="doc">
      <dgm:prSet loTypeId="urn:microsoft.com/office/officeart/2005/8/layout/arrow2" loCatId="process" qsTypeId="urn:microsoft.com/office/officeart/2005/8/quickstyle/simple1" qsCatId="simple" csTypeId="urn:microsoft.com/office/officeart/2005/8/colors/accent2_2" csCatId="accent2" phldr="1"/>
      <dgm:spPr/>
    </dgm:pt>
    <dgm:pt modelId="{C8FD866F-5B8D-4FAC-B994-AF71E752759B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2011 Start</a:t>
          </a:r>
        </a:p>
      </dgm:t>
    </dgm:pt>
    <dgm:pt modelId="{FC6E53EA-8A9F-4B2B-A2AE-05AF43E447FC}" type="parTrans" cxnId="{6B27A620-E39F-4FC9-9BD8-D3CA0A10EF8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DCEE3A-99C7-4FE9-9104-B599A7AF6616}" type="sibTrans" cxnId="{6B27A620-E39F-4FC9-9BD8-D3CA0A10EF8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F5B198-855C-4FC8-A6E7-5BF52E58AD0B}">
      <dgm:prSet phldrT="[Text]" phldr="1"/>
      <dgm:spPr/>
      <dgm:t>
        <a:bodyPr/>
        <a:lstStyle/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5BDB3E-9E44-4824-A2F7-273EF31BFF1D}" type="parTrans" cxnId="{66710B55-AE5F-4E8B-8B83-ED337B8F5E9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37B528-C4C2-438E-BC67-8B1925A63556}" type="sibTrans" cxnId="{66710B55-AE5F-4E8B-8B83-ED337B8F5E9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ED0FA-D42D-424E-907F-02719BE696F9}">
      <dgm:prSet phldrT="[Text]" phldr="1"/>
      <dgm:spPr/>
      <dgm:t>
        <a:bodyPr/>
        <a:lstStyle/>
        <a:p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E58EDD-1AC9-48F5-ACB6-7267EC3278B6}" type="parTrans" cxnId="{77BCE1A1-844A-49F6-83FF-44900B7BF954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97B2A0-1AEE-4842-BF08-C98844A026FD}" type="sibTrans" cxnId="{77BCE1A1-844A-49F6-83FF-44900B7BF954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E6C065-7BB5-49BE-BA5D-1E3652DAB1E6}">
      <dgm:prSet phldrT="[Text]" custT="1"/>
      <dgm:spPr/>
      <dgm:t>
        <a:bodyPr/>
        <a:lstStyle/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b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(1 kg)</a:t>
          </a:r>
        </a:p>
      </dgm:t>
    </dgm:pt>
    <dgm:pt modelId="{180C1F1A-83D3-4F73-B3EB-D5E66605CE93}" type="parTrans" cxnId="{9E08E37D-B1FF-4B54-BEB0-A72DB4A6A86E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DB2F4D-E831-4940-8EB4-E2F3D011EDB7}" type="sibTrans" cxnId="{9E08E37D-B1FF-4B54-BEB0-A72DB4A6A86E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742D0-7A25-4797-B505-38E44E4260B6}">
      <dgm:prSet phldrT="[Text]" custT="1"/>
      <dgm:spPr/>
      <dgm:t>
        <a:bodyPr/>
        <a:lstStyle/>
        <a:p>
          <a:pPr algn="l"/>
          <a:endParaRPr lang="en-US" sz="1050" b="1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ctr"/>
          <a:r>
            <a:rPr 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2017-2020</a:t>
          </a:r>
          <a:br>
            <a:rPr 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(4-6 kg)</a:t>
          </a:r>
        </a:p>
      </dgm:t>
    </dgm:pt>
    <dgm:pt modelId="{0185D774-452E-4D60-B095-0F0E742804BA}" type="parTrans" cxnId="{EF21B8D8-2E29-413D-B1EE-4D6180C6F9D2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263161-A14C-4C07-9417-CCD632F4D99A}" type="sibTrans" cxnId="{EF21B8D8-2E29-413D-B1EE-4D6180C6F9D2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E5374E-6FCC-43E3-B8CF-10621DCC8398}">
      <dgm:prSet phldrT="[Text]" custT="1"/>
      <dgm:spPr/>
      <dgm:t>
        <a:bodyPr/>
        <a:lstStyle/>
        <a:p>
          <a:endParaRPr lang="en-US" sz="900" b="1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2013-2018</a:t>
          </a:r>
          <a:b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>
              <a:latin typeface="Arial" panose="020B0604020202020204" pitchFamily="34" charset="0"/>
              <a:cs typeface="Arial" panose="020B0604020202020204" pitchFamily="34" charset="0"/>
            </a:rPr>
            <a:t>(50 kg)</a:t>
          </a:r>
        </a:p>
      </dgm:t>
    </dgm:pt>
    <dgm:pt modelId="{3590D244-7AC1-438B-8D9E-675799C6B35E}" type="parTrans" cxnId="{2529646C-E4FC-4A6A-980E-EB5D5456705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67B574-79C6-4B23-A158-31FFB7347782}" type="sibTrans" cxnId="{2529646C-E4FC-4A6A-980E-EB5D54567057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74F9E3-F52A-431D-80FD-F07354B54C92}">
      <dgm:prSet phldrT="[Text]" custT="1"/>
      <dgm:spPr/>
      <dgm:t>
        <a:bodyPr/>
        <a:lstStyle/>
        <a:p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2019-2023</a:t>
          </a:r>
          <a:b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(600 kg)</a:t>
          </a:r>
        </a:p>
      </dgm:t>
    </dgm:pt>
    <dgm:pt modelId="{4DFF9F95-E19A-46CF-8253-EEBFFC72FDD0}" type="parTrans" cxnId="{4E14B074-C5D9-4AAD-BB08-76EC917B72B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7EAF7F-C898-425F-8249-0202BD76B693}" type="sibTrans" cxnId="{4E14B074-C5D9-4AAD-BB08-76EC917B72B3}">
      <dgm:prSet/>
      <dgm:spPr/>
      <dgm:t>
        <a:bodyPr/>
        <a:lstStyle/>
        <a:p>
          <a:endParaRPr lang="en-US" sz="14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1AF093-6406-4617-841B-2CBD7AE0AF48}" type="pres">
      <dgm:prSet presAssocID="{D0CC125F-B392-47C3-9664-6268C37963BF}" presName="arrowDiagram" presStyleCnt="0">
        <dgm:presLayoutVars>
          <dgm:chMax val="5"/>
          <dgm:dir/>
          <dgm:resizeHandles val="exact"/>
        </dgm:presLayoutVars>
      </dgm:prSet>
      <dgm:spPr/>
    </dgm:pt>
    <dgm:pt modelId="{657CE6DF-EE3F-491B-848E-A204AC5A7461}" type="pres">
      <dgm:prSet presAssocID="{D0CC125F-B392-47C3-9664-6268C37963BF}" presName="arrow" presStyleLbl="bgShp" presStyleIdx="0" presStyleCnt="1" custScaleX="105061" custLinFactNeighborX="-1936" custLinFactNeighborY="-35270"/>
      <dgm:spPr/>
    </dgm:pt>
    <dgm:pt modelId="{EE2F3C02-704C-4628-B3E4-7DF3A1AEDE51}" type="pres">
      <dgm:prSet presAssocID="{D0CC125F-B392-47C3-9664-6268C37963BF}" presName="arrowDiagram5" presStyleCnt="0"/>
      <dgm:spPr/>
    </dgm:pt>
    <dgm:pt modelId="{5360F8B8-9698-4A6A-85A6-B0CDBB039D69}" type="pres">
      <dgm:prSet presAssocID="{C8FD866F-5B8D-4FAC-B994-AF71E752759B}" presName="bullet5a" presStyleLbl="node1" presStyleIdx="0" presStyleCnt="5"/>
      <dgm:spPr/>
    </dgm:pt>
    <dgm:pt modelId="{262F730E-5CEC-4619-B35F-F5809C14BC8A}" type="pres">
      <dgm:prSet presAssocID="{C8FD866F-5B8D-4FAC-B994-AF71E752759B}" presName="textBox5a" presStyleLbl="revTx" presStyleIdx="0" presStyleCnt="5">
        <dgm:presLayoutVars>
          <dgm:bulletEnabled val="1"/>
        </dgm:presLayoutVars>
      </dgm:prSet>
      <dgm:spPr/>
    </dgm:pt>
    <dgm:pt modelId="{E6F50584-5D62-4634-825A-2AB49531E78B}" type="pres">
      <dgm:prSet presAssocID="{BDE6C065-7BB5-49BE-BA5D-1E3652DAB1E6}" presName="bullet5b" presStyleLbl="node1" presStyleIdx="1" presStyleCnt="5"/>
      <dgm:spPr/>
    </dgm:pt>
    <dgm:pt modelId="{96233ADF-C016-45A3-B07A-FAC4DEF05B87}" type="pres">
      <dgm:prSet presAssocID="{BDE6C065-7BB5-49BE-BA5D-1E3652DAB1E6}" presName="textBox5b" presStyleLbl="revTx" presStyleIdx="1" presStyleCnt="5">
        <dgm:presLayoutVars>
          <dgm:bulletEnabled val="1"/>
        </dgm:presLayoutVars>
      </dgm:prSet>
      <dgm:spPr/>
    </dgm:pt>
    <dgm:pt modelId="{4FB8945B-95AD-4857-B914-6140C5838EE9}" type="pres">
      <dgm:prSet presAssocID="{22F742D0-7A25-4797-B505-38E44E4260B6}" presName="bullet5c" presStyleLbl="node1" presStyleIdx="2" presStyleCnt="5"/>
      <dgm:spPr/>
    </dgm:pt>
    <dgm:pt modelId="{2F1DCF85-668E-492B-992E-4F8DDBF62829}" type="pres">
      <dgm:prSet presAssocID="{22F742D0-7A25-4797-B505-38E44E4260B6}" presName="textBox5c" presStyleLbl="revTx" presStyleIdx="2" presStyleCnt="5" custScaleX="121879" custScaleY="39761" custLinFactNeighborX="-10339" custLinFactNeighborY="-36306">
        <dgm:presLayoutVars>
          <dgm:bulletEnabled val="1"/>
        </dgm:presLayoutVars>
      </dgm:prSet>
      <dgm:spPr/>
    </dgm:pt>
    <dgm:pt modelId="{B696D6D5-F857-4365-93A9-0D51EF6541E0}" type="pres">
      <dgm:prSet presAssocID="{48E5374E-6FCC-43E3-B8CF-10621DCC8398}" presName="bullet5d" presStyleLbl="node1" presStyleIdx="3" presStyleCnt="5"/>
      <dgm:spPr/>
    </dgm:pt>
    <dgm:pt modelId="{CE75D46F-5426-45F3-9EFA-2B706FF795CD}" type="pres">
      <dgm:prSet presAssocID="{48E5374E-6FCC-43E3-B8CF-10621DCC8398}" presName="textBox5d" presStyleLbl="revTx" presStyleIdx="3" presStyleCnt="5">
        <dgm:presLayoutVars>
          <dgm:bulletEnabled val="1"/>
        </dgm:presLayoutVars>
      </dgm:prSet>
      <dgm:spPr/>
    </dgm:pt>
    <dgm:pt modelId="{F4181A40-4AB2-4F8F-8F73-5A020F4AC84E}" type="pres">
      <dgm:prSet presAssocID="{9D74F9E3-F52A-431D-80FD-F07354B54C92}" presName="bullet5e" presStyleLbl="node1" presStyleIdx="4" presStyleCnt="5"/>
      <dgm:spPr/>
    </dgm:pt>
    <dgm:pt modelId="{31D40980-5877-41A5-AFA3-33818C536DFD}" type="pres">
      <dgm:prSet presAssocID="{9D74F9E3-F52A-431D-80FD-F07354B54C92}" presName="textBox5e" presStyleLbl="revTx" presStyleIdx="4" presStyleCnt="5" custLinFactNeighborX="545" custLinFactNeighborY="-4879">
        <dgm:presLayoutVars>
          <dgm:bulletEnabled val="1"/>
        </dgm:presLayoutVars>
      </dgm:prSet>
      <dgm:spPr/>
    </dgm:pt>
  </dgm:ptLst>
  <dgm:cxnLst>
    <dgm:cxn modelId="{E827571C-9104-4B4E-B348-85D9DE038FC5}" type="presOf" srcId="{C8FD866F-5B8D-4FAC-B994-AF71E752759B}" destId="{262F730E-5CEC-4619-B35F-F5809C14BC8A}" srcOrd="0" destOrd="0" presId="urn:microsoft.com/office/officeart/2005/8/layout/arrow2"/>
    <dgm:cxn modelId="{6B27A620-E39F-4FC9-9BD8-D3CA0A10EF83}" srcId="{D0CC125F-B392-47C3-9664-6268C37963BF}" destId="{C8FD866F-5B8D-4FAC-B994-AF71E752759B}" srcOrd="0" destOrd="0" parTransId="{FC6E53EA-8A9F-4B2B-A2AE-05AF43E447FC}" sibTransId="{F6DCEE3A-99C7-4FE9-9104-B599A7AF6616}"/>
    <dgm:cxn modelId="{2529646C-E4FC-4A6A-980E-EB5D54567057}" srcId="{D0CC125F-B392-47C3-9664-6268C37963BF}" destId="{48E5374E-6FCC-43E3-B8CF-10621DCC8398}" srcOrd="3" destOrd="0" parTransId="{3590D244-7AC1-438B-8D9E-675799C6B35E}" sibTransId="{4F67B574-79C6-4B23-A158-31FFB7347782}"/>
    <dgm:cxn modelId="{4E14B074-C5D9-4AAD-BB08-76EC917B72B3}" srcId="{D0CC125F-B392-47C3-9664-6268C37963BF}" destId="{9D74F9E3-F52A-431D-80FD-F07354B54C92}" srcOrd="4" destOrd="0" parTransId="{4DFF9F95-E19A-46CF-8253-EEBFFC72FDD0}" sibTransId="{177EAF7F-C898-425F-8249-0202BD76B693}"/>
    <dgm:cxn modelId="{66710B55-AE5F-4E8B-8B83-ED337B8F5E97}" srcId="{D0CC125F-B392-47C3-9664-6268C37963BF}" destId="{A7F5B198-855C-4FC8-A6E7-5BF52E58AD0B}" srcOrd="5" destOrd="0" parTransId="{825BDB3E-9E44-4824-A2F7-273EF31BFF1D}" sibTransId="{E737B528-C4C2-438E-BC67-8B1925A63556}"/>
    <dgm:cxn modelId="{47AF937D-8BEE-4C9F-B4CE-55BFAA858B4B}" type="presOf" srcId="{D0CC125F-B392-47C3-9664-6268C37963BF}" destId="{A01AF093-6406-4617-841B-2CBD7AE0AF48}" srcOrd="0" destOrd="0" presId="urn:microsoft.com/office/officeart/2005/8/layout/arrow2"/>
    <dgm:cxn modelId="{9E08E37D-B1FF-4B54-BEB0-A72DB4A6A86E}" srcId="{D0CC125F-B392-47C3-9664-6268C37963BF}" destId="{BDE6C065-7BB5-49BE-BA5D-1E3652DAB1E6}" srcOrd="1" destOrd="0" parTransId="{180C1F1A-83D3-4F73-B3EB-D5E66605CE93}" sibTransId="{ADDB2F4D-E831-4940-8EB4-E2F3D011EDB7}"/>
    <dgm:cxn modelId="{77BCE1A1-844A-49F6-83FF-44900B7BF954}" srcId="{D0CC125F-B392-47C3-9664-6268C37963BF}" destId="{03DED0FA-D42D-424E-907F-02719BE696F9}" srcOrd="6" destOrd="0" parTransId="{81E58EDD-1AC9-48F5-ACB6-7267EC3278B6}" sibTransId="{BE97B2A0-1AEE-4842-BF08-C98844A026FD}"/>
    <dgm:cxn modelId="{D22605A6-42C2-44FC-BAF1-6751893D6A09}" type="presOf" srcId="{22F742D0-7A25-4797-B505-38E44E4260B6}" destId="{2F1DCF85-668E-492B-992E-4F8DDBF62829}" srcOrd="0" destOrd="0" presId="urn:microsoft.com/office/officeart/2005/8/layout/arrow2"/>
    <dgm:cxn modelId="{5E3699CD-C58D-4638-A97A-8C44DE9C540F}" type="presOf" srcId="{BDE6C065-7BB5-49BE-BA5D-1E3652DAB1E6}" destId="{96233ADF-C016-45A3-B07A-FAC4DEF05B87}" srcOrd="0" destOrd="0" presId="urn:microsoft.com/office/officeart/2005/8/layout/arrow2"/>
    <dgm:cxn modelId="{EF21B8D8-2E29-413D-B1EE-4D6180C6F9D2}" srcId="{D0CC125F-B392-47C3-9664-6268C37963BF}" destId="{22F742D0-7A25-4797-B505-38E44E4260B6}" srcOrd="2" destOrd="0" parTransId="{0185D774-452E-4D60-B095-0F0E742804BA}" sibTransId="{EC263161-A14C-4C07-9417-CCD632F4D99A}"/>
    <dgm:cxn modelId="{CD9271E6-6732-401E-B0FF-9D97FBE04ADB}" type="presOf" srcId="{48E5374E-6FCC-43E3-B8CF-10621DCC8398}" destId="{CE75D46F-5426-45F3-9EFA-2B706FF795CD}" srcOrd="0" destOrd="0" presId="urn:microsoft.com/office/officeart/2005/8/layout/arrow2"/>
    <dgm:cxn modelId="{1F2622E7-41FF-4191-9E07-55F79DF5C8DB}" type="presOf" srcId="{9D74F9E3-F52A-431D-80FD-F07354B54C92}" destId="{31D40980-5877-41A5-AFA3-33818C536DFD}" srcOrd="0" destOrd="0" presId="urn:microsoft.com/office/officeart/2005/8/layout/arrow2"/>
    <dgm:cxn modelId="{24F2D1AD-4F72-406F-BF51-16043D1CBC23}" type="presParOf" srcId="{A01AF093-6406-4617-841B-2CBD7AE0AF48}" destId="{657CE6DF-EE3F-491B-848E-A204AC5A7461}" srcOrd="0" destOrd="0" presId="urn:microsoft.com/office/officeart/2005/8/layout/arrow2"/>
    <dgm:cxn modelId="{DEF595F8-AC31-42BF-B0C1-B15E8A6529BD}" type="presParOf" srcId="{A01AF093-6406-4617-841B-2CBD7AE0AF48}" destId="{EE2F3C02-704C-4628-B3E4-7DF3A1AEDE51}" srcOrd="1" destOrd="0" presId="urn:microsoft.com/office/officeart/2005/8/layout/arrow2"/>
    <dgm:cxn modelId="{0C35FBB2-B7CE-481F-9543-EF1666FFA60B}" type="presParOf" srcId="{EE2F3C02-704C-4628-B3E4-7DF3A1AEDE51}" destId="{5360F8B8-9698-4A6A-85A6-B0CDBB039D69}" srcOrd="0" destOrd="0" presId="urn:microsoft.com/office/officeart/2005/8/layout/arrow2"/>
    <dgm:cxn modelId="{768E85BA-1A40-4919-9786-4C45A06ACCF2}" type="presParOf" srcId="{EE2F3C02-704C-4628-B3E4-7DF3A1AEDE51}" destId="{262F730E-5CEC-4619-B35F-F5809C14BC8A}" srcOrd="1" destOrd="0" presId="urn:microsoft.com/office/officeart/2005/8/layout/arrow2"/>
    <dgm:cxn modelId="{EB6D8D46-262F-4C91-B3FC-BB9868E56C2D}" type="presParOf" srcId="{EE2F3C02-704C-4628-B3E4-7DF3A1AEDE51}" destId="{E6F50584-5D62-4634-825A-2AB49531E78B}" srcOrd="2" destOrd="0" presId="urn:microsoft.com/office/officeart/2005/8/layout/arrow2"/>
    <dgm:cxn modelId="{F3AF3136-8EC8-4FA2-8BE3-0F6DB8CEADD3}" type="presParOf" srcId="{EE2F3C02-704C-4628-B3E4-7DF3A1AEDE51}" destId="{96233ADF-C016-45A3-B07A-FAC4DEF05B87}" srcOrd="3" destOrd="0" presId="urn:microsoft.com/office/officeart/2005/8/layout/arrow2"/>
    <dgm:cxn modelId="{00A5EFDA-39F1-450F-81CE-EAC18AAFE477}" type="presParOf" srcId="{EE2F3C02-704C-4628-B3E4-7DF3A1AEDE51}" destId="{4FB8945B-95AD-4857-B914-6140C5838EE9}" srcOrd="4" destOrd="0" presId="urn:microsoft.com/office/officeart/2005/8/layout/arrow2"/>
    <dgm:cxn modelId="{B711431C-3E57-48C8-ADA3-6D0CA7D75937}" type="presParOf" srcId="{EE2F3C02-704C-4628-B3E4-7DF3A1AEDE51}" destId="{2F1DCF85-668E-492B-992E-4F8DDBF62829}" srcOrd="5" destOrd="0" presId="urn:microsoft.com/office/officeart/2005/8/layout/arrow2"/>
    <dgm:cxn modelId="{0369E18B-874A-4858-B221-BD56965F9ABE}" type="presParOf" srcId="{EE2F3C02-704C-4628-B3E4-7DF3A1AEDE51}" destId="{B696D6D5-F857-4365-93A9-0D51EF6541E0}" srcOrd="6" destOrd="0" presId="urn:microsoft.com/office/officeart/2005/8/layout/arrow2"/>
    <dgm:cxn modelId="{94DD038A-A2A9-4B7D-ACC4-1665B2EF0D25}" type="presParOf" srcId="{EE2F3C02-704C-4628-B3E4-7DF3A1AEDE51}" destId="{CE75D46F-5426-45F3-9EFA-2B706FF795CD}" srcOrd="7" destOrd="0" presId="urn:microsoft.com/office/officeart/2005/8/layout/arrow2"/>
    <dgm:cxn modelId="{55A10304-4275-4A2C-9F79-CACA6432D918}" type="presParOf" srcId="{EE2F3C02-704C-4628-B3E4-7DF3A1AEDE51}" destId="{F4181A40-4AB2-4F8F-8F73-5A020F4AC84E}" srcOrd="8" destOrd="0" presId="urn:microsoft.com/office/officeart/2005/8/layout/arrow2"/>
    <dgm:cxn modelId="{54FDD0DF-EC3B-47F0-820D-EEC59FB7AD51}" type="presParOf" srcId="{EE2F3C02-704C-4628-B3E4-7DF3A1AEDE51}" destId="{31D40980-5877-41A5-AFA3-33818C536DF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678A8-68F9-478D-8EFB-610C5C5394EE}">
      <dsp:nvSpPr>
        <dsp:cNvPr id="0" name=""/>
        <dsp:cNvSpPr/>
      </dsp:nvSpPr>
      <dsp:spPr>
        <a:xfrm>
          <a:off x="2110237" y="969912"/>
          <a:ext cx="1880159" cy="980927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FF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VNSC</a:t>
          </a:r>
        </a:p>
      </dsp:txBody>
      <dsp:txXfrm>
        <a:off x="2385580" y="1113565"/>
        <a:ext cx="1329473" cy="693621"/>
      </dsp:txXfrm>
    </dsp:sp>
    <dsp:sp modelId="{073A8FCB-AAFE-4748-8779-2C5EBCDD3B99}">
      <dsp:nvSpPr>
        <dsp:cNvPr id="0" name=""/>
        <dsp:cNvSpPr/>
      </dsp:nvSpPr>
      <dsp:spPr>
        <a:xfrm rot="16229381">
          <a:off x="2951327" y="854164"/>
          <a:ext cx="208141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208141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50150" y="871008"/>
        <a:ext cx="0" cy="0"/>
      </dsp:txXfrm>
    </dsp:sp>
    <dsp:sp modelId="{0E38C03A-A4AF-4BF0-9331-1BB1F7C0AFF3}">
      <dsp:nvSpPr>
        <dsp:cNvPr id="0" name=""/>
        <dsp:cNvSpPr/>
      </dsp:nvSpPr>
      <dsp:spPr>
        <a:xfrm>
          <a:off x="2178881" y="0"/>
          <a:ext cx="1761323" cy="761786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Vietnam Space Center project</a:t>
          </a:r>
        </a:p>
      </dsp:txBody>
      <dsp:txXfrm>
        <a:off x="2436821" y="111561"/>
        <a:ext cx="1245443" cy="538664"/>
      </dsp:txXfrm>
    </dsp:sp>
    <dsp:sp modelId="{BAC27158-B408-43D7-94F9-B7D8C9CA1576}">
      <dsp:nvSpPr>
        <dsp:cNvPr id="0" name=""/>
        <dsp:cNvSpPr/>
      </dsp:nvSpPr>
      <dsp:spPr>
        <a:xfrm rot="37528">
          <a:off x="3990186" y="1459864"/>
          <a:ext cx="167340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67340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069718" y="1467321"/>
        <a:ext cx="0" cy="0"/>
      </dsp:txXfrm>
    </dsp:sp>
    <dsp:sp modelId="{E5F30ED7-D22F-4118-8DB5-2265D359B1D1}">
      <dsp:nvSpPr>
        <dsp:cNvPr id="0" name=""/>
        <dsp:cNvSpPr/>
      </dsp:nvSpPr>
      <dsp:spPr>
        <a:xfrm>
          <a:off x="4157225" y="1080425"/>
          <a:ext cx="1858782" cy="804361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Technology</a:t>
          </a:r>
        </a:p>
      </dsp:txBody>
      <dsp:txXfrm>
        <a:off x="4429437" y="1198221"/>
        <a:ext cx="1314358" cy="568769"/>
      </dsp:txXfrm>
    </dsp:sp>
    <dsp:sp modelId="{7C5A2F96-EE14-4EC8-9E06-BCC937C99E49}">
      <dsp:nvSpPr>
        <dsp:cNvPr id="0" name=""/>
        <dsp:cNvSpPr/>
      </dsp:nvSpPr>
      <dsp:spPr>
        <a:xfrm rot="5280370">
          <a:off x="2979121" y="2030466"/>
          <a:ext cx="182897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182897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074980" y="2037423"/>
        <a:ext cx="0" cy="0"/>
      </dsp:txXfrm>
    </dsp:sp>
    <dsp:sp modelId="{25DA3DFC-B1DE-451F-8842-A9CCE36D7F06}">
      <dsp:nvSpPr>
        <dsp:cNvPr id="0" name=""/>
        <dsp:cNvSpPr/>
      </dsp:nvSpPr>
      <dsp:spPr>
        <a:xfrm>
          <a:off x="2247543" y="2133487"/>
          <a:ext cx="1680707" cy="812742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Science and Education</a:t>
          </a:r>
        </a:p>
      </dsp:txBody>
      <dsp:txXfrm>
        <a:off x="2493677" y="2252510"/>
        <a:ext cx="1188439" cy="574696"/>
      </dsp:txXfrm>
    </dsp:sp>
    <dsp:sp modelId="{1DC7CC7A-3CC2-49D9-BBA6-1232FF2150D6}">
      <dsp:nvSpPr>
        <dsp:cNvPr id="0" name=""/>
        <dsp:cNvSpPr/>
      </dsp:nvSpPr>
      <dsp:spPr>
        <a:xfrm rot="10758445">
          <a:off x="1807722" y="1461881"/>
          <a:ext cx="302778" cy="23370"/>
        </a:xfrm>
        <a:custGeom>
          <a:avLst/>
          <a:gdLst/>
          <a:ahLst/>
          <a:cxnLst/>
          <a:rect l="0" t="0" r="0" b="0"/>
          <a:pathLst>
            <a:path>
              <a:moveTo>
                <a:pt x="0" y="11685"/>
              </a:moveTo>
              <a:lnTo>
                <a:pt x="302778" y="11685"/>
              </a:lnTo>
            </a:path>
          </a:pathLst>
        </a:custGeom>
        <a:noFill/>
        <a:ln w="25400" cap="flat" cmpd="sng" algn="ctr">
          <a:solidFill>
            <a:srgbClr val="4F81B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1966771" y="1481043"/>
        <a:ext cx="0" cy="0"/>
      </dsp:txXfrm>
    </dsp:sp>
    <dsp:sp modelId="{B06A4170-1881-4389-94F2-4704FFA74E66}">
      <dsp:nvSpPr>
        <dsp:cNvPr id="0" name=""/>
        <dsp:cNvSpPr/>
      </dsp:nvSpPr>
      <dsp:spPr>
        <a:xfrm>
          <a:off x="0" y="1080684"/>
          <a:ext cx="1808061" cy="811273"/>
        </a:xfrm>
        <a:prstGeom prst="ellipse">
          <a:avLst/>
        </a:prstGeom>
        <a:gradFill rotWithShape="0">
          <a:gsLst>
            <a:gs pos="0">
              <a:srgbClr val="4F81BD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F81BD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F81BD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Space Utilization</a:t>
          </a:r>
        </a:p>
      </dsp:txBody>
      <dsp:txXfrm>
        <a:off x="264784" y="1199492"/>
        <a:ext cx="1278493" cy="573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AD418-2B7A-4504-94BD-6CA8382C2539}">
      <dsp:nvSpPr>
        <dsp:cNvPr id="0" name=""/>
        <dsp:cNvSpPr/>
      </dsp:nvSpPr>
      <dsp:spPr>
        <a:xfrm>
          <a:off x="164345" y="0"/>
          <a:ext cx="7596108" cy="474756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6E04FE1-A277-4036-B0BD-7BBD33E7CD8E}">
      <dsp:nvSpPr>
        <dsp:cNvPr id="0" name=""/>
        <dsp:cNvSpPr/>
      </dsp:nvSpPr>
      <dsp:spPr>
        <a:xfrm>
          <a:off x="912562" y="3530291"/>
          <a:ext cx="174710" cy="1747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250638-864C-4929-A8A7-65CD0B2D1DA5}">
      <dsp:nvSpPr>
        <dsp:cNvPr id="0" name=""/>
        <dsp:cNvSpPr/>
      </dsp:nvSpPr>
      <dsp:spPr>
        <a:xfrm>
          <a:off x="1033760" y="3617646"/>
          <a:ext cx="995090" cy="11299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575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31</a:t>
          </a:r>
        </a:p>
      </dsp:txBody>
      <dsp:txXfrm>
        <a:off x="1033760" y="3617646"/>
        <a:ext cx="995090" cy="1129921"/>
      </dsp:txXfrm>
    </dsp:sp>
    <dsp:sp modelId="{581E38C3-5EE3-44CF-9180-F45B4D32F48F}">
      <dsp:nvSpPr>
        <dsp:cNvPr id="0" name=""/>
        <dsp:cNvSpPr/>
      </dsp:nvSpPr>
      <dsp:spPr>
        <a:xfrm>
          <a:off x="1858277" y="2621607"/>
          <a:ext cx="273459" cy="27345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011DC-60FD-40ED-8328-903EEB7EEF4E}">
      <dsp:nvSpPr>
        <dsp:cNvPr id="0" name=""/>
        <dsp:cNvSpPr/>
      </dsp:nvSpPr>
      <dsp:spPr>
        <a:xfrm>
          <a:off x="1995007" y="3052822"/>
          <a:ext cx="1260954" cy="562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901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77</a:t>
          </a:r>
        </a:p>
      </dsp:txBody>
      <dsp:txXfrm>
        <a:off x="1995007" y="3052822"/>
        <a:ext cx="1260954" cy="562077"/>
      </dsp:txXfrm>
    </dsp:sp>
    <dsp:sp modelId="{7EBC504C-120B-4B78-B794-5A274FE993E6}">
      <dsp:nvSpPr>
        <dsp:cNvPr id="0" name=""/>
        <dsp:cNvSpPr/>
      </dsp:nvSpPr>
      <dsp:spPr>
        <a:xfrm>
          <a:off x="3073655" y="1897128"/>
          <a:ext cx="364613" cy="36461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A51B74-2FF9-4421-A98D-AA0A60B99547}">
      <dsp:nvSpPr>
        <dsp:cNvPr id="0" name=""/>
        <dsp:cNvSpPr/>
      </dsp:nvSpPr>
      <dsp:spPr>
        <a:xfrm>
          <a:off x="2995628" y="2500399"/>
          <a:ext cx="881843" cy="82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201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126</a:t>
          </a:r>
        </a:p>
      </dsp:txBody>
      <dsp:txXfrm>
        <a:off x="2995628" y="2500399"/>
        <a:ext cx="881843" cy="826667"/>
      </dsp:txXfrm>
    </dsp:sp>
    <dsp:sp modelId="{21410E55-8BFF-4A80-BDB8-2B4EB3A036D5}">
      <dsp:nvSpPr>
        <dsp:cNvPr id="0" name=""/>
        <dsp:cNvSpPr/>
      </dsp:nvSpPr>
      <dsp:spPr>
        <a:xfrm>
          <a:off x="4486531" y="1331218"/>
          <a:ext cx="470958" cy="4709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EFFC7-08BD-4F37-8CD7-31AAEECB5465}">
      <dsp:nvSpPr>
        <dsp:cNvPr id="0" name=""/>
        <dsp:cNvSpPr/>
      </dsp:nvSpPr>
      <dsp:spPr>
        <a:xfrm>
          <a:off x="4376729" y="2086054"/>
          <a:ext cx="966787" cy="6200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551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7030A0"/>
              </a:solidFill>
              <a:latin typeface="Arial" pitchFamily="34" charset="0"/>
              <a:cs typeface="Arial" pitchFamily="34" charset="0"/>
            </a:rPr>
            <a:t>150</a:t>
          </a:r>
        </a:p>
      </dsp:txBody>
      <dsp:txXfrm>
        <a:off x="4376729" y="2086054"/>
        <a:ext cx="966787" cy="620047"/>
      </dsp:txXfrm>
    </dsp:sp>
    <dsp:sp modelId="{49A23951-5923-4165-913E-A21D0E457026}">
      <dsp:nvSpPr>
        <dsp:cNvPr id="0" name=""/>
        <dsp:cNvSpPr/>
      </dsp:nvSpPr>
      <dsp:spPr>
        <a:xfrm>
          <a:off x="5941186" y="953311"/>
          <a:ext cx="600092" cy="60009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1FB94-84CF-4026-8276-5BD60BE562A3}">
      <dsp:nvSpPr>
        <dsp:cNvPr id="0" name=""/>
        <dsp:cNvSpPr/>
      </dsp:nvSpPr>
      <dsp:spPr>
        <a:xfrm>
          <a:off x="5548262" y="1883468"/>
          <a:ext cx="1385940" cy="824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977" tIns="0" rIns="0" bIns="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200</a:t>
          </a:r>
        </a:p>
      </dsp:txBody>
      <dsp:txXfrm>
        <a:off x="5548262" y="1883468"/>
        <a:ext cx="1385940" cy="8240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CE6DF-EE3F-491B-848E-A204AC5A7461}">
      <dsp:nvSpPr>
        <dsp:cNvPr id="0" name=""/>
        <dsp:cNvSpPr/>
      </dsp:nvSpPr>
      <dsp:spPr>
        <a:xfrm>
          <a:off x="263482" y="0"/>
          <a:ext cx="7623875" cy="453538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0F8B8-9698-4A6A-85A6-B0CDBB039D69}">
      <dsp:nvSpPr>
        <dsp:cNvPr id="0" name=""/>
        <dsp:cNvSpPr/>
      </dsp:nvSpPr>
      <dsp:spPr>
        <a:xfrm>
          <a:off x="1302376" y="3372513"/>
          <a:ext cx="166902" cy="166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F730E-5CEC-4619-B35F-F5809C14BC8A}">
      <dsp:nvSpPr>
        <dsp:cNvPr id="0" name=""/>
        <dsp:cNvSpPr/>
      </dsp:nvSpPr>
      <dsp:spPr>
        <a:xfrm>
          <a:off x="1385827" y="3455964"/>
          <a:ext cx="950616" cy="1079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438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2011 Start</a:t>
          </a:r>
        </a:p>
      </dsp:txBody>
      <dsp:txXfrm>
        <a:off x="1385827" y="3455964"/>
        <a:ext cx="950616" cy="1079421"/>
      </dsp:txXfrm>
    </dsp:sp>
    <dsp:sp modelId="{E6F50584-5D62-4634-825A-2AB49531E78B}">
      <dsp:nvSpPr>
        <dsp:cNvPr id="0" name=""/>
        <dsp:cNvSpPr/>
      </dsp:nvSpPr>
      <dsp:spPr>
        <a:xfrm>
          <a:off x="2205824" y="2504440"/>
          <a:ext cx="261238" cy="26123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33ADF-C016-45A3-B07A-FAC4DEF05B87}">
      <dsp:nvSpPr>
        <dsp:cNvPr id="0" name=""/>
        <dsp:cNvSpPr/>
      </dsp:nvSpPr>
      <dsp:spPr>
        <a:xfrm>
          <a:off x="2336444" y="2635059"/>
          <a:ext cx="1204598" cy="1900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42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2013</a:t>
          </a:r>
          <a:b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(1 kg)</a:t>
          </a:r>
        </a:p>
      </dsp:txBody>
      <dsp:txXfrm>
        <a:off x="2336444" y="2635059"/>
        <a:ext cx="1204598" cy="1900326"/>
      </dsp:txXfrm>
    </dsp:sp>
    <dsp:sp modelId="{4FB8945B-95AD-4857-B914-6140C5838EE9}">
      <dsp:nvSpPr>
        <dsp:cNvPr id="0" name=""/>
        <dsp:cNvSpPr/>
      </dsp:nvSpPr>
      <dsp:spPr>
        <a:xfrm>
          <a:off x="3366883" y="1812340"/>
          <a:ext cx="348317" cy="3483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DCF85-668E-492B-992E-4F8DDBF62829}">
      <dsp:nvSpPr>
        <dsp:cNvPr id="0" name=""/>
        <dsp:cNvSpPr/>
      </dsp:nvSpPr>
      <dsp:spPr>
        <a:xfrm>
          <a:off x="3243031" y="1828812"/>
          <a:ext cx="1706948" cy="1013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566" tIns="0" rIns="0" bIns="0" numCol="1" spcCol="1270" anchor="t" anchorCtr="0">
          <a:noAutofit/>
        </a:bodyPr>
        <a:lstStyle/>
        <a:p>
          <a:pPr marL="0" lvl="0" indent="0" algn="l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50" b="1" kern="120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2017-2020</a:t>
          </a:r>
          <a:br>
            <a:rPr lang="en-US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(4-6 kg)</a:t>
          </a:r>
        </a:p>
      </dsp:txBody>
      <dsp:txXfrm>
        <a:off x="3243031" y="1828812"/>
        <a:ext cx="1706948" cy="1013462"/>
      </dsp:txXfrm>
    </dsp:sp>
    <dsp:sp modelId="{B696D6D5-F857-4365-93A9-0D51EF6541E0}">
      <dsp:nvSpPr>
        <dsp:cNvPr id="0" name=""/>
        <dsp:cNvSpPr/>
      </dsp:nvSpPr>
      <dsp:spPr>
        <a:xfrm>
          <a:off x="4716614" y="1271722"/>
          <a:ext cx="449910" cy="44991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5D46F-5426-45F3-9EFA-2B706FF795CD}">
      <dsp:nvSpPr>
        <dsp:cNvPr id="0" name=""/>
        <dsp:cNvSpPr/>
      </dsp:nvSpPr>
      <dsp:spPr>
        <a:xfrm>
          <a:off x="4941569" y="1496677"/>
          <a:ext cx="1451323" cy="30387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398" tIns="0" rIns="0" bIns="0" numCol="1" spcCol="1270" anchor="t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b="1" kern="120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2013-2018</a:t>
          </a:r>
          <a:b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>
              <a:latin typeface="Arial" panose="020B0604020202020204" pitchFamily="34" charset="0"/>
              <a:cs typeface="Arial" panose="020B0604020202020204" pitchFamily="34" charset="0"/>
            </a:rPr>
            <a:t>(50 kg)</a:t>
          </a:r>
        </a:p>
      </dsp:txBody>
      <dsp:txXfrm>
        <a:off x="4941569" y="1496677"/>
        <a:ext cx="1451323" cy="3038708"/>
      </dsp:txXfrm>
    </dsp:sp>
    <dsp:sp modelId="{F4181A40-4AB2-4F8F-8F73-5A020F4AC84E}">
      <dsp:nvSpPr>
        <dsp:cNvPr id="0" name=""/>
        <dsp:cNvSpPr/>
      </dsp:nvSpPr>
      <dsp:spPr>
        <a:xfrm>
          <a:off x="6106256" y="910705"/>
          <a:ext cx="573272" cy="5732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D40980-5877-41A5-AFA3-33818C536DFD}">
      <dsp:nvSpPr>
        <dsp:cNvPr id="0" name=""/>
        <dsp:cNvSpPr/>
      </dsp:nvSpPr>
      <dsp:spPr>
        <a:xfrm>
          <a:off x="6400802" y="1034478"/>
          <a:ext cx="1451323" cy="33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765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2019-2023</a:t>
          </a:r>
          <a:b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(600 kg)</a:t>
          </a:r>
        </a:p>
      </dsp:txBody>
      <dsp:txXfrm>
        <a:off x="6400802" y="1034478"/>
        <a:ext cx="1451323" cy="333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9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19, 14-16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12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diagramColors" Target="../diagrams/colors3.xml"/><Relationship Id="rId5" Type="http://schemas.microsoft.com/office/2007/relationships/hdphoto" Target="../media/hdphoto2.wdp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4.png"/><Relationship Id="rId9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4200" b="1" dirty="0">
                <a:solidFill>
                  <a:srgbClr val="FFFFFF"/>
                </a:solidFill>
                <a:latin typeface="+mj-lt"/>
              </a:rPr>
              <a:t>VNSC status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Vietnam National Space Center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CEOS Plenary 2019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3.7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</a:rPr>
              <a:t>Ha Noi, Viet Nam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rPr>
              <a:t>14 – 16 October 2019</a:t>
            </a:r>
            <a:endParaRPr dirty="0">
              <a:solidFill>
                <a:schemeClr val="bg1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10</a:t>
            </a:fld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C9ECE9-0689-432B-8B44-8DE354F4625A}"/>
              </a:ext>
            </a:extLst>
          </p:cNvPr>
          <p:cNvSpPr txBox="1"/>
          <p:nvPr/>
        </p:nvSpPr>
        <p:spPr>
          <a:xfrm>
            <a:off x="1981200" y="1107757"/>
            <a:ext cx="518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10th GEOSS Asia-Pacific Symposium 2018</a:t>
            </a:r>
          </a:p>
        </p:txBody>
      </p:sp>
      <p:pic>
        <p:nvPicPr>
          <p:cNvPr id="6" name="Picture 2" descr="https://vnsc.org.vn/wp-content/uploads/geoss15.jpg">
            <a:extLst>
              <a:ext uri="{FF2B5EF4-FFF2-40B4-BE49-F238E27FC236}">
                <a16:creationId xmlns:a16="http://schemas.microsoft.com/office/drawing/2014/main" id="{7D1282EC-7BE1-4303-BF9E-5D17FD25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" y="1610677"/>
            <a:ext cx="4720589" cy="243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vnsc.org.vn/wp-content/uploads/geoss5.jpg">
            <a:extLst>
              <a:ext uri="{FF2B5EF4-FFF2-40B4-BE49-F238E27FC236}">
                <a16:creationId xmlns:a16="http://schemas.microsoft.com/office/drawing/2014/main" id="{5BB62335-CCDC-4DEF-A1B9-A979A7C52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57552"/>
            <a:ext cx="4545330" cy="27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743DAD-EB8E-43BE-A4AD-4E0435636D3A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54102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0"/>
              </a:spcBef>
              <a:buSzTx/>
              <a:defRPr/>
            </a:pPr>
            <a:r>
              <a:rPr lang="en-US"/>
              <a:t>International events hosted by VNSC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81736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11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4102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International events hosted by VNSC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B7D21-812B-49F5-B654-B7001AB3876E}"/>
              </a:ext>
            </a:extLst>
          </p:cNvPr>
          <p:cNvSpPr txBox="1"/>
          <p:nvPr/>
        </p:nvSpPr>
        <p:spPr>
          <a:xfrm>
            <a:off x="342900" y="1391329"/>
            <a:ext cx="8458200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Chair 2018-2019 &amp; CEOS Plenary 2019 (14-16 Oct 2019) in Hanoi</a:t>
            </a:r>
          </a:p>
        </p:txBody>
      </p:sp>
      <p:pic>
        <p:nvPicPr>
          <p:cNvPr id="8" name="Picture 7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262FAF0C-8CC9-46EF-A829-AD1439814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0" y="2114549"/>
            <a:ext cx="4571999" cy="3428999"/>
          </a:xfrm>
          <a:prstGeom prst="rect">
            <a:avLst/>
          </a:prstGeom>
        </p:spPr>
      </p:pic>
      <p:pic>
        <p:nvPicPr>
          <p:cNvPr id="10" name="Picture 9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E63564CE-9755-4575-A9ED-F22DF45972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496" y="2114549"/>
            <a:ext cx="3365904" cy="3428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61F11A-7200-4925-A2BE-6174831B73C2}"/>
              </a:ext>
            </a:extLst>
          </p:cNvPr>
          <p:cNvSpPr/>
          <p:nvPr/>
        </p:nvSpPr>
        <p:spPr>
          <a:xfrm>
            <a:off x="332014" y="5629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34th Meeting of the CEOS Strategic Implementation Team, April 2nd - 4th, 2019, Miami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3E7241-10CD-44BE-BEFD-7651F5E4E7C9}"/>
              </a:ext>
            </a:extLst>
          </p:cNvPr>
          <p:cNvSpPr/>
          <p:nvPr/>
        </p:nvSpPr>
        <p:spPr>
          <a:xfrm>
            <a:off x="5029200" y="56388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The 2019 SIT Technical Workshop, 9-12 September 2019, Fairbanks, Alaska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838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12</a:t>
            </a:fld>
            <a:endParaRPr lang="uk-UA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CD651A-24ED-4A75-968A-9507E80502E2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54102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0"/>
              </a:spcBef>
              <a:buSzTx/>
              <a:defRPr/>
            </a:pPr>
            <a:r>
              <a:rPr lang="en-US"/>
              <a:t>International events hosted by VNSC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C21313-F8F8-4D7B-8297-EB0F196D62C9}"/>
              </a:ext>
            </a:extLst>
          </p:cNvPr>
          <p:cNvSpPr txBox="1"/>
          <p:nvPr/>
        </p:nvSpPr>
        <p:spPr>
          <a:xfrm>
            <a:off x="2057400" y="1266348"/>
            <a:ext cx="5029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Host of 27</a:t>
            </a:r>
            <a:r>
              <a:rPr lang="en-US" sz="2000" baseline="30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APRSAF 2020 in Hanoi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B5E803-BA0A-4512-BFB9-322E519F7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0" y="3913909"/>
            <a:ext cx="3581400" cy="19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oup Photo">
            <a:extLst>
              <a:ext uri="{FF2B5EF4-FFF2-40B4-BE49-F238E27FC236}">
                <a16:creationId xmlns:a16="http://schemas.microsoft.com/office/drawing/2014/main" id="{A408789F-8513-4540-9FC6-6F0EC92B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925" y="3913909"/>
            <a:ext cx="5302334" cy="195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ình ảnh có liên quan">
            <a:extLst>
              <a:ext uri="{FF2B5EF4-FFF2-40B4-BE49-F238E27FC236}">
                <a16:creationId xmlns:a16="http://schemas.microsoft.com/office/drawing/2014/main" id="{DDE0B042-A59B-499D-AAC3-A7FDDFC7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90360"/>
            <a:ext cx="3581400" cy="19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90A0FA-8855-48D7-9BA2-AD17D17659A0}"/>
              </a:ext>
            </a:extLst>
          </p:cNvPr>
          <p:cNvSpPr/>
          <p:nvPr/>
        </p:nvSpPr>
        <p:spPr>
          <a:xfrm>
            <a:off x="-304800" y="5955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APRSAF-15 (2008)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5202AD-D0E0-4E97-BF6B-38FBACCD5E76}"/>
              </a:ext>
            </a:extLst>
          </p:cNvPr>
          <p:cNvSpPr/>
          <p:nvPr/>
        </p:nvSpPr>
        <p:spPr>
          <a:xfrm>
            <a:off x="4114800" y="5943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APRSAF-20 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6837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13</a:t>
            </a:fld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4EE601-2646-448A-92DE-08A8F42DBF16}"/>
              </a:ext>
            </a:extLst>
          </p:cNvPr>
          <p:cNvSpPr txBox="1"/>
          <p:nvPr/>
        </p:nvSpPr>
        <p:spPr>
          <a:xfrm>
            <a:off x="762000" y="34069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Thank you for your attention! </a:t>
            </a:r>
          </a:p>
        </p:txBody>
      </p:sp>
    </p:spTree>
    <p:extLst>
      <p:ext uri="{BB962C8B-B14F-4D97-AF65-F5344CB8AC3E}">
        <p14:creationId xmlns:p14="http://schemas.microsoft.com/office/powerpoint/2010/main" val="253425109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Functions and tasks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BBB67C8-9A91-4D76-92E7-460351EEE406}"/>
              </a:ext>
            </a:extLst>
          </p:cNvPr>
          <p:cNvSpPr txBox="1">
            <a:spLocks/>
          </p:cNvSpPr>
          <p:nvPr/>
        </p:nvSpPr>
        <p:spPr bwMode="auto">
          <a:xfrm>
            <a:off x="307974" y="1295400"/>
            <a:ext cx="8683626" cy="9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Sep. 16, 2011, </a:t>
            </a:r>
            <a:r>
              <a:rPr lang="en-US" sz="2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National Satellite Center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established under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Academy of Science and Technology (VAST)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the Vietnamese PM’s decision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EF5CE15-DB51-4068-B4C0-B9B5D88BC45C}"/>
              </a:ext>
            </a:extLst>
          </p:cNvPr>
          <p:cNvSpPr txBox="1">
            <a:spLocks/>
          </p:cNvSpPr>
          <p:nvPr/>
        </p:nvSpPr>
        <p:spPr bwMode="auto">
          <a:xfrm>
            <a:off x="304800" y="2624086"/>
            <a:ext cx="8531225" cy="945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20000"/>
              </a:lnSpc>
              <a:buFont typeface="Arial" charset="0"/>
              <a:buNone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Decree No. 60/2017/NĐ-CP, </a:t>
            </a:r>
            <a:r>
              <a:rPr lang="en-US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July 17, 2017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the </a:t>
            </a: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National Satellite Center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officially changed to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 National Space Center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493354E-57D7-444E-A529-AD1C2CD395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8419032"/>
              </p:ext>
            </p:extLst>
          </p:nvPr>
        </p:nvGraphicFramePr>
        <p:xfrm>
          <a:off x="1446212" y="3657600"/>
          <a:ext cx="6248400" cy="294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3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Capacity Development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69DC10D-0A03-4405-BDF6-4680884BB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034259"/>
              </p:ext>
            </p:extLst>
          </p:nvPr>
        </p:nvGraphicFramePr>
        <p:xfrm>
          <a:off x="914400" y="1411015"/>
          <a:ext cx="7924800" cy="4747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2A9F353-BA44-4BB6-98AD-D4D29B26B438}"/>
              </a:ext>
            </a:extLst>
          </p:cNvPr>
          <p:cNvSpPr txBox="1"/>
          <p:nvPr/>
        </p:nvSpPr>
        <p:spPr>
          <a:xfrm>
            <a:off x="1033616" y="462685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2012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CDB5E-3539-41A3-B76F-9C78CA0B0F44}"/>
              </a:ext>
            </a:extLst>
          </p:cNvPr>
          <p:cNvSpPr txBox="1"/>
          <p:nvPr/>
        </p:nvSpPr>
        <p:spPr>
          <a:xfrm>
            <a:off x="2176616" y="356392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2013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011FCF-5F67-4A7D-A5EE-5E6A6A33FA55}"/>
              </a:ext>
            </a:extLst>
          </p:cNvPr>
          <p:cNvSpPr txBox="1"/>
          <p:nvPr/>
        </p:nvSpPr>
        <p:spPr>
          <a:xfrm>
            <a:off x="3548216" y="272572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F68F0D-F046-448E-8555-AAF3792471E9}"/>
              </a:ext>
            </a:extLst>
          </p:cNvPr>
          <p:cNvSpPr txBox="1"/>
          <p:nvPr/>
        </p:nvSpPr>
        <p:spPr>
          <a:xfrm>
            <a:off x="5105400" y="211612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4FB511-5B7F-4BF7-A6CA-1E9D6D9D812B}"/>
              </a:ext>
            </a:extLst>
          </p:cNvPr>
          <p:cNvSpPr txBox="1"/>
          <p:nvPr/>
        </p:nvSpPr>
        <p:spPr>
          <a:xfrm>
            <a:off x="6781800" y="1658928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4D3813-6761-4A18-A89A-B81D0613A38C}"/>
              </a:ext>
            </a:extLst>
          </p:cNvPr>
          <p:cNvSpPr txBox="1"/>
          <p:nvPr/>
        </p:nvSpPr>
        <p:spPr>
          <a:xfrm>
            <a:off x="500216" y="584829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2011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6DE53-C10E-49BA-B604-19D793B43B35}"/>
              </a:ext>
            </a:extLst>
          </p:cNvPr>
          <p:cNvSpPr txBox="1"/>
          <p:nvPr/>
        </p:nvSpPr>
        <p:spPr>
          <a:xfrm>
            <a:off x="5638800" y="4402619"/>
            <a:ext cx="372765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Doctoral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	16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000" dirty="0">
                <a:latin typeface="Arial" pitchFamily="34" charset="0"/>
                <a:cs typeface="Arial" pitchFamily="34" charset="0"/>
              </a:rPr>
              <a:t>Master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: 	67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80% 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under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40-year</a:t>
            </a:r>
            <a:r>
              <a:rPr lang="vi-VN" sz="2000" dirty="0">
                <a:latin typeface="Arial" pitchFamily="34" charset="0"/>
                <a:cs typeface="Arial" pitchFamily="34" charset="0"/>
              </a:rPr>
              <a:t> olds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C:\Users\ntthanh\OneDrive\My Works\2016\Communication\Anh hoat dong\Ve tinh MicroDragon duoc thu nghiem tai Vien Cong nghe Kyushu.jpg">
            <a:extLst>
              <a:ext uri="{FF2B5EF4-FFF2-40B4-BE49-F238E27FC236}">
                <a16:creationId xmlns:a16="http://schemas.microsoft.com/office/drawing/2014/main" id="{34023103-06D1-49DA-A0AC-02E66E1EE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661" y="5144815"/>
            <a:ext cx="2520169" cy="16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C79E35-A4D9-4269-9BF6-C1FC6D25E1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1" y="3052019"/>
            <a:ext cx="1905000" cy="135991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892DB6C-1AAA-40B0-87D3-03EE3083A19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143000"/>
            <a:ext cx="2651587" cy="165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572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4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Infrastructures</a:t>
            </a:r>
          </a:p>
        </p:txBody>
      </p:sp>
      <p:pic>
        <p:nvPicPr>
          <p:cNvPr id="5" name="Picture 2" descr="C:\Users\Hoang The Huynh\Desktop\Vietnam map\ban-do-viet-nam.jpg">
            <a:extLst>
              <a:ext uri="{FF2B5EF4-FFF2-40B4-BE49-F238E27FC236}">
                <a16:creationId xmlns:a16="http://schemas.microsoft.com/office/drawing/2014/main" id="{6E3606D0-6E4E-4C42-A00E-19059DD3C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62" y="1321714"/>
            <a:ext cx="3392560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4916D1B-F7A8-4227-B1E4-1CA6E1FE1B5F}"/>
              </a:ext>
            </a:extLst>
          </p:cNvPr>
          <p:cNvGrpSpPr/>
          <p:nvPr/>
        </p:nvGrpSpPr>
        <p:grpSpPr>
          <a:xfrm>
            <a:off x="5501700" y="1397914"/>
            <a:ext cx="3403162" cy="1929825"/>
            <a:chOff x="5436038" y="914400"/>
            <a:chExt cx="2984745" cy="1386840"/>
          </a:xfrm>
        </p:grpSpPr>
        <p:sp>
          <p:nvSpPr>
            <p:cNvPr id="7" name="Rectangular Callout 32">
              <a:extLst>
                <a:ext uri="{FF2B5EF4-FFF2-40B4-BE49-F238E27FC236}">
                  <a16:creationId xmlns:a16="http://schemas.microsoft.com/office/drawing/2014/main" id="{6A161AD7-7366-4864-BB0C-215397F64423}"/>
                </a:ext>
              </a:extLst>
            </p:cNvPr>
            <p:cNvSpPr/>
            <p:nvPr/>
          </p:nvSpPr>
          <p:spPr>
            <a:xfrm>
              <a:off x="5436038" y="914400"/>
              <a:ext cx="2984745" cy="1386840"/>
            </a:xfrm>
            <a:prstGeom prst="wedgeRectCallout">
              <a:avLst>
                <a:gd name="adj1" fmla="val -93312"/>
                <a:gd name="adj2" fmla="val -16770"/>
              </a:avLst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8" descr="http://vnsc.org.vn/uploads/vnsc-sm.jpg">
              <a:extLst>
                <a:ext uri="{FF2B5EF4-FFF2-40B4-BE49-F238E27FC236}">
                  <a16:creationId xmlns:a16="http://schemas.microsoft.com/office/drawing/2014/main" id="{1707C967-1220-4EBE-8BD5-4DE0FECA71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436038" y="914400"/>
              <a:ext cx="2984745" cy="1386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5-Point Star 34">
            <a:extLst>
              <a:ext uri="{FF2B5EF4-FFF2-40B4-BE49-F238E27FC236}">
                <a16:creationId xmlns:a16="http://schemas.microsoft.com/office/drawing/2014/main" id="{5619ACD4-3401-4DD6-8D9A-099F4CB4FC7D}"/>
              </a:ext>
            </a:extLst>
          </p:cNvPr>
          <p:cNvSpPr/>
          <p:nvPr/>
        </p:nvSpPr>
        <p:spPr>
          <a:xfrm>
            <a:off x="3951862" y="2007514"/>
            <a:ext cx="76200" cy="76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DD20C077-5182-441B-A760-F609CD4955D9}"/>
              </a:ext>
            </a:extLst>
          </p:cNvPr>
          <p:cNvSpPr/>
          <p:nvPr/>
        </p:nvSpPr>
        <p:spPr>
          <a:xfrm>
            <a:off x="5155822" y="5116474"/>
            <a:ext cx="91440" cy="9144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6D107133-47BF-4DEA-8502-27E1BE8EBE14}"/>
              </a:ext>
            </a:extLst>
          </p:cNvPr>
          <p:cNvSpPr/>
          <p:nvPr/>
        </p:nvSpPr>
        <p:spPr>
          <a:xfrm>
            <a:off x="4256662" y="5665114"/>
            <a:ext cx="91440" cy="9144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37">
            <a:extLst>
              <a:ext uri="{FF2B5EF4-FFF2-40B4-BE49-F238E27FC236}">
                <a16:creationId xmlns:a16="http://schemas.microsoft.com/office/drawing/2014/main" id="{852C6B86-067A-47DD-B41E-C243B30C9450}"/>
              </a:ext>
            </a:extLst>
          </p:cNvPr>
          <p:cNvSpPr/>
          <p:nvPr/>
        </p:nvSpPr>
        <p:spPr>
          <a:xfrm>
            <a:off x="715021" y="4252437"/>
            <a:ext cx="1688321" cy="1752600"/>
          </a:xfrm>
          <a:prstGeom prst="wedgeRectCallout">
            <a:avLst>
              <a:gd name="adj1" fmla="val 159823"/>
              <a:gd name="adj2" fmla="val 33738"/>
            </a:avLst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512747-B983-4EB2-8DFB-1D7A4938898E}"/>
              </a:ext>
            </a:extLst>
          </p:cNvPr>
          <p:cNvSpPr txBox="1"/>
          <p:nvPr/>
        </p:nvSpPr>
        <p:spPr>
          <a:xfrm>
            <a:off x="3570862" y="1702714"/>
            <a:ext cx="75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 </a:t>
            </a:r>
            <a:r>
              <a:rPr lang="en-US" sz="1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Noi</a:t>
            </a:r>
            <a:endParaRPr lang="en-US" sz="1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EE7323-0A38-4B3D-A63A-D968D5E6DAFB}"/>
              </a:ext>
            </a:extLst>
          </p:cNvPr>
          <p:cNvSpPr txBox="1"/>
          <p:nvPr/>
        </p:nvSpPr>
        <p:spPr>
          <a:xfrm>
            <a:off x="5169466" y="5204937"/>
            <a:ext cx="1068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</a:t>
            </a:r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1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9CE648-E07C-4A39-BCB4-D900BE480807}"/>
              </a:ext>
            </a:extLst>
          </p:cNvPr>
          <p:cNvSpPr txBox="1"/>
          <p:nvPr/>
        </p:nvSpPr>
        <p:spPr>
          <a:xfrm>
            <a:off x="3647062" y="5890737"/>
            <a:ext cx="1854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Hồ</a:t>
            </a:r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Minh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3CA493-B273-4B84-8849-4CD844CCD4F6}"/>
              </a:ext>
            </a:extLst>
          </p:cNvPr>
          <p:cNvSpPr txBox="1"/>
          <p:nvPr/>
        </p:nvSpPr>
        <p:spPr>
          <a:xfrm>
            <a:off x="6194457" y="3302914"/>
            <a:ext cx="2939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Lac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(2021)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C7FBE0-8249-4FB8-BF01-2A5FFF8C22FA}"/>
              </a:ext>
            </a:extLst>
          </p:cNvPr>
          <p:cNvSpPr txBox="1"/>
          <p:nvPr/>
        </p:nvSpPr>
        <p:spPr>
          <a:xfrm>
            <a:off x="6161662" y="6012360"/>
            <a:ext cx="2874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Nha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Trang</a:t>
            </a:r>
            <a:endParaRPr lang="en-US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(2017)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C1B41B-E09E-4016-B17E-63472CEE2339}"/>
              </a:ext>
            </a:extLst>
          </p:cNvPr>
          <p:cNvSpPr txBox="1"/>
          <p:nvPr/>
        </p:nvSpPr>
        <p:spPr>
          <a:xfrm>
            <a:off x="351659" y="6044625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Hochiminh</a:t>
            </a:r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City</a:t>
            </a:r>
          </a:p>
          <a:p>
            <a:pPr algn="ctr"/>
            <a:r>
              <a:rPr lang="en-US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(2016)</a:t>
            </a:r>
          </a:p>
        </p:txBody>
      </p:sp>
      <p:sp>
        <p:nvSpPr>
          <p:cNvPr id="19" name="Rectangular Callout 44">
            <a:extLst>
              <a:ext uri="{FF2B5EF4-FFF2-40B4-BE49-F238E27FC236}">
                <a16:creationId xmlns:a16="http://schemas.microsoft.com/office/drawing/2014/main" id="{2482FFDD-1566-40D9-A899-9EDFC6F91F32}"/>
              </a:ext>
            </a:extLst>
          </p:cNvPr>
          <p:cNvSpPr/>
          <p:nvPr/>
        </p:nvSpPr>
        <p:spPr>
          <a:xfrm>
            <a:off x="6871274" y="4823937"/>
            <a:ext cx="1423988" cy="688777"/>
          </a:xfrm>
          <a:prstGeom prst="wedgeRectCallout">
            <a:avLst>
              <a:gd name="adj1" fmla="val -166481"/>
              <a:gd name="adj2" fmla="val -5966"/>
            </a:avLst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45">
            <a:extLst>
              <a:ext uri="{FF2B5EF4-FFF2-40B4-BE49-F238E27FC236}">
                <a16:creationId xmlns:a16="http://schemas.microsoft.com/office/drawing/2014/main" id="{DBC85314-5D43-45C9-A67C-0E4F23E01C5B}"/>
              </a:ext>
            </a:extLst>
          </p:cNvPr>
          <p:cNvSpPr/>
          <p:nvPr/>
        </p:nvSpPr>
        <p:spPr bwMode="auto">
          <a:xfrm>
            <a:off x="1015939" y="1702714"/>
            <a:ext cx="873125" cy="1000125"/>
          </a:xfrm>
          <a:prstGeom prst="wedgeRectCallout">
            <a:avLst>
              <a:gd name="adj1" fmla="val 285522"/>
              <a:gd name="adj2" fmla="val -13580"/>
            </a:avLst>
          </a:prstGeom>
          <a:solidFill>
            <a:schemeClr val="accent1">
              <a:alpha val="6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5E8151-674A-41D9-A03D-3640AE24FC64}"/>
              </a:ext>
            </a:extLst>
          </p:cNvPr>
          <p:cNvSpPr txBox="1"/>
          <p:nvPr/>
        </p:nvSpPr>
        <p:spPr>
          <a:xfrm>
            <a:off x="-348614" y="3348127"/>
            <a:ext cx="3113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Hanoi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(2017)</a:t>
            </a:r>
          </a:p>
        </p:txBody>
      </p:sp>
      <p:pic>
        <p:nvPicPr>
          <p:cNvPr id="22" name="Picture 2" descr="Z:\THANH NT\PC-pa2\chot2g copy.jpg">
            <a:extLst>
              <a:ext uri="{FF2B5EF4-FFF2-40B4-BE49-F238E27FC236}">
                <a16:creationId xmlns:a16="http://schemas.microsoft.com/office/drawing/2014/main" id="{381822BC-ED10-4C68-BE65-A9DD6704F2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224" y="1397914"/>
            <a:ext cx="1342202" cy="19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ntthanh\OneDrive\My Works\2014\VNSC Project\DATP-5\Others\Phoi canh moi\hc1.jpg">
            <a:extLst>
              <a:ext uri="{FF2B5EF4-FFF2-40B4-BE49-F238E27FC236}">
                <a16:creationId xmlns:a16="http://schemas.microsoft.com/office/drawing/2014/main" id="{E3198C68-9244-43CE-98E8-6E7B3DA03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6010" y="4511739"/>
            <a:ext cx="1576388" cy="1386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71F9A9E6-472A-4FDB-9B5D-34CADD44AB2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476" y="3922691"/>
            <a:ext cx="1960124" cy="214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4499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“Made in Vietnam” satellites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355DF9-2D9F-4739-AEFA-D27D8A2F5029}"/>
              </a:ext>
            </a:extLst>
          </p:cNvPr>
          <p:cNvSpPr/>
          <p:nvPr/>
        </p:nvSpPr>
        <p:spPr>
          <a:xfrm>
            <a:off x="94048" y="1828800"/>
            <a:ext cx="485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0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to develop</a:t>
            </a:r>
            <a:r>
              <a:rPr lang="en-US" sz="2400" dirty="0">
                <a:solidFill>
                  <a:srgbClr val="2D2D8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national product for small satellites bus concept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25440E-B77C-495E-BC7F-F47095CF8AA9}"/>
              </a:ext>
            </a:extLst>
          </p:cNvPr>
          <p:cNvSpPr/>
          <p:nvPr/>
        </p:nvSpPr>
        <p:spPr>
          <a:xfrm>
            <a:off x="3959375" y="5817700"/>
            <a:ext cx="156966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b="1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NanoDragon</a:t>
            </a:r>
            <a:endParaRPr lang="en-US" sz="180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5F8CE70-140C-432D-AFAC-120F4D9731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273" y="5133220"/>
            <a:ext cx="884727" cy="6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B0DF44-F789-44B6-B264-713E38C24E48}"/>
              </a:ext>
            </a:extLst>
          </p:cNvPr>
          <p:cNvSpPr/>
          <p:nvPr/>
        </p:nvSpPr>
        <p:spPr>
          <a:xfrm>
            <a:off x="2078044" y="6362768"/>
            <a:ext cx="147989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b="1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PicoDragon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959058C-B818-4D17-8392-29C4D4088DA0}"/>
              </a:ext>
            </a:extLst>
          </p:cNvPr>
          <p:cNvSpPr/>
          <p:nvPr/>
        </p:nvSpPr>
        <p:spPr>
          <a:xfrm>
            <a:off x="7387438" y="4850536"/>
            <a:ext cx="13773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LOTUSat-1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442BBD-34D6-429B-9BFF-C42C7EBF89C9}"/>
              </a:ext>
            </a:extLst>
          </p:cNvPr>
          <p:cNvSpPr/>
          <p:nvPr/>
        </p:nvSpPr>
        <p:spPr>
          <a:xfrm>
            <a:off x="5602695" y="5219868"/>
            <a:ext cx="160813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800" b="1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MicroDragon</a:t>
            </a: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8740B2B3-D826-4948-A487-71B0A689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48342">
            <a:off x="6968764" y="2892297"/>
            <a:ext cx="2214648" cy="2049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C:\Users\Huu Diep\Downloads\NDG-PD-10081601.png">
            <a:extLst>
              <a:ext uri="{FF2B5EF4-FFF2-40B4-BE49-F238E27FC236}">
                <a16:creationId xmlns:a16="http://schemas.microsoft.com/office/drawing/2014/main" id="{00707149-21C8-4A8F-86C7-7426F6126EB0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9910" r="8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0" r="18994"/>
          <a:stretch/>
        </p:blipFill>
        <p:spPr bwMode="auto">
          <a:xfrm rot="18480580">
            <a:off x="3275738" y="4154188"/>
            <a:ext cx="1869946" cy="157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4836DC-60E6-4F60-97EA-E879286800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0047" l="17051" r="97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44905">
            <a:off x="4731293" y="3745888"/>
            <a:ext cx="1912070" cy="1416430"/>
          </a:xfrm>
          <a:prstGeom prst="rect">
            <a:avLst/>
          </a:prstGeom>
        </p:spPr>
      </p:pic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F090BD0D-3A9E-4421-BB61-D469E26060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066963"/>
              </p:ext>
            </p:extLst>
          </p:nvPr>
        </p:nvGraphicFramePr>
        <p:xfrm>
          <a:off x="-152400" y="1861112"/>
          <a:ext cx="8431816" cy="4535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77D5D033-1FBA-4D4E-ABA5-CBDC20277B3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685800"/>
            <a:ext cx="3279159" cy="25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0866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6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Roadmap for Vietnam EO satellites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59972E-F7F3-4082-8ADD-CCC774B77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310"/>
            <a:ext cx="9144000" cy="492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34675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7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Vietnam Space Center project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919A5E8-0BC5-46EE-87C1-5B115C5F5299}"/>
              </a:ext>
            </a:extLst>
          </p:cNvPr>
          <p:cNvGrpSpPr/>
          <p:nvPr/>
        </p:nvGrpSpPr>
        <p:grpSpPr>
          <a:xfrm>
            <a:off x="0" y="1407433"/>
            <a:ext cx="9144000" cy="5219700"/>
            <a:chOff x="838200" y="1066800"/>
            <a:chExt cx="9144000" cy="5219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95087B8-96B2-4BCB-BAAF-81740410C613}"/>
                </a:ext>
              </a:extLst>
            </p:cNvPr>
            <p:cNvSpPr/>
            <p:nvPr/>
          </p:nvSpPr>
          <p:spPr>
            <a:xfrm>
              <a:off x="838200" y="1066800"/>
              <a:ext cx="8229600" cy="5219700"/>
            </a:xfrm>
            <a:prstGeom prst="rect">
              <a:avLst/>
            </a:prstGeom>
            <a:ln>
              <a:noFill/>
            </a:ln>
          </p:spPr>
        </p:sp>
        <p:sp>
          <p:nvSpPr>
            <p:cNvPr id="7" name="Freeform 15">
              <a:extLst>
                <a:ext uri="{FF2B5EF4-FFF2-40B4-BE49-F238E27FC236}">
                  <a16:creationId xmlns:a16="http://schemas.microsoft.com/office/drawing/2014/main" id="{F8DC8EE3-62AB-455A-A3A8-9F72A4841910}"/>
                </a:ext>
              </a:extLst>
            </p:cNvPr>
            <p:cNvSpPr/>
            <p:nvPr/>
          </p:nvSpPr>
          <p:spPr>
            <a:xfrm>
              <a:off x="4477653" y="1447524"/>
              <a:ext cx="1830881" cy="1801850"/>
            </a:xfrm>
            <a:custGeom>
              <a:avLst/>
              <a:gdLst>
                <a:gd name="connsiteX0" fmla="*/ 0 w 1632132"/>
                <a:gd name="connsiteY0" fmla="*/ 785757 h 1571513"/>
                <a:gd name="connsiteX1" fmla="*/ 392878 w 1632132"/>
                <a:gd name="connsiteY1" fmla="*/ 0 h 1571513"/>
                <a:gd name="connsiteX2" fmla="*/ 1239254 w 1632132"/>
                <a:gd name="connsiteY2" fmla="*/ 0 h 1571513"/>
                <a:gd name="connsiteX3" fmla="*/ 1632132 w 1632132"/>
                <a:gd name="connsiteY3" fmla="*/ 785757 h 1571513"/>
                <a:gd name="connsiteX4" fmla="*/ 1239254 w 1632132"/>
                <a:gd name="connsiteY4" fmla="*/ 1571513 h 1571513"/>
                <a:gd name="connsiteX5" fmla="*/ 392878 w 1632132"/>
                <a:gd name="connsiteY5" fmla="*/ 1571513 h 1571513"/>
                <a:gd name="connsiteX6" fmla="*/ 0 w 1632132"/>
                <a:gd name="connsiteY6" fmla="*/ 785757 h 1571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2132" h="1571513">
                  <a:moveTo>
                    <a:pt x="816065" y="0"/>
                  </a:moveTo>
                  <a:lnTo>
                    <a:pt x="1632131" y="378286"/>
                  </a:lnTo>
                  <a:lnTo>
                    <a:pt x="1632131" y="1193227"/>
                  </a:lnTo>
                  <a:lnTo>
                    <a:pt x="816065" y="1571513"/>
                  </a:lnTo>
                  <a:lnTo>
                    <a:pt x="1" y="1193227"/>
                  </a:lnTo>
                  <a:lnTo>
                    <a:pt x="1" y="378286"/>
                  </a:lnTo>
                  <a:lnTo>
                    <a:pt x="816065" y="0"/>
                  </a:lnTo>
                  <a:close/>
                </a:path>
              </a:pathLst>
            </a:custGeom>
            <a:blipFill rotWithShape="0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5635" tIns="335551" rIns="325636" bIns="335550" numCol="1" spcCol="1270" anchor="ctr" anchorCtr="0">
              <a:noAutofit/>
            </a:bodyPr>
            <a:lstStyle/>
            <a:p>
              <a:pPr lvl="0" algn="ctr" defTabSz="8001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vi-VN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Satellite </a:t>
              </a:r>
              <a:r>
                <a:rPr lang="en-US" sz="1600" b="1" kern="1200" dirty="0">
                  <a:latin typeface="Arial" panose="020B0604020202020204" pitchFamily="34" charset="0"/>
                  <a:cs typeface="Arial" panose="020B0604020202020204" pitchFamily="34" charset="0"/>
                </a:rPr>
                <a:t>Technology</a:t>
              </a:r>
            </a:p>
          </p:txBody>
        </p:sp>
        <p:sp>
          <p:nvSpPr>
            <p:cNvPr id="8" name="Freeform 16">
              <a:extLst>
                <a:ext uri="{FF2B5EF4-FFF2-40B4-BE49-F238E27FC236}">
                  <a16:creationId xmlns:a16="http://schemas.microsoft.com/office/drawing/2014/main" id="{68C9DF32-D91B-4955-96E0-461E0849214D}"/>
                </a:ext>
              </a:extLst>
            </p:cNvPr>
            <p:cNvSpPr/>
            <p:nvPr/>
          </p:nvSpPr>
          <p:spPr>
            <a:xfrm>
              <a:off x="6190202" y="1718528"/>
              <a:ext cx="3791998" cy="1140421"/>
            </a:xfrm>
            <a:custGeom>
              <a:avLst/>
              <a:gdLst>
                <a:gd name="connsiteX0" fmla="*/ 0 w 2003691"/>
                <a:gd name="connsiteY0" fmla="*/ 190074 h 1140421"/>
                <a:gd name="connsiteX1" fmla="*/ 190074 w 2003691"/>
                <a:gd name="connsiteY1" fmla="*/ 0 h 1140421"/>
                <a:gd name="connsiteX2" fmla="*/ 333949 w 2003691"/>
                <a:gd name="connsiteY2" fmla="*/ 0 h 1140421"/>
                <a:gd name="connsiteX3" fmla="*/ 333949 w 2003691"/>
                <a:gd name="connsiteY3" fmla="*/ 0 h 1140421"/>
                <a:gd name="connsiteX4" fmla="*/ 834871 w 2003691"/>
                <a:gd name="connsiteY4" fmla="*/ 0 h 1140421"/>
                <a:gd name="connsiteX5" fmla="*/ 1813617 w 2003691"/>
                <a:gd name="connsiteY5" fmla="*/ 0 h 1140421"/>
                <a:gd name="connsiteX6" fmla="*/ 2003691 w 2003691"/>
                <a:gd name="connsiteY6" fmla="*/ 190074 h 1140421"/>
                <a:gd name="connsiteX7" fmla="*/ 2003691 w 2003691"/>
                <a:gd name="connsiteY7" fmla="*/ 665246 h 1140421"/>
                <a:gd name="connsiteX8" fmla="*/ 2003691 w 2003691"/>
                <a:gd name="connsiteY8" fmla="*/ 665246 h 1140421"/>
                <a:gd name="connsiteX9" fmla="*/ 2003691 w 2003691"/>
                <a:gd name="connsiteY9" fmla="*/ 950351 h 1140421"/>
                <a:gd name="connsiteX10" fmla="*/ 2003691 w 2003691"/>
                <a:gd name="connsiteY10" fmla="*/ 950347 h 1140421"/>
                <a:gd name="connsiteX11" fmla="*/ 1813617 w 2003691"/>
                <a:gd name="connsiteY11" fmla="*/ 1140421 h 1140421"/>
                <a:gd name="connsiteX12" fmla="*/ 834871 w 2003691"/>
                <a:gd name="connsiteY12" fmla="*/ 1140421 h 1140421"/>
                <a:gd name="connsiteX13" fmla="*/ 584417 w 2003691"/>
                <a:gd name="connsiteY13" fmla="*/ 1282974 h 1140421"/>
                <a:gd name="connsiteX14" fmla="*/ 333949 w 2003691"/>
                <a:gd name="connsiteY14" fmla="*/ 1140421 h 1140421"/>
                <a:gd name="connsiteX15" fmla="*/ 190074 w 2003691"/>
                <a:gd name="connsiteY15" fmla="*/ 1140421 h 1140421"/>
                <a:gd name="connsiteX16" fmla="*/ 0 w 2003691"/>
                <a:gd name="connsiteY16" fmla="*/ 950347 h 1140421"/>
                <a:gd name="connsiteX17" fmla="*/ 0 w 2003691"/>
                <a:gd name="connsiteY17" fmla="*/ 950351 h 1140421"/>
                <a:gd name="connsiteX18" fmla="*/ 0 w 2003691"/>
                <a:gd name="connsiteY18" fmla="*/ 665246 h 1140421"/>
                <a:gd name="connsiteX19" fmla="*/ 0 w 2003691"/>
                <a:gd name="connsiteY19" fmla="*/ 665246 h 1140421"/>
                <a:gd name="connsiteX20" fmla="*/ 0 w 2003691"/>
                <a:gd name="connsiteY20" fmla="*/ 190074 h 1140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003691" h="1140421">
                  <a:moveTo>
                    <a:pt x="0" y="190074"/>
                  </a:moveTo>
                  <a:cubicBezTo>
                    <a:pt x="0" y="85099"/>
                    <a:pt x="85099" y="0"/>
                    <a:pt x="190074" y="0"/>
                  </a:cubicBezTo>
                  <a:lnTo>
                    <a:pt x="333949" y="0"/>
                  </a:lnTo>
                  <a:lnTo>
                    <a:pt x="333949" y="0"/>
                  </a:lnTo>
                  <a:lnTo>
                    <a:pt x="834871" y="0"/>
                  </a:lnTo>
                  <a:lnTo>
                    <a:pt x="1813617" y="0"/>
                  </a:lnTo>
                  <a:cubicBezTo>
                    <a:pt x="1918592" y="0"/>
                    <a:pt x="2003691" y="85099"/>
                    <a:pt x="2003691" y="190074"/>
                  </a:cubicBezTo>
                  <a:lnTo>
                    <a:pt x="2003691" y="665246"/>
                  </a:lnTo>
                  <a:lnTo>
                    <a:pt x="2003691" y="665246"/>
                  </a:lnTo>
                  <a:lnTo>
                    <a:pt x="2003691" y="950351"/>
                  </a:lnTo>
                  <a:lnTo>
                    <a:pt x="2003691" y="950347"/>
                  </a:lnTo>
                  <a:cubicBezTo>
                    <a:pt x="2003691" y="1055322"/>
                    <a:pt x="1918592" y="1140421"/>
                    <a:pt x="1813617" y="1140421"/>
                  </a:cubicBezTo>
                  <a:lnTo>
                    <a:pt x="834871" y="1140421"/>
                  </a:lnTo>
                  <a:lnTo>
                    <a:pt x="584417" y="1282974"/>
                  </a:lnTo>
                  <a:lnTo>
                    <a:pt x="333949" y="1140421"/>
                  </a:lnTo>
                  <a:lnTo>
                    <a:pt x="190074" y="1140421"/>
                  </a:lnTo>
                  <a:cubicBezTo>
                    <a:pt x="85099" y="1140421"/>
                    <a:pt x="0" y="1055322"/>
                    <a:pt x="0" y="950347"/>
                  </a:cubicBezTo>
                  <a:lnTo>
                    <a:pt x="0" y="950351"/>
                  </a:lnTo>
                  <a:lnTo>
                    <a:pt x="0" y="665246"/>
                  </a:lnTo>
                  <a:lnTo>
                    <a:pt x="0" y="665246"/>
                  </a:lnTo>
                  <a:lnTo>
                    <a:pt x="0" y="190074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6631" tIns="116631" rIns="116631" bIns="116631" numCol="1" spcCol="1270" anchor="ctr" anchorCtr="0">
              <a:noAutofit/>
            </a:bodyPr>
            <a:lstStyle/>
            <a:p>
              <a:pPr lvl="0" algn="l" defTabSz="711200">
                <a:lnSpc>
                  <a:spcPct val="12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LOTUSat</a:t>
              </a:r>
              <a:r>
                <a:rPr lang="en-US" sz="16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600" b="1" kern="12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(570 kg)</a:t>
              </a:r>
            </a:p>
          </p:txBody>
        </p:sp>
        <p:sp>
          <p:nvSpPr>
            <p:cNvPr id="9" name="Freeform 17">
              <a:extLst>
                <a:ext uri="{FF2B5EF4-FFF2-40B4-BE49-F238E27FC236}">
                  <a16:creationId xmlns:a16="http://schemas.microsoft.com/office/drawing/2014/main" id="{E396C37A-BDFC-4361-A9EB-D778E28A15BC}"/>
                </a:ext>
              </a:extLst>
            </p:cNvPr>
            <p:cNvSpPr/>
            <p:nvPr/>
          </p:nvSpPr>
          <p:spPr>
            <a:xfrm>
              <a:off x="3712929" y="1326924"/>
              <a:ext cx="239134" cy="274866"/>
            </a:xfrm>
            <a:custGeom>
              <a:avLst/>
              <a:gdLst>
                <a:gd name="connsiteX0" fmla="*/ 0 w 274866"/>
                <a:gd name="connsiteY0" fmla="*/ 119567 h 239134"/>
                <a:gd name="connsiteX1" fmla="*/ 59784 w 274866"/>
                <a:gd name="connsiteY1" fmla="*/ 0 h 239134"/>
                <a:gd name="connsiteX2" fmla="*/ 215083 w 274866"/>
                <a:gd name="connsiteY2" fmla="*/ 0 h 239134"/>
                <a:gd name="connsiteX3" fmla="*/ 274866 w 274866"/>
                <a:gd name="connsiteY3" fmla="*/ 119567 h 239134"/>
                <a:gd name="connsiteX4" fmla="*/ 215083 w 274866"/>
                <a:gd name="connsiteY4" fmla="*/ 239134 h 239134"/>
                <a:gd name="connsiteX5" fmla="*/ 59784 w 274866"/>
                <a:gd name="connsiteY5" fmla="*/ 239134 h 239134"/>
                <a:gd name="connsiteX6" fmla="*/ 0 w 274866"/>
                <a:gd name="connsiteY6" fmla="*/ 119567 h 23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866" h="239134">
                  <a:moveTo>
                    <a:pt x="137433" y="0"/>
                  </a:moveTo>
                  <a:lnTo>
                    <a:pt x="274865" y="52012"/>
                  </a:lnTo>
                  <a:lnTo>
                    <a:pt x="274865" y="187122"/>
                  </a:lnTo>
                  <a:lnTo>
                    <a:pt x="137433" y="239134"/>
                  </a:lnTo>
                  <a:lnTo>
                    <a:pt x="1" y="187122"/>
                  </a:lnTo>
                  <a:lnTo>
                    <a:pt x="1" y="52012"/>
                  </a:lnTo>
                  <a:lnTo>
                    <a:pt x="137433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65" tIns="42833" rIns="37265" bIns="4283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10" name="Freeform 18">
              <a:extLst>
                <a:ext uri="{FF2B5EF4-FFF2-40B4-BE49-F238E27FC236}">
                  <a16:creationId xmlns:a16="http://schemas.microsoft.com/office/drawing/2014/main" id="{FEA7AF03-05C0-4B45-9EA6-9FA6B4818A37}"/>
                </a:ext>
              </a:extLst>
            </p:cNvPr>
            <p:cNvSpPr/>
            <p:nvPr/>
          </p:nvSpPr>
          <p:spPr>
            <a:xfrm>
              <a:off x="3604238" y="2907742"/>
              <a:ext cx="1775611" cy="1892858"/>
            </a:xfrm>
            <a:custGeom>
              <a:avLst/>
              <a:gdLst>
                <a:gd name="connsiteX0" fmla="*/ 0 w 1777795"/>
                <a:gd name="connsiteY0" fmla="*/ 833372 h 1666744"/>
                <a:gd name="connsiteX1" fmla="*/ 416686 w 1777795"/>
                <a:gd name="connsiteY1" fmla="*/ 0 h 1666744"/>
                <a:gd name="connsiteX2" fmla="*/ 1361109 w 1777795"/>
                <a:gd name="connsiteY2" fmla="*/ 0 h 1666744"/>
                <a:gd name="connsiteX3" fmla="*/ 1777795 w 1777795"/>
                <a:gd name="connsiteY3" fmla="*/ 833372 h 1666744"/>
                <a:gd name="connsiteX4" fmla="*/ 1361109 w 1777795"/>
                <a:gd name="connsiteY4" fmla="*/ 1666744 h 1666744"/>
                <a:gd name="connsiteX5" fmla="*/ 416686 w 1777795"/>
                <a:gd name="connsiteY5" fmla="*/ 1666744 h 1666744"/>
                <a:gd name="connsiteX6" fmla="*/ 0 w 1777795"/>
                <a:gd name="connsiteY6" fmla="*/ 833372 h 166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7795" h="1666744">
                  <a:moveTo>
                    <a:pt x="888898" y="0"/>
                  </a:moveTo>
                  <a:lnTo>
                    <a:pt x="1777794" y="390658"/>
                  </a:lnTo>
                  <a:lnTo>
                    <a:pt x="1777794" y="1276086"/>
                  </a:lnTo>
                  <a:lnTo>
                    <a:pt x="888898" y="1666744"/>
                  </a:lnTo>
                  <a:lnTo>
                    <a:pt x="1" y="1276086"/>
                  </a:lnTo>
                  <a:lnTo>
                    <a:pt x="1" y="390658"/>
                  </a:lnTo>
                  <a:lnTo>
                    <a:pt x="888898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37694" tIns="355626" rIns="337695" bIns="355625" numCol="1" spcCol="1270" anchor="ctr" anchorCtr="0">
              <a:noAutofit/>
            </a:bodyPr>
            <a:lstStyle/>
            <a:p>
              <a:pPr lvl="0" algn="ctr" defTabSz="800100">
                <a:lnSpc>
                  <a:spcPct val="120000"/>
                </a:lnSpc>
                <a:spcAft>
                  <a:spcPct val="35000"/>
                </a:spcAft>
              </a:pP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Human Resource</a:t>
              </a: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407369F8-AC4E-48DE-A93B-8D6187995568}"/>
                </a:ext>
              </a:extLst>
            </p:cNvPr>
            <p:cNvSpPr/>
            <p:nvPr/>
          </p:nvSpPr>
          <p:spPr>
            <a:xfrm>
              <a:off x="1310124" y="3537579"/>
              <a:ext cx="2188014" cy="770660"/>
            </a:xfrm>
            <a:custGeom>
              <a:avLst/>
              <a:gdLst>
                <a:gd name="connsiteX0" fmla="*/ 0 w 2188014"/>
                <a:gd name="connsiteY0" fmla="*/ 0 h 1731325"/>
                <a:gd name="connsiteX1" fmla="*/ 2188014 w 2188014"/>
                <a:gd name="connsiteY1" fmla="*/ 0 h 1731325"/>
                <a:gd name="connsiteX2" fmla="*/ 2188014 w 2188014"/>
                <a:gd name="connsiteY2" fmla="*/ 1731325 h 1731325"/>
                <a:gd name="connsiteX3" fmla="*/ 0 w 2188014"/>
                <a:gd name="connsiteY3" fmla="*/ 1731325 h 1731325"/>
                <a:gd name="connsiteX4" fmla="*/ 0 w 2188014"/>
                <a:gd name="connsiteY4" fmla="*/ 0 h 1731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014" h="1731325">
                  <a:moveTo>
                    <a:pt x="0" y="0"/>
                  </a:moveTo>
                  <a:lnTo>
                    <a:pt x="2188014" y="0"/>
                  </a:lnTo>
                  <a:lnTo>
                    <a:pt x="2188014" y="1731325"/>
                  </a:lnTo>
                  <a:lnTo>
                    <a:pt x="0" y="173132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r" defTabSz="711200">
                <a:lnSpc>
                  <a:spcPct val="120000"/>
                </a:lnSpc>
                <a:spcAft>
                  <a:spcPct val="35000"/>
                </a:spcAf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Capacity Building  for </a:t>
              </a:r>
            </a:p>
            <a:p>
              <a:pPr lvl="0" algn="r" defTabSz="711200">
                <a:lnSpc>
                  <a:spcPct val="120000"/>
                </a:lnSpc>
                <a:spcAft>
                  <a:spcPct val="35000"/>
                </a:spcAft>
              </a:pP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Satellite Development</a:t>
              </a:r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7E384D69-7537-4E58-952F-6A3B721609FA}"/>
                </a:ext>
              </a:extLst>
            </p:cNvPr>
            <p:cNvSpPr/>
            <p:nvPr/>
          </p:nvSpPr>
          <p:spPr>
            <a:xfrm>
              <a:off x="6564975" y="3400146"/>
              <a:ext cx="239134" cy="274866"/>
            </a:xfrm>
            <a:custGeom>
              <a:avLst/>
              <a:gdLst>
                <a:gd name="connsiteX0" fmla="*/ 0 w 274866"/>
                <a:gd name="connsiteY0" fmla="*/ 119567 h 239134"/>
                <a:gd name="connsiteX1" fmla="*/ 59784 w 274866"/>
                <a:gd name="connsiteY1" fmla="*/ 0 h 239134"/>
                <a:gd name="connsiteX2" fmla="*/ 215083 w 274866"/>
                <a:gd name="connsiteY2" fmla="*/ 0 h 239134"/>
                <a:gd name="connsiteX3" fmla="*/ 274866 w 274866"/>
                <a:gd name="connsiteY3" fmla="*/ 119567 h 239134"/>
                <a:gd name="connsiteX4" fmla="*/ 215083 w 274866"/>
                <a:gd name="connsiteY4" fmla="*/ 239134 h 239134"/>
                <a:gd name="connsiteX5" fmla="*/ 59784 w 274866"/>
                <a:gd name="connsiteY5" fmla="*/ 239134 h 239134"/>
                <a:gd name="connsiteX6" fmla="*/ 0 w 274866"/>
                <a:gd name="connsiteY6" fmla="*/ 119567 h 23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866" h="239134">
                  <a:moveTo>
                    <a:pt x="137433" y="0"/>
                  </a:moveTo>
                  <a:lnTo>
                    <a:pt x="274865" y="52012"/>
                  </a:lnTo>
                  <a:lnTo>
                    <a:pt x="274865" y="187122"/>
                  </a:lnTo>
                  <a:lnTo>
                    <a:pt x="137433" y="239134"/>
                  </a:lnTo>
                  <a:lnTo>
                    <a:pt x="1" y="187122"/>
                  </a:lnTo>
                  <a:lnTo>
                    <a:pt x="1" y="52012"/>
                  </a:lnTo>
                  <a:lnTo>
                    <a:pt x="137433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65" tIns="42833" rIns="37265" bIns="4283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815AB8B0-EF69-411A-AE54-E89FEBE7A037}"/>
                </a:ext>
              </a:extLst>
            </p:cNvPr>
            <p:cNvSpPr/>
            <p:nvPr/>
          </p:nvSpPr>
          <p:spPr>
            <a:xfrm>
              <a:off x="5433116" y="2920583"/>
              <a:ext cx="1699378" cy="1892857"/>
            </a:xfrm>
            <a:custGeom>
              <a:avLst/>
              <a:gdLst>
                <a:gd name="connsiteX0" fmla="*/ 0 w 1892857"/>
                <a:gd name="connsiteY0" fmla="*/ 822884 h 1645767"/>
                <a:gd name="connsiteX1" fmla="*/ 411442 w 1892857"/>
                <a:gd name="connsiteY1" fmla="*/ 0 h 1645767"/>
                <a:gd name="connsiteX2" fmla="*/ 1481415 w 1892857"/>
                <a:gd name="connsiteY2" fmla="*/ 0 h 1645767"/>
                <a:gd name="connsiteX3" fmla="*/ 1892857 w 1892857"/>
                <a:gd name="connsiteY3" fmla="*/ 822884 h 1645767"/>
                <a:gd name="connsiteX4" fmla="*/ 1481415 w 1892857"/>
                <a:gd name="connsiteY4" fmla="*/ 1645767 h 1645767"/>
                <a:gd name="connsiteX5" fmla="*/ 411442 w 1892857"/>
                <a:gd name="connsiteY5" fmla="*/ 1645767 h 1645767"/>
                <a:gd name="connsiteX6" fmla="*/ 0 w 1892857"/>
                <a:gd name="connsiteY6" fmla="*/ 822884 h 164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92857" h="1645767">
                  <a:moveTo>
                    <a:pt x="946428" y="0"/>
                  </a:moveTo>
                  <a:lnTo>
                    <a:pt x="1892857" y="357733"/>
                  </a:lnTo>
                  <a:lnTo>
                    <a:pt x="1892857" y="1288034"/>
                  </a:lnTo>
                  <a:lnTo>
                    <a:pt x="946428" y="1645767"/>
                  </a:lnTo>
                  <a:lnTo>
                    <a:pt x="0" y="1288034"/>
                  </a:lnTo>
                  <a:lnTo>
                    <a:pt x="0" y="357733"/>
                  </a:lnTo>
                  <a:lnTo>
                    <a:pt x="946428" y="0"/>
                  </a:lnTo>
                  <a:close/>
                </a:path>
              </a:pathLst>
            </a:custGeom>
            <a:blipFill rotWithShape="0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4972" tIns="363465" rIns="324972" bIns="363465" numCol="1" spcCol="1270" anchor="ctr" anchorCtr="0">
              <a:noAutofit/>
            </a:bodyPr>
            <a:lstStyle/>
            <a:p>
              <a:pPr lvl="0" algn="ctr" defTabSz="800100">
                <a:lnSpc>
                  <a:spcPct val="120000"/>
                </a:lnSpc>
                <a:spcAft>
                  <a:spcPct val="35000"/>
                </a:spcAft>
              </a:pPr>
              <a:r>
                <a:rPr lang="en-US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Infrastru-cture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/ Facilities</a:t>
              </a: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90B518D2-6254-40B9-AA32-1820D6024A79}"/>
                </a:ext>
              </a:extLst>
            </p:cNvPr>
            <p:cNvSpPr/>
            <p:nvPr/>
          </p:nvSpPr>
          <p:spPr>
            <a:xfrm>
              <a:off x="7132494" y="3537579"/>
              <a:ext cx="2697305" cy="1138947"/>
            </a:xfrm>
            <a:custGeom>
              <a:avLst/>
              <a:gdLst>
                <a:gd name="connsiteX0" fmla="*/ 0 w 1935304"/>
                <a:gd name="connsiteY0" fmla="*/ 0 h 453382"/>
                <a:gd name="connsiteX1" fmla="*/ 1935304 w 1935304"/>
                <a:gd name="connsiteY1" fmla="*/ 0 h 453382"/>
                <a:gd name="connsiteX2" fmla="*/ 1935304 w 1935304"/>
                <a:gd name="connsiteY2" fmla="*/ 453382 h 453382"/>
                <a:gd name="connsiteX3" fmla="*/ 0 w 1935304"/>
                <a:gd name="connsiteY3" fmla="*/ 453382 h 453382"/>
                <a:gd name="connsiteX4" fmla="*/ 0 w 1935304"/>
                <a:gd name="connsiteY4" fmla="*/ 0 h 453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304" h="453382">
                  <a:moveTo>
                    <a:pt x="1935304" y="1"/>
                  </a:moveTo>
                  <a:lnTo>
                    <a:pt x="0" y="1"/>
                  </a:lnTo>
                  <a:lnTo>
                    <a:pt x="0" y="453381"/>
                  </a:lnTo>
                  <a:lnTo>
                    <a:pt x="1935304" y="453381"/>
                  </a:lnTo>
                  <a:lnTo>
                    <a:pt x="1935304" y="1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120000"/>
                </a:lnSpc>
                <a:spcAft>
                  <a:spcPct val="35000"/>
                </a:spcAft>
              </a:pPr>
              <a:r>
                <a:rPr lang="en-US" sz="16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R&amp;D equipment and AIT facilities for small satellites </a:t>
              </a:r>
              <a:r>
                <a:rPr lang="vi-VN" sz="16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up to </a:t>
              </a:r>
              <a:r>
                <a:rPr lang="en-US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180 </a:t>
              </a:r>
              <a:r>
                <a:rPr lang="vi-VN" sz="1600" b="1" dirty="0">
                  <a:solidFill>
                    <a:srgbClr val="0000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kg</a:t>
              </a:r>
              <a:endParaRPr lang="en-US" sz="1600" b="1" kern="12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3C6B6DCB-042D-429C-9AEE-249EA1C590B8}"/>
                </a:ext>
              </a:extLst>
            </p:cNvPr>
            <p:cNvSpPr/>
            <p:nvPr/>
          </p:nvSpPr>
          <p:spPr>
            <a:xfrm>
              <a:off x="5516350" y="5210462"/>
              <a:ext cx="239134" cy="274866"/>
            </a:xfrm>
            <a:custGeom>
              <a:avLst/>
              <a:gdLst>
                <a:gd name="connsiteX0" fmla="*/ 0 w 274866"/>
                <a:gd name="connsiteY0" fmla="*/ 119567 h 239134"/>
                <a:gd name="connsiteX1" fmla="*/ 59784 w 274866"/>
                <a:gd name="connsiteY1" fmla="*/ 0 h 239134"/>
                <a:gd name="connsiteX2" fmla="*/ 215083 w 274866"/>
                <a:gd name="connsiteY2" fmla="*/ 0 h 239134"/>
                <a:gd name="connsiteX3" fmla="*/ 274866 w 274866"/>
                <a:gd name="connsiteY3" fmla="*/ 119567 h 239134"/>
                <a:gd name="connsiteX4" fmla="*/ 215083 w 274866"/>
                <a:gd name="connsiteY4" fmla="*/ 239134 h 239134"/>
                <a:gd name="connsiteX5" fmla="*/ 59784 w 274866"/>
                <a:gd name="connsiteY5" fmla="*/ 239134 h 239134"/>
                <a:gd name="connsiteX6" fmla="*/ 0 w 274866"/>
                <a:gd name="connsiteY6" fmla="*/ 119567 h 23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866" h="239134">
                  <a:moveTo>
                    <a:pt x="137433" y="0"/>
                  </a:moveTo>
                  <a:lnTo>
                    <a:pt x="274865" y="52012"/>
                  </a:lnTo>
                  <a:lnTo>
                    <a:pt x="274865" y="187122"/>
                  </a:lnTo>
                  <a:lnTo>
                    <a:pt x="137433" y="239134"/>
                  </a:lnTo>
                  <a:lnTo>
                    <a:pt x="1" y="187122"/>
                  </a:lnTo>
                  <a:lnTo>
                    <a:pt x="1" y="52012"/>
                  </a:lnTo>
                  <a:lnTo>
                    <a:pt x="137433" y="0"/>
                  </a:lnTo>
                  <a:close/>
                </a:path>
              </a:pathLst>
            </a:custGeom>
            <a:no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265" tIns="42833" rIns="37265" bIns="42833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300" kern="1200"/>
            </a:p>
          </p:txBody>
        </p:sp>
      </p:grpSp>
      <p:pic>
        <p:nvPicPr>
          <p:cNvPr id="16" name="Picture 10" descr="D:\PHOTO\Le chia tay 06 09 2013\Lanh dao Trung tam Ve tinh Quoc gia cung 11 can bo duoc cu di hoc.JPG">
            <a:extLst>
              <a:ext uri="{FF2B5EF4-FFF2-40B4-BE49-F238E27FC236}">
                <a16:creationId xmlns:a16="http://schemas.microsoft.com/office/drawing/2014/main" id="{666A5E36-DA71-4E7F-AFE1-E4F247EE5E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0608" y="5154855"/>
            <a:ext cx="2340552" cy="1343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C:\VNSC\Photo\VNSC_CGs\Birdseye_from_South.jpg">
            <a:extLst>
              <a:ext uri="{FF2B5EF4-FFF2-40B4-BE49-F238E27FC236}">
                <a16:creationId xmlns:a16="http://schemas.microsoft.com/office/drawing/2014/main" id="{CD46AF91-3190-45C4-AD44-3E5B5378B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15000" y="5141233"/>
            <a:ext cx="3004210" cy="171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E8AB2048-1C25-4300-9CD4-44C82D0C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575" y="1263566"/>
            <a:ext cx="1347025" cy="1339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6">
            <a:extLst>
              <a:ext uri="{FF2B5EF4-FFF2-40B4-BE49-F238E27FC236}">
                <a16:creationId xmlns:a16="http://schemas.microsoft.com/office/drawing/2014/main" id="{E1B8FAA6-32A0-4ED3-ADAA-74A966B05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29" y="1284513"/>
            <a:ext cx="70321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marL="342900" indent="-342900"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08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 indent="-342900" algn="just" eaLnBrk="0" hangingPunct="0">
              <a:spcAft>
                <a:spcPts val="0"/>
              </a:spcAft>
              <a:buFont typeface="Wingdings" pitchFamily="2" charset="2"/>
              <a:buChar char="Ø"/>
            </a:pPr>
            <a:r>
              <a:rPr lang="vi-VN" b="1" dirty="0">
                <a:solidFill>
                  <a:srgbClr val="FF0000"/>
                </a:solidFill>
                <a:latin typeface="Arial" charset="0"/>
              </a:rPr>
              <a:t>Total Investment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310 mil. USD (ODA &amp; Counterpart fund)</a:t>
            </a:r>
          </a:p>
          <a:p>
            <a:pPr algn="just" eaLnBrk="0" hangingPunct="0">
              <a:spcAft>
                <a:spcPts val="0"/>
              </a:spcAft>
              <a:buFont typeface="Wingdings" pitchFamily="2" charset="2"/>
              <a:buChar char="Ø"/>
            </a:pPr>
            <a:r>
              <a:rPr lang="vi-VN" b="1" dirty="0">
                <a:solidFill>
                  <a:srgbClr val="FF0000"/>
                </a:solidFill>
                <a:latin typeface="Arial" charset="0"/>
              </a:rPr>
              <a:t>Implementation timeline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dirty="0">
                <a:solidFill>
                  <a:srgbClr val="0070C0"/>
                </a:solidFill>
                <a:latin typeface="Arial" charset="0"/>
              </a:rPr>
              <a:t>2012 to 2023</a:t>
            </a:r>
          </a:p>
        </p:txBody>
      </p:sp>
    </p:spTree>
    <p:extLst>
      <p:ext uri="{BB962C8B-B14F-4D97-AF65-F5344CB8AC3E}">
        <p14:creationId xmlns:p14="http://schemas.microsoft.com/office/powerpoint/2010/main" val="283679852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</p:spPr>
        <p:txBody>
          <a:bodyPr/>
          <a:lstStyle/>
          <a:p>
            <a:pPr lvl="0">
              <a:spcBef>
                <a:spcPts val="0"/>
              </a:spcBef>
              <a:buSzTx/>
              <a:defRPr/>
            </a:pPr>
            <a:r>
              <a:rPr lang="en-US" dirty="0"/>
              <a:t>International cooperation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FCDD9-7567-49C0-8949-9444B0BE0FF9}"/>
              </a:ext>
            </a:extLst>
          </p:cNvPr>
          <p:cNvSpPr txBox="1"/>
          <p:nvPr/>
        </p:nvSpPr>
        <p:spPr>
          <a:xfrm>
            <a:off x="152400" y="1155962"/>
            <a:ext cx="861060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VAST/VNSC is an official member of: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79E10-1CF3-4051-9BC9-F4C2D3135D76}"/>
              </a:ext>
            </a:extLst>
          </p:cNvPr>
          <p:cNvSpPr txBox="1"/>
          <p:nvPr/>
        </p:nvSpPr>
        <p:spPr>
          <a:xfrm>
            <a:off x="820811" y="1830813"/>
            <a:ext cx="77897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Group on Earth Observations (GEO): 96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member since 2014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on Earth Observation Satellites (CEOS): since 2012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Astronautical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Federation (IAF): </a:t>
            </a: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Academy of Astronautics (IAA): </a:t>
            </a:r>
            <a:r>
              <a:rPr lang="vi-VN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Asia-Pacific Regional Space Agency Forum (APRSAF)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Sentinel Asia</a:t>
            </a:r>
          </a:p>
        </p:txBody>
      </p:sp>
      <p:pic>
        <p:nvPicPr>
          <p:cNvPr id="7" name="Picture 2" descr="http://vnsc.org.vn/uploads/news/2014_01/iaa.jpg">
            <a:extLst>
              <a:ext uri="{FF2B5EF4-FFF2-40B4-BE49-F238E27FC236}">
                <a16:creationId xmlns:a16="http://schemas.microsoft.com/office/drawing/2014/main" id="{CB494DE4-FB74-4945-A2EB-6C350272C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421613"/>
            <a:ext cx="4876800" cy="205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vnsc.org.vn/uploads/news/2013_11/ceos.jpg">
            <a:extLst>
              <a:ext uri="{FF2B5EF4-FFF2-40B4-BE49-F238E27FC236}">
                <a16:creationId xmlns:a16="http://schemas.microsoft.com/office/drawing/2014/main" id="{38348305-A9E6-4C37-8AF9-84B174E18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22" y="4464208"/>
            <a:ext cx="3381178" cy="201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85083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9</a:t>
            </a:fld>
            <a:endParaRPr lang="uk-UA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CCD651A-24ED-4A75-968A-9507E80502E2}"/>
              </a:ext>
            </a:extLst>
          </p:cNvPr>
          <p:cNvSpPr txBox="1">
            <a:spLocks/>
          </p:cNvSpPr>
          <p:nvPr/>
        </p:nvSpPr>
        <p:spPr>
          <a:xfrm>
            <a:off x="2057400" y="304800"/>
            <a:ext cx="5410200" cy="533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500"/>
              </a:spcBef>
              <a:buSzPct val="100000"/>
              <a:buFont typeface="Arial"/>
              <a:buNone/>
              <a:defRPr sz="2400">
                <a:solidFill>
                  <a:schemeClr val="bg1"/>
                </a:solidFill>
                <a:latin typeface="+mj-lt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0"/>
              </a:spcBef>
              <a:buSzTx/>
              <a:defRPr/>
            </a:pPr>
            <a:r>
              <a:rPr lang="en-US" dirty="0"/>
              <a:t>Vietnam Data Cube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E21E2-A100-42AE-B720-5DB99EC8D9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69173" y="5104059"/>
            <a:ext cx="1662616" cy="124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ACF6AE15-3C2C-4354-A258-1F562D4960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40" y="4887682"/>
            <a:ext cx="1248460" cy="16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FFF1DFC-800B-4D77-874B-D6C5ED1DB650}"/>
              </a:ext>
            </a:extLst>
          </p:cNvPr>
          <p:cNvSpPr txBox="1">
            <a:spLocks/>
          </p:cNvSpPr>
          <p:nvPr/>
        </p:nvSpPr>
        <p:spPr>
          <a:xfrm>
            <a:off x="0" y="3962400"/>
            <a:ext cx="6553200" cy="2362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Under </a:t>
            </a:r>
            <a:r>
              <a:rPr lang="en-US" sz="20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2019 CEOS Chair Initiative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 South East Asia (Cambodia, Lao PDR, Thailand, and Vietnam) for rice and forest monitoring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Data from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USGS, ESA, EC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JAXA</a:t>
            </a:r>
          </a:p>
          <a:p>
            <a:pPr defTabSz="914400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Technical support from 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CSIRO (Australia), CESBIO/CNES (France), </a:t>
            </a:r>
            <a:r>
              <a:rPr lang="en-US" sz="2000" dirty="0" err="1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GEORice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IMSG (USA)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D1AAA-2A81-4085-871F-BA144D1C34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8400" y="1295401"/>
            <a:ext cx="2667000" cy="33528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6C1C82E1-9247-4C36-92B2-FFF90E64D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122" y="1317171"/>
            <a:ext cx="2417756" cy="25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A1A794BD-D658-4340-8CB5-4A0F7B237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23" y="1295400"/>
            <a:ext cx="1787278" cy="25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7429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8996</TotalTime>
  <Words>440</Words>
  <Application>Microsoft Office PowerPoint</Application>
  <PresentationFormat>On-screen Show (4:3)</PresentationFormat>
  <Paragraphs>102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Helvetica</vt:lpstr>
      <vt:lpstr>Wingdings</vt:lpstr>
      <vt:lpstr>Default</vt:lpstr>
      <vt:lpstr>VNSC status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No name</cp:lastModifiedBy>
  <cp:revision>130</cp:revision>
  <dcterms:modified xsi:type="dcterms:W3CDTF">2019-10-14T08:18:06Z</dcterms:modified>
</cp:coreProperties>
</file>