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14"/>
  </p:notesMasterIdLst>
  <p:sldIdLst>
    <p:sldId id="260" r:id="rId2"/>
    <p:sldId id="261" r:id="rId3"/>
    <p:sldId id="262" r:id="rId4"/>
    <p:sldId id="263" r:id="rId5"/>
    <p:sldId id="264" r:id="rId6"/>
    <p:sldId id="265" r:id="rId7"/>
    <p:sldId id="266" r:id="rId8"/>
    <p:sldId id="267" r:id="rId9"/>
    <p:sldId id="268" r:id="rId10"/>
    <p:sldId id="269" r:id="rId11"/>
    <p:sldId id="271" r:id="rId12"/>
    <p:sldId id="270" r:id="rId13"/>
  </p:sldIdLst>
  <p:sldSz cx="9144000" cy="6858000" type="screen4x3"/>
  <p:notesSz cx="6858000" cy="9144000"/>
  <p:defaultTextStyle>
    <a:lvl1pPr defTabSz="457200">
      <a:defRPr>
        <a:solidFill>
          <a:srgbClr val="002569"/>
        </a:solidFill>
      </a:defRPr>
    </a:lvl1pPr>
    <a:lvl2pPr indent="457200" defTabSz="457200">
      <a:defRPr>
        <a:solidFill>
          <a:srgbClr val="002569"/>
        </a:solidFill>
      </a:defRPr>
    </a:lvl2pPr>
    <a:lvl3pPr indent="914400" defTabSz="457200">
      <a:defRPr>
        <a:solidFill>
          <a:srgbClr val="002569"/>
        </a:solidFill>
      </a:defRPr>
    </a:lvl3pPr>
    <a:lvl4pPr indent="1371600" defTabSz="457200">
      <a:defRPr>
        <a:solidFill>
          <a:srgbClr val="002569"/>
        </a:solidFill>
      </a:defRPr>
    </a:lvl4pPr>
    <a:lvl5pPr indent="1828800" defTabSz="457200">
      <a:defRPr>
        <a:solidFill>
          <a:srgbClr val="002569"/>
        </a:solidFill>
      </a:defRPr>
    </a:lvl5pPr>
    <a:lvl6pPr indent="2286000" defTabSz="457200">
      <a:defRPr>
        <a:solidFill>
          <a:srgbClr val="002569"/>
        </a:solidFill>
      </a:defRPr>
    </a:lvl6pPr>
    <a:lvl7pPr indent="2743200" defTabSz="457200">
      <a:defRPr>
        <a:solidFill>
          <a:srgbClr val="002569"/>
        </a:solidFill>
      </a:defRPr>
    </a:lvl7pPr>
    <a:lvl8pPr indent="3200400" defTabSz="457200">
      <a:defRPr>
        <a:solidFill>
          <a:srgbClr val="002569"/>
        </a:solidFill>
      </a:defRPr>
    </a:lvl8pPr>
    <a:lvl9pPr indent="3657600" defTabSz="457200">
      <a:defRPr>
        <a:solidFill>
          <a:srgbClr val="002569"/>
        </a:solidFill>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n" i="on">
        <a:fontRef idx="major">
          <a:srgbClr val="002569"/>
        </a:fontRef>
        <a:srgbClr val="002569"/>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FDDCA"/>
          </a:solidFill>
        </a:fill>
      </a:tcStyle>
    </a:wholeTbl>
    <a:band2H>
      <a:tcTxStyle/>
      <a:tcStyle>
        <a:tcBdr/>
        <a:fill>
          <a:solidFill>
            <a:srgbClr val="FFEFE6"/>
          </a:solidFill>
        </a:fill>
      </a:tcStyle>
    </a:band2H>
    <a:firstCol>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F9A00"/>
          </a:solidFill>
        </a:fill>
      </a:tcStyle>
    </a:firstCol>
    <a:lastRow>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381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F9A00"/>
          </a:solidFill>
        </a:fill>
      </a:tcStyle>
    </a:lastRow>
    <a:firstRow>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381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F9A00"/>
          </a:solidFill>
        </a:fill>
      </a:tcStyle>
    </a:firstRow>
  </a:tblStyle>
  <a:tblStyle styleId="{C7B018BB-80A7-4F77-B60F-C8B233D01FF8}" styleName="">
    <a:tblBg/>
    <a:wholeTbl>
      <a:tcTxStyle b="on" i="on">
        <a:fontRef idx="major">
          <a:srgbClr val="002569"/>
        </a:fontRef>
        <a:srgbClr val="002569"/>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FFFFF"/>
          </a:solidFill>
        </a:fill>
      </a:tcStyle>
    </a:wholeTbl>
    <a:band2H>
      <a:tcTxStyle/>
      <a:tcStyle>
        <a:tcBdr/>
        <a:fill>
          <a:solidFill>
            <a:srgbClr val="FFFFFF"/>
          </a:solidFill>
        </a:fill>
      </a:tcStyle>
    </a:band2H>
    <a:firstCol>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FFFFF"/>
          </a:solidFill>
        </a:fill>
      </a:tcStyle>
    </a:firstCol>
    <a:lastRow>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381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FFFFF"/>
          </a:solidFill>
        </a:fill>
      </a:tcStyle>
    </a:lastRow>
    <a:firstRow>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381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FFFFF"/>
          </a:solidFill>
        </a:fill>
      </a:tcStyle>
    </a:firstRow>
  </a:tblStyle>
  <a:tblStyle styleId="{EEE7283C-3CF3-47DC-8721-378D4A62B228}" styleName="">
    <a:tblBg/>
    <a:wholeTbl>
      <a:tcTxStyle b="on" i="on">
        <a:fontRef idx="major">
          <a:srgbClr val="002569"/>
        </a:fontRef>
        <a:srgbClr val="002569"/>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DBCBCB"/>
          </a:solidFill>
        </a:fill>
      </a:tcStyle>
    </a:wholeTbl>
    <a:band2H>
      <a:tcTxStyle/>
      <a:tcStyle>
        <a:tcBdr/>
        <a:fill>
          <a:solidFill>
            <a:srgbClr val="EEE7E7"/>
          </a:solidFill>
        </a:fill>
      </a:tcStyle>
    </a:band2H>
    <a:firstCol>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90281C"/>
          </a:solidFill>
        </a:fill>
      </a:tcStyle>
    </a:firstCol>
    <a:lastRow>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381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90281C"/>
          </a:solidFill>
        </a:fill>
      </a:tcStyle>
    </a:lastRow>
    <a:firstRow>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381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90281C"/>
          </a:solidFill>
        </a:fill>
      </a:tcStyle>
    </a:firstRow>
  </a:tblStyle>
  <a:tblStyle styleId="{CF821DB8-F4EB-4A41-A1BA-3FCAFE7338EE}" styleName="">
    <a:tblBg/>
    <a:wholeTbl>
      <a:tcTxStyle b="on" i="on">
        <a:fontRef idx="major">
          <a:srgbClr val="002569"/>
        </a:fontRef>
        <a:srgbClr val="002569"/>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7EA"/>
          </a:solidFill>
        </a:fill>
      </a:tcStyle>
    </a:wholeTbl>
    <a:band2H>
      <a:tcTxStyle/>
      <a:tcStyle>
        <a:tcBdr/>
        <a:fill>
          <a:solidFill>
            <a:srgbClr val="FFFFFF"/>
          </a:solidFill>
        </a:fill>
      </a:tcStyle>
    </a:band2H>
    <a:firstCol>
      <a:tcTxStyle b="on" i="on">
        <a:fontRef idx="maj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9A00"/>
          </a:solidFill>
        </a:fill>
      </a:tcStyle>
    </a:firstCol>
    <a:lastRow>
      <a:tcTxStyle b="on" i="on">
        <a:fontRef idx="major">
          <a:srgbClr val="002569"/>
        </a:fontRef>
        <a:srgbClr val="002569"/>
      </a:tcTxStyle>
      <a:tcStyle>
        <a:tcBdr>
          <a:left>
            <a:ln w="12700" cap="flat">
              <a:noFill/>
              <a:miter lim="400000"/>
            </a:ln>
          </a:left>
          <a:right>
            <a:ln w="12700" cap="flat">
              <a:noFill/>
              <a:miter lim="400000"/>
            </a:ln>
          </a:right>
          <a:top>
            <a:ln w="50800" cap="flat">
              <a:solidFill>
                <a:srgbClr val="002569"/>
              </a:solidFill>
              <a:prstDash val="solid"/>
              <a:bevel/>
            </a:ln>
          </a:top>
          <a:bottom>
            <a:ln w="25400" cap="flat">
              <a:solidFill>
                <a:srgbClr val="002569"/>
              </a:solidFill>
              <a:prstDash val="solid"/>
              <a:bevel/>
            </a:ln>
          </a:bottom>
          <a:insideH>
            <a:ln w="12700" cap="flat">
              <a:noFill/>
              <a:miter lim="400000"/>
            </a:ln>
          </a:insideH>
          <a:insideV>
            <a:ln w="12700" cap="flat">
              <a:noFill/>
              <a:miter lim="400000"/>
            </a:ln>
          </a:insideV>
        </a:tcBdr>
        <a:fill>
          <a:solidFill>
            <a:srgbClr val="FFFFFF"/>
          </a:solidFill>
        </a:fill>
      </a:tcStyle>
    </a:lastRow>
    <a:firstRow>
      <a:tcTxStyle b="on" i="on">
        <a:fontRef idx="major">
          <a:srgbClr val="FFFFFF"/>
        </a:fontRef>
        <a:srgbClr val="FFFFFF"/>
      </a:tcTxStyle>
      <a:tcStyle>
        <a:tcBdr>
          <a:left>
            <a:ln w="12700" cap="flat">
              <a:noFill/>
              <a:miter lim="400000"/>
            </a:ln>
          </a:left>
          <a:right>
            <a:ln w="12700" cap="flat">
              <a:noFill/>
              <a:miter lim="400000"/>
            </a:ln>
          </a:right>
          <a:top>
            <a:ln w="25400" cap="flat">
              <a:solidFill>
                <a:srgbClr val="002569"/>
              </a:solidFill>
              <a:prstDash val="solid"/>
              <a:bevel/>
            </a:ln>
          </a:top>
          <a:bottom>
            <a:ln w="25400" cap="flat">
              <a:solidFill>
                <a:srgbClr val="002569"/>
              </a:solidFill>
              <a:prstDash val="solid"/>
              <a:bevel/>
            </a:ln>
          </a:bottom>
          <a:insideH>
            <a:ln w="12700" cap="flat">
              <a:noFill/>
              <a:miter lim="400000"/>
            </a:ln>
          </a:insideH>
          <a:insideV>
            <a:ln w="12700" cap="flat">
              <a:noFill/>
              <a:miter lim="400000"/>
            </a:ln>
          </a:insideV>
        </a:tcBdr>
        <a:fill>
          <a:solidFill>
            <a:srgbClr val="FF9A00"/>
          </a:solidFill>
        </a:fill>
      </a:tcStyle>
    </a:firstRow>
  </a:tblStyle>
  <a:tblStyle styleId="{33BA23B1-9221-436E-865A-0063620EA4FD}" styleName="">
    <a:tblBg/>
    <a:wholeTbl>
      <a:tcTxStyle b="on" i="on">
        <a:fontRef idx="major">
          <a:srgbClr val="002569"/>
        </a:fontRef>
        <a:srgbClr val="002569"/>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CACBD3"/>
          </a:solidFill>
        </a:fill>
      </a:tcStyle>
    </a:wholeTbl>
    <a:band2H>
      <a:tcTxStyle/>
      <a:tcStyle>
        <a:tcBdr/>
        <a:fill>
          <a:solidFill>
            <a:srgbClr val="E6E7EA"/>
          </a:solidFill>
        </a:fill>
      </a:tcStyle>
    </a:band2H>
    <a:firstCol>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002569"/>
          </a:solidFill>
        </a:fill>
      </a:tcStyle>
    </a:firstCol>
    <a:lastRow>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381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002569"/>
          </a:solidFill>
        </a:fill>
      </a:tcStyle>
    </a:lastRow>
    <a:firstRow>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381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002569"/>
          </a:solidFill>
        </a:fill>
      </a:tcStyle>
    </a:firstRow>
  </a:tblStyle>
  <a:tblStyle styleId="{2708684C-4D16-4618-839F-0558EEFCDFE6}" styleName="">
    <a:tblBg/>
    <a:wholeTbl>
      <a:tcTxStyle b="on" i="on">
        <a:fontRef idx="major">
          <a:srgbClr val="002569"/>
        </a:fontRef>
        <a:srgbClr val="002569"/>
      </a:tcTxStyle>
      <a:tcStyle>
        <a:tcBdr>
          <a:left>
            <a:ln w="12700" cap="flat">
              <a:solidFill>
                <a:srgbClr val="002569"/>
              </a:solidFill>
              <a:prstDash val="solid"/>
              <a:bevel/>
            </a:ln>
          </a:left>
          <a:right>
            <a:ln w="12700" cap="flat">
              <a:solidFill>
                <a:srgbClr val="002569"/>
              </a:solidFill>
              <a:prstDash val="solid"/>
              <a:bevel/>
            </a:ln>
          </a:right>
          <a:top>
            <a:ln w="12700" cap="flat">
              <a:solidFill>
                <a:srgbClr val="002569"/>
              </a:solidFill>
              <a:prstDash val="solid"/>
              <a:bevel/>
            </a:ln>
          </a:top>
          <a:bottom>
            <a:ln w="12700" cap="flat">
              <a:solidFill>
                <a:srgbClr val="002569"/>
              </a:solidFill>
              <a:prstDash val="solid"/>
              <a:bevel/>
            </a:ln>
          </a:bottom>
          <a:insideH>
            <a:ln w="12700" cap="flat">
              <a:solidFill>
                <a:srgbClr val="002569"/>
              </a:solidFill>
              <a:prstDash val="solid"/>
              <a:bevel/>
            </a:ln>
          </a:insideH>
          <a:insideV>
            <a:ln w="12700" cap="flat">
              <a:solidFill>
                <a:srgbClr val="002569"/>
              </a:solidFill>
              <a:prstDash val="solid"/>
              <a:bevel/>
            </a:ln>
          </a:insideV>
        </a:tcBdr>
        <a:fill>
          <a:solidFill>
            <a:srgbClr val="002569">
              <a:alpha val="20000"/>
            </a:srgbClr>
          </a:solidFill>
        </a:fill>
      </a:tcStyle>
    </a:wholeTbl>
    <a:band2H>
      <a:tcTxStyle/>
      <a:tcStyle>
        <a:tcBdr/>
        <a:fill>
          <a:solidFill>
            <a:srgbClr val="FFFFFF"/>
          </a:solidFill>
        </a:fill>
      </a:tcStyle>
    </a:band2H>
    <a:firstCol>
      <a:tcTxStyle b="on" i="on">
        <a:fontRef idx="major">
          <a:srgbClr val="002569"/>
        </a:fontRef>
        <a:srgbClr val="002569"/>
      </a:tcTxStyle>
      <a:tcStyle>
        <a:tcBdr>
          <a:left>
            <a:ln w="12700" cap="flat">
              <a:solidFill>
                <a:srgbClr val="002569"/>
              </a:solidFill>
              <a:prstDash val="solid"/>
              <a:bevel/>
            </a:ln>
          </a:left>
          <a:right>
            <a:ln w="12700" cap="flat">
              <a:solidFill>
                <a:srgbClr val="002569"/>
              </a:solidFill>
              <a:prstDash val="solid"/>
              <a:bevel/>
            </a:ln>
          </a:right>
          <a:top>
            <a:ln w="12700" cap="flat">
              <a:solidFill>
                <a:srgbClr val="002569"/>
              </a:solidFill>
              <a:prstDash val="solid"/>
              <a:bevel/>
            </a:ln>
          </a:top>
          <a:bottom>
            <a:ln w="12700" cap="flat">
              <a:solidFill>
                <a:srgbClr val="002569"/>
              </a:solidFill>
              <a:prstDash val="solid"/>
              <a:bevel/>
            </a:ln>
          </a:bottom>
          <a:insideH>
            <a:ln w="12700" cap="flat">
              <a:solidFill>
                <a:srgbClr val="002569"/>
              </a:solidFill>
              <a:prstDash val="solid"/>
              <a:bevel/>
            </a:ln>
          </a:insideH>
          <a:insideV>
            <a:ln w="12700" cap="flat">
              <a:solidFill>
                <a:srgbClr val="002569"/>
              </a:solidFill>
              <a:prstDash val="solid"/>
              <a:bevel/>
            </a:ln>
          </a:insideV>
        </a:tcBdr>
        <a:fill>
          <a:solidFill>
            <a:srgbClr val="002569">
              <a:alpha val="20000"/>
            </a:srgbClr>
          </a:solidFill>
        </a:fill>
      </a:tcStyle>
    </a:firstCol>
    <a:lastRow>
      <a:tcTxStyle b="on" i="on">
        <a:fontRef idx="major">
          <a:srgbClr val="002569"/>
        </a:fontRef>
        <a:srgbClr val="002569"/>
      </a:tcTxStyle>
      <a:tcStyle>
        <a:tcBdr>
          <a:left>
            <a:ln w="12700" cap="flat">
              <a:solidFill>
                <a:srgbClr val="002569"/>
              </a:solidFill>
              <a:prstDash val="solid"/>
              <a:bevel/>
            </a:ln>
          </a:left>
          <a:right>
            <a:ln w="12700" cap="flat">
              <a:solidFill>
                <a:srgbClr val="002569"/>
              </a:solidFill>
              <a:prstDash val="solid"/>
              <a:bevel/>
            </a:ln>
          </a:right>
          <a:top>
            <a:ln w="50800" cap="flat">
              <a:solidFill>
                <a:srgbClr val="002569"/>
              </a:solidFill>
              <a:prstDash val="solid"/>
              <a:bevel/>
            </a:ln>
          </a:top>
          <a:bottom>
            <a:ln w="12700" cap="flat">
              <a:solidFill>
                <a:srgbClr val="002569"/>
              </a:solidFill>
              <a:prstDash val="solid"/>
              <a:bevel/>
            </a:ln>
          </a:bottom>
          <a:insideH>
            <a:ln w="12700" cap="flat">
              <a:solidFill>
                <a:srgbClr val="002569"/>
              </a:solidFill>
              <a:prstDash val="solid"/>
              <a:bevel/>
            </a:ln>
          </a:insideH>
          <a:insideV>
            <a:ln w="12700" cap="flat">
              <a:solidFill>
                <a:srgbClr val="002569"/>
              </a:solidFill>
              <a:prstDash val="solid"/>
              <a:bevel/>
            </a:ln>
          </a:insideV>
        </a:tcBdr>
        <a:fill>
          <a:noFill/>
        </a:fill>
      </a:tcStyle>
    </a:lastRow>
    <a:firstRow>
      <a:tcTxStyle b="on" i="on">
        <a:fontRef idx="major">
          <a:srgbClr val="002569"/>
        </a:fontRef>
        <a:srgbClr val="002569"/>
      </a:tcTxStyle>
      <a:tcStyle>
        <a:tcBdr>
          <a:left>
            <a:ln w="12700" cap="flat">
              <a:solidFill>
                <a:srgbClr val="002569"/>
              </a:solidFill>
              <a:prstDash val="solid"/>
              <a:bevel/>
            </a:ln>
          </a:left>
          <a:right>
            <a:ln w="12700" cap="flat">
              <a:solidFill>
                <a:srgbClr val="002569"/>
              </a:solidFill>
              <a:prstDash val="solid"/>
              <a:bevel/>
            </a:ln>
          </a:right>
          <a:top>
            <a:ln w="12700" cap="flat">
              <a:solidFill>
                <a:srgbClr val="002569"/>
              </a:solidFill>
              <a:prstDash val="solid"/>
              <a:bevel/>
            </a:ln>
          </a:top>
          <a:bottom>
            <a:ln w="25400" cap="flat">
              <a:solidFill>
                <a:srgbClr val="002569"/>
              </a:solidFill>
              <a:prstDash val="solid"/>
              <a:bevel/>
            </a:ln>
          </a:bottom>
          <a:insideH>
            <a:ln w="12700" cap="flat">
              <a:solidFill>
                <a:srgbClr val="002569"/>
              </a:solidFill>
              <a:prstDash val="solid"/>
              <a:bevel/>
            </a:ln>
          </a:insideH>
          <a:insideV>
            <a:ln w="12700" cap="flat">
              <a:solidFill>
                <a:srgbClr val="002569"/>
              </a:solidFill>
              <a:prstDash val="solid"/>
              <a:bevel/>
            </a:ln>
          </a:insideV>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307"/>
    <p:restoredTop sz="94694"/>
  </p:normalViewPr>
  <p:slideViewPr>
    <p:cSldViewPr>
      <p:cViewPr varScale="1">
        <p:scale>
          <a:sx n="51" d="100"/>
          <a:sy n="51" d="100"/>
        </p:scale>
        <p:origin x="1542" y="72"/>
      </p:cViewPr>
      <p:guideLst>
        <p:guide orient="horz" pos="2160"/>
        <p:guide pos="2880"/>
      </p:guideLst>
    </p:cSldViewPr>
  </p:slideViewPr>
  <p:notesTextViewPr>
    <p:cViewPr>
      <p:scale>
        <a:sx n="1" d="1"/>
        <a:sy n="1" d="1"/>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Shape 7"/>
          <p:cNvSpPr>
            <a:spLocks noGrp="1" noRot="1" noChangeAspect="1"/>
          </p:cNvSpPr>
          <p:nvPr>
            <p:ph type="sldImg"/>
          </p:nvPr>
        </p:nvSpPr>
        <p:spPr>
          <a:xfrm>
            <a:off x="1143000" y="685800"/>
            <a:ext cx="4572000" cy="3429000"/>
          </a:xfrm>
          <a:prstGeom prst="rect">
            <a:avLst/>
          </a:prstGeom>
        </p:spPr>
        <p:txBody>
          <a:bodyPr/>
          <a:lstStyle/>
          <a:p>
            <a:pPr lvl="0"/>
            <a:endParaRPr dirty="0"/>
          </a:p>
        </p:txBody>
      </p:sp>
      <p:sp>
        <p:nvSpPr>
          <p:cNvPr id="8" name="Shape 8"/>
          <p:cNvSpPr>
            <a:spLocks noGrp="1"/>
          </p:cNvSpPr>
          <p:nvPr>
            <p:ph type="body" sz="quarter" idx="1"/>
          </p:nvPr>
        </p:nvSpPr>
        <p:spPr>
          <a:xfrm>
            <a:off x="914400" y="4343400"/>
            <a:ext cx="5029200" cy="4114800"/>
          </a:xfrm>
          <a:prstGeom prst="rect">
            <a:avLst/>
          </a:prstGeom>
        </p:spPr>
        <p:txBody>
          <a:bodyPr/>
          <a:lstStyle/>
          <a:p>
            <a:pPr lvl="0"/>
            <a:endParaRPr/>
          </a:p>
        </p:txBody>
      </p:sp>
    </p:spTree>
    <p:extLst>
      <p:ext uri="{BB962C8B-B14F-4D97-AF65-F5344CB8AC3E}">
        <p14:creationId xmlns:p14="http://schemas.microsoft.com/office/powerpoint/2010/main" val="3530218368"/>
      </p:ext>
    </p:extLst>
  </p:cSld>
  <p:clrMap bg1="lt1" tx1="dk1" bg2="lt2" tx2="dk2" accent1="accent1" accent2="accent2" accent3="accent3" accent4="accent4" accent5="accent5" accent6="accent6" hlink="hlink" folHlink="folHlink"/>
  <p:notesStyle>
    <a:lvl1pPr defTabSz="457200">
      <a:lnSpc>
        <a:spcPct val="125000"/>
      </a:lnSpc>
      <a:defRPr sz="2400">
        <a:latin typeface="+mn-lt"/>
        <a:ea typeface="+mn-ea"/>
        <a:cs typeface="+mn-cs"/>
        <a:sym typeface="Avenir Roman"/>
      </a:defRPr>
    </a:lvl1pPr>
    <a:lvl2pPr indent="228600" defTabSz="457200">
      <a:lnSpc>
        <a:spcPct val="125000"/>
      </a:lnSpc>
      <a:defRPr sz="2400">
        <a:latin typeface="+mn-lt"/>
        <a:ea typeface="+mn-ea"/>
        <a:cs typeface="+mn-cs"/>
        <a:sym typeface="Avenir Roman"/>
      </a:defRPr>
    </a:lvl2pPr>
    <a:lvl3pPr indent="457200" defTabSz="457200">
      <a:lnSpc>
        <a:spcPct val="125000"/>
      </a:lnSpc>
      <a:defRPr sz="2400">
        <a:latin typeface="+mn-lt"/>
        <a:ea typeface="+mn-ea"/>
        <a:cs typeface="+mn-cs"/>
        <a:sym typeface="Avenir Roman"/>
      </a:defRPr>
    </a:lvl3pPr>
    <a:lvl4pPr indent="685800" defTabSz="457200">
      <a:lnSpc>
        <a:spcPct val="125000"/>
      </a:lnSpc>
      <a:defRPr sz="2400">
        <a:latin typeface="+mn-lt"/>
        <a:ea typeface="+mn-ea"/>
        <a:cs typeface="+mn-cs"/>
        <a:sym typeface="Avenir Roman"/>
      </a:defRPr>
    </a:lvl4pPr>
    <a:lvl5pPr indent="914400" defTabSz="457200">
      <a:lnSpc>
        <a:spcPct val="125000"/>
      </a:lnSpc>
      <a:defRPr sz="2400">
        <a:latin typeface="+mn-lt"/>
        <a:ea typeface="+mn-ea"/>
        <a:cs typeface="+mn-cs"/>
        <a:sym typeface="Avenir Roman"/>
      </a:defRPr>
    </a:lvl5pPr>
    <a:lvl6pPr indent="1143000" defTabSz="457200">
      <a:lnSpc>
        <a:spcPct val="125000"/>
      </a:lnSpc>
      <a:defRPr sz="2400">
        <a:latin typeface="+mn-lt"/>
        <a:ea typeface="+mn-ea"/>
        <a:cs typeface="+mn-cs"/>
        <a:sym typeface="Avenir Roman"/>
      </a:defRPr>
    </a:lvl6pPr>
    <a:lvl7pPr indent="1371600" defTabSz="457200">
      <a:lnSpc>
        <a:spcPct val="125000"/>
      </a:lnSpc>
      <a:defRPr sz="2400">
        <a:latin typeface="+mn-lt"/>
        <a:ea typeface="+mn-ea"/>
        <a:cs typeface="+mn-cs"/>
        <a:sym typeface="Avenir Roman"/>
      </a:defRPr>
    </a:lvl7pPr>
    <a:lvl8pPr indent="1600200" defTabSz="457200">
      <a:lnSpc>
        <a:spcPct val="125000"/>
      </a:lnSpc>
      <a:defRPr sz="2400">
        <a:latin typeface="+mn-lt"/>
        <a:ea typeface="+mn-ea"/>
        <a:cs typeface="+mn-cs"/>
        <a:sym typeface="Avenir Roman"/>
      </a:defRPr>
    </a:lvl8pPr>
    <a:lvl9pPr indent="1828800" defTabSz="457200">
      <a:lnSpc>
        <a:spcPct val="125000"/>
      </a:lnSpc>
      <a:defRPr sz="2400">
        <a:latin typeface="+mn-lt"/>
        <a:ea typeface="+mn-ea"/>
        <a:cs typeface="+mn-cs"/>
        <a:sym typeface="Avenir Roman"/>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7981460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a:p>
        </p:txBody>
      </p:sp>
    </p:spTree>
    <p:extLst>
      <p:ext uri="{BB962C8B-B14F-4D97-AF65-F5344CB8AC3E}">
        <p14:creationId xmlns:p14="http://schemas.microsoft.com/office/powerpoint/2010/main" val="5377642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5947440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690389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p:cNvGrpSpPr/>
        <p:nvPr/>
      </p:nvGrpSpPr>
      <p:grpSpPr>
        <a:xfrm>
          <a:off x="0" y="0"/>
          <a:ext cx="0" cy="0"/>
          <a:chOff x="0" y="0"/>
          <a:chExt cx="0" cy="0"/>
        </a:xfrm>
      </p:grpSpPr>
      <p:sp>
        <p:nvSpPr>
          <p:cNvPr id="58" name="Shape 58"/>
          <p:cNvSpPr txBox="1">
            <a:spLocks noGrp="1"/>
          </p:cNvSpPr>
          <p:nvPr>
            <p:ph type="body" idx="1"/>
          </p:nvPr>
        </p:nvSpPr>
        <p:spPr>
          <a:xfrm>
            <a:off x="914400" y="4343400"/>
            <a:ext cx="5029200" cy="4114800"/>
          </a:xfrm>
          <a:prstGeom prst="rect">
            <a:avLst/>
          </a:prstGeom>
          <a:no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59" name="Shape 5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1915682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p:cNvGrpSpPr/>
        <p:nvPr/>
      </p:nvGrpSpPr>
      <p:grpSpPr>
        <a:xfrm>
          <a:off x="0" y="0"/>
          <a:ext cx="0" cy="0"/>
          <a:chOff x="0" y="0"/>
          <a:chExt cx="0" cy="0"/>
        </a:xfrm>
      </p:grpSpPr>
      <p:sp>
        <p:nvSpPr>
          <p:cNvPr id="58" name="Shape 58"/>
          <p:cNvSpPr txBox="1">
            <a:spLocks noGrp="1"/>
          </p:cNvSpPr>
          <p:nvPr>
            <p:ph type="body" idx="1"/>
          </p:nvPr>
        </p:nvSpPr>
        <p:spPr>
          <a:xfrm>
            <a:off x="914400" y="4343400"/>
            <a:ext cx="5029200" cy="4114800"/>
          </a:xfrm>
          <a:prstGeom prst="rect">
            <a:avLst/>
          </a:prstGeom>
          <a:no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59" name="Shape 5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7706302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x">
  <p:cSld name="Title Slide">
    <p:bg>
      <p:bgPr>
        <a:blipFill rotWithShape="1">
          <a:blip r:embed="rId2"/>
          <a:srcRect/>
          <a:stretch>
            <a:fillRect/>
          </a:stretch>
        </a:blipFill>
        <a:effectLst/>
      </p:bgPr>
    </p:bg>
    <p:spTree>
      <p:nvGrpSpPr>
        <p:cNvPr id="1" name=""/>
        <p:cNvGrpSpPr/>
        <p:nvPr/>
      </p:nvGrpSpPr>
      <p:grpSpPr>
        <a:xfrm>
          <a:off x="0" y="0"/>
          <a:ext cx="0" cy="0"/>
          <a:chOff x="0" y="0"/>
          <a:chExt cx="0" cy="0"/>
        </a:xfrm>
      </p:grpSpPr>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userDrawn="1">
  <p:cSld name="Blank">
    <p:spTree>
      <p:nvGrpSpPr>
        <p:cNvPr id="1" name=""/>
        <p:cNvGrpSpPr/>
        <p:nvPr/>
      </p:nvGrpSpPr>
      <p:grpSpPr>
        <a:xfrm>
          <a:off x="0" y="0"/>
          <a:ext cx="0" cy="0"/>
          <a:chOff x="0" y="0"/>
          <a:chExt cx="0" cy="0"/>
        </a:xfrm>
      </p:grpSpPr>
      <p:sp>
        <p:nvSpPr>
          <p:cNvPr id="6" name="Shape 6"/>
          <p:cNvSpPr>
            <a:spLocks noGrp="1"/>
          </p:cNvSpPr>
          <p:nvPr>
            <p:ph type="sldNum" sz="quarter" idx="2"/>
          </p:nvPr>
        </p:nvSpPr>
        <p:spPr>
          <a:xfrm>
            <a:off x="8763000" y="6629400"/>
            <a:ext cx="304800" cy="187285"/>
          </a:xfrm>
          <a:prstGeom prst="roundRect">
            <a:avLst/>
          </a:prstGeom>
          <a:solidFill>
            <a:schemeClr val="lt1">
              <a:alpha val="49000"/>
            </a:schemeClr>
          </a:solidFill>
          <a:ln>
            <a:solidFill>
              <a:schemeClr val="tx2">
                <a:alpha val="60000"/>
              </a:schemeClr>
            </a:solidFill>
          </a:ln>
        </p:spPr>
        <p:style>
          <a:lnRef idx="2">
            <a:schemeClr val="dk1"/>
          </a:lnRef>
          <a:fillRef idx="1">
            <a:schemeClr val="lt1"/>
          </a:fillRef>
          <a:effectRef idx="0">
            <a:schemeClr val="dk1"/>
          </a:effectRef>
          <a:fontRef idx="minor">
            <a:schemeClr val="dk1"/>
          </a:fontRef>
        </p:style>
        <p:txBody>
          <a:bodyPr wrap="square" lIns="0" tIns="0" rIns="0" bIns="0">
            <a:spAutoFit/>
          </a:bodyPr>
          <a:lstStyle>
            <a:lvl1pPr algn="ctr">
              <a:defRPr lang="uk-UA" sz="1100" i="1" smtClean="0">
                <a:solidFill>
                  <a:schemeClr val="tx2"/>
                </a:solidFill>
                <a:latin typeface="+mj-lt"/>
                <a:ea typeface="+mj-ea"/>
                <a:cs typeface="Proxima Nova Regular"/>
              </a:defRPr>
            </a:lvl1pPr>
          </a:lstStyle>
          <a:p>
            <a:pPr defTabSz="914400"/>
            <a:fld id="{86CB4B4D-7CA3-9044-876B-883B54F8677D}" type="slidenum">
              <a:rPr lang="uk-UA" smtClean="0"/>
              <a:pPr defTabSz="914400"/>
              <a:t>‹#›</a:t>
            </a:fld>
            <a:endParaRPr lang="uk-UA" dirty="0"/>
          </a:p>
        </p:txBody>
      </p:sp>
      <p:sp>
        <p:nvSpPr>
          <p:cNvPr id="3" name="Content Placeholder 2"/>
          <p:cNvSpPr>
            <a:spLocks noGrp="1"/>
          </p:cNvSpPr>
          <p:nvPr>
            <p:ph sz="quarter" idx="10"/>
          </p:nvPr>
        </p:nvSpPr>
        <p:spPr>
          <a:xfrm>
            <a:off x="457200" y="1600200"/>
            <a:ext cx="8153400" cy="4724400"/>
          </a:xfrm>
          <a:prstGeom prst="rect">
            <a:avLst/>
          </a:prstGeom>
        </p:spPr>
        <p:txBody>
          <a:bodyPr/>
          <a:lstStyle>
            <a:lvl1pPr>
              <a:defRPr sz="2000">
                <a:latin typeface="+mj-lt"/>
                <a:cs typeface="Arial" panose="020B0604020202020204" pitchFamily="34" charset="0"/>
              </a:defRPr>
            </a:lvl1pPr>
            <a:lvl2pPr marL="768927" indent="-311727">
              <a:buFont typeface="Courier New" panose="02070309020205020404" pitchFamily="49" charset="0"/>
              <a:buChar char="o"/>
              <a:defRPr sz="2000">
                <a:latin typeface="+mj-lt"/>
                <a:cs typeface="Arial" panose="020B0604020202020204" pitchFamily="34" charset="0"/>
              </a:defRPr>
            </a:lvl2pPr>
            <a:lvl3pPr marL="1188719" indent="-274319">
              <a:buFont typeface="Wingdings" panose="05000000000000000000" pitchFamily="2" charset="2"/>
              <a:buChar char="§"/>
              <a:defRPr sz="2000">
                <a:latin typeface="+mj-lt"/>
                <a:cs typeface="Arial" panose="020B0604020202020204" pitchFamily="34" charset="0"/>
              </a:defRPr>
            </a:lvl3pPr>
            <a:lvl4pPr>
              <a:defRPr sz="2000">
                <a:latin typeface="+mj-lt"/>
                <a:cs typeface="Arial" panose="020B0604020202020204" pitchFamily="34" charset="0"/>
              </a:defRPr>
            </a:lvl4pPr>
            <a:lvl5pPr>
              <a:defRPr sz="2000">
                <a:latin typeface="+mj-lt"/>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hape 3"/>
          <p:cNvSpPr/>
          <p:nvPr userDrawn="1"/>
        </p:nvSpPr>
        <p:spPr>
          <a:xfrm>
            <a:off x="76200" y="6629400"/>
            <a:ext cx="2362200" cy="187285"/>
          </a:xfrm>
          <a:prstGeom prst="roundRect">
            <a:avLst/>
          </a:prstGeom>
          <a:solidFill>
            <a:schemeClr val="lt1">
              <a:alpha val="49000"/>
            </a:schemeClr>
          </a:solidFill>
          <a:ln>
            <a:solidFill>
              <a:schemeClr val="tx2">
                <a:alpha val="60000"/>
              </a:schemeClr>
            </a:solidFill>
          </a:ln>
          <a:extLst>
            <a:ext uri="{C572A759-6A51-4108-AA02-DFA0A04FC94B}">
              <ma14:wrappingTextBoxFlag xmlns="" xmlns:ma14="http://schemas.microsoft.com/office/mac/drawingml/2011/main" val="1"/>
            </a:ext>
          </a:extLst>
        </p:spPr>
        <p:style>
          <a:lnRef idx="2">
            <a:schemeClr val="dk1"/>
          </a:lnRef>
          <a:fillRef idx="1">
            <a:schemeClr val="lt1"/>
          </a:fillRef>
          <a:effectRef idx="0">
            <a:schemeClr val="dk1"/>
          </a:effectRef>
          <a:fontRef idx="minor">
            <a:schemeClr val="dk1"/>
          </a:fontRef>
        </p:style>
        <p:txBody>
          <a:bodyPr wrap="square" lIns="0" tIns="0" rIns="0" bIns="0">
            <a:spAutoFit/>
          </a:bodyPr>
          <a:lstStyle/>
          <a:p>
            <a:pPr lvl="0" algn="ctr" defTabSz="914400">
              <a:defRPr>
                <a:solidFill>
                  <a:srgbClr val="000000"/>
                </a:solidFill>
              </a:defRPr>
            </a:pPr>
            <a:r>
              <a:rPr lang="en-AU" sz="1100" i="1" dirty="0">
                <a:solidFill>
                  <a:schemeClr val="tx2"/>
                </a:solidFill>
                <a:latin typeface="+mj-ea"/>
                <a:ea typeface="+mj-ea"/>
                <a:cs typeface="Proxima Nova Regular"/>
                <a:sym typeface="Proxima Nova Regular"/>
              </a:rPr>
              <a:t>CEOS</a:t>
            </a:r>
            <a:r>
              <a:rPr lang="en-AU" sz="1100" i="1" baseline="0" dirty="0">
                <a:solidFill>
                  <a:schemeClr val="tx2"/>
                </a:solidFill>
                <a:latin typeface="+mj-ea"/>
                <a:ea typeface="+mj-ea"/>
                <a:cs typeface="Proxima Nova Regular"/>
                <a:sym typeface="Proxima Nova Regular"/>
              </a:rPr>
              <a:t> Plenary 20</a:t>
            </a:r>
            <a:r>
              <a:rPr lang="en-AU" sz="1100" i="1" dirty="0">
                <a:solidFill>
                  <a:schemeClr val="tx2"/>
                </a:solidFill>
                <a:latin typeface="+mj-ea"/>
                <a:ea typeface="+mj-ea"/>
                <a:cs typeface="Proxima Nova Regular"/>
                <a:sym typeface="Proxima Nova Regular"/>
              </a:rPr>
              <a:t>19, 14-16 October</a:t>
            </a:r>
            <a:endParaRPr sz="1100" i="1" dirty="0">
              <a:solidFill>
                <a:schemeClr val="tx2"/>
              </a:solidFill>
              <a:latin typeface="+mj-ea"/>
              <a:ea typeface="+mj-ea"/>
              <a:cs typeface="Proxima Nova Regular"/>
              <a:sym typeface="Proxima Nova Regular"/>
            </a:endParaRPr>
          </a:p>
        </p:txBody>
      </p:sp>
      <p:sp>
        <p:nvSpPr>
          <p:cNvPr id="9" name="Content Placeholder 3"/>
          <p:cNvSpPr>
            <a:spLocks noGrp="1"/>
          </p:cNvSpPr>
          <p:nvPr>
            <p:ph sz="quarter" idx="11" hasCustomPrompt="1"/>
          </p:nvPr>
        </p:nvSpPr>
        <p:spPr>
          <a:xfrm>
            <a:off x="2057400" y="304800"/>
            <a:ext cx="4953000" cy="533400"/>
          </a:xfrm>
          <a:prstGeom prst="rect">
            <a:avLst/>
          </a:prstGeom>
        </p:spPr>
        <p:txBody>
          <a:bodyPr/>
          <a:lstStyle>
            <a:lvl1pPr marL="0" indent="0">
              <a:buNone/>
              <a:defRPr>
                <a:solidFill>
                  <a:schemeClr val="bg1"/>
                </a:solidFill>
                <a:latin typeface="+mj-lt"/>
              </a:defRPr>
            </a:lvl1pPr>
          </a:lstStyle>
          <a:p>
            <a:pPr marL="342900" marR="0" lvl="0" indent="-342900" defTabSz="914400" eaLnBrk="1" fontAlgn="auto" latinLnBrk="0" hangingPunct="1">
              <a:lnSpc>
                <a:spcPct val="100000"/>
              </a:lnSpc>
              <a:spcBef>
                <a:spcPts val="500"/>
              </a:spcBef>
              <a:spcAft>
                <a:spcPts val="0"/>
              </a:spcAft>
              <a:buClrTx/>
              <a:buSzPct val="100000"/>
              <a:tabLst/>
              <a:defRPr/>
            </a:pPr>
            <a:r>
              <a:rPr lang="en-US" dirty="0"/>
              <a:t>Title TBA</a:t>
            </a: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1">
          <a:blip r:embed="rId4"/>
          <a:srcRect/>
          <a:stretch>
            <a:fillRect/>
          </a:stretch>
        </a:blipFill>
        <a:effectLst/>
      </p:bgPr>
    </p:bg>
    <p:spTree>
      <p:nvGrpSpPr>
        <p:cNvPr id="1" name=""/>
        <p:cNvGrpSpPr/>
        <p:nvPr/>
      </p:nvGrpSpPr>
      <p:grpSpPr>
        <a:xfrm>
          <a:off x="0" y="0"/>
          <a:ext cx="0" cy="0"/>
          <a:chOff x="0" y="0"/>
          <a:chExt cx="0" cy="0"/>
        </a:xfrm>
      </p:grpSpPr>
      <p:sp>
        <p:nvSpPr>
          <p:cNvPr id="2" name="Shape 2"/>
          <p:cNvSpPr>
            <a:spLocks noGrp="1"/>
          </p:cNvSpPr>
          <p:nvPr>
            <p:ph type="sldNum" sz="quarter" idx="2"/>
          </p:nvPr>
        </p:nvSpPr>
        <p:spPr>
          <a:xfrm>
            <a:off x="7239000" y="6546850"/>
            <a:ext cx="1905000" cy="256540"/>
          </a:xfrm>
          <a:prstGeom prst="rect">
            <a:avLst/>
          </a:prstGeom>
          <a:ln w="12700">
            <a:miter lim="400000"/>
          </a:ln>
        </p:spPr>
        <p:txBody>
          <a:bodyPr lIns="45719" rIns="45719">
            <a:spAutoFit/>
          </a:bodyPr>
          <a:lstStyle>
            <a:lvl1pPr algn="r">
              <a:spcBef>
                <a:spcPts val="600"/>
              </a:spcBef>
              <a:defRPr sz="1000">
                <a:latin typeface="Calibri"/>
                <a:ea typeface="Calibri"/>
                <a:cs typeface="Calibri"/>
                <a:sym typeface="Calibri"/>
              </a:defRPr>
            </a:lvl1pPr>
          </a:lstStyle>
          <a:p>
            <a:pPr lvl="0"/>
            <a:fld id="{86CB4B4D-7CA3-9044-876B-883B54F8677D}" type="slidenum">
              <a:rPr/>
              <a:t>‹#›</a:t>
            </a:fld>
            <a:endParaRPr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Lst>
  <p:transition spd="med"/>
  <p:hf hdr="0" ftr="0" dt="0"/>
  <p:txStyles>
    <p:titleStyle>
      <a:lvl1pPr algn="r">
        <a:defRPr sz="3200">
          <a:solidFill>
            <a:srgbClr val="FFFFFF"/>
          </a:solidFill>
          <a:latin typeface="Arial Bold"/>
          <a:ea typeface="Arial Bold"/>
          <a:cs typeface="Arial Bold"/>
          <a:sym typeface="Arial Bold"/>
        </a:defRPr>
      </a:lvl1pPr>
      <a:lvl2pPr algn="r">
        <a:defRPr sz="3200">
          <a:solidFill>
            <a:srgbClr val="FFFFFF"/>
          </a:solidFill>
          <a:latin typeface="Arial Bold"/>
          <a:ea typeface="Arial Bold"/>
          <a:cs typeface="Arial Bold"/>
          <a:sym typeface="Arial Bold"/>
        </a:defRPr>
      </a:lvl2pPr>
      <a:lvl3pPr algn="r">
        <a:defRPr sz="3200">
          <a:solidFill>
            <a:srgbClr val="FFFFFF"/>
          </a:solidFill>
          <a:latin typeface="Arial Bold"/>
          <a:ea typeface="Arial Bold"/>
          <a:cs typeface="Arial Bold"/>
          <a:sym typeface="Arial Bold"/>
        </a:defRPr>
      </a:lvl3pPr>
      <a:lvl4pPr algn="r">
        <a:defRPr sz="3200">
          <a:solidFill>
            <a:srgbClr val="FFFFFF"/>
          </a:solidFill>
          <a:latin typeface="Arial Bold"/>
          <a:ea typeface="Arial Bold"/>
          <a:cs typeface="Arial Bold"/>
          <a:sym typeface="Arial Bold"/>
        </a:defRPr>
      </a:lvl4pPr>
      <a:lvl5pPr algn="r">
        <a:defRPr sz="3200">
          <a:solidFill>
            <a:srgbClr val="FFFFFF"/>
          </a:solidFill>
          <a:latin typeface="Arial Bold"/>
          <a:ea typeface="Arial Bold"/>
          <a:cs typeface="Arial Bold"/>
          <a:sym typeface="Arial Bold"/>
        </a:defRPr>
      </a:lvl5pPr>
      <a:lvl6pPr indent="457200" algn="r">
        <a:defRPr sz="3200">
          <a:solidFill>
            <a:srgbClr val="FFFFFF"/>
          </a:solidFill>
          <a:latin typeface="Arial Bold"/>
          <a:ea typeface="Arial Bold"/>
          <a:cs typeface="Arial Bold"/>
          <a:sym typeface="Arial Bold"/>
        </a:defRPr>
      </a:lvl6pPr>
      <a:lvl7pPr indent="914400" algn="r">
        <a:defRPr sz="3200">
          <a:solidFill>
            <a:srgbClr val="FFFFFF"/>
          </a:solidFill>
          <a:latin typeface="Arial Bold"/>
          <a:ea typeface="Arial Bold"/>
          <a:cs typeface="Arial Bold"/>
          <a:sym typeface="Arial Bold"/>
        </a:defRPr>
      </a:lvl7pPr>
      <a:lvl8pPr indent="1371600" algn="r">
        <a:defRPr sz="3200">
          <a:solidFill>
            <a:srgbClr val="FFFFFF"/>
          </a:solidFill>
          <a:latin typeface="Arial Bold"/>
          <a:ea typeface="Arial Bold"/>
          <a:cs typeface="Arial Bold"/>
          <a:sym typeface="Arial Bold"/>
        </a:defRPr>
      </a:lvl8pPr>
      <a:lvl9pPr indent="1828800" algn="r">
        <a:defRPr sz="3200">
          <a:solidFill>
            <a:srgbClr val="FFFFFF"/>
          </a:solidFill>
          <a:latin typeface="Arial Bold"/>
          <a:ea typeface="Arial Bold"/>
          <a:cs typeface="Arial Bold"/>
          <a:sym typeface="Arial Bold"/>
        </a:defRPr>
      </a:lvl9pPr>
    </p:titleStyle>
    <p:bodyStyle>
      <a:lvl1pPr marL="342900" indent="-342900">
        <a:spcBef>
          <a:spcPts val="500"/>
        </a:spcBef>
        <a:buSzPct val="100000"/>
        <a:buFont typeface="Arial"/>
        <a:buChar char="•"/>
        <a:defRPr sz="2400">
          <a:solidFill>
            <a:srgbClr val="002569"/>
          </a:solidFill>
          <a:latin typeface="Arial Bold"/>
          <a:ea typeface="Arial Bold"/>
          <a:cs typeface="Arial Bold"/>
          <a:sym typeface="Arial Bold"/>
        </a:defRPr>
      </a:lvl1pPr>
      <a:lvl2pPr marL="768927" indent="-311727">
        <a:spcBef>
          <a:spcPts val="500"/>
        </a:spcBef>
        <a:buSzPct val="100000"/>
        <a:buFont typeface="Arial"/>
        <a:buChar char="•"/>
        <a:defRPr sz="2400">
          <a:solidFill>
            <a:srgbClr val="002569"/>
          </a:solidFill>
          <a:latin typeface="Arial Bold"/>
          <a:ea typeface="Arial Bold"/>
          <a:cs typeface="Arial Bold"/>
          <a:sym typeface="Arial Bold"/>
        </a:defRPr>
      </a:lvl2pPr>
      <a:lvl3pPr marL="1188719" indent="-274319">
        <a:spcBef>
          <a:spcPts val="500"/>
        </a:spcBef>
        <a:buSzPct val="100000"/>
        <a:buFont typeface="Arial"/>
        <a:buChar char="o"/>
        <a:defRPr sz="2400">
          <a:solidFill>
            <a:srgbClr val="002569"/>
          </a:solidFill>
          <a:latin typeface="Arial Bold"/>
          <a:ea typeface="Arial Bold"/>
          <a:cs typeface="Arial Bold"/>
          <a:sym typeface="Arial Bold"/>
        </a:defRPr>
      </a:lvl3pPr>
      <a:lvl4pPr marL="1676400" indent="-304800">
        <a:spcBef>
          <a:spcPts val="500"/>
        </a:spcBef>
        <a:buSzPct val="100000"/>
        <a:buFont typeface="Arial"/>
        <a:buChar char="▪"/>
        <a:defRPr sz="2400">
          <a:solidFill>
            <a:srgbClr val="002569"/>
          </a:solidFill>
          <a:latin typeface="Arial Bold"/>
          <a:ea typeface="Arial Bold"/>
          <a:cs typeface="Arial Bold"/>
          <a:sym typeface="Arial Bold"/>
        </a:defRPr>
      </a:lvl4pPr>
      <a:lvl5pPr marL="2171700" indent="-342900">
        <a:spcBef>
          <a:spcPts val="500"/>
        </a:spcBef>
        <a:buSzPct val="100000"/>
        <a:buFont typeface="Arial"/>
        <a:buChar char="•"/>
        <a:defRPr sz="2400">
          <a:solidFill>
            <a:srgbClr val="002569"/>
          </a:solidFill>
          <a:latin typeface="Arial Bold"/>
          <a:ea typeface="Arial Bold"/>
          <a:cs typeface="Arial Bold"/>
          <a:sym typeface="Arial Bold"/>
        </a:defRPr>
      </a:lvl5pPr>
      <a:lvl6pPr indent="2286000">
        <a:spcBef>
          <a:spcPts val="500"/>
        </a:spcBef>
        <a:buFont typeface="Arial"/>
        <a:defRPr sz="2400">
          <a:solidFill>
            <a:srgbClr val="002569"/>
          </a:solidFill>
          <a:latin typeface="Arial Bold"/>
          <a:ea typeface="Arial Bold"/>
          <a:cs typeface="Arial Bold"/>
          <a:sym typeface="Arial Bold"/>
        </a:defRPr>
      </a:lvl6pPr>
      <a:lvl7pPr indent="2743200">
        <a:spcBef>
          <a:spcPts val="500"/>
        </a:spcBef>
        <a:buFont typeface="Arial"/>
        <a:defRPr sz="2400">
          <a:solidFill>
            <a:srgbClr val="002569"/>
          </a:solidFill>
          <a:latin typeface="Arial Bold"/>
          <a:ea typeface="Arial Bold"/>
          <a:cs typeface="Arial Bold"/>
          <a:sym typeface="Arial Bold"/>
        </a:defRPr>
      </a:lvl7pPr>
      <a:lvl8pPr indent="3200400">
        <a:spcBef>
          <a:spcPts val="500"/>
        </a:spcBef>
        <a:buFont typeface="Arial"/>
        <a:defRPr sz="2400">
          <a:solidFill>
            <a:srgbClr val="002569"/>
          </a:solidFill>
          <a:latin typeface="Arial Bold"/>
          <a:ea typeface="Arial Bold"/>
          <a:cs typeface="Arial Bold"/>
          <a:sym typeface="Arial Bold"/>
        </a:defRPr>
      </a:lvl8pPr>
      <a:lvl9pPr indent="3657600">
        <a:spcBef>
          <a:spcPts val="500"/>
        </a:spcBef>
        <a:buFont typeface="Arial"/>
        <a:defRPr sz="2400">
          <a:solidFill>
            <a:srgbClr val="002569"/>
          </a:solidFill>
          <a:latin typeface="Arial Bold"/>
          <a:ea typeface="Arial Bold"/>
          <a:cs typeface="Arial Bold"/>
          <a:sym typeface="Arial Bold"/>
        </a:defRPr>
      </a:lvl9pPr>
    </p:bodyStyle>
    <p:otherStyle>
      <a:lvl1pPr algn="r" defTabSz="457200">
        <a:spcBef>
          <a:spcPts val="600"/>
        </a:spcBef>
        <a:defRPr sz="1000">
          <a:solidFill>
            <a:schemeClr val="tx1"/>
          </a:solidFill>
          <a:latin typeface="+mn-lt"/>
          <a:ea typeface="+mn-ea"/>
          <a:cs typeface="+mn-cs"/>
          <a:sym typeface="Calibri"/>
        </a:defRPr>
      </a:lvl1pPr>
      <a:lvl2pPr indent="457200" algn="r" defTabSz="457200">
        <a:spcBef>
          <a:spcPts val="600"/>
        </a:spcBef>
        <a:defRPr sz="1000">
          <a:solidFill>
            <a:schemeClr val="tx1"/>
          </a:solidFill>
          <a:latin typeface="+mn-lt"/>
          <a:ea typeface="+mn-ea"/>
          <a:cs typeface="+mn-cs"/>
          <a:sym typeface="Calibri"/>
        </a:defRPr>
      </a:lvl2pPr>
      <a:lvl3pPr indent="914400" algn="r" defTabSz="457200">
        <a:spcBef>
          <a:spcPts val="600"/>
        </a:spcBef>
        <a:defRPr sz="1000">
          <a:solidFill>
            <a:schemeClr val="tx1"/>
          </a:solidFill>
          <a:latin typeface="+mn-lt"/>
          <a:ea typeface="+mn-ea"/>
          <a:cs typeface="+mn-cs"/>
          <a:sym typeface="Calibri"/>
        </a:defRPr>
      </a:lvl3pPr>
      <a:lvl4pPr indent="1371600" algn="r" defTabSz="457200">
        <a:spcBef>
          <a:spcPts val="600"/>
        </a:spcBef>
        <a:defRPr sz="1000">
          <a:solidFill>
            <a:schemeClr val="tx1"/>
          </a:solidFill>
          <a:latin typeface="+mn-lt"/>
          <a:ea typeface="+mn-ea"/>
          <a:cs typeface="+mn-cs"/>
          <a:sym typeface="Calibri"/>
        </a:defRPr>
      </a:lvl4pPr>
      <a:lvl5pPr indent="1828800" algn="r" defTabSz="457200">
        <a:spcBef>
          <a:spcPts val="600"/>
        </a:spcBef>
        <a:defRPr sz="1000">
          <a:solidFill>
            <a:schemeClr val="tx1"/>
          </a:solidFill>
          <a:latin typeface="+mn-lt"/>
          <a:ea typeface="+mn-ea"/>
          <a:cs typeface="+mn-cs"/>
          <a:sym typeface="Calibri"/>
        </a:defRPr>
      </a:lvl5pPr>
      <a:lvl6pPr indent="2286000" algn="r" defTabSz="457200">
        <a:spcBef>
          <a:spcPts val="600"/>
        </a:spcBef>
        <a:defRPr sz="1000">
          <a:solidFill>
            <a:schemeClr val="tx1"/>
          </a:solidFill>
          <a:latin typeface="+mn-lt"/>
          <a:ea typeface="+mn-ea"/>
          <a:cs typeface="+mn-cs"/>
          <a:sym typeface="Calibri"/>
        </a:defRPr>
      </a:lvl6pPr>
      <a:lvl7pPr indent="2743200" algn="r" defTabSz="457200">
        <a:spcBef>
          <a:spcPts val="600"/>
        </a:spcBef>
        <a:defRPr sz="1000">
          <a:solidFill>
            <a:schemeClr val="tx1"/>
          </a:solidFill>
          <a:latin typeface="+mn-lt"/>
          <a:ea typeface="+mn-ea"/>
          <a:cs typeface="+mn-cs"/>
          <a:sym typeface="Calibri"/>
        </a:defRPr>
      </a:lvl7pPr>
      <a:lvl8pPr indent="3200400" algn="r" defTabSz="457200">
        <a:spcBef>
          <a:spcPts val="600"/>
        </a:spcBef>
        <a:defRPr sz="1000">
          <a:solidFill>
            <a:schemeClr val="tx1"/>
          </a:solidFill>
          <a:latin typeface="+mn-lt"/>
          <a:ea typeface="+mn-ea"/>
          <a:cs typeface="+mn-cs"/>
          <a:sym typeface="Calibri"/>
        </a:defRPr>
      </a:lvl8pPr>
      <a:lvl9pPr indent="3657600" algn="r" defTabSz="457200">
        <a:spcBef>
          <a:spcPts val="600"/>
        </a:spcBef>
        <a:defRPr sz="1000">
          <a:solidFill>
            <a:schemeClr val="tx1"/>
          </a:solidFill>
          <a:latin typeface="+mn-lt"/>
          <a:ea typeface="+mn-ea"/>
          <a:cs typeface="+mn-cs"/>
          <a:sym typeface="Calibri"/>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4.tiff"/><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6.tiff"/><Relationship Id="rId5" Type="http://schemas.openxmlformats.org/officeDocument/2006/relationships/image" Target="../media/image25.jpeg"/><Relationship Id="rId4" Type="http://schemas.openxmlformats.org/officeDocument/2006/relationships/hyperlink" Target="https://www.google.com/url?sa=i&amp;url=https://www.researchgate.net/profile/Pham_Thi_Mai_Thy&amp;psig=AOvVaw26zWUB6zroqSS9GrUAvwA3&amp;ust=1570889180997000&amp;source=images&amp;cd=vfe&amp;ved=0CAIQjRxqFwoTCLDY6a6wlOUCFQAAAAAdAAAAABAE"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jpeg"/><Relationship Id="rId7" Type="http://schemas.openxmlformats.org/officeDocument/2006/relationships/image" Target="../media/image12.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9.jpeg"/></Relationships>
</file>

<file path=ppt/slides/_rels/slide4.xml.rels><?xml version="1.0" encoding="UTF-8" standalone="yes"?>
<Relationships xmlns="http://schemas.openxmlformats.org/package/2006/relationships"><Relationship Id="rId3" Type="http://schemas.openxmlformats.org/officeDocument/2006/relationships/hyperlink" Target="https://training.ceos.org/" TargetMode="External"/><Relationship Id="rId7" Type="http://schemas.openxmlformats.org/officeDocument/2006/relationships/image" Target="../media/image16.png"/><Relationship Id="rId2" Type="http://schemas.openxmlformats.org/officeDocument/2006/relationships/image" Target="../media/image14.png"/><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hyperlink" Target="mailto:Lauren.M.Childs@nasa.gov" TargetMode="External"/><Relationship Id="rId4" Type="http://schemas.openxmlformats.org/officeDocument/2006/relationships/hyperlink" Target="mailto:andrew.m.lubawy@ama-inc.com" TargetMode="Externa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 Id="rId5" Type="http://schemas.openxmlformats.org/officeDocument/2006/relationships/image" Target="../media/image20.jpg"/><Relationship Id="rId4" Type="http://schemas.openxmlformats.org/officeDocument/2006/relationships/image" Target="../media/image19.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hape 10"/>
          <p:cNvSpPr>
            <a:spLocks noGrp="1"/>
          </p:cNvSpPr>
          <p:nvPr>
            <p:ph type="title" idx="4294967295"/>
          </p:nvPr>
        </p:nvSpPr>
        <p:spPr>
          <a:xfrm>
            <a:off x="622789" y="2514600"/>
            <a:ext cx="8216411" cy="993131"/>
          </a:xfrm>
          <a:prstGeom prst="rect">
            <a:avLst/>
          </a:prstGeom>
          <a:ln w="12700">
            <a:miter lim="400000"/>
          </a:ln>
          <a:extLst>
            <a:ext uri="{C572A759-6A51-4108-AA02-DFA0A04FC94B}">
              <ma14:wrappingTextBoxFlag xmlns="" xmlns:ma14="http://schemas.microsoft.com/office/mac/drawingml/2011/main" val="1"/>
            </a:ext>
          </a:extLst>
        </p:spPr>
        <p:txBody>
          <a:bodyPr lIns="0" tIns="0" rIns="0" bIns="0"/>
          <a:lstStyle>
            <a:lvl1pPr algn="l">
              <a:defRPr sz="4200" b="1">
                <a:latin typeface="Droid Serif"/>
                <a:ea typeface="Droid Serif"/>
                <a:cs typeface="Droid Serif"/>
                <a:sym typeface="Droid Serif"/>
              </a:defRPr>
            </a:lvl1pPr>
          </a:lstStyle>
          <a:p>
            <a:pPr lvl="0">
              <a:lnSpc>
                <a:spcPct val="90000"/>
              </a:lnSpc>
              <a:defRPr sz="1800" b="0">
                <a:solidFill>
                  <a:srgbClr val="000000"/>
                </a:solidFill>
              </a:defRPr>
            </a:pPr>
            <a:r>
              <a:rPr lang="en-US" sz="4200" b="1" dirty="0">
                <a:solidFill>
                  <a:srgbClr val="FFFFFF"/>
                </a:solidFill>
                <a:latin typeface="+mj-lt"/>
              </a:rPr>
              <a:t>WG Capacity Building &amp; Data Democracy (WGCapD)</a:t>
            </a:r>
            <a:endParaRPr sz="4200" b="1" dirty="0">
              <a:solidFill>
                <a:srgbClr val="FFFFFF"/>
              </a:solidFill>
              <a:latin typeface="+mj-lt"/>
            </a:endParaRPr>
          </a:p>
        </p:txBody>
      </p:sp>
      <p:sp>
        <p:nvSpPr>
          <p:cNvPr id="11" name="Shape 11"/>
          <p:cNvSpPr/>
          <p:nvPr/>
        </p:nvSpPr>
        <p:spPr>
          <a:xfrm>
            <a:off x="622788" y="3759200"/>
            <a:ext cx="5244611" cy="2946400"/>
          </a:xfrm>
          <a:prstGeom prst="rect">
            <a:avLst/>
          </a:prstGeom>
          <a:ln w="12700">
            <a:miter lim="400000"/>
          </a:ln>
          <a:extLst>
            <a:ext uri="{C572A759-6A51-4108-AA02-DFA0A04FC94B}">
              <ma14:wrappingTextBoxFlag xmlns="" xmlns:ma14="http://schemas.microsoft.com/office/mac/drawingml/2011/main" val="1"/>
            </a:ext>
          </a:extLst>
        </p:spPr>
        <p:txBody>
          <a:bodyPr lIns="0" tIns="0" rIns="0" bIns="0"/>
          <a:lstStyle/>
          <a:p>
            <a:pPr defTabSz="914400">
              <a:lnSpc>
                <a:spcPct val="150000"/>
              </a:lnSpc>
              <a:defRPr>
                <a:solidFill>
                  <a:srgbClr val="000000"/>
                </a:solidFill>
              </a:defRPr>
            </a:pPr>
            <a:r>
              <a:rPr lang="en-AU" dirty="0" err="1">
                <a:solidFill>
                  <a:srgbClr val="FFFFFF"/>
                </a:solidFill>
                <a:ea typeface="Arial Bold"/>
                <a:cs typeface="Arial Bold"/>
                <a:sym typeface="Arial Bold"/>
              </a:rPr>
              <a:t>Dr.</a:t>
            </a:r>
            <a:r>
              <a:rPr lang="en-AU" dirty="0">
                <a:solidFill>
                  <a:srgbClr val="FFFFFF"/>
                </a:solidFill>
                <a:ea typeface="Arial Bold"/>
                <a:cs typeface="Arial Bold"/>
                <a:sym typeface="Arial Bold"/>
              </a:rPr>
              <a:t> Prakash Chauhan, ISRO, WGCapD Chair </a:t>
            </a:r>
          </a:p>
          <a:p>
            <a:pPr defTabSz="914400">
              <a:lnSpc>
                <a:spcPct val="150000"/>
              </a:lnSpc>
              <a:defRPr>
                <a:solidFill>
                  <a:srgbClr val="000000"/>
                </a:solidFill>
              </a:defRPr>
            </a:pPr>
            <a:r>
              <a:rPr lang="en-AU" dirty="0" err="1">
                <a:solidFill>
                  <a:srgbClr val="FFFFFF"/>
                </a:solidFill>
                <a:ea typeface="Arial Bold"/>
                <a:cs typeface="Arial Bold"/>
                <a:sym typeface="Arial Bold"/>
              </a:rPr>
              <a:t>Dr.</a:t>
            </a:r>
            <a:r>
              <a:rPr lang="en-AU" dirty="0">
                <a:solidFill>
                  <a:srgbClr val="FFFFFF"/>
                </a:solidFill>
                <a:ea typeface="Arial Bold"/>
                <a:cs typeface="Arial Bold"/>
                <a:sym typeface="Arial Bold"/>
              </a:rPr>
              <a:t> Nancy D. Searby, NASA, WGCapD Vice Chair</a:t>
            </a:r>
          </a:p>
          <a:p>
            <a:pPr defTabSz="914400">
              <a:lnSpc>
                <a:spcPct val="150000"/>
              </a:lnSpc>
              <a:defRPr>
                <a:solidFill>
                  <a:srgbClr val="000000"/>
                </a:solidFill>
              </a:defRPr>
            </a:pPr>
            <a:r>
              <a:rPr lang="en-AU" dirty="0">
                <a:solidFill>
                  <a:srgbClr val="FFFFFF"/>
                </a:solidFill>
                <a:latin typeface="+mj-lt"/>
                <a:ea typeface="Arial Bold"/>
                <a:cs typeface="Arial Bold"/>
                <a:sym typeface="Arial Bold"/>
              </a:rPr>
              <a:t>CEOS 2019 Plenary</a:t>
            </a:r>
          </a:p>
          <a:p>
            <a:pPr lvl="0" defTabSz="914400">
              <a:lnSpc>
                <a:spcPct val="150000"/>
              </a:lnSpc>
              <a:defRPr>
                <a:solidFill>
                  <a:srgbClr val="000000"/>
                </a:solidFill>
              </a:defRPr>
            </a:pPr>
            <a:r>
              <a:rPr lang="en-US" dirty="0">
                <a:solidFill>
                  <a:srgbClr val="FFFFFF"/>
                </a:solidFill>
                <a:latin typeface="+mj-lt"/>
                <a:ea typeface="Arial Bold"/>
                <a:cs typeface="Arial Bold"/>
                <a:sym typeface="Arial Bold"/>
              </a:rPr>
              <a:t>Agenda Item </a:t>
            </a:r>
            <a:r>
              <a:rPr dirty="0">
                <a:solidFill>
                  <a:srgbClr val="FFFFFF"/>
                </a:solidFill>
                <a:latin typeface="+mj-lt"/>
                <a:ea typeface="Arial Bold"/>
                <a:cs typeface="Arial Bold"/>
                <a:sym typeface="Arial Bold"/>
              </a:rPr>
              <a:t>#</a:t>
            </a:r>
            <a:r>
              <a:rPr lang="en-US" dirty="0">
                <a:solidFill>
                  <a:srgbClr val="FFFFFF"/>
                </a:solidFill>
                <a:latin typeface="+mj-lt"/>
                <a:ea typeface="Arial Bold"/>
                <a:cs typeface="Arial Bold"/>
                <a:sym typeface="Arial Bold"/>
              </a:rPr>
              <a:t> 5.2</a:t>
            </a:r>
            <a:endParaRPr dirty="0">
              <a:solidFill>
                <a:srgbClr val="FFFFFF"/>
              </a:solidFill>
              <a:latin typeface="+mj-lt"/>
              <a:ea typeface="Arial Bold"/>
              <a:cs typeface="Arial Bold"/>
              <a:sym typeface="Arial Bold"/>
            </a:endParaRPr>
          </a:p>
          <a:p>
            <a:pPr lvl="0" defTabSz="914400">
              <a:lnSpc>
                <a:spcPct val="150000"/>
              </a:lnSpc>
              <a:defRPr>
                <a:solidFill>
                  <a:srgbClr val="000000"/>
                </a:solidFill>
              </a:defRPr>
            </a:pPr>
            <a:r>
              <a:rPr lang="en-AU" dirty="0">
                <a:solidFill>
                  <a:srgbClr val="FFFFFF"/>
                </a:solidFill>
                <a:latin typeface="+mj-lt"/>
                <a:ea typeface="Arial Bold"/>
                <a:cs typeface="Arial Bold"/>
                <a:sym typeface="Arial Bold"/>
              </a:rPr>
              <a:t>Ha </a:t>
            </a:r>
            <a:r>
              <a:rPr lang="en-AU" dirty="0" err="1">
                <a:solidFill>
                  <a:srgbClr val="FFFFFF"/>
                </a:solidFill>
                <a:latin typeface="+mj-lt"/>
                <a:ea typeface="Arial Bold"/>
                <a:cs typeface="Arial Bold"/>
                <a:sym typeface="Arial Bold"/>
              </a:rPr>
              <a:t>Noi</a:t>
            </a:r>
            <a:r>
              <a:rPr lang="en-AU" dirty="0">
                <a:solidFill>
                  <a:srgbClr val="FFFFFF"/>
                </a:solidFill>
                <a:latin typeface="+mj-lt"/>
                <a:ea typeface="Arial Bold"/>
                <a:cs typeface="Arial Bold"/>
                <a:sym typeface="Arial Bold"/>
              </a:rPr>
              <a:t>, Viet Nam</a:t>
            </a:r>
            <a:endParaRPr dirty="0">
              <a:solidFill>
                <a:srgbClr val="FFFFFF"/>
              </a:solidFill>
              <a:latin typeface="+mj-lt"/>
              <a:ea typeface="Arial Bold"/>
              <a:cs typeface="Arial Bold"/>
              <a:sym typeface="Arial Bold"/>
            </a:endParaRPr>
          </a:p>
          <a:p>
            <a:pPr lvl="0" defTabSz="914400">
              <a:lnSpc>
                <a:spcPct val="150000"/>
              </a:lnSpc>
              <a:defRPr>
                <a:solidFill>
                  <a:srgbClr val="000000"/>
                </a:solidFill>
              </a:defRPr>
            </a:pPr>
            <a:r>
              <a:rPr lang="en-AU" dirty="0">
                <a:solidFill>
                  <a:srgbClr val="FFFFFF"/>
                </a:solidFill>
                <a:latin typeface="+mj-lt"/>
                <a:ea typeface="Arial Bold"/>
                <a:cs typeface="Arial Bold"/>
                <a:sym typeface="Arial Bold"/>
              </a:rPr>
              <a:t>14-16  October  2019</a:t>
            </a:r>
            <a:endParaRPr dirty="0">
              <a:solidFill>
                <a:srgbClr val="FFFFFF"/>
              </a:solidFill>
              <a:latin typeface="+mj-lt"/>
              <a:ea typeface="Arial Bold"/>
              <a:cs typeface="Arial Bold"/>
              <a:sym typeface="Arial Bold"/>
            </a:endParaRPr>
          </a:p>
        </p:txBody>
      </p:sp>
      <p:pic>
        <p:nvPicPr>
          <p:cNvPr id="12" name="ceos_logo.png"/>
          <p:cNvPicPr/>
          <p:nvPr/>
        </p:nvPicPr>
        <p:blipFill>
          <a:blip r:embed="rId3"/>
          <a:stretch>
            <a:fillRect/>
          </a:stretch>
        </p:blipFill>
        <p:spPr>
          <a:xfrm>
            <a:off x="622789" y="1217405"/>
            <a:ext cx="2507906" cy="993132"/>
          </a:xfrm>
          <a:prstGeom prst="rect">
            <a:avLst/>
          </a:prstGeom>
          <a:ln w="12700">
            <a:miter lim="400000"/>
          </a:ln>
        </p:spPr>
      </p:pic>
      <p:sp>
        <p:nvSpPr>
          <p:cNvPr id="5" name="Shape 10"/>
          <p:cNvSpPr txBox="1">
            <a:spLocks/>
          </p:cNvSpPr>
          <p:nvPr/>
        </p:nvSpPr>
        <p:spPr>
          <a:xfrm>
            <a:off x="622789" y="2246634"/>
            <a:ext cx="2806211" cy="210183"/>
          </a:xfrm>
          <a:prstGeom prst="rect">
            <a:avLst/>
          </a:prstGeom>
          <a:ln w="12700">
            <a:miter lim="400000"/>
          </a:ln>
          <a:extLst>
            <a:ext uri="{C572A759-6A51-4108-AA02-DFA0A04FC94B}">
              <ma14:wrappingTextBoxFlag xmlns="" xmlns:ma14="http://schemas.microsoft.com/office/mac/drawingml/2011/main" val="1"/>
            </a:ext>
          </a:extLst>
        </p:spPr>
        <p:txBody>
          <a:bodyPr lIns="0" tIns="0" rIns="0" bIns="0"/>
          <a:lstStyle>
            <a:lvl1pPr algn="l">
              <a:defRPr sz="4200" b="1">
                <a:solidFill>
                  <a:srgbClr val="FFFFFF"/>
                </a:solidFill>
                <a:latin typeface="Droid Serif"/>
                <a:ea typeface="Droid Serif"/>
                <a:cs typeface="Droid Serif"/>
                <a:sym typeface="Droid Serif"/>
              </a:defRPr>
            </a:lvl1pPr>
            <a:lvl2pPr algn="r">
              <a:defRPr sz="3200">
                <a:solidFill>
                  <a:srgbClr val="FFFFFF"/>
                </a:solidFill>
                <a:latin typeface="Arial Bold"/>
                <a:ea typeface="Arial Bold"/>
                <a:cs typeface="Arial Bold"/>
                <a:sym typeface="Arial Bold"/>
              </a:defRPr>
            </a:lvl2pPr>
            <a:lvl3pPr algn="r">
              <a:defRPr sz="3200">
                <a:solidFill>
                  <a:srgbClr val="FFFFFF"/>
                </a:solidFill>
                <a:latin typeface="Arial Bold"/>
                <a:ea typeface="Arial Bold"/>
                <a:cs typeface="Arial Bold"/>
                <a:sym typeface="Arial Bold"/>
              </a:defRPr>
            </a:lvl3pPr>
            <a:lvl4pPr algn="r">
              <a:defRPr sz="3200">
                <a:solidFill>
                  <a:srgbClr val="FFFFFF"/>
                </a:solidFill>
                <a:latin typeface="Arial Bold"/>
                <a:ea typeface="Arial Bold"/>
                <a:cs typeface="Arial Bold"/>
                <a:sym typeface="Arial Bold"/>
              </a:defRPr>
            </a:lvl4pPr>
            <a:lvl5pPr algn="r">
              <a:defRPr sz="3200">
                <a:solidFill>
                  <a:srgbClr val="FFFFFF"/>
                </a:solidFill>
                <a:latin typeface="Arial Bold"/>
                <a:ea typeface="Arial Bold"/>
                <a:cs typeface="Arial Bold"/>
                <a:sym typeface="Arial Bold"/>
              </a:defRPr>
            </a:lvl5pPr>
            <a:lvl6pPr indent="457200" algn="r">
              <a:defRPr sz="3200">
                <a:solidFill>
                  <a:srgbClr val="FFFFFF"/>
                </a:solidFill>
                <a:latin typeface="Arial Bold"/>
                <a:ea typeface="Arial Bold"/>
                <a:cs typeface="Arial Bold"/>
                <a:sym typeface="Arial Bold"/>
              </a:defRPr>
            </a:lvl6pPr>
            <a:lvl7pPr indent="914400" algn="r">
              <a:defRPr sz="3200">
                <a:solidFill>
                  <a:srgbClr val="FFFFFF"/>
                </a:solidFill>
                <a:latin typeface="Arial Bold"/>
                <a:ea typeface="Arial Bold"/>
                <a:cs typeface="Arial Bold"/>
                <a:sym typeface="Arial Bold"/>
              </a:defRPr>
            </a:lvl7pPr>
            <a:lvl8pPr indent="1371600" algn="r">
              <a:defRPr sz="3200">
                <a:solidFill>
                  <a:srgbClr val="FFFFFF"/>
                </a:solidFill>
                <a:latin typeface="Arial Bold"/>
                <a:ea typeface="Arial Bold"/>
                <a:cs typeface="Arial Bold"/>
                <a:sym typeface="Arial Bold"/>
              </a:defRPr>
            </a:lvl8pPr>
            <a:lvl9pPr indent="1828800" algn="r">
              <a:defRPr sz="3200">
                <a:solidFill>
                  <a:srgbClr val="FFFFFF"/>
                </a:solidFill>
                <a:latin typeface="Arial Bold"/>
                <a:ea typeface="Arial Bold"/>
                <a:cs typeface="Arial Bold"/>
                <a:sym typeface="Arial Bold"/>
              </a:defRPr>
            </a:lvl9pPr>
          </a:lstStyle>
          <a:p>
            <a:pPr defTabSz="914400">
              <a:defRPr sz="1800" b="0">
                <a:solidFill>
                  <a:srgbClr val="000000"/>
                </a:solidFill>
              </a:defRPr>
            </a:pPr>
            <a:r>
              <a:rPr lang="en-US" sz="1050" dirty="0">
                <a:solidFill>
                  <a:schemeClr val="bg1">
                    <a:lumMod val="20000"/>
                    <a:lumOff val="80000"/>
                  </a:schemeClr>
                </a:solidFill>
                <a:latin typeface="+mj-lt"/>
              </a:rPr>
              <a:t>Committee on Earth Observation Satellites</a:t>
            </a:r>
          </a:p>
        </p:txBody>
      </p:sp>
    </p:spTree>
    <p:extLst>
      <p:ext uri="{BB962C8B-B14F-4D97-AF65-F5344CB8AC3E}">
        <p14:creationId xmlns:p14="http://schemas.microsoft.com/office/powerpoint/2010/main" val="487817173"/>
      </p:ext>
    </p:extLst>
  </p:cSld>
  <p:clrMapOvr>
    <a:masterClrMapping/>
  </p:clrMapOvr>
  <p:transition spd="med"/>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1"/>
          </p:nvPr>
        </p:nvSpPr>
        <p:spPr>
          <a:xfrm>
            <a:off x="1548713" y="345989"/>
            <a:ext cx="6005384" cy="533400"/>
          </a:xfrm>
        </p:spPr>
        <p:txBody>
          <a:bodyPr anchor="ctr"/>
          <a:lstStyle/>
          <a:p>
            <a:pPr algn="ctr"/>
            <a:r>
              <a:rPr lang="en-US" dirty="0">
                <a:latin typeface="Arial" panose="020B0604020202020204" pitchFamily="34" charset="0"/>
                <a:cs typeface="Arial" panose="020B0604020202020204" pitchFamily="34" charset="0"/>
              </a:rPr>
              <a:t>GEO Thematic Synergies</a:t>
            </a:r>
          </a:p>
        </p:txBody>
      </p:sp>
      <p:sp>
        <p:nvSpPr>
          <p:cNvPr id="4" name="Rectangle 3"/>
          <p:cNvSpPr/>
          <p:nvPr/>
        </p:nvSpPr>
        <p:spPr>
          <a:xfrm>
            <a:off x="76200" y="1406612"/>
            <a:ext cx="4495800" cy="5016758"/>
          </a:xfrm>
          <a:prstGeom prst="rect">
            <a:avLst/>
          </a:prstGeom>
        </p:spPr>
        <p:txBody>
          <a:bodyPr wrap="square">
            <a:spAutoFit/>
          </a:bodyPr>
          <a:lstStyle/>
          <a:p>
            <a:pPr algn="l" defTabSz="457200">
              <a:spcAft>
                <a:spcPts val="1200"/>
              </a:spcAft>
            </a:pPr>
            <a:r>
              <a:rPr lang="en-US" b="1" dirty="0">
                <a:solidFill>
                  <a:srgbClr val="002060"/>
                </a:solidFill>
                <a:latin typeface="Arial" panose="020B0604020202020204" pitchFamily="34" charset="0"/>
                <a:cs typeface="Arial" panose="020B0604020202020204" pitchFamily="34" charset="0"/>
              </a:rPr>
              <a:t>GEOGLAM</a:t>
            </a:r>
            <a:endParaRPr lang="en-US" sz="1500" b="1" dirty="0">
              <a:solidFill>
                <a:srgbClr val="002060"/>
              </a:solidFill>
              <a:latin typeface="Arial" panose="020B0604020202020204" pitchFamily="34" charset="0"/>
              <a:cs typeface="Arial" panose="020B0604020202020204" pitchFamily="34" charset="0"/>
            </a:endParaRPr>
          </a:p>
          <a:p>
            <a:pPr marL="225425" indent="-225425" algn="l">
              <a:spcAft>
                <a:spcPts val="1200"/>
              </a:spcAft>
              <a:buFont typeface="Arial" pitchFamily="34" charset="0"/>
              <a:buChar char="•"/>
            </a:pPr>
            <a:r>
              <a:rPr lang="en-US" sz="1200" b="1" dirty="0"/>
              <a:t>GEOGLAM</a:t>
            </a:r>
            <a:r>
              <a:rPr lang="en-US" sz="1200" dirty="0"/>
              <a:t>: Strengthens global ag monitoring by improving the use of remote sensing tools for crop production projections and weather forecasting </a:t>
            </a:r>
            <a:r>
              <a:rPr lang="en-US" sz="1200" dirty="0">
                <a:solidFill>
                  <a:srgbClr val="002060"/>
                </a:solidFill>
                <a:latin typeface="Arial" panose="020B0604020202020204" pitchFamily="34" charset="0"/>
                <a:cs typeface="Arial" panose="020B0604020202020204" pitchFamily="34" charset="0"/>
              </a:rPr>
              <a:t>to reinforce the international community's capacity to produce and disseminate relevant, timely, and accurate forecasts of agricultural production using EO data</a:t>
            </a:r>
          </a:p>
          <a:p>
            <a:pPr marL="225425" indent="-225425" algn="l">
              <a:spcAft>
                <a:spcPts val="1200"/>
              </a:spcAft>
              <a:buFont typeface="Arial" pitchFamily="34" charset="0"/>
              <a:buChar char="•"/>
            </a:pPr>
            <a:r>
              <a:rPr lang="en-US" sz="1200" dirty="0">
                <a:solidFill>
                  <a:srgbClr val="002060"/>
                </a:solidFill>
                <a:latin typeface="Arial" panose="020B0604020202020204" pitchFamily="34" charset="0"/>
                <a:cs typeface="Arial" panose="020B0604020202020204" pitchFamily="34" charset="0"/>
              </a:rPr>
              <a:t>Includes a component focused on development of capacity to use EO and aims to respond to varying levels of uptake by countries</a:t>
            </a:r>
          </a:p>
          <a:p>
            <a:pPr marL="225425" indent="-225425" algn="l">
              <a:spcAft>
                <a:spcPts val="1200"/>
              </a:spcAft>
              <a:buFont typeface="Arial" pitchFamily="34" charset="0"/>
              <a:buChar char="•"/>
            </a:pPr>
            <a:r>
              <a:rPr lang="en-IN" sz="1200" b="1" dirty="0">
                <a:solidFill>
                  <a:srgbClr val="002060"/>
                </a:solidFill>
                <a:latin typeface="Arial" panose="020B0604020202020204" pitchFamily="34" charset="0"/>
                <a:cs typeface="Arial" panose="020B0604020202020204" pitchFamily="34" charset="0"/>
              </a:rPr>
              <a:t>WGCapD Overlaps</a:t>
            </a:r>
            <a:r>
              <a:rPr lang="en-IN" sz="1200" dirty="0">
                <a:solidFill>
                  <a:srgbClr val="002060"/>
                </a:solidFill>
                <a:latin typeface="Arial" panose="020B0604020202020204" pitchFamily="34" charset="0"/>
                <a:cs typeface="Arial" panose="020B0604020202020204" pitchFamily="34" charset="0"/>
              </a:rPr>
              <a:t>: </a:t>
            </a:r>
            <a:r>
              <a:rPr lang="en-US" sz="1200" dirty="0">
                <a:solidFill>
                  <a:srgbClr val="002060"/>
                </a:solidFill>
                <a:latin typeface="Arial" panose="020B0604020202020204" pitchFamily="34" charset="0"/>
                <a:cs typeface="Arial" panose="020B0604020202020204" pitchFamily="34" charset="0"/>
              </a:rPr>
              <a:t>Capacity building efforts focused on use of SAR for rice, damage assessment of crops due to floods, and operational use of EO data for agriculture monitoring using optical and microwave data are relevant to GEOGLAM </a:t>
            </a:r>
          </a:p>
          <a:p>
            <a:pPr marL="225425" indent="-225425" algn="l">
              <a:spcAft>
                <a:spcPts val="1200"/>
              </a:spcAft>
              <a:buFont typeface="Arial" pitchFamily="34" charset="0"/>
              <a:buChar char="•"/>
            </a:pPr>
            <a:r>
              <a:rPr lang="en-US" sz="1200" b="1" dirty="0">
                <a:solidFill>
                  <a:srgbClr val="002060"/>
                </a:solidFill>
                <a:latin typeface="Arial" panose="020B0604020202020204" pitchFamily="34" charset="0"/>
                <a:cs typeface="Arial" panose="020B0604020202020204" pitchFamily="34" charset="0"/>
              </a:rPr>
              <a:t>Opportunities</a:t>
            </a:r>
            <a:r>
              <a:rPr lang="en-US" sz="1200" dirty="0">
                <a:solidFill>
                  <a:srgbClr val="002060"/>
                </a:solidFill>
                <a:latin typeface="Arial" panose="020B0604020202020204" pitchFamily="34" charset="0"/>
                <a:cs typeface="Arial" panose="020B0604020202020204" pitchFamily="34" charset="0"/>
              </a:rPr>
              <a:t>: Joint capacity development activities in Asia, Africa, and South America. ISRO-IIRS (WGCapD), GEOGLAM, and </a:t>
            </a:r>
            <a:r>
              <a:rPr lang="en-US" sz="1200" dirty="0" err="1">
                <a:solidFill>
                  <a:srgbClr val="002060"/>
                </a:solidFill>
                <a:latin typeface="Arial" panose="020B0604020202020204" pitchFamily="34" charset="0"/>
                <a:cs typeface="Arial" panose="020B0604020202020204" pitchFamily="34" charset="0"/>
              </a:rPr>
              <a:t>AsiaRiCE</a:t>
            </a:r>
            <a:r>
              <a:rPr lang="en-US" sz="1200" dirty="0">
                <a:solidFill>
                  <a:srgbClr val="002060"/>
                </a:solidFill>
                <a:latin typeface="Arial" panose="020B0604020202020204" pitchFamily="34" charset="0"/>
                <a:cs typeface="Arial" panose="020B0604020202020204" pitchFamily="34" charset="0"/>
              </a:rPr>
              <a:t> (as well possibly SARI) will plan a training for participants of Asia-Pacific Countries (Nov, 2019) and a webinar series in early 2020</a:t>
            </a:r>
          </a:p>
          <a:p>
            <a:pPr marL="225425" indent="-225425" algn="l">
              <a:spcAft>
                <a:spcPts val="1200"/>
              </a:spcAft>
              <a:buFont typeface="Arial" pitchFamily="34" charset="0"/>
              <a:buChar char="•"/>
            </a:pPr>
            <a:r>
              <a:rPr lang="en-US" sz="1200" dirty="0">
                <a:solidFill>
                  <a:srgbClr val="002060"/>
                </a:solidFill>
                <a:latin typeface="Arial" panose="020B0604020202020204" pitchFamily="34" charset="0"/>
                <a:cs typeface="Arial" panose="020B0604020202020204" pitchFamily="34" charset="0"/>
              </a:rPr>
              <a:t>Explore joint meetings for GEOGLAM and WGCapD for planning future trainings and CB resources together</a:t>
            </a:r>
          </a:p>
        </p:txBody>
      </p:sp>
      <p:sp>
        <p:nvSpPr>
          <p:cNvPr id="6" name="Rectangle 5"/>
          <p:cNvSpPr/>
          <p:nvPr/>
        </p:nvSpPr>
        <p:spPr>
          <a:xfrm>
            <a:off x="4572000" y="1406612"/>
            <a:ext cx="4495800" cy="4832092"/>
          </a:xfrm>
          <a:prstGeom prst="rect">
            <a:avLst/>
          </a:prstGeom>
        </p:spPr>
        <p:txBody>
          <a:bodyPr wrap="square">
            <a:spAutoFit/>
          </a:bodyPr>
          <a:lstStyle/>
          <a:p>
            <a:pPr algn="l" defTabSz="457200">
              <a:spcAft>
                <a:spcPts val="1200"/>
              </a:spcAft>
            </a:pPr>
            <a:r>
              <a:rPr lang="en-US" b="1" dirty="0">
                <a:solidFill>
                  <a:srgbClr val="002060"/>
                </a:solidFill>
                <a:latin typeface="Arial" panose="020B0604020202020204" pitchFamily="34" charset="0"/>
                <a:cs typeface="Arial" panose="020B0604020202020204" pitchFamily="34" charset="0"/>
              </a:rPr>
              <a:t>GFOI</a:t>
            </a:r>
            <a:endParaRPr lang="en-US" sz="1500" b="1" dirty="0">
              <a:solidFill>
                <a:srgbClr val="002060"/>
              </a:solidFill>
              <a:latin typeface="Arial" panose="020B0604020202020204" pitchFamily="34" charset="0"/>
              <a:cs typeface="Arial" panose="020B0604020202020204" pitchFamily="34" charset="0"/>
            </a:endParaRPr>
          </a:p>
          <a:p>
            <a:pPr marL="225425" indent="-225425" algn="l">
              <a:spcAft>
                <a:spcPts val="1200"/>
              </a:spcAft>
              <a:buFont typeface="Arial" pitchFamily="34" charset="0"/>
              <a:buChar char="•"/>
            </a:pPr>
            <a:r>
              <a:rPr lang="en-US" sz="1200" b="1" dirty="0"/>
              <a:t>GFOI</a:t>
            </a:r>
            <a:r>
              <a:rPr lang="en-US" sz="1200" dirty="0"/>
              <a:t>: Global partnership for coordinating international support on forest monitoring &amp; MRV for REDD+ and related forums </a:t>
            </a:r>
          </a:p>
          <a:p>
            <a:pPr marL="225425" indent="-225425" algn="l">
              <a:spcAft>
                <a:spcPts val="1200"/>
              </a:spcAft>
              <a:buFont typeface="Arial" pitchFamily="34" charset="0"/>
              <a:buChar char="•"/>
            </a:pPr>
            <a:r>
              <a:rPr lang="en-US" sz="1200" dirty="0">
                <a:solidFill>
                  <a:srgbClr val="002060"/>
                </a:solidFill>
                <a:latin typeface="Arial" panose="020B0604020202020204" pitchFamily="34" charset="0"/>
                <a:cs typeface="Arial" panose="020B0604020202020204" pitchFamily="34" charset="0"/>
              </a:rPr>
              <a:t>Includes a capacity building component which has supported land cover change methods train-the-trainer workshops, open-source tool </a:t>
            </a:r>
            <a:r>
              <a:rPr lang="en-US" sz="1200" dirty="0" err="1">
                <a:solidFill>
                  <a:srgbClr val="002060"/>
                </a:solidFill>
                <a:latin typeface="Arial" panose="020B0604020202020204" pitchFamily="34" charset="0"/>
                <a:cs typeface="Arial" panose="020B0604020202020204" pitchFamily="34" charset="0"/>
              </a:rPr>
              <a:t>applications,</a:t>
            </a:r>
            <a:r>
              <a:rPr lang="en-US" sz="1200" dirty="0">
                <a:solidFill>
                  <a:srgbClr val="002060"/>
                </a:solidFill>
                <a:latin typeface="Arial" panose="020B0604020202020204" pitchFamily="34" charset="0"/>
                <a:cs typeface="Arial" panose="020B0604020202020204" pitchFamily="34" charset="0"/>
              </a:rPr>
              <a:t> and improved methods for monitoring and estimating land cover change that include getting started with Google Earth Engine, land use change algorithms such as LandTrendr and CCDC, and platforms such as SEPAL (from FAO), Terra-I (from CIAT), and Collect Earth Online (Silva Carbon &amp; SERVIR)</a:t>
            </a:r>
          </a:p>
          <a:p>
            <a:pPr marL="225425" indent="-225425" algn="l">
              <a:spcAft>
                <a:spcPts val="1200"/>
              </a:spcAft>
              <a:buFont typeface="Arial" pitchFamily="34" charset="0"/>
              <a:buChar char="•"/>
            </a:pPr>
            <a:r>
              <a:rPr lang="en-US" sz="1200" dirty="0">
                <a:solidFill>
                  <a:srgbClr val="002060"/>
                </a:solidFill>
                <a:latin typeface="Arial" panose="020B0604020202020204" pitchFamily="34" charset="0"/>
                <a:cs typeface="Arial" panose="020B0604020202020204" pitchFamily="34" charset="0"/>
              </a:rPr>
              <a:t>Space Data Coordination Group (SDCG) for GFOI AHT – established in 2011, emphasis on data accessibility and usability</a:t>
            </a:r>
          </a:p>
          <a:p>
            <a:pPr marL="225425" indent="-225425" algn="l">
              <a:spcAft>
                <a:spcPts val="1200"/>
              </a:spcAft>
              <a:buFont typeface="Arial" pitchFamily="34" charset="0"/>
              <a:buChar char="•"/>
            </a:pPr>
            <a:r>
              <a:rPr lang="en-US" sz="1200" b="1" dirty="0">
                <a:solidFill>
                  <a:srgbClr val="002060"/>
                </a:solidFill>
                <a:latin typeface="Arial" panose="020B0604020202020204" pitchFamily="34" charset="0"/>
                <a:cs typeface="Arial" panose="020B0604020202020204" pitchFamily="34" charset="0"/>
              </a:rPr>
              <a:t>WGCapD Overlaps</a:t>
            </a:r>
            <a:r>
              <a:rPr lang="en-US" sz="1200" dirty="0">
                <a:solidFill>
                  <a:srgbClr val="002060"/>
                </a:solidFill>
                <a:latin typeface="Arial" panose="020B0604020202020204" pitchFamily="34" charset="0"/>
                <a:cs typeface="Arial" panose="020B0604020202020204" pitchFamily="34" charset="0"/>
              </a:rPr>
              <a:t>: Supporting MOOCs, webinar series, and regional hands-on trainings focused on LCLUC, SAR, and </a:t>
            </a:r>
            <a:r>
              <a:rPr lang="en-US" sz="1200" dirty="0"/>
              <a:t>forest monitoring</a:t>
            </a:r>
            <a:endParaRPr lang="en-US" sz="1200" dirty="0">
              <a:solidFill>
                <a:srgbClr val="002060"/>
              </a:solidFill>
              <a:latin typeface="Arial" panose="020B0604020202020204" pitchFamily="34" charset="0"/>
              <a:cs typeface="Arial" panose="020B0604020202020204" pitchFamily="34" charset="0"/>
            </a:endParaRPr>
          </a:p>
          <a:p>
            <a:pPr marL="225425" indent="-225425" algn="l">
              <a:spcAft>
                <a:spcPts val="1200"/>
              </a:spcAft>
              <a:buFont typeface="Arial" pitchFamily="34" charset="0"/>
              <a:buChar char="•"/>
            </a:pPr>
            <a:r>
              <a:rPr lang="en-US" sz="1200" b="1" dirty="0">
                <a:solidFill>
                  <a:srgbClr val="002060"/>
                </a:solidFill>
                <a:latin typeface="Arial" panose="020B0604020202020204" pitchFamily="34" charset="0"/>
                <a:cs typeface="Arial" panose="020B0604020202020204" pitchFamily="34" charset="0"/>
              </a:rPr>
              <a:t>Opportunities</a:t>
            </a:r>
            <a:r>
              <a:rPr lang="en-US" sz="1200" dirty="0">
                <a:solidFill>
                  <a:srgbClr val="002060"/>
                </a:solidFill>
                <a:latin typeface="Arial" panose="020B0604020202020204" pitchFamily="34" charset="0"/>
                <a:cs typeface="Arial" panose="020B0604020202020204" pitchFamily="34" charset="0"/>
              </a:rPr>
              <a:t>: Looking for ways to engage and contribute towards GFOI’s capacity building activities – explore kick off of discussions at the CEOS Plenary or GEO Week</a:t>
            </a:r>
          </a:p>
        </p:txBody>
      </p:sp>
      <p:pic>
        <p:nvPicPr>
          <p:cNvPr id="2" name="Picture 1"/>
          <p:cNvPicPr>
            <a:picLocks noChangeAspect="1"/>
          </p:cNvPicPr>
          <p:nvPr/>
        </p:nvPicPr>
        <p:blipFill rotWithShape="1">
          <a:blip r:embed="rId2"/>
          <a:srcRect t="13814" b="11755"/>
          <a:stretch/>
        </p:blipFill>
        <p:spPr>
          <a:xfrm>
            <a:off x="4548963" y="1327404"/>
            <a:ext cx="1089837" cy="464309"/>
          </a:xfrm>
          <a:prstGeom prst="rect">
            <a:avLst/>
          </a:prstGeom>
        </p:spPr>
      </p:pic>
      <p:pic>
        <p:nvPicPr>
          <p:cNvPr id="7" name="Picture 6"/>
          <p:cNvPicPr>
            <a:picLocks noChangeAspect="1"/>
          </p:cNvPicPr>
          <p:nvPr/>
        </p:nvPicPr>
        <p:blipFill>
          <a:blip r:embed="rId3"/>
          <a:stretch>
            <a:fillRect/>
          </a:stretch>
        </p:blipFill>
        <p:spPr>
          <a:xfrm>
            <a:off x="177113" y="1276437"/>
            <a:ext cx="1804087" cy="552363"/>
          </a:xfrm>
          <a:prstGeom prst="rect">
            <a:avLst/>
          </a:prstGeom>
        </p:spPr>
      </p:pic>
    </p:spTree>
    <p:extLst>
      <p:ext uri="{BB962C8B-B14F-4D97-AF65-F5344CB8AC3E}">
        <p14:creationId xmlns:p14="http://schemas.microsoft.com/office/powerpoint/2010/main" val="498443323"/>
      </p:ext>
    </p:extLst>
  </p:cSld>
  <p:clrMapOvr>
    <a:masterClrMapping/>
  </p:clrMapOvr>
  <p:transition spd="med"/>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60"/>
        <p:cNvGrpSpPr/>
        <p:nvPr/>
      </p:nvGrpSpPr>
      <p:grpSpPr>
        <a:xfrm>
          <a:off x="0" y="0"/>
          <a:ext cx="0" cy="0"/>
          <a:chOff x="0" y="0"/>
          <a:chExt cx="0" cy="0"/>
        </a:xfrm>
      </p:grpSpPr>
      <p:sp>
        <p:nvSpPr>
          <p:cNvPr id="61" name="Shape 61"/>
          <p:cNvSpPr>
            <a:spLocks noGrp="1"/>
          </p:cNvSpPr>
          <p:nvPr>
            <p:ph type="sldNum" sz="quarter" idx="2"/>
          </p:nvPr>
        </p:nvSpPr>
        <p:spPr>
          <a:prstGeom prst="roundRect">
            <a:avLst>
              <a:gd name="adj" fmla="val 16667"/>
            </a:avLst>
          </a:prstGeom>
          <a:solidFill>
            <a:schemeClr val="lt1">
              <a:alpha val="48627"/>
            </a:schemeClr>
          </a:solidFill>
          <a:ln w="25400" cap="flat" cmpd="sng">
            <a:solidFill>
              <a:schemeClr val="dk2">
                <a:alpha val="60000"/>
              </a:schemeClr>
            </a:solidFill>
            <a:prstDash val="solid"/>
            <a:round/>
            <a:headEnd type="none" w="sm" len="sm"/>
            <a:tailEnd type="none" w="sm" len="sm"/>
          </a:ln>
        </p:spPr>
        <p:txBody>
          <a:bodyPr spcFirstLastPara="1" wrap="square" lIns="0" tIns="0" rIns="0" bIns="0" anchor="t" anchorCtr="0">
            <a:noAutofit/>
          </a:bodyPr>
          <a:lstStyle/>
          <a:p>
            <a:pPr marL="0" marR="0" lvl="0" indent="0" algn="ctr" rtl="0">
              <a:spcBef>
                <a:spcPts val="0"/>
              </a:spcBef>
              <a:spcAft>
                <a:spcPts val="0"/>
              </a:spcAft>
              <a:buNone/>
            </a:pPr>
            <a:fld id="{00000000-1234-1234-1234-123412341234}" type="slidenum">
              <a:rPr lang="en-US" sz="1100" b="0" i="1" u="none" strike="noStrike" cap="none">
                <a:solidFill>
                  <a:schemeClr val="dk2"/>
                </a:solidFill>
                <a:latin typeface="Helvetica Neue"/>
                <a:ea typeface="Helvetica Neue"/>
                <a:cs typeface="Helvetica Neue"/>
                <a:sym typeface="Helvetica Neue"/>
              </a:rPr>
              <a:t>11</a:t>
            </a:fld>
            <a:endParaRPr sz="1100" b="0" i="1" u="none" strike="noStrike" cap="none">
              <a:solidFill>
                <a:schemeClr val="dk2"/>
              </a:solidFill>
              <a:latin typeface="Helvetica Neue"/>
              <a:ea typeface="Helvetica Neue"/>
              <a:cs typeface="Helvetica Neue"/>
              <a:sym typeface="Helvetica Neue"/>
            </a:endParaRPr>
          </a:p>
        </p:txBody>
      </p:sp>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t="23485" b="20153"/>
          <a:stretch/>
        </p:blipFill>
        <p:spPr>
          <a:xfrm>
            <a:off x="0" y="1143000"/>
            <a:ext cx="9144000" cy="2743200"/>
          </a:xfrm>
          <a:prstGeom prst="rect">
            <a:avLst/>
          </a:prstGeom>
        </p:spPr>
      </p:pic>
      <p:sp>
        <p:nvSpPr>
          <p:cNvPr id="6" name="Shape 62"/>
          <p:cNvSpPr txBox="1">
            <a:spLocks noGrp="1"/>
          </p:cNvSpPr>
          <p:nvPr>
            <p:ph sz="quarter" idx="10"/>
          </p:nvPr>
        </p:nvSpPr>
        <p:spPr>
          <a:xfrm>
            <a:off x="76200" y="1143001"/>
            <a:ext cx="8991600" cy="609600"/>
          </a:xfrm>
          <a:prstGeom prst="rect">
            <a:avLst/>
          </a:prstGeom>
          <a:noFill/>
          <a:ln>
            <a:noFill/>
          </a:ln>
        </p:spPr>
        <p:txBody>
          <a:bodyPr spcFirstLastPara="1" wrap="square" lIns="91425" tIns="45700" rIns="91425" bIns="45700" anchor="t" anchorCtr="0">
            <a:noAutofit/>
          </a:bodyPr>
          <a:lstStyle/>
          <a:p>
            <a:pPr marL="0" marR="0" lvl="0" indent="0" algn="ctr" rtl="0">
              <a:spcBef>
                <a:spcPts val="500"/>
              </a:spcBef>
              <a:spcAft>
                <a:spcPts val="0"/>
              </a:spcAft>
              <a:buClr>
                <a:srgbClr val="002569"/>
              </a:buClr>
              <a:buSzPts val="6000"/>
              <a:buFont typeface="Arial"/>
              <a:buNone/>
            </a:pPr>
            <a:r>
              <a:rPr lang="en-US" sz="2400" b="0" i="0" u="none" strike="noStrike" cap="none" dirty="0">
                <a:solidFill>
                  <a:schemeClr val="bg1"/>
                </a:solidFill>
                <a:latin typeface="Helvetica Neue"/>
                <a:ea typeface="Helvetica Neue"/>
                <a:cs typeface="Helvetica Neue"/>
                <a:sym typeface="Helvetica Neue"/>
              </a:rPr>
              <a:t>WGCapD-8 Annual Meeting March 6-9, 2019 Dehradun, India</a:t>
            </a:r>
            <a:endParaRPr sz="1200" dirty="0">
              <a:solidFill>
                <a:schemeClr val="bg1"/>
              </a:solidFill>
            </a:endParaRPr>
          </a:p>
        </p:txBody>
      </p:sp>
      <p:sp>
        <p:nvSpPr>
          <p:cNvPr id="7" name="Shape 62"/>
          <p:cNvSpPr txBox="1">
            <a:spLocks noGrp="1"/>
          </p:cNvSpPr>
          <p:nvPr>
            <p:ph sz="quarter" idx="10"/>
          </p:nvPr>
        </p:nvSpPr>
        <p:spPr>
          <a:xfrm>
            <a:off x="2286000" y="4548868"/>
            <a:ext cx="4343400" cy="1417864"/>
          </a:xfrm>
          <a:prstGeom prst="rect">
            <a:avLst/>
          </a:prstGeom>
          <a:solidFill>
            <a:schemeClr val="accent5">
              <a:lumMod val="40000"/>
              <a:lumOff val="60000"/>
            </a:schemeClr>
          </a:solidFill>
          <a:ln>
            <a:solidFill>
              <a:srgbClr val="002569"/>
            </a:solidFill>
          </a:ln>
        </p:spPr>
        <p:txBody>
          <a:bodyPr spcFirstLastPara="1" wrap="square" lIns="91425" tIns="45700" rIns="91425" bIns="45700" anchor="t" anchorCtr="0">
            <a:noAutofit/>
          </a:bodyPr>
          <a:lstStyle/>
          <a:p>
            <a:pPr marL="0" marR="0" lvl="0" indent="0" algn="ctr" rtl="0">
              <a:spcBef>
                <a:spcPts val="500"/>
              </a:spcBef>
              <a:spcAft>
                <a:spcPts val="0"/>
              </a:spcAft>
              <a:buClr>
                <a:srgbClr val="002569"/>
              </a:buClr>
              <a:buSzPts val="6000"/>
              <a:buFont typeface="Arial"/>
              <a:buNone/>
            </a:pPr>
            <a:r>
              <a:rPr lang="en-US" sz="2400" i="0" u="none" strike="noStrike" cap="none" dirty="0">
                <a:latin typeface="Helvetica Neue"/>
                <a:ea typeface="Helvetica Neue"/>
                <a:cs typeface="Helvetica Neue"/>
                <a:sym typeface="Helvetica Neue"/>
              </a:rPr>
              <a:t>WGCapD-9 Annual Meeting </a:t>
            </a:r>
          </a:p>
          <a:p>
            <a:pPr marL="0" marR="0" lvl="0" indent="0" algn="ctr" rtl="0">
              <a:spcBef>
                <a:spcPts val="500"/>
              </a:spcBef>
              <a:spcAft>
                <a:spcPts val="0"/>
              </a:spcAft>
              <a:buClr>
                <a:srgbClr val="002569"/>
              </a:buClr>
              <a:buSzPts val="6000"/>
              <a:buFont typeface="Arial"/>
              <a:buNone/>
            </a:pPr>
            <a:r>
              <a:rPr lang="en-US" sz="2400" i="0" u="none" strike="noStrike" cap="none" dirty="0">
                <a:latin typeface="Helvetica Neue"/>
                <a:ea typeface="Helvetica Neue"/>
                <a:cs typeface="Helvetica Neue"/>
                <a:sym typeface="Helvetica Neue"/>
              </a:rPr>
              <a:t>March 10-12, 2020</a:t>
            </a:r>
          </a:p>
          <a:p>
            <a:pPr marL="0" marR="0" lvl="0" indent="0" algn="ctr" rtl="0">
              <a:spcBef>
                <a:spcPts val="500"/>
              </a:spcBef>
              <a:spcAft>
                <a:spcPts val="0"/>
              </a:spcAft>
              <a:buClr>
                <a:srgbClr val="002569"/>
              </a:buClr>
              <a:buSzPts val="6000"/>
              <a:buFont typeface="Arial"/>
              <a:buNone/>
            </a:pPr>
            <a:r>
              <a:rPr lang="en-US" dirty="0">
                <a:latin typeface="Helvetica Neue"/>
                <a:ea typeface="Helvetica Neue"/>
                <a:cs typeface="Helvetica Neue"/>
                <a:sym typeface="Helvetica Neue"/>
              </a:rPr>
              <a:t>Mountain View, California</a:t>
            </a:r>
            <a:endParaRPr sz="1100" dirty="0"/>
          </a:p>
        </p:txBody>
      </p:sp>
    </p:spTree>
    <p:extLst>
      <p:ext uri="{BB962C8B-B14F-4D97-AF65-F5344CB8AC3E}">
        <p14:creationId xmlns:p14="http://schemas.microsoft.com/office/powerpoint/2010/main" val="1729673039"/>
      </p:ext>
    </p:extLst>
  </p:cSld>
  <p:clrMapOvr>
    <a:masterClrMapping/>
  </p:clrMapOvr>
  <p:transition spd="med"/>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60"/>
        <p:cNvGrpSpPr/>
        <p:nvPr/>
      </p:nvGrpSpPr>
      <p:grpSpPr>
        <a:xfrm>
          <a:off x="0" y="0"/>
          <a:ext cx="0" cy="0"/>
          <a:chOff x="0" y="0"/>
          <a:chExt cx="0" cy="0"/>
        </a:xfrm>
      </p:grpSpPr>
      <p:sp>
        <p:nvSpPr>
          <p:cNvPr id="61" name="Shape 61"/>
          <p:cNvSpPr>
            <a:spLocks noGrp="1"/>
          </p:cNvSpPr>
          <p:nvPr>
            <p:ph type="sldNum" sz="quarter" idx="2"/>
          </p:nvPr>
        </p:nvSpPr>
        <p:spPr>
          <a:prstGeom prst="roundRect">
            <a:avLst>
              <a:gd name="adj" fmla="val 16667"/>
            </a:avLst>
          </a:prstGeom>
          <a:solidFill>
            <a:schemeClr val="lt1">
              <a:alpha val="48627"/>
            </a:schemeClr>
          </a:solidFill>
          <a:ln w="25400" cap="flat" cmpd="sng">
            <a:solidFill>
              <a:schemeClr val="dk2">
                <a:alpha val="60000"/>
              </a:schemeClr>
            </a:solidFill>
            <a:prstDash val="solid"/>
            <a:round/>
            <a:headEnd type="none" w="sm" len="sm"/>
            <a:tailEnd type="none" w="sm" len="sm"/>
          </a:ln>
        </p:spPr>
        <p:txBody>
          <a:bodyPr spcFirstLastPara="1" wrap="square" lIns="0" tIns="0" rIns="0" bIns="0" anchor="t" anchorCtr="0">
            <a:noAutofit/>
          </a:bodyPr>
          <a:lstStyle/>
          <a:p>
            <a:pPr marL="0" marR="0" lvl="0" indent="0" algn="ctr" rtl="0">
              <a:spcBef>
                <a:spcPts val="0"/>
              </a:spcBef>
              <a:spcAft>
                <a:spcPts val="0"/>
              </a:spcAft>
              <a:buNone/>
            </a:pPr>
            <a:fld id="{00000000-1234-1234-1234-123412341234}" type="slidenum">
              <a:rPr lang="en-US" sz="1100" b="0" i="1" u="none" strike="noStrike" cap="none">
                <a:solidFill>
                  <a:schemeClr val="dk2"/>
                </a:solidFill>
                <a:latin typeface="Helvetica Neue"/>
                <a:ea typeface="Helvetica Neue"/>
                <a:cs typeface="Helvetica Neue"/>
                <a:sym typeface="Helvetica Neue"/>
              </a:rPr>
              <a:t>12</a:t>
            </a:fld>
            <a:endParaRPr sz="1100" b="0" i="1" u="none" strike="noStrike" cap="none">
              <a:solidFill>
                <a:schemeClr val="dk2"/>
              </a:solidFill>
              <a:latin typeface="Helvetica Neue"/>
              <a:ea typeface="Helvetica Neue"/>
              <a:cs typeface="Helvetica Neue"/>
              <a:sym typeface="Helvetica Neue"/>
            </a:endParaRPr>
          </a:p>
        </p:txBody>
      </p:sp>
      <p:pic>
        <p:nvPicPr>
          <p:cNvPr id="5" name="Picture 4">
            <a:extLst>
              <a:ext uri="{FF2B5EF4-FFF2-40B4-BE49-F238E27FC236}">
                <a16:creationId xmlns:a16="http://schemas.microsoft.com/office/drawing/2014/main" xmlns="" id="{13D86ACB-833B-DE4C-95BA-FD6B2888489D}"/>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l="19379" t="18519" r="11839"/>
          <a:stretch/>
        </p:blipFill>
        <p:spPr>
          <a:xfrm>
            <a:off x="925286" y="2209800"/>
            <a:ext cx="2596243" cy="1427934"/>
          </a:xfrm>
          <a:prstGeom prst="rect">
            <a:avLst/>
          </a:prstGeom>
          <a:ln>
            <a:noFill/>
          </a:ln>
          <a:effectLst>
            <a:outerShdw blurRad="292100" dist="139700" dir="2700000" algn="tl" rotWithShape="0">
              <a:srgbClr val="333333">
                <a:alpha val="65000"/>
              </a:srgbClr>
            </a:outerShdw>
          </a:effectLst>
        </p:spPr>
      </p:pic>
      <p:sp>
        <p:nvSpPr>
          <p:cNvPr id="62" name="Shape 62"/>
          <p:cNvSpPr txBox="1">
            <a:spLocks noGrp="1"/>
          </p:cNvSpPr>
          <p:nvPr>
            <p:ph sz="quarter" idx="10"/>
          </p:nvPr>
        </p:nvSpPr>
        <p:spPr>
          <a:xfrm>
            <a:off x="-65314" y="4071064"/>
            <a:ext cx="4659086" cy="1815465"/>
          </a:xfrm>
          <a:prstGeom prst="rect">
            <a:avLst/>
          </a:prstGeom>
          <a:noFill/>
          <a:ln>
            <a:noFill/>
          </a:ln>
        </p:spPr>
        <p:txBody>
          <a:bodyPr spcFirstLastPara="1" wrap="square" lIns="91425" tIns="45700" rIns="91425" bIns="45700" anchor="t" anchorCtr="0">
            <a:noAutofit/>
          </a:bodyPr>
          <a:lstStyle/>
          <a:p>
            <a:pPr marL="0" marR="0" lvl="0" indent="0" algn="ctr" rtl="0">
              <a:spcBef>
                <a:spcPts val="500"/>
              </a:spcBef>
              <a:spcAft>
                <a:spcPts val="0"/>
              </a:spcAft>
              <a:buClr>
                <a:srgbClr val="002569"/>
              </a:buClr>
              <a:buSzPts val="6000"/>
              <a:buFont typeface="Arial"/>
              <a:buNone/>
            </a:pPr>
            <a:r>
              <a:rPr lang="en-US" sz="3600" b="0" i="0" u="none" strike="noStrike" cap="none" dirty="0">
                <a:latin typeface="Helvetica Neue"/>
                <a:ea typeface="Helvetica Neue"/>
                <a:cs typeface="Helvetica Neue"/>
                <a:sym typeface="Helvetica Neue"/>
              </a:rPr>
              <a:t>Thank You </a:t>
            </a:r>
            <a:endParaRPr lang="en-US" sz="3600" b="0" i="0" u="none" strike="noStrike" cap="none" dirty="0" smtClean="0">
              <a:latin typeface="Helvetica Neue"/>
              <a:ea typeface="Helvetica Neue"/>
              <a:cs typeface="Helvetica Neue"/>
              <a:sym typeface="Helvetica Neue"/>
            </a:endParaRPr>
          </a:p>
          <a:p>
            <a:pPr marL="0" marR="0" lvl="0" indent="0" algn="ctr" rtl="0">
              <a:spcBef>
                <a:spcPts val="500"/>
              </a:spcBef>
              <a:spcAft>
                <a:spcPts val="0"/>
              </a:spcAft>
              <a:buClr>
                <a:srgbClr val="002569"/>
              </a:buClr>
              <a:buSzPts val="6000"/>
              <a:buFont typeface="Arial"/>
              <a:buNone/>
            </a:pPr>
            <a:r>
              <a:rPr lang="en-US" sz="1800" dirty="0" smtClean="0">
                <a:latin typeface="Helvetica Neue"/>
                <a:ea typeface="Helvetica Neue"/>
                <a:cs typeface="Helvetica Neue"/>
                <a:sym typeface="Helvetica Neue"/>
              </a:rPr>
              <a:t>Chair</a:t>
            </a:r>
            <a:r>
              <a:rPr lang="en-US" sz="1800" dirty="0">
                <a:latin typeface="Helvetica Neue"/>
                <a:ea typeface="Helvetica Neue"/>
                <a:cs typeface="Helvetica Neue"/>
                <a:sym typeface="Helvetica Neue"/>
              </a:rPr>
              <a:t>: </a:t>
            </a:r>
            <a:r>
              <a:rPr lang="en-US" sz="1800" b="0" dirty="0">
                <a:latin typeface="Helvetica Neue"/>
                <a:ea typeface="Helvetica Neue"/>
                <a:cs typeface="Helvetica Neue"/>
                <a:sym typeface="Helvetica Neue"/>
              </a:rPr>
              <a:t>Dr. Prakash Chauhan (ISRO)</a:t>
            </a:r>
          </a:p>
          <a:p>
            <a:pPr marL="0" marR="0" lvl="0" indent="0" algn="ctr" rtl="0">
              <a:spcBef>
                <a:spcPts val="500"/>
              </a:spcBef>
              <a:spcAft>
                <a:spcPts val="0"/>
              </a:spcAft>
              <a:buClr>
                <a:srgbClr val="002569"/>
              </a:buClr>
              <a:buSzPts val="2400"/>
              <a:buFont typeface="Arial"/>
              <a:buNone/>
            </a:pPr>
            <a:r>
              <a:rPr lang="en-US" sz="1800" dirty="0">
                <a:latin typeface="Helvetica Neue"/>
                <a:ea typeface="Helvetica Neue"/>
                <a:cs typeface="Helvetica Neue"/>
                <a:sym typeface="Helvetica Neue"/>
              </a:rPr>
              <a:t>Vice Chair: </a:t>
            </a:r>
            <a:r>
              <a:rPr lang="en-US" sz="1800" b="0" dirty="0">
                <a:latin typeface="Helvetica Neue"/>
                <a:ea typeface="Helvetica Neue"/>
                <a:cs typeface="Helvetica Neue"/>
                <a:sym typeface="Helvetica Neue"/>
              </a:rPr>
              <a:t>Dr. Nancy Searby (NASA)</a:t>
            </a:r>
          </a:p>
          <a:p>
            <a:pPr marL="0" marR="0" lvl="0" indent="0" algn="ctr" rtl="0">
              <a:spcBef>
                <a:spcPts val="500"/>
              </a:spcBef>
              <a:spcAft>
                <a:spcPts val="0"/>
              </a:spcAft>
              <a:buClr>
                <a:srgbClr val="002569"/>
              </a:buClr>
              <a:buSzPts val="2400"/>
              <a:buFont typeface="Arial"/>
              <a:buNone/>
            </a:pPr>
            <a:r>
              <a:rPr lang="en-US" sz="1800" b="0" dirty="0">
                <a:latin typeface="Helvetica Neue"/>
                <a:ea typeface="Helvetica Neue"/>
                <a:cs typeface="Helvetica Neue"/>
                <a:sym typeface="Helvetica Neue"/>
              </a:rPr>
              <a:t>&amp; </a:t>
            </a:r>
            <a:r>
              <a:rPr lang="en-US" sz="1800" dirty="0" err="1">
                <a:latin typeface="Helvetica Neue"/>
                <a:ea typeface="Helvetica Neue"/>
                <a:cs typeface="Helvetica Neue"/>
                <a:sym typeface="Helvetica Neue"/>
              </a:rPr>
              <a:t>WGCapD</a:t>
            </a:r>
            <a:r>
              <a:rPr lang="en-US" sz="1800" dirty="0">
                <a:latin typeface="Helvetica Neue"/>
                <a:ea typeface="Helvetica Neue"/>
                <a:cs typeface="Helvetica Neue"/>
                <a:sym typeface="Helvetica Neue"/>
              </a:rPr>
              <a:t> Members</a:t>
            </a:r>
            <a:endParaRPr sz="1800" dirty="0"/>
          </a:p>
        </p:txBody>
      </p:sp>
      <p:sp>
        <p:nvSpPr>
          <p:cNvPr id="6" name="Shape 62"/>
          <p:cNvSpPr txBox="1">
            <a:spLocks noGrp="1"/>
          </p:cNvSpPr>
          <p:nvPr>
            <p:ph sz="quarter" idx="10"/>
          </p:nvPr>
        </p:nvSpPr>
        <p:spPr>
          <a:xfrm>
            <a:off x="152400" y="394335"/>
            <a:ext cx="8991600" cy="609600"/>
          </a:xfrm>
          <a:prstGeom prst="rect">
            <a:avLst/>
          </a:prstGeom>
          <a:noFill/>
          <a:ln>
            <a:noFill/>
          </a:ln>
        </p:spPr>
        <p:txBody>
          <a:bodyPr spcFirstLastPara="1" wrap="square" lIns="91425" tIns="45700" rIns="91425" bIns="45700" anchor="t" anchorCtr="0">
            <a:noAutofit/>
          </a:bodyPr>
          <a:lstStyle/>
          <a:p>
            <a:pPr marL="0" marR="0" lvl="0" indent="0" algn="ctr" rtl="0">
              <a:spcBef>
                <a:spcPts val="500"/>
              </a:spcBef>
              <a:spcAft>
                <a:spcPts val="0"/>
              </a:spcAft>
              <a:buClr>
                <a:srgbClr val="002569"/>
              </a:buClr>
              <a:buSzPts val="6000"/>
              <a:buFont typeface="Arial"/>
              <a:buNone/>
            </a:pPr>
            <a:r>
              <a:rPr lang="en-US" sz="2400" b="0" i="0" u="none" strike="noStrike" cap="none" dirty="0" err="1">
                <a:solidFill>
                  <a:schemeClr val="bg1"/>
                </a:solidFill>
                <a:latin typeface="Helvetica Neue"/>
                <a:ea typeface="Helvetica Neue"/>
                <a:cs typeface="Helvetica Neue"/>
                <a:sym typeface="Helvetica Neue"/>
              </a:rPr>
              <a:t>WGCapD</a:t>
            </a:r>
            <a:r>
              <a:rPr lang="en-US" sz="2400" dirty="0">
                <a:solidFill>
                  <a:schemeClr val="bg1"/>
                </a:solidFill>
                <a:latin typeface="Helvetica Neue"/>
                <a:ea typeface="Helvetica Neue"/>
                <a:cs typeface="Helvetica Neue"/>
                <a:sym typeface="Helvetica Neue"/>
              </a:rPr>
              <a:t> Leadership Transition</a:t>
            </a:r>
            <a:endParaRPr sz="1200" dirty="0">
              <a:solidFill>
                <a:schemeClr val="bg1"/>
              </a:solidFill>
            </a:endParaRPr>
          </a:p>
        </p:txBody>
      </p:sp>
      <p:sp>
        <p:nvSpPr>
          <p:cNvPr id="11" name="Shape 62">
            <a:extLst>
              <a:ext uri="{FF2B5EF4-FFF2-40B4-BE49-F238E27FC236}">
                <a16:creationId xmlns:a16="http://schemas.microsoft.com/office/drawing/2014/main" xmlns="" id="{F50F5069-0FA3-8948-B228-3BC64721F041}"/>
              </a:ext>
            </a:extLst>
          </p:cNvPr>
          <p:cNvSpPr txBox="1">
            <a:spLocks/>
          </p:cNvSpPr>
          <p:nvPr/>
        </p:nvSpPr>
        <p:spPr>
          <a:xfrm>
            <a:off x="4256314" y="1542915"/>
            <a:ext cx="2982686" cy="2301777"/>
          </a:xfrm>
          <a:prstGeom prst="rect">
            <a:avLst/>
          </a:prstGeom>
          <a:noFill/>
          <a:ln>
            <a:noFill/>
          </a:ln>
        </p:spPr>
        <p:txBody>
          <a:bodyPr spcFirstLastPara="1" wrap="square" lIns="91425" tIns="45700" rIns="91425" bIns="45700" anchor="t" anchorCtr="0">
            <a:noAutofit/>
          </a:bodyPr>
          <a:lstStyle>
            <a:lvl1pPr marL="342900" indent="-342900">
              <a:spcBef>
                <a:spcPts val="500"/>
              </a:spcBef>
              <a:buSzPct val="100000"/>
              <a:buFont typeface="Arial"/>
              <a:buChar char="•"/>
              <a:defRPr sz="2000">
                <a:solidFill>
                  <a:srgbClr val="002569"/>
                </a:solidFill>
                <a:latin typeface="+mj-lt"/>
                <a:ea typeface="Arial Bold"/>
                <a:cs typeface="Arial" panose="020B0604020202020204" pitchFamily="34" charset="0"/>
                <a:sym typeface="Arial Bold"/>
              </a:defRPr>
            </a:lvl1pPr>
            <a:lvl2pPr marL="768927" indent="-311727">
              <a:spcBef>
                <a:spcPts val="500"/>
              </a:spcBef>
              <a:buSzPct val="100000"/>
              <a:buFont typeface="Courier New" panose="02070309020205020404" pitchFamily="49" charset="0"/>
              <a:buChar char="o"/>
              <a:defRPr sz="2000">
                <a:solidFill>
                  <a:srgbClr val="002569"/>
                </a:solidFill>
                <a:latin typeface="+mj-lt"/>
                <a:ea typeface="Arial Bold"/>
                <a:cs typeface="Arial" panose="020B0604020202020204" pitchFamily="34" charset="0"/>
                <a:sym typeface="Arial Bold"/>
              </a:defRPr>
            </a:lvl2pPr>
            <a:lvl3pPr marL="1188719" indent="-274319">
              <a:spcBef>
                <a:spcPts val="500"/>
              </a:spcBef>
              <a:buSzPct val="100000"/>
              <a:buFont typeface="Wingdings" panose="05000000000000000000" pitchFamily="2" charset="2"/>
              <a:buChar char="§"/>
              <a:defRPr sz="2000">
                <a:solidFill>
                  <a:srgbClr val="002569"/>
                </a:solidFill>
                <a:latin typeface="+mj-lt"/>
                <a:ea typeface="Arial Bold"/>
                <a:cs typeface="Arial" panose="020B0604020202020204" pitchFamily="34" charset="0"/>
                <a:sym typeface="Arial Bold"/>
              </a:defRPr>
            </a:lvl3pPr>
            <a:lvl4pPr marL="1676400" indent="-304800">
              <a:spcBef>
                <a:spcPts val="500"/>
              </a:spcBef>
              <a:buSzPct val="100000"/>
              <a:buFont typeface="Arial"/>
              <a:buChar char="▪"/>
              <a:defRPr sz="2000">
                <a:solidFill>
                  <a:srgbClr val="002569"/>
                </a:solidFill>
                <a:latin typeface="+mj-lt"/>
                <a:ea typeface="Arial Bold"/>
                <a:cs typeface="Arial" panose="020B0604020202020204" pitchFamily="34" charset="0"/>
                <a:sym typeface="Arial Bold"/>
              </a:defRPr>
            </a:lvl4pPr>
            <a:lvl5pPr marL="2171700" indent="-342900">
              <a:spcBef>
                <a:spcPts val="500"/>
              </a:spcBef>
              <a:buSzPct val="100000"/>
              <a:buFont typeface="Arial"/>
              <a:buChar char="•"/>
              <a:defRPr sz="2000">
                <a:solidFill>
                  <a:srgbClr val="002569"/>
                </a:solidFill>
                <a:latin typeface="+mj-lt"/>
                <a:ea typeface="Arial Bold"/>
                <a:cs typeface="Arial" panose="020B0604020202020204" pitchFamily="34" charset="0"/>
                <a:sym typeface="Arial Bold"/>
              </a:defRPr>
            </a:lvl5pPr>
            <a:lvl6pPr indent="2286000">
              <a:spcBef>
                <a:spcPts val="500"/>
              </a:spcBef>
              <a:buFont typeface="Arial"/>
              <a:defRPr sz="2400">
                <a:solidFill>
                  <a:srgbClr val="002569"/>
                </a:solidFill>
                <a:latin typeface="Arial Bold"/>
                <a:ea typeface="Arial Bold"/>
                <a:cs typeface="Arial Bold"/>
                <a:sym typeface="Arial Bold"/>
              </a:defRPr>
            </a:lvl6pPr>
            <a:lvl7pPr indent="2743200">
              <a:spcBef>
                <a:spcPts val="500"/>
              </a:spcBef>
              <a:buFont typeface="Arial"/>
              <a:defRPr sz="2400">
                <a:solidFill>
                  <a:srgbClr val="002569"/>
                </a:solidFill>
                <a:latin typeface="Arial Bold"/>
                <a:ea typeface="Arial Bold"/>
                <a:cs typeface="Arial Bold"/>
                <a:sym typeface="Arial Bold"/>
              </a:defRPr>
            </a:lvl7pPr>
            <a:lvl8pPr indent="3200400">
              <a:spcBef>
                <a:spcPts val="500"/>
              </a:spcBef>
              <a:buFont typeface="Arial"/>
              <a:defRPr sz="2400">
                <a:solidFill>
                  <a:srgbClr val="002569"/>
                </a:solidFill>
                <a:latin typeface="Arial Bold"/>
                <a:ea typeface="Arial Bold"/>
                <a:cs typeface="Arial Bold"/>
                <a:sym typeface="Arial Bold"/>
              </a:defRPr>
            </a:lvl8pPr>
            <a:lvl9pPr indent="3657600">
              <a:spcBef>
                <a:spcPts val="500"/>
              </a:spcBef>
              <a:buFont typeface="Arial"/>
              <a:defRPr sz="2400">
                <a:solidFill>
                  <a:srgbClr val="002569"/>
                </a:solidFill>
                <a:latin typeface="Arial Bold"/>
                <a:ea typeface="Arial Bold"/>
                <a:cs typeface="Arial Bold"/>
                <a:sym typeface="Arial Bold"/>
              </a:defRPr>
            </a:lvl9pPr>
          </a:lstStyle>
          <a:p>
            <a:pPr marL="0" indent="0" algn="ctr" defTabSz="914400" rtl="0">
              <a:buClr>
                <a:srgbClr val="002569"/>
              </a:buClr>
              <a:buSzPts val="6000"/>
              <a:buFont typeface="Arial"/>
              <a:buNone/>
            </a:pPr>
            <a:r>
              <a:rPr lang="en-US" dirty="0">
                <a:latin typeface="Helvetica Neue"/>
                <a:ea typeface="Helvetica Neue"/>
                <a:cs typeface="Helvetica Neue"/>
                <a:sym typeface="Helvetica Neue"/>
              </a:rPr>
              <a:t>Welcome Pham! Looking forward to serving as Chair!</a:t>
            </a:r>
            <a:endParaRPr lang="en-US" dirty="0"/>
          </a:p>
          <a:p>
            <a:pPr marL="0" indent="0" algn="ctr" defTabSz="914400" rtl="0">
              <a:buClr>
                <a:srgbClr val="002569"/>
              </a:buClr>
              <a:buSzPts val="2400"/>
              <a:buNone/>
            </a:pPr>
            <a:r>
              <a:rPr lang="en-US" dirty="0">
                <a:latin typeface="Helvetica Neue"/>
                <a:ea typeface="Helvetica Neue"/>
                <a:cs typeface="Helvetica Neue"/>
                <a:sym typeface="Helvetica Neue"/>
              </a:rPr>
              <a:t>Chair: </a:t>
            </a:r>
          </a:p>
          <a:p>
            <a:pPr marL="0" indent="0" algn="ctr" defTabSz="914400" rtl="0">
              <a:buClr>
                <a:srgbClr val="002569"/>
              </a:buClr>
              <a:buSzPts val="2400"/>
              <a:buNone/>
            </a:pPr>
            <a:r>
              <a:rPr lang="en-US" dirty="0">
                <a:latin typeface="Helvetica Neue"/>
                <a:ea typeface="Helvetica Neue"/>
                <a:cs typeface="Helvetica Neue"/>
                <a:sym typeface="Helvetica Neue"/>
              </a:rPr>
              <a:t>Dr. Nancy </a:t>
            </a:r>
            <a:r>
              <a:rPr lang="en-US" dirty="0" err="1">
                <a:latin typeface="Helvetica Neue"/>
                <a:ea typeface="Helvetica Neue"/>
                <a:cs typeface="Helvetica Neue"/>
                <a:sym typeface="Helvetica Neue"/>
              </a:rPr>
              <a:t>Searby</a:t>
            </a:r>
            <a:r>
              <a:rPr lang="en-US" dirty="0">
                <a:latin typeface="Helvetica Neue"/>
                <a:ea typeface="Helvetica Neue"/>
                <a:cs typeface="Helvetica Neue"/>
                <a:sym typeface="Helvetica Neue"/>
              </a:rPr>
              <a:t> (NASA)</a:t>
            </a:r>
          </a:p>
          <a:p>
            <a:pPr marL="0" indent="0" algn="ctr" defTabSz="914400" rtl="0">
              <a:buClr>
                <a:srgbClr val="002569"/>
              </a:buClr>
              <a:buSzPts val="2400"/>
              <a:buNone/>
            </a:pPr>
            <a:endParaRPr lang="en-US" dirty="0">
              <a:latin typeface="Helvetica Neue"/>
              <a:ea typeface="Helvetica Neue"/>
              <a:cs typeface="Helvetica Neue"/>
              <a:sym typeface="Helvetica Neue"/>
            </a:endParaRPr>
          </a:p>
          <a:p>
            <a:pPr marL="0" indent="0" algn="ctr" defTabSz="914400" rtl="0">
              <a:buClr>
                <a:srgbClr val="002569"/>
              </a:buClr>
              <a:buSzPts val="2400"/>
              <a:buNone/>
            </a:pPr>
            <a:endParaRPr lang="en-US" dirty="0">
              <a:latin typeface="Helvetica Neue"/>
              <a:ea typeface="Helvetica Neue"/>
              <a:cs typeface="Helvetica Neue"/>
              <a:sym typeface="Helvetica Neue"/>
            </a:endParaRPr>
          </a:p>
          <a:p>
            <a:pPr marL="0" indent="0" algn="ctr" defTabSz="914400" rtl="0">
              <a:buClr>
                <a:srgbClr val="002569"/>
              </a:buClr>
              <a:buSzPts val="2400"/>
              <a:buNone/>
            </a:pPr>
            <a:endParaRPr lang="en-US" dirty="0">
              <a:latin typeface="Helvetica Neue"/>
              <a:ea typeface="Helvetica Neue"/>
              <a:cs typeface="Helvetica Neue"/>
              <a:sym typeface="Helvetica Neue"/>
            </a:endParaRPr>
          </a:p>
        </p:txBody>
      </p:sp>
      <p:pic>
        <p:nvPicPr>
          <p:cNvPr id="1026" name="Picture 2" descr="Image result for Pham Thi Mai Thy">
            <a:hlinkClick r:id="rId4"/>
            <a:extLst>
              <a:ext uri="{FF2B5EF4-FFF2-40B4-BE49-F238E27FC236}">
                <a16:creationId xmlns:a16="http://schemas.microsoft.com/office/drawing/2014/main" xmlns="" id="{0EA9A1EE-5C3E-5642-921F-7E2716685914}"/>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593772" y="4343400"/>
            <a:ext cx="1543129" cy="1543129"/>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xmlns="" id="{F3B47660-5198-D944-89A2-EE5C2C67A293}"/>
              </a:ext>
            </a:extLst>
          </p:cNvPr>
          <p:cNvPicPr>
            <a:picLocks noChangeAspect="1"/>
          </p:cNvPicPr>
          <p:nvPr/>
        </p:nvPicPr>
        <p:blipFill>
          <a:blip r:embed="rId6"/>
          <a:stretch>
            <a:fillRect/>
          </a:stretch>
        </p:blipFill>
        <p:spPr>
          <a:xfrm>
            <a:off x="7375370" y="1716337"/>
            <a:ext cx="1150944" cy="1427934"/>
          </a:xfrm>
          <a:prstGeom prst="rect">
            <a:avLst/>
          </a:prstGeom>
        </p:spPr>
      </p:pic>
      <p:sp>
        <p:nvSpPr>
          <p:cNvPr id="14" name="TextBox 13">
            <a:extLst>
              <a:ext uri="{FF2B5EF4-FFF2-40B4-BE49-F238E27FC236}">
                <a16:creationId xmlns:a16="http://schemas.microsoft.com/office/drawing/2014/main" xmlns="" id="{7925883E-69E4-0D46-8ED8-A18BA17157A6}"/>
              </a:ext>
            </a:extLst>
          </p:cNvPr>
          <p:cNvSpPr txBox="1"/>
          <p:nvPr/>
        </p:nvSpPr>
        <p:spPr>
          <a:xfrm>
            <a:off x="6172200" y="4499478"/>
            <a:ext cx="2590800" cy="1631214"/>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indent="0" algn="ctr" defTabSz="914400" rtl="0">
              <a:buClr>
                <a:srgbClr val="002569"/>
              </a:buClr>
              <a:buSzPts val="2400"/>
              <a:buNone/>
            </a:pPr>
            <a:r>
              <a:rPr lang="en-US" sz="2000" b="1" i="1" dirty="0">
                <a:latin typeface="Helvetica Neue"/>
                <a:ea typeface="Helvetica Neue"/>
                <a:cs typeface="Helvetica Neue"/>
                <a:sym typeface="Helvetica Neue"/>
              </a:rPr>
              <a:t>For Endorsement:</a:t>
            </a:r>
          </a:p>
          <a:p>
            <a:pPr marL="0" indent="0" algn="ctr" defTabSz="914400" rtl="0">
              <a:buClr>
                <a:srgbClr val="002569"/>
              </a:buClr>
              <a:buSzPts val="2400"/>
              <a:buNone/>
            </a:pPr>
            <a:r>
              <a:rPr lang="en-US" sz="2000" dirty="0">
                <a:latin typeface="Helvetica Neue"/>
                <a:ea typeface="Helvetica Neue"/>
                <a:cs typeface="Helvetica Neue"/>
                <a:sym typeface="Helvetica Neue"/>
              </a:rPr>
              <a:t>Vice Chair: </a:t>
            </a:r>
          </a:p>
          <a:p>
            <a:pPr marL="0" indent="0" algn="ctr" defTabSz="914400" rtl="0">
              <a:buClr>
                <a:srgbClr val="002569"/>
              </a:buClr>
              <a:buSzPts val="2400"/>
              <a:buNone/>
            </a:pPr>
            <a:r>
              <a:rPr lang="en-US" sz="2000" dirty="0">
                <a:latin typeface="Helvetica Neue"/>
                <a:ea typeface="Helvetica Neue"/>
                <a:cs typeface="Helvetica Neue"/>
                <a:sym typeface="Helvetica Neue"/>
              </a:rPr>
              <a:t>Dr. Pham </a:t>
            </a:r>
            <a:r>
              <a:rPr lang="en-US" sz="2000" dirty="0" err="1">
                <a:latin typeface="Helvetica Neue"/>
                <a:ea typeface="Helvetica Neue"/>
                <a:cs typeface="Helvetica Neue"/>
                <a:sym typeface="Helvetica Neue"/>
              </a:rPr>
              <a:t>Thi</a:t>
            </a:r>
            <a:r>
              <a:rPr lang="en-US" sz="2000" dirty="0">
                <a:latin typeface="Helvetica Neue"/>
                <a:ea typeface="Helvetica Neue"/>
                <a:cs typeface="Helvetica Neue"/>
                <a:sym typeface="Helvetica Neue"/>
              </a:rPr>
              <a:t> Mai Thy </a:t>
            </a:r>
          </a:p>
          <a:p>
            <a:pPr marL="0" indent="0" algn="ctr" defTabSz="914400" rtl="0">
              <a:buClr>
                <a:srgbClr val="002569"/>
              </a:buClr>
              <a:buSzPts val="2400"/>
              <a:buNone/>
            </a:pPr>
            <a:r>
              <a:rPr lang="en-US" sz="2000" dirty="0">
                <a:latin typeface="Helvetica Neue"/>
                <a:ea typeface="Helvetica Neue"/>
                <a:cs typeface="Helvetica Neue"/>
                <a:sym typeface="Helvetica Neue"/>
              </a:rPr>
              <a:t>(VNSC)</a:t>
            </a:r>
            <a:endParaRPr lang="en-US" sz="2000" dirty="0"/>
          </a:p>
          <a:p>
            <a:pPr marL="0" marR="0" indent="0" algn="l" defTabSz="457200" rtl="0" fontAlgn="auto" latinLnBrk="1" hangingPunct="0">
              <a:lnSpc>
                <a:spcPct val="100000"/>
              </a:lnSpc>
              <a:spcBef>
                <a:spcPts val="0"/>
              </a:spcBef>
              <a:spcAft>
                <a:spcPts val="0"/>
              </a:spcAft>
              <a:buClrTx/>
              <a:buSzTx/>
              <a:buFontTx/>
              <a:buNone/>
              <a:tabLst/>
            </a:pPr>
            <a:endParaRPr kumimoji="0" lang="en-US" sz="2000" b="0" i="0" u="none" strike="noStrike" cap="none" spc="0" normalizeH="0" baseline="0" dirty="0">
              <a:ln>
                <a:noFill/>
              </a:ln>
              <a:solidFill>
                <a:srgbClr val="002569"/>
              </a:solidFill>
              <a:effectLst/>
              <a:uFillTx/>
            </a:endParaRPr>
          </a:p>
        </p:txBody>
      </p:sp>
    </p:spTree>
    <p:extLst>
      <p:ext uri="{BB962C8B-B14F-4D97-AF65-F5344CB8AC3E}">
        <p14:creationId xmlns:p14="http://schemas.microsoft.com/office/powerpoint/2010/main" val="3222714"/>
      </p:ext>
    </p:extLst>
  </p:cSld>
  <p:clrMapOvr>
    <a:masterClrMapping/>
  </p:clrMapOvr>
  <p:transition spd="med"/>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3D2F288D-310B-3F4B-A703-E793552002BD}"/>
              </a:ext>
            </a:extLst>
          </p:cNvPr>
          <p:cNvSpPr>
            <a:spLocks noGrp="1"/>
          </p:cNvSpPr>
          <p:nvPr>
            <p:ph sz="quarter" idx="11"/>
          </p:nvPr>
        </p:nvSpPr>
        <p:spPr>
          <a:xfrm>
            <a:off x="1828800" y="152400"/>
            <a:ext cx="5715000" cy="838200"/>
          </a:xfrm>
        </p:spPr>
        <p:txBody>
          <a:bodyPr/>
          <a:lstStyle/>
          <a:p>
            <a:pPr algn="ctr">
              <a:lnSpc>
                <a:spcPct val="90000"/>
              </a:lnSpc>
              <a:spcBef>
                <a:spcPts val="0"/>
              </a:spcBef>
            </a:pPr>
            <a:r>
              <a:rPr lang="en-US" dirty="0"/>
              <a:t>Accomplishments: </a:t>
            </a:r>
          </a:p>
          <a:p>
            <a:pPr algn="ctr">
              <a:lnSpc>
                <a:spcPct val="90000"/>
              </a:lnSpc>
              <a:spcBef>
                <a:spcPts val="0"/>
              </a:spcBef>
            </a:pPr>
            <a:r>
              <a:rPr lang="en-US" i="1" dirty="0"/>
              <a:t>Webinars &amp; MOOCs Supported</a:t>
            </a:r>
          </a:p>
        </p:txBody>
      </p:sp>
      <p:sp>
        <p:nvSpPr>
          <p:cNvPr id="7" name="Content Placeholder 2">
            <a:extLst>
              <a:ext uri="{FF2B5EF4-FFF2-40B4-BE49-F238E27FC236}">
                <a16:creationId xmlns:a16="http://schemas.microsoft.com/office/drawing/2014/main" xmlns="" id="{0EA59182-9008-FF4C-97EB-CF4B82922312}"/>
              </a:ext>
            </a:extLst>
          </p:cNvPr>
          <p:cNvSpPr txBox="1">
            <a:spLocks/>
          </p:cNvSpPr>
          <p:nvPr/>
        </p:nvSpPr>
        <p:spPr>
          <a:xfrm>
            <a:off x="152399" y="1219198"/>
            <a:ext cx="3200401" cy="1828800"/>
          </a:xfrm>
          <a:prstGeom prst="rect">
            <a:avLst/>
          </a:prstGeom>
        </p:spPr>
        <p:txBody>
          <a:bodyPr/>
          <a:lstStyle>
            <a:lvl1pPr marL="342900" indent="-342900">
              <a:spcBef>
                <a:spcPts val="500"/>
              </a:spcBef>
              <a:buSzPct val="100000"/>
              <a:buFont typeface="Arial"/>
              <a:buChar char="•"/>
              <a:defRPr sz="2000" b="1">
                <a:solidFill>
                  <a:srgbClr val="002569"/>
                </a:solidFill>
                <a:latin typeface="+mj-lt"/>
                <a:ea typeface="Arial Bold"/>
                <a:cs typeface="Arial" panose="020B0604020202020204" pitchFamily="34" charset="0"/>
                <a:sym typeface="Arial Bold"/>
              </a:defRPr>
            </a:lvl1pPr>
            <a:lvl2pPr marL="768927" indent="-311727">
              <a:spcBef>
                <a:spcPts val="500"/>
              </a:spcBef>
              <a:buSzPct val="100000"/>
              <a:buFont typeface="Courier New" panose="02070309020205020404" pitchFamily="49" charset="0"/>
              <a:buChar char="o"/>
              <a:defRPr sz="2000">
                <a:solidFill>
                  <a:srgbClr val="002569"/>
                </a:solidFill>
                <a:latin typeface="+mj-lt"/>
                <a:ea typeface="Arial Bold"/>
                <a:cs typeface="Arial" panose="020B0604020202020204" pitchFamily="34" charset="0"/>
                <a:sym typeface="Arial Bold"/>
              </a:defRPr>
            </a:lvl2pPr>
            <a:lvl3pPr marL="1188719" indent="-274319">
              <a:spcBef>
                <a:spcPts val="500"/>
              </a:spcBef>
              <a:buSzPct val="100000"/>
              <a:buFont typeface="Wingdings" panose="05000000000000000000" pitchFamily="2" charset="2"/>
              <a:buChar char="§"/>
              <a:defRPr sz="2000">
                <a:solidFill>
                  <a:srgbClr val="002569"/>
                </a:solidFill>
                <a:latin typeface="+mj-lt"/>
                <a:ea typeface="Arial Bold"/>
                <a:cs typeface="Arial" panose="020B0604020202020204" pitchFamily="34" charset="0"/>
                <a:sym typeface="Arial Bold"/>
              </a:defRPr>
            </a:lvl3pPr>
            <a:lvl4pPr marL="1676400" indent="-304800">
              <a:spcBef>
                <a:spcPts val="500"/>
              </a:spcBef>
              <a:buSzPct val="100000"/>
              <a:buFont typeface="Arial"/>
              <a:buChar char="▪"/>
              <a:defRPr sz="2000">
                <a:solidFill>
                  <a:srgbClr val="002569"/>
                </a:solidFill>
                <a:latin typeface="+mj-lt"/>
                <a:ea typeface="Arial Bold"/>
                <a:cs typeface="Arial" panose="020B0604020202020204" pitchFamily="34" charset="0"/>
                <a:sym typeface="Arial Bold"/>
              </a:defRPr>
            </a:lvl4pPr>
            <a:lvl5pPr marL="2171700" indent="-342900">
              <a:spcBef>
                <a:spcPts val="500"/>
              </a:spcBef>
              <a:buSzPct val="100000"/>
              <a:buFont typeface="Arial"/>
              <a:buChar char="•"/>
              <a:defRPr sz="2000">
                <a:solidFill>
                  <a:srgbClr val="002569"/>
                </a:solidFill>
                <a:latin typeface="+mj-lt"/>
                <a:ea typeface="Arial Bold"/>
                <a:cs typeface="Arial" panose="020B0604020202020204" pitchFamily="34" charset="0"/>
                <a:sym typeface="Arial Bold"/>
              </a:defRPr>
            </a:lvl5pPr>
            <a:lvl6pPr indent="2286000">
              <a:spcBef>
                <a:spcPts val="500"/>
              </a:spcBef>
              <a:buFont typeface="Arial"/>
              <a:defRPr sz="2400">
                <a:solidFill>
                  <a:srgbClr val="002569"/>
                </a:solidFill>
                <a:latin typeface="Arial Bold"/>
                <a:ea typeface="Arial Bold"/>
                <a:cs typeface="Arial Bold"/>
                <a:sym typeface="Arial Bold"/>
              </a:defRPr>
            </a:lvl6pPr>
            <a:lvl7pPr indent="2743200">
              <a:spcBef>
                <a:spcPts val="500"/>
              </a:spcBef>
              <a:buFont typeface="Arial"/>
              <a:defRPr sz="2400">
                <a:solidFill>
                  <a:srgbClr val="002569"/>
                </a:solidFill>
                <a:latin typeface="Arial Bold"/>
                <a:ea typeface="Arial Bold"/>
                <a:cs typeface="Arial Bold"/>
                <a:sym typeface="Arial Bold"/>
              </a:defRPr>
            </a:lvl7pPr>
            <a:lvl8pPr indent="3200400">
              <a:spcBef>
                <a:spcPts val="500"/>
              </a:spcBef>
              <a:buFont typeface="Arial"/>
              <a:defRPr sz="2400">
                <a:solidFill>
                  <a:srgbClr val="002569"/>
                </a:solidFill>
                <a:latin typeface="Arial Bold"/>
                <a:ea typeface="Arial Bold"/>
                <a:cs typeface="Arial Bold"/>
                <a:sym typeface="Arial Bold"/>
              </a:defRPr>
            </a:lvl8pPr>
            <a:lvl9pPr indent="3657600">
              <a:spcBef>
                <a:spcPts val="500"/>
              </a:spcBef>
              <a:buFont typeface="Arial"/>
              <a:defRPr sz="2400">
                <a:solidFill>
                  <a:srgbClr val="002569"/>
                </a:solidFill>
                <a:latin typeface="Arial Bold"/>
                <a:ea typeface="Arial Bold"/>
                <a:cs typeface="Arial Bold"/>
                <a:sym typeface="Arial Bold"/>
              </a:defRPr>
            </a:lvl9pPr>
          </a:lstStyle>
          <a:p>
            <a:pPr defTabSz="914400">
              <a:buFont typeface="Wingdings" panose="05000000000000000000" pitchFamily="2" charset="2"/>
              <a:buChar char="ü"/>
            </a:pPr>
            <a:r>
              <a:rPr lang="en-US" dirty="0"/>
              <a:t>CB-41</a:t>
            </a:r>
          </a:p>
          <a:p>
            <a:pPr marL="0" indent="0" defTabSz="914400">
              <a:buNone/>
            </a:pPr>
            <a:r>
              <a:rPr lang="en-US" sz="1600" b="0" dirty="0"/>
              <a:t>Collaboration between AHT-SDG and WGCapD to </a:t>
            </a:r>
            <a:r>
              <a:rPr lang="en-US" sz="1600" b="0" dirty="0" err="1"/>
              <a:t>organise</a:t>
            </a:r>
            <a:r>
              <a:rPr lang="en-US" sz="1600" b="0" dirty="0"/>
              <a:t> SDG-related training and capacity building related to the use of space-based EO to meet the data challenges of the 2030 Agenda for Sustainable Development</a:t>
            </a:r>
            <a:endParaRPr lang="en-US" sz="1600" dirty="0"/>
          </a:p>
          <a:p>
            <a:pPr marL="0" indent="0" defTabSz="914400">
              <a:buFont typeface="Arial"/>
              <a:buNone/>
            </a:pPr>
            <a:r>
              <a:rPr lang="en-US" sz="1600" dirty="0"/>
              <a:t>SDG Awareness Webinar</a:t>
            </a:r>
          </a:p>
          <a:p>
            <a:pPr marL="0" indent="0" defTabSz="914400">
              <a:buFont typeface="Arial"/>
              <a:buNone/>
            </a:pPr>
            <a:r>
              <a:rPr lang="en-US" sz="1600" dirty="0"/>
              <a:t>Dec 19, 2018</a:t>
            </a:r>
          </a:p>
        </p:txBody>
      </p:sp>
      <p:sp>
        <p:nvSpPr>
          <p:cNvPr id="8" name="Content Placeholder 2">
            <a:extLst>
              <a:ext uri="{FF2B5EF4-FFF2-40B4-BE49-F238E27FC236}">
                <a16:creationId xmlns:a16="http://schemas.microsoft.com/office/drawing/2014/main" xmlns="" id="{0EA59182-9008-FF4C-97EB-CF4B82922312}"/>
              </a:ext>
            </a:extLst>
          </p:cNvPr>
          <p:cNvSpPr txBox="1">
            <a:spLocks/>
          </p:cNvSpPr>
          <p:nvPr/>
        </p:nvSpPr>
        <p:spPr>
          <a:xfrm>
            <a:off x="3429000" y="1219911"/>
            <a:ext cx="2743200" cy="1828800"/>
          </a:xfrm>
          <a:prstGeom prst="rect">
            <a:avLst/>
          </a:prstGeom>
        </p:spPr>
        <p:txBody>
          <a:bodyPr/>
          <a:lstStyle>
            <a:lvl1pPr marL="342900" indent="-342900">
              <a:spcBef>
                <a:spcPts val="500"/>
              </a:spcBef>
              <a:buSzPct val="100000"/>
              <a:buFont typeface="Arial"/>
              <a:buChar char="•"/>
              <a:defRPr sz="2000" b="1">
                <a:solidFill>
                  <a:srgbClr val="002569"/>
                </a:solidFill>
                <a:latin typeface="+mj-lt"/>
                <a:ea typeface="Arial Bold"/>
                <a:cs typeface="Arial" panose="020B0604020202020204" pitchFamily="34" charset="0"/>
                <a:sym typeface="Arial Bold"/>
              </a:defRPr>
            </a:lvl1pPr>
            <a:lvl2pPr marL="768927" indent="-311727">
              <a:spcBef>
                <a:spcPts val="500"/>
              </a:spcBef>
              <a:buSzPct val="100000"/>
              <a:buFont typeface="Courier New" panose="02070309020205020404" pitchFamily="49" charset="0"/>
              <a:buChar char="o"/>
              <a:defRPr sz="2000">
                <a:solidFill>
                  <a:srgbClr val="002569"/>
                </a:solidFill>
                <a:latin typeface="+mj-lt"/>
                <a:ea typeface="Arial Bold"/>
                <a:cs typeface="Arial" panose="020B0604020202020204" pitchFamily="34" charset="0"/>
                <a:sym typeface="Arial Bold"/>
              </a:defRPr>
            </a:lvl2pPr>
            <a:lvl3pPr marL="1188719" indent="-274319">
              <a:spcBef>
                <a:spcPts val="500"/>
              </a:spcBef>
              <a:buSzPct val="100000"/>
              <a:buFont typeface="Wingdings" panose="05000000000000000000" pitchFamily="2" charset="2"/>
              <a:buChar char="§"/>
              <a:defRPr sz="2000">
                <a:solidFill>
                  <a:srgbClr val="002569"/>
                </a:solidFill>
                <a:latin typeface="+mj-lt"/>
                <a:ea typeface="Arial Bold"/>
                <a:cs typeface="Arial" panose="020B0604020202020204" pitchFamily="34" charset="0"/>
                <a:sym typeface="Arial Bold"/>
              </a:defRPr>
            </a:lvl3pPr>
            <a:lvl4pPr marL="1676400" indent="-304800">
              <a:spcBef>
                <a:spcPts val="500"/>
              </a:spcBef>
              <a:buSzPct val="100000"/>
              <a:buFont typeface="Arial"/>
              <a:buChar char="▪"/>
              <a:defRPr sz="2000">
                <a:solidFill>
                  <a:srgbClr val="002569"/>
                </a:solidFill>
                <a:latin typeface="+mj-lt"/>
                <a:ea typeface="Arial Bold"/>
                <a:cs typeface="Arial" panose="020B0604020202020204" pitchFamily="34" charset="0"/>
                <a:sym typeface="Arial Bold"/>
              </a:defRPr>
            </a:lvl4pPr>
            <a:lvl5pPr marL="2171700" indent="-342900">
              <a:spcBef>
                <a:spcPts val="500"/>
              </a:spcBef>
              <a:buSzPct val="100000"/>
              <a:buFont typeface="Arial"/>
              <a:buChar char="•"/>
              <a:defRPr sz="2000">
                <a:solidFill>
                  <a:srgbClr val="002569"/>
                </a:solidFill>
                <a:latin typeface="+mj-lt"/>
                <a:ea typeface="Arial Bold"/>
                <a:cs typeface="Arial" panose="020B0604020202020204" pitchFamily="34" charset="0"/>
                <a:sym typeface="Arial Bold"/>
              </a:defRPr>
            </a:lvl5pPr>
            <a:lvl6pPr indent="2286000">
              <a:spcBef>
                <a:spcPts val="500"/>
              </a:spcBef>
              <a:buFont typeface="Arial"/>
              <a:defRPr sz="2400">
                <a:solidFill>
                  <a:srgbClr val="002569"/>
                </a:solidFill>
                <a:latin typeface="Arial Bold"/>
                <a:ea typeface="Arial Bold"/>
                <a:cs typeface="Arial Bold"/>
                <a:sym typeface="Arial Bold"/>
              </a:defRPr>
            </a:lvl6pPr>
            <a:lvl7pPr indent="2743200">
              <a:spcBef>
                <a:spcPts val="500"/>
              </a:spcBef>
              <a:buFont typeface="Arial"/>
              <a:defRPr sz="2400">
                <a:solidFill>
                  <a:srgbClr val="002569"/>
                </a:solidFill>
                <a:latin typeface="Arial Bold"/>
                <a:ea typeface="Arial Bold"/>
                <a:cs typeface="Arial Bold"/>
                <a:sym typeface="Arial Bold"/>
              </a:defRPr>
            </a:lvl7pPr>
            <a:lvl8pPr indent="3200400">
              <a:spcBef>
                <a:spcPts val="500"/>
              </a:spcBef>
              <a:buFont typeface="Arial"/>
              <a:defRPr sz="2400">
                <a:solidFill>
                  <a:srgbClr val="002569"/>
                </a:solidFill>
                <a:latin typeface="Arial Bold"/>
                <a:ea typeface="Arial Bold"/>
                <a:cs typeface="Arial Bold"/>
                <a:sym typeface="Arial Bold"/>
              </a:defRPr>
            </a:lvl8pPr>
            <a:lvl9pPr indent="3657600">
              <a:spcBef>
                <a:spcPts val="500"/>
              </a:spcBef>
              <a:buFont typeface="Arial"/>
              <a:defRPr sz="2400">
                <a:solidFill>
                  <a:srgbClr val="002569"/>
                </a:solidFill>
                <a:latin typeface="Arial Bold"/>
                <a:ea typeface="Arial Bold"/>
                <a:cs typeface="Arial Bold"/>
                <a:sym typeface="Arial Bold"/>
              </a:defRPr>
            </a:lvl9pPr>
          </a:lstStyle>
          <a:p>
            <a:pPr defTabSz="914400">
              <a:buFont typeface="Wingdings" panose="05000000000000000000" pitchFamily="2" charset="2"/>
              <a:buChar char="ü"/>
            </a:pPr>
            <a:r>
              <a:rPr lang="en-US" dirty="0"/>
              <a:t>FDA-5</a:t>
            </a:r>
          </a:p>
          <a:p>
            <a:pPr marL="0" indent="0" defTabSz="914400">
              <a:buNone/>
            </a:pPr>
            <a:r>
              <a:rPr lang="en-US" sz="1600" b="0" dirty="0"/>
              <a:t>FDA awareness building and outreach</a:t>
            </a:r>
            <a:endParaRPr lang="en-US" sz="1600" dirty="0"/>
          </a:p>
          <a:p>
            <a:pPr marL="0" indent="0" defTabSz="914400">
              <a:buFont typeface="Arial"/>
              <a:buNone/>
            </a:pPr>
            <a:r>
              <a:rPr lang="en-US" sz="1600" dirty="0"/>
              <a:t>FDA Awareness Webinar</a:t>
            </a:r>
          </a:p>
          <a:p>
            <a:pPr marL="0" indent="0" defTabSz="914400">
              <a:buFont typeface="Arial"/>
              <a:buNone/>
            </a:pPr>
            <a:r>
              <a:rPr lang="en-US" sz="1600" dirty="0"/>
              <a:t>Sept 4, 2019</a:t>
            </a:r>
          </a:p>
        </p:txBody>
      </p:sp>
      <p:sp>
        <p:nvSpPr>
          <p:cNvPr id="9" name="Content Placeholder 2">
            <a:extLst>
              <a:ext uri="{FF2B5EF4-FFF2-40B4-BE49-F238E27FC236}">
                <a16:creationId xmlns:a16="http://schemas.microsoft.com/office/drawing/2014/main" xmlns="" id="{0EA59182-9008-FF4C-97EB-CF4B82922312}"/>
              </a:ext>
            </a:extLst>
          </p:cNvPr>
          <p:cNvSpPr txBox="1">
            <a:spLocks/>
          </p:cNvSpPr>
          <p:nvPr/>
        </p:nvSpPr>
        <p:spPr>
          <a:xfrm>
            <a:off x="6248400" y="1219198"/>
            <a:ext cx="2743200" cy="2590801"/>
          </a:xfrm>
          <a:prstGeom prst="rect">
            <a:avLst/>
          </a:prstGeom>
        </p:spPr>
        <p:txBody>
          <a:bodyPr/>
          <a:lstStyle>
            <a:lvl1pPr marL="342900" indent="-342900">
              <a:spcBef>
                <a:spcPts val="500"/>
              </a:spcBef>
              <a:buSzPct val="100000"/>
              <a:buFont typeface="Arial"/>
              <a:buChar char="•"/>
              <a:defRPr sz="2000" b="1">
                <a:solidFill>
                  <a:srgbClr val="002569"/>
                </a:solidFill>
                <a:latin typeface="+mj-lt"/>
                <a:ea typeface="Arial Bold"/>
                <a:cs typeface="Arial" panose="020B0604020202020204" pitchFamily="34" charset="0"/>
                <a:sym typeface="Arial Bold"/>
              </a:defRPr>
            </a:lvl1pPr>
            <a:lvl2pPr marL="768927" indent="-311727">
              <a:spcBef>
                <a:spcPts val="500"/>
              </a:spcBef>
              <a:buSzPct val="100000"/>
              <a:buFont typeface="Courier New" panose="02070309020205020404" pitchFamily="49" charset="0"/>
              <a:buChar char="o"/>
              <a:defRPr sz="2000">
                <a:solidFill>
                  <a:srgbClr val="002569"/>
                </a:solidFill>
                <a:latin typeface="+mj-lt"/>
                <a:ea typeface="Arial Bold"/>
                <a:cs typeface="Arial" panose="020B0604020202020204" pitchFamily="34" charset="0"/>
                <a:sym typeface="Arial Bold"/>
              </a:defRPr>
            </a:lvl2pPr>
            <a:lvl3pPr marL="1188719" indent="-274319">
              <a:spcBef>
                <a:spcPts val="500"/>
              </a:spcBef>
              <a:buSzPct val="100000"/>
              <a:buFont typeface="Wingdings" panose="05000000000000000000" pitchFamily="2" charset="2"/>
              <a:buChar char="§"/>
              <a:defRPr sz="2000">
                <a:solidFill>
                  <a:srgbClr val="002569"/>
                </a:solidFill>
                <a:latin typeface="+mj-lt"/>
                <a:ea typeface="Arial Bold"/>
                <a:cs typeface="Arial" panose="020B0604020202020204" pitchFamily="34" charset="0"/>
                <a:sym typeface="Arial Bold"/>
              </a:defRPr>
            </a:lvl3pPr>
            <a:lvl4pPr marL="1676400" indent="-304800">
              <a:spcBef>
                <a:spcPts val="500"/>
              </a:spcBef>
              <a:buSzPct val="100000"/>
              <a:buFont typeface="Arial"/>
              <a:buChar char="▪"/>
              <a:defRPr sz="2000">
                <a:solidFill>
                  <a:srgbClr val="002569"/>
                </a:solidFill>
                <a:latin typeface="+mj-lt"/>
                <a:ea typeface="Arial Bold"/>
                <a:cs typeface="Arial" panose="020B0604020202020204" pitchFamily="34" charset="0"/>
                <a:sym typeface="Arial Bold"/>
              </a:defRPr>
            </a:lvl4pPr>
            <a:lvl5pPr marL="2171700" indent="-342900">
              <a:spcBef>
                <a:spcPts val="500"/>
              </a:spcBef>
              <a:buSzPct val="100000"/>
              <a:buFont typeface="Arial"/>
              <a:buChar char="•"/>
              <a:defRPr sz="2000">
                <a:solidFill>
                  <a:srgbClr val="002569"/>
                </a:solidFill>
                <a:latin typeface="+mj-lt"/>
                <a:ea typeface="Arial Bold"/>
                <a:cs typeface="Arial" panose="020B0604020202020204" pitchFamily="34" charset="0"/>
                <a:sym typeface="Arial Bold"/>
              </a:defRPr>
            </a:lvl5pPr>
            <a:lvl6pPr indent="2286000">
              <a:spcBef>
                <a:spcPts val="500"/>
              </a:spcBef>
              <a:buFont typeface="Arial"/>
              <a:defRPr sz="2400">
                <a:solidFill>
                  <a:srgbClr val="002569"/>
                </a:solidFill>
                <a:latin typeface="Arial Bold"/>
                <a:ea typeface="Arial Bold"/>
                <a:cs typeface="Arial Bold"/>
                <a:sym typeface="Arial Bold"/>
              </a:defRPr>
            </a:lvl6pPr>
            <a:lvl7pPr indent="2743200">
              <a:spcBef>
                <a:spcPts val="500"/>
              </a:spcBef>
              <a:buFont typeface="Arial"/>
              <a:defRPr sz="2400">
                <a:solidFill>
                  <a:srgbClr val="002569"/>
                </a:solidFill>
                <a:latin typeface="Arial Bold"/>
                <a:ea typeface="Arial Bold"/>
                <a:cs typeface="Arial Bold"/>
                <a:sym typeface="Arial Bold"/>
              </a:defRPr>
            </a:lvl7pPr>
            <a:lvl8pPr indent="3200400">
              <a:spcBef>
                <a:spcPts val="500"/>
              </a:spcBef>
              <a:buFont typeface="Arial"/>
              <a:defRPr sz="2400">
                <a:solidFill>
                  <a:srgbClr val="002569"/>
                </a:solidFill>
                <a:latin typeface="Arial Bold"/>
                <a:ea typeface="Arial Bold"/>
                <a:cs typeface="Arial Bold"/>
                <a:sym typeface="Arial Bold"/>
              </a:defRPr>
            </a:lvl8pPr>
            <a:lvl9pPr indent="3657600">
              <a:spcBef>
                <a:spcPts val="500"/>
              </a:spcBef>
              <a:buFont typeface="Arial"/>
              <a:defRPr sz="2400">
                <a:solidFill>
                  <a:srgbClr val="002569"/>
                </a:solidFill>
                <a:latin typeface="Arial Bold"/>
                <a:ea typeface="Arial Bold"/>
                <a:cs typeface="Arial Bold"/>
                <a:sym typeface="Arial Bold"/>
              </a:defRPr>
            </a:lvl9pPr>
          </a:lstStyle>
          <a:p>
            <a:pPr defTabSz="914400">
              <a:buFont typeface="Wingdings" panose="05000000000000000000" pitchFamily="2" charset="2"/>
              <a:buChar char="ü"/>
            </a:pPr>
            <a:r>
              <a:rPr lang="en-US" dirty="0"/>
              <a:t>CB-28</a:t>
            </a:r>
          </a:p>
          <a:p>
            <a:pPr marL="0" indent="0" defTabSz="914400">
              <a:buNone/>
            </a:pPr>
            <a:r>
              <a:rPr lang="en-US" sz="1600" b="0" dirty="0"/>
              <a:t>Conduct global capacity building courses through a multi-lingual MOOC on radar backscatter </a:t>
            </a:r>
          </a:p>
          <a:p>
            <a:pPr marL="0" indent="0" defTabSz="914400">
              <a:buNone/>
            </a:pPr>
            <a:r>
              <a:rPr lang="en-US" sz="1600" dirty="0"/>
              <a:t>Introduction to Radar Remote Sensing MOOC</a:t>
            </a:r>
          </a:p>
          <a:p>
            <a:pPr marL="0" indent="0" defTabSz="914400">
              <a:buFont typeface="Arial"/>
              <a:buNone/>
            </a:pPr>
            <a:r>
              <a:rPr lang="en-US" sz="1600" dirty="0"/>
              <a:t>Available: Sept 16, 2019</a:t>
            </a:r>
          </a:p>
        </p:txBody>
      </p:sp>
      <p:pic>
        <p:nvPicPr>
          <p:cNvPr id="11" name="Picture 10"/>
          <p:cNvPicPr>
            <a:picLocks noChangeAspect="1"/>
          </p:cNvPicPr>
          <p:nvPr/>
        </p:nvPicPr>
        <p:blipFill rotWithShape="1">
          <a:blip r:embed="rId2" cstate="print">
            <a:extLst>
              <a:ext uri="{28A0092B-C50C-407E-A947-70E740481C1C}">
                <a14:useLocalDpi xmlns:a14="http://schemas.microsoft.com/office/drawing/2010/main"/>
              </a:ext>
            </a:extLst>
          </a:blip>
          <a:srcRect l="3149" t="1604" r="2361" b="7743"/>
          <a:stretch/>
        </p:blipFill>
        <p:spPr>
          <a:xfrm>
            <a:off x="1762742" y="4038600"/>
            <a:ext cx="1971058" cy="1084082"/>
          </a:xfrm>
          <a:prstGeom prst="rect">
            <a:avLst/>
          </a:prstGeom>
          <a:ln>
            <a:noFill/>
          </a:ln>
          <a:effectLst>
            <a:outerShdw blurRad="292100" dist="139700" dir="2700000" algn="tl" rotWithShape="0">
              <a:srgbClr val="333333">
                <a:alpha val="65000"/>
              </a:srgbClr>
            </a:outerShdw>
          </a:effectLst>
        </p:spPr>
      </p:pic>
      <p:pic>
        <p:nvPicPr>
          <p:cNvPr id="12" name="Picture 11"/>
          <p:cNvPicPr>
            <a:picLocks noChangeAspect="1"/>
          </p:cNvPicPr>
          <p:nvPr/>
        </p:nvPicPr>
        <p:blipFill>
          <a:blip r:embed="rId3"/>
          <a:stretch>
            <a:fillRect/>
          </a:stretch>
        </p:blipFill>
        <p:spPr>
          <a:xfrm>
            <a:off x="6221748" y="3581400"/>
            <a:ext cx="2700020" cy="1143000"/>
          </a:xfrm>
          <a:prstGeom prst="rect">
            <a:avLst/>
          </a:prstGeom>
          <a:ln>
            <a:noFill/>
          </a:ln>
          <a:effectLst>
            <a:outerShdw blurRad="292100" dist="139700" dir="2700000" algn="tl" rotWithShape="0">
              <a:srgbClr val="333333">
                <a:alpha val="65000"/>
              </a:srgbClr>
            </a:outerShdw>
          </a:effectLst>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59608" y="2883001"/>
            <a:ext cx="1776191" cy="2298599"/>
          </a:xfrm>
          <a:prstGeom prst="rect">
            <a:avLst/>
          </a:prstGeom>
          <a:ln>
            <a:noFill/>
          </a:ln>
          <a:effectLst>
            <a:outerShdw blurRad="292100" dist="139700" dir="2700000" algn="tl" rotWithShape="0">
              <a:srgbClr val="333333">
                <a:alpha val="65000"/>
              </a:srgbClr>
            </a:outerShdw>
          </a:effectLst>
        </p:spPr>
      </p:pic>
      <p:sp>
        <p:nvSpPr>
          <p:cNvPr id="2" name="Rectangle 1"/>
          <p:cNvSpPr/>
          <p:nvPr/>
        </p:nvSpPr>
        <p:spPr>
          <a:xfrm>
            <a:off x="110423" y="5333360"/>
            <a:ext cx="1128835" cy="400110"/>
          </a:xfrm>
          <a:prstGeom prst="rect">
            <a:avLst/>
          </a:prstGeom>
        </p:spPr>
        <p:txBody>
          <a:bodyPr wrap="none">
            <a:spAutoFit/>
          </a:bodyPr>
          <a:lstStyle/>
          <a:p>
            <a:pPr defTabSz="914400">
              <a:buFont typeface="Wingdings" panose="05000000000000000000" pitchFamily="2" charset="2"/>
              <a:buChar char="ü"/>
            </a:pPr>
            <a:r>
              <a:rPr lang="en-US" sz="2000" b="1" dirty="0"/>
              <a:t>CB-28</a:t>
            </a:r>
          </a:p>
        </p:txBody>
      </p:sp>
      <p:sp>
        <p:nvSpPr>
          <p:cNvPr id="5" name="Rectangle 4"/>
          <p:cNvSpPr/>
          <p:nvPr/>
        </p:nvSpPr>
        <p:spPr>
          <a:xfrm>
            <a:off x="1239257" y="5354701"/>
            <a:ext cx="5694943" cy="1292662"/>
          </a:xfrm>
          <a:prstGeom prst="rect">
            <a:avLst/>
          </a:prstGeom>
        </p:spPr>
        <p:txBody>
          <a:bodyPr wrap="square">
            <a:spAutoFit/>
          </a:bodyPr>
          <a:lstStyle/>
          <a:p>
            <a:r>
              <a:rPr lang="en-US" sz="1600" dirty="0">
                <a:latin typeface="+mj-lt"/>
              </a:rPr>
              <a:t>Webinar series (5 </a:t>
            </a:r>
            <a:r>
              <a:rPr lang="en-US" sz="1600" dirty="0" err="1">
                <a:latin typeface="+mj-lt"/>
              </a:rPr>
              <a:t>nos</a:t>
            </a:r>
            <a:r>
              <a:rPr lang="en-US" sz="1600" dirty="0">
                <a:latin typeface="+mj-lt"/>
              </a:rPr>
              <a:t>) on Geospatial Technology for Wildfire Management supported by ISRO-NASA-ECMWF started during  </a:t>
            </a:r>
          </a:p>
          <a:p>
            <a:r>
              <a:rPr lang="en-US" sz="1600" b="1" dirty="0">
                <a:latin typeface="+mj-lt"/>
              </a:rPr>
              <a:t>Webinar Series: Oct 1-29, 2019</a:t>
            </a:r>
          </a:p>
          <a:p>
            <a:endParaRPr lang="en-US" sz="1400" b="1" dirty="0"/>
          </a:p>
        </p:txBody>
      </p:sp>
      <p:pic>
        <p:nvPicPr>
          <p:cNvPr id="6" name="Picture 5"/>
          <p:cNvPicPr>
            <a:picLocks noChangeAspect="1"/>
          </p:cNvPicPr>
          <p:nvPr/>
        </p:nvPicPr>
        <p:blipFill rotWithShape="1">
          <a:blip r:embed="rId5" cstate="print">
            <a:extLst>
              <a:ext uri="{28A0092B-C50C-407E-A947-70E740481C1C}">
                <a14:useLocalDpi xmlns:a14="http://schemas.microsoft.com/office/drawing/2010/main" val="0"/>
              </a:ext>
            </a:extLst>
          </a:blip>
          <a:srcRect r="4743"/>
          <a:stretch/>
        </p:blipFill>
        <p:spPr>
          <a:xfrm>
            <a:off x="7086600" y="5125310"/>
            <a:ext cx="1673763" cy="161549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050143100"/>
      </p:ext>
    </p:extLst>
  </p:cSld>
  <p:clrMapOvr>
    <a:masterClrMapping/>
  </p:clrMapOvr>
  <p:transition spd="med"/>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Content Placeholder 2">
            <a:extLst>
              <a:ext uri="{FF2B5EF4-FFF2-40B4-BE49-F238E27FC236}">
                <a16:creationId xmlns:a16="http://schemas.microsoft.com/office/drawing/2014/main" xmlns="" id="{0EA59182-9008-FF4C-97EB-CF4B82922312}"/>
              </a:ext>
            </a:extLst>
          </p:cNvPr>
          <p:cNvSpPr txBox="1">
            <a:spLocks/>
          </p:cNvSpPr>
          <p:nvPr/>
        </p:nvSpPr>
        <p:spPr>
          <a:xfrm>
            <a:off x="74064" y="1752600"/>
            <a:ext cx="6174336" cy="750179"/>
          </a:xfrm>
          <a:prstGeom prst="rect">
            <a:avLst/>
          </a:prstGeom>
        </p:spPr>
        <p:txBody>
          <a:bodyPr/>
          <a:lstStyle>
            <a:lvl1pPr marL="342900" indent="-342900">
              <a:spcBef>
                <a:spcPts val="500"/>
              </a:spcBef>
              <a:buSzPct val="100000"/>
              <a:buFont typeface="Arial"/>
              <a:buChar char="•"/>
              <a:defRPr sz="2000" b="1">
                <a:solidFill>
                  <a:srgbClr val="002569"/>
                </a:solidFill>
                <a:latin typeface="+mj-lt"/>
                <a:ea typeface="Arial Bold"/>
                <a:cs typeface="Arial" panose="020B0604020202020204" pitchFamily="34" charset="0"/>
                <a:sym typeface="Arial Bold"/>
              </a:defRPr>
            </a:lvl1pPr>
            <a:lvl2pPr marL="768927" indent="-311727">
              <a:spcBef>
                <a:spcPts val="500"/>
              </a:spcBef>
              <a:buSzPct val="100000"/>
              <a:buFont typeface="Courier New" panose="02070309020205020404" pitchFamily="49" charset="0"/>
              <a:buChar char="o"/>
              <a:defRPr sz="2000">
                <a:solidFill>
                  <a:srgbClr val="002569"/>
                </a:solidFill>
                <a:latin typeface="+mj-lt"/>
                <a:ea typeface="Arial Bold"/>
                <a:cs typeface="Arial" panose="020B0604020202020204" pitchFamily="34" charset="0"/>
                <a:sym typeface="Arial Bold"/>
              </a:defRPr>
            </a:lvl2pPr>
            <a:lvl3pPr marL="1188719" indent="-274319">
              <a:spcBef>
                <a:spcPts val="500"/>
              </a:spcBef>
              <a:buSzPct val="100000"/>
              <a:buFont typeface="Wingdings" panose="05000000000000000000" pitchFamily="2" charset="2"/>
              <a:buChar char="§"/>
              <a:defRPr sz="2000">
                <a:solidFill>
                  <a:srgbClr val="002569"/>
                </a:solidFill>
                <a:latin typeface="+mj-lt"/>
                <a:ea typeface="Arial Bold"/>
                <a:cs typeface="Arial" panose="020B0604020202020204" pitchFamily="34" charset="0"/>
                <a:sym typeface="Arial Bold"/>
              </a:defRPr>
            </a:lvl3pPr>
            <a:lvl4pPr marL="1676400" indent="-304800">
              <a:spcBef>
                <a:spcPts val="500"/>
              </a:spcBef>
              <a:buSzPct val="100000"/>
              <a:buFont typeface="Arial"/>
              <a:buChar char="▪"/>
              <a:defRPr sz="2000">
                <a:solidFill>
                  <a:srgbClr val="002569"/>
                </a:solidFill>
                <a:latin typeface="+mj-lt"/>
                <a:ea typeface="Arial Bold"/>
                <a:cs typeface="Arial" panose="020B0604020202020204" pitchFamily="34" charset="0"/>
                <a:sym typeface="Arial Bold"/>
              </a:defRPr>
            </a:lvl4pPr>
            <a:lvl5pPr marL="2171700" indent="-342900">
              <a:spcBef>
                <a:spcPts val="500"/>
              </a:spcBef>
              <a:buSzPct val="100000"/>
              <a:buFont typeface="Arial"/>
              <a:buChar char="•"/>
              <a:defRPr sz="2000">
                <a:solidFill>
                  <a:srgbClr val="002569"/>
                </a:solidFill>
                <a:latin typeface="+mj-lt"/>
                <a:ea typeface="Arial Bold"/>
                <a:cs typeface="Arial" panose="020B0604020202020204" pitchFamily="34" charset="0"/>
                <a:sym typeface="Arial Bold"/>
              </a:defRPr>
            </a:lvl5pPr>
            <a:lvl6pPr indent="2286000">
              <a:spcBef>
                <a:spcPts val="500"/>
              </a:spcBef>
              <a:buFont typeface="Arial"/>
              <a:defRPr sz="2400">
                <a:solidFill>
                  <a:srgbClr val="002569"/>
                </a:solidFill>
                <a:latin typeface="Arial Bold"/>
                <a:ea typeface="Arial Bold"/>
                <a:cs typeface="Arial Bold"/>
                <a:sym typeface="Arial Bold"/>
              </a:defRPr>
            </a:lvl6pPr>
            <a:lvl7pPr indent="2743200">
              <a:spcBef>
                <a:spcPts val="500"/>
              </a:spcBef>
              <a:buFont typeface="Arial"/>
              <a:defRPr sz="2400">
                <a:solidFill>
                  <a:srgbClr val="002569"/>
                </a:solidFill>
                <a:latin typeface="Arial Bold"/>
                <a:ea typeface="Arial Bold"/>
                <a:cs typeface="Arial Bold"/>
                <a:sym typeface="Arial Bold"/>
              </a:defRPr>
            </a:lvl7pPr>
            <a:lvl8pPr indent="3200400">
              <a:spcBef>
                <a:spcPts val="500"/>
              </a:spcBef>
              <a:buFont typeface="Arial"/>
              <a:defRPr sz="2400">
                <a:solidFill>
                  <a:srgbClr val="002569"/>
                </a:solidFill>
                <a:latin typeface="Arial Bold"/>
                <a:ea typeface="Arial Bold"/>
                <a:cs typeface="Arial Bold"/>
                <a:sym typeface="Arial Bold"/>
              </a:defRPr>
            </a:lvl8pPr>
            <a:lvl9pPr indent="3657600">
              <a:spcBef>
                <a:spcPts val="500"/>
              </a:spcBef>
              <a:buFont typeface="Arial"/>
              <a:defRPr sz="2400">
                <a:solidFill>
                  <a:srgbClr val="002569"/>
                </a:solidFill>
                <a:latin typeface="Arial Bold"/>
                <a:ea typeface="Arial Bold"/>
                <a:cs typeface="Arial Bold"/>
                <a:sym typeface="Arial Bold"/>
              </a:defRPr>
            </a:lvl9pPr>
          </a:lstStyle>
          <a:p>
            <a:pPr defTabSz="914400">
              <a:buFont typeface="Wingdings" panose="05000000000000000000" pitchFamily="2" charset="2"/>
              <a:buChar char="ü"/>
            </a:pPr>
            <a:r>
              <a:rPr lang="en-US" sz="1600" dirty="0"/>
              <a:t>CB-39: </a:t>
            </a:r>
            <a:r>
              <a:rPr lang="en-US" sz="1600" b="0" dirty="0"/>
              <a:t>Provide hands-on training on forest monitoring and </a:t>
            </a:r>
            <a:r>
              <a:rPr lang="en-US" sz="1600" b="0" dirty="0" err="1"/>
              <a:t>Orfeo</a:t>
            </a:r>
            <a:r>
              <a:rPr lang="en-US" sz="1600" b="0" dirty="0"/>
              <a:t> Tool Box for AEM – Training in Guadalajara, Mexico: Feb 26-28, 2019</a:t>
            </a:r>
          </a:p>
        </p:txBody>
      </p:sp>
      <p:sp>
        <p:nvSpPr>
          <p:cNvPr id="3" name="Content Placeholder 2">
            <a:extLst>
              <a:ext uri="{FF2B5EF4-FFF2-40B4-BE49-F238E27FC236}">
                <a16:creationId xmlns:a16="http://schemas.microsoft.com/office/drawing/2014/main" xmlns="" id="{3D2F288D-310B-3F4B-A703-E793552002BD}"/>
              </a:ext>
            </a:extLst>
          </p:cNvPr>
          <p:cNvSpPr>
            <a:spLocks noGrp="1"/>
          </p:cNvSpPr>
          <p:nvPr>
            <p:ph sz="quarter" idx="11"/>
          </p:nvPr>
        </p:nvSpPr>
        <p:spPr>
          <a:xfrm>
            <a:off x="1981200" y="152400"/>
            <a:ext cx="5410200" cy="838200"/>
          </a:xfrm>
        </p:spPr>
        <p:txBody>
          <a:bodyPr/>
          <a:lstStyle/>
          <a:p>
            <a:pPr algn="ctr">
              <a:lnSpc>
                <a:spcPct val="90000"/>
              </a:lnSpc>
              <a:spcBef>
                <a:spcPts val="0"/>
              </a:spcBef>
            </a:pPr>
            <a:r>
              <a:rPr lang="en-US" dirty="0"/>
              <a:t>Accomplishments: </a:t>
            </a:r>
          </a:p>
          <a:p>
            <a:pPr algn="ctr">
              <a:lnSpc>
                <a:spcPct val="90000"/>
              </a:lnSpc>
              <a:spcBef>
                <a:spcPts val="0"/>
              </a:spcBef>
            </a:pPr>
            <a:r>
              <a:rPr lang="en-US" i="1" dirty="0"/>
              <a:t>Trainings &amp; Events Supported</a:t>
            </a:r>
          </a:p>
        </p:txBody>
      </p:sp>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95400" y="3429000"/>
            <a:ext cx="1598064" cy="1065376"/>
          </a:xfrm>
          <a:prstGeom prst="rect">
            <a:avLst/>
          </a:prstGeom>
          <a:ln>
            <a:noFill/>
          </a:ln>
          <a:effectLst>
            <a:outerShdw blurRad="292100" dist="139700" dir="2700000" algn="tl" rotWithShape="0">
              <a:srgbClr val="333333">
                <a:alpha val="65000"/>
              </a:srgbClr>
            </a:outerShdw>
          </a:effectLst>
        </p:spPr>
      </p:pic>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625047" y="3429000"/>
            <a:ext cx="1598064" cy="1065376"/>
          </a:xfrm>
          <a:prstGeom prst="rect">
            <a:avLst/>
          </a:prstGeom>
          <a:ln>
            <a:noFill/>
          </a:ln>
          <a:effectLst>
            <a:outerShdw blurRad="292100" dist="139700" dir="2700000" algn="tl" rotWithShape="0">
              <a:srgbClr val="333333">
                <a:alpha val="65000"/>
              </a:srgbClr>
            </a:outerShdw>
          </a:effectLst>
        </p:spPr>
      </p:pic>
      <p:sp>
        <p:nvSpPr>
          <p:cNvPr id="15" name="Content Placeholder 2">
            <a:extLst>
              <a:ext uri="{FF2B5EF4-FFF2-40B4-BE49-F238E27FC236}">
                <a16:creationId xmlns:a16="http://schemas.microsoft.com/office/drawing/2014/main" xmlns="" id="{0EA59182-9008-FF4C-97EB-CF4B82922312}"/>
              </a:ext>
            </a:extLst>
          </p:cNvPr>
          <p:cNvSpPr txBox="1">
            <a:spLocks/>
          </p:cNvSpPr>
          <p:nvPr/>
        </p:nvSpPr>
        <p:spPr>
          <a:xfrm>
            <a:off x="45488" y="3581400"/>
            <a:ext cx="5564737" cy="756440"/>
          </a:xfrm>
          <a:prstGeom prst="rect">
            <a:avLst/>
          </a:prstGeom>
        </p:spPr>
        <p:txBody>
          <a:bodyPr/>
          <a:lstStyle>
            <a:lvl1pPr marL="342900" indent="-342900">
              <a:spcBef>
                <a:spcPts val="500"/>
              </a:spcBef>
              <a:buSzPct val="100000"/>
              <a:buFont typeface="Arial"/>
              <a:buChar char="•"/>
              <a:defRPr sz="2000" b="1">
                <a:solidFill>
                  <a:srgbClr val="002569"/>
                </a:solidFill>
                <a:latin typeface="+mj-lt"/>
                <a:ea typeface="Arial Bold"/>
                <a:cs typeface="Arial" panose="020B0604020202020204" pitchFamily="34" charset="0"/>
                <a:sym typeface="Arial Bold"/>
              </a:defRPr>
            </a:lvl1pPr>
            <a:lvl2pPr marL="768927" indent="-311727">
              <a:spcBef>
                <a:spcPts val="500"/>
              </a:spcBef>
              <a:buSzPct val="100000"/>
              <a:buFont typeface="Courier New" panose="02070309020205020404" pitchFamily="49" charset="0"/>
              <a:buChar char="o"/>
              <a:defRPr sz="2000">
                <a:solidFill>
                  <a:srgbClr val="002569"/>
                </a:solidFill>
                <a:latin typeface="+mj-lt"/>
                <a:ea typeface="Arial Bold"/>
                <a:cs typeface="Arial" panose="020B0604020202020204" pitchFamily="34" charset="0"/>
                <a:sym typeface="Arial Bold"/>
              </a:defRPr>
            </a:lvl2pPr>
            <a:lvl3pPr marL="1188719" indent="-274319">
              <a:spcBef>
                <a:spcPts val="500"/>
              </a:spcBef>
              <a:buSzPct val="100000"/>
              <a:buFont typeface="Wingdings" panose="05000000000000000000" pitchFamily="2" charset="2"/>
              <a:buChar char="§"/>
              <a:defRPr sz="2000">
                <a:solidFill>
                  <a:srgbClr val="002569"/>
                </a:solidFill>
                <a:latin typeface="+mj-lt"/>
                <a:ea typeface="Arial Bold"/>
                <a:cs typeface="Arial" panose="020B0604020202020204" pitchFamily="34" charset="0"/>
                <a:sym typeface="Arial Bold"/>
              </a:defRPr>
            </a:lvl3pPr>
            <a:lvl4pPr marL="1676400" indent="-304800">
              <a:spcBef>
                <a:spcPts val="500"/>
              </a:spcBef>
              <a:buSzPct val="100000"/>
              <a:buFont typeface="Arial"/>
              <a:buChar char="▪"/>
              <a:defRPr sz="2000">
                <a:solidFill>
                  <a:srgbClr val="002569"/>
                </a:solidFill>
                <a:latin typeface="+mj-lt"/>
                <a:ea typeface="Arial Bold"/>
                <a:cs typeface="Arial" panose="020B0604020202020204" pitchFamily="34" charset="0"/>
                <a:sym typeface="Arial Bold"/>
              </a:defRPr>
            </a:lvl4pPr>
            <a:lvl5pPr marL="2171700" indent="-342900">
              <a:spcBef>
                <a:spcPts val="500"/>
              </a:spcBef>
              <a:buSzPct val="100000"/>
              <a:buFont typeface="Arial"/>
              <a:buChar char="•"/>
              <a:defRPr sz="2000">
                <a:solidFill>
                  <a:srgbClr val="002569"/>
                </a:solidFill>
                <a:latin typeface="+mj-lt"/>
                <a:ea typeface="Arial Bold"/>
                <a:cs typeface="Arial" panose="020B0604020202020204" pitchFamily="34" charset="0"/>
                <a:sym typeface="Arial Bold"/>
              </a:defRPr>
            </a:lvl5pPr>
            <a:lvl6pPr indent="2286000">
              <a:spcBef>
                <a:spcPts val="500"/>
              </a:spcBef>
              <a:buFont typeface="Arial"/>
              <a:defRPr sz="2400">
                <a:solidFill>
                  <a:srgbClr val="002569"/>
                </a:solidFill>
                <a:latin typeface="Arial Bold"/>
                <a:ea typeface="Arial Bold"/>
                <a:cs typeface="Arial Bold"/>
                <a:sym typeface="Arial Bold"/>
              </a:defRPr>
            </a:lvl6pPr>
            <a:lvl7pPr indent="2743200">
              <a:spcBef>
                <a:spcPts val="500"/>
              </a:spcBef>
              <a:buFont typeface="Arial"/>
              <a:defRPr sz="2400">
                <a:solidFill>
                  <a:srgbClr val="002569"/>
                </a:solidFill>
                <a:latin typeface="Arial Bold"/>
                <a:ea typeface="Arial Bold"/>
                <a:cs typeface="Arial Bold"/>
                <a:sym typeface="Arial Bold"/>
              </a:defRPr>
            </a:lvl7pPr>
            <a:lvl8pPr indent="3200400">
              <a:spcBef>
                <a:spcPts val="500"/>
              </a:spcBef>
              <a:buFont typeface="Arial"/>
              <a:defRPr sz="2400">
                <a:solidFill>
                  <a:srgbClr val="002569"/>
                </a:solidFill>
                <a:latin typeface="Arial Bold"/>
                <a:ea typeface="Arial Bold"/>
                <a:cs typeface="Arial Bold"/>
                <a:sym typeface="Arial Bold"/>
              </a:defRPr>
            </a:lvl8pPr>
            <a:lvl9pPr indent="3657600">
              <a:spcBef>
                <a:spcPts val="500"/>
              </a:spcBef>
              <a:buFont typeface="Arial"/>
              <a:defRPr sz="2400">
                <a:solidFill>
                  <a:srgbClr val="002569"/>
                </a:solidFill>
                <a:latin typeface="Arial Bold"/>
                <a:ea typeface="Arial Bold"/>
                <a:cs typeface="Arial Bold"/>
                <a:sym typeface="Arial Bold"/>
              </a:defRPr>
            </a:lvl9pPr>
          </a:lstStyle>
          <a:p>
            <a:pPr defTabSz="914400">
              <a:buFont typeface="Wingdings" panose="05000000000000000000" pitchFamily="2" charset="2"/>
              <a:buChar char="ü"/>
            </a:pPr>
            <a:r>
              <a:rPr lang="en-US" sz="1600" dirty="0"/>
              <a:t>CB-35: </a:t>
            </a:r>
            <a:r>
              <a:rPr lang="en-US" sz="1600" b="0" dirty="0"/>
              <a:t>Provide CB support to </a:t>
            </a:r>
            <a:r>
              <a:rPr lang="en-US" sz="1600" b="0" dirty="0" err="1"/>
              <a:t>AmeriGEO</a:t>
            </a:r>
            <a:r>
              <a:rPr lang="en-US" sz="1600" b="0" dirty="0"/>
              <a:t> Week 2019 in Peru – Supported Event &amp; 2 Trainings on Water SDGs in Lima, Peru: Aug 9-13, 2019 </a:t>
            </a:r>
          </a:p>
        </p:txBody>
      </p:sp>
      <p:pic>
        <p:nvPicPr>
          <p:cNvPr id="16" name="Picture 15"/>
          <p:cNvPicPr>
            <a:picLocks noChangeAspect="1"/>
          </p:cNvPicPr>
          <p:nvPr/>
        </p:nvPicPr>
        <p:blipFill rotWithShape="1">
          <a:blip r:embed="rId5" cstate="print">
            <a:extLst>
              <a:ext uri="{28A0092B-C50C-407E-A947-70E740481C1C}">
                <a14:useLocalDpi xmlns:a14="http://schemas.microsoft.com/office/drawing/2010/main" val="0"/>
              </a:ext>
            </a:extLst>
          </a:blip>
          <a:srcRect t="35859" r="5716" b="19301"/>
          <a:stretch/>
        </p:blipFill>
        <p:spPr>
          <a:xfrm>
            <a:off x="532568" y="2667000"/>
            <a:ext cx="2820232" cy="893982"/>
          </a:xfrm>
          <a:prstGeom prst="rect">
            <a:avLst/>
          </a:prstGeom>
          <a:ln>
            <a:noFill/>
          </a:ln>
          <a:effectLst>
            <a:outerShdw blurRad="292100" dist="139700" dir="2700000" algn="tl" rotWithShape="0">
              <a:srgbClr val="333333">
                <a:alpha val="65000"/>
              </a:srgbClr>
            </a:outerShdw>
          </a:effectLst>
        </p:spPr>
      </p:pic>
      <p:pic>
        <p:nvPicPr>
          <p:cNvPr id="18" name="Picture 17"/>
          <p:cNvPicPr>
            <a:picLocks noChangeAspect="1"/>
          </p:cNvPicPr>
          <p:nvPr/>
        </p:nvPicPr>
        <p:blipFill rotWithShape="1">
          <a:blip r:embed="rId6" cstate="print">
            <a:extLst>
              <a:ext uri="{28A0092B-C50C-407E-A947-70E740481C1C}">
                <a14:useLocalDpi xmlns:a14="http://schemas.microsoft.com/office/drawing/2010/main" val="0"/>
              </a:ext>
            </a:extLst>
          </a:blip>
          <a:srcRect t="34265"/>
          <a:stretch/>
        </p:blipFill>
        <p:spPr>
          <a:xfrm>
            <a:off x="1629696" y="4495800"/>
            <a:ext cx="1854721" cy="914400"/>
          </a:xfrm>
          <a:prstGeom prst="rect">
            <a:avLst/>
          </a:prstGeom>
        </p:spPr>
      </p:pic>
      <p:pic>
        <p:nvPicPr>
          <p:cNvPr id="19" name="Picture 1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47265" y="4495800"/>
            <a:ext cx="1335728" cy="914400"/>
          </a:xfrm>
          <a:prstGeom prst="rect">
            <a:avLst/>
          </a:prstGeom>
        </p:spPr>
      </p:pic>
      <p:pic>
        <p:nvPicPr>
          <p:cNvPr id="21" name="Picture 20"/>
          <p:cNvPicPr>
            <a:picLocks noChangeAspect="1"/>
          </p:cNvPicPr>
          <p:nvPr/>
        </p:nvPicPr>
        <p:blipFill rotWithShape="1">
          <a:blip r:embed="rId8" cstate="print">
            <a:extLst>
              <a:ext uri="{28A0092B-C50C-407E-A947-70E740481C1C}">
                <a14:useLocalDpi xmlns:a14="http://schemas.microsoft.com/office/drawing/2010/main" val="0"/>
              </a:ext>
            </a:extLst>
          </a:blip>
          <a:srcRect l="8812" t="34239" r="15073" b="29757"/>
          <a:stretch/>
        </p:blipFill>
        <p:spPr>
          <a:xfrm>
            <a:off x="6012296" y="1627745"/>
            <a:ext cx="2758208" cy="871013"/>
          </a:xfrm>
          <a:prstGeom prst="rect">
            <a:avLst/>
          </a:prstGeom>
          <a:ln>
            <a:noFill/>
          </a:ln>
          <a:effectLst>
            <a:outerShdw blurRad="292100" dist="139700" dir="2700000" algn="tl" rotWithShape="0">
              <a:srgbClr val="333333">
                <a:alpha val="65000"/>
              </a:srgbClr>
            </a:outerShdw>
          </a:effectLst>
        </p:spPr>
      </p:pic>
      <p:sp>
        <p:nvSpPr>
          <p:cNvPr id="22" name="Content Placeholder 2">
            <a:extLst>
              <a:ext uri="{FF2B5EF4-FFF2-40B4-BE49-F238E27FC236}">
                <a16:creationId xmlns:a16="http://schemas.microsoft.com/office/drawing/2014/main" xmlns="" id="{0EA59182-9008-FF4C-97EB-CF4B82922312}"/>
              </a:ext>
            </a:extLst>
          </p:cNvPr>
          <p:cNvSpPr txBox="1">
            <a:spLocks/>
          </p:cNvSpPr>
          <p:nvPr/>
        </p:nvSpPr>
        <p:spPr>
          <a:xfrm>
            <a:off x="60844" y="5486400"/>
            <a:ext cx="9083156" cy="717342"/>
          </a:xfrm>
          <a:prstGeom prst="rect">
            <a:avLst/>
          </a:prstGeom>
        </p:spPr>
        <p:txBody>
          <a:bodyPr/>
          <a:lstStyle>
            <a:lvl1pPr marL="342900" indent="-342900">
              <a:spcBef>
                <a:spcPts val="500"/>
              </a:spcBef>
              <a:buSzPct val="100000"/>
              <a:buFont typeface="Arial"/>
              <a:buChar char="•"/>
              <a:defRPr sz="2000" b="1">
                <a:solidFill>
                  <a:srgbClr val="002569"/>
                </a:solidFill>
                <a:latin typeface="+mj-lt"/>
                <a:ea typeface="Arial Bold"/>
                <a:cs typeface="Arial" panose="020B0604020202020204" pitchFamily="34" charset="0"/>
                <a:sym typeface="Arial Bold"/>
              </a:defRPr>
            </a:lvl1pPr>
            <a:lvl2pPr marL="768927" indent="-311727">
              <a:spcBef>
                <a:spcPts val="500"/>
              </a:spcBef>
              <a:buSzPct val="100000"/>
              <a:buFont typeface="Courier New" panose="02070309020205020404" pitchFamily="49" charset="0"/>
              <a:buChar char="o"/>
              <a:defRPr sz="2000">
                <a:solidFill>
                  <a:srgbClr val="002569"/>
                </a:solidFill>
                <a:latin typeface="+mj-lt"/>
                <a:ea typeface="Arial Bold"/>
                <a:cs typeface="Arial" panose="020B0604020202020204" pitchFamily="34" charset="0"/>
                <a:sym typeface="Arial Bold"/>
              </a:defRPr>
            </a:lvl2pPr>
            <a:lvl3pPr marL="1188719" indent="-274319">
              <a:spcBef>
                <a:spcPts val="500"/>
              </a:spcBef>
              <a:buSzPct val="100000"/>
              <a:buFont typeface="Wingdings" panose="05000000000000000000" pitchFamily="2" charset="2"/>
              <a:buChar char="§"/>
              <a:defRPr sz="2000">
                <a:solidFill>
                  <a:srgbClr val="002569"/>
                </a:solidFill>
                <a:latin typeface="+mj-lt"/>
                <a:ea typeface="Arial Bold"/>
                <a:cs typeface="Arial" panose="020B0604020202020204" pitchFamily="34" charset="0"/>
                <a:sym typeface="Arial Bold"/>
              </a:defRPr>
            </a:lvl3pPr>
            <a:lvl4pPr marL="1676400" indent="-304800">
              <a:spcBef>
                <a:spcPts val="500"/>
              </a:spcBef>
              <a:buSzPct val="100000"/>
              <a:buFont typeface="Arial"/>
              <a:buChar char="▪"/>
              <a:defRPr sz="2000">
                <a:solidFill>
                  <a:srgbClr val="002569"/>
                </a:solidFill>
                <a:latin typeface="+mj-lt"/>
                <a:ea typeface="Arial Bold"/>
                <a:cs typeface="Arial" panose="020B0604020202020204" pitchFamily="34" charset="0"/>
                <a:sym typeface="Arial Bold"/>
              </a:defRPr>
            </a:lvl4pPr>
            <a:lvl5pPr marL="2171700" indent="-342900">
              <a:spcBef>
                <a:spcPts val="500"/>
              </a:spcBef>
              <a:buSzPct val="100000"/>
              <a:buFont typeface="Arial"/>
              <a:buChar char="•"/>
              <a:defRPr sz="2000">
                <a:solidFill>
                  <a:srgbClr val="002569"/>
                </a:solidFill>
                <a:latin typeface="+mj-lt"/>
                <a:ea typeface="Arial Bold"/>
                <a:cs typeface="Arial" panose="020B0604020202020204" pitchFamily="34" charset="0"/>
                <a:sym typeface="Arial Bold"/>
              </a:defRPr>
            </a:lvl5pPr>
            <a:lvl6pPr indent="2286000">
              <a:spcBef>
                <a:spcPts val="500"/>
              </a:spcBef>
              <a:buFont typeface="Arial"/>
              <a:defRPr sz="2400">
                <a:solidFill>
                  <a:srgbClr val="002569"/>
                </a:solidFill>
                <a:latin typeface="Arial Bold"/>
                <a:ea typeface="Arial Bold"/>
                <a:cs typeface="Arial Bold"/>
                <a:sym typeface="Arial Bold"/>
              </a:defRPr>
            </a:lvl6pPr>
            <a:lvl7pPr indent="2743200">
              <a:spcBef>
                <a:spcPts val="500"/>
              </a:spcBef>
              <a:buFont typeface="Arial"/>
              <a:defRPr sz="2400">
                <a:solidFill>
                  <a:srgbClr val="002569"/>
                </a:solidFill>
                <a:latin typeface="Arial Bold"/>
                <a:ea typeface="Arial Bold"/>
                <a:cs typeface="Arial Bold"/>
                <a:sym typeface="Arial Bold"/>
              </a:defRPr>
            </a:lvl7pPr>
            <a:lvl8pPr indent="3200400">
              <a:spcBef>
                <a:spcPts val="500"/>
              </a:spcBef>
              <a:buFont typeface="Arial"/>
              <a:defRPr sz="2400">
                <a:solidFill>
                  <a:srgbClr val="002569"/>
                </a:solidFill>
                <a:latin typeface="Arial Bold"/>
                <a:ea typeface="Arial Bold"/>
                <a:cs typeface="Arial Bold"/>
                <a:sym typeface="Arial Bold"/>
              </a:defRPr>
            </a:lvl8pPr>
            <a:lvl9pPr indent="3657600">
              <a:spcBef>
                <a:spcPts val="500"/>
              </a:spcBef>
              <a:buFont typeface="Arial"/>
              <a:defRPr sz="2400">
                <a:solidFill>
                  <a:srgbClr val="002569"/>
                </a:solidFill>
                <a:latin typeface="Arial Bold"/>
                <a:ea typeface="Arial Bold"/>
                <a:cs typeface="Arial Bold"/>
                <a:sym typeface="Arial Bold"/>
              </a:defRPr>
            </a:lvl9pPr>
          </a:lstStyle>
          <a:p>
            <a:pPr defTabSz="914400">
              <a:buFont typeface="Wingdings" panose="05000000000000000000" pitchFamily="2" charset="2"/>
              <a:buChar char="ü"/>
            </a:pPr>
            <a:r>
              <a:rPr lang="en-US" sz="1600" dirty="0"/>
              <a:t>CB-40: </a:t>
            </a:r>
            <a:r>
              <a:rPr lang="en-US" sz="1600" b="0" dirty="0"/>
              <a:t>Provide hands-on training for flood monitoring for Vietnam School of Earth observation – Training in </a:t>
            </a:r>
            <a:r>
              <a:rPr lang="en-US" sz="1600" b="0" dirty="0" err="1"/>
              <a:t>Quy</a:t>
            </a:r>
            <a:r>
              <a:rPr lang="en-US" sz="1600" b="0" dirty="0"/>
              <a:t> </a:t>
            </a:r>
            <a:r>
              <a:rPr lang="en-US" sz="1600" b="0" dirty="0" err="1"/>
              <a:t>Nhon</a:t>
            </a:r>
            <a:r>
              <a:rPr lang="en-US" sz="1600" b="0" dirty="0"/>
              <a:t>, Vietnam: Sept 8-14, 2019</a:t>
            </a:r>
          </a:p>
        </p:txBody>
      </p:sp>
      <p:sp>
        <p:nvSpPr>
          <p:cNvPr id="17" name="Content Placeholder 2">
            <a:extLst>
              <a:ext uri="{FF2B5EF4-FFF2-40B4-BE49-F238E27FC236}">
                <a16:creationId xmlns:a16="http://schemas.microsoft.com/office/drawing/2014/main" xmlns="" id="{0EA59182-9008-FF4C-97EB-CF4B82922312}"/>
              </a:ext>
            </a:extLst>
          </p:cNvPr>
          <p:cNvSpPr txBox="1">
            <a:spLocks/>
          </p:cNvSpPr>
          <p:nvPr/>
        </p:nvSpPr>
        <p:spPr>
          <a:xfrm>
            <a:off x="3531120" y="4572000"/>
            <a:ext cx="5458343" cy="864823"/>
          </a:xfrm>
          <a:prstGeom prst="rect">
            <a:avLst/>
          </a:prstGeom>
        </p:spPr>
        <p:txBody>
          <a:bodyPr/>
          <a:lstStyle>
            <a:lvl1pPr marL="342900" indent="-342900">
              <a:spcBef>
                <a:spcPts val="500"/>
              </a:spcBef>
              <a:buSzPct val="100000"/>
              <a:buFont typeface="Arial"/>
              <a:buChar char="•"/>
              <a:defRPr sz="2000" b="1">
                <a:solidFill>
                  <a:srgbClr val="002569"/>
                </a:solidFill>
                <a:latin typeface="+mj-lt"/>
                <a:ea typeface="Arial Bold"/>
                <a:cs typeface="Arial" panose="020B0604020202020204" pitchFamily="34" charset="0"/>
                <a:sym typeface="Arial Bold"/>
              </a:defRPr>
            </a:lvl1pPr>
            <a:lvl2pPr marL="768927" indent="-311727">
              <a:spcBef>
                <a:spcPts val="500"/>
              </a:spcBef>
              <a:buSzPct val="100000"/>
              <a:buFont typeface="Courier New" panose="02070309020205020404" pitchFamily="49" charset="0"/>
              <a:buChar char="o"/>
              <a:defRPr sz="2000">
                <a:solidFill>
                  <a:srgbClr val="002569"/>
                </a:solidFill>
                <a:latin typeface="+mj-lt"/>
                <a:ea typeface="Arial Bold"/>
                <a:cs typeface="Arial" panose="020B0604020202020204" pitchFamily="34" charset="0"/>
                <a:sym typeface="Arial Bold"/>
              </a:defRPr>
            </a:lvl2pPr>
            <a:lvl3pPr marL="1188719" indent="-274319">
              <a:spcBef>
                <a:spcPts val="500"/>
              </a:spcBef>
              <a:buSzPct val="100000"/>
              <a:buFont typeface="Wingdings" panose="05000000000000000000" pitchFamily="2" charset="2"/>
              <a:buChar char="§"/>
              <a:defRPr sz="2000">
                <a:solidFill>
                  <a:srgbClr val="002569"/>
                </a:solidFill>
                <a:latin typeface="+mj-lt"/>
                <a:ea typeface="Arial Bold"/>
                <a:cs typeface="Arial" panose="020B0604020202020204" pitchFamily="34" charset="0"/>
                <a:sym typeface="Arial Bold"/>
              </a:defRPr>
            </a:lvl3pPr>
            <a:lvl4pPr marL="1676400" indent="-304800">
              <a:spcBef>
                <a:spcPts val="500"/>
              </a:spcBef>
              <a:buSzPct val="100000"/>
              <a:buFont typeface="Arial"/>
              <a:buChar char="▪"/>
              <a:defRPr sz="2000">
                <a:solidFill>
                  <a:srgbClr val="002569"/>
                </a:solidFill>
                <a:latin typeface="+mj-lt"/>
                <a:ea typeface="Arial Bold"/>
                <a:cs typeface="Arial" panose="020B0604020202020204" pitchFamily="34" charset="0"/>
                <a:sym typeface="Arial Bold"/>
              </a:defRPr>
            </a:lvl4pPr>
            <a:lvl5pPr marL="2171700" indent="-342900">
              <a:spcBef>
                <a:spcPts val="500"/>
              </a:spcBef>
              <a:buSzPct val="100000"/>
              <a:buFont typeface="Arial"/>
              <a:buChar char="•"/>
              <a:defRPr sz="2000">
                <a:solidFill>
                  <a:srgbClr val="002569"/>
                </a:solidFill>
                <a:latin typeface="+mj-lt"/>
                <a:ea typeface="Arial Bold"/>
                <a:cs typeface="Arial" panose="020B0604020202020204" pitchFamily="34" charset="0"/>
                <a:sym typeface="Arial Bold"/>
              </a:defRPr>
            </a:lvl5pPr>
            <a:lvl6pPr indent="2286000">
              <a:spcBef>
                <a:spcPts val="500"/>
              </a:spcBef>
              <a:buFont typeface="Arial"/>
              <a:defRPr sz="2400">
                <a:solidFill>
                  <a:srgbClr val="002569"/>
                </a:solidFill>
                <a:latin typeface="Arial Bold"/>
                <a:ea typeface="Arial Bold"/>
                <a:cs typeface="Arial Bold"/>
                <a:sym typeface="Arial Bold"/>
              </a:defRPr>
            </a:lvl6pPr>
            <a:lvl7pPr indent="2743200">
              <a:spcBef>
                <a:spcPts val="500"/>
              </a:spcBef>
              <a:buFont typeface="Arial"/>
              <a:defRPr sz="2400">
                <a:solidFill>
                  <a:srgbClr val="002569"/>
                </a:solidFill>
                <a:latin typeface="Arial Bold"/>
                <a:ea typeface="Arial Bold"/>
                <a:cs typeface="Arial Bold"/>
                <a:sym typeface="Arial Bold"/>
              </a:defRPr>
            </a:lvl7pPr>
            <a:lvl8pPr indent="3200400">
              <a:spcBef>
                <a:spcPts val="500"/>
              </a:spcBef>
              <a:buFont typeface="Arial"/>
              <a:defRPr sz="2400">
                <a:solidFill>
                  <a:srgbClr val="002569"/>
                </a:solidFill>
                <a:latin typeface="Arial Bold"/>
                <a:ea typeface="Arial Bold"/>
                <a:cs typeface="Arial Bold"/>
                <a:sym typeface="Arial Bold"/>
              </a:defRPr>
            </a:lvl8pPr>
            <a:lvl9pPr indent="3657600">
              <a:spcBef>
                <a:spcPts val="500"/>
              </a:spcBef>
              <a:buFont typeface="Arial"/>
              <a:defRPr sz="2400">
                <a:solidFill>
                  <a:srgbClr val="002569"/>
                </a:solidFill>
                <a:latin typeface="Arial Bold"/>
                <a:ea typeface="Arial Bold"/>
                <a:cs typeface="Arial Bold"/>
                <a:sym typeface="Arial Bold"/>
              </a:defRPr>
            </a:lvl9pPr>
          </a:lstStyle>
          <a:p>
            <a:pPr defTabSz="914400">
              <a:buFont typeface="Wingdings" panose="05000000000000000000" pitchFamily="2" charset="2"/>
              <a:buChar char="ü"/>
            </a:pPr>
            <a:r>
              <a:rPr lang="en-US" sz="1600" dirty="0"/>
              <a:t>CB-36: </a:t>
            </a:r>
            <a:r>
              <a:rPr lang="en-US" sz="1600" b="0" dirty="0"/>
              <a:t>Provide CB support to </a:t>
            </a:r>
            <a:r>
              <a:rPr lang="en-US" sz="1600" b="0" dirty="0" err="1"/>
              <a:t>AfriGEO</a:t>
            </a:r>
            <a:r>
              <a:rPr lang="en-US" sz="1600" b="0" dirty="0"/>
              <a:t> Symposium 2019 – Supported Event in Nairobi, Kenya: Aug 13-16, 2019 </a:t>
            </a:r>
          </a:p>
        </p:txBody>
      </p:sp>
      <p:sp>
        <p:nvSpPr>
          <p:cNvPr id="24" name="Content Placeholder 2">
            <a:extLst>
              <a:ext uri="{FF2B5EF4-FFF2-40B4-BE49-F238E27FC236}">
                <a16:creationId xmlns:a16="http://schemas.microsoft.com/office/drawing/2014/main" xmlns="" id="{0EA59182-9008-FF4C-97EB-CF4B82922312}"/>
              </a:ext>
            </a:extLst>
          </p:cNvPr>
          <p:cNvSpPr txBox="1">
            <a:spLocks/>
          </p:cNvSpPr>
          <p:nvPr/>
        </p:nvSpPr>
        <p:spPr>
          <a:xfrm>
            <a:off x="3429000" y="2514600"/>
            <a:ext cx="5606184" cy="1053994"/>
          </a:xfrm>
          <a:prstGeom prst="rect">
            <a:avLst/>
          </a:prstGeom>
        </p:spPr>
        <p:txBody>
          <a:bodyPr/>
          <a:lstStyle>
            <a:lvl1pPr marL="342900" indent="-342900">
              <a:spcBef>
                <a:spcPts val="500"/>
              </a:spcBef>
              <a:buSzPct val="100000"/>
              <a:buFont typeface="Arial"/>
              <a:buChar char="•"/>
              <a:defRPr sz="2000" b="1">
                <a:solidFill>
                  <a:srgbClr val="002569"/>
                </a:solidFill>
                <a:latin typeface="+mj-lt"/>
                <a:ea typeface="Arial Bold"/>
                <a:cs typeface="Arial" panose="020B0604020202020204" pitchFamily="34" charset="0"/>
                <a:sym typeface="Arial Bold"/>
              </a:defRPr>
            </a:lvl1pPr>
            <a:lvl2pPr marL="768927" indent="-311727">
              <a:spcBef>
                <a:spcPts val="500"/>
              </a:spcBef>
              <a:buSzPct val="100000"/>
              <a:buFont typeface="Courier New" panose="02070309020205020404" pitchFamily="49" charset="0"/>
              <a:buChar char="o"/>
              <a:defRPr sz="2000">
                <a:solidFill>
                  <a:srgbClr val="002569"/>
                </a:solidFill>
                <a:latin typeface="+mj-lt"/>
                <a:ea typeface="Arial Bold"/>
                <a:cs typeface="Arial" panose="020B0604020202020204" pitchFamily="34" charset="0"/>
                <a:sym typeface="Arial Bold"/>
              </a:defRPr>
            </a:lvl2pPr>
            <a:lvl3pPr marL="1188719" indent="-274319">
              <a:spcBef>
                <a:spcPts val="500"/>
              </a:spcBef>
              <a:buSzPct val="100000"/>
              <a:buFont typeface="Wingdings" panose="05000000000000000000" pitchFamily="2" charset="2"/>
              <a:buChar char="§"/>
              <a:defRPr sz="2000">
                <a:solidFill>
                  <a:srgbClr val="002569"/>
                </a:solidFill>
                <a:latin typeface="+mj-lt"/>
                <a:ea typeface="Arial Bold"/>
                <a:cs typeface="Arial" panose="020B0604020202020204" pitchFamily="34" charset="0"/>
                <a:sym typeface="Arial Bold"/>
              </a:defRPr>
            </a:lvl3pPr>
            <a:lvl4pPr marL="1676400" indent="-304800">
              <a:spcBef>
                <a:spcPts val="500"/>
              </a:spcBef>
              <a:buSzPct val="100000"/>
              <a:buFont typeface="Arial"/>
              <a:buChar char="▪"/>
              <a:defRPr sz="2000">
                <a:solidFill>
                  <a:srgbClr val="002569"/>
                </a:solidFill>
                <a:latin typeface="+mj-lt"/>
                <a:ea typeface="Arial Bold"/>
                <a:cs typeface="Arial" panose="020B0604020202020204" pitchFamily="34" charset="0"/>
                <a:sym typeface="Arial Bold"/>
              </a:defRPr>
            </a:lvl4pPr>
            <a:lvl5pPr marL="2171700" indent="-342900">
              <a:spcBef>
                <a:spcPts val="500"/>
              </a:spcBef>
              <a:buSzPct val="100000"/>
              <a:buFont typeface="Arial"/>
              <a:buChar char="•"/>
              <a:defRPr sz="2000">
                <a:solidFill>
                  <a:srgbClr val="002569"/>
                </a:solidFill>
                <a:latin typeface="+mj-lt"/>
                <a:ea typeface="Arial Bold"/>
                <a:cs typeface="Arial" panose="020B0604020202020204" pitchFamily="34" charset="0"/>
                <a:sym typeface="Arial Bold"/>
              </a:defRPr>
            </a:lvl5pPr>
            <a:lvl6pPr indent="2286000">
              <a:spcBef>
                <a:spcPts val="500"/>
              </a:spcBef>
              <a:buFont typeface="Arial"/>
              <a:defRPr sz="2400">
                <a:solidFill>
                  <a:srgbClr val="002569"/>
                </a:solidFill>
                <a:latin typeface="Arial Bold"/>
                <a:ea typeface="Arial Bold"/>
                <a:cs typeface="Arial Bold"/>
                <a:sym typeface="Arial Bold"/>
              </a:defRPr>
            </a:lvl6pPr>
            <a:lvl7pPr indent="2743200">
              <a:spcBef>
                <a:spcPts val="500"/>
              </a:spcBef>
              <a:buFont typeface="Arial"/>
              <a:defRPr sz="2400">
                <a:solidFill>
                  <a:srgbClr val="002569"/>
                </a:solidFill>
                <a:latin typeface="Arial Bold"/>
                <a:ea typeface="Arial Bold"/>
                <a:cs typeface="Arial Bold"/>
                <a:sym typeface="Arial Bold"/>
              </a:defRPr>
            </a:lvl7pPr>
            <a:lvl8pPr indent="3200400">
              <a:spcBef>
                <a:spcPts val="500"/>
              </a:spcBef>
              <a:buFont typeface="Arial"/>
              <a:defRPr sz="2400">
                <a:solidFill>
                  <a:srgbClr val="002569"/>
                </a:solidFill>
                <a:latin typeface="Arial Bold"/>
                <a:ea typeface="Arial Bold"/>
                <a:cs typeface="Arial Bold"/>
                <a:sym typeface="Arial Bold"/>
              </a:defRPr>
            </a:lvl8pPr>
            <a:lvl9pPr indent="3657600">
              <a:spcBef>
                <a:spcPts val="500"/>
              </a:spcBef>
              <a:buFont typeface="Arial"/>
              <a:defRPr sz="2400">
                <a:solidFill>
                  <a:srgbClr val="002569"/>
                </a:solidFill>
                <a:latin typeface="Arial Bold"/>
                <a:ea typeface="Arial Bold"/>
                <a:cs typeface="Arial Bold"/>
                <a:sym typeface="Arial Bold"/>
              </a:defRPr>
            </a:lvl9pPr>
          </a:lstStyle>
          <a:p>
            <a:pPr defTabSz="914400">
              <a:buFont typeface="Wingdings" panose="05000000000000000000" pitchFamily="2" charset="2"/>
              <a:buChar char="ü"/>
            </a:pPr>
            <a:r>
              <a:rPr lang="en-US" sz="1600" dirty="0"/>
              <a:t>CB-32: </a:t>
            </a:r>
            <a:r>
              <a:rPr lang="en-US" sz="1600" b="0" dirty="0"/>
              <a:t>Provide regional hands-on training in LCLUC topics in GEOSS regions – Training in Johor </a:t>
            </a:r>
            <a:r>
              <a:rPr lang="en-US" sz="1600" b="0" dirty="0" err="1"/>
              <a:t>Bahru</a:t>
            </a:r>
            <a:r>
              <a:rPr lang="en-US" sz="1600" b="0" dirty="0"/>
              <a:t>, Malaysia: July 25-27, 2019</a:t>
            </a:r>
          </a:p>
        </p:txBody>
      </p:sp>
      <p:sp>
        <p:nvSpPr>
          <p:cNvPr id="25" name="Content Placeholder 2">
            <a:extLst>
              <a:ext uri="{FF2B5EF4-FFF2-40B4-BE49-F238E27FC236}">
                <a16:creationId xmlns:a16="http://schemas.microsoft.com/office/drawing/2014/main" xmlns="" id="{0EA59182-9008-FF4C-97EB-CF4B82922312}"/>
              </a:ext>
            </a:extLst>
          </p:cNvPr>
          <p:cNvSpPr txBox="1">
            <a:spLocks/>
          </p:cNvSpPr>
          <p:nvPr/>
        </p:nvSpPr>
        <p:spPr>
          <a:xfrm>
            <a:off x="76200" y="1172982"/>
            <a:ext cx="8930408" cy="750179"/>
          </a:xfrm>
          <a:prstGeom prst="rect">
            <a:avLst/>
          </a:prstGeom>
        </p:spPr>
        <p:txBody>
          <a:bodyPr/>
          <a:lstStyle>
            <a:lvl1pPr marL="342900" indent="-342900">
              <a:spcBef>
                <a:spcPts val="500"/>
              </a:spcBef>
              <a:buSzPct val="100000"/>
              <a:buFont typeface="Arial"/>
              <a:buChar char="•"/>
              <a:defRPr sz="2000" b="1">
                <a:solidFill>
                  <a:srgbClr val="002569"/>
                </a:solidFill>
                <a:latin typeface="+mj-lt"/>
                <a:ea typeface="Arial Bold"/>
                <a:cs typeface="Arial" panose="020B0604020202020204" pitchFamily="34" charset="0"/>
                <a:sym typeface="Arial Bold"/>
              </a:defRPr>
            </a:lvl1pPr>
            <a:lvl2pPr marL="768927" indent="-311727">
              <a:spcBef>
                <a:spcPts val="500"/>
              </a:spcBef>
              <a:buSzPct val="100000"/>
              <a:buFont typeface="Courier New" panose="02070309020205020404" pitchFamily="49" charset="0"/>
              <a:buChar char="o"/>
              <a:defRPr sz="2000">
                <a:solidFill>
                  <a:srgbClr val="002569"/>
                </a:solidFill>
                <a:latin typeface="+mj-lt"/>
                <a:ea typeface="Arial Bold"/>
                <a:cs typeface="Arial" panose="020B0604020202020204" pitchFamily="34" charset="0"/>
                <a:sym typeface="Arial Bold"/>
              </a:defRPr>
            </a:lvl2pPr>
            <a:lvl3pPr marL="1188719" indent="-274319">
              <a:spcBef>
                <a:spcPts val="500"/>
              </a:spcBef>
              <a:buSzPct val="100000"/>
              <a:buFont typeface="Wingdings" panose="05000000000000000000" pitchFamily="2" charset="2"/>
              <a:buChar char="§"/>
              <a:defRPr sz="2000">
                <a:solidFill>
                  <a:srgbClr val="002569"/>
                </a:solidFill>
                <a:latin typeface="+mj-lt"/>
                <a:ea typeface="Arial Bold"/>
                <a:cs typeface="Arial" panose="020B0604020202020204" pitchFamily="34" charset="0"/>
                <a:sym typeface="Arial Bold"/>
              </a:defRPr>
            </a:lvl3pPr>
            <a:lvl4pPr marL="1676400" indent="-304800">
              <a:spcBef>
                <a:spcPts val="500"/>
              </a:spcBef>
              <a:buSzPct val="100000"/>
              <a:buFont typeface="Arial"/>
              <a:buChar char="▪"/>
              <a:defRPr sz="2000">
                <a:solidFill>
                  <a:srgbClr val="002569"/>
                </a:solidFill>
                <a:latin typeface="+mj-lt"/>
                <a:ea typeface="Arial Bold"/>
                <a:cs typeface="Arial" panose="020B0604020202020204" pitchFamily="34" charset="0"/>
                <a:sym typeface="Arial Bold"/>
              </a:defRPr>
            </a:lvl4pPr>
            <a:lvl5pPr marL="2171700" indent="-342900">
              <a:spcBef>
                <a:spcPts val="500"/>
              </a:spcBef>
              <a:buSzPct val="100000"/>
              <a:buFont typeface="Arial"/>
              <a:buChar char="•"/>
              <a:defRPr sz="2000">
                <a:solidFill>
                  <a:srgbClr val="002569"/>
                </a:solidFill>
                <a:latin typeface="+mj-lt"/>
                <a:ea typeface="Arial Bold"/>
                <a:cs typeface="Arial" panose="020B0604020202020204" pitchFamily="34" charset="0"/>
                <a:sym typeface="Arial Bold"/>
              </a:defRPr>
            </a:lvl5pPr>
            <a:lvl6pPr indent="2286000">
              <a:spcBef>
                <a:spcPts val="500"/>
              </a:spcBef>
              <a:buFont typeface="Arial"/>
              <a:defRPr sz="2400">
                <a:solidFill>
                  <a:srgbClr val="002569"/>
                </a:solidFill>
                <a:latin typeface="Arial Bold"/>
                <a:ea typeface="Arial Bold"/>
                <a:cs typeface="Arial Bold"/>
                <a:sym typeface="Arial Bold"/>
              </a:defRPr>
            </a:lvl6pPr>
            <a:lvl7pPr indent="2743200">
              <a:spcBef>
                <a:spcPts val="500"/>
              </a:spcBef>
              <a:buFont typeface="Arial"/>
              <a:defRPr sz="2400">
                <a:solidFill>
                  <a:srgbClr val="002569"/>
                </a:solidFill>
                <a:latin typeface="Arial Bold"/>
                <a:ea typeface="Arial Bold"/>
                <a:cs typeface="Arial Bold"/>
                <a:sym typeface="Arial Bold"/>
              </a:defRPr>
            </a:lvl7pPr>
            <a:lvl8pPr indent="3200400">
              <a:spcBef>
                <a:spcPts val="500"/>
              </a:spcBef>
              <a:buFont typeface="Arial"/>
              <a:defRPr sz="2400">
                <a:solidFill>
                  <a:srgbClr val="002569"/>
                </a:solidFill>
                <a:latin typeface="Arial Bold"/>
                <a:ea typeface="Arial Bold"/>
                <a:cs typeface="Arial Bold"/>
                <a:sym typeface="Arial Bold"/>
              </a:defRPr>
            </a:lvl8pPr>
            <a:lvl9pPr indent="3657600">
              <a:spcBef>
                <a:spcPts val="500"/>
              </a:spcBef>
              <a:buFont typeface="Arial"/>
              <a:defRPr sz="2400">
                <a:solidFill>
                  <a:srgbClr val="002569"/>
                </a:solidFill>
                <a:latin typeface="Arial Bold"/>
                <a:ea typeface="Arial Bold"/>
                <a:cs typeface="Arial Bold"/>
                <a:sym typeface="Arial Bold"/>
              </a:defRPr>
            </a:lvl9pPr>
          </a:lstStyle>
          <a:p>
            <a:pPr defTabSz="914400">
              <a:buFont typeface="Wingdings" panose="05000000000000000000" pitchFamily="2" charset="2"/>
              <a:buChar char="ü"/>
            </a:pPr>
            <a:r>
              <a:rPr lang="en-US" sz="1600" dirty="0"/>
              <a:t>CB-33: </a:t>
            </a:r>
            <a:r>
              <a:rPr lang="en-US" sz="1600" b="0" dirty="0"/>
              <a:t>Provide SAR and other EO data training in support of VNSC Chair initiative  – Workshop in Hanoi, Vietnam: Feb 20-22, 2019</a:t>
            </a:r>
          </a:p>
        </p:txBody>
      </p:sp>
      <p:sp>
        <p:nvSpPr>
          <p:cNvPr id="23" name="Content Placeholder 2">
            <a:extLst>
              <a:ext uri="{FF2B5EF4-FFF2-40B4-BE49-F238E27FC236}">
                <a16:creationId xmlns:a16="http://schemas.microsoft.com/office/drawing/2014/main" xmlns="" id="{0EA59182-9008-FF4C-97EB-CF4B82922312}"/>
              </a:ext>
            </a:extLst>
          </p:cNvPr>
          <p:cNvSpPr txBox="1">
            <a:spLocks/>
          </p:cNvSpPr>
          <p:nvPr/>
        </p:nvSpPr>
        <p:spPr>
          <a:xfrm>
            <a:off x="74064" y="6064458"/>
            <a:ext cx="8904836" cy="717342"/>
          </a:xfrm>
          <a:prstGeom prst="rect">
            <a:avLst/>
          </a:prstGeom>
        </p:spPr>
        <p:txBody>
          <a:bodyPr/>
          <a:lstStyle>
            <a:lvl1pPr marL="342900" indent="-342900">
              <a:spcBef>
                <a:spcPts val="500"/>
              </a:spcBef>
              <a:buSzPct val="100000"/>
              <a:buFont typeface="Arial"/>
              <a:buChar char="•"/>
              <a:defRPr sz="2000" b="1">
                <a:solidFill>
                  <a:srgbClr val="002569"/>
                </a:solidFill>
                <a:latin typeface="+mj-lt"/>
                <a:ea typeface="Arial Bold"/>
                <a:cs typeface="Arial" panose="020B0604020202020204" pitchFamily="34" charset="0"/>
                <a:sym typeface="Arial Bold"/>
              </a:defRPr>
            </a:lvl1pPr>
            <a:lvl2pPr marL="768927" indent="-311727">
              <a:spcBef>
                <a:spcPts val="500"/>
              </a:spcBef>
              <a:buSzPct val="100000"/>
              <a:buFont typeface="Courier New" panose="02070309020205020404" pitchFamily="49" charset="0"/>
              <a:buChar char="o"/>
              <a:defRPr sz="2000">
                <a:solidFill>
                  <a:srgbClr val="002569"/>
                </a:solidFill>
                <a:latin typeface="+mj-lt"/>
                <a:ea typeface="Arial Bold"/>
                <a:cs typeface="Arial" panose="020B0604020202020204" pitchFamily="34" charset="0"/>
                <a:sym typeface="Arial Bold"/>
              </a:defRPr>
            </a:lvl2pPr>
            <a:lvl3pPr marL="1188719" indent="-274319">
              <a:spcBef>
                <a:spcPts val="500"/>
              </a:spcBef>
              <a:buSzPct val="100000"/>
              <a:buFont typeface="Wingdings" panose="05000000000000000000" pitchFamily="2" charset="2"/>
              <a:buChar char="§"/>
              <a:defRPr sz="2000">
                <a:solidFill>
                  <a:srgbClr val="002569"/>
                </a:solidFill>
                <a:latin typeface="+mj-lt"/>
                <a:ea typeface="Arial Bold"/>
                <a:cs typeface="Arial" panose="020B0604020202020204" pitchFamily="34" charset="0"/>
                <a:sym typeface="Arial Bold"/>
              </a:defRPr>
            </a:lvl3pPr>
            <a:lvl4pPr marL="1676400" indent="-304800">
              <a:spcBef>
                <a:spcPts val="500"/>
              </a:spcBef>
              <a:buSzPct val="100000"/>
              <a:buFont typeface="Arial"/>
              <a:buChar char="▪"/>
              <a:defRPr sz="2000">
                <a:solidFill>
                  <a:srgbClr val="002569"/>
                </a:solidFill>
                <a:latin typeface="+mj-lt"/>
                <a:ea typeface="Arial Bold"/>
                <a:cs typeface="Arial" panose="020B0604020202020204" pitchFamily="34" charset="0"/>
                <a:sym typeface="Arial Bold"/>
              </a:defRPr>
            </a:lvl4pPr>
            <a:lvl5pPr marL="2171700" indent="-342900">
              <a:spcBef>
                <a:spcPts val="500"/>
              </a:spcBef>
              <a:buSzPct val="100000"/>
              <a:buFont typeface="Arial"/>
              <a:buChar char="•"/>
              <a:defRPr sz="2000">
                <a:solidFill>
                  <a:srgbClr val="002569"/>
                </a:solidFill>
                <a:latin typeface="+mj-lt"/>
                <a:ea typeface="Arial Bold"/>
                <a:cs typeface="Arial" panose="020B0604020202020204" pitchFamily="34" charset="0"/>
                <a:sym typeface="Arial Bold"/>
              </a:defRPr>
            </a:lvl5pPr>
            <a:lvl6pPr indent="2286000">
              <a:spcBef>
                <a:spcPts val="500"/>
              </a:spcBef>
              <a:buFont typeface="Arial"/>
              <a:defRPr sz="2400">
                <a:solidFill>
                  <a:srgbClr val="002569"/>
                </a:solidFill>
                <a:latin typeface="Arial Bold"/>
                <a:ea typeface="Arial Bold"/>
                <a:cs typeface="Arial Bold"/>
                <a:sym typeface="Arial Bold"/>
              </a:defRPr>
            </a:lvl6pPr>
            <a:lvl7pPr indent="2743200">
              <a:spcBef>
                <a:spcPts val="500"/>
              </a:spcBef>
              <a:buFont typeface="Arial"/>
              <a:defRPr sz="2400">
                <a:solidFill>
                  <a:srgbClr val="002569"/>
                </a:solidFill>
                <a:latin typeface="Arial Bold"/>
                <a:ea typeface="Arial Bold"/>
                <a:cs typeface="Arial Bold"/>
                <a:sym typeface="Arial Bold"/>
              </a:defRPr>
            </a:lvl7pPr>
            <a:lvl8pPr indent="3200400">
              <a:spcBef>
                <a:spcPts val="500"/>
              </a:spcBef>
              <a:buFont typeface="Arial"/>
              <a:defRPr sz="2400">
                <a:solidFill>
                  <a:srgbClr val="002569"/>
                </a:solidFill>
                <a:latin typeface="Arial Bold"/>
                <a:ea typeface="Arial Bold"/>
                <a:cs typeface="Arial Bold"/>
                <a:sym typeface="Arial Bold"/>
              </a:defRPr>
            </a:lvl8pPr>
            <a:lvl9pPr indent="3657600">
              <a:spcBef>
                <a:spcPts val="500"/>
              </a:spcBef>
              <a:buFont typeface="Arial"/>
              <a:defRPr sz="2400">
                <a:solidFill>
                  <a:srgbClr val="002569"/>
                </a:solidFill>
                <a:latin typeface="Arial Bold"/>
                <a:ea typeface="Arial Bold"/>
                <a:cs typeface="Arial Bold"/>
                <a:sym typeface="Arial Bold"/>
              </a:defRPr>
            </a:lvl9pPr>
          </a:lstStyle>
          <a:p>
            <a:pPr defTabSz="914400">
              <a:buFont typeface="Wingdings" panose="05000000000000000000" pitchFamily="2" charset="2"/>
              <a:buChar char="ü"/>
            </a:pPr>
            <a:r>
              <a:rPr lang="en-US" sz="1600" dirty="0"/>
              <a:t>CB-33-2: </a:t>
            </a:r>
            <a:r>
              <a:rPr lang="en-US" sz="1600" b="0" dirty="0"/>
              <a:t>Provide hands-on SAR and other EO training disaster applications – Land Subsidence Training in Vietnam: Sept 23-26, 2019</a:t>
            </a:r>
          </a:p>
        </p:txBody>
      </p:sp>
    </p:spTree>
    <p:extLst>
      <p:ext uri="{BB962C8B-B14F-4D97-AF65-F5344CB8AC3E}">
        <p14:creationId xmlns:p14="http://schemas.microsoft.com/office/powerpoint/2010/main" val="379965585"/>
      </p:ext>
    </p:extLst>
  </p:cSld>
  <p:clrMapOvr>
    <a:masterClrMapping/>
  </p:clrMapOvr>
  <p:transition spd="med"/>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3D2F288D-310B-3F4B-A703-E793552002BD}"/>
              </a:ext>
            </a:extLst>
          </p:cNvPr>
          <p:cNvSpPr>
            <a:spLocks noGrp="1"/>
          </p:cNvSpPr>
          <p:nvPr>
            <p:ph sz="quarter" idx="11"/>
          </p:nvPr>
        </p:nvSpPr>
        <p:spPr>
          <a:xfrm>
            <a:off x="1828800" y="152400"/>
            <a:ext cx="5791200" cy="838200"/>
          </a:xfrm>
        </p:spPr>
        <p:txBody>
          <a:bodyPr/>
          <a:lstStyle/>
          <a:p>
            <a:pPr algn="ctr">
              <a:lnSpc>
                <a:spcPct val="90000"/>
              </a:lnSpc>
              <a:spcBef>
                <a:spcPts val="0"/>
              </a:spcBef>
            </a:pPr>
            <a:r>
              <a:rPr lang="en-US" dirty="0"/>
              <a:t>Accomplishments: </a:t>
            </a:r>
          </a:p>
          <a:p>
            <a:pPr algn="ctr">
              <a:lnSpc>
                <a:spcPct val="90000"/>
              </a:lnSpc>
              <a:spcBef>
                <a:spcPts val="0"/>
              </a:spcBef>
            </a:pPr>
            <a:r>
              <a:rPr lang="en-US" i="1" dirty="0"/>
              <a:t>Infrastructure &amp; Papers</a:t>
            </a:r>
          </a:p>
        </p:txBody>
      </p:sp>
      <p:sp>
        <p:nvSpPr>
          <p:cNvPr id="10" name="Content Placeholder 2">
            <a:extLst>
              <a:ext uri="{FF2B5EF4-FFF2-40B4-BE49-F238E27FC236}">
                <a16:creationId xmlns:a16="http://schemas.microsoft.com/office/drawing/2014/main" xmlns="" id="{0EA59182-9008-FF4C-97EB-CF4B82922312}"/>
              </a:ext>
            </a:extLst>
          </p:cNvPr>
          <p:cNvSpPr>
            <a:spLocks noGrp="1"/>
          </p:cNvSpPr>
          <p:nvPr>
            <p:ph sz="quarter" idx="10"/>
          </p:nvPr>
        </p:nvSpPr>
        <p:spPr>
          <a:xfrm>
            <a:off x="5486400" y="1199584"/>
            <a:ext cx="3563381" cy="609600"/>
          </a:xfrm>
        </p:spPr>
        <p:txBody>
          <a:bodyPr/>
          <a:lstStyle/>
          <a:p>
            <a:pPr marL="227013" indent="-227013">
              <a:buFont typeface="Wingdings" panose="05000000000000000000" pitchFamily="2" charset="2"/>
              <a:buChar char="ü"/>
            </a:pPr>
            <a:r>
              <a:rPr lang="en-US" dirty="0"/>
              <a:t>CB-37: CB White Paper</a:t>
            </a:r>
            <a:endParaRPr lang="en-AU" sz="1600" dirty="0"/>
          </a:p>
        </p:txBody>
      </p:sp>
      <p:pic>
        <p:nvPicPr>
          <p:cNvPr id="2" name="Picture 1"/>
          <p:cNvPicPr>
            <a:picLocks noChangeAspect="1"/>
          </p:cNvPicPr>
          <p:nvPr/>
        </p:nvPicPr>
        <p:blipFill>
          <a:blip r:embed="rId2"/>
          <a:stretch>
            <a:fillRect/>
          </a:stretch>
        </p:blipFill>
        <p:spPr>
          <a:xfrm>
            <a:off x="4505325" y="1628916"/>
            <a:ext cx="933450" cy="1244600"/>
          </a:xfrm>
          <a:prstGeom prst="rect">
            <a:avLst/>
          </a:prstGeom>
          <a:ln>
            <a:noFill/>
          </a:ln>
          <a:effectLst>
            <a:outerShdw blurRad="292100" dist="139700" dir="2700000" algn="tl" rotWithShape="0">
              <a:srgbClr val="333333">
                <a:alpha val="65000"/>
              </a:srgbClr>
            </a:outerShdw>
          </a:effectLst>
        </p:spPr>
      </p:pic>
      <p:sp>
        <p:nvSpPr>
          <p:cNvPr id="13" name="Rectangle 12"/>
          <p:cNvSpPr/>
          <p:nvPr/>
        </p:nvSpPr>
        <p:spPr>
          <a:xfrm>
            <a:off x="228599" y="1600200"/>
            <a:ext cx="4149713" cy="3554819"/>
          </a:xfrm>
          <a:prstGeom prst="rect">
            <a:avLst/>
          </a:prstGeom>
        </p:spPr>
        <p:txBody>
          <a:bodyPr wrap="square">
            <a:spAutoFit/>
          </a:bodyPr>
          <a:lstStyle/>
          <a:p>
            <a:pPr algn="l">
              <a:spcAft>
                <a:spcPts val="1200"/>
              </a:spcAft>
            </a:pPr>
            <a:r>
              <a:rPr lang="en-US" sz="2000" dirty="0">
                <a:solidFill>
                  <a:srgbClr val="002060"/>
                </a:solidFill>
                <a:latin typeface="+mj-lt"/>
                <a:cs typeface="Arial" panose="020B0604020202020204" pitchFamily="34" charset="0"/>
                <a:hlinkClick r:id="rId3"/>
              </a:rPr>
              <a:t>https://training.ceos.org</a:t>
            </a:r>
            <a:endParaRPr lang="en-US" sz="2000" dirty="0">
              <a:solidFill>
                <a:srgbClr val="002060"/>
              </a:solidFill>
              <a:latin typeface="+mj-lt"/>
              <a:cs typeface="Arial" panose="020B0604020202020204" pitchFamily="34" charset="0"/>
            </a:endParaRPr>
          </a:p>
          <a:p>
            <a:pPr marL="231775" indent="-231775" algn="l">
              <a:spcAft>
                <a:spcPts val="600"/>
              </a:spcAft>
              <a:buFont typeface="Arial" pitchFamily="34" charset="0"/>
              <a:buChar char="•"/>
            </a:pPr>
            <a:r>
              <a:rPr lang="en-US" sz="1600" kern="0" dirty="0">
                <a:solidFill>
                  <a:srgbClr val="002060"/>
                </a:solidFill>
                <a:latin typeface="+mj-lt"/>
                <a:cs typeface="Arial" panose="020B0604020202020204" pitchFamily="34" charset="0"/>
              </a:rPr>
              <a:t>Calendar is live</a:t>
            </a:r>
          </a:p>
          <a:p>
            <a:pPr marL="231775" indent="-231775" algn="l">
              <a:spcAft>
                <a:spcPts val="600"/>
              </a:spcAft>
              <a:buFont typeface="Arial" pitchFamily="34" charset="0"/>
              <a:buChar char="•"/>
            </a:pPr>
            <a:r>
              <a:rPr lang="en-US" sz="1600" dirty="0">
                <a:solidFill>
                  <a:srgbClr val="002060"/>
                </a:solidFill>
                <a:latin typeface="+mj-lt"/>
                <a:cs typeface="Arial" panose="020B0604020202020204" pitchFamily="34" charset="0"/>
              </a:rPr>
              <a:t>21 fields</a:t>
            </a:r>
            <a:endParaRPr lang="en-US" sz="1600" kern="0" dirty="0">
              <a:solidFill>
                <a:srgbClr val="002060"/>
              </a:solidFill>
              <a:latin typeface="+mj-lt"/>
              <a:cs typeface="Arial" panose="020B0604020202020204" pitchFamily="34" charset="0"/>
            </a:endParaRPr>
          </a:p>
          <a:p>
            <a:pPr marL="231775" indent="-231775" algn="l">
              <a:spcAft>
                <a:spcPts val="600"/>
              </a:spcAft>
              <a:buFont typeface="Arial" pitchFamily="34" charset="0"/>
              <a:buChar char="•"/>
            </a:pPr>
            <a:r>
              <a:rPr lang="en-US" sz="1600" dirty="0">
                <a:solidFill>
                  <a:srgbClr val="002060"/>
                </a:solidFill>
                <a:latin typeface="+mj-lt"/>
                <a:cs typeface="Arial" panose="020B0604020202020204" pitchFamily="34" charset="0"/>
              </a:rPr>
              <a:t>Current content sources: EUMETSAT and WMO training calendar sites</a:t>
            </a:r>
          </a:p>
          <a:p>
            <a:pPr marL="231775" indent="-231775" algn="l">
              <a:spcAft>
                <a:spcPts val="600"/>
              </a:spcAft>
              <a:buFont typeface="Arial" pitchFamily="34" charset="0"/>
              <a:buChar char="•"/>
            </a:pPr>
            <a:r>
              <a:rPr lang="en-US" sz="1600" dirty="0">
                <a:solidFill>
                  <a:srgbClr val="002060"/>
                </a:solidFill>
                <a:latin typeface="+mj-lt"/>
                <a:cs typeface="Arial" panose="020B0604020202020204" pitchFamily="34" charset="0"/>
              </a:rPr>
              <a:t>NASA and DLR training calendars are in progress and will “feed” the master CEOS training calendar</a:t>
            </a:r>
          </a:p>
          <a:p>
            <a:pPr marL="231775" indent="-231775" algn="l">
              <a:spcAft>
                <a:spcPts val="600"/>
              </a:spcAft>
              <a:buFont typeface="Arial" pitchFamily="34" charset="0"/>
              <a:buChar char="•"/>
            </a:pPr>
            <a:r>
              <a:rPr lang="en-US" sz="1600" kern="0" dirty="0">
                <a:solidFill>
                  <a:srgbClr val="002060"/>
                </a:solidFill>
                <a:latin typeface="+mj-lt"/>
                <a:cs typeface="Arial" panose="020B0604020202020204" pitchFamily="34" charset="0"/>
              </a:rPr>
              <a:t>Looking for:</a:t>
            </a:r>
          </a:p>
          <a:p>
            <a:pPr marL="568325" lvl="1" indent="-285750" algn="l">
              <a:buClr>
                <a:srgbClr val="002569"/>
              </a:buClr>
              <a:buFont typeface="Arial" panose="020B0604020202020204" pitchFamily="34" charset="0"/>
              <a:buChar char="-"/>
            </a:pPr>
            <a:r>
              <a:rPr lang="en-US" sz="1400" dirty="0">
                <a:solidFill>
                  <a:srgbClr val="002060"/>
                </a:solidFill>
                <a:latin typeface="+mj-lt"/>
                <a:cs typeface="Arial" panose="020B0604020202020204" pitchFamily="34" charset="0"/>
              </a:rPr>
              <a:t>Feedback on structure &amp; format</a:t>
            </a:r>
          </a:p>
          <a:p>
            <a:pPr marL="568325" lvl="1" indent="-285750" algn="l">
              <a:buClr>
                <a:srgbClr val="002569"/>
              </a:buClr>
              <a:buFont typeface="Arial" panose="020B0604020202020204" pitchFamily="34" charset="0"/>
              <a:buChar char="-"/>
            </a:pPr>
            <a:r>
              <a:rPr lang="en-US" sz="1400" kern="0" dirty="0">
                <a:solidFill>
                  <a:srgbClr val="002060"/>
                </a:solidFill>
                <a:latin typeface="+mj-lt"/>
                <a:cs typeface="Arial" panose="020B0604020202020204" pitchFamily="34" charset="0"/>
              </a:rPr>
              <a:t>Additional sources of training events</a:t>
            </a:r>
          </a:p>
          <a:p>
            <a:pPr marL="568325" lvl="1" indent="-285750" algn="l">
              <a:buClr>
                <a:srgbClr val="002569"/>
              </a:buClr>
              <a:buFont typeface="Arial" panose="020B0604020202020204" pitchFamily="34" charset="0"/>
              <a:buChar char="-"/>
            </a:pPr>
            <a:r>
              <a:rPr lang="en-US" sz="1400" dirty="0">
                <a:solidFill>
                  <a:srgbClr val="002060"/>
                </a:solidFill>
                <a:latin typeface="+mj-lt"/>
                <a:cs typeface="Arial" panose="020B0604020202020204" pitchFamily="34" charset="0"/>
              </a:rPr>
              <a:t>Ad hoc training events to add</a:t>
            </a:r>
            <a:endParaRPr lang="en-US" sz="1400" kern="0" dirty="0">
              <a:solidFill>
                <a:srgbClr val="002060"/>
              </a:solidFill>
              <a:latin typeface="+mj-lt"/>
              <a:cs typeface="Arial" panose="020B0604020202020204" pitchFamily="34" charset="0"/>
            </a:endParaRPr>
          </a:p>
        </p:txBody>
      </p:sp>
      <p:sp>
        <p:nvSpPr>
          <p:cNvPr id="14" name="Content Placeholder 2">
            <a:extLst>
              <a:ext uri="{FF2B5EF4-FFF2-40B4-BE49-F238E27FC236}">
                <a16:creationId xmlns:a16="http://schemas.microsoft.com/office/drawing/2014/main" xmlns="" id="{0EA59182-9008-FF4C-97EB-CF4B82922312}"/>
              </a:ext>
            </a:extLst>
          </p:cNvPr>
          <p:cNvSpPr txBox="1">
            <a:spLocks/>
          </p:cNvSpPr>
          <p:nvPr/>
        </p:nvSpPr>
        <p:spPr>
          <a:xfrm>
            <a:off x="0" y="1199584"/>
            <a:ext cx="4724400" cy="609600"/>
          </a:xfrm>
          <a:prstGeom prst="rect">
            <a:avLst/>
          </a:prstGeom>
        </p:spPr>
        <p:txBody>
          <a:bodyPr/>
          <a:lstStyle>
            <a:lvl1pPr marL="342900" indent="-342900">
              <a:spcBef>
                <a:spcPts val="500"/>
              </a:spcBef>
              <a:buSzPct val="100000"/>
              <a:buFont typeface="Arial"/>
              <a:buChar char="•"/>
              <a:defRPr sz="2000" b="1">
                <a:solidFill>
                  <a:srgbClr val="002569"/>
                </a:solidFill>
                <a:latin typeface="+mj-lt"/>
                <a:ea typeface="Arial Bold"/>
                <a:cs typeface="Arial" panose="020B0604020202020204" pitchFamily="34" charset="0"/>
                <a:sym typeface="Arial Bold"/>
              </a:defRPr>
            </a:lvl1pPr>
            <a:lvl2pPr marL="768927" indent="-311727">
              <a:spcBef>
                <a:spcPts val="500"/>
              </a:spcBef>
              <a:buSzPct val="100000"/>
              <a:buFont typeface="Courier New" panose="02070309020205020404" pitchFamily="49" charset="0"/>
              <a:buChar char="o"/>
              <a:defRPr sz="2000">
                <a:solidFill>
                  <a:srgbClr val="002569"/>
                </a:solidFill>
                <a:latin typeface="+mj-lt"/>
                <a:ea typeface="Arial Bold"/>
                <a:cs typeface="Arial" panose="020B0604020202020204" pitchFamily="34" charset="0"/>
                <a:sym typeface="Arial Bold"/>
              </a:defRPr>
            </a:lvl2pPr>
            <a:lvl3pPr marL="1188719" indent="-274319">
              <a:spcBef>
                <a:spcPts val="500"/>
              </a:spcBef>
              <a:buSzPct val="100000"/>
              <a:buFont typeface="Wingdings" panose="05000000000000000000" pitchFamily="2" charset="2"/>
              <a:buChar char="§"/>
              <a:defRPr sz="2000">
                <a:solidFill>
                  <a:srgbClr val="002569"/>
                </a:solidFill>
                <a:latin typeface="+mj-lt"/>
                <a:ea typeface="Arial Bold"/>
                <a:cs typeface="Arial" panose="020B0604020202020204" pitchFamily="34" charset="0"/>
                <a:sym typeface="Arial Bold"/>
              </a:defRPr>
            </a:lvl3pPr>
            <a:lvl4pPr marL="1676400" indent="-304800">
              <a:spcBef>
                <a:spcPts val="500"/>
              </a:spcBef>
              <a:buSzPct val="100000"/>
              <a:buFont typeface="Arial"/>
              <a:buChar char="▪"/>
              <a:defRPr sz="2000">
                <a:solidFill>
                  <a:srgbClr val="002569"/>
                </a:solidFill>
                <a:latin typeface="+mj-lt"/>
                <a:ea typeface="Arial Bold"/>
                <a:cs typeface="Arial" panose="020B0604020202020204" pitchFamily="34" charset="0"/>
                <a:sym typeface="Arial Bold"/>
              </a:defRPr>
            </a:lvl4pPr>
            <a:lvl5pPr marL="2171700" indent="-342900">
              <a:spcBef>
                <a:spcPts val="500"/>
              </a:spcBef>
              <a:buSzPct val="100000"/>
              <a:buFont typeface="Arial"/>
              <a:buChar char="•"/>
              <a:defRPr sz="2000">
                <a:solidFill>
                  <a:srgbClr val="002569"/>
                </a:solidFill>
                <a:latin typeface="+mj-lt"/>
                <a:ea typeface="Arial Bold"/>
                <a:cs typeface="Arial" panose="020B0604020202020204" pitchFamily="34" charset="0"/>
                <a:sym typeface="Arial Bold"/>
              </a:defRPr>
            </a:lvl5pPr>
            <a:lvl6pPr indent="2286000">
              <a:spcBef>
                <a:spcPts val="500"/>
              </a:spcBef>
              <a:buFont typeface="Arial"/>
              <a:defRPr sz="2400">
                <a:solidFill>
                  <a:srgbClr val="002569"/>
                </a:solidFill>
                <a:latin typeface="Arial Bold"/>
                <a:ea typeface="Arial Bold"/>
                <a:cs typeface="Arial Bold"/>
                <a:sym typeface="Arial Bold"/>
              </a:defRPr>
            </a:lvl6pPr>
            <a:lvl7pPr indent="2743200">
              <a:spcBef>
                <a:spcPts val="500"/>
              </a:spcBef>
              <a:buFont typeface="Arial"/>
              <a:defRPr sz="2400">
                <a:solidFill>
                  <a:srgbClr val="002569"/>
                </a:solidFill>
                <a:latin typeface="Arial Bold"/>
                <a:ea typeface="Arial Bold"/>
                <a:cs typeface="Arial Bold"/>
                <a:sym typeface="Arial Bold"/>
              </a:defRPr>
            </a:lvl7pPr>
            <a:lvl8pPr indent="3200400">
              <a:spcBef>
                <a:spcPts val="500"/>
              </a:spcBef>
              <a:buFont typeface="Arial"/>
              <a:defRPr sz="2400">
                <a:solidFill>
                  <a:srgbClr val="002569"/>
                </a:solidFill>
                <a:latin typeface="Arial Bold"/>
                <a:ea typeface="Arial Bold"/>
                <a:cs typeface="Arial Bold"/>
                <a:sym typeface="Arial Bold"/>
              </a:defRPr>
            </a:lvl8pPr>
            <a:lvl9pPr indent="3657600">
              <a:spcBef>
                <a:spcPts val="500"/>
              </a:spcBef>
              <a:buFont typeface="Arial"/>
              <a:defRPr sz="2400">
                <a:solidFill>
                  <a:srgbClr val="002569"/>
                </a:solidFill>
                <a:latin typeface="Arial Bold"/>
                <a:ea typeface="Arial Bold"/>
                <a:cs typeface="Arial Bold"/>
                <a:sym typeface="Arial Bold"/>
              </a:defRPr>
            </a:lvl9pPr>
          </a:lstStyle>
          <a:p>
            <a:pPr marL="227013" indent="-227013" defTabSz="914400">
              <a:buFont typeface="Wingdings" panose="05000000000000000000" pitchFamily="2" charset="2"/>
              <a:buChar char="ü"/>
            </a:pPr>
            <a:r>
              <a:rPr lang="en-US" dirty="0"/>
              <a:t>Training Calendar</a:t>
            </a:r>
            <a:endParaRPr lang="en-AU" sz="1600" dirty="0"/>
          </a:p>
        </p:txBody>
      </p:sp>
      <p:sp>
        <p:nvSpPr>
          <p:cNvPr id="15" name="Rectangle 14"/>
          <p:cNvSpPr/>
          <p:nvPr/>
        </p:nvSpPr>
        <p:spPr>
          <a:xfrm>
            <a:off x="228600" y="5105400"/>
            <a:ext cx="3190875" cy="1277273"/>
          </a:xfrm>
          <a:prstGeom prst="rect">
            <a:avLst/>
          </a:prstGeom>
        </p:spPr>
        <p:txBody>
          <a:bodyPr wrap="square">
            <a:spAutoFit/>
          </a:bodyPr>
          <a:lstStyle/>
          <a:p>
            <a:pPr algn="l"/>
            <a:r>
              <a:rPr lang="en-US" sz="1600" dirty="0">
                <a:solidFill>
                  <a:srgbClr val="002060"/>
                </a:solidFill>
                <a:latin typeface="+mj-lt"/>
                <a:cs typeface="Arial" panose="020B0604020202020204" pitchFamily="34" charset="0"/>
              </a:rPr>
              <a:t>POCs: </a:t>
            </a:r>
          </a:p>
          <a:p>
            <a:pPr algn="l"/>
            <a:r>
              <a:rPr lang="en-US" sz="1400" dirty="0">
                <a:solidFill>
                  <a:srgbClr val="002060"/>
                </a:solidFill>
                <a:latin typeface="+mj-lt"/>
                <a:cs typeface="Arial" panose="020B0604020202020204" pitchFamily="34" charset="0"/>
              </a:rPr>
              <a:t>Andrew Lubawy, SEO</a:t>
            </a:r>
          </a:p>
          <a:p>
            <a:pPr algn="l"/>
            <a:r>
              <a:rPr lang="en-US" sz="1400" dirty="0">
                <a:solidFill>
                  <a:srgbClr val="002060"/>
                </a:solidFill>
                <a:latin typeface="+mj-lt"/>
                <a:cs typeface="Arial" panose="020B0604020202020204" pitchFamily="34" charset="0"/>
                <a:hlinkClick r:id="rId4"/>
              </a:rPr>
              <a:t>Andrew.M.Lubawy@ama-inc.com</a:t>
            </a:r>
            <a:r>
              <a:rPr lang="en-US" sz="1400" dirty="0">
                <a:solidFill>
                  <a:srgbClr val="002060"/>
                </a:solidFill>
                <a:latin typeface="+mj-lt"/>
                <a:cs typeface="Arial" panose="020B0604020202020204" pitchFamily="34" charset="0"/>
              </a:rPr>
              <a:t> </a:t>
            </a:r>
          </a:p>
          <a:p>
            <a:pPr algn="l">
              <a:spcBef>
                <a:spcPts val="600"/>
              </a:spcBef>
            </a:pPr>
            <a:r>
              <a:rPr lang="en-US" sz="1400" dirty="0">
                <a:solidFill>
                  <a:srgbClr val="002060"/>
                </a:solidFill>
                <a:latin typeface="+mj-lt"/>
                <a:cs typeface="Arial" panose="020B0604020202020204" pitchFamily="34" charset="0"/>
              </a:rPr>
              <a:t>Lauren Childs-Gleason, WGCapD </a:t>
            </a:r>
          </a:p>
          <a:p>
            <a:pPr algn="l"/>
            <a:r>
              <a:rPr lang="en-US" sz="1400" dirty="0">
                <a:solidFill>
                  <a:srgbClr val="002060"/>
                </a:solidFill>
                <a:latin typeface="+mj-lt"/>
                <a:cs typeface="Arial" panose="020B0604020202020204" pitchFamily="34" charset="0"/>
                <a:hlinkClick r:id="rId5"/>
              </a:rPr>
              <a:t>Lauren.M.Childs@nasa.gov</a:t>
            </a:r>
            <a:endParaRPr lang="en-US" sz="1400" dirty="0">
              <a:solidFill>
                <a:srgbClr val="002060"/>
              </a:solidFill>
              <a:latin typeface="+mj-lt"/>
              <a:cs typeface="Arial" panose="020B0604020202020204" pitchFamily="34" charset="0"/>
            </a:endParaRPr>
          </a:p>
        </p:txBody>
      </p:sp>
      <p:pic>
        <p:nvPicPr>
          <p:cNvPr id="16" name="Picture 15"/>
          <p:cNvPicPr>
            <a:picLocks noChangeAspect="1"/>
          </p:cNvPicPr>
          <p:nvPr/>
        </p:nvPicPr>
        <p:blipFill rotWithShape="1">
          <a:blip r:embed="rId6"/>
          <a:srcRect l="47500" t="14074" r="20250" b="5185"/>
          <a:stretch/>
        </p:blipFill>
        <p:spPr>
          <a:xfrm>
            <a:off x="3886200" y="4038600"/>
            <a:ext cx="2409871" cy="2036247"/>
          </a:xfrm>
          <a:prstGeom prst="rect">
            <a:avLst/>
          </a:prstGeom>
          <a:ln>
            <a:noFill/>
          </a:ln>
          <a:effectLst>
            <a:outerShdw blurRad="292100" dist="139700" dir="2700000" algn="tl" rotWithShape="0">
              <a:srgbClr val="333333">
                <a:alpha val="65000"/>
              </a:srgbClr>
            </a:outerShdw>
          </a:effectLst>
        </p:spPr>
      </p:pic>
      <p:pic>
        <p:nvPicPr>
          <p:cNvPr id="17" name="Picture 16"/>
          <p:cNvPicPr>
            <a:picLocks noChangeAspect="1"/>
          </p:cNvPicPr>
          <p:nvPr/>
        </p:nvPicPr>
        <p:blipFill rotWithShape="1">
          <a:blip r:embed="rId7"/>
          <a:srcRect l="47281" t="14244" r="25750" b="5751"/>
          <a:stretch/>
        </p:blipFill>
        <p:spPr>
          <a:xfrm>
            <a:off x="6423083" y="4038600"/>
            <a:ext cx="2547355" cy="2550404"/>
          </a:xfrm>
          <a:prstGeom prst="rect">
            <a:avLst/>
          </a:prstGeom>
          <a:ln>
            <a:noFill/>
          </a:ln>
          <a:effectLst>
            <a:outerShdw blurRad="292100" dist="139700" dir="2700000" algn="tl" rotWithShape="0">
              <a:srgbClr val="333333">
                <a:alpha val="65000"/>
              </a:srgbClr>
            </a:outerShdw>
          </a:effectLst>
        </p:spPr>
      </p:pic>
      <p:sp>
        <p:nvSpPr>
          <p:cNvPr id="18" name="Rectangle 17"/>
          <p:cNvSpPr/>
          <p:nvPr/>
        </p:nvSpPr>
        <p:spPr>
          <a:xfrm>
            <a:off x="5505450" y="1594009"/>
            <a:ext cx="3544331" cy="2215991"/>
          </a:xfrm>
          <a:prstGeom prst="rect">
            <a:avLst/>
          </a:prstGeom>
        </p:spPr>
        <p:txBody>
          <a:bodyPr wrap="square">
            <a:spAutoFit/>
          </a:bodyPr>
          <a:lstStyle/>
          <a:p>
            <a:pPr marL="231775" indent="-231775" algn="l">
              <a:spcAft>
                <a:spcPts val="600"/>
              </a:spcAft>
              <a:buFont typeface="Arial" pitchFamily="34" charset="0"/>
              <a:buChar char="•"/>
            </a:pPr>
            <a:r>
              <a:rPr lang="en-US" sz="1600" dirty="0"/>
              <a:t>White paper describing approaches for capacity building networks supported by others, e.g. UN, can work together</a:t>
            </a:r>
            <a:endParaRPr lang="en-US" sz="1600" dirty="0">
              <a:solidFill>
                <a:srgbClr val="002060"/>
              </a:solidFill>
              <a:latin typeface="+mj-lt"/>
              <a:cs typeface="Arial" panose="020B0604020202020204" pitchFamily="34" charset="0"/>
            </a:endParaRPr>
          </a:p>
          <a:p>
            <a:pPr marL="231775" indent="-231775" algn="l">
              <a:spcAft>
                <a:spcPts val="600"/>
              </a:spcAft>
              <a:buFont typeface="Arial" pitchFamily="34" charset="0"/>
              <a:buChar char="•"/>
            </a:pPr>
            <a:r>
              <a:rPr lang="en-US" sz="1600" dirty="0">
                <a:solidFill>
                  <a:srgbClr val="002060"/>
                </a:solidFill>
                <a:latin typeface="+mj-lt"/>
                <a:cs typeface="Arial" panose="020B0604020202020204" pitchFamily="34" charset="0"/>
              </a:rPr>
              <a:t>Completed &amp; s</a:t>
            </a:r>
            <a:r>
              <a:rPr lang="en-US" sz="1600" kern="0" dirty="0">
                <a:solidFill>
                  <a:srgbClr val="002060"/>
                </a:solidFill>
                <a:latin typeface="+mj-lt"/>
                <a:cs typeface="Arial" panose="020B0604020202020204" pitchFamily="34" charset="0"/>
              </a:rPr>
              <a:t>ubmitted to SIT</a:t>
            </a:r>
          </a:p>
          <a:p>
            <a:pPr marL="231775" indent="-231775" algn="l">
              <a:spcAft>
                <a:spcPts val="600"/>
              </a:spcAft>
              <a:buFont typeface="Arial" pitchFamily="34" charset="0"/>
              <a:buChar char="•"/>
            </a:pPr>
            <a:r>
              <a:rPr lang="en-US" sz="1600" dirty="0">
                <a:solidFill>
                  <a:srgbClr val="002060"/>
                </a:solidFill>
                <a:latin typeface="+mj-lt"/>
                <a:cs typeface="Arial" panose="020B0604020202020204" pitchFamily="34" charset="0"/>
              </a:rPr>
              <a:t>Submitted &amp; approved for peer-review publication in the </a:t>
            </a:r>
            <a:r>
              <a:rPr lang="en-US" sz="1600" i="1" dirty="0">
                <a:solidFill>
                  <a:srgbClr val="002060"/>
                </a:solidFill>
                <a:latin typeface="+mj-lt"/>
                <a:cs typeface="Arial" panose="020B0604020202020204" pitchFamily="34" charset="0"/>
              </a:rPr>
              <a:t>Journal of Space Policy</a:t>
            </a:r>
          </a:p>
        </p:txBody>
      </p:sp>
    </p:spTree>
    <p:extLst>
      <p:ext uri="{BB962C8B-B14F-4D97-AF65-F5344CB8AC3E}">
        <p14:creationId xmlns:p14="http://schemas.microsoft.com/office/powerpoint/2010/main" val="1612704564"/>
      </p:ext>
    </p:extLst>
  </p:cSld>
  <p:clrMapOvr>
    <a:masterClrMapping/>
  </p:clrMapOvr>
  <p:transition spd="med"/>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xmlns="" id="{BE2D9F1E-0357-F24A-BDD0-DD954DC215AC}"/>
              </a:ext>
            </a:extLst>
          </p:cNvPr>
          <p:cNvSpPr>
            <a:spLocks noGrp="1"/>
          </p:cNvSpPr>
          <p:nvPr>
            <p:ph type="sldNum" sz="quarter" idx="2"/>
          </p:nvPr>
        </p:nvSpPr>
        <p:spPr/>
        <p:txBody>
          <a:bodyPr/>
          <a:lstStyle/>
          <a:p>
            <a:pPr defTabSz="914400"/>
            <a:fld id="{86CB4B4D-7CA3-9044-876B-883B54F8677D}" type="slidenum">
              <a:rPr lang="uk-UA" smtClean="0"/>
              <a:pPr defTabSz="914400"/>
              <a:t>5</a:t>
            </a:fld>
            <a:endParaRPr lang="uk-UA" dirty="0"/>
          </a:p>
        </p:txBody>
      </p:sp>
      <p:sp>
        <p:nvSpPr>
          <p:cNvPr id="3" name="Content Placeholder 2">
            <a:extLst>
              <a:ext uri="{FF2B5EF4-FFF2-40B4-BE49-F238E27FC236}">
                <a16:creationId xmlns:a16="http://schemas.microsoft.com/office/drawing/2014/main" xmlns="" id="{0EA59182-9008-FF4C-97EB-CF4B82922312}"/>
              </a:ext>
            </a:extLst>
          </p:cNvPr>
          <p:cNvSpPr>
            <a:spLocks noGrp="1"/>
          </p:cNvSpPr>
          <p:nvPr>
            <p:ph sz="quarter" idx="10"/>
          </p:nvPr>
        </p:nvSpPr>
        <p:spPr>
          <a:xfrm>
            <a:off x="76200" y="1219200"/>
            <a:ext cx="8991599" cy="5638800"/>
          </a:xfrm>
        </p:spPr>
        <p:txBody>
          <a:bodyPr/>
          <a:lstStyle/>
          <a:p>
            <a:pPr marL="0" indent="0">
              <a:buNone/>
            </a:pPr>
            <a:r>
              <a:rPr lang="en-US" dirty="0"/>
              <a:t>17 deliverables: </a:t>
            </a:r>
            <a:r>
              <a:rPr lang="en-US" dirty="0">
                <a:solidFill>
                  <a:srgbClr val="00B050"/>
                </a:solidFill>
              </a:rPr>
              <a:t>13 in 2019, </a:t>
            </a:r>
            <a:r>
              <a:rPr lang="en-US" dirty="0">
                <a:solidFill>
                  <a:srgbClr val="00B0F0"/>
                </a:solidFill>
              </a:rPr>
              <a:t>4 in 2020, </a:t>
            </a:r>
            <a:r>
              <a:rPr lang="en-US" dirty="0">
                <a:solidFill>
                  <a:srgbClr val="C00000"/>
                </a:solidFill>
              </a:rPr>
              <a:t>* new this year</a:t>
            </a:r>
          </a:p>
          <a:p>
            <a:pPr marL="230188" indent="-230188"/>
            <a:endParaRPr lang="en-US" sz="1100" b="1" dirty="0"/>
          </a:p>
          <a:p>
            <a:pPr marL="230188" indent="-230188"/>
            <a:r>
              <a:rPr lang="en-US" sz="1800" b="1" dirty="0"/>
              <a:t>Global Activities</a:t>
            </a:r>
            <a:r>
              <a:rPr lang="en-US" sz="1800" dirty="0"/>
              <a:t> </a:t>
            </a:r>
          </a:p>
          <a:p>
            <a:pPr marL="573088" lvl="1" indent="-231775"/>
            <a:r>
              <a:rPr lang="en-US" sz="1600" dirty="0"/>
              <a:t>CB-</a:t>
            </a:r>
            <a:r>
              <a:rPr lang="en-US" sz="1600" dirty="0">
                <a:solidFill>
                  <a:schemeClr val="bg1">
                    <a:lumMod val="50000"/>
                  </a:schemeClr>
                </a:solidFill>
              </a:rPr>
              <a:t>28</a:t>
            </a:r>
            <a:r>
              <a:rPr lang="en-US" sz="1600" dirty="0"/>
              <a:t>, 30, 31: </a:t>
            </a:r>
            <a:r>
              <a:rPr lang="en-US" sz="1600" dirty="0">
                <a:solidFill>
                  <a:schemeClr val="bg1">
                    <a:lumMod val="50000"/>
                  </a:schemeClr>
                </a:solidFill>
              </a:rPr>
              <a:t>MOOCs on Radar Backscatter (Q1 2019: Available Sep 2019)</a:t>
            </a:r>
            <a:r>
              <a:rPr lang="en-US" sz="1600" dirty="0"/>
              <a:t>, SAR applications (</a:t>
            </a:r>
            <a:r>
              <a:rPr lang="en-US" sz="1600" dirty="0">
                <a:solidFill>
                  <a:srgbClr val="00B050"/>
                </a:solidFill>
              </a:rPr>
              <a:t>Q4 2019: Will go online Nov. 2019</a:t>
            </a:r>
            <a:r>
              <a:rPr lang="en-US" sz="1600" dirty="0"/>
              <a:t>), LCLUC (</a:t>
            </a:r>
            <a:r>
              <a:rPr lang="en-US" sz="1600" dirty="0">
                <a:solidFill>
                  <a:srgbClr val="00B050"/>
                </a:solidFill>
              </a:rPr>
              <a:t>Q4 2019: delayed</a:t>
            </a:r>
            <a:r>
              <a:rPr lang="en-US" sz="1600" dirty="0"/>
              <a:t>)</a:t>
            </a:r>
          </a:p>
          <a:p>
            <a:pPr marL="573088" lvl="1" indent="-231775"/>
            <a:r>
              <a:rPr lang="en-US" sz="1600" dirty="0"/>
              <a:t>CB-29: Webinar series on multiple topics, e.g. GEOGLAM, </a:t>
            </a:r>
            <a:r>
              <a:rPr lang="en-US" sz="1600" dirty="0">
                <a:solidFill>
                  <a:schemeClr val="tx2"/>
                </a:solidFill>
              </a:rPr>
              <a:t>Hyperspectral Remote Sensing and </a:t>
            </a:r>
            <a:r>
              <a:rPr lang="en-US" sz="1600" dirty="0">
                <a:solidFill>
                  <a:schemeClr val="bg1">
                    <a:lumMod val="50000"/>
                  </a:schemeClr>
                </a:solidFill>
              </a:rPr>
              <a:t>disasters</a:t>
            </a:r>
            <a:r>
              <a:rPr lang="en-US" sz="1600" dirty="0">
                <a:solidFill>
                  <a:schemeClr val="bg1">
                    <a:lumMod val="75000"/>
                  </a:schemeClr>
                </a:solidFill>
              </a:rPr>
              <a:t> </a:t>
            </a:r>
            <a:r>
              <a:rPr lang="en-US" sz="1600" dirty="0"/>
              <a:t>(</a:t>
            </a:r>
            <a:r>
              <a:rPr lang="en-US" sz="1600" dirty="0">
                <a:solidFill>
                  <a:srgbClr val="00B050"/>
                </a:solidFill>
              </a:rPr>
              <a:t>Q4 2019</a:t>
            </a:r>
            <a:r>
              <a:rPr lang="en-US" sz="1600" dirty="0"/>
              <a:t>), LCLUC (</a:t>
            </a:r>
            <a:r>
              <a:rPr lang="en-US" sz="1600" dirty="0">
                <a:solidFill>
                  <a:srgbClr val="00B0F0"/>
                </a:solidFill>
              </a:rPr>
              <a:t>Q3 2020</a:t>
            </a:r>
            <a:r>
              <a:rPr lang="en-US" sz="1600" dirty="0"/>
              <a:t>)</a:t>
            </a:r>
          </a:p>
          <a:p>
            <a:pPr marL="230188" indent="-230188">
              <a:spcBef>
                <a:spcPts val="1800"/>
              </a:spcBef>
            </a:pPr>
            <a:r>
              <a:rPr lang="en-US" sz="1800" b="1" dirty="0"/>
              <a:t>Regional Activities – Training in GEO Regions</a:t>
            </a:r>
          </a:p>
          <a:p>
            <a:pPr marL="573088" lvl="1" indent="-231775"/>
            <a:r>
              <a:rPr lang="en-US" sz="1600" dirty="0">
                <a:solidFill>
                  <a:schemeClr val="bg1">
                    <a:lumMod val="50000"/>
                  </a:schemeClr>
                </a:solidFill>
              </a:rPr>
              <a:t>CB-35, 36: </a:t>
            </a:r>
            <a:r>
              <a:rPr lang="en-US" sz="1600" dirty="0" err="1">
                <a:solidFill>
                  <a:schemeClr val="bg1">
                    <a:lumMod val="50000"/>
                  </a:schemeClr>
                </a:solidFill>
              </a:rPr>
              <a:t>AmeriGEO</a:t>
            </a:r>
            <a:r>
              <a:rPr lang="en-US" sz="1600" dirty="0">
                <a:solidFill>
                  <a:schemeClr val="bg1">
                    <a:lumMod val="50000"/>
                  </a:schemeClr>
                </a:solidFill>
              </a:rPr>
              <a:t> (Q3 2019: completed), </a:t>
            </a:r>
            <a:r>
              <a:rPr lang="en-US" sz="1600" dirty="0" err="1">
                <a:solidFill>
                  <a:schemeClr val="bg1">
                    <a:lumMod val="50000"/>
                  </a:schemeClr>
                </a:solidFill>
              </a:rPr>
              <a:t>AfriGEOSS</a:t>
            </a:r>
            <a:r>
              <a:rPr lang="en-US" sz="1600" dirty="0">
                <a:solidFill>
                  <a:schemeClr val="bg1">
                    <a:lumMod val="50000"/>
                  </a:schemeClr>
                </a:solidFill>
              </a:rPr>
              <a:t> (Q3 2019: completed)</a:t>
            </a:r>
          </a:p>
          <a:p>
            <a:pPr marL="573088" lvl="1" indent="-231775"/>
            <a:r>
              <a:rPr lang="en-US" sz="1600" dirty="0"/>
              <a:t>CB-27: AOGEOSS </a:t>
            </a:r>
            <a:r>
              <a:rPr lang="en-US" sz="1600" dirty="0">
                <a:solidFill>
                  <a:srgbClr val="00B0F0"/>
                </a:solidFill>
              </a:rPr>
              <a:t>(Q4 2020)</a:t>
            </a:r>
          </a:p>
          <a:p>
            <a:pPr marL="573088" lvl="1" indent="-231775"/>
            <a:r>
              <a:rPr lang="en-US" sz="1600" dirty="0"/>
              <a:t>CB-32: Regional hands-on training in land cover land use change: </a:t>
            </a:r>
            <a:r>
              <a:rPr lang="en-US" sz="1600" dirty="0">
                <a:solidFill>
                  <a:schemeClr val="bg1">
                    <a:lumMod val="50000"/>
                  </a:schemeClr>
                </a:solidFill>
              </a:rPr>
              <a:t>Malaysia (Q3 2019: July 2019)</a:t>
            </a:r>
            <a:r>
              <a:rPr lang="en-US" sz="1600" dirty="0"/>
              <a:t>, Thailand (</a:t>
            </a:r>
            <a:r>
              <a:rPr lang="en-US" sz="1600" dirty="0">
                <a:solidFill>
                  <a:srgbClr val="00B050"/>
                </a:solidFill>
              </a:rPr>
              <a:t>Q4 2019</a:t>
            </a:r>
            <a:r>
              <a:rPr lang="en-US" sz="1600" dirty="0"/>
              <a:t>)</a:t>
            </a:r>
          </a:p>
          <a:p>
            <a:pPr marL="230188" indent="-230188">
              <a:spcBef>
                <a:spcPts val="1800"/>
              </a:spcBef>
            </a:pPr>
            <a:r>
              <a:rPr lang="en-US" sz="1800" b="1" dirty="0"/>
              <a:t>National In-person Training </a:t>
            </a:r>
            <a:r>
              <a:rPr lang="en-US" sz="1800" dirty="0">
                <a:solidFill>
                  <a:srgbClr val="C00000"/>
                </a:solidFill>
              </a:rPr>
              <a:t>*</a:t>
            </a:r>
            <a:endParaRPr lang="en-US" sz="1800" b="1" dirty="0"/>
          </a:p>
          <a:p>
            <a:pPr marL="573088" lvl="1" indent="-231775"/>
            <a:r>
              <a:rPr lang="en-US" sz="1600" dirty="0"/>
              <a:t>CB-33: SAR &amp; EO data training for VNSC Chair Initiative (</a:t>
            </a:r>
            <a:r>
              <a:rPr lang="en-US" sz="1600" dirty="0">
                <a:solidFill>
                  <a:srgbClr val="00B050"/>
                </a:solidFill>
              </a:rPr>
              <a:t>Q3: completed 1 of 2 workshops</a:t>
            </a:r>
            <a:r>
              <a:rPr lang="en-US" sz="1600" dirty="0"/>
              <a:t>)</a:t>
            </a:r>
          </a:p>
          <a:p>
            <a:pPr marL="573088" lvl="1" indent="-231775"/>
            <a:r>
              <a:rPr lang="en-US" sz="1600" dirty="0">
                <a:solidFill>
                  <a:schemeClr val="bg1">
                    <a:lumMod val="50000"/>
                  </a:schemeClr>
                </a:solidFill>
              </a:rPr>
              <a:t>CB-39: hands-on training on forest monitoring &amp; Orfeo Tool Box for AEM (Q1: completed)</a:t>
            </a:r>
          </a:p>
          <a:p>
            <a:pPr marL="573088" lvl="1" indent="-231775"/>
            <a:r>
              <a:rPr lang="en-US" sz="1600" dirty="0">
                <a:solidFill>
                  <a:schemeClr val="bg1">
                    <a:lumMod val="50000"/>
                  </a:schemeClr>
                </a:solidFill>
              </a:rPr>
              <a:t>CB-40: hands-on training on flood monitoring for Vietnam School of Earth Observation (Q3: completed)</a:t>
            </a:r>
            <a:endParaRPr lang="en-US" sz="1800" dirty="0">
              <a:solidFill>
                <a:schemeClr val="bg1">
                  <a:lumMod val="50000"/>
                </a:schemeClr>
              </a:solidFill>
            </a:endParaRPr>
          </a:p>
          <a:p>
            <a:pPr marL="573088" indent="-231775">
              <a:buNone/>
            </a:pPr>
            <a:endParaRPr lang="en-AU" dirty="0"/>
          </a:p>
        </p:txBody>
      </p:sp>
      <p:sp>
        <p:nvSpPr>
          <p:cNvPr id="4" name="Content Placeholder 3">
            <a:extLst>
              <a:ext uri="{FF2B5EF4-FFF2-40B4-BE49-F238E27FC236}">
                <a16:creationId xmlns:a16="http://schemas.microsoft.com/office/drawing/2014/main" xmlns="" id="{78B163B6-507E-8640-AEF5-099E562E0219}"/>
              </a:ext>
            </a:extLst>
          </p:cNvPr>
          <p:cNvSpPr>
            <a:spLocks noGrp="1"/>
          </p:cNvSpPr>
          <p:nvPr>
            <p:ph sz="quarter" idx="11"/>
          </p:nvPr>
        </p:nvSpPr>
        <p:spPr>
          <a:xfrm>
            <a:off x="1752600" y="304800"/>
            <a:ext cx="6019800" cy="533400"/>
          </a:xfrm>
        </p:spPr>
        <p:txBody>
          <a:bodyPr/>
          <a:lstStyle/>
          <a:p>
            <a:pPr algn="ctr"/>
            <a:r>
              <a:rPr lang="en-US" sz="2800" dirty="0"/>
              <a:t>WGCapD</a:t>
            </a:r>
            <a:r>
              <a:rPr lang="en-US" dirty="0"/>
              <a:t> </a:t>
            </a:r>
            <a:r>
              <a:rPr lang="en-US" sz="2800" dirty="0"/>
              <a:t>Work Plan</a:t>
            </a:r>
            <a:r>
              <a:rPr lang="en-US" dirty="0"/>
              <a:t> 2019-2021</a:t>
            </a:r>
            <a:endParaRPr lang="en-US" sz="2800" dirty="0"/>
          </a:p>
        </p:txBody>
      </p:sp>
      <p:sp>
        <p:nvSpPr>
          <p:cNvPr id="5" name="Rectangle 4"/>
          <p:cNvSpPr/>
          <p:nvPr/>
        </p:nvSpPr>
        <p:spPr>
          <a:xfrm>
            <a:off x="7266544" y="1295400"/>
            <a:ext cx="1658381" cy="369332"/>
          </a:xfrm>
          <a:prstGeom prst="rect">
            <a:avLst/>
          </a:prstGeom>
          <a:ln>
            <a:solidFill>
              <a:schemeClr val="bg1">
                <a:lumMod val="50000"/>
              </a:schemeClr>
            </a:solidFill>
          </a:ln>
        </p:spPr>
        <p:txBody>
          <a:bodyPr wrap="square">
            <a:spAutoFit/>
          </a:bodyPr>
          <a:lstStyle/>
          <a:p>
            <a:pPr algn="ctr">
              <a:spcAft>
                <a:spcPts val="600"/>
              </a:spcAft>
            </a:pPr>
            <a:r>
              <a:rPr lang="en-US" dirty="0">
                <a:solidFill>
                  <a:schemeClr val="bg1">
                    <a:lumMod val="50000"/>
                  </a:schemeClr>
                </a:solidFill>
                <a:latin typeface="+mj-lt"/>
                <a:cs typeface="Arial" panose="020B0604020202020204" pitchFamily="34" charset="0"/>
              </a:rPr>
              <a:t>COMPLETED</a:t>
            </a:r>
          </a:p>
        </p:txBody>
      </p:sp>
    </p:spTree>
    <p:extLst>
      <p:ext uri="{BB962C8B-B14F-4D97-AF65-F5344CB8AC3E}">
        <p14:creationId xmlns:p14="http://schemas.microsoft.com/office/powerpoint/2010/main" val="1334498361"/>
      </p:ext>
    </p:extLst>
  </p:cSld>
  <p:clrMapOvr>
    <a:masterClrMapping/>
  </p:clrMapOvr>
  <p:transition spd="med"/>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xmlns="" id="{BE2D9F1E-0357-F24A-BDD0-DD954DC215AC}"/>
              </a:ext>
            </a:extLst>
          </p:cNvPr>
          <p:cNvSpPr>
            <a:spLocks noGrp="1"/>
          </p:cNvSpPr>
          <p:nvPr>
            <p:ph type="sldNum" sz="quarter" idx="2"/>
          </p:nvPr>
        </p:nvSpPr>
        <p:spPr/>
        <p:txBody>
          <a:bodyPr/>
          <a:lstStyle/>
          <a:p>
            <a:pPr defTabSz="914400"/>
            <a:fld id="{86CB4B4D-7CA3-9044-876B-883B54F8677D}" type="slidenum">
              <a:rPr lang="uk-UA" smtClean="0"/>
              <a:pPr defTabSz="914400"/>
              <a:t>6</a:t>
            </a:fld>
            <a:endParaRPr lang="uk-UA" dirty="0"/>
          </a:p>
        </p:txBody>
      </p:sp>
      <p:sp>
        <p:nvSpPr>
          <p:cNvPr id="3" name="Content Placeholder 2">
            <a:extLst>
              <a:ext uri="{FF2B5EF4-FFF2-40B4-BE49-F238E27FC236}">
                <a16:creationId xmlns:a16="http://schemas.microsoft.com/office/drawing/2014/main" xmlns="" id="{0EA59182-9008-FF4C-97EB-CF4B82922312}"/>
              </a:ext>
            </a:extLst>
          </p:cNvPr>
          <p:cNvSpPr>
            <a:spLocks noGrp="1"/>
          </p:cNvSpPr>
          <p:nvPr>
            <p:ph sz="quarter" idx="10"/>
          </p:nvPr>
        </p:nvSpPr>
        <p:spPr>
          <a:xfrm>
            <a:off x="76200" y="1219200"/>
            <a:ext cx="8991600" cy="5638800"/>
          </a:xfrm>
        </p:spPr>
        <p:txBody>
          <a:bodyPr/>
          <a:lstStyle/>
          <a:p>
            <a:pPr marL="0" indent="0">
              <a:buNone/>
            </a:pPr>
            <a:r>
              <a:rPr lang="en-US" dirty="0"/>
              <a:t>17 deliverables: </a:t>
            </a:r>
            <a:r>
              <a:rPr lang="en-US" dirty="0">
                <a:solidFill>
                  <a:srgbClr val="00B050"/>
                </a:solidFill>
              </a:rPr>
              <a:t>13 in 2019, </a:t>
            </a:r>
            <a:r>
              <a:rPr lang="en-US" dirty="0">
                <a:solidFill>
                  <a:srgbClr val="00B0F0"/>
                </a:solidFill>
              </a:rPr>
              <a:t>4 in 2020; </a:t>
            </a:r>
            <a:r>
              <a:rPr lang="en-US" dirty="0">
                <a:solidFill>
                  <a:srgbClr val="C00000"/>
                </a:solidFill>
              </a:rPr>
              <a:t>* new this year</a:t>
            </a:r>
            <a:endParaRPr lang="en-US" b="1" dirty="0">
              <a:solidFill>
                <a:srgbClr val="00B050"/>
              </a:solidFill>
            </a:endParaRPr>
          </a:p>
          <a:p>
            <a:pPr marL="284163" indent="-249238">
              <a:spcBef>
                <a:spcPts val="0"/>
              </a:spcBef>
            </a:pPr>
            <a:endParaRPr lang="en-US" sz="1800" b="1" dirty="0"/>
          </a:p>
          <a:p>
            <a:pPr marL="284163" indent="-249238">
              <a:spcBef>
                <a:spcPts val="0"/>
              </a:spcBef>
            </a:pPr>
            <a:r>
              <a:rPr lang="en-US" sz="1800" b="1" dirty="0"/>
              <a:t>CB Infrastructure </a:t>
            </a:r>
          </a:p>
          <a:p>
            <a:pPr marL="682625" lvl="1" indent="-311150"/>
            <a:r>
              <a:rPr lang="en-US" sz="1600" dirty="0"/>
              <a:t>CB-21: portal-based access to CB and training resources (</a:t>
            </a:r>
            <a:r>
              <a:rPr lang="en-US" sz="1600" dirty="0">
                <a:solidFill>
                  <a:srgbClr val="00B0F0"/>
                </a:solidFill>
              </a:rPr>
              <a:t>Q4 2020</a:t>
            </a:r>
            <a:r>
              <a:rPr lang="en-US" sz="1600" dirty="0"/>
              <a:t>)</a:t>
            </a:r>
          </a:p>
          <a:p>
            <a:pPr marL="682625" lvl="1" indent="-311150"/>
            <a:r>
              <a:rPr lang="en-US" sz="1600" dirty="0">
                <a:solidFill>
                  <a:schemeClr val="bg1">
                    <a:lumMod val="50000"/>
                  </a:schemeClr>
                </a:solidFill>
              </a:rPr>
              <a:t>Training Calendar pilot (completed in Q3 2019) </a:t>
            </a:r>
          </a:p>
          <a:p>
            <a:pPr marL="284163" indent="-249238">
              <a:spcBef>
                <a:spcPts val="1800"/>
              </a:spcBef>
            </a:pPr>
            <a:r>
              <a:rPr lang="en-US" sz="1800" b="1" dirty="0"/>
              <a:t>CB Training Materials </a:t>
            </a:r>
            <a:r>
              <a:rPr lang="en-US" sz="1800" dirty="0">
                <a:solidFill>
                  <a:srgbClr val="C00000"/>
                </a:solidFill>
              </a:rPr>
              <a:t>*</a:t>
            </a:r>
            <a:endParaRPr lang="en-US" sz="1800" b="1" dirty="0"/>
          </a:p>
          <a:p>
            <a:pPr marL="682625" lvl="1" indent="-311150"/>
            <a:r>
              <a:rPr lang="en-US" sz="1600" dirty="0"/>
              <a:t>CB-38: hyperspectral training resources on line (</a:t>
            </a:r>
            <a:r>
              <a:rPr lang="en-US" sz="1600" dirty="0">
                <a:solidFill>
                  <a:srgbClr val="00B0F0"/>
                </a:solidFill>
              </a:rPr>
              <a:t>Q2 2020</a:t>
            </a:r>
            <a:r>
              <a:rPr lang="en-US" sz="1600" dirty="0"/>
              <a:t>)</a:t>
            </a:r>
          </a:p>
          <a:p>
            <a:pPr marL="284163" indent="-249238">
              <a:spcBef>
                <a:spcPts val="1800"/>
              </a:spcBef>
            </a:pPr>
            <a:r>
              <a:rPr lang="en-US" sz="1800" b="1" dirty="0"/>
              <a:t>WG Collaborations</a:t>
            </a:r>
          </a:p>
          <a:p>
            <a:pPr marL="682625" lvl="1" indent="-311150"/>
            <a:r>
              <a:rPr lang="en-US" sz="1600" dirty="0">
                <a:solidFill>
                  <a:schemeClr val="bg1">
                    <a:lumMod val="50000"/>
                  </a:schemeClr>
                </a:solidFill>
              </a:rPr>
              <a:t>CB-41: with SDG AHT, promote use of EO for SDG’s (Q3 2019)</a:t>
            </a:r>
          </a:p>
          <a:p>
            <a:pPr marL="1082675" lvl="2" indent="-311150"/>
            <a:r>
              <a:rPr lang="en-US" sz="1600" dirty="0">
                <a:solidFill>
                  <a:schemeClr val="bg1">
                    <a:lumMod val="50000"/>
                  </a:schemeClr>
                </a:solidFill>
              </a:rPr>
              <a:t>Hands-on with </a:t>
            </a:r>
            <a:r>
              <a:rPr lang="en-US" sz="1600" dirty="0" err="1">
                <a:solidFill>
                  <a:schemeClr val="bg1">
                    <a:lumMod val="50000"/>
                  </a:schemeClr>
                </a:solidFill>
              </a:rPr>
              <a:t>AmeriGEO</a:t>
            </a:r>
            <a:r>
              <a:rPr lang="en-US" sz="1600" dirty="0">
                <a:solidFill>
                  <a:schemeClr val="bg1">
                    <a:lumMod val="50000"/>
                  </a:schemeClr>
                </a:solidFill>
              </a:rPr>
              <a:t> Week on SDG 6.6.1/6.3.2 </a:t>
            </a:r>
          </a:p>
          <a:p>
            <a:pPr marL="682625" lvl="1" indent="-311150"/>
            <a:r>
              <a:rPr lang="en-US" sz="1600" dirty="0">
                <a:solidFill>
                  <a:schemeClr val="bg1">
                    <a:lumMod val="50000"/>
                  </a:schemeClr>
                </a:solidFill>
              </a:rPr>
              <a:t>FDA-5: FDA´s awareness building and outreach (Q3: completed)</a:t>
            </a:r>
          </a:p>
          <a:p>
            <a:pPr marL="284163" indent="-249238">
              <a:spcBef>
                <a:spcPts val="1800"/>
              </a:spcBef>
            </a:pPr>
            <a:r>
              <a:rPr lang="en-US" sz="1800" b="1" dirty="0"/>
              <a:t>Broader CB Collaborations</a:t>
            </a:r>
          </a:p>
          <a:p>
            <a:pPr marL="682625" lvl="1" indent="-311150"/>
            <a:r>
              <a:rPr lang="en-US" sz="1600" dirty="0">
                <a:solidFill>
                  <a:schemeClr val="bg1">
                    <a:lumMod val="50000"/>
                  </a:schemeClr>
                </a:solidFill>
              </a:rPr>
              <a:t>CB-37: White paper describing how CB networks, e.g. UN’s, can work together with WGCapD (Q2 – completed; provided to SIT; submitted &amp; accepted for peer-review publication)</a:t>
            </a:r>
          </a:p>
          <a:p>
            <a:pPr marL="0" indent="0">
              <a:buNone/>
            </a:pPr>
            <a:endParaRPr lang="en-AU" sz="1600" dirty="0"/>
          </a:p>
        </p:txBody>
      </p:sp>
      <p:sp>
        <p:nvSpPr>
          <p:cNvPr id="4" name="Content Placeholder 3">
            <a:extLst>
              <a:ext uri="{FF2B5EF4-FFF2-40B4-BE49-F238E27FC236}">
                <a16:creationId xmlns:a16="http://schemas.microsoft.com/office/drawing/2014/main" xmlns="" id="{78B163B6-507E-8640-AEF5-099E562E0219}"/>
              </a:ext>
            </a:extLst>
          </p:cNvPr>
          <p:cNvSpPr>
            <a:spLocks noGrp="1"/>
          </p:cNvSpPr>
          <p:nvPr>
            <p:ph sz="quarter" idx="11"/>
          </p:nvPr>
        </p:nvSpPr>
        <p:spPr>
          <a:xfrm>
            <a:off x="1752600" y="228600"/>
            <a:ext cx="6019800" cy="533400"/>
          </a:xfrm>
        </p:spPr>
        <p:txBody>
          <a:bodyPr/>
          <a:lstStyle/>
          <a:p>
            <a:r>
              <a:rPr lang="en-US" dirty="0" err="1"/>
              <a:t>WGCapD</a:t>
            </a:r>
            <a:r>
              <a:rPr lang="en-US" dirty="0"/>
              <a:t> work plan 2019-21</a:t>
            </a:r>
          </a:p>
        </p:txBody>
      </p:sp>
      <p:sp>
        <p:nvSpPr>
          <p:cNvPr id="5" name="Rectangle 4"/>
          <p:cNvSpPr/>
          <p:nvPr/>
        </p:nvSpPr>
        <p:spPr>
          <a:xfrm>
            <a:off x="7266544" y="1295400"/>
            <a:ext cx="1658381" cy="369332"/>
          </a:xfrm>
          <a:prstGeom prst="rect">
            <a:avLst/>
          </a:prstGeom>
          <a:ln>
            <a:solidFill>
              <a:schemeClr val="bg1">
                <a:lumMod val="50000"/>
              </a:schemeClr>
            </a:solidFill>
          </a:ln>
        </p:spPr>
        <p:txBody>
          <a:bodyPr wrap="square">
            <a:spAutoFit/>
          </a:bodyPr>
          <a:lstStyle/>
          <a:p>
            <a:pPr algn="ctr">
              <a:spcAft>
                <a:spcPts val="600"/>
              </a:spcAft>
            </a:pPr>
            <a:r>
              <a:rPr lang="en-US" dirty="0">
                <a:solidFill>
                  <a:schemeClr val="bg1">
                    <a:lumMod val="50000"/>
                  </a:schemeClr>
                </a:solidFill>
                <a:latin typeface="+mj-lt"/>
                <a:cs typeface="Arial" panose="020B0604020202020204" pitchFamily="34" charset="0"/>
              </a:rPr>
              <a:t>COMPLETED</a:t>
            </a:r>
          </a:p>
        </p:txBody>
      </p:sp>
    </p:spTree>
    <p:extLst>
      <p:ext uri="{BB962C8B-B14F-4D97-AF65-F5344CB8AC3E}">
        <p14:creationId xmlns:p14="http://schemas.microsoft.com/office/powerpoint/2010/main" val="1474506475"/>
      </p:ext>
    </p:extLst>
  </p:cSld>
  <p:clrMapOvr>
    <a:masterClrMapping/>
  </p:clrMapOvr>
  <p:transition spd="med"/>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xmlns="" id="{D453AF81-376A-8E4E-A603-3DD314AD21C2}"/>
              </a:ext>
            </a:extLst>
          </p:cNvPr>
          <p:cNvSpPr>
            <a:spLocks noGrp="1"/>
          </p:cNvSpPr>
          <p:nvPr>
            <p:ph type="sldNum" sz="quarter" idx="2"/>
          </p:nvPr>
        </p:nvSpPr>
        <p:spPr/>
        <p:txBody>
          <a:bodyPr/>
          <a:lstStyle/>
          <a:p>
            <a:pPr defTabSz="914400"/>
            <a:fld id="{86CB4B4D-7CA3-9044-876B-883B54F8677D}" type="slidenum">
              <a:rPr lang="uk-UA" smtClean="0"/>
              <a:pPr defTabSz="914400"/>
              <a:t>7</a:t>
            </a:fld>
            <a:endParaRPr lang="uk-UA" dirty="0"/>
          </a:p>
        </p:txBody>
      </p:sp>
      <p:sp>
        <p:nvSpPr>
          <p:cNvPr id="3" name="Content Placeholder 2">
            <a:extLst>
              <a:ext uri="{FF2B5EF4-FFF2-40B4-BE49-F238E27FC236}">
                <a16:creationId xmlns:a16="http://schemas.microsoft.com/office/drawing/2014/main" xmlns="" id="{1C7843E8-469A-D642-96A3-6FA6233023C1}"/>
              </a:ext>
            </a:extLst>
          </p:cNvPr>
          <p:cNvSpPr>
            <a:spLocks noGrp="1"/>
          </p:cNvSpPr>
          <p:nvPr>
            <p:ph sz="quarter" idx="10"/>
          </p:nvPr>
        </p:nvSpPr>
        <p:spPr>
          <a:xfrm>
            <a:off x="90854" y="1295400"/>
            <a:ext cx="8991600" cy="5257800"/>
          </a:xfrm>
        </p:spPr>
        <p:txBody>
          <a:bodyPr/>
          <a:lstStyle/>
          <a:p>
            <a:r>
              <a:rPr lang="en-AU" dirty="0"/>
              <a:t>Active Agencies in WGCapD:</a:t>
            </a:r>
          </a:p>
          <a:p>
            <a:pPr lvl="1"/>
            <a:r>
              <a:rPr lang="en-AU" sz="1800" dirty="0" err="1"/>
              <a:t>WGCapD</a:t>
            </a:r>
            <a:r>
              <a:rPr lang="en-AU" sz="1800" dirty="0"/>
              <a:t> Core has 13 Deliverables due this year: CNES, DLR, ESA, INPE, ISRO, NASA, VNSC</a:t>
            </a:r>
          </a:p>
          <a:p>
            <a:pPr lvl="1"/>
            <a:r>
              <a:rPr lang="en-AU" sz="1800" dirty="0"/>
              <a:t>Annual meeting held in India and virtual participation also included: SANSA, UK’s National </a:t>
            </a:r>
            <a:r>
              <a:rPr lang="en-AU" sz="1800" dirty="0" err="1"/>
              <a:t>Center</a:t>
            </a:r>
            <a:r>
              <a:rPr lang="en-AU" sz="1800" dirty="0"/>
              <a:t> for Earth Observation (UK NCEO), CRECTEALC, GODAN, GEO Sec CD Coordinator, </a:t>
            </a:r>
            <a:r>
              <a:rPr lang="en-AU" sz="1800" dirty="0" err="1"/>
              <a:t>AfriGEO</a:t>
            </a:r>
            <a:r>
              <a:rPr lang="en-AU" sz="1800" dirty="0"/>
              <a:t>, </a:t>
            </a:r>
            <a:r>
              <a:rPr lang="en-AU" sz="1800" dirty="0" err="1"/>
              <a:t>AmeriGEO</a:t>
            </a:r>
            <a:r>
              <a:rPr lang="en-AU" sz="1800" dirty="0"/>
              <a:t>, </a:t>
            </a:r>
            <a:r>
              <a:rPr lang="en-AU" sz="1800" dirty="0" err="1"/>
              <a:t>VLab</a:t>
            </a:r>
            <a:endParaRPr lang="en-AU" sz="1800" dirty="0"/>
          </a:p>
          <a:p>
            <a:pPr lvl="1"/>
            <a:r>
              <a:rPr lang="en-AU" sz="1800" dirty="0"/>
              <a:t>ROSCOSMOS has sent a letter to formally join CEOS </a:t>
            </a:r>
            <a:r>
              <a:rPr lang="en-AU" sz="1800" dirty="0" err="1"/>
              <a:t>WGCapD</a:t>
            </a:r>
            <a:r>
              <a:rPr lang="en-AU" sz="1800" dirty="0"/>
              <a:t> and identified members</a:t>
            </a:r>
          </a:p>
          <a:p>
            <a:pPr>
              <a:spcBef>
                <a:spcPts val="1200"/>
              </a:spcBef>
            </a:pPr>
            <a:r>
              <a:rPr lang="en-AU" dirty="0"/>
              <a:t>Future Leadership rotation:</a:t>
            </a:r>
          </a:p>
          <a:p>
            <a:pPr lvl="1"/>
            <a:r>
              <a:rPr lang="en-AU" sz="1800" dirty="0"/>
              <a:t>Current: </a:t>
            </a:r>
            <a:r>
              <a:rPr lang="en-AU" sz="1800" dirty="0" err="1"/>
              <a:t>Dr.</a:t>
            </a:r>
            <a:r>
              <a:rPr lang="en-AU" sz="1800" dirty="0"/>
              <a:t> Prakash Chauhan, ISRO (Chair) and </a:t>
            </a:r>
            <a:r>
              <a:rPr lang="en-AU" sz="1800" dirty="0" err="1"/>
              <a:t>Dr.</a:t>
            </a:r>
            <a:r>
              <a:rPr lang="en-AU" sz="1800" dirty="0"/>
              <a:t> Nancy D. Searby, NASA (Vice Chair)</a:t>
            </a:r>
          </a:p>
          <a:p>
            <a:pPr lvl="1"/>
            <a:r>
              <a:rPr lang="en-AU" sz="1800" dirty="0"/>
              <a:t>2019-2021: </a:t>
            </a:r>
            <a:r>
              <a:rPr lang="en-AU" sz="1800" dirty="0" err="1"/>
              <a:t>Dr.</a:t>
            </a:r>
            <a:r>
              <a:rPr lang="en-AU" sz="1800" dirty="0"/>
              <a:t> Nancy D. Searby, NASA (Chair) and </a:t>
            </a:r>
            <a:r>
              <a:rPr lang="en-AU" sz="1800" dirty="0" err="1"/>
              <a:t>Dr.</a:t>
            </a:r>
            <a:r>
              <a:rPr lang="en-AU" sz="1800" dirty="0"/>
              <a:t> Pham </a:t>
            </a:r>
            <a:r>
              <a:rPr lang="en-AU" sz="1800" dirty="0" err="1"/>
              <a:t>Thi</a:t>
            </a:r>
            <a:r>
              <a:rPr lang="en-AU" sz="1800" dirty="0"/>
              <a:t> Mai Thy, VNSC (Vice Chair) </a:t>
            </a:r>
            <a:endParaRPr lang="en-AU" dirty="0"/>
          </a:p>
          <a:p>
            <a:pPr>
              <a:spcBef>
                <a:spcPts val="1200"/>
              </a:spcBef>
            </a:pPr>
            <a:r>
              <a:rPr lang="en-US" dirty="0"/>
              <a:t>Status &amp; Outlook: </a:t>
            </a:r>
          </a:p>
          <a:p>
            <a:pPr lvl="1"/>
            <a:r>
              <a:rPr lang="en-US" sz="1800" dirty="0"/>
              <a:t>We have a well-engaged core group and are growing</a:t>
            </a:r>
            <a:endParaRPr lang="en-AU" sz="1800" dirty="0"/>
          </a:p>
          <a:p>
            <a:endParaRPr lang="en-AU" sz="2400" dirty="0"/>
          </a:p>
          <a:p>
            <a:endParaRPr lang="en-US" dirty="0"/>
          </a:p>
        </p:txBody>
      </p:sp>
      <p:sp>
        <p:nvSpPr>
          <p:cNvPr id="4" name="Content Placeholder 3">
            <a:extLst>
              <a:ext uri="{FF2B5EF4-FFF2-40B4-BE49-F238E27FC236}">
                <a16:creationId xmlns:a16="http://schemas.microsoft.com/office/drawing/2014/main" xmlns="" id="{B6E2DCE2-9258-464C-851D-667C2A8B87A7}"/>
              </a:ext>
            </a:extLst>
          </p:cNvPr>
          <p:cNvSpPr>
            <a:spLocks noGrp="1"/>
          </p:cNvSpPr>
          <p:nvPr>
            <p:ph sz="quarter" idx="11"/>
          </p:nvPr>
        </p:nvSpPr>
        <p:spPr>
          <a:xfrm>
            <a:off x="2057400" y="304800"/>
            <a:ext cx="5562600" cy="533400"/>
          </a:xfrm>
        </p:spPr>
        <p:txBody>
          <a:bodyPr/>
          <a:lstStyle/>
          <a:p>
            <a:r>
              <a:rPr lang="en-US" dirty="0"/>
              <a:t>Sustainable Commitment</a:t>
            </a:r>
          </a:p>
        </p:txBody>
      </p:sp>
    </p:spTree>
    <p:extLst>
      <p:ext uri="{BB962C8B-B14F-4D97-AF65-F5344CB8AC3E}">
        <p14:creationId xmlns:p14="http://schemas.microsoft.com/office/powerpoint/2010/main" val="696379235"/>
      </p:ext>
    </p:extLst>
  </p:cSld>
  <p:clrMapOvr>
    <a:masterClrMapping/>
  </p:clrMapOvr>
  <p:transition spd="med"/>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xmlns="" id="{D453AF81-376A-8E4E-A603-3DD314AD21C2}"/>
              </a:ext>
            </a:extLst>
          </p:cNvPr>
          <p:cNvSpPr>
            <a:spLocks noGrp="1"/>
          </p:cNvSpPr>
          <p:nvPr>
            <p:ph type="sldNum" sz="quarter" idx="2"/>
          </p:nvPr>
        </p:nvSpPr>
        <p:spPr/>
        <p:txBody>
          <a:bodyPr/>
          <a:lstStyle/>
          <a:p>
            <a:pPr defTabSz="914400"/>
            <a:fld id="{86CB4B4D-7CA3-9044-876B-883B54F8677D}" type="slidenum">
              <a:rPr lang="uk-UA" smtClean="0"/>
              <a:pPr defTabSz="914400"/>
              <a:t>8</a:t>
            </a:fld>
            <a:endParaRPr lang="uk-UA" dirty="0"/>
          </a:p>
        </p:txBody>
      </p:sp>
      <p:sp>
        <p:nvSpPr>
          <p:cNvPr id="3" name="Content Placeholder 2">
            <a:extLst>
              <a:ext uri="{FF2B5EF4-FFF2-40B4-BE49-F238E27FC236}">
                <a16:creationId xmlns:a16="http://schemas.microsoft.com/office/drawing/2014/main" xmlns="" id="{1C7843E8-469A-D642-96A3-6FA6233023C1}"/>
              </a:ext>
            </a:extLst>
          </p:cNvPr>
          <p:cNvSpPr>
            <a:spLocks noGrp="1"/>
          </p:cNvSpPr>
          <p:nvPr>
            <p:ph sz="quarter" idx="10"/>
          </p:nvPr>
        </p:nvSpPr>
        <p:spPr>
          <a:xfrm>
            <a:off x="76200" y="1219199"/>
            <a:ext cx="8991600" cy="5597485"/>
          </a:xfrm>
        </p:spPr>
        <p:txBody>
          <a:bodyPr/>
          <a:lstStyle/>
          <a:p>
            <a:pPr marL="0" indent="0">
              <a:spcBef>
                <a:spcPts val="0"/>
              </a:spcBef>
              <a:buNone/>
            </a:pPr>
            <a:r>
              <a:rPr lang="en-AU" sz="1800" dirty="0"/>
              <a:t>Synergies: </a:t>
            </a:r>
            <a:endParaRPr lang="en-AU" sz="1800" b="0" i="1" dirty="0"/>
          </a:p>
          <a:p>
            <a:pPr marL="461963" indent="-277813">
              <a:spcBef>
                <a:spcPts val="0"/>
              </a:spcBef>
            </a:pPr>
            <a:r>
              <a:rPr lang="en-AU" sz="1800" dirty="0">
                <a:solidFill>
                  <a:srgbClr val="00B050"/>
                </a:solidFill>
              </a:rPr>
              <a:t>WGISS</a:t>
            </a:r>
            <a:r>
              <a:rPr lang="en-AU" sz="1800" b="0" dirty="0">
                <a:solidFill>
                  <a:srgbClr val="00B050"/>
                </a:solidFill>
              </a:rPr>
              <a:t> – participation in each others’ meetings, joint FDA-5 FDA awareness webinar delivered on 4 Sept 2019</a:t>
            </a:r>
            <a:endParaRPr lang="en-AU" sz="1800" dirty="0">
              <a:solidFill>
                <a:srgbClr val="00B050"/>
              </a:solidFill>
            </a:endParaRPr>
          </a:p>
          <a:p>
            <a:pPr marL="461963" indent="-277813">
              <a:spcBef>
                <a:spcPts val="0"/>
              </a:spcBef>
            </a:pPr>
            <a:r>
              <a:rPr lang="en-AU" sz="1800" dirty="0">
                <a:solidFill>
                  <a:srgbClr val="00B050"/>
                </a:solidFill>
              </a:rPr>
              <a:t>SEO </a:t>
            </a:r>
            <a:r>
              <a:rPr lang="en-AU" sz="1800" b="0" dirty="0">
                <a:solidFill>
                  <a:srgbClr val="00B050"/>
                </a:solidFill>
              </a:rPr>
              <a:t>– working jointly on the training calendar pilot</a:t>
            </a:r>
          </a:p>
          <a:p>
            <a:pPr marL="461963" indent="-277813">
              <a:spcBef>
                <a:spcPts val="0"/>
              </a:spcBef>
            </a:pPr>
            <a:r>
              <a:rPr lang="en-AU" sz="1800" dirty="0">
                <a:solidFill>
                  <a:srgbClr val="00B050"/>
                </a:solidFill>
              </a:rPr>
              <a:t>SDG AHT </a:t>
            </a:r>
            <a:r>
              <a:rPr lang="en-AU" sz="1800" b="0" dirty="0">
                <a:solidFill>
                  <a:srgbClr val="00B050"/>
                </a:solidFill>
              </a:rPr>
              <a:t>– joint awareness webinar delivered Dec 2018 and SDG water quality training at </a:t>
            </a:r>
            <a:r>
              <a:rPr lang="en-AU" sz="1800" b="0" dirty="0" err="1">
                <a:solidFill>
                  <a:srgbClr val="00B050"/>
                </a:solidFill>
              </a:rPr>
              <a:t>AmeriGEO</a:t>
            </a:r>
            <a:r>
              <a:rPr lang="en-AU" sz="1800" b="0" dirty="0">
                <a:solidFill>
                  <a:srgbClr val="00B050"/>
                </a:solidFill>
              </a:rPr>
              <a:t> Week delivered Aug 2019</a:t>
            </a:r>
            <a:endParaRPr lang="en-AU" sz="1800" dirty="0">
              <a:solidFill>
                <a:srgbClr val="00B050"/>
              </a:solidFill>
            </a:endParaRPr>
          </a:p>
          <a:p>
            <a:pPr marL="461963" indent="-277813">
              <a:spcBef>
                <a:spcPts val="0"/>
              </a:spcBef>
            </a:pPr>
            <a:r>
              <a:rPr lang="en-AU" sz="1800" dirty="0" err="1">
                <a:solidFill>
                  <a:srgbClr val="FFC000"/>
                </a:solidFill>
              </a:rPr>
              <a:t>WGDisasters</a:t>
            </a:r>
            <a:r>
              <a:rPr lang="en-AU" sz="1800" b="0" dirty="0">
                <a:solidFill>
                  <a:srgbClr val="FFC000"/>
                </a:solidFill>
              </a:rPr>
              <a:t> – joint virtual meeting discussion in March, discussing joint deliverables and opportunities, need to identify next steps / paths forward</a:t>
            </a:r>
          </a:p>
          <a:p>
            <a:pPr marL="461963" indent="-277813">
              <a:spcBef>
                <a:spcPts val="0"/>
              </a:spcBef>
            </a:pPr>
            <a:r>
              <a:rPr lang="en-AU" sz="1800" dirty="0">
                <a:solidFill>
                  <a:srgbClr val="FFC000"/>
                </a:solidFill>
              </a:rPr>
              <a:t>GEOGLAM AHT </a:t>
            </a:r>
            <a:r>
              <a:rPr lang="en-AU" sz="1800" b="0" dirty="0">
                <a:solidFill>
                  <a:srgbClr val="FFC000"/>
                </a:solidFill>
              </a:rPr>
              <a:t>– overlapping people engaged in both, potential to strengthen further – need to explore opportunities</a:t>
            </a:r>
          </a:p>
          <a:p>
            <a:pPr marL="461963" indent="-277813">
              <a:spcBef>
                <a:spcPts val="0"/>
              </a:spcBef>
            </a:pPr>
            <a:r>
              <a:rPr lang="en-AU" sz="1800" dirty="0">
                <a:solidFill>
                  <a:srgbClr val="FFC000"/>
                </a:solidFill>
              </a:rPr>
              <a:t>GFOI SCDG </a:t>
            </a:r>
            <a:r>
              <a:rPr lang="en-AU" sz="1800" b="0" dirty="0">
                <a:solidFill>
                  <a:srgbClr val="FFC000"/>
                </a:solidFill>
              </a:rPr>
              <a:t>– same agencies engaged in both, potential to collaborate – need to explore opportunities </a:t>
            </a:r>
          </a:p>
          <a:p>
            <a:pPr marL="461963" indent="-277813">
              <a:spcBef>
                <a:spcPts val="0"/>
              </a:spcBef>
            </a:pPr>
            <a:r>
              <a:rPr lang="en-AU" sz="1800" dirty="0" err="1">
                <a:solidFill>
                  <a:schemeClr val="accent6"/>
                </a:solidFill>
              </a:rPr>
              <a:t>WGClimate</a:t>
            </a:r>
            <a:r>
              <a:rPr lang="en-AU" sz="1800" dirty="0">
                <a:solidFill>
                  <a:schemeClr val="accent6"/>
                </a:solidFill>
              </a:rPr>
              <a:t>, WGCV </a:t>
            </a:r>
            <a:r>
              <a:rPr lang="en-AU" sz="1800" b="0" dirty="0">
                <a:solidFill>
                  <a:schemeClr val="accent6"/>
                </a:solidFill>
              </a:rPr>
              <a:t>– have explored synergy, WGCapD member looking to submit use cases for upcoming climate report</a:t>
            </a:r>
          </a:p>
          <a:p>
            <a:pPr marL="461963" indent="-277813">
              <a:spcBef>
                <a:spcPts val="0"/>
              </a:spcBef>
            </a:pPr>
            <a:r>
              <a:rPr lang="en-AU" sz="1800" dirty="0">
                <a:solidFill>
                  <a:srgbClr val="FF0000"/>
                </a:solidFill>
              </a:rPr>
              <a:t>VCs</a:t>
            </a:r>
            <a:r>
              <a:rPr lang="en-AU" sz="1800" b="0" dirty="0">
                <a:solidFill>
                  <a:srgbClr val="FF0000"/>
                </a:solidFill>
              </a:rPr>
              <a:t> – no engagement - looking for opportunities </a:t>
            </a:r>
            <a:endParaRPr lang="en-AU" b="0" dirty="0">
              <a:solidFill>
                <a:srgbClr val="FF0000"/>
              </a:solidFill>
            </a:endParaRPr>
          </a:p>
          <a:p>
            <a:pPr marL="0" indent="0">
              <a:spcBef>
                <a:spcPts val="0"/>
              </a:spcBef>
              <a:buNone/>
            </a:pPr>
            <a:endParaRPr lang="en-AU" sz="1800" dirty="0"/>
          </a:p>
          <a:p>
            <a:pPr marL="0" indent="0">
              <a:spcBef>
                <a:spcPts val="0"/>
              </a:spcBef>
              <a:buNone/>
            </a:pPr>
            <a:r>
              <a:rPr lang="en-AU" sz="1800" dirty="0"/>
              <a:t>Obstacles/Barriers &amp; Path to Overcome Them:</a:t>
            </a:r>
          </a:p>
          <a:p>
            <a:pPr marL="461963" indent="-231775">
              <a:spcBef>
                <a:spcPts val="0"/>
              </a:spcBef>
            </a:pPr>
            <a:r>
              <a:rPr lang="en-AU" sz="1800" b="0" dirty="0"/>
              <a:t>Travel constraints prohibit attending other WG/AHT/VC meetings – </a:t>
            </a:r>
            <a:r>
              <a:rPr lang="en-AU" sz="1800" b="0" dirty="0">
                <a:solidFill>
                  <a:srgbClr val="00B050"/>
                </a:solidFill>
              </a:rPr>
              <a:t>exploring</a:t>
            </a:r>
            <a:r>
              <a:rPr lang="en-AU" sz="1800" b="0" dirty="0"/>
              <a:t> </a:t>
            </a:r>
            <a:r>
              <a:rPr lang="en-AU" sz="1800" b="0" dirty="0">
                <a:solidFill>
                  <a:srgbClr val="00B050"/>
                </a:solidFill>
              </a:rPr>
              <a:t>virtual meetings to discuss work planning</a:t>
            </a:r>
          </a:p>
        </p:txBody>
      </p:sp>
      <p:sp>
        <p:nvSpPr>
          <p:cNvPr id="4" name="Content Placeholder 3">
            <a:extLst>
              <a:ext uri="{FF2B5EF4-FFF2-40B4-BE49-F238E27FC236}">
                <a16:creationId xmlns:a16="http://schemas.microsoft.com/office/drawing/2014/main" xmlns="" id="{B6E2DCE2-9258-464C-851D-667C2A8B87A7}"/>
              </a:ext>
            </a:extLst>
          </p:cNvPr>
          <p:cNvSpPr>
            <a:spLocks noGrp="1"/>
          </p:cNvSpPr>
          <p:nvPr>
            <p:ph sz="quarter" idx="11"/>
          </p:nvPr>
        </p:nvSpPr>
        <p:spPr>
          <a:xfrm>
            <a:off x="2057400" y="304800"/>
            <a:ext cx="5562600" cy="533400"/>
          </a:xfrm>
        </p:spPr>
        <p:txBody>
          <a:bodyPr/>
          <a:lstStyle/>
          <a:p>
            <a:r>
              <a:rPr lang="en-US" dirty="0"/>
              <a:t>Synergies w/CEOS Teams</a:t>
            </a:r>
          </a:p>
        </p:txBody>
      </p:sp>
    </p:spTree>
    <p:extLst>
      <p:ext uri="{BB962C8B-B14F-4D97-AF65-F5344CB8AC3E}">
        <p14:creationId xmlns:p14="http://schemas.microsoft.com/office/powerpoint/2010/main" val="259926495"/>
      </p:ext>
    </p:extLst>
  </p:cSld>
  <p:clrMapOvr>
    <a:masterClrMapping/>
  </p:clrMapOvr>
  <p:transition spd="med"/>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1"/>
          </p:nvPr>
        </p:nvSpPr>
        <p:spPr>
          <a:xfrm>
            <a:off x="1548713" y="345989"/>
            <a:ext cx="6005384" cy="533400"/>
          </a:xfrm>
        </p:spPr>
        <p:txBody>
          <a:bodyPr anchor="ctr"/>
          <a:lstStyle/>
          <a:p>
            <a:pPr algn="ctr"/>
            <a:r>
              <a:rPr lang="en-US" dirty="0">
                <a:latin typeface="Arial" panose="020B0604020202020204" pitchFamily="34" charset="0"/>
                <a:cs typeface="Arial" panose="020B0604020202020204" pitchFamily="34" charset="0"/>
              </a:rPr>
              <a:t>GEO Regional Synergies</a:t>
            </a:r>
          </a:p>
        </p:txBody>
      </p:sp>
      <p:sp>
        <p:nvSpPr>
          <p:cNvPr id="6" name="Rectangle 5"/>
          <p:cNvSpPr/>
          <p:nvPr/>
        </p:nvSpPr>
        <p:spPr>
          <a:xfrm>
            <a:off x="2288257" y="4114800"/>
            <a:ext cx="2921918" cy="2616101"/>
          </a:xfrm>
          <a:prstGeom prst="rect">
            <a:avLst/>
          </a:prstGeom>
        </p:spPr>
        <p:txBody>
          <a:bodyPr wrap="square">
            <a:spAutoFit/>
          </a:bodyPr>
          <a:lstStyle/>
          <a:p>
            <a:pPr marL="225425" indent="-225425" algn="l">
              <a:spcAft>
                <a:spcPts val="1200"/>
              </a:spcAft>
              <a:buFont typeface="Arial" pitchFamily="34" charset="0"/>
              <a:buChar char="•"/>
            </a:pPr>
            <a:r>
              <a:rPr lang="en-US" dirty="0"/>
              <a:t>Engaged for </a:t>
            </a:r>
            <a:r>
              <a:rPr lang="en-US" dirty="0">
                <a:solidFill>
                  <a:srgbClr val="002060"/>
                </a:solidFill>
                <a:latin typeface="Arial" panose="020B0604020202020204" pitchFamily="34" charset="0"/>
                <a:cs typeface="Arial" panose="020B0604020202020204" pitchFamily="34" charset="0"/>
              </a:rPr>
              <a:t>multiple years &amp; participate in annual symposium</a:t>
            </a:r>
          </a:p>
          <a:p>
            <a:pPr marL="225425" indent="-225425" algn="l">
              <a:spcAft>
                <a:spcPts val="1200"/>
              </a:spcAft>
              <a:buFont typeface="Arial" pitchFamily="34" charset="0"/>
              <a:buChar char="•"/>
            </a:pPr>
            <a:r>
              <a:rPr lang="en-US" dirty="0">
                <a:solidFill>
                  <a:srgbClr val="002060"/>
                </a:solidFill>
                <a:latin typeface="Arial" panose="020B0604020202020204" pitchFamily="34" charset="0"/>
                <a:cs typeface="Arial" panose="020B0604020202020204" pitchFamily="34" charset="0"/>
              </a:rPr>
              <a:t>Supported SAR training at 2019 </a:t>
            </a:r>
            <a:r>
              <a:rPr lang="en-US" dirty="0" err="1">
                <a:solidFill>
                  <a:srgbClr val="002060"/>
                </a:solidFill>
                <a:latin typeface="Arial" panose="020B0604020202020204" pitchFamily="34" charset="0"/>
                <a:cs typeface="Arial" panose="020B0604020202020204" pitchFamily="34" charset="0"/>
              </a:rPr>
              <a:t>AfriGEO</a:t>
            </a:r>
            <a:r>
              <a:rPr lang="en-US" dirty="0">
                <a:solidFill>
                  <a:srgbClr val="002060"/>
                </a:solidFill>
                <a:latin typeface="Arial" panose="020B0604020202020204" pitchFamily="34" charset="0"/>
                <a:cs typeface="Arial" panose="020B0604020202020204" pitchFamily="34" charset="0"/>
              </a:rPr>
              <a:t> Week</a:t>
            </a:r>
          </a:p>
          <a:p>
            <a:pPr marL="225425" indent="-225425" algn="l">
              <a:spcAft>
                <a:spcPts val="1200"/>
              </a:spcAft>
              <a:buFont typeface="Arial" pitchFamily="34" charset="0"/>
              <a:buChar char="•"/>
            </a:pPr>
            <a:r>
              <a:rPr lang="en-US" dirty="0" err="1">
                <a:solidFill>
                  <a:srgbClr val="002060"/>
                </a:solidFill>
                <a:latin typeface="Arial" panose="020B0604020202020204" pitchFamily="34" charset="0"/>
                <a:cs typeface="Arial" panose="020B0604020202020204" pitchFamily="34" charset="0"/>
              </a:rPr>
              <a:t>AfriGEO</a:t>
            </a:r>
            <a:r>
              <a:rPr lang="en-US" dirty="0">
                <a:solidFill>
                  <a:srgbClr val="002060"/>
                </a:solidFill>
                <a:latin typeface="Arial" panose="020B0604020202020204" pitchFamily="34" charset="0"/>
                <a:cs typeface="Arial" panose="020B0604020202020204" pitchFamily="34" charset="0"/>
              </a:rPr>
              <a:t> Secretariat is now located at RCMRD in Nairobi, Kenya</a:t>
            </a:r>
          </a:p>
        </p:txBody>
      </p:sp>
      <p:pic>
        <p:nvPicPr>
          <p:cNvPr id="8" name="Picture 7"/>
          <p:cNvPicPr>
            <a:picLocks noChangeAspect="1"/>
          </p:cNvPicPr>
          <p:nvPr/>
        </p:nvPicPr>
        <p:blipFill rotWithShape="1">
          <a:blip r:embed="rId2" cstate="print">
            <a:extLst>
              <a:ext uri="{28A0092B-C50C-407E-A947-70E740481C1C}">
                <a14:useLocalDpi xmlns:a14="http://schemas.microsoft.com/office/drawing/2010/main" val="0"/>
              </a:ext>
            </a:extLst>
          </a:blip>
          <a:srcRect l="14828" r="8066"/>
          <a:stretch/>
        </p:blipFill>
        <p:spPr>
          <a:xfrm>
            <a:off x="152400" y="3962400"/>
            <a:ext cx="1981200" cy="2258573"/>
          </a:xfrm>
          <a:prstGeom prst="rect">
            <a:avLst/>
          </a:prstGeom>
        </p:spPr>
      </p:pic>
      <p:pic>
        <p:nvPicPr>
          <p:cNvPr id="9" name="Picture 8"/>
          <p:cNvPicPr>
            <a:picLocks noChangeAspect="1"/>
          </p:cNvPicPr>
          <p:nvPr/>
        </p:nvPicPr>
        <p:blipFill rotWithShape="1">
          <a:blip r:embed="rId3" cstate="print">
            <a:extLst>
              <a:ext uri="{28A0092B-C50C-407E-A947-70E740481C1C}">
                <a14:useLocalDpi xmlns:a14="http://schemas.microsoft.com/office/drawing/2010/main" val="0"/>
              </a:ext>
            </a:extLst>
          </a:blip>
          <a:srcRect l="8886" r="8176"/>
          <a:stretch/>
        </p:blipFill>
        <p:spPr>
          <a:xfrm>
            <a:off x="152400" y="1189357"/>
            <a:ext cx="2133600" cy="2258573"/>
          </a:xfrm>
          <a:prstGeom prst="rect">
            <a:avLst/>
          </a:prstGeom>
        </p:spPr>
      </p:pic>
      <p:sp>
        <p:nvSpPr>
          <p:cNvPr id="10" name="Rectangle 9"/>
          <p:cNvSpPr/>
          <p:nvPr/>
        </p:nvSpPr>
        <p:spPr>
          <a:xfrm>
            <a:off x="2286000" y="1417376"/>
            <a:ext cx="2924175" cy="2462213"/>
          </a:xfrm>
          <a:prstGeom prst="rect">
            <a:avLst/>
          </a:prstGeom>
        </p:spPr>
        <p:txBody>
          <a:bodyPr wrap="square">
            <a:spAutoFit/>
          </a:bodyPr>
          <a:lstStyle/>
          <a:p>
            <a:pPr marL="225425" indent="-225425" algn="l">
              <a:spcAft>
                <a:spcPts val="1200"/>
              </a:spcAft>
              <a:buFont typeface="Arial" pitchFamily="34" charset="0"/>
              <a:buChar char="•"/>
            </a:pPr>
            <a:r>
              <a:rPr lang="en-US" dirty="0">
                <a:solidFill>
                  <a:srgbClr val="002060"/>
                </a:solidFill>
                <a:latin typeface="Arial" panose="020B0604020202020204" pitchFamily="34" charset="0"/>
                <a:cs typeface="Arial" panose="020B0604020202020204" pitchFamily="34" charset="0"/>
              </a:rPr>
              <a:t>Overlap of agencies supporting CEOS WGCapD and </a:t>
            </a:r>
            <a:r>
              <a:rPr lang="en-US" dirty="0" err="1">
                <a:solidFill>
                  <a:srgbClr val="002060"/>
                </a:solidFill>
                <a:latin typeface="Arial" panose="020B0604020202020204" pitchFamily="34" charset="0"/>
                <a:cs typeface="Arial" panose="020B0604020202020204" pitchFamily="34" charset="0"/>
              </a:rPr>
              <a:t>AmeriGEO</a:t>
            </a:r>
            <a:endParaRPr lang="en-US" dirty="0">
              <a:solidFill>
                <a:srgbClr val="002060"/>
              </a:solidFill>
              <a:latin typeface="Arial" panose="020B0604020202020204" pitchFamily="34" charset="0"/>
              <a:cs typeface="Arial" panose="020B0604020202020204" pitchFamily="34" charset="0"/>
            </a:endParaRPr>
          </a:p>
          <a:p>
            <a:pPr marL="225425" indent="-225425" algn="l">
              <a:spcAft>
                <a:spcPts val="1200"/>
              </a:spcAft>
              <a:buFont typeface="Arial" pitchFamily="34" charset="0"/>
              <a:buChar char="•"/>
            </a:pPr>
            <a:r>
              <a:rPr lang="en-US" dirty="0">
                <a:solidFill>
                  <a:srgbClr val="002060"/>
                </a:solidFill>
                <a:latin typeface="Arial" panose="020B0604020202020204" pitchFamily="34" charset="0"/>
                <a:cs typeface="Arial" panose="020B0604020202020204" pitchFamily="34" charset="0"/>
              </a:rPr>
              <a:t>Support trainings at annual </a:t>
            </a:r>
            <a:r>
              <a:rPr lang="en-US" dirty="0" err="1">
                <a:solidFill>
                  <a:srgbClr val="002060"/>
                </a:solidFill>
                <a:latin typeface="Arial" panose="020B0604020202020204" pitchFamily="34" charset="0"/>
                <a:cs typeface="Arial" panose="020B0604020202020204" pitchFamily="34" charset="0"/>
              </a:rPr>
              <a:t>AmeriGEO</a:t>
            </a:r>
            <a:r>
              <a:rPr lang="en-US" dirty="0">
                <a:solidFill>
                  <a:srgbClr val="002060"/>
                </a:solidFill>
                <a:latin typeface="Arial" panose="020B0604020202020204" pitchFamily="34" charset="0"/>
                <a:cs typeface="Arial" panose="020B0604020202020204" pitchFamily="34" charset="0"/>
              </a:rPr>
              <a:t> Week: 1 in 2018, 2 in 2019</a:t>
            </a:r>
          </a:p>
        </p:txBody>
      </p:sp>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81600" y="1371601"/>
            <a:ext cx="3798886" cy="2138656"/>
          </a:xfrm>
          <a:prstGeom prst="rect">
            <a:avLst/>
          </a:prstGeom>
        </p:spPr>
      </p:pic>
      <p:pic>
        <p:nvPicPr>
          <p:cNvPr id="13" name="Picture 12"/>
          <p:cNvPicPr>
            <a:picLocks noChangeAspect="1"/>
          </p:cNvPicPr>
          <p:nvPr/>
        </p:nvPicPr>
        <p:blipFill rotWithShape="1">
          <a:blip r:embed="rId5" cstate="print">
            <a:extLst>
              <a:ext uri="{28A0092B-C50C-407E-A947-70E740481C1C}">
                <a14:useLocalDpi xmlns:a14="http://schemas.microsoft.com/office/drawing/2010/main" val="0"/>
              </a:ext>
            </a:extLst>
          </a:blip>
          <a:srcRect t="6471" b="5845"/>
          <a:stretch/>
        </p:blipFill>
        <p:spPr>
          <a:xfrm>
            <a:off x="5172075" y="4191000"/>
            <a:ext cx="3808411" cy="2286000"/>
          </a:xfrm>
          <a:prstGeom prst="rect">
            <a:avLst/>
          </a:prstGeom>
        </p:spPr>
      </p:pic>
    </p:spTree>
    <p:extLst>
      <p:ext uri="{BB962C8B-B14F-4D97-AF65-F5344CB8AC3E}">
        <p14:creationId xmlns:p14="http://schemas.microsoft.com/office/powerpoint/2010/main" val="602863467"/>
      </p:ext>
    </p:extLst>
  </p:cSld>
  <p:clrMapOvr>
    <a:masterClrMapping/>
  </p:clrMapOvr>
  <p:transition spd="med"/>
  <p:timing>
    <p:tnLst>
      <p:par>
        <p:cTn id="1" dur="indefinite" restart="never" nodeType="tmRoot"/>
      </p:par>
    </p:tnLst>
  </p:timing>
</p:sld>
</file>

<file path=ppt/theme/theme1.xml><?xml version="1.0" encoding="utf-8"?>
<a:theme xmlns:a="http://schemas.openxmlformats.org/drawingml/2006/main" name="Default">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Default">
      <a:majorFont>
        <a:latin typeface="Helvetica"/>
        <a:ea typeface="Helvetica"/>
        <a:cs typeface="Helvetica"/>
      </a:majorFont>
      <a:minorFont>
        <a:latin typeface="Avenir Roman"/>
        <a:ea typeface="Avenir Roman"/>
        <a:cs typeface="Avenir Roman"/>
      </a:minorFont>
    </a:fontScheme>
    <a:fmtScheme name="Defaul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rgbClr val="FF9A00"/>
          </a:solidFill>
          <a:prstDash val="solid"/>
          <a:bevel/>
        </a:ln>
        <a:effectLst/>
      </a:spPr>
      <a:bodyPr rot="0" spcFirstLastPara="1" vertOverflow="overflow" horzOverflow="overflow" vert="horz" wrap="square" lIns="45719" tIns="45719" rIns="45719" bIns="45719" numCol="1" spcCol="38100" rtlCol="0" anchor="ctr">
        <a:spAutoFit/>
      </a:bodyPr>
      <a:lstStyle>
        <a:defPPr marL="0" marR="0" indent="0" algn="l" defTabSz="4572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2569"/>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FF9A00"/>
          </a:solidFill>
          <a:prstDash val="solid"/>
          <a:bevel/>
        </a:ln>
        <a:effectLst>
          <a:outerShdw blurRad="38100" dist="20000" dir="5400000" rotWithShape="0">
            <a:srgbClr val="000000">
              <a:alpha val="38000"/>
            </a:srgbClr>
          </a:outerShdw>
        </a:effectLst>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Pr>
      <a:bodyPr rot="0" spcFirstLastPara="1" vertOverflow="overflow" horzOverflow="overflow" vert="horz" wrap="square" lIns="45719" tIns="45719" rIns="45719" bIns="45719" numCol="1" spcCol="38100" rtlCol="0" anchor="t">
        <a:spAutoFit/>
      </a:bodyPr>
      <a:lstStyle>
        <a:defPPr marL="0" marR="0" indent="0" algn="l" defTabSz="4572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2569"/>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Default">
  <a:themeElements>
    <a:clrScheme name="Default">
      <a:dk1>
        <a:srgbClr val="000000"/>
      </a:dk1>
      <a:lt1>
        <a:srgbClr val="FFFFFF"/>
      </a:lt1>
      <a:dk2>
        <a:srgbClr val="A7A7A7"/>
      </a:dk2>
      <a:lt2>
        <a:srgbClr val="535353"/>
      </a:lt2>
      <a:accent1>
        <a:srgbClr val="FF9A00"/>
      </a:accent1>
      <a:accent2>
        <a:srgbClr val="9F2D20"/>
      </a:accent2>
      <a:accent3>
        <a:srgbClr val="8F8F8F"/>
      </a:accent3>
      <a:accent4>
        <a:srgbClr val="001E59"/>
      </a:accent4>
      <a:accent5>
        <a:srgbClr val="FFCAAA"/>
      </a:accent5>
      <a:accent6>
        <a:srgbClr val="90281C"/>
      </a:accent6>
      <a:hlink>
        <a:srgbClr val="0000FF"/>
      </a:hlink>
      <a:folHlink>
        <a:srgbClr val="FF00FF"/>
      </a:folHlink>
    </a:clrScheme>
    <a:fontScheme name="Default">
      <a:majorFont>
        <a:latin typeface="Helvetica"/>
        <a:ea typeface="Helvetica"/>
        <a:cs typeface="Helvetica"/>
      </a:majorFont>
      <a:minorFont>
        <a:latin typeface="Avenir Roman"/>
        <a:ea typeface="Avenir Roman"/>
        <a:cs typeface="Avenir Roman"/>
      </a:minorFont>
    </a:fontScheme>
    <a:fmtScheme name="Defaul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rgbClr val="FF9A00"/>
          </a:solidFill>
          <a:prstDash val="solid"/>
          <a:bevel/>
        </a:ln>
        <a:effectLst/>
      </a:spPr>
      <a:bodyPr rot="0" spcFirstLastPara="1" vertOverflow="overflow" horzOverflow="overflow" vert="horz" wrap="square" lIns="45719" tIns="45719" rIns="45719" bIns="45719" numCol="1" spcCol="38100" rtlCol="0" anchor="ctr">
        <a:spAutoFit/>
      </a:bodyPr>
      <a:lstStyle>
        <a:defPPr marL="0" marR="0" indent="0" algn="l" defTabSz="4572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2569"/>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FF9A00"/>
          </a:solidFill>
          <a:prstDash val="solid"/>
          <a:bevel/>
        </a:ln>
        <a:effectLst>
          <a:outerShdw blurRad="38100" dist="20000" dir="5400000" rotWithShape="0">
            <a:srgbClr val="000000">
              <a:alpha val="38000"/>
            </a:srgbClr>
          </a:outerShdw>
        </a:effectLst>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Pr>
      <a:bodyPr rot="0" spcFirstLastPara="1" vertOverflow="overflow" horzOverflow="overflow" vert="horz" wrap="square" lIns="45719" tIns="45719" rIns="45719" bIns="45719" numCol="1" spcCol="38100" rtlCol="0" anchor="t">
        <a:spAutoFit/>
      </a:bodyPr>
      <a:lstStyle>
        <a:defPPr marL="0" marR="0" indent="0" algn="l" defTabSz="4572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2569"/>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9054</TotalTime>
  <Words>1522</Words>
  <Application>Microsoft Office PowerPoint</Application>
  <PresentationFormat>On-screen Show (4:3)</PresentationFormat>
  <Paragraphs>150</Paragraphs>
  <Slides>12</Slides>
  <Notes>6</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12</vt:i4>
      </vt:variant>
    </vt:vector>
  </HeadingPairs>
  <TitlesOfParts>
    <vt:vector size="23" baseType="lpstr">
      <vt:lpstr>Arial</vt:lpstr>
      <vt:lpstr>Arial Bold</vt:lpstr>
      <vt:lpstr>Avenir Roman</vt:lpstr>
      <vt:lpstr>Calibri</vt:lpstr>
      <vt:lpstr>Courier New</vt:lpstr>
      <vt:lpstr>Droid Serif</vt:lpstr>
      <vt:lpstr>Helvetica</vt:lpstr>
      <vt:lpstr>Helvetica Neue</vt:lpstr>
      <vt:lpstr>Proxima Nova Regular</vt:lpstr>
      <vt:lpstr>Wingdings</vt:lpstr>
      <vt:lpstr>Default</vt:lpstr>
      <vt:lpstr>WG Capacity Building &amp; Data Democracy (WGCapD)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Goes Here</dc:title>
  <dc:creator>Brian R. Williams</dc:creator>
  <cp:lastModifiedBy>prakash</cp:lastModifiedBy>
  <cp:revision>150</cp:revision>
  <dcterms:modified xsi:type="dcterms:W3CDTF">2019-10-12T05:18:19Z</dcterms:modified>
</cp:coreProperties>
</file>