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1"/>
  </p:notesMasterIdLst>
  <p:handoutMasterIdLst>
    <p:handoutMasterId r:id="rId12"/>
  </p:handoutMasterIdLst>
  <p:sldIdLst>
    <p:sldId id="278" r:id="rId2"/>
    <p:sldId id="304" r:id="rId3"/>
    <p:sldId id="320" r:id="rId4"/>
    <p:sldId id="305" r:id="rId5"/>
    <p:sldId id="322" r:id="rId6"/>
    <p:sldId id="317" r:id="rId7"/>
    <p:sldId id="307" r:id="rId8"/>
    <p:sldId id="319" r:id="rId9"/>
    <p:sldId id="321" r:id="rId10"/>
  </p:sldIdLst>
  <p:sldSz cx="12192000" cy="6858000"/>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A3E"/>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93"/>
    <p:restoredTop sz="85986"/>
  </p:normalViewPr>
  <p:slideViewPr>
    <p:cSldViewPr>
      <p:cViewPr varScale="1">
        <p:scale>
          <a:sx n="105" d="100"/>
          <a:sy n="105" d="100"/>
        </p:scale>
        <p:origin x="1904" y="184"/>
      </p:cViewPr>
      <p:guideLst>
        <p:guide orient="horz" pos="2160"/>
        <p:guide pos="3840"/>
      </p:guideLst>
    </p:cSldViewPr>
  </p:slideViewPr>
  <p:notesTextViewPr>
    <p:cViewPr>
      <p:scale>
        <a:sx n="3" d="2"/>
        <a:sy n="3" d="2"/>
      </p:scale>
      <p:origin x="0" y="0"/>
    </p:cViewPr>
  </p:notesTextViewPr>
  <p:notesViewPr>
    <p:cSldViewPr>
      <p:cViewPr varScale="1">
        <p:scale>
          <a:sx n="59" d="100"/>
          <a:sy n="59" d="100"/>
        </p:scale>
        <p:origin x="1974"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A7AE822-5B76-4584-9152-97072E48E658}" type="datetimeFigureOut">
              <a:rPr kumimoji="1" lang="ja-JP" altLang="en-US" smtClean="0"/>
              <a:t>2020/10/22</a:t>
            </a:fld>
            <a:endParaRPr kumimoji="1" lang="ja-JP" altLang="en-US"/>
          </a:p>
        </p:txBody>
      </p:sp>
      <p:sp>
        <p:nvSpPr>
          <p:cNvPr id="4" name="フッター プレースホルダー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88F355A-6072-486E-98A3-2FD9B75B57D9}" type="slidenum">
              <a:rPr kumimoji="1" lang="ja-JP" altLang="en-US" smtClean="0"/>
              <a:t>‹#›</a:t>
            </a:fld>
            <a:endParaRPr kumimoji="1" lang="ja-JP" altLang="en-US"/>
          </a:p>
        </p:txBody>
      </p:sp>
    </p:spTree>
    <p:extLst>
      <p:ext uri="{BB962C8B-B14F-4D97-AF65-F5344CB8AC3E}">
        <p14:creationId xmlns:p14="http://schemas.microsoft.com/office/powerpoint/2010/main" val="3511193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381000" y="685800"/>
            <a:ext cx="6096000" cy="3429000"/>
          </a:xfrm>
          <a:prstGeom prst="rect">
            <a:avLst/>
          </a:prstGeom>
        </p:spPr>
        <p:txBody>
          <a:bodyPr/>
          <a:lstStyle/>
          <a:p>
            <a:pPr lvl="0"/>
            <a:endParaRPr dirty="0"/>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Times New Roman" charset="0"/>
            </a:endParaRPr>
          </a:p>
        </p:txBody>
      </p:sp>
      <p:sp>
        <p:nvSpPr>
          <p:cNvPr id="26628" name="Slide Number Placeholder 3"/>
          <p:cNvSpPr>
            <a:spLocks noGrp="1"/>
          </p:cNvSpPr>
          <p:nvPr>
            <p:ph type="sldNum" sz="quarter" idx="5"/>
          </p:nvPr>
        </p:nvSpPr>
        <p:spPr>
          <a:xfrm>
            <a:off x="3884613" y="8815388"/>
            <a:ext cx="2960687" cy="466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a:defRPr sz="1000">
                <a:solidFill>
                  <a:schemeClr val="tx1"/>
                </a:solidFill>
                <a:latin typeface="Arial Unicode MS" charset="0"/>
                <a:ea typeface="ＭＳ Ｐゴシック" charset="-128"/>
              </a:defRPr>
            </a:lvl1pPr>
            <a:lvl2pPr marL="37931725" indent="-37474525" defTabSz="977900">
              <a:defRPr sz="1000">
                <a:solidFill>
                  <a:schemeClr val="tx1"/>
                </a:solidFill>
                <a:latin typeface="Arial Unicode MS" charset="0"/>
                <a:ea typeface="ＭＳ Ｐゴシック" charset="-128"/>
              </a:defRPr>
            </a:lvl2pPr>
            <a:lvl3pPr>
              <a:defRPr sz="1000">
                <a:solidFill>
                  <a:schemeClr val="tx1"/>
                </a:solidFill>
                <a:latin typeface="Arial Unicode MS" charset="0"/>
                <a:ea typeface="ＭＳ Ｐゴシック" charset="-128"/>
              </a:defRPr>
            </a:lvl3pPr>
            <a:lvl4pPr>
              <a:defRPr sz="1000">
                <a:solidFill>
                  <a:schemeClr val="tx1"/>
                </a:solidFill>
                <a:latin typeface="Arial Unicode MS" charset="0"/>
                <a:ea typeface="ＭＳ Ｐゴシック" charset="-128"/>
              </a:defRPr>
            </a:lvl4pPr>
            <a:lvl5pPr>
              <a:defRPr sz="1000">
                <a:solidFill>
                  <a:schemeClr val="tx1"/>
                </a:solidFill>
                <a:latin typeface="Arial Unicode MS" charset="0"/>
                <a:ea typeface="ＭＳ Ｐゴシック" charset="-128"/>
              </a:defRPr>
            </a:lvl5pPr>
            <a:lvl6pPr marL="457200" eaLnBrk="0" fontAlgn="base" hangingPunct="0">
              <a:spcBef>
                <a:spcPct val="50000"/>
              </a:spcBef>
              <a:spcAft>
                <a:spcPct val="0"/>
              </a:spcAft>
              <a:defRPr sz="1000">
                <a:solidFill>
                  <a:schemeClr val="tx1"/>
                </a:solidFill>
                <a:latin typeface="Arial Unicode MS" charset="0"/>
                <a:ea typeface="ＭＳ Ｐゴシック" charset="-128"/>
              </a:defRPr>
            </a:lvl6pPr>
            <a:lvl7pPr marL="914400" eaLnBrk="0" fontAlgn="base" hangingPunct="0">
              <a:spcBef>
                <a:spcPct val="50000"/>
              </a:spcBef>
              <a:spcAft>
                <a:spcPct val="0"/>
              </a:spcAft>
              <a:defRPr sz="1000">
                <a:solidFill>
                  <a:schemeClr val="tx1"/>
                </a:solidFill>
                <a:latin typeface="Arial Unicode MS" charset="0"/>
                <a:ea typeface="ＭＳ Ｐゴシック" charset="-128"/>
              </a:defRPr>
            </a:lvl7pPr>
            <a:lvl8pPr marL="1371600" eaLnBrk="0" fontAlgn="base" hangingPunct="0">
              <a:spcBef>
                <a:spcPct val="50000"/>
              </a:spcBef>
              <a:spcAft>
                <a:spcPct val="0"/>
              </a:spcAft>
              <a:defRPr sz="1000">
                <a:solidFill>
                  <a:schemeClr val="tx1"/>
                </a:solidFill>
                <a:latin typeface="Arial Unicode MS" charset="0"/>
                <a:ea typeface="ＭＳ Ｐゴシック" charset="-128"/>
              </a:defRPr>
            </a:lvl8pPr>
            <a:lvl9pPr marL="1828800" eaLnBrk="0" fontAlgn="base" hangingPunct="0">
              <a:spcBef>
                <a:spcPct val="50000"/>
              </a:spcBef>
              <a:spcAft>
                <a:spcPct val="0"/>
              </a:spcAft>
              <a:defRPr sz="1000">
                <a:solidFill>
                  <a:schemeClr val="tx1"/>
                </a:solidFill>
                <a:latin typeface="Arial Unicode MS" charset="0"/>
                <a:ea typeface="ＭＳ Ｐゴシック" charset="-128"/>
              </a:defRPr>
            </a:lvl9pPr>
          </a:lstStyle>
          <a:p>
            <a:pPr marL="0" marR="0" lvl="0" indent="0" algn="r" defTabSz="977900" rtl="0" eaLnBrk="1" fontAlgn="auto" latinLnBrk="0" hangingPunct="1">
              <a:lnSpc>
                <a:spcPct val="100000"/>
              </a:lnSpc>
              <a:spcBef>
                <a:spcPts val="0"/>
              </a:spcBef>
              <a:spcAft>
                <a:spcPts val="0"/>
              </a:spcAft>
              <a:buClrTx/>
              <a:buSzTx/>
              <a:buFontTx/>
              <a:buNone/>
              <a:tabLst/>
              <a:defRPr/>
            </a:pPr>
            <a:fld id="{14C105F5-BAE2-9F4A-B85A-608305CAB83A}" type="slidenum">
              <a:rPr kumimoji="0" lang="en-US" altLang="x-none" sz="1000" b="0" i="0" u="none" strike="noStrike" kern="1200" cap="none" spc="0" normalizeH="0" baseline="0" noProof="0">
                <a:ln>
                  <a:noFill/>
                </a:ln>
                <a:solidFill>
                  <a:prstClr val="black"/>
                </a:solidFill>
                <a:effectLst/>
                <a:uLnTx/>
                <a:uFillTx/>
                <a:latin typeface="Calibri" charset="0"/>
                <a:ea typeface="ＭＳ Ｐゴシック" charset="-128"/>
                <a:cs typeface="+mn-cs"/>
              </a:rPr>
              <a:pPr marL="0" marR="0" lvl="0" indent="0" algn="r" defTabSz="977900" rtl="0" eaLnBrk="1" fontAlgn="auto" latinLnBrk="0" hangingPunct="1">
                <a:lnSpc>
                  <a:spcPct val="100000"/>
                </a:lnSpc>
                <a:spcBef>
                  <a:spcPts val="0"/>
                </a:spcBef>
                <a:spcAft>
                  <a:spcPts val="0"/>
                </a:spcAft>
                <a:buClrTx/>
                <a:buSzTx/>
                <a:buFontTx/>
                <a:buNone/>
                <a:tabLst/>
                <a:defRPr/>
              </a:pPr>
              <a:t>2</a:t>
            </a:fld>
            <a:endParaRPr kumimoji="0" lang="en-US" altLang="x-none" sz="10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
        <p:nvSpPr>
          <p:cNvPr id="26629" name="Header Placeholder 4"/>
          <p:cNvSpPr>
            <a:spLocks noGrp="1"/>
          </p:cNvSpPr>
          <p:nvPr>
            <p:ph type="hdr" sz="quarter"/>
          </p:nvPr>
        </p:nvSpPr>
        <p:spPr>
          <a:xfrm>
            <a:off x="12700" y="12700"/>
            <a:ext cx="2960688" cy="466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a:defRPr sz="1000">
                <a:solidFill>
                  <a:schemeClr val="tx1"/>
                </a:solidFill>
                <a:latin typeface="Arial Unicode MS" charset="0"/>
                <a:ea typeface="ＭＳ Ｐゴシック" charset="-128"/>
              </a:defRPr>
            </a:lvl1pPr>
            <a:lvl2pPr marL="37931725" indent="-37474525" defTabSz="977900">
              <a:defRPr sz="1000">
                <a:solidFill>
                  <a:schemeClr val="tx1"/>
                </a:solidFill>
                <a:latin typeface="Arial Unicode MS" charset="0"/>
                <a:ea typeface="ＭＳ Ｐゴシック" charset="-128"/>
              </a:defRPr>
            </a:lvl2pPr>
            <a:lvl3pPr>
              <a:defRPr sz="1000">
                <a:solidFill>
                  <a:schemeClr val="tx1"/>
                </a:solidFill>
                <a:latin typeface="Arial Unicode MS" charset="0"/>
                <a:ea typeface="ＭＳ Ｐゴシック" charset="-128"/>
              </a:defRPr>
            </a:lvl3pPr>
            <a:lvl4pPr>
              <a:defRPr sz="1000">
                <a:solidFill>
                  <a:schemeClr val="tx1"/>
                </a:solidFill>
                <a:latin typeface="Arial Unicode MS" charset="0"/>
                <a:ea typeface="ＭＳ Ｐゴシック" charset="-128"/>
              </a:defRPr>
            </a:lvl4pPr>
            <a:lvl5pPr>
              <a:defRPr sz="1000">
                <a:solidFill>
                  <a:schemeClr val="tx1"/>
                </a:solidFill>
                <a:latin typeface="Arial Unicode MS" charset="0"/>
                <a:ea typeface="ＭＳ Ｐゴシック" charset="-128"/>
              </a:defRPr>
            </a:lvl5pPr>
            <a:lvl6pPr marL="457200" eaLnBrk="0" fontAlgn="base" hangingPunct="0">
              <a:spcBef>
                <a:spcPct val="50000"/>
              </a:spcBef>
              <a:spcAft>
                <a:spcPct val="0"/>
              </a:spcAft>
              <a:defRPr sz="1000">
                <a:solidFill>
                  <a:schemeClr val="tx1"/>
                </a:solidFill>
                <a:latin typeface="Arial Unicode MS" charset="0"/>
                <a:ea typeface="ＭＳ Ｐゴシック" charset="-128"/>
              </a:defRPr>
            </a:lvl6pPr>
            <a:lvl7pPr marL="914400" eaLnBrk="0" fontAlgn="base" hangingPunct="0">
              <a:spcBef>
                <a:spcPct val="50000"/>
              </a:spcBef>
              <a:spcAft>
                <a:spcPct val="0"/>
              </a:spcAft>
              <a:defRPr sz="1000">
                <a:solidFill>
                  <a:schemeClr val="tx1"/>
                </a:solidFill>
                <a:latin typeface="Arial Unicode MS" charset="0"/>
                <a:ea typeface="ＭＳ Ｐゴシック" charset="-128"/>
              </a:defRPr>
            </a:lvl7pPr>
            <a:lvl8pPr marL="1371600" eaLnBrk="0" fontAlgn="base" hangingPunct="0">
              <a:spcBef>
                <a:spcPct val="50000"/>
              </a:spcBef>
              <a:spcAft>
                <a:spcPct val="0"/>
              </a:spcAft>
              <a:defRPr sz="1000">
                <a:solidFill>
                  <a:schemeClr val="tx1"/>
                </a:solidFill>
                <a:latin typeface="Arial Unicode MS" charset="0"/>
                <a:ea typeface="ＭＳ Ｐゴシック" charset="-128"/>
              </a:defRPr>
            </a:lvl8pPr>
            <a:lvl9pPr marL="1828800" eaLnBrk="0" fontAlgn="base" hangingPunct="0">
              <a:spcBef>
                <a:spcPct val="50000"/>
              </a:spcBef>
              <a:spcAft>
                <a:spcPct val="0"/>
              </a:spcAft>
              <a:defRPr sz="1000">
                <a:solidFill>
                  <a:schemeClr val="tx1"/>
                </a:solidFill>
                <a:latin typeface="Arial Unicode MS" charset="0"/>
                <a:ea typeface="ＭＳ Ｐゴシック" charset="-128"/>
              </a:defRPr>
            </a:lvl9pPr>
          </a:lstStyle>
          <a:p>
            <a:pPr marL="0" marR="0" lvl="0" indent="0" algn="l" defTabSz="977900" rtl="0" eaLnBrk="1" fontAlgn="auto" latinLnBrk="0" hangingPunct="1">
              <a:lnSpc>
                <a:spcPct val="100000"/>
              </a:lnSpc>
              <a:spcBef>
                <a:spcPts val="0"/>
              </a:spcBef>
              <a:spcAft>
                <a:spcPts val="0"/>
              </a:spcAft>
              <a:buClrTx/>
              <a:buSzTx/>
              <a:buFontTx/>
              <a:buNone/>
              <a:tabLst/>
              <a:defRPr/>
            </a:pPr>
            <a:endParaRPr kumimoji="0" lang="x-none" altLang="x-none" sz="10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553851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Times New Roman" charset="0"/>
            </a:endParaRPr>
          </a:p>
        </p:txBody>
      </p:sp>
      <p:sp>
        <p:nvSpPr>
          <p:cNvPr id="26628" name="Slide Number Placeholder 3"/>
          <p:cNvSpPr>
            <a:spLocks noGrp="1"/>
          </p:cNvSpPr>
          <p:nvPr>
            <p:ph type="sldNum" sz="quarter" idx="5"/>
          </p:nvPr>
        </p:nvSpPr>
        <p:spPr>
          <a:xfrm>
            <a:off x="3884613" y="8815388"/>
            <a:ext cx="2960687" cy="466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a:defRPr sz="1000">
                <a:solidFill>
                  <a:schemeClr val="tx1"/>
                </a:solidFill>
                <a:latin typeface="Arial Unicode MS" charset="0"/>
                <a:ea typeface="ＭＳ Ｐゴシック" charset="-128"/>
              </a:defRPr>
            </a:lvl1pPr>
            <a:lvl2pPr marL="37931725" indent="-37474525" defTabSz="977900">
              <a:defRPr sz="1000">
                <a:solidFill>
                  <a:schemeClr val="tx1"/>
                </a:solidFill>
                <a:latin typeface="Arial Unicode MS" charset="0"/>
                <a:ea typeface="ＭＳ Ｐゴシック" charset="-128"/>
              </a:defRPr>
            </a:lvl2pPr>
            <a:lvl3pPr>
              <a:defRPr sz="1000">
                <a:solidFill>
                  <a:schemeClr val="tx1"/>
                </a:solidFill>
                <a:latin typeface="Arial Unicode MS" charset="0"/>
                <a:ea typeface="ＭＳ Ｐゴシック" charset="-128"/>
              </a:defRPr>
            </a:lvl3pPr>
            <a:lvl4pPr>
              <a:defRPr sz="1000">
                <a:solidFill>
                  <a:schemeClr val="tx1"/>
                </a:solidFill>
                <a:latin typeface="Arial Unicode MS" charset="0"/>
                <a:ea typeface="ＭＳ Ｐゴシック" charset="-128"/>
              </a:defRPr>
            </a:lvl4pPr>
            <a:lvl5pPr>
              <a:defRPr sz="1000">
                <a:solidFill>
                  <a:schemeClr val="tx1"/>
                </a:solidFill>
                <a:latin typeface="Arial Unicode MS" charset="0"/>
                <a:ea typeface="ＭＳ Ｐゴシック" charset="-128"/>
              </a:defRPr>
            </a:lvl5pPr>
            <a:lvl6pPr marL="457200" eaLnBrk="0" fontAlgn="base" hangingPunct="0">
              <a:spcBef>
                <a:spcPct val="50000"/>
              </a:spcBef>
              <a:spcAft>
                <a:spcPct val="0"/>
              </a:spcAft>
              <a:defRPr sz="1000">
                <a:solidFill>
                  <a:schemeClr val="tx1"/>
                </a:solidFill>
                <a:latin typeface="Arial Unicode MS" charset="0"/>
                <a:ea typeface="ＭＳ Ｐゴシック" charset="-128"/>
              </a:defRPr>
            </a:lvl6pPr>
            <a:lvl7pPr marL="914400" eaLnBrk="0" fontAlgn="base" hangingPunct="0">
              <a:spcBef>
                <a:spcPct val="50000"/>
              </a:spcBef>
              <a:spcAft>
                <a:spcPct val="0"/>
              </a:spcAft>
              <a:defRPr sz="1000">
                <a:solidFill>
                  <a:schemeClr val="tx1"/>
                </a:solidFill>
                <a:latin typeface="Arial Unicode MS" charset="0"/>
                <a:ea typeface="ＭＳ Ｐゴシック" charset="-128"/>
              </a:defRPr>
            </a:lvl7pPr>
            <a:lvl8pPr marL="1371600" eaLnBrk="0" fontAlgn="base" hangingPunct="0">
              <a:spcBef>
                <a:spcPct val="50000"/>
              </a:spcBef>
              <a:spcAft>
                <a:spcPct val="0"/>
              </a:spcAft>
              <a:defRPr sz="1000">
                <a:solidFill>
                  <a:schemeClr val="tx1"/>
                </a:solidFill>
                <a:latin typeface="Arial Unicode MS" charset="0"/>
                <a:ea typeface="ＭＳ Ｐゴシック" charset="-128"/>
              </a:defRPr>
            </a:lvl8pPr>
            <a:lvl9pPr marL="1828800" eaLnBrk="0" fontAlgn="base" hangingPunct="0">
              <a:spcBef>
                <a:spcPct val="50000"/>
              </a:spcBef>
              <a:spcAft>
                <a:spcPct val="0"/>
              </a:spcAft>
              <a:defRPr sz="1000">
                <a:solidFill>
                  <a:schemeClr val="tx1"/>
                </a:solidFill>
                <a:latin typeface="Arial Unicode MS" charset="0"/>
                <a:ea typeface="ＭＳ Ｐゴシック" charset="-128"/>
              </a:defRPr>
            </a:lvl9pPr>
          </a:lstStyle>
          <a:p>
            <a:pPr marL="0" marR="0" lvl="0" indent="0" algn="r" defTabSz="977900" rtl="0" eaLnBrk="1" fontAlgn="auto" latinLnBrk="0" hangingPunct="1">
              <a:lnSpc>
                <a:spcPct val="100000"/>
              </a:lnSpc>
              <a:spcBef>
                <a:spcPts val="0"/>
              </a:spcBef>
              <a:spcAft>
                <a:spcPts val="0"/>
              </a:spcAft>
              <a:buClrTx/>
              <a:buSzTx/>
              <a:buFontTx/>
              <a:buNone/>
              <a:tabLst/>
              <a:defRPr/>
            </a:pPr>
            <a:fld id="{14C105F5-BAE2-9F4A-B85A-608305CAB83A}" type="slidenum">
              <a:rPr kumimoji="0" lang="en-US" altLang="x-none" sz="1000" b="0" i="0" u="none" strike="noStrike" kern="1200" cap="none" spc="0" normalizeH="0" baseline="0" noProof="0">
                <a:ln>
                  <a:noFill/>
                </a:ln>
                <a:solidFill>
                  <a:prstClr val="black"/>
                </a:solidFill>
                <a:effectLst/>
                <a:uLnTx/>
                <a:uFillTx/>
                <a:latin typeface="Calibri" charset="0"/>
                <a:ea typeface="ＭＳ Ｐゴシック" charset="-128"/>
                <a:cs typeface="+mn-cs"/>
              </a:rPr>
              <a:pPr marL="0" marR="0" lvl="0" indent="0" algn="r" defTabSz="977900" rtl="0" eaLnBrk="1" fontAlgn="auto" latinLnBrk="0" hangingPunct="1">
                <a:lnSpc>
                  <a:spcPct val="100000"/>
                </a:lnSpc>
                <a:spcBef>
                  <a:spcPts val="0"/>
                </a:spcBef>
                <a:spcAft>
                  <a:spcPts val="0"/>
                </a:spcAft>
                <a:buClrTx/>
                <a:buSzTx/>
                <a:buFontTx/>
                <a:buNone/>
                <a:tabLst/>
                <a:defRPr/>
              </a:pPr>
              <a:t>3</a:t>
            </a:fld>
            <a:endParaRPr kumimoji="0" lang="en-US" altLang="x-none" sz="10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
        <p:nvSpPr>
          <p:cNvPr id="26629" name="Header Placeholder 4"/>
          <p:cNvSpPr>
            <a:spLocks noGrp="1"/>
          </p:cNvSpPr>
          <p:nvPr>
            <p:ph type="hdr" sz="quarter"/>
          </p:nvPr>
        </p:nvSpPr>
        <p:spPr>
          <a:xfrm>
            <a:off x="12700" y="12700"/>
            <a:ext cx="2960688" cy="466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a:defRPr sz="1000">
                <a:solidFill>
                  <a:schemeClr val="tx1"/>
                </a:solidFill>
                <a:latin typeface="Arial Unicode MS" charset="0"/>
                <a:ea typeface="ＭＳ Ｐゴシック" charset="-128"/>
              </a:defRPr>
            </a:lvl1pPr>
            <a:lvl2pPr marL="37931725" indent="-37474525" defTabSz="977900">
              <a:defRPr sz="1000">
                <a:solidFill>
                  <a:schemeClr val="tx1"/>
                </a:solidFill>
                <a:latin typeface="Arial Unicode MS" charset="0"/>
                <a:ea typeface="ＭＳ Ｐゴシック" charset="-128"/>
              </a:defRPr>
            </a:lvl2pPr>
            <a:lvl3pPr>
              <a:defRPr sz="1000">
                <a:solidFill>
                  <a:schemeClr val="tx1"/>
                </a:solidFill>
                <a:latin typeface="Arial Unicode MS" charset="0"/>
                <a:ea typeface="ＭＳ Ｐゴシック" charset="-128"/>
              </a:defRPr>
            </a:lvl3pPr>
            <a:lvl4pPr>
              <a:defRPr sz="1000">
                <a:solidFill>
                  <a:schemeClr val="tx1"/>
                </a:solidFill>
                <a:latin typeface="Arial Unicode MS" charset="0"/>
                <a:ea typeface="ＭＳ Ｐゴシック" charset="-128"/>
              </a:defRPr>
            </a:lvl4pPr>
            <a:lvl5pPr>
              <a:defRPr sz="1000">
                <a:solidFill>
                  <a:schemeClr val="tx1"/>
                </a:solidFill>
                <a:latin typeface="Arial Unicode MS" charset="0"/>
                <a:ea typeface="ＭＳ Ｐゴシック" charset="-128"/>
              </a:defRPr>
            </a:lvl5pPr>
            <a:lvl6pPr marL="457200" eaLnBrk="0" fontAlgn="base" hangingPunct="0">
              <a:spcBef>
                <a:spcPct val="50000"/>
              </a:spcBef>
              <a:spcAft>
                <a:spcPct val="0"/>
              </a:spcAft>
              <a:defRPr sz="1000">
                <a:solidFill>
                  <a:schemeClr val="tx1"/>
                </a:solidFill>
                <a:latin typeface="Arial Unicode MS" charset="0"/>
                <a:ea typeface="ＭＳ Ｐゴシック" charset="-128"/>
              </a:defRPr>
            </a:lvl6pPr>
            <a:lvl7pPr marL="914400" eaLnBrk="0" fontAlgn="base" hangingPunct="0">
              <a:spcBef>
                <a:spcPct val="50000"/>
              </a:spcBef>
              <a:spcAft>
                <a:spcPct val="0"/>
              </a:spcAft>
              <a:defRPr sz="1000">
                <a:solidFill>
                  <a:schemeClr val="tx1"/>
                </a:solidFill>
                <a:latin typeface="Arial Unicode MS" charset="0"/>
                <a:ea typeface="ＭＳ Ｐゴシック" charset="-128"/>
              </a:defRPr>
            </a:lvl7pPr>
            <a:lvl8pPr marL="1371600" eaLnBrk="0" fontAlgn="base" hangingPunct="0">
              <a:spcBef>
                <a:spcPct val="50000"/>
              </a:spcBef>
              <a:spcAft>
                <a:spcPct val="0"/>
              </a:spcAft>
              <a:defRPr sz="1000">
                <a:solidFill>
                  <a:schemeClr val="tx1"/>
                </a:solidFill>
                <a:latin typeface="Arial Unicode MS" charset="0"/>
                <a:ea typeface="ＭＳ Ｐゴシック" charset="-128"/>
              </a:defRPr>
            </a:lvl8pPr>
            <a:lvl9pPr marL="1828800" eaLnBrk="0" fontAlgn="base" hangingPunct="0">
              <a:spcBef>
                <a:spcPct val="50000"/>
              </a:spcBef>
              <a:spcAft>
                <a:spcPct val="0"/>
              </a:spcAft>
              <a:defRPr sz="1000">
                <a:solidFill>
                  <a:schemeClr val="tx1"/>
                </a:solidFill>
                <a:latin typeface="Arial Unicode MS" charset="0"/>
                <a:ea typeface="ＭＳ Ｐゴシック" charset="-128"/>
              </a:defRPr>
            </a:lvl9pPr>
          </a:lstStyle>
          <a:p>
            <a:pPr marL="0" marR="0" lvl="0" indent="0" algn="l" defTabSz="977900" rtl="0" eaLnBrk="1" fontAlgn="auto" latinLnBrk="0" hangingPunct="1">
              <a:lnSpc>
                <a:spcPct val="100000"/>
              </a:lnSpc>
              <a:spcBef>
                <a:spcPts val="0"/>
              </a:spcBef>
              <a:spcAft>
                <a:spcPts val="0"/>
              </a:spcAft>
              <a:buClrTx/>
              <a:buSzTx/>
              <a:buFontTx/>
              <a:buNone/>
              <a:tabLst/>
              <a:defRPr/>
            </a:pPr>
            <a:endParaRPr kumimoji="0" lang="x-none" altLang="x-none" sz="10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1095879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Times New Roman" charset="0"/>
            </a:endParaRPr>
          </a:p>
        </p:txBody>
      </p:sp>
      <p:sp>
        <p:nvSpPr>
          <p:cNvPr id="26628" name="Slide Number Placeholder 3"/>
          <p:cNvSpPr>
            <a:spLocks noGrp="1"/>
          </p:cNvSpPr>
          <p:nvPr>
            <p:ph type="sldNum" sz="quarter" idx="5"/>
          </p:nvPr>
        </p:nvSpPr>
        <p:spPr>
          <a:xfrm>
            <a:off x="3884613" y="8815388"/>
            <a:ext cx="2960687" cy="466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a:defRPr sz="1000">
                <a:solidFill>
                  <a:schemeClr val="tx1"/>
                </a:solidFill>
                <a:latin typeface="Arial Unicode MS" charset="0"/>
                <a:ea typeface="ＭＳ Ｐゴシック" charset="-128"/>
              </a:defRPr>
            </a:lvl1pPr>
            <a:lvl2pPr marL="37931725" indent="-37474525" defTabSz="977900">
              <a:defRPr sz="1000">
                <a:solidFill>
                  <a:schemeClr val="tx1"/>
                </a:solidFill>
                <a:latin typeface="Arial Unicode MS" charset="0"/>
                <a:ea typeface="ＭＳ Ｐゴシック" charset="-128"/>
              </a:defRPr>
            </a:lvl2pPr>
            <a:lvl3pPr>
              <a:defRPr sz="1000">
                <a:solidFill>
                  <a:schemeClr val="tx1"/>
                </a:solidFill>
                <a:latin typeface="Arial Unicode MS" charset="0"/>
                <a:ea typeface="ＭＳ Ｐゴシック" charset="-128"/>
              </a:defRPr>
            </a:lvl3pPr>
            <a:lvl4pPr>
              <a:defRPr sz="1000">
                <a:solidFill>
                  <a:schemeClr val="tx1"/>
                </a:solidFill>
                <a:latin typeface="Arial Unicode MS" charset="0"/>
                <a:ea typeface="ＭＳ Ｐゴシック" charset="-128"/>
              </a:defRPr>
            </a:lvl4pPr>
            <a:lvl5pPr>
              <a:defRPr sz="1000">
                <a:solidFill>
                  <a:schemeClr val="tx1"/>
                </a:solidFill>
                <a:latin typeface="Arial Unicode MS" charset="0"/>
                <a:ea typeface="ＭＳ Ｐゴシック" charset="-128"/>
              </a:defRPr>
            </a:lvl5pPr>
            <a:lvl6pPr marL="457200" eaLnBrk="0" fontAlgn="base" hangingPunct="0">
              <a:spcBef>
                <a:spcPct val="50000"/>
              </a:spcBef>
              <a:spcAft>
                <a:spcPct val="0"/>
              </a:spcAft>
              <a:defRPr sz="1000">
                <a:solidFill>
                  <a:schemeClr val="tx1"/>
                </a:solidFill>
                <a:latin typeface="Arial Unicode MS" charset="0"/>
                <a:ea typeface="ＭＳ Ｐゴシック" charset="-128"/>
              </a:defRPr>
            </a:lvl6pPr>
            <a:lvl7pPr marL="914400" eaLnBrk="0" fontAlgn="base" hangingPunct="0">
              <a:spcBef>
                <a:spcPct val="50000"/>
              </a:spcBef>
              <a:spcAft>
                <a:spcPct val="0"/>
              </a:spcAft>
              <a:defRPr sz="1000">
                <a:solidFill>
                  <a:schemeClr val="tx1"/>
                </a:solidFill>
                <a:latin typeface="Arial Unicode MS" charset="0"/>
                <a:ea typeface="ＭＳ Ｐゴシック" charset="-128"/>
              </a:defRPr>
            </a:lvl7pPr>
            <a:lvl8pPr marL="1371600" eaLnBrk="0" fontAlgn="base" hangingPunct="0">
              <a:spcBef>
                <a:spcPct val="50000"/>
              </a:spcBef>
              <a:spcAft>
                <a:spcPct val="0"/>
              </a:spcAft>
              <a:defRPr sz="1000">
                <a:solidFill>
                  <a:schemeClr val="tx1"/>
                </a:solidFill>
                <a:latin typeface="Arial Unicode MS" charset="0"/>
                <a:ea typeface="ＭＳ Ｐゴシック" charset="-128"/>
              </a:defRPr>
            </a:lvl8pPr>
            <a:lvl9pPr marL="1828800" eaLnBrk="0" fontAlgn="base" hangingPunct="0">
              <a:spcBef>
                <a:spcPct val="50000"/>
              </a:spcBef>
              <a:spcAft>
                <a:spcPct val="0"/>
              </a:spcAft>
              <a:defRPr sz="1000">
                <a:solidFill>
                  <a:schemeClr val="tx1"/>
                </a:solidFill>
                <a:latin typeface="Arial Unicode MS" charset="0"/>
                <a:ea typeface="ＭＳ Ｐゴシック" charset="-128"/>
              </a:defRPr>
            </a:lvl9pPr>
          </a:lstStyle>
          <a:p>
            <a:pPr marL="0" marR="0" lvl="0" indent="0" algn="r" defTabSz="977900" rtl="0" eaLnBrk="1" fontAlgn="auto" latinLnBrk="0" hangingPunct="1">
              <a:lnSpc>
                <a:spcPct val="100000"/>
              </a:lnSpc>
              <a:spcBef>
                <a:spcPts val="0"/>
              </a:spcBef>
              <a:spcAft>
                <a:spcPts val="0"/>
              </a:spcAft>
              <a:buClrTx/>
              <a:buSzTx/>
              <a:buFontTx/>
              <a:buNone/>
              <a:tabLst/>
              <a:defRPr/>
            </a:pPr>
            <a:fld id="{14C105F5-BAE2-9F4A-B85A-608305CAB83A}" type="slidenum">
              <a:rPr kumimoji="0" lang="en-US" altLang="x-none" sz="1000" b="0" i="0" u="none" strike="noStrike" kern="1200" cap="none" spc="0" normalizeH="0" baseline="0" noProof="0">
                <a:ln>
                  <a:noFill/>
                </a:ln>
                <a:solidFill>
                  <a:prstClr val="black"/>
                </a:solidFill>
                <a:effectLst/>
                <a:uLnTx/>
                <a:uFillTx/>
                <a:latin typeface="Calibri" charset="0"/>
                <a:ea typeface="ＭＳ Ｐゴシック" charset="-128"/>
                <a:cs typeface="+mn-cs"/>
              </a:rPr>
              <a:pPr marL="0" marR="0" lvl="0" indent="0" algn="r" defTabSz="977900" rtl="0" eaLnBrk="1" fontAlgn="auto" latinLnBrk="0" hangingPunct="1">
                <a:lnSpc>
                  <a:spcPct val="100000"/>
                </a:lnSpc>
                <a:spcBef>
                  <a:spcPts val="0"/>
                </a:spcBef>
                <a:spcAft>
                  <a:spcPts val="0"/>
                </a:spcAft>
                <a:buClrTx/>
                <a:buSzTx/>
                <a:buFontTx/>
                <a:buNone/>
                <a:tabLst/>
                <a:defRPr/>
              </a:pPr>
              <a:t>4</a:t>
            </a:fld>
            <a:endParaRPr kumimoji="0" lang="en-US" altLang="x-none" sz="10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
        <p:nvSpPr>
          <p:cNvPr id="26629" name="Header Placeholder 4"/>
          <p:cNvSpPr>
            <a:spLocks noGrp="1"/>
          </p:cNvSpPr>
          <p:nvPr>
            <p:ph type="hdr" sz="quarter"/>
          </p:nvPr>
        </p:nvSpPr>
        <p:spPr>
          <a:xfrm>
            <a:off x="12700" y="12700"/>
            <a:ext cx="2960688" cy="466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a:defRPr sz="1000">
                <a:solidFill>
                  <a:schemeClr val="tx1"/>
                </a:solidFill>
                <a:latin typeface="Arial Unicode MS" charset="0"/>
                <a:ea typeface="ＭＳ Ｐゴシック" charset="-128"/>
              </a:defRPr>
            </a:lvl1pPr>
            <a:lvl2pPr marL="37931725" indent="-37474525" defTabSz="977900">
              <a:defRPr sz="1000">
                <a:solidFill>
                  <a:schemeClr val="tx1"/>
                </a:solidFill>
                <a:latin typeface="Arial Unicode MS" charset="0"/>
                <a:ea typeface="ＭＳ Ｐゴシック" charset="-128"/>
              </a:defRPr>
            </a:lvl2pPr>
            <a:lvl3pPr>
              <a:defRPr sz="1000">
                <a:solidFill>
                  <a:schemeClr val="tx1"/>
                </a:solidFill>
                <a:latin typeface="Arial Unicode MS" charset="0"/>
                <a:ea typeface="ＭＳ Ｐゴシック" charset="-128"/>
              </a:defRPr>
            </a:lvl3pPr>
            <a:lvl4pPr>
              <a:defRPr sz="1000">
                <a:solidFill>
                  <a:schemeClr val="tx1"/>
                </a:solidFill>
                <a:latin typeface="Arial Unicode MS" charset="0"/>
                <a:ea typeface="ＭＳ Ｐゴシック" charset="-128"/>
              </a:defRPr>
            </a:lvl4pPr>
            <a:lvl5pPr>
              <a:defRPr sz="1000">
                <a:solidFill>
                  <a:schemeClr val="tx1"/>
                </a:solidFill>
                <a:latin typeface="Arial Unicode MS" charset="0"/>
                <a:ea typeface="ＭＳ Ｐゴシック" charset="-128"/>
              </a:defRPr>
            </a:lvl5pPr>
            <a:lvl6pPr marL="457200" eaLnBrk="0" fontAlgn="base" hangingPunct="0">
              <a:spcBef>
                <a:spcPct val="50000"/>
              </a:spcBef>
              <a:spcAft>
                <a:spcPct val="0"/>
              </a:spcAft>
              <a:defRPr sz="1000">
                <a:solidFill>
                  <a:schemeClr val="tx1"/>
                </a:solidFill>
                <a:latin typeface="Arial Unicode MS" charset="0"/>
                <a:ea typeface="ＭＳ Ｐゴシック" charset="-128"/>
              </a:defRPr>
            </a:lvl6pPr>
            <a:lvl7pPr marL="914400" eaLnBrk="0" fontAlgn="base" hangingPunct="0">
              <a:spcBef>
                <a:spcPct val="50000"/>
              </a:spcBef>
              <a:spcAft>
                <a:spcPct val="0"/>
              </a:spcAft>
              <a:defRPr sz="1000">
                <a:solidFill>
                  <a:schemeClr val="tx1"/>
                </a:solidFill>
                <a:latin typeface="Arial Unicode MS" charset="0"/>
                <a:ea typeface="ＭＳ Ｐゴシック" charset="-128"/>
              </a:defRPr>
            </a:lvl7pPr>
            <a:lvl8pPr marL="1371600" eaLnBrk="0" fontAlgn="base" hangingPunct="0">
              <a:spcBef>
                <a:spcPct val="50000"/>
              </a:spcBef>
              <a:spcAft>
                <a:spcPct val="0"/>
              </a:spcAft>
              <a:defRPr sz="1000">
                <a:solidFill>
                  <a:schemeClr val="tx1"/>
                </a:solidFill>
                <a:latin typeface="Arial Unicode MS" charset="0"/>
                <a:ea typeface="ＭＳ Ｐゴシック" charset="-128"/>
              </a:defRPr>
            </a:lvl8pPr>
            <a:lvl9pPr marL="1828800" eaLnBrk="0" fontAlgn="base" hangingPunct="0">
              <a:spcBef>
                <a:spcPct val="50000"/>
              </a:spcBef>
              <a:spcAft>
                <a:spcPct val="0"/>
              </a:spcAft>
              <a:defRPr sz="1000">
                <a:solidFill>
                  <a:schemeClr val="tx1"/>
                </a:solidFill>
                <a:latin typeface="Arial Unicode MS" charset="0"/>
                <a:ea typeface="ＭＳ Ｐゴシック" charset="-128"/>
              </a:defRPr>
            </a:lvl9pPr>
          </a:lstStyle>
          <a:p>
            <a:pPr marL="0" marR="0" lvl="0" indent="0" algn="l" defTabSz="977900" rtl="0" eaLnBrk="1" fontAlgn="auto" latinLnBrk="0" hangingPunct="1">
              <a:lnSpc>
                <a:spcPct val="100000"/>
              </a:lnSpc>
              <a:spcBef>
                <a:spcPts val="0"/>
              </a:spcBef>
              <a:spcAft>
                <a:spcPts val="0"/>
              </a:spcAft>
              <a:buClrTx/>
              <a:buSzTx/>
              <a:buFontTx/>
              <a:buNone/>
              <a:tabLst/>
              <a:defRPr/>
            </a:pPr>
            <a:endParaRPr kumimoji="0" lang="x-none" altLang="x-none" sz="10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2229026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x-none" altLang="x-none">
              <a:latin typeface="Times New Roman" charset="0"/>
            </a:endParaRPr>
          </a:p>
        </p:txBody>
      </p:sp>
      <p:sp>
        <p:nvSpPr>
          <p:cNvPr id="26628" name="Slide Number Placeholder 3"/>
          <p:cNvSpPr>
            <a:spLocks noGrp="1"/>
          </p:cNvSpPr>
          <p:nvPr>
            <p:ph type="sldNum" sz="quarter" idx="5"/>
          </p:nvPr>
        </p:nvSpPr>
        <p:spPr>
          <a:xfrm>
            <a:off x="3884613" y="8815388"/>
            <a:ext cx="2960687" cy="466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a:defRPr sz="1000">
                <a:solidFill>
                  <a:schemeClr val="tx1"/>
                </a:solidFill>
                <a:latin typeface="Arial Unicode MS" charset="0"/>
                <a:ea typeface="ＭＳ Ｐゴシック" charset="-128"/>
              </a:defRPr>
            </a:lvl1pPr>
            <a:lvl2pPr marL="37931725" indent="-37474525" defTabSz="977900">
              <a:defRPr sz="1000">
                <a:solidFill>
                  <a:schemeClr val="tx1"/>
                </a:solidFill>
                <a:latin typeface="Arial Unicode MS" charset="0"/>
                <a:ea typeface="ＭＳ Ｐゴシック" charset="-128"/>
              </a:defRPr>
            </a:lvl2pPr>
            <a:lvl3pPr>
              <a:defRPr sz="1000">
                <a:solidFill>
                  <a:schemeClr val="tx1"/>
                </a:solidFill>
                <a:latin typeface="Arial Unicode MS" charset="0"/>
                <a:ea typeface="ＭＳ Ｐゴシック" charset="-128"/>
              </a:defRPr>
            </a:lvl3pPr>
            <a:lvl4pPr>
              <a:defRPr sz="1000">
                <a:solidFill>
                  <a:schemeClr val="tx1"/>
                </a:solidFill>
                <a:latin typeface="Arial Unicode MS" charset="0"/>
                <a:ea typeface="ＭＳ Ｐゴシック" charset="-128"/>
              </a:defRPr>
            </a:lvl4pPr>
            <a:lvl5pPr>
              <a:defRPr sz="1000">
                <a:solidFill>
                  <a:schemeClr val="tx1"/>
                </a:solidFill>
                <a:latin typeface="Arial Unicode MS" charset="0"/>
                <a:ea typeface="ＭＳ Ｐゴシック" charset="-128"/>
              </a:defRPr>
            </a:lvl5pPr>
            <a:lvl6pPr marL="457200" eaLnBrk="0" fontAlgn="base" hangingPunct="0">
              <a:spcBef>
                <a:spcPct val="50000"/>
              </a:spcBef>
              <a:spcAft>
                <a:spcPct val="0"/>
              </a:spcAft>
              <a:defRPr sz="1000">
                <a:solidFill>
                  <a:schemeClr val="tx1"/>
                </a:solidFill>
                <a:latin typeface="Arial Unicode MS" charset="0"/>
                <a:ea typeface="ＭＳ Ｐゴシック" charset="-128"/>
              </a:defRPr>
            </a:lvl6pPr>
            <a:lvl7pPr marL="914400" eaLnBrk="0" fontAlgn="base" hangingPunct="0">
              <a:spcBef>
                <a:spcPct val="50000"/>
              </a:spcBef>
              <a:spcAft>
                <a:spcPct val="0"/>
              </a:spcAft>
              <a:defRPr sz="1000">
                <a:solidFill>
                  <a:schemeClr val="tx1"/>
                </a:solidFill>
                <a:latin typeface="Arial Unicode MS" charset="0"/>
                <a:ea typeface="ＭＳ Ｐゴシック" charset="-128"/>
              </a:defRPr>
            </a:lvl7pPr>
            <a:lvl8pPr marL="1371600" eaLnBrk="0" fontAlgn="base" hangingPunct="0">
              <a:spcBef>
                <a:spcPct val="50000"/>
              </a:spcBef>
              <a:spcAft>
                <a:spcPct val="0"/>
              </a:spcAft>
              <a:defRPr sz="1000">
                <a:solidFill>
                  <a:schemeClr val="tx1"/>
                </a:solidFill>
                <a:latin typeface="Arial Unicode MS" charset="0"/>
                <a:ea typeface="ＭＳ Ｐゴシック" charset="-128"/>
              </a:defRPr>
            </a:lvl8pPr>
            <a:lvl9pPr marL="1828800" eaLnBrk="0" fontAlgn="base" hangingPunct="0">
              <a:spcBef>
                <a:spcPct val="50000"/>
              </a:spcBef>
              <a:spcAft>
                <a:spcPct val="0"/>
              </a:spcAft>
              <a:defRPr sz="1000">
                <a:solidFill>
                  <a:schemeClr val="tx1"/>
                </a:solidFill>
                <a:latin typeface="Arial Unicode MS" charset="0"/>
                <a:ea typeface="ＭＳ Ｐゴシック" charset="-128"/>
              </a:defRPr>
            </a:lvl9pPr>
          </a:lstStyle>
          <a:p>
            <a:pPr marL="0" marR="0" lvl="0" indent="0" algn="r" defTabSz="977900" rtl="0" eaLnBrk="1" fontAlgn="auto" latinLnBrk="0" hangingPunct="1">
              <a:lnSpc>
                <a:spcPct val="100000"/>
              </a:lnSpc>
              <a:spcBef>
                <a:spcPts val="0"/>
              </a:spcBef>
              <a:spcAft>
                <a:spcPts val="0"/>
              </a:spcAft>
              <a:buClrTx/>
              <a:buSzTx/>
              <a:buFontTx/>
              <a:buNone/>
              <a:tabLst/>
              <a:defRPr/>
            </a:pPr>
            <a:fld id="{14C105F5-BAE2-9F4A-B85A-608305CAB83A}" type="slidenum">
              <a:rPr kumimoji="0" lang="en-US" altLang="x-none" sz="1000" b="0" i="0" u="none" strike="noStrike" kern="1200" cap="none" spc="0" normalizeH="0" baseline="0" noProof="0">
                <a:ln>
                  <a:noFill/>
                </a:ln>
                <a:solidFill>
                  <a:prstClr val="black"/>
                </a:solidFill>
                <a:effectLst/>
                <a:uLnTx/>
                <a:uFillTx/>
                <a:latin typeface="Calibri" charset="0"/>
                <a:ea typeface="ＭＳ Ｐゴシック" charset="-128"/>
                <a:cs typeface="+mn-cs"/>
              </a:rPr>
              <a:pPr marL="0" marR="0" lvl="0" indent="0" algn="r" defTabSz="977900" rtl="0" eaLnBrk="1" fontAlgn="auto" latinLnBrk="0" hangingPunct="1">
                <a:lnSpc>
                  <a:spcPct val="100000"/>
                </a:lnSpc>
                <a:spcBef>
                  <a:spcPts val="0"/>
                </a:spcBef>
                <a:spcAft>
                  <a:spcPts val="0"/>
                </a:spcAft>
                <a:buClrTx/>
                <a:buSzTx/>
                <a:buFontTx/>
                <a:buNone/>
                <a:tabLst/>
                <a:defRPr/>
              </a:pPr>
              <a:t>5</a:t>
            </a:fld>
            <a:endParaRPr kumimoji="0" lang="en-US" altLang="x-none" sz="10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
        <p:nvSpPr>
          <p:cNvPr id="26629" name="Header Placeholder 4"/>
          <p:cNvSpPr>
            <a:spLocks noGrp="1"/>
          </p:cNvSpPr>
          <p:nvPr>
            <p:ph type="hdr" sz="quarter"/>
          </p:nvPr>
        </p:nvSpPr>
        <p:spPr>
          <a:xfrm>
            <a:off x="12700" y="12700"/>
            <a:ext cx="2960688" cy="466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a:defRPr sz="1000">
                <a:solidFill>
                  <a:schemeClr val="tx1"/>
                </a:solidFill>
                <a:latin typeface="Arial Unicode MS" charset="0"/>
                <a:ea typeface="ＭＳ Ｐゴシック" charset="-128"/>
              </a:defRPr>
            </a:lvl1pPr>
            <a:lvl2pPr marL="37931725" indent="-37474525" defTabSz="977900">
              <a:defRPr sz="1000">
                <a:solidFill>
                  <a:schemeClr val="tx1"/>
                </a:solidFill>
                <a:latin typeface="Arial Unicode MS" charset="0"/>
                <a:ea typeface="ＭＳ Ｐゴシック" charset="-128"/>
              </a:defRPr>
            </a:lvl2pPr>
            <a:lvl3pPr>
              <a:defRPr sz="1000">
                <a:solidFill>
                  <a:schemeClr val="tx1"/>
                </a:solidFill>
                <a:latin typeface="Arial Unicode MS" charset="0"/>
                <a:ea typeface="ＭＳ Ｐゴシック" charset="-128"/>
              </a:defRPr>
            </a:lvl3pPr>
            <a:lvl4pPr>
              <a:defRPr sz="1000">
                <a:solidFill>
                  <a:schemeClr val="tx1"/>
                </a:solidFill>
                <a:latin typeface="Arial Unicode MS" charset="0"/>
                <a:ea typeface="ＭＳ Ｐゴシック" charset="-128"/>
              </a:defRPr>
            </a:lvl4pPr>
            <a:lvl5pPr>
              <a:defRPr sz="1000">
                <a:solidFill>
                  <a:schemeClr val="tx1"/>
                </a:solidFill>
                <a:latin typeface="Arial Unicode MS" charset="0"/>
                <a:ea typeface="ＭＳ Ｐゴシック" charset="-128"/>
              </a:defRPr>
            </a:lvl5pPr>
            <a:lvl6pPr marL="457200" eaLnBrk="0" fontAlgn="base" hangingPunct="0">
              <a:spcBef>
                <a:spcPct val="50000"/>
              </a:spcBef>
              <a:spcAft>
                <a:spcPct val="0"/>
              </a:spcAft>
              <a:defRPr sz="1000">
                <a:solidFill>
                  <a:schemeClr val="tx1"/>
                </a:solidFill>
                <a:latin typeface="Arial Unicode MS" charset="0"/>
                <a:ea typeface="ＭＳ Ｐゴシック" charset="-128"/>
              </a:defRPr>
            </a:lvl6pPr>
            <a:lvl7pPr marL="914400" eaLnBrk="0" fontAlgn="base" hangingPunct="0">
              <a:spcBef>
                <a:spcPct val="50000"/>
              </a:spcBef>
              <a:spcAft>
                <a:spcPct val="0"/>
              </a:spcAft>
              <a:defRPr sz="1000">
                <a:solidFill>
                  <a:schemeClr val="tx1"/>
                </a:solidFill>
                <a:latin typeface="Arial Unicode MS" charset="0"/>
                <a:ea typeface="ＭＳ Ｐゴシック" charset="-128"/>
              </a:defRPr>
            </a:lvl7pPr>
            <a:lvl8pPr marL="1371600" eaLnBrk="0" fontAlgn="base" hangingPunct="0">
              <a:spcBef>
                <a:spcPct val="50000"/>
              </a:spcBef>
              <a:spcAft>
                <a:spcPct val="0"/>
              </a:spcAft>
              <a:defRPr sz="1000">
                <a:solidFill>
                  <a:schemeClr val="tx1"/>
                </a:solidFill>
                <a:latin typeface="Arial Unicode MS" charset="0"/>
                <a:ea typeface="ＭＳ Ｐゴシック" charset="-128"/>
              </a:defRPr>
            </a:lvl8pPr>
            <a:lvl9pPr marL="1828800" eaLnBrk="0" fontAlgn="base" hangingPunct="0">
              <a:spcBef>
                <a:spcPct val="50000"/>
              </a:spcBef>
              <a:spcAft>
                <a:spcPct val="0"/>
              </a:spcAft>
              <a:defRPr sz="1000">
                <a:solidFill>
                  <a:schemeClr val="tx1"/>
                </a:solidFill>
                <a:latin typeface="Arial Unicode MS" charset="0"/>
                <a:ea typeface="ＭＳ Ｐゴシック" charset="-128"/>
              </a:defRPr>
            </a:lvl9pPr>
          </a:lstStyle>
          <a:p>
            <a:pPr marL="0" marR="0" lvl="0" indent="0" algn="l" defTabSz="977900" rtl="0" eaLnBrk="1" fontAlgn="auto" latinLnBrk="0" hangingPunct="1">
              <a:lnSpc>
                <a:spcPct val="100000"/>
              </a:lnSpc>
              <a:spcBef>
                <a:spcPts val="0"/>
              </a:spcBef>
              <a:spcAft>
                <a:spcPts val="0"/>
              </a:spcAft>
              <a:buClrTx/>
              <a:buSzTx/>
              <a:buFontTx/>
              <a:buNone/>
              <a:tabLst/>
              <a:defRPr/>
            </a:pPr>
            <a:endParaRPr kumimoji="0" lang="x-none" altLang="x-none" sz="10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3693803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Times New Roman" charset="0"/>
            </a:endParaRPr>
          </a:p>
        </p:txBody>
      </p:sp>
      <p:sp>
        <p:nvSpPr>
          <p:cNvPr id="26628" name="Slide Number Placeholder 3"/>
          <p:cNvSpPr>
            <a:spLocks noGrp="1"/>
          </p:cNvSpPr>
          <p:nvPr>
            <p:ph type="sldNum" sz="quarter" idx="5"/>
          </p:nvPr>
        </p:nvSpPr>
        <p:spPr>
          <a:xfrm>
            <a:off x="3884613" y="8815388"/>
            <a:ext cx="2960687" cy="466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a:defRPr sz="1000">
                <a:solidFill>
                  <a:schemeClr val="tx1"/>
                </a:solidFill>
                <a:latin typeface="Arial Unicode MS" charset="0"/>
                <a:ea typeface="ＭＳ Ｐゴシック" charset="-128"/>
              </a:defRPr>
            </a:lvl1pPr>
            <a:lvl2pPr marL="37931725" indent="-37474525" defTabSz="977900">
              <a:defRPr sz="1000">
                <a:solidFill>
                  <a:schemeClr val="tx1"/>
                </a:solidFill>
                <a:latin typeface="Arial Unicode MS" charset="0"/>
                <a:ea typeface="ＭＳ Ｐゴシック" charset="-128"/>
              </a:defRPr>
            </a:lvl2pPr>
            <a:lvl3pPr>
              <a:defRPr sz="1000">
                <a:solidFill>
                  <a:schemeClr val="tx1"/>
                </a:solidFill>
                <a:latin typeface="Arial Unicode MS" charset="0"/>
                <a:ea typeface="ＭＳ Ｐゴシック" charset="-128"/>
              </a:defRPr>
            </a:lvl3pPr>
            <a:lvl4pPr>
              <a:defRPr sz="1000">
                <a:solidFill>
                  <a:schemeClr val="tx1"/>
                </a:solidFill>
                <a:latin typeface="Arial Unicode MS" charset="0"/>
                <a:ea typeface="ＭＳ Ｐゴシック" charset="-128"/>
              </a:defRPr>
            </a:lvl4pPr>
            <a:lvl5pPr>
              <a:defRPr sz="1000">
                <a:solidFill>
                  <a:schemeClr val="tx1"/>
                </a:solidFill>
                <a:latin typeface="Arial Unicode MS" charset="0"/>
                <a:ea typeface="ＭＳ Ｐゴシック" charset="-128"/>
              </a:defRPr>
            </a:lvl5pPr>
            <a:lvl6pPr marL="457200" eaLnBrk="0" fontAlgn="base" hangingPunct="0">
              <a:spcBef>
                <a:spcPct val="50000"/>
              </a:spcBef>
              <a:spcAft>
                <a:spcPct val="0"/>
              </a:spcAft>
              <a:defRPr sz="1000">
                <a:solidFill>
                  <a:schemeClr val="tx1"/>
                </a:solidFill>
                <a:latin typeface="Arial Unicode MS" charset="0"/>
                <a:ea typeface="ＭＳ Ｐゴシック" charset="-128"/>
              </a:defRPr>
            </a:lvl6pPr>
            <a:lvl7pPr marL="914400" eaLnBrk="0" fontAlgn="base" hangingPunct="0">
              <a:spcBef>
                <a:spcPct val="50000"/>
              </a:spcBef>
              <a:spcAft>
                <a:spcPct val="0"/>
              </a:spcAft>
              <a:defRPr sz="1000">
                <a:solidFill>
                  <a:schemeClr val="tx1"/>
                </a:solidFill>
                <a:latin typeface="Arial Unicode MS" charset="0"/>
                <a:ea typeface="ＭＳ Ｐゴシック" charset="-128"/>
              </a:defRPr>
            </a:lvl7pPr>
            <a:lvl8pPr marL="1371600" eaLnBrk="0" fontAlgn="base" hangingPunct="0">
              <a:spcBef>
                <a:spcPct val="50000"/>
              </a:spcBef>
              <a:spcAft>
                <a:spcPct val="0"/>
              </a:spcAft>
              <a:defRPr sz="1000">
                <a:solidFill>
                  <a:schemeClr val="tx1"/>
                </a:solidFill>
                <a:latin typeface="Arial Unicode MS" charset="0"/>
                <a:ea typeface="ＭＳ Ｐゴシック" charset="-128"/>
              </a:defRPr>
            </a:lvl8pPr>
            <a:lvl9pPr marL="1828800" eaLnBrk="0" fontAlgn="base" hangingPunct="0">
              <a:spcBef>
                <a:spcPct val="50000"/>
              </a:spcBef>
              <a:spcAft>
                <a:spcPct val="0"/>
              </a:spcAft>
              <a:defRPr sz="1000">
                <a:solidFill>
                  <a:schemeClr val="tx1"/>
                </a:solidFill>
                <a:latin typeface="Arial Unicode MS" charset="0"/>
                <a:ea typeface="ＭＳ Ｐゴシック" charset="-128"/>
              </a:defRPr>
            </a:lvl9pPr>
          </a:lstStyle>
          <a:p>
            <a:pPr marL="0" marR="0" lvl="0" indent="0" algn="r" defTabSz="977900" rtl="0" eaLnBrk="1" fontAlgn="auto" latinLnBrk="0" hangingPunct="1">
              <a:lnSpc>
                <a:spcPct val="100000"/>
              </a:lnSpc>
              <a:spcBef>
                <a:spcPts val="0"/>
              </a:spcBef>
              <a:spcAft>
                <a:spcPts val="0"/>
              </a:spcAft>
              <a:buClrTx/>
              <a:buSzTx/>
              <a:buFontTx/>
              <a:buNone/>
              <a:tabLst/>
              <a:defRPr/>
            </a:pPr>
            <a:fld id="{14C105F5-BAE2-9F4A-B85A-608305CAB83A}" type="slidenum">
              <a:rPr kumimoji="0" lang="en-US" altLang="x-none" sz="1000" b="0" i="0" u="none" strike="noStrike" kern="1200" cap="none" spc="0" normalizeH="0" baseline="0" noProof="0">
                <a:ln>
                  <a:noFill/>
                </a:ln>
                <a:solidFill>
                  <a:prstClr val="black"/>
                </a:solidFill>
                <a:effectLst/>
                <a:uLnTx/>
                <a:uFillTx/>
                <a:latin typeface="Calibri" charset="0"/>
                <a:ea typeface="ＭＳ Ｐゴシック" charset="-128"/>
                <a:cs typeface="+mn-cs"/>
              </a:rPr>
              <a:pPr marL="0" marR="0" lvl="0" indent="0" algn="r" defTabSz="977900" rtl="0" eaLnBrk="1" fontAlgn="auto" latinLnBrk="0" hangingPunct="1">
                <a:lnSpc>
                  <a:spcPct val="100000"/>
                </a:lnSpc>
                <a:spcBef>
                  <a:spcPts val="0"/>
                </a:spcBef>
                <a:spcAft>
                  <a:spcPts val="0"/>
                </a:spcAft>
                <a:buClrTx/>
                <a:buSzTx/>
                <a:buFontTx/>
                <a:buNone/>
                <a:tabLst/>
                <a:defRPr/>
              </a:pPr>
              <a:t>6</a:t>
            </a:fld>
            <a:endParaRPr kumimoji="0" lang="en-US" altLang="x-none" sz="10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
        <p:nvSpPr>
          <p:cNvPr id="26629" name="Header Placeholder 4"/>
          <p:cNvSpPr>
            <a:spLocks noGrp="1"/>
          </p:cNvSpPr>
          <p:nvPr>
            <p:ph type="hdr" sz="quarter"/>
          </p:nvPr>
        </p:nvSpPr>
        <p:spPr>
          <a:xfrm>
            <a:off x="12700" y="12700"/>
            <a:ext cx="2960688" cy="466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a:defRPr sz="1000">
                <a:solidFill>
                  <a:schemeClr val="tx1"/>
                </a:solidFill>
                <a:latin typeface="Arial Unicode MS" charset="0"/>
                <a:ea typeface="ＭＳ Ｐゴシック" charset="-128"/>
              </a:defRPr>
            </a:lvl1pPr>
            <a:lvl2pPr marL="37931725" indent="-37474525" defTabSz="977900">
              <a:defRPr sz="1000">
                <a:solidFill>
                  <a:schemeClr val="tx1"/>
                </a:solidFill>
                <a:latin typeface="Arial Unicode MS" charset="0"/>
                <a:ea typeface="ＭＳ Ｐゴシック" charset="-128"/>
              </a:defRPr>
            </a:lvl2pPr>
            <a:lvl3pPr>
              <a:defRPr sz="1000">
                <a:solidFill>
                  <a:schemeClr val="tx1"/>
                </a:solidFill>
                <a:latin typeface="Arial Unicode MS" charset="0"/>
                <a:ea typeface="ＭＳ Ｐゴシック" charset="-128"/>
              </a:defRPr>
            </a:lvl3pPr>
            <a:lvl4pPr>
              <a:defRPr sz="1000">
                <a:solidFill>
                  <a:schemeClr val="tx1"/>
                </a:solidFill>
                <a:latin typeface="Arial Unicode MS" charset="0"/>
                <a:ea typeface="ＭＳ Ｐゴシック" charset="-128"/>
              </a:defRPr>
            </a:lvl4pPr>
            <a:lvl5pPr>
              <a:defRPr sz="1000">
                <a:solidFill>
                  <a:schemeClr val="tx1"/>
                </a:solidFill>
                <a:latin typeface="Arial Unicode MS" charset="0"/>
                <a:ea typeface="ＭＳ Ｐゴシック" charset="-128"/>
              </a:defRPr>
            </a:lvl5pPr>
            <a:lvl6pPr marL="457200" eaLnBrk="0" fontAlgn="base" hangingPunct="0">
              <a:spcBef>
                <a:spcPct val="50000"/>
              </a:spcBef>
              <a:spcAft>
                <a:spcPct val="0"/>
              </a:spcAft>
              <a:defRPr sz="1000">
                <a:solidFill>
                  <a:schemeClr val="tx1"/>
                </a:solidFill>
                <a:latin typeface="Arial Unicode MS" charset="0"/>
                <a:ea typeface="ＭＳ Ｐゴシック" charset="-128"/>
              </a:defRPr>
            </a:lvl6pPr>
            <a:lvl7pPr marL="914400" eaLnBrk="0" fontAlgn="base" hangingPunct="0">
              <a:spcBef>
                <a:spcPct val="50000"/>
              </a:spcBef>
              <a:spcAft>
                <a:spcPct val="0"/>
              </a:spcAft>
              <a:defRPr sz="1000">
                <a:solidFill>
                  <a:schemeClr val="tx1"/>
                </a:solidFill>
                <a:latin typeface="Arial Unicode MS" charset="0"/>
                <a:ea typeface="ＭＳ Ｐゴシック" charset="-128"/>
              </a:defRPr>
            </a:lvl7pPr>
            <a:lvl8pPr marL="1371600" eaLnBrk="0" fontAlgn="base" hangingPunct="0">
              <a:spcBef>
                <a:spcPct val="50000"/>
              </a:spcBef>
              <a:spcAft>
                <a:spcPct val="0"/>
              </a:spcAft>
              <a:defRPr sz="1000">
                <a:solidFill>
                  <a:schemeClr val="tx1"/>
                </a:solidFill>
                <a:latin typeface="Arial Unicode MS" charset="0"/>
                <a:ea typeface="ＭＳ Ｐゴシック" charset="-128"/>
              </a:defRPr>
            </a:lvl8pPr>
            <a:lvl9pPr marL="1828800" eaLnBrk="0" fontAlgn="base" hangingPunct="0">
              <a:spcBef>
                <a:spcPct val="50000"/>
              </a:spcBef>
              <a:spcAft>
                <a:spcPct val="0"/>
              </a:spcAft>
              <a:defRPr sz="1000">
                <a:solidFill>
                  <a:schemeClr val="tx1"/>
                </a:solidFill>
                <a:latin typeface="Arial Unicode MS" charset="0"/>
                <a:ea typeface="ＭＳ Ｐゴシック" charset="-128"/>
              </a:defRPr>
            </a:lvl9pPr>
          </a:lstStyle>
          <a:p>
            <a:pPr marL="0" marR="0" lvl="0" indent="0" algn="l" defTabSz="977900" rtl="0" eaLnBrk="1" fontAlgn="auto" latinLnBrk="0" hangingPunct="1">
              <a:lnSpc>
                <a:spcPct val="100000"/>
              </a:lnSpc>
              <a:spcBef>
                <a:spcPts val="0"/>
              </a:spcBef>
              <a:spcAft>
                <a:spcPts val="0"/>
              </a:spcAft>
              <a:buClrTx/>
              <a:buSzTx/>
              <a:buFontTx/>
              <a:buNone/>
              <a:tabLst/>
              <a:defRPr/>
            </a:pPr>
            <a:endParaRPr kumimoji="0" lang="x-none" altLang="x-none" sz="10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3990634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Times New Roman" charset="0"/>
            </a:endParaRPr>
          </a:p>
        </p:txBody>
      </p:sp>
      <p:sp>
        <p:nvSpPr>
          <p:cNvPr id="26628" name="Slide Number Placeholder 3"/>
          <p:cNvSpPr>
            <a:spLocks noGrp="1"/>
          </p:cNvSpPr>
          <p:nvPr>
            <p:ph type="sldNum" sz="quarter" idx="5"/>
          </p:nvPr>
        </p:nvSpPr>
        <p:spPr>
          <a:xfrm>
            <a:off x="3884613" y="8815388"/>
            <a:ext cx="2960687" cy="466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a:defRPr sz="1000">
                <a:solidFill>
                  <a:schemeClr val="tx1"/>
                </a:solidFill>
                <a:latin typeface="Arial Unicode MS" charset="0"/>
                <a:ea typeface="ＭＳ Ｐゴシック" charset="-128"/>
              </a:defRPr>
            </a:lvl1pPr>
            <a:lvl2pPr marL="37931725" indent="-37474525" defTabSz="977900">
              <a:defRPr sz="1000">
                <a:solidFill>
                  <a:schemeClr val="tx1"/>
                </a:solidFill>
                <a:latin typeface="Arial Unicode MS" charset="0"/>
                <a:ea typeface="ＭＳ Ｐゴシック" charset="-128"/>
              </a:defRPr>
            </a:lvl2pPr>
            <a:lvl3pPr>
              <a:defRPr sz="1000">
                <a:solidFill>
                  <a:schemeClr val="tx1"/>
                </a:solidFill>
                <a:latin typeface="Arial Unicode MS" charset="0"/>
                <a:ea typeface="ＭＳ Ｐゴシック" charset="-128"/>
              </a:defRPr>
            </a:lvl3pPr>
            <a:lvl4pPr>
              <a:defRPr sz="1000">
                <a:solidFill>
                  <a:schemeClr val="tx1"/>
                </a:solidFill>
                <a:latin typeface="Arial Unicode MS" charset="0"/>
                <a:ea typeface="ＭＳ Ｐゴシック" charset="-128"/>
              </a:defRPr>
            </a:lvl4pPr>
            <a:lvl5pPr>
              <a:defRPr sz="1000">
                <a:solidFill>
                  <a:schemeClr val="tx1"/>
                </a:solidFill>
                <a:latin typeface="Arial Unicode MS" charset="0"/>
                <a:ea typeface="ＭＳ Ｐゴシック" charset="-128"/>
              </a:defRPr>
            </a:lvl5pPr>
            <a:lvl6pPr marL="457200" eaLnBrk="0" fontAlgn="base" hangingPunct="0">
              <a:spcBef>
                <a:spcPct val="50000"/>
              </a:spcBef>
              <a:spcAft>
                <a:spcPct val="0"/>
              </a:spcAft>
              <a:defRPr sz="1000">
                <a:solidFill>
                  <a:schemeClr val="tx1"/>
                </a:solidFill>
                <a:latin typeface="Arial Unicode MS" charset="0"/>
                <a:ea typeface="ＭＳ Ｐゴシック" charset="-128"/>
              </a:defRPr>
            </a:lvl6pPr>
            <a:lvl7pPr marL="914400" eaLnBrk="0" fontAlgn="base" hangingPunct="0">
              <a:spcBef>
                <a:spcPct val="50000"/>
              </a:spcBef>
              <a:spcAft>
                <a:spcPct val="0"/>
              </a:spcAft>
              <a:defRPr sz="1000">
                <a:solidFill>
                  <a:schemeClr val="tx1"/>
                </a:solidFill>
                <a:latin typeface="Arial Unicode MS" charset="0"/>
                <a:ea typeface="ＭＳ Ｐゴシック" charset="-128"/>
              </a:defRPr>
            </a:lvl7pPr>
            <a:lvl8pPr marL="1371600" eaLnBrk="0" fontAlgn="base" hangingPunct="0">
              <a:spcBef>
                <a:spcPct val="50000"/>
              </a:spcBef>
              <a:spcAft>
                <a:spcPct val="0"/>
              </a:spcAft>
              <a:defRPr sz="1000">
                <a:solidFill>
                  <a:schemeClr val="tx1"/>
                </a:solidFill>
                <a:latin typeface="Arial Unicode MS" charset="0"/>
                <a:ea typeface="ＭＳ Ｐゴシック" charset="-128"/>
              </a:defRPr>
            </a:lvl8pPr>
            <a:lvl9pPr marL="1828800" eaLnBrk="0" fontAlgn="base" hangingPunct="0">
              <a:spcBef>
                <a:spcPct val="50000"/>
              </a:spcBef>
              <a:spcAft>
                <a:spcPct val="0"/>
              </a:spcAft>
              <a:defRPr sz="1000">
                <a:solidFill>
                  <a:schemeClr val="tx1"/>
                </a:solidFill>
                <a:latin typeface="Arial Unicode MS" charset="0"/>
                <a:ea typeface="ＭＳ Ｐゴシック" charset="-128"/>
              </a:defRPr>
            </a:lvl9pPr>
          </a:lstStyle>
          <a:p>
            <a:pPr marL="0" marR="0" lvl="0" indent="0" algn="r" defTabSz="977900" rtl="0" eaLnBrk="1" fontAlgn="auto" latinLnBrk="0" hangingPunct="1">
              <a:lnSpc>
                <a:spcPct val="100000"/>
              </a:lnSpc>
              <a:spcBef>
                <a:spcPts val="0"/>
              </a:spcBef>
              <a:spcAft>
                <a:spcPts val="0"/>
              </a:spcAft>
              <a:buClrTx/>
              <a:buSzTx/>
              <a:buFontTx/>
              <a:buNone/>
              <a:tabLst/>
              <a:defRPr/>
            </a:pPr>
            <a:fld id="{14C105F5-BAE2-9F4A-B85A-608305CAB83A}" type="slidenum">
              <a:rPr kumimoji="0" lang="en-US" altLang="x-none" sz="1000" b="0" i="0" u="none" strike="noStrike" kern="1200" cap="none" spc="0" normalizeH="0" baseline="0" noProof="0">
                <a:ln>
                  <a:noFill/>
                </a:ln>
                <a:solidFill>
                  <a:prstClr val="black"/>
                </a:solidFill>
                <a:effectLst/>
                <a:uLnTx/>
                <a:uFillTx/>
                <a:latin typeface="Calibri" charset="0"/>
                <a:ea typeface="ＭＳ Ｐゴシック" charset="-128"/>
                <a:cs typeface="+mn-cs"/>
              </a:rPr>
              <a:pPr marL="0" marR="0" lvl="0" indent="0" algn="r" defTabSz="977900" rtl="0" eaLnBrk="1" fontAlgn="auto" latinLnBrk="0" hangingPunct="1">
                <a:lnSpc>
                  <a:spcPct val="100000"/>
                </a:lnSpc>
                <a:spcBef>
                  <a:spcPts val="0"/>
                </a:spcBef>
                <a:spcAft>
                  <a:spcPts val="0"/>
                </a:spcAft>
                <a:buClrTx/>
                <a:buSzTx/>
                <a:buFontTx/>
                <a:buNone/>
                <a:tabLst/>
                <a:defRPr/>
              </a:pPr>
              <a:t>7</a:t>
            </a:fld>
            <a:endParaRPr kumimoji="0" lang="en-US" altLang="x-none" sz="10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
        <p:nvSpPr>
          <p:cNvPr id="26629" name="Header Placeholder 4"/>
          <p:cNvSpPr>
            <a:spLocks noGrp="1"/>
          </p:cNvSpPr>
          <p:nvPr>
            <p:ph type="hdr" sz="quarter"/>
          </p:nvPr>
        </p:nvSpPr>
        <p:spPr>
          <a:xfrm>
            <a:off x="12700" y="12700"/>
            <a:ext cx="2960688" cy="466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a:defRPr sz="1000">
                <a:solidFill>
                  <a:schemeClr val="tx1"/>
                </a:solidFill>
                <a:latin typeface="Arial Unicode MS" charset="0"/>
                <a:ea typeface="ＭＳ Ｐゴシック" charset="-128"/>
              </a:defRPr>
            </a:lvl1pPr>
            <a:lvl2pPr marL="37931725" indent="-37474525" defTabSz="977900">
              <a:defRPr sz="1000">
                <a:solidFill>
                  <a:schemeClr val="tx1"/>
                </a:solidFill>
                <a:latin typeface="Arial Unicode MS" charset="0"/>
                <a:ea typeface="ＭＳ Ｐゴシック" charset="-128"/>
              </a:defRPr>
            </a:lvl2pPr>
            <a:lvl3pPr>
              <a:defRPr sz="1000">
                <a:solidFill>
                  <a:schemeClr val="tx1"/>
                </a:solidFill>
                <a:latin typeface="Arial Unicode MS" charset="0"/>
                <a:ea typeface="ＭＳ Ｐゴシック" charset="-128"/>
              </a:defRPr>
            </a:lvl3pPr>
            <a:lvl4pPr>
              <a:defRPr sz="1000">
                <a:solidFill>
                  <a:schemeClr val="tx1"/>
                </a:solidFill>
                <a:latin typeface="Arial Unicode MS" charset="0"/>
                <a:ea typeface="ＭＳ Ｐゴシック" charset="-128"/>
              </a:defRPr>
            </a:lvl4pPr>
            <a:lvl5pPr>
              <a:defRPr sz="1000">
                <a:solidFill>
                  <a:schemeClr val="tx1"/>
                </a:solidFill>
                <a:latin typeface="Arial Unicode MS" charset="0"/>
                <a:ea typeface="ＭＳ Ｐゴシック" charset="-128"/>
              </a:defRPr>
            </a:lvl5pPr>
            <a:lvl6pPr marL="457200" eaLnBrk="0" fontAlgn="base" hangingPunct="0">
              <a:spcBef>
                <a:spcPct val="50000"/>
              </a:spcBef>
              <a:spcAft>
                <a:spcPct val="0"/>
              </a:spcAft>
              <a:defRPr sz="1000">
                <a:solidFill>
                  <a:schemeClr val="tx1"/>
                </a:solidFill>
                <a:latin typeface="Arial Unicode MS" charset="0"/>
                <a:ea typeface="ＭＳ Ｐゴシック" charset="-128"/>
              </a:defRPr>
            </a:lvl6pPr>
            <a:lvl7pPr marL="914400" eaLnBrk="0" fontAlgn="base" hangingPunct="0">
              <a:spcBef>
                <a:spcPct val="50000"/>
              </a:spcBef>
              <a:spcAft>
                <a:spcPct val="0"/>
              </a:spcAft>
              <a:defRPr sz="1000">
                <a:solidFill>
                  <a:schemeClr val="tx1"/>
                </a:solidFill>
                <a:latin typeface="Arial Unicode MS" charset="0"/>
                <a:ea typeface="ＭＳ Ｐゴシック" charset="-128"/>
              </a:defRPr>
            </a:lvl7pPr>
            <a:lvl8pPr marL="1371600" eaLnBrk="0" fontAlgn="base" hangingPunct="0">
              <a:spcBef>
                <a:spcPct val="50000"/>
              </a:spcBef>
              <a:spcAft>
                <a:spcPct val="0"/>
              </a:spcAft>
              <a:defRPr sz="1000">
                <a:solidFill>
                  <a:schemeClr val="tx1"/>
                </a:solidFill>
                <a:latin typeface="Arial Unicode MS" charset="0"/>
                <a:ea typeface="ＭＳ Ｐゴシック" charset="-128"/>
              </a:defRPr>
            </a:lvl8pPr>
            <a:lvl9pPr marL="1828800" eaLnBrk="0" fontAlgn="base" hangingPunct="0">
              <a:spcBef>
                <a:spcPct val="50000"/>
              </a:spcBef>
              <a:spcAft>
                <a:spcPct val="0"/>
              </a:spcAft>
              <a:defRPr sz="1000">
                <a:solidFill>
                  <a:schemeClr val="tx1"/>
                </a:solidFill>
                <a:latin typeface="Arial Unicode MS" charset="0"/>
                <a:ea typeface="ＭＳ Ｐゴシック" charset="-128"/>
              </a:defRPr>
            </a:lvl9pPr>
          </a:lstStyle>
          <a:p>
            <a:pPr marL="0" marR="0" lvl="0" indent="0" algn="l" defTabSz="977900" rtl="0" eaLnBrk="1" fontAlgn="auto" latinLnBrk="0" hangingPunct="1">
              <a:lnSpc>
                <a:spcPct val="100000"/>
              </a:lnSpc>
              <a:spcBef>
                <a:spcPts val="0"/>
              </a:spcBef>
              <a:spcAft>
                <a:spcPts val="0"/>
              </a:spcAft>
              <a:buClrTx/>
              <a:buSzTx/>
              <a:buFontTx/>
              <a:buNone/>
              <a:tabLst/>
              <a:defRPr/>
            </a:pPr>
            <a:endParaRPr kumimoji="0" lang="x-none" altLang="x-none" sz="10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1986222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sz="1800" kern="1200" dirty="0">
                <a:solidFill>
                  <a:prstClr val="black"/>
                </a:solidFill>
                <a:latin typeface="Calibri" charset="0"/>
                <a:ea typeface="ＭＳ Ｐゴシック" charset="-128"/>
              </a:rPr>
              <a:t>Since 1984, CEOS has been instrumental in the remote sensing community and we shall continue to </a:t>
            </a:r>
            <a:r>
              <a:rPr lang="en-US" sz="1800" u="sng" kern="1200" dirty="0">
                <a:solidFill>
                  <a:prstClr val="black"/>
                </a:solidFill>
                <a:latin typeface="Calibri" charset="0"/>
                <a:ea typeface="ＭＳ Ｐゴシック" charset="-128"/>
              </a:rPr>
              <a:t>amplify science and inform decision making</a:t>
            </a:r>
            <a:r>
              <a:rPr lang="en-US" sz="1800" kern="1200" dirty="0">
                <a:solidFill>
                  <a:prstClr val="black"/>
                </a:solidFill>
                <a:latin typeface="Calibri" charset="0"/>
                <a:ea typeface="ＭＳ Ｐゴシック" charset="-128"/>
              </a:rPr>
              <a:t>. The community </a:t>
            </a:r>
            <a:r>
              <a:rPr lang="en-US" sz="1800" u="sng" kern="1200" dirty="0">
                <a:solidFill>
                  <a:prstClr val="black"/>
                </a:solidFill>
                <a:latin typeface="Calibri" charset="0"/>
                <a:ea typeface="ＭＳ Ｐゴシック" charset="-128"/>
              </a:rPr>
              <a:t>knows us, our work, and its relevance</a:t>
            </a:r>
            <a:r>
              <a:rPr lang="en-US" sz="1800" kern="1200" dirty="0">
                <a:solidFill>
                  <a:prstClr val="black"/>
                </a:solidFill>
                <a:latin typeface="Calibri" charset="0"/>
                <a:ea typeface="ＭＳ Ｐゴシック" charset="-128"/>
              </a:rPr>
              <a:t>.</a:t>
            </a:r>
          </a:p>
          <a:p>
            <a:pPr>
              <a:spcBef>
                <a:spcPts val="0"/>
              </a:spcBef>
            </a:pPr>
            <a:endParaRPr lang="en-US" sz="1800" kern="1200" dirty="0">
              <a:solidFill>
                <a:prstClr val="black"/>
              </a:solidFill>
              <a:latin typeface="Calibri" charset="0"/>
              <a:ea typeface="ＭＳ Ｐゴシック" charset="-128"/>
            </a:endParaRPr>
          </a:p>
          <a:p>
            <a:pPr>
              <a:spcBef>
                <a:spcPts val="0"/>
              </a:spcBef>
            </a:pPr>
            <a:r>
              <a:rPr lang="en-US" sz="1800" kern="1200" dirty="0">
                <a:solidFill>
                  <a:prstClr val="black"/>
                </a:solidFill>
                <a:latin typeface="Calibri" charset="0"/>
                <a:ea typeface="ＭＳ Ｐゴシック" charset="-128"/>
              </a:rPr>
              <a:t>We, CEOS, must continue to </a:t>
            </a:r>
            <a:r>
              <a:rPr lang="en-US" sz="1800" b="1" kern="1200" dirty="0">
                <a:solidFill>
                  <a:srgbClr val="008A3E"/>
                </a:solidFill>
                <a:latin typeface="Calibri" charset="0"/>
                <a:ea typeface="ＭＳ Ｐゴシック" charset="-128"/>
              </a:rPr>
              <a:t>“tell our story” </a:t>
            </a:r>
            <a:r>
              <a:rPr lang="en-US" sz="1800" kern="1200" dirty="0">
                <a:solidFill>
                  <a:prstClr val="black"/>
                </a:solidFill>
                <a:latin typeface="Calibri" charset="0"/>
                <a:ea typeface="ＭＳ Ｐゴシック" charset="-128"/>
              </a:rPr>
              <a:t>among forums and </a:t>
            </a:r>
            <a:r>
              <a:rPr lang="en-US" sz="1800" u="sng" kern="1200" dirty="0">
                <a:solidFill>
                  <a:prstClr val="black"/>
                </a:solidFill>
                <a:latin typeface="Calibri" charset="0"/>
                <a:ea typeface="ＭＳ Ｐゴシック" charset="-128"/>
              </a:rPr>
              <a:t>communities that are not aware of, or could more fully benefit from</a:t>
            </a:r>
            <a:r>
              <a:rPr lang="en-US" sz="1800" kern="1200" dirty="0">
                <a:solidFill>
                  <a:prstClr val="black"/>
                </a:solidFill>
                <a:latin typeface="Calibri" charset="0"/>
                <a:ea typeface="ＭＳ Ｐゴシック" charset="-128"/>
              </a:rPr>
              <a:t> engagement with the expertise in CEOS entities and volumes of freely accessible data, products, tools, and algorithms</a:t>
            </a:r>
          </a:p>
          <a:p>
            <a:pPr>
              <a:spcBef>
                <a:spcPts val="0"/>
              </a:spcBef>
            </a:pPr>
            <a:endParaRPr lang="en-US" altLang="x-none" sz="1800" kern="1200" dirty="0">
              <a:solidFill>
                <a:prstClr val="black"/>
              </a:solidFill>
              <a:latin typeface="Calibri" charset="0"/>
              <a:ea typeface="ＭＳ Ｐゴシック" charset="-128"/>
            </a:endParaRPr>
          </a:p>
          <a:p>
            <a:pPr>
              <a:spcBef>
                <a:spcPts val="0"/>
              </a:spcBef>
            </a:pPr>
            <a:r>
              <a:rPr lang="en-US" altLang="x-none" sz="1800" kern="1200" dirty="0">
                <a:solidFill>
                  <a:prstClr val="black"/>
                </a:solidFill>
                <a:latin typeface="Calibri" charset="0"/>
              </a:rPr>
              <a:t>We propose that in 2021, CEOS formally affirm the GEOSS Data Sharing and GEOSS Data Management Principles in the GEO Strategic Plan 2015-2026, by means of a “CEOS 2021 Plenary Statement. The Statement will be drafted with CEOS Agencies for endorsement by the 2021 CEOS Plenary.</a:t>
            </a:r>
          </a:p>
          <a:p>
            <a:pPr>
              <a:spcBef>
                <a:spcPts val="0"/>
              </a:spcBef>
            </a:pPr>
            <a:endParaRPr lang="en-US" sz="1800" kern="1200" dirty="0">
              <a:solidFill>
                <a:prstClr val="black"/>
              </a:solidFill>
              <a:latin typeface="Calibri" charset="0"/>
              <a:ea typeface="ＭＳ Ｐゴシック" charset="-128"/>
            </a:endParaRPr>
          </a:p>
          <a:p>
            <a:endParaRPr lang="en-US" dirty="0"/>
          </a:p>
        </p:txBody>
      </p:sp>
    </p:spTree>
    <p:extLst>
      <p:ext uri="{BB962C8B-B14F-4D97-AF65-F5344CB8AC3E}">
        <p14:creationId xmlns:p14="http://schemas.microsoft.com/office/powerpoint/2010/main" val="24716716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0385" y="2492915"/>
            <a:ext cx="10363200" cy="722765"/>
          </a:xfrm>
          <a:prstGeom prst="rect">
            <a:avLst/>
          </a:prstGeom>
        </p:spPr>
        <p:txBody>
          <a:bodyPr anchor="b">
            <a:norm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830386" y="3847065"/>
            <a:ext cx="5961633" cy="2212604"/>
          </a:xfrm>
          <a:prstGeom prst="rect">
            <a:avLst/>
          </a:prstGeo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474336"/>
            <a:ext cx="2743200" cy="365125"/>
          </a:xfrm>
          <a:prstGeom prst="rect">
            <a:avLst/>
          </a:prstGeom>
        </p:spPr>
        <p:txBody>
          <a:bodyPr/>
          <a:lstStyle/>
          <a:p>
            <a:fld id="{0AA59793-C156-499B-A27C-B13B45B618E6}" type="datetime1">
              <a:rPr lang="en-US" smtClean="0"/>
              <a:t>10/22/20</a:t>
            </a:fld>
            <a:endParaRPr lang="en-US" dirty="0"/>
          </a:p>
        </p:txBody>
      </p:sp>
      <p:sp>
        <p:nvSpPr>
          <p:cNvPr id="5" name="Footer Placeholder 4"/>
          <p:cNvSpPr>
            <a:spLocks noGrp="1"/>
          </p:cNvSpPr>
          <p:nvPr>
            <p:ph type="ftr" sz="quarter" idx="11"/>
          </p:nvPr>
        </p:nvSpPr>
        <p:spPr>
          <a:xfrm>
            <a:off x="4038600" y="6474336"/>
            <a:ext cx="4114800" cy="365125"/>
          </a:xfrm>
          <a:prstGeom prst="rect">
            <a:avLst/>
          </a:prstGeom>
        </p:spPr>
        <p:txBody>
          <a:bodyPr/>
          <a:lstStyle/>
          <a:p>
            <a:r>
              <a:rPr lang="en-US" dirty="0"/>
              <a:t>CEOS AC-VC June 2017</a:t>
            </a:r>
          </a:p>
        </p:txBody>
      </p:sp>
      <p:sp>
        <p:nvSpPr>
          <p:cNvPr id="6" name="Slide Number Placeholder 5"/>
          <p:cNvSpPr>
            <a:spLocks noGrp="1"/>
          </p:cNvSpPr>
          <p:nvPr>
            <p:ph type="sldNum" sz="quarter" idx="12"/>
          </p:nvPr>
        </p:nvSpPr>
        <p:spPr>
          <a:xfrm>
            <a:off x="9652000" y="6546852"/>
            <a:ext cx="2540000" cy="369332"/>
          </a:xfrm>
          <a:prstGeom prst="rect">
            <a:avLst/>
          </a:prstGeom>
        </p:spPr>
        <p:txBody>
          <a:bodyPr/>
          <a:lstStyle/>
          <a:p>
            <a:fld id="{D11591C9-1069-47C8-BF2F-DC125323CA97}" type="slidenum">
              <a:rPr lang="en-US" smtClean="0"/>
              <a:t>‹#›</a:t>
            </a:fld>
            <a:endParaRPr lang="en-US" dirty="0"/>
          </a:p>
        </p:txBody>
      </p:sp>
      <p:pic>
        <p:nvPicPr>
          <p:cNvPr id="10" name="ceos_logo.png"/>
          <p:cNvPicPr/>
          <p:nvPr userDrawn="1"/>
        </p:nvPicPr>
        <p:blipFill>
          <a:blip r:embed="rId2"/>
          <a:stretch>
            <a:fillRect/>
          </a:stretch>
        </p:blipFill>
        <p:spPr>
          <a:xfrm>
            <a:off x="830385" y="1217405"/>
            <a:ext cx="3343875" cy="993132"/>
          </a:xfrm>
          <a:prstGeom prst="rect">
            <a:avLst/>
          </a:prstGeom>
          <a:ln w="12700">
            <a:miter lim="400000"/>
          </a:ln>
        </p:spPr>
      </p:pic>
      <p:sp>
        <p:nvSpPr>
          <p:cNvPr id="11" name="Shape 10"/>
          <p:cNvSpPr txBox="1">
            <a:spLocks/>
          </p:cNvSpPr>
          <p:nvPr userDrawn="1"/>
        </p:nvSpPr>
        <p:spPr>
          <a:xfrm>
            <a:off x="830386" y="2246635"/>
            <a:ext cx="3741615" cy="2101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a:solidFill>
                  <a:schemeClr val="bg1">
                    <a:lumMod val="20000"/>
                    <a:lumOff val="80000"/>
                  </a:schemeClr>
                </a:solidFill>
                <a:latin typeface="+mj-lt"/>
              </a:rPr>
              <a:t>Committee on Earth Observation Satellites</a:t>
            </a:r>
          </a:p>
        </p:txBody>
      </p:sp>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t="24395"/>
          <a:stretch/>
        </p:blipFill>
        <p:spPr>
          <a:xfrm>
            <a:off x="0" y="-68239"/>
            <a:ext cx="12192000" cy="6926239"/>
          </a:xfrm>
          <a:prstGeom prst="rect">
            <a:avLst/>
          </a:prstGeom>
        </p:spPr>
      </p:pic>
      <p:pic>
        <p:nvPicPr>
          <p:cNvPr id="12" name="ceos_logo.png"/>
          <p:cNvPicPr/>
          <p:nvPr userDrawn="1"/>
        </p:nvPicPr>
        <p:blipFill>
          <a:blip r:embed="rId4" cstate="screen">
            <a:extLst>
              <a:ext uri="{28A0092B-C50C-407E-A947-70E740481C1C}">
                <a14:useLocalDpi xmlns:a14="http://schemas.microsoft.com/office/drawing/2010/main"/>
              </a:ext>
            </a:extLst>
          </a:blip>
          <a:stretch>
            <a:fillRect/>
          </a:stretch>
        </p:blipFill>
        <p:spPr>
          <a:xfrm>
            <a:off x="394189" y="137500"/>
            <a:ext cx="2507906" cy="993132"/>
          </a:xfrm>
          <a:prstGeom prst="rect">
            <a:avLst/>
          </a:prstGeom>
          <a:ln w="12700">
            <a:miter lim="400000"/>
          </a:ln>
        </p:spPr>
      </p:pic>
      <p:sp>
        <p:nvSpPr>
          <p:cNvPr id="13" name="Shape 10"/>
          <p:cNvSpPr txBox="1">
            <a:spLocks/>
          </p:cNvSpPr>
          <p:nvPr userDrawn="1"/>
        </p:nvSpPr>
        <p:spPr>
          <a:xfrm>
            <a:off x="394189" y="1146837"/>
            <a:ext cx="2806211" cy="21018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a:solidFill>
                  <a:schemeClr val="bg1">
                    <a:lumMod val="20000"/>
                    <a:lumOff val="80000"/>
                  </a:schemeClr>
                </a:solidFill>
                <a:latin typeface="+mj-lt"/>
              </a:rPr>
              <a:t>Committee on Earth Observation Satellites</a:t>
            </a:r>
          </a:p>
        </p:txBody>
      </p:sp>
      <p:sp>
        <p:nvSpPr>
          <p:cNvPr id="14" name="Shape 10"/>
          <p:cNvSpPr txBox="1">
            <a:spLocks/>
          </p:cNvSpPr>
          <p:nvPr userDrawn="1"/>
        </p:nvSpPr>
        <p:spPr>
          <a:xfrm>
            <a:off x="622789" y="2514600"/>
            <a:ext cx="5746243" cy="993131"/>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defRPr sz="1800" b="0">
                <a:solidFill>
                  <a:srgbClr val="000000"/>
                </a:solidFill>
              </a:defRPr>
            </a:pPr>
            <a:endParaRPr lang="en-US" sz="4400" b="1" kern="0" dirty="0">
              <a:solidFill>
                <a:schemeClr val="bg1"/>
              </a:solidFill>
              <a:latin typeface="+mj-lt"/>
            </a:endParaRPr>
          </a:p>
        </p:txBody>
      </p:sp>
      <p:sp>
        <p:nvSpPr>
          <p:cNvPr id="15" name="Shape 11"/>
          <p:cNvSpPr/>
          <p:nvPr userDrawn="1"/>
        </p:nvSpPr>
        <p:spPr>
          <a:xfrm>
            <a:off x="622789" y="3759200"/>
            <a:ext cx="4810858" cy="2541589"/>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defTabSz="914400">
              <a:lnSpc>
                <a:spcPct val="150000"/>
              </a:lnSpc>
              <a:defRPr>
                <a:solidFill>
                  <a:srgbClr val="000000"/>
                </a:solidFill>
              </a:defRPr>
            </a:pPr>
            <a:endParaRPr dirty="0">
              <a:solidFill>
                <a:srgbClr val="FFFFFF"/>
              </a:solidFill>
              <a:latin typeface="+mj-lt"/>
              <a:ea typeface="Arial Bold"/>
              <a:cs typeface="Arial Bold"/>
              <a:sym typeface="Arial Bold"/>
            </a:endParaRPr>
          </a:p>
        </p:txBody>
      </p:sp>
    </p:spTree>
    <p:extLst>
      <p:ext uri="{BB962C8B-B14F-4D97-AF65-F5344CB8AC3E}">
        <p14:creationId xmlns:p14="http://schemas.microsoft.com/office/powerpoint/2010/main" val="3946328758"/>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0D6D6E-E54C-B54E-A61D-5F255BA9ED02}"/>
              </a:ext>
            </a:extLst>
          </p:cNvPr>
          <p:cNvSpPr/>
          <p:nvPr userDrawn="1"/>
        </p:nvSpPr>
        <p:spPr>
          <a:xfrm>
            <a:off x="0" y="1310640"/>
            <a:ext cx="12192000" cy="554736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2569"/>
              </a:solidFill>
              <a:effectLst/>
              <a:uFillTx/>
            </a:endParaRPr>
          </a:p>
        </p:txBody>
      </p:sp>
      <p:sp>
        <p:nvSpPr>
          <p:cNvPr id="4" name="Title 1"/>
          <p:cNvSpPr>
            <a:spLocks noGrp="1"/>
          </p:cNvSpPr>
          <p:nvPr>
            <p:ph type="title"/>
          </p:nvPr>
        </p:nvSpPr>
        <p:spPr>
          <a:xfrm>
            <a:off x="2403566" y="152400"/>
            <a:ext cx="7733211" cy="990600"/>
          </a:xfrm>
          <a:prstGeom prst="rect">
            <a:avLst/>
          </a:prstGeom>
        </p:spPr>
        <p:txBody>
          <a:bodyPr anchor="ctr"/>
          <a:lstStyle>
            <a:lvl1pPr algn="l">
              <a:defRPr sz="2800">
                <a:latin typeface="+mj-lt"/>
              </a:defRPr>
            </a:lvl1pPr>
          </a:lstStyle>
          <a:p>
            <a:r>
              <a:rPr kumimoji="0" lang="en-US" dirty="0"/>
              <a:t>Click to edit Master title style</a:t>
            </a:r>
          </a:p>
        </p:txBody>
      </p:sp>
    </p:spTree>
    <p:extLst>
      <p:ext uri="{BB962C8B-B14F-4D97-AF65-F5344CB8AC3E}">
        <p14:creationId xmlns:p14="http://schemas.microsoft.com/office/powerpoint/2010/main" val="3417130418"/>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EB16E3AB-8152-4C0F-AF27-CE4ED75772B0}" type="datetimeFigureOut">
              <a:rPr lang="en-US" smtClean="0"/>
              <a:pPr/>
              <a:t>10/22/20</a:t>
            </a:fld>
            <a:endParaRPr lang="en-US"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652000" y="6546851"/>
            <a:ext cx="2540000" cy="246221"/>
          </a:xfrm>
          <a:prstGeom prst="rect">
            <a:avLst/>
          </a:prstGeom>
        </p:spPr>
        <p:txBody>
          <a:bodyPr/>
          <a:lstStyle/>
          <a:p>
            <a:fld id="{1917B5BD-2987-4E60-A91D-AE799D5A13FB}" type="slidenum">
              <a:rPr lang="en-US" smtClean="0"/>
              <a:pPr/>
              <a:t>‹#›</a:t>
            </a:fld>
            <a:endParaRPr lang="en-US" dirty="0"/>
          </a:p>
        </p:txBody>
      </p:sp>
    </p:spTree>
    <p:extLst>
      <p:ext uri="{BB962C8B-B14F-4D97-AF65-F5344CB8AC3E}">
        <p14:creationId xmlns:p14="http://schemas.microsoft.com/office/powerpoint/2010/main" val="2019911722"/>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5" cstate="print"/>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849B0D-220D-4143-9000-B8A2B691A690}"/>
              </a:ext>
            </a:extLst>
          </p:cNvPr>
          <p:cNvSpPr/>
          <p:nvPr userDrawn="1"/>
        </p:nvSpPr>
        <p:spPr>
          <a:xfrm>
            <a:off x="0" y="1310640"/>
            <a:ext cx="12192000" cy="554736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2569"/>
              </a:solidFill>
              <a:effectLst/>
              <a:uFillTx/>
            </a:endParaRPr>
          </a:p>
        </p:txBody>
      </p:sp>
      <p:grpSp>
        <p:nvGrpSpPr>
          <p:cNvPr id="5" name="Group 4"/>
          <p:cNvGrpSpPr/>
          <p:nvPr userDrawn="1"/>
        </p:nvGrpSpPr>
        <p:grpSpPr>
          <a:xfrm>
            <a:off x="0" y="0"/>
            <a:ext cx="12192000" cy="1266667"/>
            <a:chOff x="0" y="1156447"/>
            <a:chExt cx="12192000" cy="1266667"/>
          </a:xfrm>
        </p:grpSpPr>
        <p:pic>
          <p:nvPicPr>
            <p:cNvPr id="3" name="Picture 2"/>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1156447"/>
              <a:ext cx="8364071" cy="1266667"/>
            </a:xfrm>
            <a:prstGeom prst="rect">
              <a:avLst/>
            </a:prstGeom>
          </p:spPr>
        </p:pic>
        <p:pic>
          <p:nvPicPr>
            <p:cNvPr id="4" name="Picture 3"/>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7958571" y="1156447"/>
              <a:ext cx="4233429" cy="1266667"/>
            </a:xfrm>
            <a:prstGeom prst="rect">
              <a:avLst/>
            </a:prstGeom>
          </p:spPr>
        </p:pic>
      </p:grpSp>
    </p:spTree>
    <p:extLst>
      <p:ext uri="{BB962C8B-B14F-4D97-AF65-F5344CB8AC3E}">
        <p14:creationId xmlns:p14="http://schemas.microsoft.com/office/powerpoint/2010/main" val="390758427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8" r:id="rId3"/>
  </p:sldLayoutIdLst>
  <p:transition spd="slow">
    <p:fade/>
  </p:transition>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hyperlink" Target="mailto:Christine.M.Bognar@nasa.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4">
            <a:extLst>
              <a:ext uri="{FF2B5EF4-FFF2-40B4-BE49-F238E27FC236}">
                <a16:creationId xmlns:a16="http://schemas.microsoft.com/office/drawing/2014/main" id="{E7621508-6C03-8047-97F0-3C79340BAB24}"/>
              </a:ext>
            </a:extLst>
          </p:cNvPr>
          <p:cNvSpPr txBox="1">
            <a:spLocks/>
          </p:cNvSpPr>
          <p:nvPr/>
        </p:nvSpPr>
        <p:spPr>
          <a:xfrm>
            <a:off x="340801" y="2743200"/>
            <a:ext cx="5947356" cy="3566787"/>
          </a:xfrm>
          <a:prstGeom prst="rect">
            <a:avLst/>
          </a:prstGeom>
        </p:spPr>
        <p:txBody>
          <a:bodyPr>
            <a:noAutofit/>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defTabSz="914400">
              <a:spcBef>
                <a:spcPts val="0"/>
              </a:spcBef>
              <a:buNone/>
            </a:pP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Dr. Karen M. St. Germain</a:t>
            </a:r>
          </a:p>
          <a:p>
            <a:pPr marL="0" indent="0" defTabSz="914400">
              <a:spcBef>
                <a:spcPts val="0"/>
              </a:spcBef>
              <a:buNone/>
            </a:pP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Director, NASA Earth Science Division, </a:t>
            </a:r>
          </a:p>
          <a:p>
            <a:pPr marL="0" indent="0" defTabSz="914400">
              <a:spcBef>
                <a:spcPts val="0"/>
              </a:spcBef>
              <a:buNone/>
            </a:pP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NASA Principal for CEOS,</a:t>
            </a:r>
          </a:p>
          <a:p>
            <a:pPr marL="0" indent="0" defTabSz="914400">
              <a:spcBef>
                <a:spcPts val="0"/>
              </a:spcBef>
              <a:buNone/>
            </a:pP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Incoming 2021 CEOS Chair</a:t>
            </a:r>
          </a:p>
          <a:p>
            <a:pPr marL="0" indent="0" defTabSz="914400">
              <a:spcBef>
                <a:spcPts val="0"/>
              </a:spcBef>
              <a:buNone/>
            </a:pP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defTabSz="914400">
              <a:spcBef>
                <a:spcPts val="0"/>
              </a:spcBef>
              <a:buNone/>
            </a:pP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2020 CEOS Plenary</a:t>
            </a:r>
          </a:p>
          <a:p>
            <a:pPr marL="0" indent="0" defTabSz="914400">
              <a:spcBef>
                <a:spcPts val="0"/>
              </a:spcBef>
              <a:buNone/>
            </a:pP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Virtual Meeting</a:t>
            </a:r>
          </a:p>
          <a:p>
            <a:pPr marL="0" indent="0" defTabSz="914400">
              <a:spcBef>
                <a:spcPts val="0"/>
              </a:spcBef>
              <a:buNone/>
            </a:pP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Agenda Topic 5.1</a:t>
            </a:r>
          </a:p>
          <a:p>
            <a:pPr marL="0" indent="0" defTabSz="914400">
              <a:buNone/>
            </a:pP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20-22 October 2020</a:t>
            </a:r>
          </a:p>
          <a:p>
            <a:pPr defTabSz="914400"/>
            <a:endParaRPr lang="en-US" sz="1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9" name="Title 1">
            <a:extLst>
              <a:ext uri="{FF2B5EF4-FFF2-40B4-BE49-F238E27FC236}">
                <a16:creationId xmlns:a16="http://schemas.microsoft.com/office/drawing/2014/main" id="{112AE0C1-1CAA-EE41-B0A7-B2FDBD58D047}"/>
              </a:ext>
            </a:extLst>
          </p:cNvPr>
          <p:cNvSpPr txBox="1">
            <a:spLocks/>
          </p:cNvSpPr>
          <p:nvPr/>
        </p:nvSpPr>
        <p:spPr>
          <a:xfrm>
            <a:off x="349766" y="1665982"/>
            <a:ext cx="9641399" cy="1077218"/>
          </a:xfrm>
          <a:prstGeom prst="rect">
            <a:avLst/>
          </a:prstGeom>
        </p:spPr>
        <p:txBody>
          <a:bodyPr wrap="square" anchor="b">
            <a:spAutoFit/>
          </a:bodyPr>
          <a:lstStyle>
            <a:lvl1pPr algn="l">
              <a:defRPr sz="3600">
                <a:solidFill>
                  <a:schemeClr val="bg1"/>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a:pPr>
            <a:r>
              <a:rPr lang="en-US" sz="3200" b="1" kern="1200" dirty="0">
                <a:latin typeface="Tahoma" pitchFamily="-110" charset="0"/>
                <a:ea typeface="+mn-ea"/>
                <a:cs typeface="+mn-cs"/>
              </a:rPr>
              <a:t>2021 CEOS Chair Proposed Theme &amp; Priorities</a:t>
            </a:r>
          </a:p>
          <a:p>
            <a:pPr defTabSz="914400">
              <a:defRPr/>
            </a:pPr>
            <a:endParaRPr lang="en-US" sz="3200" kern="1200" dirty="0">
              <a:latin typeface="Tahoma" pitchFamily="-110" charset="0"/>
              <a:ea typeface="+mn-ea"/>
              <a:cs typeface="+mn-cs"/>
            </a:endParaRPr>
          </a:p>
        </p:txBody>
      </p:sp>
    </p:spTree>
    <p:extLst>
      <p:ext uri="{BB962C8B-B14F-4D97-AF65-F5344CB8AC3E}">
        <p14:creationId xmlns:p14="http://schemas.microsoft.com/office/powerpoint/2010/main" val="2558747483"/>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514600" y="152400"/>
            <a:ext cx="7909709" cy="830997"/>
          </a:xfrm>
        </p:spPr>
        <p:txBody>
          <a:bodyPr wrap="square">
            <a:spAutoFit/>
          </a:bodyPr>
          <a:lstStyle/>
          <a:p>
            <a:pPr algn="l" eaLnBrk="1" hangingPunct="1">
              <a:defRPr/>
            </a:pPr>
            <a:r>
              <a:rPr lang="en-US" sz="4800" b="1" kern="1200" dirty="0">
                <a:latin typeface="Tahoma" pitchFamily="-110" charset="0"/>
                <a:ea typeface="+mn-ea"/>
                <a:cs typeface="+mn-cs"/>
              </a:rPr>
              <a:t>Celebrating CEOS </a:t>
            </a:r>
            <a:endParaRPr lang="en-US" sz="4800" kern="1200" dirty="0">
              <a:latin typeface="Tahoma" pitchFamily="-110" charset="0"/>
              <a:ea typeface="+mn-ea"/>
              <a:cs typeface="+mn-cs"/>
            </a:endParaRPr>
          </a:p>
        </p:txBody>
      </p:sp>
      <p:sp>
        <p:nvSpPr>
          <p:cNvPr id="5" name="Content Placeholder 2"/>
          <p:cNvSpPr txBox="1">
            <a:spLocks/>
          </p:cNvSpPr>
          <p:nvPr/>
        </p:nvSpPr>
        <p:spPr bwMode="auto">
          <a:xfrm>
            <a:off x="299866" y="1600200"/>
            <a:ext cx="11592267" cy="4572000"/>
          </a:xfrm>
          <a:prstGeom prst="rect">
            <a:avLst/>
          </a:prstGeom>
          <a:noFill/>
          <a:ln w="9525">
            <a:noFill/>
            <a:miter lim="800000"/>
            <a:headEnd/>
            <a:tailEnd/>
          </a:ln>
        </p:spPr>
        <p:txBody>
          <a:bodyPr/>
          <a:lstStyle>
            <a:lvl1pPr marL="342900" indent="-342900">
              <a:defRPr sz="1000">
                <a:solidFill>
                  <a:schemeClr val="tx1"/>
                </a:solidFill>
                <a:latin typeface="Arial Unicode MS" charset="0"/>
                <a:ea typeface="ＭＳ Ｐゴシック" charset="-128"/>
              </a:defRPr>
            </a:lvl1pPr>
            <a:lvl2pPr marL="37931725" indent="-37474525">
              <a:defRPr sz="1000">
                <a:solidFill>
                  <a:schemeClr val="tx1"/>
                </a:solidFill>
                <a:latin typeface="Arial Unicode MS" charset="0"/>
                <a:ea typeface="ＭＳ Ｐゴシック" charset="-128"/>
              </a:defRPr>
            </a:lvl2pPr>
            <a:lvl3pPr>
              <a:defRPr sz="1000">
                <a:solidFill>
                  <a:schemeClr val="tx1"/>
                </a:solidFill>
                <a:latin typeface="Arial Unicode MS" charset="0"/>
                <a:ea typeface="ＭＳ Ｐゴシック" charset="-128"/>
              </a:defRPr>
            </a:lvl3pPr>
            <a:lvl4pPr>
              <a:defRPr sz="1000">
                <a:solidFill>
                  <a:schemeClr val="tx1"/>
                </a:solidFill>
                <a:latin typeface="Arial Unicode MS" charset="0"/>
                <a:ea typeface="ＭＳ Ｐゴシック" charset="-128"/>
              </a:defRPr>
            </a:lvl4pPr>
            <a:lvl5pPr>
              <a:defRPr sz="1000">
                <a:solidFill>
                  <a:schemeClr val="tx1"/>
                </a:solidFill>
                <a:latin typeface="Arial Unicode MS" charset="0"/>
                <a:ea typeface="ＭＳ Ｐゴシック" charset="-128"/>
              </a:defRPr>
            </a:lvl5pPr>
            <a:lvl6pPr marL="457200" eaLnBrk="0" fontAlgn="base" hangingPunct="0">
              <a:spcBef>
                <a:spcPct val="50000"/>
              </a:spcBef>
              <a:spcAft>
                <a:spcPct val="0"/>
              </a:spcAft>
              <a:defRPr sz="1000">
                <a:solidFill>
                  <a:schemeClr val="tx1"/>
                </a:solidFill>
                <a:latin typeface="Arial Unicode MS" charset="0"/>
                <a:ea typeface="ＭＳ Ｐゴシック" charset="-128"/>
              </a:defRPr>
            </a:lvl6pPr>
            <a:lvl7pPr marL="914400" eaLnBrk="0" fontAlgn="base" hangingPunct="0">
              <a:spcBef>
                <a:spcPct val="50000"/>
              </a:spcBef>
              <a:spcAft>
                <a:spcPct val="0"/>
              </a:spcAft>
              <a:defRPr sz="1000">
                <a:solidFill>
                  <a:schemeClr val="tx1"/>
                </a:solidFill>
                <a:latin typeface="Arial Unicode MS" charset="0"/>
                <a:ea typeface="ＭＳ Ｐゴシック" charset="-128"/>
              </a:defRPr>
            </a:lvl7pPr>
            <a:lvl8pPr marL="1371600" eaLnBrk="0" fontAlgn="base" hangingPunct="0">
              <a:spcBef>
                <a:spcPct val="50000"/>
              </a:spcBef>
              <a:spcAft>
                <a:spcPct val="0"/>
              </a:spcAft>
              <a:defRPr sz="1000">
                <a:solidFill>
                  <a:schemeClr val="tx1"/>
                </a:solidFill>
                <a:latin typeface="Arial Unicode MS" charset="0"/>
                <a:ea typeface="ＭＳ Ｐゴシック" charset="-128"/>
              </a:defRPr>
            </a:lvl8pPr>
            <a:lvl9pPr marL="1828800" eaLnBrk="0" fontAlgn="base" hangingPunct="0">
              <a:spcBef>
                <a:spcPct val="50000"/>
              </a:spcBef>
              <a:spcAft>
                <a:spcPct val="0"/>
              </a:spcAft>
              <a:defRPr sz="1000">
                <a:solidFill>
                  <a:schemeClr val="tx1"/>
                </a:solidFill>
                <a:latin typeface="Arial Unicode MS" charset="0"/>
                <a:ea typeface="ＭＳ Ｐゴシック" charset="-128"/>
              </a:defRPr>
            </a:lvl9pPr>
          </a:lstStyle>
          <a:p>
            <a:pPr lvl="0" algn="l" defTabSz="914400" rtl="0">
              <a:spcBef>
                <a:spcPct val="20000"/>
              </a:spcBef>
              <a:spcAft>
                <a:spcPts val="1200"/>
              </a:spcAft>
              <a:buFont typeface="Arial" charset="0"/>
              <a:buChar char="•"/>
              <a:defRPr/>
            </a:pPr>
            <a:r>
              <a:rPr lang="en-US" altLang="x-none" sz="2400" kern="1200" dirty="0">
                <a:solidFill>
                  <a:prstClr val="black"/>
                </a:solidFill>
                <a:latin typeface="Calibri" charset="0"/>
              </a:rPr>
              <a:t>Now in its </a:t>
            </a:r>
            <a:r>
              <a:rPr lang="en-US" altLang="x-none" sz="2400" b="1" kern="1200" dirty="0">
                <a:solidFill>
                  <a:prstClr val="black"/>
                </a:solidFill>
                <a:latin typeface="Calibri" charset="0"/>
              </a:rPr>
              <a:t>third decade</a:t>
            </a:r>
            <a:r>
              <a:rPr lang="en-US" altLang="x-none" sz="2400" kern="1200" dirty="0">
                <a:solidFill>
                  <a:prstClr val="black"/>
                </a:solidFill>
                <a:latin typeface="Calibri" charset="0"/>
              </a:rPr>
              <a:t>, CEOS continues to demonstrate that it is a dynamic international forum, uniquely capable of coordinating space-based Earth observation (EO) activities of major impact, scope, and scale. </a:t>
            </a:r>
          </a:p>
          <a:p>
            <a:pPr lvl="0" algn="l" defTabSz="914400" rtl="0">
              <a:spcBef>
                <a:spcPct val="20000"/>
              </a:spcBef>
              <a:spcAft>
                <a:spcPts val="1200"/>
              </a:spcAft>
              <a:buFont typeface="Arial" charset="0"/>
              <a:buChar char="•"/>
              <a:defRPr/>
            </a:pPr>
            <a:r>
              <a:rPr lang="en-US" altLang="x-none" sz="2400" kern="1200" dirty="0">
                <a:solidFill>
                  <a:prstClr val="black"/>
                </a:solidFill>
                <a:latin typeface="Calibri" charset="0"/>
              </a:rPr>
              <a:t>CEOS remains a well-led organization, whose contributions and coordination are both </a:t>
            </a:r>
            <a:r>
              <a:rPr lang="en-US" altLang="x-none" sz="2400" b="1" kern="1200" dirty="0">
                <a:solidFill>
                  <a:prstClr val="black"/>
                </a:solidFill>
                <a:latin typeface="Calibri" charset="0"/>
              </a:rPr>
              <a:t>vital and highly relevant </a:t>
            </a:r>
            <a:r>
              <a:rPr lang="en-US" altLang="x-none" sz="2400" kern="1200" dirty="0">
                <a:solidFill>
                  <a:prstClr val="black"/>
                </a:solidFill>
                <a:latin typeface="Calibri" charset="0"/>
              </a:rPr>
              <a:t>to the remote sensing community and to science worldwide.</a:t>
            </a:r>
          </a:p>
          <a:p>
            <a:pPr lvl="0" algn="l" defTabSz="914400" rtl="0">
              <a:spcBef>
                <a:spcPct val="20000"/>
              </a:spcBef>
              <a:spcAft>
                <a:spcPts val="1200"/>
              </a:spcAft>
              <a:buFont typeface="Arial" charset="0"/>
              <a:buChar char="•"/>
              <a:defRPr/>
            </a:pPr>
            <a:r>
              <a:rPr lang="en-US" altLang="x-none" sz="2400" kern="1200" dirty="0">
                <a:solidFill>
                  <a:prstClr val="black"/>
                </a:solidFill>
                <a:latin typeface="Calibri" charset="0"/>
              </a:rPr>
              <a:t>As we look toward 2021, NASA welcomes the role of CEOS Chair.  We </a:t>
            </a:r>
            <a:r>
              <a:rPr lang="en-US" altLang="x-none" sz="2400" b="1" kern="1200" dirty="0">
                <a:solidFill>
                  <a:prstClr val="black"/>
                </a:solidFill>
                <a:latin typeface="Calibri" charset="0"/>
              </a:rPr>
              <a:t>thank and applaud </a:t>
            </a:r>
            <a:r>
              <a:rPr lang="en-US" altLang="x-none" sz="2400" kern="1200" dirty="0">
                <a:solidFill>
                  <a:prstClr val="black"/>
                </a:solidFill>
                <a:latin typeface="Calibri" charset="0"/>
              </a:rPr>
              <a:t>CEOS Chair, ISRO, and SIT Chair, CSIRO-GA for their leadership throughout 2020, an unprecedented year during which the world and CEOS dealt with challenges for which science, technology, international cooperation and communication—all of which come together in CEOS—have been essential. </a:t>
            </a:r>
          </a:p>
          <a:p>
            <a:pPr marL="0" lvl="0" indent="0" algn="l" defTabSz="914400" rtl="0">
              <a:spcBef>
                <a:spcPct val="20000"/>
              </a:spcBef>
              <a:spcAft>
                <a:spcPts val="1200"/>
              </a:spcAft>
              <a:defRPr/>
            </a:pPr>
            <a:r>
              <a:rPr lang="en-US" altLang="x-none" sz="2400" kern="1200" dirty="0">
                <a:solidFill>
                  <a:prstClr val="black"/>
                </a:solidFill>
                <a:latin typeface="Calibri" charset="0"/>
              </a:rPr>
              <a:t>										</a:t>
            </a:r>
          </a:p>
        </p:txBody>
      </p:sp>
    </p:spTree>
    <p:extLst>
      <p:ext uri="{BB962C8B-B14F-4D97-AF65-F5344CB8AC3E}">
        <p14:creationId xmlns:p14="http://schemas.microsoft.com/office/powerpoint/2010/main" val="2911714572"/>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362200" y="304800"/>
            <a:ext cx="8900309" cy="707886"/>
          </a:xfrm>
        </p:spPr>
        <p:txBody>
          <a:bodyPr wrap="square">
            <a:spAutoFit/>
          </a:bodyPr>
          <a:lstStyle/>
          <a:p>
            <a:pPr algn="l" eaLnBrk="1" hangingPunct="1">
              <a:defRPr/>
            </a:pPr>
            <a:r>
              <a:rPr lang="en-US" sz="4000" b="1" kern="1200" dirty="0">
                <a:latin typeface="Tahoma" pitchFamily="-110" charset="0"/>
                <a:ea typeface="+mn-ea"/>
                <a:cs typeface="+mn-cs"/>
              </a:rPr>
              <a:t>Keep Advancing our Priorities </a:t>
            </a:r>
            <a:endParaRPr lang="en-US" sz="4000" kern="1200" dirty="0">
              <a:latin typeface="Tahoma" pitchFamily="-110" charset="0"/>
              <a:ea typeface="+mn-ea"/>
              <a:cs typeface="+mn-cs"/>
            </a:endParaRPr>
          </a:p>
        </p:txBody>
      </p:sp>
      <p:sp>
        <p:nvSpPr>
          <p:cNvPr id="5" name="Content Placeholder 2"/>
          <p:cNvSpPr txBox="1">
            <a:spLocks/>
          </p:cNvSpPr>
          <p:nvPr/>
        </p:nvSpPr>
        <p:spPr bwMode="auto">
          <a:xfrm>
            <a:off x="533400" y="1600200"/>
            <a:ext cx="11430000" cy="4953000"/>
          </a:xfrm>
          <a:prstGeom prst="rect">
            <a:avLst/>
          </a:prstGeom>
          <a:noFill/>
          <a:ln w="9525">
            <a:noFill/>
            <a:miter lim="800000"/>
            <a:headEnd/>
            <a:tailEnd/>
          </a:ln>
        </p:spPr>
        <p:txBody>
          <a:bodyPr/>
          <a:lstStyle>
            <a:lvl1pPr marL="342900" indent="-342900">
              <a:defRPr sz="1000">
                <a:solidFill>
                  <a:schemeClr val="tx1"/>
                </a:solidFill>
                <a:latin typeface="Arial Unicode MS" charset="0"/>
                <a:ea typeface="ＭＳ Ｐゴシック" charset="-128"/>
              </a:defRPr>
            </a:lvl1pPr>
            <a:lvl2pPr marL="37931725" indent="-37474525">
              <a:defRPr sz="1000">
                <a:solidFill>
                  <a:schemeClr val="tx1"/>
                </a:solidFill>
                <a:latin typeface="Arial Unicode MS" charset="0"/>
                <a:ea typeface="ＭＳ Ｐゴシック" charset="-128"/>
              </a:defRPr>
            </a:lvl2pPr>
            <a:lvl3pPr>
              <a:defRPr sz="1000">
                <a:solidFill>
                  <a:schemeClr val="tx1"/>
                </a:solidFill>
                <a:latin typeface="Arial Unicode MS" charset="0"/>
                <a:ea typeface="ＭＳ Ｐゴシック" charset="-128"/>
              </a:defRPr>
            </a:lvl3pPr>
            <a:lvl4pPr>
              <a:defRPr sz="1000">
                <a:solidFill>
                  <a:schemeClr val="tx1"/>
                </a:solidFill>
                <a:latin typeface="Arial Unicode MS" charset="0"/>
                <a:ea typeface="ＭＳ Ｐゴシック" charset="-128"/>
              </a:defRPr>
            </a:lvl4pPr>
            <a:lvl5pPr>
              <a:defRPr sz="1000">
                <a:solidFill>
                  <a:schemeClr val="tx1"/>
                </a:solidFill>
                <a:latin typeface="Arial Unicode MS" charset="0"/>
                <a:ea typeface="ＭＳ Ｐゴシック" charset="-128"/>
              </a:defRPr>
            </a:lvl5pPr>
            <a:lvl6pPr marL="457200" eaLnBrk="0" fontAlgn="base" hangingPunct="0">
              <a:spcBef>
                <a:spcPct val="50000"/>
              </a:spcBef>
              <a:spcAft>
                <a:spcPct val="0"/>
              </a:spcAft>
              <a:defRPr sz="1000">
                <a:solidFill>
                  <a:schemeClr val="tx1"/>
                </a:solidFill>
                <a:latin typeface="Arial Unicode MS" charset="0"/>
                <a:ea typeface="ＭＳ Ｐゴシック" charset="-128"/>
              </a:defRPr>
            </a:lvl6pPr>
            <a:lvl7pPr marL="914400" eaLnBrk="0" fontAlgn="base" hangingPunct="0">
              <a:spcBef>
                <a:spcPct val="50000"/>
              </a:spcBef>
              <a:spcAft>
                <a:spcPct val="0"/>
              </a:spcAft>
              <a:defRPr sz="1000">
                <a:solidFill>
                  <a:schemeClr val="tx1"/>
                </a:solidFill>
                <a:latin typeface="Arial Unicode MS" charset="0"/>
                <a:ea typeface="ＭＳ Ｐゴシック" charset="-128"/>
              </a:defRPr>
            </a:lvl7pPr>
            <a:lvl8pPr marL="1371600" eaLnBrk="0" fontAlgn="base" hangingPunct="0">
              <a:spcBef>
                <a:spcPct val="50000"/>
              </a:spcBef>
              <a:spcAft>
                <a:spcPct val="0"/>
              </a:spcAft>
              <a:defRPr sz="1000">
                <a:solidFill>
                  <a:schemeClr val="tx1"/>
                </a:solidFill>
                <a:latin typeface="Arial Unicode MS" charset="0"/>
                <a:ea typeface="ＭＳ Ｐゴシック" charset="-128"/>
              </a:defRPr>
            </a:lvl8pPr>
            <a:lvl9pPr marL="1828800" eaLnBrk="0" fontAlgn="base" hangingPunct="0">
              <a:spcBef>
                <a:spcPct val="50000"/>
              </a:spcBef>
              <a:spcAft>
                <a:spcPct val="0"/>
              </a:spcAft>
              <a:defRPr sz="1000">
                <a:solidFill>
                  <a:schemeClr val="tx1"/>
                </a:solidFill>
                <a:latin typeface="Arial Unicode MS" charset="0"/>
                <a:ea typeface="ＭＳ Ｐゴシック" charset="-128"/>
              </a:defRPr>
            </a:lvl9pPr>
          </a:lstStyle>
          <a:p>
            <a:pPr marL="0" lvl="0" indent="0" algn="l" defTabSz="914400" rtl="0">
              <a:spcBef>
                <a:spcPct val="20000"/>
              </a:spcBef>
              <a:defRPr/>
            </a:pPr>
            <a:r>
              <a:rPr lang="en-US" altLang="x-none" sz="2400" kern="1200" dirty="0">
                <a:solidFill>
                  <a:prstClr val="black"/>
                </a:solidFill>
                <a:latin typeface="Calibri" charset="0"/>
              </a:rPr>
              <a:t>The 2021 CEOS Chair team will continue advancing activities in the CEOS 2020-2022 Work Plan, including major focus areas of the current CEOS SIT co-Chairs, CSIRO and Geoscience Australia, and leverage results from the priorities of the 2020 CEOS Chair, </a:t>
            </a:r>
            <a:r>
              <a:rPr lang="en-US" altLang="x-none" sz="2400" kern="1200" dirty="0" err="1">
                <a:solidFill>
                  <a:prstClr val="black"/>
                </a:solidFill>
                <a:latin typeface="Calibri" charset="0"/>
              </a:rPr>
              <a:t>ISRO</a:t>
            </a:r>
            <a:r>
              <a:rPr lang="en-US" altLang="x-none" sz="2400" kern="1200" dirty="0">
                <a:solidFill>
                  <a:prstClr val="black"/>
                </a:solidFill>
                <a:latin typeface="Calibri" charset="0"/>
              </a:rPr>
              <a:t>, and the 2019 CEOS Chair, VAST-VNSC: </a:t>
            </a:r>
            <a:br>
              <a:rPr lang="en-US" altLang="x-none" sz="2400" kern="1200" dirty="0">
                <a:solidFill>
                  <a:prstClr val="black"/>
                </a:solidFill>
                <a:latin typeface="Calibri" charset="0"/>
              </a:rPr>
            </a:br>
            <a:endParaRPr lang="en-US" altLang="x-none" sz="2400" kern="1200" dirty="0">
              <a:solidFill>
                <a:prstClr val="black"/>
              </a:solidFill>
              <a:latin typeface="Calibri" charset="0"/>
            </a:endParaRPr>
          </a:p>
          <a:p>
            <a:pPr lvl="0" algn="l" defTabSz="914400" rtl="0">
              <a:spcBef>
                <a:spcPct val="20000"/>
              </a:spcBef>
              <a:spcAft>
                <a:spcPts val="1200"/>
              </a:spcAft>
              <a:buFont typeface="Arial" panose="020B0604020202020204" pitchFamily="34" charset="0"/>
              <a:buChar char="•"/>
              <a:defRPr/>
            </a:pPr>
            <a:r>
              <a:rPr lang="en-US" altLang="x-none" sz="2400" kern="1200" dirty="0">
                <a:solidFill>
                  <a:prstClr val="black"/>
                </a:solidFill>
                <a:latin typeface="Calibri" charset="0"/>
              </a:rPr>
              <a:t>Carbon and Biomass</a:t>
            </a:r>
          </a:p>
          <a:p>
            <a:pPr lvl="0" algn="l" defTabSz="914400" rtl="0">
              <a:spcBef>
                <a:spcPct val="20000"/>
              </a:spcBef>
              <a:spcAft>
                <a:spcPts val="1200"/>
              </a:spcAft>
              <a:buFont typeface="Arial" panose="020B0604020202020204" pitchFamily="34" charset="0"/>
              <a:buChar char="•"/>
              <a:defRPr/>
            </a:pPr>
            <a:r>
              <a:rPr lang="en-US" altLang="x-none" sz="2400" kern="1200" dirty="0">
                <a:solidFill>
                  <a:prstClr val="black"/>
                </a:solidFill>
                <a:latin typeface="Calibri" charset="0"/>
              </a:rPr>
              <a:t>CEOS Analysis Ready Data Strategy and regional Data Cube applications</a:t>
            </a:r>
          </a:p>
          <a:p>
            <a:pPr lvl="0" algn="l" defTabSz="914400" rtl="0">
              <a:spcBef>
                <a:spcPct val="20000"/>
              </a:spcBef>
              <a:spcAft>
                <a:spcPts val="1200"/>
              </a:spcAft>
              <a:buFont typeface="Arial" panose="020B0604020202020204" pitchFamily="34" charset="0"/>
              <a:buChar char="•"/>
              <a:defRPr/>
            </a:pPr>
            <a:r>
              <a:rPr lang="en-US" altLang="x-none" sz="2400" kern="1200" dirty="0">
                <a:solidFill>
                  <a:prstClr val="black"/>
                </a:solidFill>
                <a:latin typeface="Calibri" charset="0"/>
              </a:rPr>
              <a:t>CEOS support for Sustainable Development Goals</a:t>
            </a:r>
          </a:p>
          <a:p>
            <a:pPr lvl="0" algn="l" defTabSz="914400" rtl="0">
              <a:spcBef>
                <a:spcPct val="20000"/>
              </a:spcBef>
              <a:spcAft>
                <a:spcPts val="1200"/>
              </a:spcAft>
              <a:buFont typeface="Arial" panose="020B0604020202020204" pitchFamily="34" charset="0"/>
              <a:buChar char="•"/>
              <a:defRPr/>
            </a:pPr>
            <a:r>
              <a:rPr lang="en-US" altLang="x-none" sz="2400" kern="1200" dirty="0">
                <a:solidFill>
                  <a:prstClr val="black"/>
                </a:solidFill>
                <a:latin typeface="Calibri" charset="0"/>
              </a:rPr>
              <a:t>CEOS Support for disaster science, decision support, and capacity development</a:t>
            </a:r>
          </a:p>
        </p:txBody>
      </p:sp>
    </p:spTree>
    <p:extLst>
      <p:ext uri="{BB962C8B-B14F-4D97-AF65-F5344CB8AC3E}">
        <p14:creationId xmlns:p14="http://schemas.microsoft.com/office/powerpoint/2010/main" val="861351157"/>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453491" y="304800"/>
            <a:ext cx="7909709" cy="707886"/>
          </a:xfrm>
        </p:spPr>
        <p:txBody>
          <a:bodyPr wrap="square">
            <a:spAutoFit/>
          </a:bodyPr>
          <a:lstStyle/>
          <a:p>
            <a:pPr algn="l" eaLnBrk="1" hangingPunct="1">
              <a:defRPr/>
            </a:pPr>
            <a:r>
              <a:rPr lang="en-US" sz="4000" b="1" kern="1200" dirty="0">
                <a:latin typeface="Tahoma" pitchFamily="-110" charset="0"/>
                <a:ea typeface="+mn-ea"/>
                <a:cs typeface="+mn-cs"/>
              </a:rPr>
              <a:t>Proposed 2021 Chair Theme </a:t>
            </a:r>
            <a:endParaRPr lang="en-US" sz="4000" kern="1200" dirty="0">
              <a:latin typeface="Tahoma" pitchFamily="-110" charset="0"/>
              <a:ea typeface="+mn-ea"/>
              <a:cs typeface="+mn-cs"/>
            </a:endParaRPr>
          </a:p>
        </p:txBody>
      </p:sp>
      <p:sp>
        <p:nvSpPr>
          <p:cNvPr id="5" name="Content Placeholder 2"/>
          <p:cNvSpPr txBox="1">
            <a:spLocks/>
          </p:cNvSpPr>
          <p:nvPr/>
        </p:nvSpPr>
        <p:spPr bwMode="auto">
          <a:xfrm>
            <a:off x="304800" y="1600200"/>
            <a:ext cx="11592267" cy="5105400"/>
          </a:xfrm>
          <a:prstGeom prst="rect">
            <a:avLst/>
          </a:prstGeom>
          <a:noFill/>
          <a:ln w="9525">
            <a:noFill/>
            <a:miter lim="800000"/>
            <a:headEnd/>
            <a:tailEnd/>
          </a:ln>
        </p:spPr>
        <p:txBody>
          <a:bodyPr/>
          <a:lstStyle>
            <a:lvl1pPr marL="342900" indent="-342900">
              <a:defRPr sz="1000">
                <a:solidFill>
                  <a:schemeClr val="tx1"/>
                </a:solidFill>
                <a:latin typeface="Arial Unicode MS" charset="0"/>
                <a:ea typeface="ＭＳ Ｐゴシック" charset="-128"/>
              </a:defRPr>
            </a:lvl1pPr>
            <a:lvl2pPr marL="37931725" indent="-37474525">
              <a:defRPr sz="1000">
                <a:solidFill>
                  <a:schemeClr val="tx1"/>
                </a:solidFill>
                <a:latin typeface="Arial Unicode MS" charset="0"/>
                <a:ea typeface="ＭＳ Ｐゴシック" charset="-128"/>
              </a:defRPr>
            </a:lvl2pPr>
            <a:lvl3pPr>
              <a:defRPr sz="1000">
                <a:solidFill>
                  <a:schemeClr val="tx1"/>
                </a:solidFill>
                <a:latin typeface="Arial Unicode MS" charset="0"/>
                <a:ea typeface="ＭＳ Ｐゴシック" charset="-128"/>
              </a:defRPr>
            </a:lvl3pPr>
            <a:lvl4pPr>
              <a:defRPr sz="1000">
                <a:solidFill>
                  <a:schemeClr val="tx1"/>
                </a:solidFill>
                <a:latin typeface="Arial Unicode MS" charset="0"/>
                <a:ea typeface="ＭＳ Ｐゴシック" charset="-128"/>
              </a:defRPr>
            </a:lvl4pPr>
            <a:lvl5pPr>
              <a:defRPr sz="1000">
                <a:solidFill>
                  <a:schemeClr val="tx1"/>
                </a:solidFill>
                <a:latin typeface="Arial Unicode MS" charset="0"/>
                <a:ea typeface="ＭＳ Ｐゴシック" charset="-128"/>
              </a:defRPr>
            </a:lvl5pPr>
            <a:lvl6pPr marL="457200" eaLnBrk="0" fontAlgn="base" hangingPunct="0">
              <a:spcBef>
                <a:spcPct val="50000"/>
              </a:spcBef>
              <a:spcAft>
                <a:spcPct val="0"/>
              </a:spcAft>
              <a:defRPr sz="1000">
                <a:solidFill>
                  <a:schemeClr val="tx1"/>
                </a:solidFill>
                <a:latin typeface="Arial Unicode MS" charset="0"/>
                <a:ea typeface="ＭＳ Ｐゴシック" charset="-128"/>
              </a:defRPr>
            </a:lvl6pPr>
            <a:lvl7pPr marL="914400" eaLnBrk="0" fontAlgn="base" hangingPunct="0">
              <a:spcBef>
                <a:spcPct val="50000"/>
              </a:spcBef>
              <a:spcAft>
                <a:spcPct val="0"/>
              </a:spcAft>
              <a:defRPr sz="1000">
                <a:solidFill>
                  <a:schemeClr val="tx1"/>
                </a:solidFill>
                <a:latin typeface="Arial Unicode MS" charset="0"/>
                <a:ea typeface="ＭＳ Ｐゴシック" charset="-128"/>
              </a:defRPr>
            </a:lvl7pPr>
            <a:lvl8pPr marL="1371600" eaLnBrk="0" fontAlgn="base" hangingPunct="0">
              <a:spcBef>
                <a:spcPct val="50000"/>
              </a:spcBef>
              <a:spcAft>
                <a:spcPct val="0"/>
              </a:spcAft>
              <a:defRPr sz="1000">
                <a:solidFill>
                  <a:schemeClr val="tx1"/>
                </a:solidFill>
                <a:latin typeface="Arial Unicode MS" charset="0"/>
                <a:ea typeface="ＭＳ Ｐゴシック" charset="-128"/>
              </a:defRPr>
            </a:lvl8pPr>
            <a:lvl9pPr marL="1828800" eaLnBrk="0" fontAlgn="base" hangingPunct="0">
              <a:spcBef>
                <a:spcPct val="50000"/>
              </a:spcBef>
              <a:spcAft>
                <a:spcPct val="0"/>
              </a:spcAft>
              <a:defRPr sz="1000">
                <a:solidFill>
                  <a:schemeClr val="tx1"/>
                </a:solidFill>
                <a:latin typeface="Arial Unicode MS" charset="0"/>
                <a:ea typeface="ＭＳ Ｐゴシック" charset="-128"/>
              </a:defRPr>
            </a:lvl9pPr>
          </a:lstStyle>
          <a:p>
            <a:pPr algn="l" defTabSz="914400" rtl="0">
              <a:spcBef>
                <a:spcPct val="20000"/>
              </a:spcBef>
              <a:buFont typeface="Arial" charset="0"/>
              <a:buChar char="•"/>
              <a:defRPr/>
            </a:pPr>
            <a:r>
              <a:rPr lang="en-US" altLang="x-none" sz="2400" kern="1200" dirty="0">
                <a:solidFill>
                  <a:prstClr val="black"/>
                </a:solidFill>
                <a:latin typeface="Calibri" charset="0"/>
              </a:rPr>
              <a:t>NASA invites the CEOS community to dedicate the 2021 CEOS Chair term as a benchmark year to elevate and more widely communicate how CEOS is actively realizing its vision through the theme:</a:t>
            </a:r>
          </a:p>
          <a:p>
            <a:pPr marL="0" lvl="0" indent="0" algn="l" defTabSz="914400" rtl="0">
              <a:spcBef>
                <a:spcPct val="20000"/>
              </a:spcBef>
              <a:defRPr/>
            </a:pPr>
            <a:endParaRPr lang="en-US" altLang="x-none" sz="1600" kern="1200" dirty="0">
              <a:solidFill>
                <a:prstClr val="black"/>
              </a:solidFill>
              <a:latin typeface="Calibri" charset="0"/>
            </a:endParaRPr>
          </a:p>
          <a:p>
            <a:pPr marL="0" lvl="0" indent="0" algn="ctr" defTabSz="914400" rtl="0">
              <a:spcBef>
                <a:spcPct val="20000"/>
              </a:spcBef>
              <a:defRPr/>
            </a:pPr>
            <a:r>
              <a:rPr lang="en-US" altLang="x-none" sz="2400" kern="1200" dirty="0">
                <a:solidFill>
                  <a:prstClr val="black"/>
                </a:solidFill>
                <a:latin typeface="Calibri" charset="0"/>
              </a:rPr>
              <a:t>“</a:t>
            </a:r>
            <a:r>
              <a:rPr lang="en-US" altLang="x-none" sz="2400" b="1" i="1" kern="1200" dirty="0">
                <a:solidFill>
                  <a:prstClr val="black"/>
                </a:solidFill>
                <a:latin typeface="Calibri" charset="0"/>
              </a:rPr>
              <a:t>Space-based Earth Observation Data for Open Science and Decision Support”</a:t>
            </a:r>
            <a:r>
              <a:rPr lang="en-US" altLang="x-none" sz="2400" kern="1200" dirty="0">
                <a:solidFill>
                  <a:prstClr val="black"/>
                </a:solidFill>
                <a:latin typeface="Calibri" charset="0"/>
              </a:rPr>
              <a:t>.</a:t>
            </a:r>
          </a:p>
          <a:p>
            <a:pPr marL="0" lvl="0" indent="0" algn="l" defTabSz="914400" rtl="0">
              <a:spcBef>
                <a:spcPct val="20000"/>
              </a:spcBef>
              <a:defRPr/>
            </a:pPr>
            <a:endParaRPr lang="en-US" altLang="x-none" sz="1600" kern="1200" dirty="0">
              <a:solidFill>
                <a:prstClr val="black"/>
              </a:solidFill>
              <a:latin typeface="Calibri" charset="0"/>
            </a:endParaRPr>
          </a:p>
          <a:p>
            <a:pPr lvl="0" algn="l" defTabSz="914400" rtl="0">
              <a:spcBef>
                <a:spcPct val="20000"/>
              </a:spcBef>
              <a:buFont typeface="Arial" charset="0"/>
              <a:buChar char="•"/>
              <a:defRPr/>
            </a:pPr>
            <a:r>
              <a:rPr lang="en-US" altLang="x-none" sz="2400" kern="1200" dirty="0">
                <a:solidFill>
                  <a:prstClr val="black"/>
                </a:solidFill>
                <a:latin typeface="Calibri" charset="0"/>
              </a:rPr>
              <a:t>Our intent is to not add to the significant number of commitments that CEOS already has. Instead, the concept is to broadly disseminate the relevance of CEOS remote sensing activities and contributions in support of Open Science and decision making.</a:t>
            </a:r>
          </a:p>
          <a:p>
            <a:pPr lvl="0" algn="l" defTabSz="914400" rtl="0">
              <a:spcBef>
                <a:spcPct val="20000"/>
              </a:spcBef>
              <a:buFont typeface="Arial" charset="0"/>
              <a:buChar char="•"/>
              <a:defRPr/>
            </a:pPr>
            <a:endParaRPr lang="en-US" altLang="x-none" sz="1600" kern="1200" dirty="0">
              <a:solidFill>
                <a:prstClr val="black"/>
              </a:solidFill>
              <a:latin typeface="Calibri" charset="0"/>
            </a:endParaRPr>
          </a:p>
          <a:p>
            <a:pPr lvl="0" algn="l" defTabSz="914400" rtl="0">
              <a:spcBef>
                <a:spcPct val="20000"/>
              </a:spcBef>
              <a:buFont typeface="Arial" charset="0"/>
              <a:buChar char="•"/>
              <a:defRPr/>
            </a:pPr>
            <a:r>
              <a:rPr lang="en-US" altLang="x-none" sz="2400" kern="1200" dirty="0">
                <a:solidFill>
                  <a:prstClr val="black"/>
                </a:solidFill>
                <a:latin typeface="Calibri" charset="0"/>
              </a:rPr>
              <a:t>In the next 2 months (by end of year), </a:t>
            </a:r>
            <a:r>
              <a:rPr lang="en-US" altLang="x-none" sz="2400" b="1" kern="1200" dirty="0">
                <a:solidFill>
                  <a:prstClr val="black"/>
                </a:solidFill>
                <a:latin typeface="Calibri" charset="0"/>
              </a:rPr>
              <a:t>with your input</a:t>
            </a:r>
            <a:r>
              <a:rPr lang="en-US" altLang="x-none" sz="2400" kern="1200" dirty="0">
                <a:solidFill>
                  <a:prstClr val="black"/>
                </a:solidFill>
                <a:latin typeface="Calibri" charset="0"/>
              </a:rPr>
              <a:t>, our team will develop a detailed list of tasks/outcomes to lay out how the theme will be integrated into CEOS existing activities.  We welcome the feedback and insights of the CEOS community.</a:t>
            </a:r>
          </a:p>
        </p:txBody>
      </p:sp>
    </p:spTree>
    <p:extLst>
      <p:ext uri="{BB962C8B-B14F-4D97-AF65-F5344CB8AC3E}">
        <p14:creationId xmlns:p14="http://schemas.microsoft.com/office/powerpoint/2010/main" val="935251102"/>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057400" y="381000"/>
            <a:ext cx="8534400" cy="523220"/>
          </a:xfrm>
        </p:spPr>
        <p:txBody>
          <a:bodyPr wrap="square">
            <a:spAutoFit/>
          </a:bodyPr>
          <a:lstStyle/>
          <a:p>
            <a:pPr algn="l" eaLnBrk="1" hangingPunct="1">
              <a:defRPr/>
            </a:pPr>
            <a:r>
              <a:rPr lang="en-US" sz="2800" b="1" kern="1200" dirty="0">
                <a:latin typeface="Tahoma" pitchFamily="-110" charset="0"/>
                <a:ea typeface="+mn-ea"/>
                <a:cs typeface="+mn-cs"/>
              </a:rPr>
              <a:t>What are Open Science and Decision Support? </a:t>
            </a:r>
            <a:endParaRPr lang="en-US" sz="2800" kern="1200" dirty="0">
              <a:latin typeface="Tahoma" pitchFamily="-110" charset="0"/>
              <a:ea typeface="+mn-ea"/>
              <a:cs typeface="+mn-cs"/>
            </a:endParaRPr>
          </a:p>
        </p:txBody>
      </p:sp>
      <p:sp>
        <p:nvSpPr>
          <p:cNvPr id="5" name="Content Placeholder 2"/>
          <p:cNvSpPr txBox="1">
            <a:spLocks/>
          </p:cNvSpPr>
          <p:nvPr/>
        </p:nvSpPr>
        <p:spPr bwMode="auto">
          <a:xfrm>
            <a:off x="452266" y="1452820"/>
            <a:ext cx="11287467" cy="5051612"/>
          </a:xfrm>
          <a:prstGeom prst="rect">
            <a:avLst/>
          </a:prstGeom>
          <a:noFill/>
          <a:ln w="9525">
            <a:noFill/>
            <a:miter lim="800000"/>
            <a:headEnd/>
            <a:tailEnd/>
          </a:ln>
        </p:spPr>
        <p:txBody>
          <a:bodyPr/>
          <a:lstStyle>
            <a:lvl1pPr marL="342900" indent="-342900">
              <a:defRPr sz="1000">
                <a:solidFill>
                  <a:schemeClr val="tx1"/>
                </a:solidFill>
                <a:latin typeface="Arial Unicode MS" charset="0"/>
                <a:ea typeface="ＭＳ Ｐゴシック" charset="-128"/>
              </a:defRPr>
            </a:lvl1pPr>
            <a:lvl2pPr marL="37931725" indent="-37474525">
              <a:defRPr sz="1000">
                <a:solidFill>
                  <a:schemeClr val="tx1"/>
                </a:solidFill>
                <a:latin typeface="Arial Unicode MS" charset="0"/>
                <a:ea typeface="ＭＳ Ｐゴシック" charset="-128"/>
              </a:defRPr>
            </a:lvl2pPr>
            <a:lvl3pPr>
              <a:defRPr sz="1000">
                <a:solidFill>
                  <a:schemeClr val="tx1"/>
                </a:solidFill>
                <a:latin typeface="Arial Unicode MS" charset="0"/>
                <a:ea typeface="ＭＳ Ｐゴシック" charset="-128"/>
              </a:defRPr>
            </a:lvl3pPr>
            <a:lvl4pPr>
              <a:defRPr sz="1000">
                <a:solidFill>
                  <a:schemeClr val="tx1"/>
                </a:solidFill>
                <a:latin typeface="Arial Unicode MS" charset="0"/>
                <a:ea typeface="ＭＳ Ｐゴシック" charset="-128"/>
              </a:defRPr>
            </a:lvl4pPr>
            <a:lvl5pPr>
              <a:defRPr sz="1000">
                <a:solidFill>
                  <a:schemeClr val="tx1"/>
                </a:solidFill>
                <a:latin typeface="Arial Unicode MS" charset="0"/>
                <a:ea typeface="ＭＳ Ｐゴシック" charset="-128"/>
              </a:defRPr>
            </a:lvl5pPr>
            <a:lvl6pPr marL="457200" eaLnBrk="0" fontAlgn="base" hangingPunct="0">
              <a:spcBef>
                <a:spcPct val="50000"/>
              </a:spcBef>
              <a:spcAft>
                <a:spcPct val="0"/>
              </a:spcAft>
              <a:defRPr sz="1000">
                <a:solidFill>
                  <a:schemeClr val="tx1"/>
                </a:solidFill>
                <a:latin typeface="Arial Unicode MS" charset="0"/>
                <a:ea typeface="ＭＳ Ｐゴシック" charset="-128"/>
              </a:defRPr>
            </a:lvl6pPr>
            <a:lvl7pPr marL="914400" eaLnBrk="0" fontAlgn="base" hangingPunct="0">
              <a:spcBef>
                <a:spcPct val="50000"/>
              </a:spcBef>
              <a:spcAft>
                <a:spcPct val="0"/>
              </a:spcAft>
              <a:defRPr sz="1000">
                <a:solidFill>
                  <a:schemeClr val="tx1"/>
                </a:solidFill>
                <a:latin typeface="Arial Unicode MS" charset="0"/>
                <a:ea typeface="ＭＳ Ｐゴシック" charset="-128"/>
              </a:defRPr>
            </a:lvl7pPr>
            <a:lvl8pPr marL="1371600" eaLnBrk="0" fontAlgn="base" hangingPunct="0">
              <a:spcBef>
                <a:spcPct val="50000"/>
              </a:spcBef>
              <a:spcAft>
                <a:spcPct val="0"/>
              </a:spcAft>
              <a:defRPr sz="1000">
                <a:solidFill>
                  <a:schemeClr val="tx1"/>
                </a:solidFill>
                <a:latin typeface="Arial Unicode MS" charset="0"/>
                <a:ea typeface="ＭＳ Ｐゴシック" charset="-128"/>
              </a:defRPr>
            </a:lvl8pPr>
            <a:lvl9pPr marL="1828800" eaLnBrk="0" fontAlgn="base" hangingPunct="0">
              <a:spcBef>
                <a:spcPct val="50000"/>
              </a:spcBef>
              <a:spcAft>
                <a:spcPct val="0"/>
              </a:spcAft>
              <a:defRPr sz="1000">
                <a:solidFill>
                  <a:schemeClr val="tx1"/>
                </a:solidFill>
                <a:latin typeface="Arial Unicode MS" charset="0"/>
                <a:ea typeface="ＭＳ Ｐゴシック" charset="-128"/>
              </a:defRPr>
            </a:lvl9pPr>
          </a:lstStyle>
          <a:p>
            <a:pPr algn="l" defTabSz="914400" rtl="0">
              <a:spcBef>
                <a:spcPct val="20000"/>
              </a:spcBef>
              <a:buFont typeface="Arial" panose="020B0604020202020204" pitchFamily="34" charset="0"/>
              <a:buChar char="•"/>
              <a:defRPr/>
            </a:pPr>
            <a:r>
              <a:rPr lang="en-US" altLang="x-none" sz="2400" b="1" kern="1200" dirty="0">
                <a:solidFill>
                  <a:prstClr val="black"/>
                </a:solidFill>
                <a:latin typeface="Calibri" charset="0"/>
              </a:rPr>
              <a:t>Across communities, common themes characterize the concept of “Open Science”</a:t>
            </a:r>
            <a:br>
              <a:rPr lang="en-US" altLang="x-none" sz="2400" b="1" kern="1200" dirty="0">
                <a:solidFill>
                  <a:prstClr val="black"/>
                </a:solidFill>
                <a:latin typeface="Calibri" charset="0"/>
              </a:rPr>
            </a:br>
            <a:r>
              <a:rPr lang="en-US" altLang="x-none" sz="2400" kern="1200" dirty="0">
                <a:solidFill>
                  <a:prstClr val="black"/>
                </a:solidFill>
                <a:latin typeface="Calibri" charset="0"/>
              </a:rPr>
              <a:t>(e.g., availability, accessibility, transparency, collaboration).</a:t>
            </a:r>
          </a:p>
          <a:p>
            <a:pPr algn="l" defTabSz="914400" rtl="0">
              <a:spcBef>
                <a:spcPct val="20000"/>
              </a:spcBef>
              <a:buFont typeface="Arial" panose="020B0604020202020204" pitchFamily="34" charset="0"/>
              <a:buChar char="•"/>
              <a:defRPr/>
            </a:pPr>
            <a:endParaRPr lang="en-US" altLang="x-none" sz="2400" kern="1200" dirty="0">
              <a:solidFill>
                <a:prstClr val="black"/>
              </a:solidFill>
              <a:latin typeface="Calibri" charset="0"/>
            </a:endParaRPr>
          </a:p>
          <a:p>
            <a:pPr algn="l" defTabSz="914400" rtl="0">
              <a:spcBef>
                <a:spcPct val="20000"/>
              </a:spcBef>
              <a:buFont typeface="Arial" panose="020B0604020202020204" pitchFamily="34" charset="0"/>
              <a:buChar char="•"/>
              <a:defRPr/>
            </a:pPr>
            <a:r>
              <a:rPr lang="en-US" altLang="x-none" sz="2400" kern="1200" dirty="0">
                <a:solidFill>
                  <a:prstClr val="black"/>
                </a:solidFill>
                <a:latin typeface="Calibri" charset="0"/>
              </a:rPr>
              <a:t>All of them align with increasing impact and accelerating science and decision support by </a:t>
            </a:r>
            <a:r>
              <a:rPr lang="en-US" altLang="x-none" sz="2400" b="1" i="1" kern="1200" dirty="0">
                <a:solidFill>
                  <a:prstClr val="black"/>
                </a:solidFill>
                <a:latin typeface="Calibri" charset="0"/>
              </a:rPr>
              <a:t>lowering the barriers for all to contribute and benefit</a:t>
            </a:r>
            <a:r>
              <a:rPr lang="en-US" altLang="x-none" sz="2400" kern="1200" dirty="0">
                <a:solidFill>
                  <a:prstClr val="black"/>
                </a:solidFill>
                <a:latin typeface="Calibri" charset="0"/>
              </a:rPr>
              <a:t>.</a:t>
            </a:r>
          </a:p>
          <a:p>
            <a:pPr marL="0" indent="0" algn="l" defTabSz="914400" rtl="0">
              <a:spcBef>
                <a:spcPct val="20000"/>
              </a:spcBef>
              <a:defRPr/>
            </a:pPr>
            <a:endParaRPr lang="en-US" altLang="x-none" sz="1400" b="1" kern="1200" dirty="0">
              <a:solidFill>
                <a:prstClr val="black"/>
              </a:solidFill>
              <a:latin typeface="Calibri" charset="0"/>
            </a:endParaRPr>
          </a:p>
          <a:p>
            <a:pPr marL="0" indent="0" algn="l" defTabSz="914400" rtl="0">
              <a:spcBef>
                <a:spcPct val="20000"/>
              </a:spcBef>
              <a:defRPr/>
            </a:pPr>
            <a:endParaRPr lang="en-US" altLang="x-none" sz="1400" b="1" kern="1200" dirty="0">
              <a:solidFill>
                <a:prstClr val="black"/>
              </a:solidFill>
              <a:latin typeface="Calibri" charset="0"/>
            </a:endParaRPr>
          </a:p>
          <a:p>
            <a:pPr marL="0" indent="0" algn="l" defTabSz="914400" rtl="0">
              <a:spcBef>
                <a:spcPct val="20000"/>
              </a:spcBef>
              <a:defRPr/>
            </a:pPr>
            <a:r>
              <a:rPr lang="en-US" altLang="x-none" sz="1600" b="1" kern="1200" dirty="0">
                <a:solidFill>
                  <a:prstClr val="black"/>
                </a:solidFill>
                <a:latin typeface="Calibri" charset="0"/>
              </a:rPr>
              <a:t>Open Science </a:t>
            </a:r>
            <a:r>
              <a:rPr lang="en-US" altLang="x-none" sz="1600" kern="1200" dirty="0">
                <a:solidFill>
                  <a:prstClr val="black"/>
                </a:solidFill>
                <a:latin typeface="Calibri" charset="0"/>
              </a:rPr>
              <a:t>aims to ensure the </a:t>
            </a:r>
            <a:r>
              <a:rPr lang="en-US" altLang="x-none" sz="1600" u="sng" kern="1200" dirty="0">
                <a:solidFill>
                  <a:prstClr val="black"/>
                </a:solidFill>
                <a:latin typeface="Calibri" charset="0"/>
              </a:rPr>
              <a:t>free availability and usability </a:t>
            </a:r>
            <a:r>
              <a:rPr lang="en-US" altLang="x-none" sz="1600" kern="1200" dirty="0">
                <a:solidFill>
                  <a:prstClr val="black"/>
                </a:solidFill>
                <a:latin typeface="Calibri" charset="0"/>
              </a:rPr>
              <a:t>of scholarly publications, the data that result from scholarly research, and the methodologies, including code or algorithms, that were used to generate those data. </a:t>
            </a:r>
            <a:r>
              <a:rPr lang="en-US" altLang="x-none" sz="1400" b="1" kern="1200" dirty="0">
                <a:solidFill>
                  <a:srgbClr val="0070C0"/>
                </a:solidFill>
                <a:latin typeface="Calibri" charset="0"/>
              </a:rPr>
              <a:t>(Reference: Open Science by Design, Realizing a Vision for 21st Century Research (2018))</a:t>
            </a:r>
            <a:endParaRPr lang="en-US" altLang="x-none" sz="1800" b="1" kern="1200" dirty="0">
              <a:solidFill>
                <a:prstClr val="black"/>
              </a:solidFill>
              <a:latin typeface="Calibri" charset="0"/>
            </a:endParaRPr>
          </a:p>
          <a:p>
            <a:pPr marL="0" lvl="0" indent="0" algn="l" defTabSz="914400" rtl="0">
              <a:spcBef>
                <a:spcPct val="20000"/>
              </a:spcBef>
              <a:defRPr/>
            </a:pPr>
            <a:endParaRPr lang="en-US" altLang="x-none" kern="1200" dirty="0">
              <a:solidFill>
                <a:prstClr val="black"/>
              </a:solidFill>
              <a:latin typeface="Calibri" charset="0"/>
            </a:endParaRPr>
          </a:p>
          <a:p>
            <a:pPr marL="0" lvl="0" indent="0" algn="l" defTabSz="914400" rtl="0">
              <a:spcBef>
                <a:spcPct val="20000"/>
              </a:spcBef>
              <a:defRPr/>
            </a:pPr>
            <a:r>
              <a:rPr lang="en-US" altLang="x-none" sz="1600" kern="1200" dirty="0">
                <a:solidFill>
                  <a:prstClr val="black"/>
                </a:solidFill>
                <a:latin typeface="Calibri" charset="0"/>
              </a:rPr>
              <a:t>The </a:t>
            </a:r>
            <a:r>
              <a:rPr lang="en-US" altLang="x-none" sz="1600" b="1" kern="1200" dirty="0">
                <a:solidFill>
                  <a:prstClr val="black"/>
                </a:solidFill>
                <a:latin typeface="Calibri" charset="0"/>
              </a:rPr>
              <a:t>Open Decision </a:t>
            </a:r>
            <a:r>
              <a:rPr lang="en-US" altLang="x-none" sz="1600" kern="1200" dirty="0">
                <a:solidFill>
                  <a:prstClr val="black"/>
                </a:solidFill>
                <a:latin typeface="Calibri" charset="0"/>
              </a:rPr>
              <a:t>framework describes a process for making </a:t>
            </a:r>
            <a:r>
              <a:rPr lang="en-US" altLang="x-none" sz="1600" u="sng" kern="1200" dirty="0">
                <a:solidFill>
                  <a:prstClr val="black"/>
                </a:solidFill>
                <a:latin typeface="Calibri" charset="0"/>
              </a:rPr>
              <a:t>transparent, inclusive decisions </a:t>
            </a:r>
            <a:r>
              <a:rPr lang="en-US" altLang="x-none" sz="1600" kern="1200" dirty="0">
                <a:solidFill>
                  <a:prstClr val="black"/>
                </a:solidFill>
                <a:latin typeface="Calibri" charset="0"/>
              </a:rPr>
              <a:t>in organizations that embrace open source principles. It </a:t>
            </a:r>
            <a:r>
              <a:rPr lang="en-US" altLang="x-none" sz="1600" u="sng" kern="1200" dirty="0">
                <a:solidFill>
                  <a:prstClr val="black"/>
                </a:solidFill>
                <a:latin typeface="Calibri" charset="0"/>
              </a:rPr>
              <a:t>brings together ideas and best practices </a:t>
            </a:r>
            <a:r>
              <a:rPr lang="en-US" altLang="x-none" sz="1600" kern="1200" dirty="0">
                <a:solidFill>
                  <a:prstClr val="black"/>
                </a:solidFill>
                <a:latin typeface="Calibri" charset="0"/>
              </a:rPr>
              <a:t>from across the organization into a flexible tool that helps you make better business decisions. </a:t>
            </a:r>
            <a:r>
              <a:rPr lang="en-US" altLang="x-none" sz="1400" b="1" kern="1200" dirty="0">
                <a:solidFill>
                  <a:srgbClr val="0070C0"/>
                </a:solidFill>
                <a:latin typeface="Calibri" charset="0"/>
              </a:rPr>
              <a:t>(Reference: https://openpracticelibrary.com/blog/open-decision-framework/) </a:t>
            </a:r>
            <a:endParaRPr lang="en-US" altLang="x-none" sz="1800" b="1" kern="1200" dirty="0">
              <a:solidFill>
                <a:prstClr val="black"/>
              </a:solidFill>
              <a:latin typeface="Calibri" charset="0"/>
            </a:endParaRPr>
          </a:p>
          <a:p>
            <a:pPr marL="0" indent="0" algn="l" defTabSz="914400" rtl="0">
              <a:spcBef>
                <a:spcPct val="20000"/>
              </a:spcBef>
              <a:defRPr/>
            </a:pPr>
            <a:endParaRPr lang="en-US" altLang="x-none" b="1" kern="1200" dirty="0">
              <a:solidFill>
                <a:prstClr val="black"/>
              </a:solidFill>
              <a:latin typeface="Calibri" charset="0"/>
            </a:endParaRPr>
          </a:p>
          <a:p>
            <a:pPr marL="0" indent="0" algn="l" defTabSz="914400" rtl="0">
              <a:spcBef>
                <a:spcPct val="20000"/>
              </a:spcBef>
              <a:defRPr/>
            </a:pPr>
            <a:r>
              <a:rPr lang="en-US" altLang="x-none" sz="1600" b="1" kern="1200" dirty="0">
                <a:solidFill>
                  <a:prstClr val="black"/>
                </a:solidFill>
                <a:latin typeface="Calibri" charset="0"/>
              </a:rPr>
              <a:t>Open Science </a:t>
            </a:r>
            <a:r>
              <a:rPr lang="en-US" altLang="x-none" sz="1600" kern="1200" dirty="0">
                <a:solidFill>
                  <a:prstClr val="black"/>
                </a:solidFill>
                <a:latin typeface="Calibri" charset="0"/>
              </a:rPr>
              <a:t>is the movement to make scientific research and its dissemination </a:t>
            </a:r>
            <a:r>
              <a:rPr lang="en-US" altLang="x-none" sz="1600" u="sng" kern="1200" dirty="0">
                <a:solidFill>
                  <a:prstClr val="black"/>
                </a:solidFill>
                <a:latin typeface="Calibri" charset="0"/>
              </a:rPr>
              <a:t>accessible</a:t>
            </a:r>
            <a:r>
              <a:rPr lang="en-US" altLang="x-none" sz="1600" kern="1200" dirty="0">
                <a:solidFill>
                  <a:prstClr val="black"/>
                </a:solidFill>
                <a:latin typeface="Calibri" charset="0"/>
              </a:rPr>
              <a:t> to all levels of an inquiring society, amateur or professional. Open science is </a:t>
            </a:r>
            <a:r>
              <a:rPr lang="en-US" altLang="x-none" sz="1600" u="sng" kern="1200" dirty="0">
                <a:solidFill>
                  <a:prstClr val="black"/>
                </a:solidFill>
                <a:latin typeface="Calibri" charset="0"/>
              </a:rPr>
              <a:t>transparent and accessible knowledge </a:t>
            </a:r>
            <a:r>
              <a:rPr lang="en-US" altLang="x-none" sz="1600" kern="1200" dirty="0">
                <a:solidFill>
                  <a:prstClr val="black"/>
                </a:solidFill>
                <a:latin typeface="Calibri" charset="0"/>
              </a:rPr>
              <a:t>that is shared and developed through </a:t>
            </a:r>
            <a:r>
              <a:rPr lang="en-US" altLang="x-none" sz="1600" u="sng" kern="1200" dirty="0">
                <a:solidFill>
                  <a:prstClr val="black"/>
                </a:solidFill>
                <a:latin typeface="Calibri" charset="0"/>
              </a:rPr>
              <a:t>collaborative networks</a:t>
            </a:r>
            <a:r>
              <a:rPr lang="en-US" altLang="x-none" sz="1800" kern="1200" dirty="0">
                <a:solidFill>
                  <a:prstClr val="black"/>
                </a:solidFill>
                <a:latin typeface="Calibri" charset="0"/>
              </a:rPr>
              <a:t>. </a:t>
            </a:r>
            <a:r>
              <a:rPr lang="en-US" altLang="x-none" sz="1400" b="1" kern="1200" dirty="0">
                <a:solidFill>
                  <a:srgbClr val="0070C0"/>
                </a:solidFill>
                <a:latin typeface="Calibri" charset="0"/>
              </a:rPr>
              <a:t>(Reference: Wikipedia)</a:t>
            </a:r>
            <a:endParaRPr lang="en-US" altLang="x-none" sz="1600" b="1" kern="1200" dirty="0">
              <a:solidFill>
                <a:prstClr val="black"/>
              </a:solidFill>
              <a:latin typeface="Calibri" charset="0"/>
            </a:endParaRPr>
          </a:p>
          <a:p>
            <a:pPr marL="0" lvl="0" indent="0" algn="l" defTabSz="914400" rtl="0">
              <a:spcBef>
                <a:spcPct val="20000"/>
              </a:spcBef>
              <a:defRPr/>
            </a:pPr>
            <a:endParaRPr lang="en-US" altLang="x-none" sz="1600" kern="1200" dirty="0">
              <a:solidFill>
                <a:prstClr val="black"/>
              </a:solidFill>
              <a:latin typeface="Calibri" charset="0"/>
            </a:endParaRPr>
          </a:p>
          <a:p>
            <a:pPr marL="0" lvl="0" indent="0" algn="l" defTabSz="914400" rtl="0">
              <a:spcBef>
                <a:spcPct val="20000"/>
              </a:spcBef>
              <a:defRPr/>
            </a:pPr>
            <a:endParaRPr lang="en-US" altLang="x-none" sz="1600" kern="1200" dirty="0">
              <a:solidFill>
                <a:prstClr val="black"/>
              </a:solidFill>
              <a:latin typeface="Calibri" charset="0"/>
            </a:endParaRPr>
          </a:p>
        </p:txBody>
      </p:sp>
    </p:spTree>
    <p:extLst>
      <p:ext uri="{BB962C8B-B14F-4D97-AF65-F5344CB8AC3E}">
        <p14:creationId xmlns:p14="http://schemas.microsoft.com/office/powerpoint/2010/main" val="2372722881"/>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514600" y="204950"/>
            <a:ext cx="7909709" cy="769441"/>
          </a:xfrm>
        </p:spPr>
        <p:txBody>
          <a:bodyPr wrap="square">
            <a:spAutoFit/>
          </a:bodyPr>
          <a:lstStyle/>
          <a:p>
            <a:pPr algn="l" eaLnBrk="1" hangingPunct="1">
              <a:defRPr/>
            </a:pPr>
            <a:r>
              <a:rPr lang="en-US" sz="4400" b="1" kern="1200" dirty="0">
                <a:latin typeface="Tahoma" pitchFamily="-110" charset="0"/>
                <a:ea typeface="+mn-ea"/>
                <a:cs typeface="+mn-cs"/>
              </a:rPr>
              <a:t>Why Open Science? </a:t>
            </a:r>
            <a:endParaRPr lang="en-US" sz="4400" kern="1200" dirty="0">
              <a:latin typeface="Tahoma" pitchFamily="-110" charset="0"/>
              <a:ea typeface="+mn-ea"/>
              <a:cs typeface="+mn-cs"/>
            </a:endParaRPr>
          </a:p>
        </p:txBody>
      </p:sp>
      <p:sp>
        <p:nvSpPr>
          <p:cNvPr id="5" name="Content Placeholder 2"/>
          <p:cNvSpPr txBox="1">
            <a:spLocks/>
          </p:cNvSpPr>
          <p:nvPr/>
        </p:nvSpPr>
        <p:spPr bwMode="auto">
          <a:xfrm>
            <a:off x="457404" y="1576747"/>
            <a:ext cx="8076996" cy="3147653"/>
          </a:xfrm>
          <a:prstGeom prst="rect">
            <a:avLst/>
          </a:prstGeom>
          <a:noFill/>
          <a:ln w="9525">
            <a:noFill/>
            <a:miter lim="800000"/>
            <a:headEnd/>
            <a:tailEnd/>
          </a:ln>
        </p:spPr>
        <p:txBody>
          <a:bodyPr/>
          <a:lstStyle>
            <a:lvl1pPr marL="342900" indent="-342900">
              <a:defRPr sz="1000">
                <a:solidFill>
                  <a:schemeClr val="tx1"/>
                </a:solidFill>
                <a:latin typeface="Arial Unicode MS" charset="0"/>
                <a:ea typeface="ＭＳ Ｐゴシック" charset="-128"/>
              </a:defRPr>
            </a:lvl1pPr>
            <a:lvl2pPr marL="37931725" indent="-37474525">
              <a:defRPr sz="1000">
                <a:solidFill>
                  <a:schemeClr val="tx1"/>
                </a:solidFill>
                <a:latin typeface="Arial Unicode MS" charset="0"/>
                <a:ea typeface="ＭＳ Ｐゴシック" charset="-128"/>
              </a:defRPr>
            </a:lvl2pPr>
            <a:lvl3pPr>
              <a:defRPr sz="1000">
                <a:solidFill>
                  <a:schemeClr val="tx1"/>
                </a:solidFill>
                <a:latin typeface="Arial Unicode MS" charset="0"/>
                <a:ea typeface="ＭＳ Ｐゴシック" charset="-128"/>
              </a:defRPr>
            </a:lvl3pPr>
            <a:lvl4pPr>
              <a:defRPr sz="1000">
                <a:solidFill>
                  <a:schemeClr val="tx1"/>
                </a:solidFill>
                <a:latin typeface="Arial Unicode MS" charset="0"/>
                <a:ea typeface="ＭＳ Ｐゴシック" charset="-128"/>
              </a:defRPr>
            </a:lvl4pPr>
            <a:lvl5pPr>
              <a:defRPr sz="1000">
                <a:solidFill>
                  <a:schemeClr val="tx1"/>
                </a:solidFill>
                <a:latin typeface="Arial Unicode MS" charset="0"/>
                <a:ea typeface="ＭＳ Ｐゴシック" charset="-128"/>
              </a:defRPr>
            </a:lvl5pPr>
            <a:lvl6pPr marL="457200" eaLnBrk="0" fontAlgn="base" hangingPunct="0">
              <a:spcBef>
                <a:spcPct val="50000"/>
              </a:spcBef>
              <a:spcAft>
                <a:spcPct val="0"/>
              </a:spcAft>
              <a:defRPr sz="1000">
                <a:solidFill>
                  <a:schemeClr val="tx1"/>
                </a:solidFill>
                <a:latin typeface="Arial Unicode MS" charset="0"/>
                <a:ea typeface="ＭＳ Ｐゴシック" charset="-128"/>
              </a:defRPr>
            </a:lvl6pPr>
            <a:lvl7pPr marL="914400" eaLnBrk="0" fontAlgn="base" hangingPunct="0">
              <a:spcBef>
                <a:spcPct val="50000"/>
              </a:spcBef>
              <a:spcAft>
                <a:spcPct val="0"/>
              </a:spcAft>
              <a:defRPr sz="1000">
                <a:solidFill>
                  <a:schemeClr val="tx1"/>
                </a:solidFill>
                <a:latin typeface="Arial Unicode MS" charset="0"/>
                <a:ea typeface="ＭＳ Ｐゴシック" charset="-128"/>
              </a:defRPr>
            </a:lvl7pPr>
            <a:lvl8pPr marL="1371600" eaLnBrk="0" fontAlgn="base" hangingPunct="0">
              <a:spcBef>
                <a:spcPct val="50000"/>
              </a:spcBef>
              <a:spcAft>
                <a:spcPct val="0"/>
              </a:spcAft>
              <a:defRPr sz="1000">
                <a:solidFill>
                  <a:schemeClr val="tx1"/>
                </a:solidFill>
                <a:latin typeface="Arial Unicode MS" charset="0"/>
                <a:ea typeface="ＭＳ Ｐゴシック" charset="-128"/>
              </a:defRPr>
            </a:lvl8pPr>
            <a:lvl9pPr marL="1828800" eaLnBrk="0" fontAlgn="base" hangingPunct="0">
              <a:spcBef>
                <a:spcPct val="50000"/>
              </a:spcBef>
              <a:spcAft>
                <a:spcPct val="0"/>
              </a:spcAft>
              <a:defRPr sz="1000">
                <a:solidFill>
                  <a:schemeClr val="tx1"/>
                </a:solidFill>
                <a:latin typeface="Arial Unicode MS" charset="0"/>
                <a:ea typeface="ＭＳ Ｐゴシック" charset="-128"/>
              </a:defRPr>
            </a:lvl9pPr>
          </a:lstStyle>
          <a:p>
            <a:pPr lvl="0" algn="l" defTabSz="914400" rtl="0">
              <a:spcBef>
                <a:spcPct val="20000"/>
              </a:spcBef>
              <a:buFont typeface="Arial" charset="0"/>
              <a:buChar char="•"/>
              <a:defRPr/>
            </a:pPr>
            <a:r>
              <a:rPr lang="en-US" altLang="x-none" sz="2400" kern="1200" dirty="0">
                <a:solidFill>
                  <a:prstClr val="black"/>
                </a:solidFill>
                <a:latin typeface="Calibri" charset="0"/>
              </a:rPr>
              <a:t>Growing volumes of free/open data</a:t>
            </a:r>
          </a:p>
          <a:p>
            <a:pPr lvl="0" algn="l" defTabSz="914400" rtl="0">
              <a:spcBef>
                <a:spcPct val="20000"/>
              </a:spcBef>
              <a:buFont typeface="Arial" charset="0"/>
              <a:buChar char="•"/>
              <a:defRPr/>
            </a:pPr>
            <a:r>
              <a:rPr lang="en-US" altLang="x-none" sz="2400" kern="1200" dirty="0">
                <a:solidFill>
                  <a:prstClr val="black"/>
                </a:solidFill>
                <a:latin typeface="Calibri" charset="0"/>
              </a:rPr>
              <a:t>Growing numbers of global data users</a:t>
            </a:r>
          </a:p>
          <a:p>
            <a:pPr lvl="0" algn="l" defTabSz="914400" rtl="0">
              <a:spcBef>
                <a:spcPct val="20000"/>
              </a:spcBef>
              <a:buFont typeface="Arial" charset="0"/>
              <a:buChar char="•"/>
              <a:defRPr/>
            </a:pPr>
            <a:r>
              <a:rPr lang="en-US" altLang="x-none" sz="2400" kern="1200" dirty="0">
                <a:solidFill>
                  <a:prstClr val="black"/>
                </a:solidFill>
                <a:latin typeface="Calibri" charset="0"/>
              </a:rPr>
              <a:t>Growing demand … climate, disasters, COVID-19</a:t>
            </a:r>
          </a:p>
          <a:p>
            <a:pPr lvl="0" algn="l" defTabSz="914400" rtl="0">
              <a:spcBef>
                <a:spcPct val="20000"/>
              </a:spcBef>
              <a:buFont typeface="Arial" charset="0"/>
              <a:buChar char="•"/>
              <a:defRPr/>
            </a:pPr>
            <a:endParaRPr lang="en-US" altLang="x-none" sz="2400" kern="1200" dirty="0">
              <a:solidFill>
                <a:prstClr val="black"/>
              </a:solidFill>
              <a:latin typeface="Calibri" charset="0"/>
            </a:endParaRPr>
          </a:p>
          <a:p>
            <a:pPr lvl="0" algn="l" defTabSz="914400" rtl="0">
              <a:spcBef>
                <a:spcPct val="20000"/>
              </a:spcBef>
              <a:buFont typeface="Arial" charset="0"/>
              <a:buChar char="•"/>
              <a:defRPr/>
            </a:pPr>
            <a:r>
              <a:rPr lang="en-US" altLang="x-none" sz="2400" kern="1200" dirty="0">
                <a:solidFill>
                  <a:prstClr val="black"/>
                </a:solidFill>
                <a:latin typeface="Calibri" charset="0"/>
              </a:rPr>
              <a:t>Aligning with global endeavors …</a:t>
            </a:r>
          </a:p>
          <a:p>
            <a:pPr marL="917575" lvl="0" indent="-225425" algn="l" defTabSz="914400" rtl="0">
              <a:spcBef>
                <a:spcPct val="20000"/>
              </a:spcBef>
              <a:buFontTx/>
              <a:buChar char="-"/>
              <a:defRPr/>
            </a:pPr>
            <a:r>
              <a:rPr lang="en-US" altLang="x-none" sz="2400" kern="1200" dirty="0">
                <a:solidFill>
                  <a:prstClr val="black"/>
                </a:solidFill>
                <a:latin typeface="Calibri" charset="0"/>
              </a:rPr>
              <a:t>U.N. Sustainable Development Goals (SDG)</a:t>
            </a:r>
          </a:p>
          <a:p>
            <a:pPr marL="917575" lvl="0" indent="-225425" algn="l" defTabSz="914400" rtl="0">
              <a:spcBef>
                <a:spcPct val="20000"/>
              </a:spcBef>
              <a:buFontTx/>
              <a:buChar char="-"/>
              <a:defRPr/>
            </a:pPr>
            <a:r>
              <a:rPr lang="en-US" altLang="x-none" sz="2400" kern="1200" dirty="0">
                <a:solidFill>
                  <a:prstClr val="black"/>
                </a:solidFill>
                <a:latin typeface="Calibri" charset="0"/>
              </a:rPr>
              <a:t>First UNFCCC Global Stocktake in 2023</a:t>
            </a:r>
          </a:p>
          <a:p>
            <a:pPr marL="917575" lvl="0" indent="-225425" algn="l" defTabSz="914400" rtl="0">
              <a:spcBef>
                <a:spcPct val="20000"/>
              </a:spcBef>
              <a:buFontTx/>
              <a:buChar char="-"/>
              <a:defRPr/>
            </a:pPr>
            <a:r>
              <a:rPr lang="en-US" altLang="x-none" sz="2400" kern="1200" dirty="0">
                <a:solidFill>
                  <a:prstClr val="black"/>
                </a:solidFill>
                <a:latin typeface="Calibri" charset="0"/>
              </a:rPr>
              <a:t>Alignment with the GEO Knowledge Hub</a:t>
            </a:r>
          </a:p>
        </p:txBody>
      </p:sp>
      <p:pic>
        <p:nvPicPr>
          <p:cNvPr id="1028" name="Picture 4" descr="Earth and Space Science Informatics | Big Earth Science Data – Boon or bane?">
            <a:extLst>
              <a:ext uri="{FF2B5EF4-FFF2-40B4-BE49-F238E27FC236}">
                <a16:creationId xmlns:a16="http://schemas.microsoft.com/office/drawing/2014/main" id="{C3439531-A017-384B-BB84-B5C404CDC5E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93611" y="1621632"/>
            <a:ext cx="4270359" cy="19188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2946AE1-AF5B-7E46-8601-54F29CDD9B3A}"/>
              </a:ext>
            </a:extLst>
          </p:cNvPr>
          <p:cNvSpPr txBox="1"/>
          <p:nvPr/>
        </p:nvSpPr>
        <p:spPr>
          <a:xfrm>
            <a:off x="8001000" y="6409573"/>
            <a:ext cx="4062970"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1" u="none" strike="noStrike" cap="none" spc="0" normalizeH="0" baseline="0" dirty="0">
                <a:ln>
                  <a:noFill/>
                </a:ln>
                <a:solidFill>
                  <a:srgbClr val="002569"/>
                </a:solidFill>
                <a:effectLst/>
                <a:uFillTx/>
              </a:rPr>
              <a:t>Image Credit: European Geoscience Union (EGU)</a:t>
            </a:r>
          </a:p>
        </p:txBody>
      </p:sp>
      <p:sp>
        <p:nvSpPr>
          <p:cNvPr id="7" name="Content Placeholder 2">
            <a:extLst>
              <a:ext uri="{FF2B5EF4-FFF2-40B4-BE49-F238E27FC236}">
                <a16:creationId xmlns:a16="http://schemas.microsoft.com/office/drawing/2014/main" id="{069E6AEC-0B1B-BD4C-857B-0AFB8438330D}"/>
              </a:ext>
            </a:extLst>
          </p:cNvPr>
          <p:cNvSpPr txBox="1">
            <a:spLocks/>
          </p:cNvSpPr>
          <p:nvPr/>
        </p:nvSpPr>
        <p:spPr bwMode="auto">
          <a:xfrm>
            <a:off x="457404" y="5326756"/>
            <a:ext cx="11201401" cy="898384"/>
          </a:xfrm>
          <a:prstGeom prst="rect">
            <a:avLst/>
          </a:prstGeom>
          <a:noFill/>
          <a:ln w="9525">
            <a:noFill/>
            <a:miter lim="800000"/>
            <a:headEnd/>
            <a:tailEnd/>
          </a:ln>
        </p:spPr>
        <p:txBody>
          <a:bodyPr/>
          <a:lstStyle>
            <a:lvl1pPr marL="342900" indent="-342900">
              <a:defRPr sz="1000">
                <a:solidFill>
                  <a:schemeClr val="tx1"/>
                </a:solidFill>
                <a:latin typeface="Arial Unicode MS" charset="0"/>
                <a:ea typeface="ＭＳ Ｐゴシック" charset="-128"/>
              </a:defRPr>
            </a:lvl1pPr>
            <a:lvl2pPr marL="37931725" indent="-37474525">
              <a:defRPr sz="1000">
                <a:solidFill>
                  <a:schemeClr val="tx1"/>
                </a:solidFill>
                <a:latin typeface="Arial Unicode MS" charset="0"/>
                <a:ea typeface="ＭＳ Ｐゴシック" charset="-128"/>
              </a:defRPr>
            </a:lvl2pPr>
            <a:lvl3pPr>
              <a:defRPr sz="1000">
                <a:solidFill>
                  <a:schemeClr val="tx1"/>
                </a:solidFill>
                <a:latin typeface="Arial Unicode MS" charset="0"/>
                <a:ea typeface="ＭＳ Ｐゴシック" charset="-128"/>
              </a:defRPr>
            </a:lvl3pPr>
            <a:lvl4pPr>
              <a:defRPr sz="1000">
                <a:solidFill>
                  <a:schemeClr val="tx1"/>
                </a:solidFill>
                <a:latin typeface="Arial Unicode MS" charset="0"/>
                <a:ea typeface="ＭＳ Ｐゴシック" charset="-128"/>
              </a:defRPr>
            </a:lvl4pPr>
            <a:lvl5pPr>
              <a:defRPr sz="1000">
                <a:solidFill>
                  <a:schemeClr val="tx1"/>
                </a:solidFill>
                <a:latin typeface="Arial Unicode MS" charset="0"/>
                <a:ea typeface="ＭＳ Ｐゴシック" charset="-128"/>
              </a:defRPr>
            </a:lvl5pPr>
            <a:lvl6pPr marL="457200" eaLnBrk="0" fontAlgn="base" hangingPunct="0">
              <a:spcBef>
                <a:spcPct val="50000"/>
              </a:spcBef>
              <a:spcAft>
                <a:spcPct val="0"/>
              </a:spcAft>
              <a:defRPr sz="1000">
                <a:solidFill>
                  <a:schemeClr val="tx1"/>
                </a:solidFill>
                <a:latin typeface="Arial Unicode MS" charset="0"/>
                <a:ea typeface="ＭＳ Ｐゴシック" charset="-128"/>
              </a:defRPr>
            </a:lvl6pPr>
            <a:lvl7pPr marL="914400" eaLnBrk="0" fontAlgn="base" hangingPunct="0">
              <a:spcBef>
                <a:spcPct val="50000"/>
              </a:spcBef>
              <a:spcAft>
                <a:spcPct val="0"/>
              </a:spcAft>
              <a:defRPr sz="1000">
                <a:solidFill>
                  <a:schemeClr val="tx1"/>
                </a:solidFill>
                <a:latin typeface="Arial Unicode MS" charset="0"/>
                <a:ea typeface="ＭＳ Ｐゴシック" charset="-128"/>
              </a:defRPr>
            </a:lvl7pPr>
            <a:lvl8pPr marL="1371600" eaLnBrk="0" fontAlgn="base" hangingPunct="0">
              <a:spcBef>
                <a:spcPct val="50000"/>
              </a:spcBef>
              <a:spcAft>
                <a:spcPct val="0"/>
              </a:spcAft>
              <a:defRPr sz="1000">
                <a:solidFill>
                  <a:schemeClr val="tx1"/>
                </a:solidFill>
                <a:latin typeface="Arial Unicode MS" charset="0"/>
                <a:ea typeface="ＭＳ Ｐゴシック" charset="-128"/>
              </a:defRPr>
            </a:lvl8pPr>
            <a:lvl9pPr marL="1828800" eaLnBrk="0" fontAlgn="base" hangingPunct="0">
              <a:spcBef>
                <a:spcPct val="50000"/>
              </a:spcBef>
              <a:spcAft>
                <a:spcPct val="0"/>
              </a:spcAft>
              <a:defRPr sz="1000">
                <a:solidFill>
                  <a:schemeClr val="tx1"/>
                </a:solidFill>
                <a:latin typeface="Arial Unicode MS" charset="0"/>
                <a:ea typeface="ＭＳ Ｐゴシック" charset="-128"/>
              </a:defRPr>
            </a:lvl9pPr>
          </a:lstStyle>
          <a:p>
            <a:pPr marL="0" indent="0" algn="ctr" defTabSz="914400" rtl="0">
              <a:spcBef>
                <a:spcPct val="20000"/>
              </a:spcBef>
              <a:defRPr/>
            </a:pPr>
            <a:r>
              <a:rPr lang="en-US" sz="2800" i="1" dirty="0">
                <a:latin typeface="Calibri" panose="020F0502020204030204" pitchFamily="34" charset="0"/>
                <a:cs typeface="Calibri" panose="020F0502020204030204" pitchFamily="34" charset="0"/>
              </a:rPr>
              <a:t>CEOS data must be </a:t>
            </a:r>
            <a:r>
              <a:rPr lang="en-US" sz="2800" b="1" i="1" dirty="0">
                <a:latin typeface="Calibri" panose="020F0502020204030204" pitchFamily="34" charset="0"/>
                <a:cs typeface="Calibri" panose="020F0502020204030204" pitchFamily="34" charset="0"/>
              </a:rPr>
              <a:t>accessible</a:t>
            </a:r>
            <a:r>
              <a:rPr lang="en-US" sz="2800" i="1" dirty="0">
                <a:latin typeface="Calibri" panose="020F0502020204030204" pitchFamily="34" charset="0"/>
                <a:cs typeface="Calibri" panose="020F0502020204030204" pitchFamily="34" charset="0"/>
              </a:rPr>
              <a:t>, its use must be </a:t>
            </a:r>
            <a:r>
              <a:rPr lang="en-US" sz="2800" b="1" i="1" dirty="0">
                <a:latin typeface="Calibri" panose="020F0502020204030204" pitchFamily="34" charset="0"/>
                <a:cs typeface="Calibri" panose="020F0502020204030204" pitchFamily="34" charset="0"/>
              </a:rPr>
              <a:t>transparent</a:t>
            </a:r>
            <a:r>
              <a:rPr lang="en-US" sz="2800" i="1" dirty="0">
                <a:latin typeface="Calibri" panose="020F0502020204030204" pitchFamily="34" charset="0"/>
                <a:cs typeface="Calibri" panose="020F0502020204030204" pitchFamily="34" charset="0"/>
              </a:rPr>
              <a:t>, </a:t>
            </a:r>
            <a:br>
              <a:rPr lang="en-US" sz="2800" i="1" dirty="0">
                <a:latin typeface="Calibri" panose="020F0502020204030204" pitchFamily="34" charset="0"/>
                <a:cs typeface="Calibri" panose="020F0502020204030204" pitchFamily="34" charset="0"/>
              </a:rPr>
            </a:br>
            <a:r>
              <a:rPr lang="en-US" sz="2800" i="1" dirty="0">
                <a:latin typeface="Calibri" panose="020F0502020204030204" pitchFamily="34" charset="0"/>
                <a:cs typeface="Calibri" panose="020F0502020204030204" pitchFamily="34" charset="0"/>
              </a:rPr>
              <a:t>and the products must be </a:t>
            </a:r>
            <a:r>
              <a:rPr lang="en-US" sz="2800" b="1" i="1" dirty="0">
                <a:latin typeface="Calibri" panose="020F0502020204030204" pitchFamily="34" charset="0"/>
                <a:cs typeface="Calibri" panose="020F0502020204030204" pitchFamily="34" charset="0"/>
              </a:rPr>
              <a:t>reproducible.</a:t>
            </a:r>
            <a:r>
              <a:rPr lang="en-US" sz="2800" i="1" dirty="0">
                <a:latin typeface="Calibri" panose="020F0502020204030204" pitchFamily="34" charset="0"/>
                <a:cs typeface="Calibri" panose="020F0502020204030204" pitchFamily="34" charset="0"/>
              </a:rPr>
              <a:t> </a:t>
            </a:r>
          </a:p>
        </p:txBody>
      </p:sp>
      <p:sp>
        <p:nvSpPr>
          <p:cNvPr id="3" name="TextBox 2">
            <a:extLst>
              <a:ext uri="{FF2B5EF4-FFF2-40B4-BE49-F238E27FC236}">
                <a16:creationId xmlns:a16="http://schemas.microsoft.com/office/drawing/2014/main" id="{EA55ED7B-0EB4-4C86-8EBA-4AA2F9925C6E}"/>
              </a:ext>
            </a:extLst>
          </p:cNvPr>
          <p:cNvSpPr txBox="1"/>
          <p:nvPr/>
        </p:nvSpPr>
        <p:spPr>
          <a:xfrm>
            <a:off x="2667000" y="2965908"/>
            <a:ext cx="650176" cy="4001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002569"/>
                </a:solidFill>
                <a:effectLst/>
                <a:uFillTx/>
              </a:rPr>
              <a:t>AND</a:t>
            </a:r>
          </a:p>
        </p:txBody>
      </p:sp>
    </p:spTree>
    <p:extLst>
      <p:ext uri="{BB962C8B-B14F-4D97-AF65-F5344CB8AC3E}">
        <p14:creationId xmlns:p14="http://schemas.microsoft.com/office/powerpoint/2010/main" val="812676623"/>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362200" y="324465"/>
            <a:ext cx="7909709" cy="523220"/>
          </a:xfrm>
        </p:spPr>
        <p:txBody>
          <a:bodyPr wrap="square">
            <a:spAutoFit/>
          </a:bodyPr>
          <a:lstStyle/>
          <a:p>
            <a:pPr algn="l" eaLnBrk="1" hangingPunct="1">
              <a:defRPr/>
            </a:pPr>
            <a:r>
              <a:rPr lang="en-US" sz="2800" b="1" kern="1200" dirty="0">
                <a:latin typeface="Tahoma" pitchFamily="-110" charset="0"/>
                <a:ea typeface="+mn-ea"/>
                <a:cs typeface="+mn-cs"/>
              </a:rPr>
              <a:t>Demonstrating Open Science with Purpose</a:t>
            </a:r>
            <a:endParaRPr lang="en-US" sz="2800" kern="1200" dirty="0">
              <a:latin typeface="Tahoma" pitchFamily="-110" charset="0"/>
              <a:ea typeface="+mn-ea"/>
              <a:cs typeface="+mn-cs"/>
            </a:endParaRPr>
          </a:p>
        </p:txBody>
      </p:sp>
      <p:sp>
        <p:nvSpPr>
          <p:cNvPr id="5" name="Content Placeholder 2"/>
          <p:cNvSpPr txBox="1">
            <a:spLocks/>
          </p:cNvSpPr>
          <p:nvPr/>
        </p:nvSpPr>
        <p:spPr bwMode="auto">
          <a:xfrm>
            <a:off x="376066" y="1524000"/>
            <a:ext cx="11439867" cy="5029200"/>
          </a:xfrm>
          <a:prstGeom prst="rect">
            <a:avLst/>
          </a:prstGeom>
          <a:noFill/>
          <a:ln w="9525">
            <a:noFill/>
            <a:miter lim="800000"/>
            <a:headEnd/>
            <a:tailEnd/>
          </a:ln>
        </p:spPr>
        <p:txBody>
          <a:bodyPr/>
          <a:lstStyle>
            <a:lvl1pPr marL="342900" indent="-342900">
              <a:defRPr sz="1000">
                <a:solidFill>
                  <a:schemeClr val="tx1"/>
                </a:solidFill>
                <a:latin typeface="Arial Unicode MS" charset="0"/>
                <a:ea typeface="ＭＳ Ｐゴシック" charset="-128"/>
              </a:defRPr>
            </a:lvl1pPr>
            <a:lvl2pPr marL="37931725" indent="-37474525">
              <a:defRPr sz="1000">
                <a:solidFill>
                  <a:schemeClr val="tx1"/>
                </a:solidFill>
                <a:latin typeface="Arial Unicode MS" charset="0"/>
                <a:ea typeface="ＭＳ Ｐゴシック" charset="-128"/>
              </a:defRPr>
            </a:lvl2pPr>
            <a:lvl3pPr>
              <a:defRPr sz="1000">
                <a:solidFill>
                  <a:schemeClr val="tx1"/>
                </a:solidFill>
                <a:latin typeface="Arial Unicode MS" charset="0"/>
                <a:ea typeface="ＭＳ Ｐゴシック" charset="-128"/>
              </a:defRPr>
            </a:lvl3pPr>
            <a:lvl4pPr>
              <a:defRPr sz="1000">
                <a:solidFill>
                  <a:schemeClr val="tx1"/>
                </a:solidFill>
                <a:latin typeface="Arial Unicode MS" charset="0"/>
                <a:ea typeface="ＭＳ Ｐゴシック" charset="-128"/>
              </a:defRPr>
            </a:lvl4pPr>
            <a:lvl5pPr>
              <a:defRPr sz="1000">
                <a:solidFill>
                  <a:schemeClr val="tx1"/>
                </a:solidFill>
                <a:latin typeface="Arial Unicode MS" charset="0"/>
                <a:ea typeface="ＭＳ Ｐゴシック" charset="-128"/>
              </a:defRPr>
            </a:lvl5pPr>
            <a:lvl6pPr marL="457200" eaLnBrk="0" fontAlgn="base" hangingPunct="0">
              <a:spcBef>
                <a:spcPct val="50000"/>
              </a:spcBef>
              <a:spcAft>
                <a:spcPct val="0"/>
              </a:spcAft>
              <a:defRPr sz="1000">
                <a:solidFill>
                  <a:schemeClr val="tx1"/>
                </a:solidFill>
                <a:latin typeface="Arial Unicode MS" charset="0"/>
                <a:ea typeface="ＭＳ Ｐゴシック" charset="-128"/>
              </a:defRPr>
            </a:lvl6pPr>
            <a:lvl7pPr marL="914400" eaLnBrk="0" fontAlgn="base" hangingPunct="0">
              <a:spcBef>
                <a:spcPct val="50000"/>
              </a:spcBef>
              <a:spcAft>
                <a:spcPct val="0"/>
              </a:spcAft>
              <a:defRPr sz="1000">
                <a:solidFill>
                  <a:schemeClr val="tx1"/>
                </a:solidFill>
                <a:latin typeface="Arial Unicode MS" charset="0"/>
                <a:ea typeface="ＭＳ Ｐゴシック" charset="-128"/>
              </a:defRPr>
            </a:lvl7pPr>
            <a:lvl8pPr marL="1371600" eaLnBrk="0" fontAlgn="base" hangingPunct="0">
              <a:spcBef>
                <a:spcPct val="50000"/>
              </a:spcBef>
              <a:spcAft>
                <a:spcPct val="0"/>
              </a:spcAft>
              <a:defRPr sz="1000">
                <a:solidFill>
                  <a:schemeClr val="tx1"/>
                </a:solidFill>
                <a:latin typeface="Arial Unicode MS" charset="0"/>
                <a:ea typeface="ＭＳ Ｐゴシック" charset="-128"/>
              </a:defRPr>
            </a:lvl8pPr>
            <a:lvl9pPr marL="1828800" eaLnBrk="0" fontAlgn="base" hangingPunct="0">
              <a:spcBef>
                <a:spcPct val="50000"/>
              </a:spcBef>
              <a:spcAft>
                <a:spcPct val="0"/>
              </a:spcAft>
              <a:defRPr sz="1000">
                <a:solidFill>
                  <a:schemeClr val="tx1"/>
                </a:solidFill>
                <a:latin typeface="Arial Unicode MS" charset="0"/>
                <a:ea typeface="ＭＳ Ｐゴシック" charset="-128"/>
              </a:defRPr>
            </a:lvl9pPr>
          </a:lstStyle>
          <a:p>
            <a:pPr lvl="0" algn="l" defTabSz="914400" rtl="0">
              <a:spcBef>
                <a:spcPct val="20000"/>
              </a:spcBef>
              <a:spcAft>
                <a:spcPts val="1200"/>
              </a:spcAft>
              <a:buFont typeface="Arial" charset="0"/>
              <a:buChar char="•"/>
              <a:defRPr/>
            </a:pPr>
            <a:r>
              <a:rPr lang="en-US" altLang="x-none" sz="2600" b="1" kern="1200" dirty="0">
                <a:solidFill>
                  <a:prstClr val="black"/>
                </a:solidFill>
                <a:latin typeface="Calibri" charset="0"/>
              </a:rPr>
              <a:t>Accessibility</a:t>
            </a:r>
            <a:r>
              <a:rPr lang="en-US" altLang="x-none" sz="2600" kern="1200" dirty="0">
                <a:solidFill>
                  <a:prstClr val="black"/>
                </a:solidFill>
                <a:latin typeface="Calibri" charset="0"/>
              </a:rPr>
              <a:t> … call attention to CEOS datasets (free and open) and create more efficient access points (e.g., MIM, CWIC/FedEO, COVE) with connected training and capacity building.</a:t>
            </a:r>
          </a:p>
          <a:p>
            <a:pPr lvl="0" algn="l" defTabSz="914400" rtl="0">
              <a:spcBef>
                <a:spcPct val="20000"/>
              </a:spcBef>
              <a:spcAft>
                <a:spcPts val="1200"/>
              </a:spcAft>
              <a:buFont typeface="Arial" charset="0"/>
              <a:buChar char="•"/>
              <a:defRPr/>
            </a:pPr>
            <a:r>
              <a:rPr lang="en-US" altLang="x-none" sz="2600" b="1" kern="1200" dirty="0">
                <a:solidFill>
                  <a:prstClr val="black"/>
                </a:solidFill>
                <a:latin typeface="Calibri" charset="0"/>
              </a:rPr>
              <a:t>Transparency</a:t>
            </a:r>
            <a:r>
              <a:rPr lang="en-US" altLang="x-none" sz="2600" kern="1200" dirty="0">
                <a:solidFill>
                  <a:prstClr val="black"/>
                </a:solidFill>
                <a:latin typeface="Calibri" charset="0"/>
              </a:rPr>
              <a:t> … promote sharing of data and algorithms among users and call attention to CEOS projects (e.g., EAIL, ODC Sandbox, COVERAGE) where this is demonstrated.</a:t>
            </a:r>
            <a:endParaRPr lang="en-US" altLang="x-none" sz="2600" b="1" kern="1200" dirty="0">
              <a:solidFill>
                <a:prstClr val="black"/>
              </a:solidFill>
              <a:latin typeface="Calibri" charset="0"/>
            </a:endParaRPr>
          </a:p>
          <a:p>
            <a:pPr lvl="0" algn="l" defTabSz="914400" rtl="0">
              <a:spcBef>
                <a:spcPct val="20000"/>
              </a:spcBef>
              <a:spcAft>
                <a:spcPts val="1200"/>
              </a:spcAft>
              <a:buFont typeface="Arial" charset="0"/>
              <a:buChar char="•"/>
              <a:defRPr/>
            </a:pPr>
            <a:r>
              <a:rPr lang="en-US" altLang="x-none" sz="2600" b="1" kern="1200" dirty="0">
                <a:solidFill>
                  <a:prstClr val="black"/>
                </a:solidFill>
                <a:latin typeface="Calibri" charset="0"/>
              </a:rPr>
              <a:t>Reproducibility</a:t>
            </a:r>
            <a:r>
              <a:rPr lang="en-US" altLang="x-none" sz="2600" kern="1200" dirty="0">
                <a:solidFill>
                  <a:prstClr val="black"/>
                </a:solidFill>
                <a:latin typeface="Calibri" charset="0"/>
              </a:rPr>
              <a:t> … promote workflows (e.g., CARD4L, GEO Knowledge Hub) that support reproducible products where users can demonstrate open science </a:t>
            </a:r>
          </a:p>
          <a:p>
            <a:pPr lvl="0" algn="l" defTabSz="914400" rtl="0">
              <a:spcBef>
                <a:spcPct val="20000"/>
              </a:spcBef>
              <a:spcAft>
                <a:spcPts val="1200"/>
              </a:spcAft>
              <a:buFont typeface="Arial" charset="0"/>
              <a:buChar char="•"/>
              <a:defRPr/>
            </a:pPr>
            <a:r>
              <a:rPr lang="en-US" altLang="x-none" sz="2600" b="1" kern="1200" dirty="0">
                <a:solidFill>
                  <a:prstClr val="black"/>
                </a:solidFill>
                <a:latin typeface="Calibri" charset="0"/>
              </a:rPr>
              <a:t>Support Global Initiatives </a:t>
            </a:r>
            <a:r>
              <a:rPr lang="en-US" altLang="x-none" sz="2600" kern="1200" dirty="0">
                <a:solidFill>
                  <a:prstClr val="black"/>
                </a:solidFill>
                <a:latin typeface="Calibri" charset="0"/>
              </a:rPr>
              <a:t>… demonstrate decision support for global endeavors (e.g.,  UN-SDG, GFOI, GEOGLAM) using an “open science” approach.</a:t>
            </a:r>
          </a:p>
        </p:txBody>
      </p:sp>
    </p:spTree>
    <p:extLst>
      <p:ext uri="{BB962C8B-B14F-4D97-AF65-F5344CB8AC3E}">
        <p14:creationId xmlns:p14="http://schemas.microsoft.com/office/powerpoint/2010/main" val="2802092437"/>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304800"/>
            <a:ext cx="7924800" cy="707886"/>
          </a:xfrm>
        </p:spPr>
        <p:txBody>
          <a:bodyPr wrap="square">
            <a:spAutoFit/>
          </a:bodyPr>
          <a:lstStyle/>
          <a:p>
            <a:pPr algn="ctr"/>
            <a:r>
              <a:rPr lang="en-US" sz="4000" b="1" kern="1200" dirty="0">
                <a:latin typeface="Tahoma" pitchFamily="-110" charset="0"/>
                <a:ea typeface="+mn-ea"/>
                <a:cs typeface="+mn-cs"/>
              </a:rPr>
              <a:t>Collaborating with Purpose </a:t>
            </a:r>
          </a:p>
        </p:txBody>
      </p:sp>
      <p:sp>
        <p:nvSpPr>
          <p:cNvPr id="3" name="Content Placeholder 2"/>
          <p:cNvSpPr>
            <a:spLocks noGrp="1"/>
          </p:cNvSpPr>
          <p:nvPr>
            <p:ph idx="1"/>
          </p:nvPr>
        </p:nvSpPr>
        <p:spPr>
          <a:xfrm>
            <a:off x="381000" y="1752600"/>
            <a:ext cx="11430000" cy="3124200"/>
          </a:xfrm>
        </p:spPr>
        <p:txBody>
          <a:bodyPr/>
          <a:lstStyle/>
          <a:p>
            <a:pPr>
              <a:spcBef>
                <a:spcPts val="0"/>
              </a:spcBef>
              <a:spcAft>
                <a:spcPts val="1200"/>
              </a:spcAft>
            </a:pPr>
            <a:r>
              <a:rPr lang="en-US" sz="2800" kern="1200" dirty="0">
                <a:solidFill>
                  <a:prstClr val="black"/>
                </a:solidFill>
                <a:latin typeface="Calibri" charset="0"/>
                <a:ea typeface="ＭＳ Ｐゴシック" charset="-128"/>
              </a:rPr>
              <a:t>Increase our value to those that know us .. amplify science </a:t>
            </a:r>
            <a:r>
              <a:rPr lang="en-US" sz="2800" kern="1200">
                <a:solidFill>
                  <a:prstClr val="black"/>
                </a:solidFill>
                <a:latin typeface="Calibri" charset="0"/>
                <a:ea typeface="ＭＳ Ｐゴシック" charset="-128"/>
              </a:rPr>
              <a:t>and inform </a:t>
            </a:r>
            <a:r>
              <a:rPr lang="en-US" sz="2800" kern="1200" dirty="0">
                <a:solidFill>
                  <a:prstClr val="black"/>
                </a:solidFill>
                <a:latin typeface="Calibri" charset="0"/>
                <a:ea typeface="ＭＳ Ｐゴシック" charset="-128"/>
              </a:rPr>
              <a:t>decision making</a:t>
            </a:r>
          </a:p>
          <a:p>
            <a:pPr>
              <a:spcBef>
                <a:spcPts val="0"/>
              </a:spcBef>
              <a:spcAft>
                <a:spcPts val="1200"/>
              </a:spcAft>
            </a:pPr>
            <a:r>
              <a:rPr lang="en-US" sz="2800" kern="1200" dirty="0">
                <a:solidFill>
                  <a:prstClr val="black"/>
                </a:solidFill>
                <a:latin typeface="Calibri" charset="0"/>
                <a:ea typeface="ＭＳ Ｐゴシック" charset="-128"/>
              </a:rPr>
              <a:t>Create value for those that do not know us yet … tell our story and reach new beneficiaries</a:t>
            </a:r>
          </a:p>
          <a:p>
            <a:pPr>
              <a:spcBef>
                <a:spcPts val="0"/>
              </a:spcBef>
              <a:spcAft>
                <a:spcPts val="1200"/>
              </a:spcAft>
            </a:pPr>
            <a:r>
              <a:rPr lang="en-US" sz="2800" kern="1200" dirty="0">
                <a:solidFill>
                  <a:prstClr val="black"/>
                </a:solidFill>
                <a:latin typeface="Calibri" charset="0"/>
                <a:ea typeface="ＭＳ Ｐゴシック" charset="-128"/>
              </a:rPr>
              <a:t>Be the leader of </a:t>
            </a:r>
            <a:r>
              <a:rPr lang="en-US" sz="2800" u="sng" kern="1200" dirty="0">
                <a:solidFill>
                  <a:prstClr val="black"/>
                </a:solidFill>
                <a:latin typeface="Calibri" charset="0"/>
                <a:ea typeface="ＭＳ Ｐゴシック" charset="-128"/>
              </a:rPr>
              <a:t>Open Science </a:t>
            </a:r>
            <a:r>
              <a:rPr lang="en-US" sz="2800" kern="1200" dirty="0">
                <a:solidFill>
                  <a:prstClr val="black"/>
                </a:solidFill>
                <a:latin typeface="Calibri" charset="0"/>
                <a:ea typeface="ＭＳ Ｐゴシック" charset="-128"/>
              </a:rPr>
              <a:t>in global remote sensing … affirm open data principles</a:t>
            </a:r>
          </a:p>
        </p:txBody>
      </p:sp>
      <p:sp>
        <p:nvSpPr>
          <p:cNvPr id="4" name="Content Placeholder 2">
            <a:extLst>
              <a:ext uri="{FF2B5EF4-FFF2-40B4-BE49-F238E27FC236}">
                <a16:creationId xmlns:a16="http://schemas.microsoft.com/office/drawing/2014/main" id="{3FB063D9-CA6F-BC4A-B376-9CF9CA87EF1B}"/>
              </a:ext>
            </a:extLst>
          </p:cNvPr>
          <p:cNvSpPr txBox="1">
            <a:spLocks/>
          </p:cNvSpPr>
          <p:nvPr/>
        </p:nvSpPr>
        <p:spPr bwMode="auto">
          <a:xfrm>
            <a:off x="1057274" y="4997482"/>
            <a:ext cx="10077451" cy="1238464"/>
          </a:xfrm>
          <a:prstGeom prst="rect">
            <a:avLst/>
          </a:prstGeom>
          <a:noFill/>
          <a:ln w="9525">
            <a:noFill/>
            <a:miter lim="800000"/>
            <a:headEnd/>
            <a:tailEnd/>
          </a:ln>
        </p:spPr>
        <p:txBody>
          <a:bodyPr/>
          <a:lstStyle>
            <a:lvl1pPr marL="342900" indent="-342900">
              <a:defRPr sz="1000">
                <a:solidFill>
                  <a:schemeClr val="tx1"/>
                </a:solidFill>
                <a:latin typeface="Arial Unicode MS" charset="0"/>
                <a:ea typeface="ＭＳ Ｐゴシック" charset="-128"/>
              </a:defRPr>
            </a:lvl1pPr>
            <a:lvl2pPr marL="37931725" indent="-37474525">
              <a:defRPr sz="1000">
                <a:solidFill>
                  <a:schemeClr val="tx1"/>
                </a:solidFill>
                <a:latin typeface="Arial Unicode MS" charset="0"/>
                <a:ea typeface="ＭＳ Ｐゴシック" charset="-128"/>
              </a:defRPr>
            </a:lvl2pPr>
            <a:lvl3pPr>
              <a:defRPr sz="1000">
                <a:solidFill>
                  <a:schemeClr val="tx1"/>
                </a:solidFill>
                <a:latin typeface="Arial Unicode MS" charset="0"/>
                <a:ea typeface="ＭＳ Ｐゴシック" charset="-128"/>
              </a:defRPr>
            </a:lvl3pPr>
            <a:lvl4pPr>
              <a:defRPr sz="1000">
                <a:solidFill>
                  <a:schemeClr val="tx1"/>
                </a:solidFill>
                <a:latin typeface="Arial Unicode MS" charset="0"/>
                <a:ea typeface="ＭＳ Ｐゴシック" charset="-128"/>
              </a:defRPr>
            </a:lvl4pPr>
            <a:lvl5pPr>
              <a:defRPr sz="1000">
                <a:solidFill>
                  <a:schemeClr val="tx1"/>
                </a:solidFill>
                <a:latin typeface="Arial Unicode MS" charset="0"/>
                <a:ea typeface="ＭＳ Ｐゴシック" charset="-128"/>
              </a:defRPr>
            </a:lvl5pPr>
            <a:lvl6pPr marL="457200" eaLnBrk="0" fontAlgn="base" hangingPunct="0">
              <a:spcBef>
                <a:spcPct val="50000"/>
              </a:spcBef>
              <a:spcAft>
                <a:spcPct val="0"/>
              </a:spcAft>
              <a:defRPr sz="1000">
                <a:solidFill>
                  <a:schemeClr val="tx1"/>
                </a:solidFill>
                <a:latin typeface="Arial Unicode MS" charset="0"/>
                <a:ea typeface="ＭＳ Ｐゴシック" charset="-128"/>
              </a:defRPr>
            </a:lvl6pPr>
            <a:lvl7pPr marL="914400" eaLnBrk="0" fontAlgn="base" hangingPunct="0">
              <a:spcBef>
                <a:spcPct val="50000"/>
              </a:spcBef>
              <a:spcAft>
                <a:spcPct val="0"/>
              </a:spcAft>
              <a:defRPr sz="1000">
                <a:solidFill>
                  <a:schemeClr val="tx1"/>
                </a:solidFill>
                <a:latin typeface="Arial Unicode MS" charset="0"/>
                <a:ea typeface="ＭＳ Ｐゴシック" charset="-128"/>
              </a:defRPr>
            </a:lvl7pPr>
            <a:lvl8pPr marL="1371600" eaLnBrk="0" fontAlgn="base" hangingPunct="0">
              <a:spcBef>
                <a:spcPct val="50000"/>
              </a:spcBef>
              <a:spcAft>
                <a:spcPct val="0"/>
              </a:spcAft>
              <a:defRPr sz="1000">
                <a:solidFill>
                  <a:schemeClr val="tx1"/>
                </a:solidFill>
                <a:latin typeface="Arial Unicode MS" charset="0"/>
                <a:ea typeface="ＭＳ Ｐゴシック" charset="-128"/>
              </a:defRPr>
            </a:lvl8pPr>
            <a:lvl9pPr marL="1828800" eaLnBrk="0" fontAlgn="base" hangingPunct="0">
              <a:spcBef>
                <a:spcPct val="50000"/>
              </a:spcBef>
              <a:spcAft>
                <a:spcPct val="0"/>
              </a:spcAft>
              <a:defRPr sz="1000">
                <a:solidFill>
                  <a:schemeClr val="tx1"/>
                </a:solidFill>
                <a:latin typeface="Arial Unicode MS" charset="0"/>
                <a:ea typeface="ＭＳ Ｐゴシック" charset="-128"/>
              </a:defRPr>
            </a:lvl9pPr>
          </a:lstStyle>
          <a:p>
            <a:pPr marL="0" indent="0" algn="ctr" defTabSz="914400" rtl="0">
              <a:spcBef>
                <a:spcPct val="20000"/>
              </a:spcBef>
              <a:defRPr/>
            </a:pPr>
            <a:r>
              <a:rPr lang="en-US" sz="2800" i="1" dirty="0">
                <a:latin typeface="Calibri" panose="020F0502020204030204" pitchFamily="34" charset="0"/>
                <a:cs typeface="Calibri" panose="020F0502020204030204" pitchFamily="34" charset="0"/>
              </a:rPr>
              <a:t>The 2021 CEOS Chair team at NASA and I look forward to working with you between now and December 15 as, together, we propose specific tasks and define measures of success for our one-year term</a:t>
            </a:r>
          </a:p>
          <a:p>
            <a:pPr marL="0" indent="0" algn="ctr" defTabSz="914400" rtl="0">
              <a:spcBef>
                <a:spcPct val="20000"/>
              </a:spcBef>
              <a:defRPr/>
            </a:pPr>
            <a:endParaRPr lang="en-US" sz="2800" i="1" dirty="0">
              <a:latin typeface="Calibri" panose="020F0502020204030204" pitchFamily="34" charset="0"/>
              <a:cs typeface="Calibri" panose="020F0502020204030204" pitchFamily="34" charset="0"/>
            </a:endParaRPr>
          </a:p>
          <a:p>
            <a:pPr marL="0" indent="0" algn="ctr" defTabSz="914400" rtl="0">
              <a:spcBef>
                <a:spcPct val="20000"/>
              </a:spcBef>
              <a:defRPr/>
            </a:pPr>
            <a:endParaRPr lang="en-US" sz="2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8142220"/>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8229600" cy="769441"/>
          </a:xfrm>
        </p:spPr>
        <p:txBody>
          <a:bodyPr wrap="square">
            <a:spAutoFit/>
          </a:bodyPr>
          <a:lstStyle/>
          <a:p>
            <a:pPr algn="ctr"/>
            <a:r>
              <a:rPr lang="en-US" sz="4400" b="1" kern="1200" dirty="0">
                <a:latin typeface="Tahoma" pitchFamily="-110" charset="0"/>
                <a:ea typeface="+mn-ea"/>
                <a:cs typeface="+mn-cs"/>
              </a:rPr>
              <a:t>Thank You</a:t>
            </a:r>
          </a:p>
        </p:txBody>
      </p:sp>
      <p:sp>
        <p:nvSpPr>
          <p:cNvPr id="3" name="Content Placeholder 2"/>
          <p:cNvSpPr>
            <a:spLocks noGrp="1"/>
          </p:cNvSpPr>
          <p:nvPr>
            <p:ph idx="1"/>
          </p:nvPr>
        </p:nvSpPr>
        <p:spPr>
          <a:xfrm>
            <a:off x="228600" y="6172200"/>
            <a:ext cx="11734800" cy="544010"/>
          </a:xfrm>
        </p:spPr>
        <p:txBody>
          <a:bodyPr/>
          <a:lstStyle/>
          <a:p>
            <a:pPr marL="0" indent="0" algn="l">
              <a:buNone/>
            </a:pPr>
            <a:r>
              <a:rPr lang="en-US" kern="1200" dirty="0">
                <a:solidFill>
                  <a:prstClr val="black"/>
                </a:solidFill>
                <a:latin typeface="Calibri" charset="0"/>
                <a:ea typeface="ＭＳ Ｐゴシック" charset="-128"/>
              </a:rPr>
              <a:t>NASA Contact for CEOS: Christine Bognar - </a:t>
            </a:r>
            <a:r>
              <a:rPr lang="en-US" kern="1200" dirty="0">
                <a:solidFill>
                  <a:prstClr val="black"/>
                </a:solidFill>
                <a:latin typeface="Calibri" charset="0"/>
                <a:ea typeface="ＭＳ Ｐゴシック" charset="-128"/>
                <a:hlinkClick r:id="rId4"/>
              </a:rPr>
              <a:t>Christine.M.Bognar@nasa.gov</a:t>
            </a:r>
            <a:endParaRPr lang="en-US" kern="1200" dirty="0">
              <a:solidFill>
                <a:prstClr val="black"/>
              </a:solidFill>
              <a:latin typeface="Calibri" charset="0"/>
              <a:ea typeface="ＭＳ Ｐゴシック" charset="-128"/>
            </a:endParaRPr>
          </a:p>
          <a:p>
            <a:pPr marL="0" indent="0" algn="ctr">
              <a:buNone/>
            </a:pPr>
            <a:endParaRPr lang="en-US" dirty="0"/>
          </a:p>
        </p:txBody>
      </p:sp>
      <p:sp>
        <p:nvSpPr>
          <p:cNvPr id="5" name="Content Placeholder 2">
            <a:extLst>
              <a:ext uri="{FF2B5EF4-FFF2-40B4-BE49-F238E27FC236}">
                <a16:creationId xmlns:a16="http://schemas.microsoft.com/office/drawing/2014/main" id="{343822BF-7433-5D4F-B7AF-FFBA614FC123}"/>
              </a:ext>
            </a:extLst>
          </p:cNvPr>
          <p:cNvSpPr txBox="1">
            <a:spLocks/>
          </p:cNvSpPr>
          <p:nvPr/>
        </p:nvSpPr>
        <p:spPr>
          <a:xfrm>
            <a:off x="8077200" y="1752600"/>
            <a:ext cx="3505200" cy="31242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l" defTabSz="914400">
              <a:buFont typeface="Arial"/>
              <a:buNone/>
            </a:pPr>
            <a:r>
              <a:rPr lang="en-US" sz="3600" kern="1200" dirty="0">
                <a:solidFill>
                  <a:prstClr val="black"/>
                </a:solidFill>
                <a:latin typeface="Calibri" charset="0"/>
                <a:ea typeface="ＭＳ Ｐゴシック" charset="-128"/>
              </a:rPr>
              <a:t>We look forward to the launch of NASA’s CEOS Chair term and an exciting year ahead. </a:t>
            </a:r>
            <a:endParaRPr lang="en-US" sz="3600" dirty="0"/>
          </a:p>
        </p:txBody>
      </p:sp>
      <p:pic>
        <p:nvPicPr>
          <p:cNvPr id="6" name="ICESAT_launch.mp4" descr="ICESAT_launch.mp4">
            <a:hlinkClick r:id="" action="ppaction://media"/>
            <a:extLst>
              <a:ext uri="{FF2B5EF4-FFF2-40B4-BE49-F238E27FC236}">
                <a16:creationId xmlns:a16="http://schemas.microsoft.com/office/drawing/2014/main" id="{53107EC4-6AFF-474C-84FB-F6E01F88BD6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600" y="1600200"/>
            <a:ext cx="7193280" cy="4495800"/>
          </a:xfrm>
          <a:prstGeom prst="rect">
            <a:avLst/>
          </a:prstGeom>
        </p:spPr>
      </p:pic>
    </p:spTree>
    <p:extLst>
      <p:ext uri="{BB962C8B-B14F-4D97-AF65-F5344CB8AC3E}">
        <p14:creationId xmlns:p14="http://schemas.microsoft.com/office/powerpoint/2010/main" val="13929247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2_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14701</TotalTime>
  <Words>1116</Words>
  <Application>Microsoft Macintosh PowerPoint</Application>
  <PresentationFormat>Widescreen</PresentationFormat>
  <Paragraphs>76</Paragraphs>
  <Slides>9</Slides>
  <Notes>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Arial Bold</vt:lpstr>
      <vt:lpstr>Avenir Roman</vt:lpstr>
      <vt:lpstr>Calibri</vt:lpstr>
      <vt:lpstr>Helvetica</vt:lpstr>
      <vt:lpstr>Tahoma</vt:lpstr>
      <vt:lpstr>Times New Roman</vt:lpstr>
      <vt:lpstr>2_Default</vt:lpstr>
      <vt:lpstr>PowerPoint Presentation</vt:lpstr>
      <vt:lpstr>Celebrating CEOS </vt:lpstr>
      <vt:lpstr>Keep Advancing our Priorities </vt:lpstr>
      <vt:lpstr>Proposed 2021 Chair Theme </vt:lpstr>
      <vt:lpstr>What are Open Science and Decision Support? </vt:lpstr>
      <vt:lpstr>Why Open Science? </vt:lpstr>
      <vt:lpstr>Demonstrating Open Science with Purpose</vt:lpstr>
      <vt:lpstr>Collaborating with Purpose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Killough, Brian D. (LARC-D2)</cp:lastModifiedBy>
  <cp:revision>402</cp:revision>
  <dcterms:modified xsi:type="dcterms:W3CDTF">2020-10-22T11:53:58Z</dcterms:modified>
</cp:coreProperties>
</file>