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0" r:id="rId3"/>
    <p:sldId id="266" r:id="rId4"/>
    <p:sldId id="270" r:id="rId5"/>
    <p:sldId id="269" r:id="rId6"/>
    <p:sldId id="271" r:id="rId7"/>
    <p:sldId id="268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Marion Rose" initials="EMR" lastIdx="1" clrIdx="0">
    <p:extLst>
      <p:ext uri="{19B8F6BF-5375-455C-9EA6-DF929625EA0E}">
        <p15:presenceInfo xmlns:p15="http://schemas.microsoft.com/office/powerpoint/2012/main" userId="Elizabeth Marion Ros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72" autoAdjust="0"/>
    <p:restoredTop sz="94660"/>
  </p:normalViewPr>
  <p:slideViewPr>
    <p:cSldViewPr snapToGrid="0">
      <p:cViewPr varScale="1">
        <p:scale>
          <a:sx n="90" d="100"/>
          <a:sy n="90" d="100"/>
        </p:scale>
        <p:origin x="216" y="1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AD8E1C4-9A15-4764-86FE-E1C0275FBC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250A59-E31B-4002-83F5-2CA0F10DD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4"/>
          <a:stretch/>
        </p:blipFill>
        <p:spPr>
          <a:xfrm flipV="1">
            <a:off x="2824280" y="4824248"/>
            <a:ext cx="5391556" cy="2038097"/>
          </a:xfrm>
          <a:prstGeom prst="rect">
            <a:avLst/>
          </a:prstGeom>
        </p:spPr>
      </p:pic>
      <p:pic>
        <p:nvPicPr>
          <p:cNvPr id="19" name="Picture 18" descr="A picture containing nature&#10;&#10;Description automatically generated">
            <a:extLst>
              <a:ext uri="{FF2B5EF4-FFF2-40B4-BE49-F238E27FC236}">
                <a16:creationId xmlns:a16="http://schemas.microsoft.com/office/drawing/2014/main" id="{9A5D0622-33ED-4EB7-96FB-4585BC4717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</p:spPr>
      </p:pic>
      <p:sp>
        <p:nvSpPr>
          <p:cNvPr id="20" name="Hexagon 3">
            <a:extLst>
              <a:ext uri="{FF2B5EF4-FFF2-40B4-BE49-F238E27FC236}">
                <a16:creationId xmlns:a16="http://schemas.microsoft.com/office/drawing/2014/main" id="{6D2DF6DF-5332-4778-ABD2-C77C32E47F0B}"/>
              </a:ext>
            </a:extLst>
          </p:cNvPr>
          <p:cNvSpPr/>
          <p:nvPr userDrawn="1"/>
        </p:nvSpPr>
        <p:spPr>
          <a:xfrm rot="10800000" flipV="1">
            <a:off x="5456394" y="1968439"/>
            <a:ext cx="6751471" cy="4901119"/>
          </a:xfrm>
          <a:custGeom>
            <a:avLst/>
            <a:gdLst>
              <a:gd name="connsiteX0" fmla="*/ 0 w 6765758"/>
              <a:gd name="connsiteY0" fmla="*/ 4848732 h 4848732"/>
              <a:gd name="connsiteX1" fmla="*/ 0 w 6765758"/>
              <a:gd name="connsiteY1" fmla="*/ 0 h 4848732"/>
              <a:gd name="connsiteX2" fmla="*/ 6765758 w 6765758"/>
              <a:gd name="connsiteY2" fmla="*/ 4848732 h 4848732"/>
              <a:gd name="connsiteX3" fmla="*/ 0 w 6765758"/>
              <a:gd name="connsiteY3" fmla="*/ 4848732 h 4848732"/>
              <a:gd name="connsiteX0" fmla="*/ 0 w 6765758"/>
              <a:gd name="connsiteY0" fmla="*/ 4941601 h 4941601"/>
              <a:gd name="connsiteX1" fmla="*/ 0 w 6765758"/>
              <a:gd name="connsiteY1" fmla="*/ 0 h 4941601"/>
              <a:gd name="connsiteX2" fmla="*/ 6765758 w 6765758"/>
              <a:gd name="connsiteY2" fmla="*/ 4941601 h 4941601"/>
              <a:gd name="connsiteX3" fmla="*/ 0 w 6765758"/>
              <a:gd name="connsiteY3" fmla="*/ 4941601 h 4941601"/>
              <a:gd name="connsiteX0" fmla="*/ 0 w 6765758"/>
              <a:gd name="connsiteY0" fmla="*/ 4920169 h 4920169"/>
              <a:gd name="connsiteX1" fmla="*/ 2381 w 6765758"/>
              <a:gd name="connsiteY1" fmla="*/ 0 h 4920169"/>
              <a:gd name="connsiteX2" fmla="*/ 6765758 w 6765758"/>
              <a:gd name="connsiteY2" fmla="*/ 4920169 h 4920169"/>
              <a:gd name="connsiteX3" fmla="*/ 0 w 6765758"/>
              <a:gd name="connsiteY3" fmla="*/ 4920169 h 4920169"/>
              <a:gd name="connsiteX0" fmla="*/ 0 w 6751470"/>
              <a:gd name="connsiteY0" fmla="*/ 4920169 h 4920169"/>
              <a:gd name="connsiteX1" fmla="*/ 2381 w 6751470"/>
              <a:gd name="connsiteY1" fmla="*/ 0 h 4920169"/>
              <a:gd name="connsiteX2" fmla="*/ 6751470 w 6751470"/>
              <a:gd name="connsiteY2" fmla="*/ 4901119 h 4920169"/>
              <a:gd name="connsiteX3" fmla="*/ 0 w 6751470"/>
              <a:gd name="connsiteY3" fmla="*/ 4920169 h 4920169"/>
              <a:gd name="connsiteX0" fmla="*/ 26211 w 6749106"/>
              <a:gd name="connsiteY0" fmla="*/ 4891594 h 4901119"/>
              <a:gd name="connsiteX1" fmla="*/ 17 w 6749106"/>
              <a:gd name="connsiteY1" fmla="*/ 0 h 4901119"/>
              <a:gd name="connsiteX2" fmla="*/ 6749106 w 6749106"/>
              <a:gd name="connsiteY2" fmla="*/ 4901119 h 4901119"/>
              <a:gd name="connsiteX3" fmla="*/ 26211 w 6749106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0 w 6756233"/>
              <a:gd name="connsiteY0" fmla="*/ 4877306 h 4901119"/>
              <a:gd name="connsiteX1" fmla="*/ 7144 w 6756233"/>
              <a:gd name="connsiteY1" fmla="*/ 0 h 4901119"/>
              <a:gd name="connsiteX2" fmla="*/ 6756233 w 6756233"/>
              <a:gd name="connsiteY2" fmla="*/ 4901119 h 4901119"/>
              <a:gd name="connsiteX3" fmla="*/ 0 w 6756233"/>
              <a:gd name="connsiteY3" fmla="*/ 4877306 h 4901119"/>
              <a:gd name="connsiteX0" fmla="*/ 2487 w 6749195"/>
              <a:gd name="connsiteY0" fmla="*/ 4896356 h 4901119"/>
              <a:gd name="connsiteX1" fmla="*/ 106 w 6749195"/>
              <a:gd name="connsiteY1" fmla="*/ 0 h 4901119"/>
              <a:gd name="connsiteX2" fmla="*/ 6749195 w 6749195"/>
              <a:gd name="connsiteY2" fmla="*/ 4901119 h 4901119"/>
              <a:gd name="connsiteX3" fmla="*/ 2487 w 6749195"/>
              <a:gd name="connsiteY3" fmla="*/ 4896356 h 4901119"/>
              <a:gd name="connsiteX0" fmla="*/ 2487 w 6749195"/>
              <a:gd name="connsiteY0" fmla="*/ 4898738 h 4901119"/>
              <a:gd name="connsiteX1" fmla="*/ 106 w 6749195"/>
              <a:gd name="connsiteY1" fmla="*/ 0 h 4901119"/>
              <a:gd name="connsiteX2" fmla="*/ 6749195 w 6749195"/>
              <a:gd name="connsiteY2" fmla="*/ 4901119 h 4901119"/>
              <a:gd name="connsiteX3" fmla="*/ 2487 w 6749195"/>
              <a:gd name="connsiteY3" fmla="*/ 4898738 h 4901119"/>
              <a:gd name="connsiteX0" fmla="*/ 0 w 6751471"/>
              <a:gd name="connsiteY0" fmla="*/ 4901119 h 4901119"/>
              <a:gd name="connsiteX1" fmla="*/ 2382 w 6751471"/>
              <a:gd name="connsiteY1" fmla="*/ 0 h 4901119"/>
              <a:gd name="connsiteX2" fmla="*/ 6751471 w 6751471"/>
              <a:gd name="connsiteY2" fmla="*/ 4901119 h 4901119"/>
              <a:gd name="connsiteX3" fmla="*/ 0 w 6751471"/>
              <a:gd name="connsiteY3" fmla="*/ 4901119 h 4901119"/>
              <a:gd name="connsiteX0" fmla="*/ 0 w 6751471"/>
              <a:gd name="connsiteY0" fmla="*/ 4901119 h 4901119"/>
              <a:gd name="connsiteX1" fmla="*/ 2382 w 6751471"/>
              <a:gd name="connsiteY1" fmla="*/ 0 h 4901119"/>
              <a:gd name="connsiteX2" fmla="*/ 6751471 w 6751471"/>
              <a:gd name="connsiteY2" fmla="*/ 4901119 h 4901119"/>
              <a:gd name="connsiteX3" fmla="*/ 0 w 6751471"/>
              <a:gd name="connsiteY3" fmla="*/ 4901119 h 490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1471" h="4901119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 w="317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Hexagon 3">
            <a:extLst>
              <a:ext uri="{FF2B5EF4-FFF2-40B4-BE49-F238E27FC236}">
                <a16:creationId xmlns:a16="http://schemas.microsoft.com/office/drawing/2014/main" id="{ED1323B1-25AD-4D68-9935-331D79B300CE}"/>
              </a:ext>
            </a:extLst>
          </p:cNvPr>
          <p:cNvSpPr/>
          <p:nvPr userDrawn="1"/>
        </p:nvSpPr>
        <p:spPr>
          <a:xfrm flipH="1">
            <a:off x="-4784" y="-14542"/>
            <a:ext cx="12199164" cy="6874921"/>
          </a:xfrm>
          <a:custGeom>
            <a:avLst/>
            <a:gdLst>
              <a:gd name="connsiteX0" fmla="*/ 0 w 12192000"/>
              <a:gd name="connsiteY0" fmla="*/ 3429000 h 6858000"/>
              <a:gd name="connsiteX1" fmla="*/ 1714500 w 12192000"/>
              <a:gd name="connsiteY1" fmla="*/ 2 h 6858000"/>
              <a:gd name="connsiteX2" fmla="*/ 10477500 w 12192000"/>
              <a:gd name="connsiteY2" fmla="*/ 2 h 6858000"/>
              <a:gd name="connsiteX3" fmla="*/ 12192000 w 12192000"/>
              <a:gd name="connsiteY3" fmla="*/ 3429000 h 6858000"/>
              <a:gd name="connsiteX4" fmla="*/ 10477500 w 12192000"/>
              <a:gd name="connsiteY4" fmla="*/ 6857998 h 6858000"/>
              <a:gd name="connsiteX5" fmla="*/ 1714500 w 12192000"/>
              <a:gd name="connsiteY5" fmla="*/ 6857998 h 6858000"/>
              <a:gd name="connsiteX6" fmla="*/ 0 w 12192000"/>
              <a:gd name="connsiteY6" fmla="*/ 3429000 h 6858000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0483516 w 12198016"/>
              <a:gd name="connsiteY2" fmla="*/ 12032 h 6870028"/>
              <a:gd name="connsiteX3" fmla="*/ 12198016 w 12198016"/>
              <a:gd name="connsiteY3" fmla="*/ 3441030 h 6870028"/>
              <a:gd name="connsiteX4" fmla="*/ 10483516 w 12198016"/>
              <a:gd name="connsiteY4" fmla="*/ 6870028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2192000 w 12198016"/>
              <a:gd name="connsiteY2" fmla="*/ 24063 h 6870028"/>
              <a:gd name="connsiteX3" fmla="*/ 12198016 w 12198016"/>
              <a:gd name="connsiteY3" fmla="*/ 3441030 h 6870028"/>
              <a:gd name="connsiteX4" fmla="*/ 10483516 w 12198016"/>
              <a:gd name="connsiteY4" fmla="*/ 6870028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2192000 w 12198016"/>
              <a:gd name="connsiteY2" fmla="*/ 24063 h 6870028"/>
              <a:gd name="connsiteX3" fmla="*/ 12198016 w 12198016"/>
              <a:gd name="connsiteY3" fmla="*/ 3441030 h 6870028"/>
              <a:gd name="connsiteX4" fmla="*/ 12179968 w 12198016"/>
              <a:gd name="connsiteY4" fmla="*/ 6845965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6" fmla="*/ 6016 w 12198016"/>
              <a:gd name="connsiteY6" fmla="*/ 3441030 h 6857997"/>
              <a:gd name="connsiteX0" fmla="*/ 266 w 12204298"/>
              <a:gd name="connsiteY0" fmla="*/ 2045367 h 6857997"/>
              <a:gd name="connsiteX1" fmla="*/ 6282 w 12204298"/>
              <a:gd name="connsiteY1" fmla="*/ 0 h 6857997"/>
              <a:gd name="connsiteX2" fmla="*/ 12198282 w 12204298"/>
              <a:gd name="connsiteY2" fmla="*/ 24063 h 6857997"/>
              <a:gd name="connsiteX3" fmla="*/ 12204298 w 12204298"/>
              <a:gd name="connsiteY3" fmla="*/ 3441030 h 6857997"/>
              <a:gd name="connsiteX4" fmla="*/ 12186250 w 12204298"/>
              <a:gd name="connsiteY4" fmla="*/ 6845965 h 6857997"/>
              <a:gd name="connsiteX5" fmla="*/ 7128976 w 12204298"/>
              <a:gd name="connsiteY5" fmla="*/ 6857997 h 6857997"/>
              <a:gd name="connsiteX6" fmla="*/ 266 w 12204298"/>
              <a:gd name="connsiteY6" fmla="*/ 2045367 h 6857997"/>
              <a:gd name="connsiteX0" fmla="*/ 980573 w 12198016"/>
              <a:gd name="connsiteY0" fmla="*/ 1792704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6" fmla="*/ 980573 w 12198016"/>
              <a:gd name="connsiteY6" fmla="*/ 1792704 h 6857997"/>
              <a:gd name="connsiteX0" fmla="*/ 266 w 12204299"/>
              <a:gd name="connsiteY0" fmla="*/ 1840831 h 6857997"/>
              <a:gd name="connsiteX1" fmla="*/ 6283 w 12204299"/>
              <a:gd name="connsiteY1" fmla="*/ 0 h 6857997"/>
              <a:gd name="connsiteX2" fmla="*/ 12198283 w 12204299"/>
              <a:gd name="connsiteY2" fmla="*/ 24063 h 6857997"/>
              <a:gd name="connsiteX3" fmla="*/ 12204299 w 12204299"/>
              <a:gd name="connsiteY3" fmla="*/ 3441030 h 6857997"/>
              <a:gd name="connsiteX4" fmla="*/ 12186251 w 12204299"/>
              <a:gd name="connsiteY4" fmla="*/ 6845965 h 6857997"/>
              <a:gd name="connsiteX5" fmla="*/ 7128977 w 12204299"/>
              <a:gd name="connsiteY5" fmla="*/ 6857997 h 6857997"/>
              <a:gd name="connsiteX6" fmla="*/ 266 w 12204299"/>
              <a:gd name="connsiteY6" fmla="*/ 1840831 h 6857997"/>
              <a:gd name="connsiteX0" fmla="*/ 7122694 w 12198016"/>
              <a:gd name="connsiteY0" fmla="*/ 6857997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0" fmla="*/ 4818648 w 12198016"/>
              <a:gd name="connsiteY0" fmla="*/ 6870031 h 6870031"/>
              <a:gd name="connsiteX1" fmla="*/ 0 w 12198016"/>
              <a:gd name="connsiteY1" fmla="*/ 0 h 6870031"/>
              <a:gd name="connsiteX2" fmla="*/ 12192000 w 12198016"/>
              <a:gd name="connsiteY2" fmla="*/ 24063 h 6870031"/>
              <a:gd name="connsiteX3" fmla="*/ 12198016 w 12198016"/>
              <a:gd name="connsiteY3" fmla="*/ 3441030 h 6870031"/>
              <a:gd name="connsiteX4" fmla="*/ 12179968 w 12198016"/>
              <a:gd name="connsiteY4" fmla="*/ 6845965 h 6870031"/>
              <a:gd name="connsiteX5" fmla="*/ 4818648 w 12198016"/>
              <a:gd name="connsiteY5" fmla="*/ 6870031 h 6870031"/>
              <a:gd name="connsiteX0" fmla="*/ 2713121 w 10092489"/>
              <a:gd name="connsiteY0" fmla="*/ 6870031 h 6870031"/>
              <a:gd name="connsiteX1" fmla="*/ 0 w 10092489"/>
              <a:gd name="connsiteY1" fmla="*/ 0 h 6870031"/>
              <a:gd name="connsiteX2" fmla="*/ 10086473 w 10092489"/>
              <a:gd name="connsiteY2" fmla="*/ 24063 h 6870031"/>
              <a:gd name="connsiteX3" fmla="*/ 10092489 w 10092489"/>
              <a:gd name="connsiteY3" fmla="*/ 3441030 h 6870031"/>
              <a:gd name="connsiteX4" fmla="*/ 10074441 w 10092489"/>
              <a:gd name="connsiteY4" fmla="*/ 6845965 h 6870031"/>
              <a:gd name="connsiteX5" fmla="*/ 2713121 w 10092489"/>
              <a:gd name="connsiteY5" fmla="*/ 6870031 h 6870031"/>
              <a:gd name="connsiteX0" fmla="*/ 3230479 w 10092489"/>
              <a:gd name="connsiteY0" fmla="*/ 6870031 h 6870031"/>
              <a:gd name="connsiteX1" fmla="*/ 0 w 10092489"/>
              <a:gd name="connsiteY1" fmla="*/ 0 h 6870031"/>
              <a:gd name="connsiteX2" fmla="*/ 10086473 w 10092489"/>
              <a:gd name="connsiteY2" fmla="*/ 24063 h 6870031"/>
              <a:gd name="connsiteX3" fmla="*/ 10092489 w 10092489"/>
              <a:gd name="connsiteY3" fmla="*/ 3441030 h 6870031"/>
              <a:gd name="connsiteX4" fmla="*/ 10074441 w 10092489"/>
              <a:gd name="connsiteY4" fmla="*/ 6845965 h 6870031"/>
              <a:gd name="connsiteX5" fmla="*/ 3230479 w 10092489"/>
              <a:gd name="connsiteY5" fmla="*/ 6870031 h 6870031"/>
              <a:gd name="connsiteX0" fmla="*/ 5526973 w 12388983"/>
              <a:gd name="connsiteY0" fmla="*/ 6870031 h 6870031"/>
              <a:gd name="connsiteX1" fmla="*/ 0 w 12388983"/>
              <a:gd name="connsiteY1" fmla="*/ 0 h 6870031"/>
              <a:gd name="connsiteX2" fmla="*/ 12382967 w 12388983"/>
              <a:gd name="connsiteY2" fmla="*/ 24063 h 6870031"/>
              <a:gd name="connsiteX3" fmla="*/ 12388983 w 12388983"/>
              <a:gd name="connsiteY3" fmla="*/ 3441030 h 6870031"/>
              <a:gd name="connsiteX4" fmla="*/ 12370935 w 12388983"/>
              <a:gd name="connsiteY4" fmla="*/ 6845965 h 6870031"/>
              <a:gd name="connsiteX5" fmla="*/ 5526973 w 12388983"/>
              <a:gd name="connsiteY5" fmla="*/ 6870031 h 6870031"/>
              <a:gd name="connsiteX0" fmla="*/ 7840359 w 14702369"/>
              <a:gd name="connsiteY0" fmla="*/ 6845968 h 6845968"/>
              <a:gd name="connsiteX1" fmla="*/ 0 w 14702369"/>
              <a:gd name="connsiteY1" fmla="*/ 0 h 6845968"/>
              <a:gd name="connsiteX2" fmla="*/ 14696353 w 14702369"/>
              <a:gd name="connsiteY2" fmla="*/ 0 h 6845968"/>
              <a:gd name="connsiteX3" fmla="*/ 14702369 w 14702369"/>
              <a:gd name="connsiteY3" fmla="*/ 3416967 h 6845968"/>
              <a:gd name="connsiteX4" fmla="*/ 14684321 w 14702369"/>
              <a:gd name="connsiteY4" fmla="*/ 6821902 h 6845968"/>
              <a:gd name="connsiteX5" fmla="*/ 7840359 w 14702369"/>
              <a:gd name="connsiteY5" fmla="*/ 6845968 h 6845968"/>
              <a:gd name="connsiteX0" fmla="*/ 11914246 w 14702369"/>
              <a:gd name="connsiteY0" fmla="*/ 6821904 h 6821904"/>
              <a:gd name="connsiteX1" fmla="*/ 0 w 14702369"/>
              <a:gd name="connsiteY1" fmla="*/ 0 h 6821904"/>
              <a:gd name="connsiteX2" fmla="*/ 14696353 w 14702369"/>
              <a:gd name="connsiteY2" fmla="*/ 0 h 6821904"/>
              <a:gd name="connsiteX3" fmla="*/ 14702369 w 14702369"/>
              <a:gd name="connsiteY3" fmla="*/ 3416967 h 6821904"/>
              <a:gd name="connsiteX4" fmla="*/ 14684321 w 14702369"/>
              <a:gd name="connsiteY4" fmla="*/ 6821902 h 6821904"/>
              <a:gd name="connsiteX5" fmla="*/ 11914246 w 14702369"/>
              <a:gd name="connsiteY5" fmla="*/ 6821904 h 6821904"/>
              <a:gd name="connsiteX0" fmla="*/ 11303164 w 14702369"/>
              <a:gd name="connsiteY0" fmla="*/ 6833935 h 6833935"/>
              <a:gd name="connsiteX1" fmla="*/ 0 w 14702369"/>
              <a:gd name="connsiteY1" fmla="*/ 0 h 6833935"/>
              <a:gd name="connsiteX2" fmla="*/ 14696353 w 14702369"/>
              <a:gd name="connsiteY2" fmla="*/ 0 h 6833935"/>
              <a:gd name="connsiteX3" fmla="*/ 14702369 w 14702369"/>
              <a:gd name="connsiteY3" fmla="*/ 3416967 h 6833935"/>
              <a:gd name="connsiteX4" fmla="*/ 14684321 w 14702369"/>
              <a:gd name="connsiteY4" fmla="*/ 6821902 h 6833935"/>
              <a:gd name="connsiteX5" fmla="*/ 11303164 w 14702369"/>
              <a:gd name="connsiteY5" fmla="*/ 6833935 h 6833935"/>
              <a:gd name="connsiteX0" fmla="*/ 11303164 w 14702369"/>
              <a:gd name="connsiteY0" fmla="*/ 6833935 h 6833935"/>
              <a:gd name="connsiteX1" fmla="*/ 0 w 14702369"/>
              <a:gd name="connsiteY1" fmla="*/ 0 h 6833935"/>
              <a:gd name="connsiteX2" fmla="*/ 14696353 w 14702369"/>
              <a:gd name="connsiteY2" fmla="*/ 0 h 6833935"/>
              <a:gd name="connsiteX3" fmla="*/ 14702369 w 14702369"/>
              <a:gd name="connsiteY3" fmla="*/ 3416967 h 6833935"/>
              <a:gd name="connsiteX4" fmla="*/ 14698869 w 14702369"/>
              <a:gd name="connsiteY4" fmla="*/ 6833934 h 6833935"/>
              <a:gd name="connsiteX5" fmla="*/ 11303164 w 14702369"/>
              <a:gd name="connsiteY5" fmla="*/ 6833935 h 6833935"/>
              <a:gd name="connsiteX0" fmla="*/ 11356917 w 14756122"/>
              <a:gd name="connsiteY0" fmla="*/ 6833935 h 6833935"/>
              <a:gd name="connsiteX1" fmla="*/ 0 w 14756122"/>
              <a:gd name="connsiteY1" fmla="*/ 12611 h 6833935"/>
              <a:gd name="connsiteX2" fmla="*/ 14750106 w 14756122"/>
              <a:gd name="connsiteY2" fmla="*/ 0 h 6833935"/>
              <a:gd name="connsiteX3" fmla="*/ 14756122 w 14756122"/>
              <a:gd name="connsiteY3" fmla="*/ 3416967 h 6833935"/>
              <a:gd name="connsiteX4" fmla="*/ 14752622 w 14756122"/>
              <a:gd name="connsiteY4" fmla="*/ 6833934 h 6833935"/>
              <a:gd name="connsiteX5" fmla="*/ 11356917 w 14756122"/>
              <a:gd name="connsiteY5" fmla="*/ 6833935 h 6833935"/>
              <a:gd name="connsiteX0" fmla="*/ 11356917 w 14761910"/>
              <a:gd name="connsiteY0" fmla="*/ 6833935 h 6833935"/>
              <a:gd name="connsiteX1" fmla="*/ 0 w 14761910"/>
              <a:gd name="connsiteY1" fmla="*/ 12611 h 6833935"/>
              <a:gd name="connsiteX2" fmla="*/ 14761631 w 14761910"/>
              <a:gd name="connsiteY2" fmla="*/ 0 h 6833935"/>
              <a:gd name="connsiteX3" fmla="*/ 14756122 w 14761910"/>
              <a:gd name="connsiteY3" fmla="*/ 3416967 h 6833935"/>
              <a:gd name="connsiteX4" fmla="*/ 14752622 w 14761910"/>
              <a:gd name="connsiteY4" fmla="*/ 6833934 h 6833935"/>
              <a:gd name="connsiteX5" fmla="*/ 11356917 w 14761910"/>
              <a:gd name="connsiteY5" fmla="*/ 6833935 h 6833935"/>
              <a:gd name="connsiteX0" fmla="*/ 11356917 w 14761910"/>
              <a:gd name="connsiteY0" fmla="*/ 6833935 h 6833935"/>
              <a:gd name="connsiteX1" fmla="*/ 0 w 14761910"/>
              <a:gd name="connsiteY1" fmla="*/ 12611 h 6833935"/>
              <a:gd name="connsiteX2" fmla="*/ 14761631 w 14761910"/>
              <a:gd name="connsiteY2" fmla="*/ 0 h 6833935"/>
              <a:gd name="connsiteX3" fmla="*/ 14756122 w 14761910"/>
              <a:gd name="connsiteY3" fmla="*/ 3416967 h 6833935"/>
              <a:gd name="connsiteX4" fmla="*/ 14758385 w 14761910"/>
              <a:gd name="connsiteY4" fmla="*/ 6829198 h 6833935"/>
              <a:gd name="connsiteX5" fmla="*/ 11356917 w 14761910"/>
              <a:gd name="connsiteY5" fmla="*/ 6833935 h 6833935"/>
              <a:gd name="connsiteX0" fmla="*/ 11356917 w 14761910"/>
              <a:gd name="connsiteY0" fmla="*/ 6833935 h 6836301"/>
              <a:gd name="connsiteX1" fmla="*/ 0 w 14761910"/>
              <a:gd name="connsiteY1" fmla="*/ 12611 h 6836301"/>
              <a:gd name="connsiteX2" fmla="*/ 14761631 w 14761910"/>
              <a:gd name="connsiteY2" fmla="*/ 0 h 6836301"/>
              <a:gd name="connsiteX3" fmla="*/ 14756122 w 14761910"/>
              <a:gd name="connsiteY3" fmla="*/ 3416967 h 6836301"/>
              <a:gd name="connsiteX4" fmla="*/ 14758385 w 14761910"/>
              <a:gd name="connsiteY4" fmla="*/ 6836301 h 6836301"/>
              <a:gd name="connsiteX5" fmla="*/ 11356917 w 14761910"/>
              <a:gd name="connsiteY5" fmla="*/ 6833935 h 683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61910" h="6836301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7A6DEE9-0B4F-409A-B59F-325723A101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8431" y="5311498"/>
            <a:ext cx="2738896" cy="15085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B31207-9C3D-4B5C-B57B-2FE4DBE214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82" t="2399" r="8554" b="-8774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35335CF-157D-43AA-8855-D3BF724DF9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34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017" t="36082" r="11355" b="674"/>
          <a:stretch/>
        </p:blipFill>
        <p:spPr>
          <a:xfrm rot="16200000">
            <a:off x="5792642" y="4819952"/>
            <a:ext cx="1719709" cy="2366806"/>
          </a:xfrm>
          <a:prstGeom prst="rtTriangle">
            <a:avLst/>
          </a:prstGeom>
        </p:spPr>
      </p:pic>
      <p:sp>
        <p:nvSpPr>
          <p:cNvPr id="11" name="Title 15">
            <a:extLst>
              <a:ext uri="{FF2B5EF4-FFF2-40B4-BE49-F238E27FC236}">
                <a16:creationId xmlns:a16="http://schemas.microsoft.com/office/drawing/2014/main" id="{6D87AD77-E89F-4705-AA0A-8032DAD1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018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C6441F9-A2B1-4BFB-87F7-B505A10AE262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A801E7-BC54-4FD1-B398-A5A22D7A98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5B944D-04FC-4DF5-9BF7-3BCE88FF1F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D524ECA-AF0A-4822-81E8-1224A9767F20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5CD593-1634-4207-94B8-040A8F75CE1E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57198A-4F93-4BB0-B3E6-6EC9C206038D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D052B9-215F-4A65-B5BF-D9EA0B79D5DB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9B9A96-3603-43F8-A8A8-E7ECA8F14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2800"/>
            </a:lvl1pPr>
            <a:lvl2pPr marL="685800" indent="-22860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23802C6-2AE7-4143-9A89-2B465ADB4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393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ED4F45A-79C4-451D-B770-5D9EB63F4CE9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50AF94-A7F3-4BBE-BA31-C4E95B6438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F3D092-5D49-4AFB-AF3E-73F362AFFC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71A52C8-AC58-4F93-9B83-CF6340B35704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8C269A-31A7-4C30-A379-B1AF6E6AC07E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DE49C7-19A1-444C-9825-1EA2A4CF4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2800"/>
            </a:lvl1pPr>
            <a:lvl2pPr marL="685800" indent="-22860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544BA0-E96C-45E5-845D-0572CB6E19C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2800"/>
            </a:lvl1pPr>
            <a:lvl2pPr marL="685800" indent="-22860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FA363F-DA93-49E9-B2AA-8F807FE83C45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15" name="Title 15">
            <a:extLst>
              <a:ext uri="{FF2B5EF4-FFF2-40B4-BE49-F238E27FC236}">
                <a16:creationId xmlns:a16="http://schemas.microsoft.com/office/drawing/2014/main" id="{87570EC9-0DBC-4BD7-95AA-6C73B6CD9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7CA0F7-C63D-4300-8BAD-A29E1BDF3EF2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</p:spTree>
    <p:extLst>
      <p:ext uri="{BB962C8B-B14F-4D97-AF65-F5344CB8AC3E}">
        <p14:creationId xmlns:p14="http://schemas.microsoft.com/office/powerpoint/2010/main" val="191290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E8A8A5-B83C-452F-9ACA-4A3279DC36AF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9B4D16-20B9-4380-8EB6-9F8F7A8122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FE8BF3-E40B-493A-9AE5-A62B25D4F1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CACCEF1-20EC-4A52-A7A1-15EEEB87FBB0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6BB852-D706-4A9C-8904-87AD81B3C355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7E3A92-47B8-4167-85B4-4C55CAFC49AB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9" name="Title 15">
            <a:extLst>
              <a:ext uri="{FF2B5EF4-FFF2-40B4-BE49-F238E27FC236}">
                <a16:creationId xmlns:a16="http://schemas.microsoft.com/office/drawing/2014/main" id="{80E5D011-DA18-4024-AF86-86894ACB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933C90-27D3-4335-96E2-DF82191298C9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</p:spTree>
    <p:extLst>
      <p:ext uri="{BB962C8B-B14F-4D97-AF65-F5344CB8AC3E}">
        <p14:creationId xmlns:p14="http://schemas.microsoft.com/office/powerpoint/2010/main" val="112926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3EBEE52-12B2-4089-AD9F-FE36914DD282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315F3E-F0DF-4865-AC4F-47E0A13B2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6593D5-A5A7-4DB6-A71A-5D767C08A4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0C563EC-D185-47AB-844E-F7F56F0C4870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42A08C-D712-41B9-8B6D-63E085A5C203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1F12C-5B09-41F4-BF5A-B51056894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3200"/>
            </a:lvl1pPr>
            <a:lvl2pPr marL="685800" indent="-228600">
              <a:buFont typeface="Wingdings" panose="05000000000000000000" pitchFamily="2" charset="2"/>
              <a:buChar char="§"/>
              <a:defRPr sz="2800"/>
            </a:lvl2pPr>
            <a:lvl3pPr marL="1143000" indent="-228600">
              <a:buFont typeface="Courier New" panose="02070309020205020404" pitchFamily="49" charset="0"/>
              <a:buChar char="o"/>
              <a:defRPr sz="2400"/>
            </a:lvl3pPr>
            <a:lvl4pPr marL="1600200" indent="-228600">
              <a:buFont typeface="Arial" panose="020B0604020202020204" pitchFamily="34" charset="0"/>
              <a:buChar char="•"/>
              <a:defRPr sz="2000"/>
            </a:lvl4pPr>
            <a:lvl5pPr marL="2057400" indent="-2286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816F0-FF8F-4A31-8300-9ACA6B575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C088C0-51B0-4546-B072-388AE9218637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11" name="Title 15">
            <a:extLst>
              <a:ext uri="{FF2B5EF4-FFF2-40B4-BE49-F238E27FC236}">
                <a16:creationId xmlns:a16="http://schemas.microsoft.com/office/drawing/2014/main" id="{52871787-E01A-4060-A748-A06B35391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B93411-C6A7-4058-A682-89D0693D66D9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</p:spTree>
    <p:extLst>
      <p:ext uri="{BB962C8B-B14F-4D97-AF65-F5344CB8AC3E}">
        <p14:creationId xmlns:p14="http://schemas.microsoft.com/office/powerpoint/2010/main" val="345898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B3F54E-9A4B-4920-8D77-4695B8ABE8DC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22C5D0-A59F-4D59-9AE0-98B49D48F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3F94B4-13EA-4151-AFBF-F80C398EB19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C0AD3EB-C7FF-4C12-981F-BF2C7DE74266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223A0C-8F12-4568-8E11-A3F2ECF21C84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22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8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groups/6724186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user/CEOSmovi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B7B97-9416-452B-84EA-699E6AA45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7" y="175938"/>
            <a:ext cx="8289859" cy="3972645"/>
          </a:xfrm>
        </p:spPr>
        <p:txBody>
          <a:bodyPr anchor="ctr"/>
          <a:lstStyle/>
          <a:p>
            <a:r>
              <a:rPr lang="en-AU" dirty="0"/>
              <a:t>CEOS Communications</a:t>
            </a:r>
          </a:p>
        </p:txBody>
      </p:sp>
      <p:sp>
        <p:nvSpPr>
          <p:cNvPr id="6" name="Shape 11">
            <a:extLst>
              <a:ext uri="{FF2B5EF4-FFF2-40B4-BE49-F238E27FC236}">
                <a16:creationId xmlns:a16="http://schemas.microsoft.com/office/drawing/2014/main" id="{75A0D59D-8C5C-48CF-A49D-9DE235F8CED6}"/>
              </a:ext>
            </a:extLst>
          </p:cNvPr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Kim Holloway, SEO</a:t>
            </a: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Agenda Item #</a:t>
            </a:r>
            <a:r>
              <a:rPr lang="en-US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9</a:t>
            </a:r>
            <a:endParaRPr sz="22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2021 CEOS Plenary </a:t>
            </a:r>
            <a:endParaRPr sz="22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Virtual Meeting</a:t>
            </a:r>
            <a:endParaRPr sz="22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1-4 November 2021</a:t>
            </a:r>
            <a:endParaRPr sz="22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391953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F5B438-112E-4A4C-865C-78D791EE0E8E}"/>
              </a:ext>
            </a:extLst>
          </p:cNvPr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2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C179D-6239-4241-8FED-04230029E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What’s Ahead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E5696F-2E98-A840-B3F8-E8133BBC03CF}"/>
              </a:ext>
            </a:extLst>
          </p:cNvPr>
          <p:cNvSpPr/>
          <p:nvPr/>
        </p:nvSpPr>
        <p:spPr>
          <a:xfrm>
            <a:off x="176048" y="1237664"/>
            <a:ext cx="1008961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Quire Sans" panose="020B0502040400020003" pitchFamily="34" charset="0"/>
                <a:cs typeface="Quire Sans" panose="020B0502040400020003" pitchFamily="34" charset="0"/>
              </a:rPr>
              <a:t>Earth Observation Data for Open Science and Decision Support: </a:t>
            </a:r>
          </a:p>
          <a:p>
            <a:endParaRPr lang="en-US" sz="2000" dirty="0"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Quire Sans" panose="020B0502040400020003" pitchFamily="34" charset="0"/>
                <a:cs typeface="Quire Sans" panose="020B0502040400020003" pitchFamily="34" charset="0"/>
              </a:rPr>
              <a:t>Strategic and effective CEOS Communications are absolutely critical for raising awareness about and expanding the impact of the </a:t>
            </a:r>
            <a:r>
              <a:rPr lang="en-GB" sz="2000" dirty="0">
                <a:latin typeface="Quire Sans" panose="020B0502040400020003" pitchFamily="34" charset="0"/>
                <a:cs typeface="Quire Sans" panose="020B0502040400020003" pitchFamily="34" charset="0"/>
              </a:rPr>
              <a:t>data accessibility, transparency, and reproducibility made possible by CEOS and its Agencies. </a:t>
            </a:r>
            <a:endParaRPr lang="en-US" sz="2000" dirty="0"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endParaRPr lang="en-US" sz="2000" b="1" dirty="0"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8A48BA-037C-6F4B-96AC-EDD8477C6EFC}"/>
              </a:ext>
            </a:extLst>
          </p:cNvPr>
          <p:cNvSpPr txBox="1"/>
          <p:nvPr/>
        </p:nvSpPr>
        <p:spPr>
          <a:xfrm>
            <a:off x="401384" y="3507527"/>
            <a:ext cx="6630513" cy="2812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Quire Sans" panose="020B0502040400020003" pitchFamily="34" charset="0"/>
                <a:cs typeface="Quire Sans" panose="020B0502040400020003" pitchFamily="34" charset="0"/>
              </a:rPr>
              <a:t>This Presentation: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dirty="0">
                <a:latin typeface="Quire Sans" panose="020B0502040400020003" pitchFamily="34" charset="0"/>
                <a:cs typeface="Quire Sans" panose="020B0502040400020003" pitchFamily="34" charset="0"/>
              </a:rPr>
              <a:t>Background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dirty="0">
                <a:latin typeface="Quire Sans" panose="020B0502040400020003" pitchFamily="34" charset="0"/>
                <a:cs typeface="Quire Sans" panose="020B0502040400020003" pitchFamily="34" charset="0"/>
              </a:rPr>
              <a:t>Annual Analytics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dirty="0">
                <a:latin typeface="Quire Sans" panose="020B0502040400020003" pitchFamily="34" charset="0"/>
                <a:cs typeface="Quire Sans" panose="020B0502040400020003" pitchFamily="34" charset="0"/>
              </a:rPr>
              <a:t>New CEOS Branding Guidelines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dirty="0">
                <a:latin typeface="Quire Sans" panose="020B0502040400020003" pitchFamily="34" charset="0"/>
                <a:cs typeface="Quire Sans" panose="020B0502040400020003" pitchFamily="34" charset="0"/>
              </a:rPr>
              <a:t>New CEOS Communications Strategy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dirty="0">
                <a:latin typeface="Quire Sans" panose="020B0502040400020003" pitchFamily="34" charset="0"/>
                <a:cs typeface="Quire Sans" panose="020B0502040400020003" pitchFamily="34" charset="0"/>
              </a:rPr>
              <a:t>New and Ongoing Improvements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4096AC-FC3E-5E4D-80C9-4114E9E85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523" y="3507527"/>
            <a:ext cx="4794864" cy="269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7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AD781B86-7919-6644-B690-9F2326174E7A}"/>
              </a:ext>
            </a:extLst>
          </p:cNvPr>
          <p:cNvSpPr/>
          <p:nvPr/>
        </p:nvSpPr>
        <p:spPr>
          <a:xfrm>
            <a:off x="5029200" y="1717589"/>
            <a:ext cx="914400" cy="1979596"/>
          </a:xfrm>
          <a:custGeom>
            <a:avLst/>
            <a:gdLst>
              <a:gd name="connsiteX0" fmla="*/ 61784 w 914400"/>
              <a:gd name="connsiteY0" fmla="*/ 0 h 1979596"/>
              <a:gd name="connsiteX1" fmla="*/ 24714 w 914400"/>
              <a:gd name="connsiteY1" fmla="*/ 61784 h 1979596"/>
              <a:gd name="connsiteX2" fmla="*/ 0 w 914400"/>
              <a:gd name="connsiteY2" fmla="*/ 135925 h 1979596"/>
              <a:gd name="connsiteX3" fmla="*/ 12357 w 914400"/>
              <a:gd name="connsiteY3" fmla="*/ 222422 h 1979596"/>
              <a:gd name="connsiteX4" fmla="*/ 24714 w 914400"/>
              <a:gd name="connsiteY4" fmla="*/ 259492 h 1979596"/>
              <a:gd name="connsiteX5" fmla="*/ 61784 w 914400"/>
              <a:gd name="connsiteY5" fmla="*/ 284206 h 1979596"/>
              <a:gd name="connsiteX6" fmla="*/ 98854 w 914400"/>
              <a:gd name="connsiteY6" fmla="*/ 296562 h 1979596"/>
              <a:gd name="connsiteX7" fmla="*/ 197708 w 914400"/>
              <a:gd name="connsiteY7" fmla="*/ 271849 h 1979596"/>
              <a:gd name="connsiteX8" fmla="*/ 247135 w 914400"/>
              <a:gd name="connsiteY8" fmla="*/ 259492 h 1979596"/>
              <a:gd name="connsiteX9" fmla="*/ 308919 w 914400"/>
              <a:gd name="connsiteY9" fmla="*/ 247135 h 1979596"/>
              <a:gd name="connsiteX10" fmla="*/ 407773 w 914400"/>
              <a:gd name="connsiteY10" fmla="*/ 259492 h 1979596"/>
              <a:gd name="connsiteX11" fmla="*/ 481914 w 914400"/>
              <a:gd name="connsiteY11" fmla="*/ 284206 h 1979596"/>
              <a:gd name="connsiteX12" fmla="*/ 518984 w 914400"/>
              <a:gd name="connsiteY12" fmla="*/ 432487 h 1979596"/>
              <a:gd name="connsiteX13" fmla="*/ 494270 w 914400"/>
              <a:gd name="connsiteY13" fmla="*/ 469557 h 1979596"/>
              <a:gd name="connsiteX14" fmla="*/ 383059 w 914400"/>
              <a:gd name="connsiteY14" fmla="*/ 518984 h 1979596"/>
              <a:gd name="connsiteX15" fmla="*/ 345989 w 914400"/>
              <a:gd name="connsiteY15" fmla="*/ 543697 h 1979596"/>
              <a:gd name="connsiteX16" fmla="*/ 308919 w 914400"/>
              <a:gd name="connsiteY16" fmla="*/ 556054 h 1979596"/>
              <a:gd name="connsiteX17" fmla="*/ 234778 w 914400"/>
              <a:gd name="connsiteY17" fmla="*/ 605481 h 1979596"/>
              <a:gd name="connsiteX18" fmla="*/ 185351 w 914400"/>
              <a:gd name="connsiteY18" fmla="*/ 679622 h 1979596"/>
              <a:gd name="connsiteX19" fmla="*/ 160638 w 914400"/>
              <a:gd name="connsiteY19" fmla="*/ 753762 h 1979596"/>
              <a:gd name="connsiteX20" fmla="*/ 172995 w 914400"/>
              <a:gd name="connsiteY20" fmla="*/ 914400 h 1979596"/>
              <a:gd name="connsiteX21" fmla="*/ 197708 w 914400"/>
              <a:gd name="connsiteY21" fmla="*/ 988541 h 1979596"/>
              <a:gd name="connsiteX22" fmla="*/ 234778 w 914400"/>
              <a:gd name="connsiteY22" fmla="*/ 1000897 h 1979596"/>
              <a:gd name="connsiteX23" fmla="*/ 271849 w 914400"/>
              <a:gd name="connsiteY23" fmla="*/ 1025611 h 1979596"/>
              <a:gd name="connsiteX24" fmla="*/ 308919 w 914400"/>
              <a:gd name="connsiteY24" fmla="*/ 1037968 h 1979596"/>
              <a:gd name="connsiteX25" fmla="*/ 481914 w 914400"/>
              <a:gd name="connsiteY25" fmla="*/ 1062681 h 1979596"/>
              <a:gd name="connsiteX26" fmla="*/ 593124 w 914400"/>
              <a:gd name="connsiteY26" fmla="*/ 1087395 h 1979596"/>
              <a:gd name="connsiteX27" fmla="*/ 691978 w 914400"/>
              <a:gd name="connsiteY27" fmla="*/ 1112108 h 1979596"/>
              <a:gd name="connsiteX28" fmla="*/ 803189 w 914400"/>
              <a:gd name="connsiteY28" fmla="*/ 1161535 h 1979596"/>
              <a:gd name="connsiteX29" fmla="*/ 840259 w 914400"/>
              <a:gd name="connsiteY29" fmla="*/ 1173892 h 1979596"/>
              <a:gd name="connsiteX30" fmla="*/ 902043 w 914400"/>
              <a:gd name="connsiteY30" fmla="*/ 1285103 h 1979596"/>
              <a:gd name="connsiteX31" fmla="*/ 914400 w 914400"/>
              <a:gd name="connsiteY31" fmla="*/ 1322173 h 1979596"/>
              <a:gd name="connsiteX32" fmla="*/ 889686 w 914400"/>
              <a:gd name="connsiteY32" fmla="*/ 1445741 h 1979596"/>
              <a:gd name="connsiteX33" fmla="*/ 864973 w 914400"/>
              <a:gd name="connsiteY33" fmla="*/ 1482811 h 1979596"/>
              <a:gd name="connsiteX34" fmla="*/ 827903 w 914400"/>
              <a:gd name="connsiteY34" fmla="*/ 1507525 h 1979596"/>
              <a:gd name="connsiteX35" fmla="*/ 790832 w 914400"/>
              <a:gd name="connsiteY35" fmla="*/ 1519881 h 1979596"/>
              <a:gd name="connsiteX36" fmla="*/ 716692 w 914400"/>
              <a:gd name="connsiteY36" fmla="*/ 1556952 h 1979596"/>
              <a:gd name="connsiteX37" fmla="*/ 679622 w 914400"/>
              <a:gd name="connsiteY37" fmla="*/ 1581665 h 1979596"/>
              <a:gd name="connsiteX38" fmla="*/ 642551 w 914400"/>
              <a:gd name="connsiteY38" fmla="*/ 1594022 h 1979596"/>
              <a:gd name="connsiteX39" fmla="*/ 568411 w 914400"/>
              <a:gd name="connsiteY39" fmla="*/ 1643449 h 1979596"/>
              <a:gd name="connsiteX40" fmla="*/ 531341 w 914400"/>
              <a:gd name="connsiteY40" fmla="*/ 1668162 h 1979596"/>
              <a:gd name="connsiteX41" fmla="*/ 481914 w 914400"/>
              <a:gd name="connsiteY41" fmla="*/ 1742303 h 1979596"/>
              <a:gd name="connsiteX42" fmla="*/ 457200 w 914400"/>
              <a:gd name="connsiteY42" fmla="*/ 1816443 h 1979596"/>
              <a:gd name="connsiteX43" fmla="*/ 444843 w 914400"/>
              <a:gd name="connsiteY43" fmla="*/ 1853514 h 1979596"/>
              <a:gd name="connsiteX44" fmla="*/ 432486 w 914400"/>
              <a:gd name="connsiteY44" fmla="*/ 1902941 h 1979596"/>
              <a:gd name="connsiteX45" fmla="*/ 407773 w 914400"/>
              <a:gd name="connsiteY45" fmla="*/ 1964725 h 197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14400" h="1979596">
                <a:moveTo>
                  <a:pt x="61784" y="0"/>
                </a:moveTo>
                <a:cubicBezTo>
                  <a:pt x="49427" y="20595"/>
                  <a:pt x="34652" y="39920"/>
                  <a:pt x="24714" y="61784"/>
                </a:cubicBezTo>
                <a:cubicBezTo>
                  <a:pt x="13934" y="85500"/>
                  <a:pt x="0" y="135925"/>
                  <a:pt x="0" y="135925"/>
                </a:cubicBezTo>
                <a:cubicBezTo>
                  <a:pt x="4119" y="164757"/>
                  <a:pt x="6645" y="193863"/>
                  <a:pt x="12357" y="222422"/>
                </a:cubicBezTo>
                <a:cubicBezTo>
                  <a:pt x="14911" y="235194"/>
                  <a:pt x="16577" y="249321"/>
                  <a:pt x="24714" y="259492"/>
                </a:cubicBezTo>
                <a:cubicBezTo>
                  <a:pt x="33991" y="271089"/>
                  <a:pt x="48501" y="277564"/>
                  <a:pt x="61784" y="284206"/>
                </a:cubicBezTo>
                <a:cubicBezTo>
                  <a:pt x="73434" y="290031"/>
                  <a:pt x="86497" y="292443"/>
                  <a:pt x="98854" y="296562"/>
                </a:cubicBezTo>
                <a:lnTo>
                  <a:pt x="197708" y="271849"/>
                </a:lnTo>
                <a:cubicBezTo>
                  <a:pt x="214184" y="267730"/>
                  <a:pt x="230482" y="262823"/>
                  <a:pt x="247135" y="259492"/>
                </a:cubicBezTo>
                <a:lnTo>
                  <a:pt x="308919" y="247135"/>
                </a:lnTo>
                <a:cubicBezTo>
                  <a:pt x="341870" y="251254"/>
                  <a:pt x="375302" y="252534"/>
                  <a:pt x="407773" y="259492"/>
                </a:cubicBezTo>
                <a:cubicBezTo>
                  <a:pt x="433245" y="264950"/>
                  <a:pt x="481914" y="284206"/>
                  <a:pt x="481914" y="284206"/>
                </a:cubicBezTo>
                <a:cubicBezTo>
                  <a:pt x="531614" y="358755"/>
                  <a:pt x="547717" y="346288"/>
                  <a:pt x="518984" y="432487"/>
                </a:cubicBezTo>
                <a:cubicBezTo>
                  <a:pt x="514288" y="446576"/>
                  <a:pt x="504771" y="459056"/>
                  <a:pt x="494270" y="469557"/>
                </a:cubicBezTo>
                <a:cubicBezTo>
                  <a:pt x="443973" y="519853"/>
                  <a:pt x="456468" y="470045"/>
                  <a:pt x="383059" y="518984"/>
                </a:cubicBezTo>
                <a:cubicBezTo>
                  <a:pt x="370702" y="527222"/>
                  <a:pt x="359272" y="537056"/>
                  <a:pt x="345989" y="543697"/>
                </a:cubicBezTo>
                <a:cubicBezTo>
                  <a:pt x="334339" y="549522"/>
                  <a:pt x="320305" y="549728"/>
                  <a:pt x="308919" y="556054"/>
                </a:cubicBezTo>
                <a:cubicBezTo>
                  <a:pt x="282955" y="570479"/>
                  <a:pt x="234778" y="605481"/>
                  <a:pt x="234778" y="605481"/>
                </a:cubicBezTo>
                <a:cubicBezTo>
                  <a:pt x="218302" y="630195"/>
                  <a:pt x="194744" y="651444"/>
                  <a:pt x="185351" y="679622"/>
                </a:cubicBezTo>
                <a:lnTo>
                  <a:pt x="160638" y="753762"/>
                </a:lnTo>
                <a:cubicBezTo>
                  <a:pt x="164757" y="807308"/>
                  <a:pt x="164619" y="861353"/>
                  <a:pt x="172995" y="914400"/>
                </a:cubicBezTo>
                <a:cubicBezTo>
                  <a:pt x="177058" y="940132"/>
                  <a:pt x="172994" y="980304"/>
                  <a:pt x="197708" y="988541"/>
                </a:cubicBezTo>
                <a:lnTo>
                  <a:pt x="234778" y="1000897"/>
                </a:lnTo>
                <a:cubicBezTo>
                  <a:pt x="247135" y="1009135"/>
                  <a:pt x="258566" y="1018969"/>
                  <a:pt x="271849" y="1025611"/>
                </a:cubicBezTo>
                <a:cubicBezTo>
                  <a:pt x="283499" y="1031436"/>
                  <a:pt x="296283" y="1034809"/>
                  <a:pt x="308919" y="1037968"/>
                </a:cubicBezTo>
                <a:cubicBezTo>
                  <a:pt x="383417" y="1056593"/>
                  <a:pt x="392202" y="1049865"/>
                  <a:pt x="481914" y="1062681"/>
                </a:cubicBezTo>
                <a:cubicBezTo>
                  <a:pt x="534083" y="1070134"/>
                  <a:pt x="544561" y="1076603"/>
                  <a:pt x="593124" y="1087395"/>
                </a:cubicBezTo>
                <a:cubicBezTo>
                  <a:pt x="682595" y="1107278"/>
                  <a:pt x="625734" y="1090028"/>
                  <a:pt x="691978" y="1112108"/>
                </a:cubicBezTo>
                <a:cubicBezTo>
                  <a:pt x="750725" y="1151272"/>
                  <a:pt x="714959" y="1132125"/>
                  <a:pt x="803189" y="1161535"/>
                </a:cubicBezTo>
                <a:lnTo>
                  <a:pt x="840259" y="1173892"/>
                </a:lnTo>
                <a:cubicBezTo>
                  <a:pt x="895751" y="1229383"/>
                  <a:pt x="871803" y="1194383"/>
                  <a:pt x="902043" y="1285103"/>
                </a:cubicBezTo>
                <a:lnTo>
                  <a:pt x="914400" y="1322173"/>
                </a:lnTo>
                <a:cubicBezTo>
                  <a:pt x="909846" y="1354051"/>
                  <a:pt x="906940" y="1411233"/>
                  <a:pt x="889686" y="1445741"/>
                </a:cubicBezTo>
                <a:cubicBezTo>
                  <a:pt x="883045" y="1459024"/>
                  <a:pt x="875474" y="1472310"/>
                  <a:pt x="864973" y="1482811"/>
                </a:cubicBezTo>
                <a:cubicBezTo>
                  <a:pt x="854472" y="1493312"/>
                  <a:pt x="841186" y="1500884"/>
                  <a:pt x="827903" y="1507525"/>
                </a:cubicBezTo>
                <a:cubicBezTo>
                  <a:pt x="816253" y="1513350"/>
                  <a:pt x="803189" y="1515762"/>
                  <a:pt x="790832" y="1519881"/>
                </a:cubicBezTo>
                <a:cubicBezTo>
                  <a:pt x="684604" y="1590702"/>
                  <a:pt x="819001" y="1505797"/>
                  <a:pt x="716692" y="1556952"/>
                </a:cubicBezTo>
                <a:cubicBezTo>
                  <a:pt x="703409" y="1563593"/>
                  <a:pt x="692905" y="1575024"/>
                  <a:pt x="679622" y="1581665"/>
                </a:cubicBezTo>
                <a:cubicBezTo>
                  <a:pt x="667972" y="1587490"/>
                  <a:pt x="653937" y="1587696"/>
                  <a:pt x="642551" y="1594022"/>
                </a:cubicBezTo>
                <a:cubicBezTo>
                  <a:pt x="616587" y="1608446"/>
                  <a:pt x="593124" y="1626973"/>
                  <a:pt x="568411" y="1643449"/>
                </a:cubicBezTo>
                <a:lnTo>
                  <a:pt x="531341" y="1668162"/>
                </a:lnTo>
                <a:cubicBezTo>
                  <a:pt x="514865" y="1692876"/>
                  <a:pt x="491307" y="1714125"/>
                  <a:pt x="481914" y="1742303"/>
                </a:cubicBezTo>
                <a:lnTo>
                  <a:pt x="457200" y="1816443"/>
                </a:lnTo>
                <a:cubicBezTo>
                  <a:pt x="453081" y="1828800"/>
                  <a:pt x="448002" y="1840877"/>
                  <a:pt x="444843" y="1853514"/>
                </a:cubicBezTo>
                <a:cubicBezTo>
                  <a:pt x="440724" y="1869990"/>
                  <a:pt x="435817" y="1886288"/>
                  <a:pt x="432486" y="1902941"/>
                </a:cubicBezTo>
                <a:cubicBezTo>
                  <a:pt x="416953" y="1980607"/>
                  <a:pt x="438363" y="1995312"/>
                  <a:pt x="407773" y="1964725"/>
                </a:cubicBezTo>
              </a:path>
            </a:pathLst>
          </a:custGeom>
          <a:noFill/>
          <a:ln w="50800">
            <a:prstDash val="dash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5B01D5D2-5DF8-A140-BAB2-C3D80BFC6DA1}"/>
              </a:ext>
            </a:extLst>
          </p:cNvPr>
          <p:cNvSpPr/>
          <p:nvPr/>
        </p:nvSpPr>
        <p:spPr>
          <a:xfrm>
            <a:off x="5423818" y="3707027"/>
            <a:ext cx="4535728" cy="2261287"/>
          </a:xfrm>
          <a:custGeom>
            <a:avLst/>
            <a:gdLst>
              <a:gd name="connsiteX0" fmla="*/ 25512 w 4535728"/>
              <a:gd name="connsiteY0" fmla="*/ 0 h 2261287"/>
              <a:gd name="connsiteX1" fmla="*/ 798 w 4535728"/>
              <a:gd name="connsiteY1" fmla="*/ 123568 h 2261287"/>
              <a:gd name="connsiteX2" fmla="*/ 25512 w 4535728"/>
              <a:gd name="connsiteY2" fmla="*/ 296562 h 2261287"/>
              <a:gd name="connsiteX3" fmla="*/ 74939 w 4535728"/>
              <a:gd name="connsiteY3" fmla="*/ 407773 h 2261287"/>
              <a:gd name="connsiteX4" fmla="*/ 149079 w 4535728"/>
              <a:gd name="connsiteY4" fmla="*/ 444843 h 2261287"/>
              <a:gd name="connsiteX5" fmla="*/ 186150 w 4535728"/>
              <a:gd name="connsiteY5" fmla="*/ 469557 h 2261287"/>
              <a:gd name="connsiteX6" fmla="*/ 235577 w 4535728"/>
              <a:gd name="connsiteY6" fmla="*/ 481914 h 2261287"/>
              <a:gd name="connsiteX7" fmla="*/ 606279 w 4535728"/>
              <a:gd name="connsiteY7" fmla="*/ 494270 h 2261287"/>
              <a:gd name="connsiteX8" fmla="*/ 766917 w 4535728"/>
              <a:gd name="connsiteY8" fmla="*/ 518984 h 2261287"/>
              <a:gd name="connsiteX9" fmla="*/ 841058 w 4535728"/>
              <a:gd name="connsiteY9" fmla="*/ 543697 h 2261287"/>
              <a:gd name="connsiteX10" fmla="*/ 927555 w 4535728"/>
              <a:gd name="connsiteY10" fmla="*/ 630195 h 2261287"/>
              <a:gd name="connsiteX11" fmla="*/ 902841 w 4535728"/>
              <a:gd name="connsiteY11" fmla="*/ 753762 h 2261287"/>
              <a:gd name="connsiteX12" fmla="*/ 878128 w 4535728"/>
              <a:gd name="connsiteY12" fmla="*/ 790832 h 2261287"/>
              <a:gd name="connsiteX13" fmla="*/ 803987 w 4535728"/>
              <a:gd name="connsiteY13" fmla="*/ 840259 h 2261287"/>
              <a:gd name="connsiteX14" fmla="*/ 791631 w 4535728"/>
              <a:gd name="connsiteY14" fmla="*/ 877330 h 2261287"/>
              <a:gd name="connsiteX15" fmla="*/ 754560 w 4535728"/>
              <a:gd name="connsiteY15" fmla="*/ 951470 h 2261287"/>
              <a:gd name="connsiteX16" fmla="*/ 754560 w 4535728"/>
              <a:gd name="connsiteY16" fmla="*/ 1161535 h 2261287"/>
              <a:gd name="connsiteX17" fmla="*/ 766917 w 4535728"/>
              <a:gd name="connsiteY17" fmla="*/ 1198605 h 2261287"/>
              <a:gd name="connsiteX18" fmla="*/ 841058 w 4535728"/>
              <a:gd name="connsiteY18" fmla="*/ 1260389 h 2261287"/>
              <a:gd name="connsiteX19" fmla="*/ 878128 w 4535728"/>
              <a:gd name="connsiteY19" fmla="*/ 1297459 h 2261287"/>
              <a:gd name="connsiteX20" fmla="*/ 915198 w 4535728"/>
              <a:gd name="connsiteY20" fmla="*/ 1309816 h 2261287"/>
              <a:gd name="connsiteX21" fmla="*/ 952268 w 4535728"/>
              <a:gd name="connsiteY21" fmla="*/ 1334530 h 2261287"/>
              <a:gd name="connsiteX22" fmla="*/ 1026409 w 4535728"/>
              <a:gd name="connsiteY22" fmla="*/ 1359243 h 2261287"/>
              <a:gd name="connsiteX23" fmla="*/ 1100550 w 4535728"/>
              <a:gd name="connsiteY23" fmla="*/ 1383957 h 2261287"/>
              <a:gd name="connsiteX24" fmla="*/ 1162333 w 4535728"/>
              <a:gd name="connsiteY24" fmla="*/ 1396314 h 2261287"/>
              <a:gd name="connsiteX25" fmla="*/ 1434182 w 4535728"/>
              <a:gd name="connsiteY25" fmla="*/ 1383957 h 2261287"/>
              <a:gd name="connsiteX26" fmla="*/ 1557750 w 4535728"/>
              <a:gd name="connsiteY26" fmla="*/ 1346887 h 2261287"/>
              <a:gd name="connsiteX27" fmla="*/ 1594820 w 4535728"/>
              <a:gd name="connsiteY27" fmla="*/ 1334530 h 2261287"/>
              <a:gd name="connsiteX28" fmla="*/ 1631890 w 4535728"/>
              <a:gd name="connsiteY28" fmla="*/ 1309816 h 2261287"/>
              <a:gd name="connsiteX29" fmla="*/ 1706031 w 4535728"/>
              <a:gd name="connsiteY29" fmla="*/ 1285103 h 2261287"/>
              <a:gd name="connsiteX30" fmla="*/ 1743101 w 4535728"/>
              <a:gd name="connsiteY30" fmla="*/ 1272746 h 2261287"/>
              <a:gd name="connsiteX31" fmla="*/ 1780171 w 4535728"/>
              <a:gd name="connsiteY31" fmla="*/ 1260389 h 2261287"/>
              <a:gd name="connsiteX32" fmla="*/ 1829598 w 4535728"/>
              <a:gd name="connsiteY32" fmla="*/ 1248032 h 2261287"/>
              <a:gd name="connsiteX33" fmla="*/ 1866668 w 4535728"/>
              <a:gd name="connsiteY33" fmla="*/ 1235676 h 2261287"/>
              <a:gd name="connsiteX34" fmla="*/ 2163231 w 4535728"/>
              <a:gd name="connsiteY34" fmla="*/ 1210962 h 2261287"/>
              <a:gd name="connsiteX35" fmla="*/ 2706928 w 4535728"/>
              <a:gd name="connsiteY35" fmla="*/ 1248032 h 2261287"/>
              <a:gd name="connsiteX36" fmla="*/ 2818139 w 4535728"/>
              <a:gd name="connsiteY36" fmla="*/ 1272746 h 2261287"/>
              <a:gd name="connsiteX37" fmla="*/ 2855209 w 4535728"/>
              <a:gd name="connsiteY37" fmla="*/ 1309816 h 2261287"/>
              <a:gd name="connsiteX38" fmla="*/ 2892279 w 4535728"/>
              <a:gd name="connsiteY38" fmla="*/ 1334530 h 2261287"/>
              <a:gd name="connsiteX39" fmla="*/ 2954063 w 4535728"/>
              <a:gd name="connsiteY39" fmla="*/ 1445741 h 2261287"/>
              <a:gd name="connsiteX40" fmla="*/ 2941706 w 4535728"/>
              <a:gd name="connsiteY40" fmla="*/ 1532238 h 2261287"/>
              <a:gd name="connsiteX41" fmla="*/ 2904636 w 4535728"/>
              <a:gd name="connsiteY41" fmla="*/ 1643449 h 2261287"/>
              <a:gd name="connsiteX42" fmla="*/ 2879923 w 4535728"/>
              <a:gd name="connsiteY42" fmla="*/ 1717589 h 2261287"/>
              <a:gd name="connsiteX43" fmla="*/ 2867566 w 4535728"/>
              <a:gd name="connsiteY43" fmla="*/ 1754659 h 2261287"/>
              <a:gd name="connsiteX44" fmla="*/ 2892279 w 4535728"/>
              <a:gd name="connsiteY44" fmla="*/ 1989438 h 2261287"/>
              <a:gd name="connsiteX45" fmla="*/ 2916993 w 4535728"/>
              <a:gd name="connsiteY45" fmla="*/ 2026508 h 2261287"/>
              <a:gd name="connsiteX46" fmla="*/ 2954063 w 4535728"/>
              <a:gd name="connsiteY46" fmla="*/ 2038865 h 2261287"/>
              <a:gd name="connsiteX47" fmla="*/ 3139414 w 4535728"/>
              <a:gd name="connsiteY47" fmla="*/ 2001795 h 2261287"/>
              <a:gd name="connsiteX48" fmla="*/ 3213555 w 4535728"/>
              <a:gd name="connsiteY48" fmla="*/ 1977081 h 2261287"/>
              <a:gd name="connsiteX49" fmla="*/ 3250625 w 4535728"/>
              <a:gd name="connsiteY49" fmla="*/ 1952368 h 2261287"/>
              <a:gd name="connsiteX50" fmla="*/ 3324766 w 4535728"/>
              <a:gd name="connsiteY50" fmla="*/ 1927654 h 2261287"/>
              <a:gd name="connsiteX51" fmla="*/ 3522474 w 4535728"/>
              <a:gd name="connsiteY51" fmla="*/ 1940011 h 2261287"/>
              <a:gd name="connsiteX52" fmla="*/ 3571901 w 4535728"/>
              <a:gd name="connsiteY52" fmla="*/ 1952368 h 2261287"/>
              <a:gd name="connsiteX53" fmla="*/ 3646041 w 4535728"/>
              <a:gd name="connsiteY53" fmla="*/ 2001795 h 2261287"/>
              <a:gd name="connsiteX54" fmla="*/ 3695468 w 4535728"/>
              <a:gd name="connsiteY54" fmla="*/ 2075935 h 2261287"/>
              <a:gd name="connsiteX55" fmla="*/ 3794323 w 4535728"/>
              <a:gd name="connsiteY55" fmla="*/ 2187146 h 2261287"/>
              <a:gd name="connsiteX56" fmla="*/ 3868463 w 4535728"/>
              <a:gd name="connsiteY56" fmla="*/ 2236573 h 2261287"/>
              <a:gd name="connsiteX57" fmla="*/ 3905533 w 4535728"/>
              <a:gd name="connsiteY57" fmla="*/ 2261287 h 2261287"/>
              <a:gd name="connsiteX58" fmla="*/ 4090885 w 4535728"/>
              <a:gd name="connsiteY58" fmla="*/ 2248930 h 2261287"/>
              <a:gd name="connsiteX59" fmla="*/ 4165025 w 4535728"/>
              <a:gd name="connsiteY59" fmla="*/ 2224216 h 2261287"/>
              <a:gd name="connsiteX60" fmla="*/ 4239166 w 4535728"/>
              <a:gd name="connsiteY60" fmla="*/ 2150076 h 2261287"/>
              <a:gd name="connsiteX61" fmla="*/ 4313306 w 4535728"/>
              <a:gd name="connsiteY61" fmla="*/ 2100649 h 2261287"/>
              <a:gd name="connsiteX62" fmla="*/ 4387447 w 4535728"/>
              <a:gd name="connsiteY62" fmla="*/ 2075935 h 2261287"/>
              <a:gd name="connsiteX63" fmla="*/ 4424517 w 4535728"/>
              <a:gd name="connsiteY63" fmla="*/ 2063578 h 2261287"/>
              <a:gd name="connsiteX64" fmla="*/ 4498658 w 4535728"/>
              <a:gd name="connsiteY64" fmla="*/ 2051222 h 2261287"/>
              <a:gd name="connsiteX65" fmla="*/ 4535728 w 4535728"/>
              <a:gd name="connsiteY65" fmla="*/ 2051222 h 226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535728" h="2261287">
                <a:moveTo>
                  <a:pt x="25512" y="0"/>
                </a:moveTo>
                <a:cubicBezTo>
                  <a:pt x="17274" y="41189"/>
                  <a:pt x="-4412" y="81887"/>
                  <a:pt x="798" y="123568"/>
                </a:cubicBezTo>
                <a:cubicBezTo>
                  <a:pt x="4456" y="152831"/>
                  <a:pt x="16603" y="260927"/>
                  <a:pt x="25512" y="296562"/>
                </a:cubicBezTo>
                <a:cubicBezTo>
                  <a:pt x="33670" y="329194"/>
                  <a:pt x="47890" y="380724"/>
                  <a:pt x="74939" y="407773"/>
                </a:cubicBezTo>
                <a:cubicBezTo>
                  <a:pt x="98895" y="431729"/>
                  <a:pt x="118927" y="434793"/>
                  <a:pt x="149079" y="444843"/>
                </a:cubicBezTo>
                <a:cubicBezTo>
                  <a:pt x="161436" y="453081"/>
                  <a:pt x="172500" y="463707"/>
                  <a:pt x="186150" y="469557"/>
                </a:cubicBezTo>
                <a:cubicBezTo>
                  <a:pt x="201760" y="476247"/>
                  <a:pt x="218624" y="480917"/>
                  <a:pt x="235577" y="481914"/>
                </a:cubicBezTo>
                <a:cubicBezTo>
                  <a:pt x="359000" y="489174"/>
                  <a:pt x="482712" y="490151"/>
                  <a:pt x="606279" y="494270"/>
                </a:cubicBezTo>
                <a:cubicBezTo>
                  <a:pt x="652537" y="500052"/>
                  <a:pt x="719015" y="505920"/>
                  <a:pt x="766917" y="518984"/>
                </a:cubicBezTo>
                <a:cubicBezTo>
                  <a:pt x="792050" y="525838"/>
                  <a:pt x="841058" y="543697"/>
                  <a:pt x="841058" y="543697"/>
                </a:cubicBezTo>
                <a:cubicBezTo>
                  <a:pt x="926036" y="600349"/>
                  <a:pt x="905805" y="564946"/>
                  <a:pt x="927555" y="630195"/>
                </a:cubicBezTo>
                <a:cubicBezTo>
                  <a:pt x="923001" y="662074"/>
                  <a:pt x="920095" y="719254"/>
                  <a:pt x="902841" y="753762"/>
                </a:cubicBezTo>
                <a:cubicBezTo>
                  <a:pt x="896200" y="767045"/>
                  <a:pt x="889304" y="781053"/>
                  <a:pt x="878128" y="790832"/>
                </a:cubicBezTo>
                <a:cubicBezTo>
                  <a:pt x="855775" y="810391"/>
                  <a:pt x="803987" y="840259"/>
                  <a:pt x="803987" y="840259"/>
                </a:cubicBezTo>
                <a:cubicBezTo>
                  <a:pt x="799868" y="852616"/>
                  <a:pt x="797456" y="865680"/>
                  <a:pt x="791631" y="877330"/>
                </a:cubicBezTo>
                <a:cubicBezTo>
                  <a:pt x="743718" y="973157"/>
                  <a:pt x="785623" y="858284"/>
                  <a:pt x="754560" y="951470"/>
                </a:cubicBezTo>
                <a:cubicBezTo>
                  <a:pt x="743334" y="1097411"/>
                  <a:pt x="728410" y="1070009"/>
                  <a:pt x="754560" y="1161535"/>
                </a:cubicBezTo>
                <a:cubicBezTo>
                  <a:pt x="758138" y="1174059"/>
                  <a:pt x="759692" y="1187767"/>
                  <a:pt x="766917" y="1198605"/>
                </a:cubicBezTo>
                <a:cubicBezTo>
                  <a:pt x="793996" y="1239223"/>
                  <a:pt x="806862" y="1231893"/>
                  <a:pt x="841058" y="1260389"/>
                </a:cubicBezTo>
                <a:cubicBezTo>
                  <a:pt x="854483" y="1271576"/>
                  <a:pt x="863588" y="1287766"/>
                  <a:pt x="878128" y="1297459"/>
                </a:cubicBezTo>
                <a:cubicBezTo>
                  <a:pt x="888966" y="1304684"/>
                  <a:pt x="903548" y="1303991"/>
                  <a:pt x="915198" y="1309816"/>
                </a:cubicBezTo>
                <a:cubicBezTo>
                  <a:pt x="928481" y="1316458"/>
                  <a:pt x="938697" y="1328498"/>
                  <a:pt x="952268" y="1334530"/>
                </a:cubicBezTo>
                <a:cubicBezTo>
                  <a:pt x="976073" y="1345110"/>
                  <a:pt x="1001695" y="1351005"/>
                  <a:pt x="1026409" y="1359243"/>
                </a:cubicBezTo>
                <a:cubicBezTo>
                  <a:pt x="1026413" y="1359244"/>
                  <a:pt x="1100547" y="1383956"/>
                  <a:pt x="1100550" y="1383957"/>
                </a:cubicBezTo>
                <a:lnTo>
                  <a:pt x="1162333" y="1396314"/>
                </a:lnTo>
                <a:cubicBezTo>
                  <a:pt x="1252949" y="1392195"/>
                  <a:pt x="1343739" y="1390914"/>
                  <a:pt x="1434182" y="1383957"/>
                </a:cubicBezTo>
                <a:cubicBezTo>
                  <a:pt x="1458456" y="1382090"/>
                  <a:pt x="1544847" y="1351188"/>
                  <a:pt x="1557750" y="1346887"/>
                </a:cubicBezTo>
                <a:cubicBezTo>
                  <a:pt x="1570107" y="1342768"/>
                  <a:pt x="1583983" y="1341755"/>
                  <a:pt x="1594820" y="1334530"/>
                </a:cubicBezTo>
                <a:cubicBezTo>
                  <a:pt x="1607177" y="1326292"/>
                  <a:pt x="1618319" y="1315848"/>
                  <a:pt x="1631890" y="1309816"/>
                </a:cubicBezTo>
                <a:cubicBezTo>
                  <a:pt x="1655695" y="1299236"/>
                  <a:pt x="1681317" y="1293341"/>
                  <a:pt x="1706031" y="1285103"/>
                </a:cubicBezTo>
                <a:lnTo>
                  <a:pt x="1743101" y="1272746"/>
                </a:lnTo>
                <a:cubicBezTo>
                  <a:pt x="1755458" y="1268627"/>
                  <a:pt x="1767535" y="1263548"/>
                  <a:pt x="1780171" y="1260389"/>
                </a:cubicBezTo>
                <a:cubicBezTo>
                  <a:pt x="1796647" y="1256270"/>
                  <a:pt x="1813269" y="1252697"/>
                  <a:pt x="1829598" y="1248032"/>
                </a:cubicBezTo>
                <a:cubicBezTo>
                  <a:pt x="1842122" y="1244454"/>
                  <a:pt x="1853723" y="1237114"/>
                  <a:pt x="1866668" y="1235676"/>
                </a:cubicBezTo>
                <a:cubicBezTo>
                  <a:pt x="1965258" y="1224722"/>
                  <a:pt x="2163231" y="1210962"/>
                  <a:pt x="2163231" y="1210962"/>
                </a:cubicBezTo>
                <a:cubicBezTo>
                  <a:pt x="2480161" y="1221527"/>
                  <a:pt x="2464303" y="1207593"/>
                  <a:pt x="2706928" y="1248032"/>
                </a:cubicBezTo>
                <a:cubicBezTo>
                  <a:pt x="2793916" y="1262530"/>
                  <a:pt x="2757299" y="1252466"/>
                  <a:pt x="2818139" y="1272746"/>
                </a:cubicBezTo>
                <a:cubicBezTo>
                  <a:pt x="2830496" y="1285103"/>
                  <a:pt x="2841784" y="1298629"/>
                  <a:pt x="2855209" y="1309816"/>
                </a:cubicBezTo>
                <a:cubicBezTo>
                  <a:pt x="2866618" y="1319323"/>
                  <a:pt x="2882500" y="1323353"/>
                  <a:pt x="2892279" y="1334530"/>
                </a:cubicBezTo>
                <a:cubicBezTo>
                  <a:pt x="2938037" y="1386825"/>
                  <a:pt x="2937091" y="1394825"/>
                  <a:pt x="2954063" y="1445741"/>
                </a:cubicBezTo>
                <a:cubicBezTo>
                  <a:pt x="2949944" y="1474573"/>
                  <a:pt x="2948255" y="1503859"/>
                  <a:pt x="2941706" y="1532238"/>
                </a:cubicBezTo>
                <a:cubicBezTo>
                  <a:pt x="2941705" y="1532240"/>
                  <a:pt x="2910815" y="1624913"/>
                  <a:pt x="2904636" y="1643449"/>
                </a:cubicBezTo>
                <a:lnTo>
                  <a:pt x="2879923" y="1717589"/>
                </a:lnTo>
                <a:lnTo>
                  <a:pt x="2867566" y="1754659"/>
                </a:lnTo>
                <a:cubicBezTo>
                  <a:pt x="2867918" y="1759941"/>
                  <a:pt x="2868508" y="1933972"/>
                  <a:pt x="2892279" y="1989438"/>
                </a:cubicBezTo>
                <a:cubicBezTo>
                  <a:pt x="2898129" y="2003088"/>
                  <a:pt x="2905396" y="2017231"/>
                  <a:pt x="2916993" y="2026508"/>
                </a:cubicBezTo>
                <a:cubicBezTo>
                  <a:pt x="2927164" y="2034645"/>
                  <a:pt x="2941706" y="2034746"/>
                  <a:pt x="2954063" y="2038865"/>
                </a:cubicBezTo>
                <a:cubicBezTo>
                  <a:pt x="3091164" y="2023631"/>
                  <a:pt x="3029890" y="2038303"/>
                  <a:pt x="3139414" y="2001795"/>
                </a:cubicBezTo>
                <a:cubicBezTo>
                  <a:pt x="3139415" y="2001795"/>
                  <a:pt x="3213554" y="1977082"/>
                  <a:pt x="3213555" y="1977081"/>
                </a:cubicBezTo>
                <a:cubicBezTo>
                  <a:pt x="3225912" y="1968843"/>
                  <a:pt x="3237054" y="1958399"/>
                  <a:pt x="3250625" y="1952368"/>
                </a:cubicBezTo>
                <a:cubicBezTo>
                  <a:pt x="3274430" y="1941788"/>
                  <a:pt x="3324766" y="1927654"/>
                  <a:pt x="3324766" y="1927654"/>
                </a:cubicBezTo>
                <a:cubicBezTo>
                  <a:pt x="3390669" y="1931773"/>
                  <a:pt x="3456770" y="1933441"/>
                  <a:pt x="3522474" y="1940011"/>
                </a:cubicBezTo>
                <a:cubicBezTo>
                  <a:pt x="3539372" y="1941701"/>
                  <a:pt x="3556711" y="1944773"/>
                  <a:pt x="3571901" y="1952368"/>
                </a:cubicBezTo>
                <a:cubicBezTo>
                  <a:pt x="3598467" y="1965651"/>
                  <a:pt x="3646041" y="2001795"/>
                  <a:pt x="3646041" y="2001795"/>
                </a:cubicBezTo>
                <a:lnTo>
                  <a:pt x="3695468" y="2075935"/>
                </a:lnTo>
                <a:cubicBezTo>
                  <a:pt x="3725182" y="2120505"/>
                  <a:pt x="3743541" y="2153291"/>
                  <a:pt x="3794323" y="2187146"/>
                </a:cubicBezTo>
                <a:lnTo>
                  <a:pt x="3868463" y="2236573"/>
                </a:lnTo>
                <a:lnTo>
                  <a:pt x="3905533" y="2261287"/>
                </a:lnTo>
                <a:cubicBezTo>
                  <a:pt x="3967317" y="2257168"/>
                  <a:pt x="4029586" y="2257687"/>
                  <a:pt x="4090885" y="2248930"/>
                </a:cubicBezTo>
                <a:cubicBezTo>
                  <a:pt x="4116673" y="2245246"/>
                  <a:pt x="4165025" y="2224216"/>
                  <a:pt x="4165025" y="2224216"/>
                </a:cubicBezTo>
                <a:cubicBezTo>
                  <a:pt x="4189739" y="2199503"/>
                  <a:pt x="4210086" y="2169463"/>
                  <a:pt x="4239166" y="2150076"/>
                </a:cubicBezTo>
                <a:cubicBezTo>
                  <a:pt x="4263879" y="2133600"/>
                  <a:pt x="4285128" y="2110042"/>
                  <a:pt x="4313306" y="2100649"/>
                </a:cubicBezTo>
                <a:lnTo>
                  <a:pt x="4387447" y="2075935"/>
                </a:lnTo>
                <a:cubicBezTo>
                  <a:pt x="4399804" y="2071816"/>
                  <a:pt x="4411669" y="2065719"/>
                  <a:pt x="4424517" y="2063578"/>
                </a:cubicBezTo>
                <a:cubicBezTo>
                  <a:pt x="4449231" y="2059459"/>
                  <a:pt x="4473757" y="2053989"/>
                  <a:pt x="4498658" y="2051222"/>
                </a:cubicBezTo>
                <a:cubicBezTo>
                  <a:pt x="4510939" y="2049858"/>
                  <a:pt x="4523371" y="2051222"/>
                  <a:pt x="4535728" y="2051222"/>
                </a:cubicBezTo>
              </a:path>
            </a:pathLst>
          </a:cu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F5B438-112E-4A4C-865C-78D791EE0E8E}"/>
              </a:ext>
            </a:extLst>
          </p:cNvPr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3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C179D-6239-4241-8FED-04230029E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AU" dirty="0"/>
              <a:t>Background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A6FAE3-FC2F-5648-ABED-7623B53F3166}"/>
              </a:ext>
            </a:extLst>
          </p:cNvPr>
          <p:cNvGrpSpPr/>
          <p:nvPr/>
        </p:nvGrpSpPr>
        <p:grpSpPr>
          <a:xfrm>
            <a:off x="139543" y="1135307"/>
            <a:ext cx="4256550" cy="3741558"/>
            <a:chOff x="28036" y="1095526"/>
            <a:chExt cx="4000267" cy="4234168"/>
          </a:xfrm>
        </p:grpSpPr>
        <p:pic>
          <p:nvPicPr>
            <p:cNvPr id="7" name="Picture 6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9820E9B7-7E5D-6E40-BAA4-AFAD8A488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036" y="1095526"/>
              <a:ext cx="4000267" cy="380008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A7767B5-AFA3-A34C-8F93-21E01A3F4137}"/>
                </a:ext>
              </a:extLst>
            </p:cNvPr>
            <p:cNvSpPr/>
            <p:nvPr/>
          </p:nvSpPr>
          <p:spPr>
            <a:xfrm>
              <a:off x="3162834" y="3429000"/>
              <a:ext cx="710921" cy="19006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3FF69FA-054C-784B-A6B7-01AF22326DF1}"/>
              </a:ext>
            </a:extLst>
          </p:cNvPr>
          <p:cNvSpPr/>
          <p:nvPr/>
        </p:nvSpPr>
        <p:spPr>
          <a:xfrm>
            <a:off x="4655656" y="1135307"/>
            <a:ext cx="2232986" cy="6360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2009 CEOS Website</a:t>
            </a:r>
          </a:p>
        </p:txBody>
      </p:sp>
      <p:pic>
        <p:nvPicPr>
          <p:cNvPr id="11" name="Picture 1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5F9FF2C-1C60-1A4A-9B53-F50EB8614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626" y="1265921"/>
            <a:ext cx="4710612" cy="3152592"/>
          </a:xfrm>
          <a:prstGeom prst="rect">
            <a:avLst/>
          </a:prstGeom>
          <a:effectLst>
            <a:glow>
              <a:schemeClr val="accent5"/>
            </a:glo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6BE71AC-D83A-5D41-883C-B845B321E8FC}"/>
              </a:ext>
            </a:extLst>
          </p:cNvPr>
          <p:cNvSpPr/>
          <p:nvPr/>
        </p:nvSpPr>
        <p:spPr>
          <a:xfrm>
            <a:off x="4655656" y="3518205"/>
            <a:ext cx="2449479" cy="6360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2014 Website Redesign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C7F498D-CA8B-1048-870A-5F149B171D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43" y="5126760"/>
            <a:ext cx="4442416" cy="87208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39CD71E-0EF2-9E41-9CFD-D479D7F2B15F}"/>
              </a:ext>
            </a:extLst>
          </p:cNvPr>
          <p:cNvSpPr/>
          <p:nvPr/>
        </p:nvSpPr>
        <p:spPr>
          <a:xfrm>
            <a:off x="4671394" y="2353640"/>
            <a:ext cx="2544952" cy="6360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2013 CEOS Joined Social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E5E571-2345-C942-8E1B-AA98473B1ACC}"/>
              </a:ext>
            </a:extLst>
          </p:cNvPr>
          <p:cNvSpPr/>
          <p:nvPr/>
        </p:nvSpPr>
        <p:spPr>
          <a:xfrm>
            <a:off x="5455258" y="4682770"/>
            <a:ext cx="4165667" cy="6360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2015 Developed a Social Media Strategy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6DAB57-3D8D-044E-A40E-51CD023A7B6C}"/>
              </a:ext>
            </a:extLst>
          </p:cNvPr>
          <p:cNvSpPr/>
          <p:nvPr/>
        </p:nvSpPr>
        <p:spPr>
          <a:xfrm>
            <a:off x="9901071" y="5562803"/>
            <a:ext cx="1985198" cy="6360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2021 Here We Are!</a:t>
            </a:r>
          </a:p>
        </p:txBody>
      </p:sp>
    </p:spTree>
    <p:extLst>
      <p:ext uri="{BB962C8B-B14F-4D97-AF65-F5344CB8AC3E}">
        <p14:creationId xmlns:p14="http://schemas.microsoft.com/office/powerpoint/2010/main" val="372914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F5B438-112E-4A4C-865C-78D791EE0E8E}"/>
              </a:ext>
            </a:extLst>
          </p:cNvPr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4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C179D-6239-4241-8FED-04230029E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AU" dirty="0"/>
              <a:t>October 2020-2021 Analytics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B1F9BD-F09C-8545-B6E7-DEB9409B8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13" y="1096788"/>
            <a:ext cx="4763934" cy="53611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B37C54-8DDC-0D42-B89B-946A49A71537}"/>
              </a:ext>
            </a:extLst>
          </p:cNvPr>
          <p:cNvSpPr txBox="1"/>
          <p:nvPr/>
        </p:nvSpPr>
        <p:spPr>
          <a:xfrm>
            <a:off x="253687" y="1468499"/>
            <a:ext cx="6790051" cy="461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Quire Sans" panose="020B0502040400020003" pitchFamily="34" charset="0"/>
                <a:cs typeface="Quire Sans" panose="020B0502040400020003" pitchFamily="34" charset="0"/>
              </a:rPr>
              <a:t>31,218 CEOS website visitors (88% first time)</a:t>
            </a:r>
          </a:p>
          <a:p>
            <a:pPr>
              <a:lnSpc>
                <a:spcPct val="150000"/>
              </a:lnSpc>
            </a:pPr>
            <a:endParaRPr lang="en-GB" dirty="0"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Quire Sans" panose="020B0502040400020003" pitchFamily="34" charset="0"/>
                <a:cs typeface="Quire Sans" panose="020B0502040400020003" pitchFamily="34" charset="0"/>
              </a:rPr>
              <a:t>3,633 Twitter Followers (~1K new over the last year)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Quire Sans" panose="020B0502040400020003" pitchFamily="34" charset="0"/>
                <a:cs typeface="Quire Sans" panose="020B0502040400020003" pitchFamily="34" charset="0"/>
              </a:rPr>
              <a:t>1,817 Facebook Followers (~200 new over the last year)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GB" dirty="0"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>
              <a:lnSpc>
                <a:spcPct val="150000"/>
              </a:lnSpc>
            </a:pPr>
            <a:endParaRPr lang="en-GB" dirty="0"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Quire Sans" panose="020B0502040400020003" pitchFamily="34" charset="0"/>
                <a:cs typeface="Quire Sans" panose="020B0502040400020003" pitchFamily="34" charset="0"/>
              </a:rPr>
              <a:t>104 </a:t>
            </a:r>
            <a:r>
              <a:rPr lang="en-GB" dirty="0">
                <a:latin typeface="Quire Sans" panose="020B0502040400020003" pitchFamily="34" charset="0"/>
                <a:cs typeface="Quire Sans" panose="020B0502040400020003" pitchFamily="34" charset="0"/>
                <a:hlinkClick r:id="rId3"/>
              </a:rPr>
              <a:t>LinkedIn Group </a:t>
            </a:r>
            <a:r>
              <a:rPr lang="en-GB" dirty="0">
                <a:latin typeface="Quire Sans" panose="020B0502040400020003" pitchFamily="34" charset="0"/>
                <a:cs typeface="Quire Sans" panose="020B0502040400020003" pitchFamily="34" charset="0"/>
              </a:rPr>
              <a:t>Members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Quire Sans" panose="020B0502040400020003" pitchFamily="34" charset="0"/>
                <a:cs typeface="Quire Sans" panose="020B0502040400020003" pitchFamily="34" charset="0"/>
              </a:rPr>
              <a:t>145 Subscribers on our </a:t>
            </a:r>
            <a:r>
              <a:rPr lang="en-GB" dirty="0">
                <a:latin typeface="Quire Sans" panose="020B0502040400020003" pitchFamily="34" charset="0"/>
                <a:cs typeface="Quire Sans" panose="020B0502040400020003" pitchFamily="34" charset="0"/>
                <a:hlinkClick r:id="rId4"/>
              </a:rPr>
              <a:t>YouTube Channel</a:t>
            </a:r>
            <a:endParaRPr lang="en-GB" dirty="0"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>
              <a:lnSpc>
                <a:spcPct val="150000"/>
              </a:lnSpc>
            </a:pPr>
            <a:endParaRPr lang="en-GB" dirty="0"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Quire Sans" panose="020B0502040400020003" pitchFamily="34" charset="0"/>
                <a:cs typeface="Quire Sans" panose="020B0502040400020003" pitchFamily="34" charset="0"/>
              </a:rPr>
              <a:t>Still no in-person outreach, but we are still attending events virtually, e.g. IGARSS, GEO Symposium, AGU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A1E7215-95EA-6F45-B024-E05E6A8EF270}"/>
              </a:ext>
            </a:extLst>
          </p:cNvPr>
          <p:cNvCxnSpPr>
            <a:cxnSpLocks/>
          </p:cNvCxnSpPr>
          <p:nvPr/>
        </p:nvCxnSpPr>
        <p:spPr>
          <a:xfrm>
            <a:off x="843154" y="2167839"/>
            <a:ext cx="6191122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89C353F-DA89-504F-904B-54BDFC6359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69" y="3292478"/>
            <a:ext cx="3197846" cy="62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64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F5B438-112E-4A4C-865C-78D791EE0E8E}"/>
              </a:ext>
            </a:extLst>
          </p:cNvPr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5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0E0AA3-A2FF-42D7-A2B3-99CCEB187B8E}"/>
              </a:ext>
            </a:extLst>
          </p:cNvPr>
          <p:cNvSpPr txBox="1"/>
          <p:nvPr/>
        </p:nvSpPr>
        <p:spPr>
          <a:xfrm>
            <a:off x="6421348" y="1874182"/>
            <a:ext cx="5393933" cy="3186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latin typeface="Quire Sans" panose="020B0502040400020003" pitchFamily="34" charset="0"/>
                <a:cs typeface="Quire Sans" panose="020B0502040400020003" pitchFamily="34" charset="0"/>
              </a:rPr>
              <a:t>CEOS Branding Guidelines for: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>
                <a:latin typeface="Quire Sans" panose="020B0502040400020003" pitchFamily="34" charset="0"/>
                <a:cs typeface="Quire Sans" panose="020B0502040400020003" pitchFamily="34" charset="0"/>
              </a:rPr>
              <a:t>The CEOS Logo, CEOS Mission Statement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>
                <a:latin typeface="Quire Sans" panose="020B0502040400020003" pitchFamily="34" charset="0"/>
                <a:cs typeface="Quire Sans" panose="020B0502040400020003" pitchFamily="34" charset="0"/>
              </a:rPr>
              <a:t>New logos incorporating CEOS brand elements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/>
              <a:t>Leveraging the CEOS Brand by CEOS Working Groups, Virtual Constellations, Ad Hoc Teams, and other CEOS activities (and other organizations)</a:t>
            </a:r>
            <a:r>
              <a:rPr lang="en-US" dirty="0"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C179D-6239-4241-8FED-04230029E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7" y="175939"/>
            <a:ext cx="9440563" cy="779002"/>
          </a:xfrm>
        </p:spPr>
        <p:txBody>
          <a:bodyPr anchor="ctr"/>
          <a:lstStyle/>
          <a:p>
            <a:r>
              <a:rPr lang="en-AU" dirty="0"/>
              <a:t>Document For Endorsement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4F3BD60-1993-4745-9C8B-38702ECB6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740" y="2302943"/>
            <a:ext cx="2867196" cy="3706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764D6B-08C9-E24F-9C68-4BD171ED1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08" y="1575812"/>
            <a:ext cx="2876118" cy="370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24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F5B438-112E-4A4C-865C-78D791EE0E8E}"/>
              </a:ext>
            </a:extLst>
          </p:cNvPr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6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0E0AA3-A2FF-42D7-A2B3-99CCEB187B8E}"/>
              </a:ext>
            </a:extLst>
          </p:cNvPr>
          <p:cNvSpPr txBox="1"/>
          <p:nvPr/>
        </p:nvSpPr>
        <p:spPr>
          <a:xfrm>
            <a:off x="4448848" y="1328109"/>
            <a:ext cx="7178859" cy="510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latin typeface="Quire Sans" panose="020B0502040400020003" pitchFamily="34" charset="0"/>
                <a:cs typeface="Quire Sans" panose="020B0502040400020003" pitchFamily="34" charset="0"/>
              </a:rPr>
              <a:t>Goal: Help people and organizations more easily discover and benefit from CEOS work.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latin typeface="Quire Sans" panose="020B0502040400020003" pitchFamily="34" charset="0"/>
                <a:cs typeface="Quire Sans" panose="020B0502040400020003" pitchFamily="34" charset="0"/>
              </a:rPr>
              <a:t>CEOS Communications Strategy Includes:</a:t>
            </a:r>
          </a:p>
          <a:p>
            <a:pPr marL="742950" lvl="1" indent="-2857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latin typeface="Quire Sans" panose="020B0502040400020003" pitchFamily="34" charset="0"/>
                <a:cs typeface="Quire Sans" panose="020B0502040400020003" pitchFamily="34" charset="0"/>
              </a:rPr>
              <a:t>CEOS Communications Objectives</a:t>
            </a:r>
          </a:p>
          <a:p>
            <a:pPr marL="742950" lvl="1" indent="-2857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/>
              <a:t>Target Audience Definitions</a:t>
            </a:r>
          </a:p>
          <a:p>
            <a:pPr marL="742950" lvl="1" indent="-2857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latin typeface="Quire Sans" panose="020B0502040400020003" pitchFamily="34" charset="0"/>
                <a:cs typeface="Quire Sans" panose="020B0502040400020003" pitchFamily="34" charset="0"/>
              </a:rPr>
              <a:t>Goals &amp; Outcomes for each Audience</a:t>
            </a:r>
          </a:p>
          <a:p>
            <a:pPr marL="742950" lvl="1" indent="-2857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latin typeface="Quire Sans" panose="020B0502040400020003" pitchFamily="34" charset="0"/>
                <a:cs typeface="Quire Sans" panose="020B0502040400020003" pitchFamily="34" charset="0"/>
              </a:rPr>
              <a:t>Types of Content and on What Channels</a:t>
            </a:r>
          </a:p>
          <a:p>
            <a:pPr marL="742950" lvl="1" indent="-2857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latin typeface="Quire Sans" panose="020B0502040400020003" pitchFamily="34" charset="0"/>
                <a:cs typeface="Quire Sans" panose="020B0502040400020003" pitchFamily="34" charset="0"/>
              </a:rPr>
              <a:t>Content Creation and Publication Work Flow</a:t>
            </a:r>
          </a:p>
          <a:p>
            <a:pPr marL="742950" lvl="1" indent="-2857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latin typeface="Quire Sans" panose="020B0502040400020003" pitchFamily="34" charset="0"/>
                <a:cs typeface="Quire Sans" panose="020B0502040400020003" pitchFamily="34" charset="0"/>
              </a:rPr>
              <a:t>Ideas for the Future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dirty="0">
                <a:latin typeface="Quire Sans" panose="020B0502040400020003" pitchFamily="34" charset="0"/>
                <a:cs typeface="Quire Sans" panose="020B0502040400020003" pitchFamily="34" charset="0"/>
              </a:rPr>
              <a:t>Kudos to Libby Rose (</a:t>
            </a:r>
            <a:r>
              <a:rPr lang="en-US" sz="1200" dirty="0" err="1">
                <a:latin typeface="Quire Sans" panose="020B0502040400020003" pitchFamily="34" charset="0"/>
                <a:cs typeface="Quire Sans" panose="020B0502040400020003" pitchFamily="34" charset="0"/>
              </a:rPr>
              <a:t>Symbios</a:t>
            </a:r>
            <a:r>
              <a:rPr lang="en-US" sz="1200" dirty="0">
                <a:latin typeface="Quire Sans" panose="020B0502040400020003" pitchFamily="34" charset="0"/>
                <a:cs typeface="Quire Sans" panose="020B0502040400020003" pitchFamily="34" charset="0"/>
              </a:rPr>
              <a:t>) for our new CEOS Templates!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C179D-6239-4241-8FED-04230029E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7" y="175939"/>
            <a:ext cx="9440563" cy="779002"/>
          </a:xfrm>
        </p:spPr>
        <p:txBody>
          <a:bodyPr anchor="ctr"/>
          <a:lstStyle/>
          <a:p>
            <a:r>
              <a:rPr lang="en-AU" dirty="0"/>
              <a:t>Document For Endorsement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66E087-B0E9-1C47-A74F-D55315736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19" y="1328109"/>
            <a:ext cx="3424719" cy="483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19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81C4CF4-AF38-694A-AAEA-935CFA50C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838" y="2400300"/>
            <a:ext cx="3473652" cy="38730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F5B438-112E-4A4C-865C-78D791EE0E8E}"/>
              </a:ext>
            </a:extLst>
          </p:cNvPr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7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0E0AA3-A2FF-42D7-A2B3-99CCEB187B8E}"/>
              </a:ext>
            </a:extLst>
          </p:cNvPr>
          <p:cNvSpPr txBox="1"/>
          <p:nvPr/>
        </p:nvSpPr>
        <p:spPr>
          <a:xfrm>
            <a:off x="117318" y="1302687"/>
            <a:ext cx="11541282" cy="2516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500" dirty="0">
                <a:latin typeface="Quire Sans" panose="020B0502040400020003" pitchFamily="34" charset="0"/>
                <a:cs typeface="Quire Sans" panose="020B0502040400020003" pitchFamily="34" charset="0"/>
              </a:rPr>
              <a:t>Increased CEOS activity/achievement feature story publication on improved homepage news slider 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500" dirty="0">
                <a:latin typeface="Quire Sans" panose="020B0502040400020003" pitchFamily="34" charset="0"/>
                <a:cs typeface="Quire Sans" panose="020B0502040400020003" pitchFamily="34" charset="0"/>
              </a:rPr>
              <a:t>Designed new, searchable CEOS News page to showcase and archive all CEOS feature stories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500" dirty="0">
                <a:latin typeface="Quire Sans" panose="020B0502040400020003" pitchFamily="34" charset="0"/>
                <a:cs typeface="Quire Sans" panose="020B0502040400020003" pitchFamily="34" charset="0"/>
              </a:rPr>
              <a:t>Elevated access to all WG / VC / AHT / Other Activity pages via homepage links and modified main menu structure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500" dirty="0">
                <a:latin typeface="Quire Sans" panose="020B0502040400020003" pitchFamily="34" charset="0"/>
                <a:cs typeface="Quire Sans" panose="020B0502040400020003" pitchFamily="34" charset="0"/>
              </a:rPr>
              <a:t>Improved Data and Tools page (website traffic hot spot)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500" dirty="0">
                <a:latin typeface="Quire Sans" panose="020B0502040400020003" pitchFamily="34" charset="0"/>
                <a:cs typeface="Quire Sans" panose="020B0502040400020003" pitchFamily="34" charset="0"/>
              </a:rPr>
              <a:t>Implemented new “Key Publications” page for easy access to major CEOS publications and documents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500" dirty="0">
                <a:latin typeface="Quire Sans" panose="020B0502040400020003" pitchFamily="34" charset="0"/>
                <a:cs typeface="Quire Sans" panose="020B0502040400020003" pitchFamily="34" charset="0"/>
              </a:rPr>
              <a:t>Centralized CEOS web presence and improved branding consistency across the organization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C179D-6239-4241-8FED-04230029E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AU" dirty="0"/>
              <a:t>Website Upgrades In Progress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4342F8-6B3F-2A43-A4BF-423515186B8A}"/>
              </a:ext>
            </a:extLst>
          </p:cNvPr>
          <p:cNvSpPr txBox="1"/>
          <p:nvPr/>
        </p:nvSpPr>
        <p:spPr>
          <a:xfrm>
            <a:off x="117318" y="3819658"/>
            <a:ext cx="7340757" cy="1939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500" dirty="0">
                <a:latin typeface="Quire Sans" panose="020B0502040400020003" pitchFamily="34" charset="0"/>
                <a:cs typeface="Quire Sans" panose="020B0502040400020003" pitchFamily="34" charset="0"/>
              </a:rPr>
              <a:t>Quarterly, open CEOS Communications Strategy Meetings to plan content for the upcoming quarter, measure success, and offer support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500" dirty="0">
                <a:latin typeface="Quire Sans" panose="020B0502040400020003" pitchFamily="34" charset="0"/>
                <a:cs typeface="Quire Sans" panose="020B0502040400020003" pitchFamily="34" charset="0"/>
              </a:rPr>
              <a:t>Designing a set of thematic icons and content “tags” to help users easily identify relevant CEOS content</a:t>
            </a:r>
          </a:p>
          <a:p>
            <a:pPr marL="742950" lvl="1" indent="-2857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1500" dirty="0"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52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F5B438-112E-4A4C-865C-78D791EE0E8E}"/>
              </a:ext>
            </a:extLst>
          </p:cNvPr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8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E11153-C40D-4A48-94F9-7BFF78E3E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69" y="1341034"/>
            <a:ext cx="3749656" cy="48320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9551F5-D6E9-6A43-9E5D-7F8D686C1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640" y="1341034"/>
            <a:ext cx="3424719" cy="48320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E8C8BDD-CEA4-054B-BFCF-9D49CDF2CCD9}"/>
              </a:ext>
            </a:extLst>
          </p:cNvPr>
          <p:cNvSpPr txBox="1"/>
          <p:nvPr/>
        </p:nvSpPr>
        <p:spPr>
          <a:xfrm>
            <a:off x="8431489" y="1341034"/>
            <a:ext cx="3122080" cy="4735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Quire Sans" panose="020B0502040400020003" pitchFamily="34" charset="0"/>
                <a:cs typeface="Quire Sans" panose="020B0502040400020003" pitchFamily="34" charset="0"/>
              </a:rPr>
              <a:t>Thank You! 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latin typeface="Quire Sans" panose="020B0502040400020003" pitchFamily="34" charset="0"/>
                <a:cs typeface="Quire Sans" panose="020B0502040400020003" pitchFamily="34" charset="0"/>
              </a:rPr>
              <a:t>Get Involved: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 err="1">
                <a:latin typeface="Quire Sans" panose="020B0502040400020003" pitchFamily="34" charset="0"/>
                <a:cs typeface="Quire Sans" panose="020B0502040400020003" pitchFamily="34" charset="0"/>
              </a:rPr>
              <a:t>kim.e.holloway@nasa.gov</a:t>
            </a:r>
            <a:endParaRPr lang="en-US" sz="1200" dirty="0"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929813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CEOS">
      <a:majorFont>
        <a:latin typeface="Quire Sans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os" id="{E7D9A4C2-EA9B-46A3-AF73-4DA54540FCD7}" vid="{58CD55DC-BA9F-4DF6-8B47-4DD589337F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ceos</Template>
  <TotalTime>2275</TotalTime>
  <Words>442</Words>
  <Application>Microsoft Macintosh PowerPoint</Application>
  <PresentationFormat>Widescreen</PresentationFormat>
  <Paragraphs>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Courier New</vt:lpstr>
      <vt:lpstr>Quire Sans</vt:lpstr>
      <vt:lpstr>Wingdings</vt:lpstr>
      <vt:lpstr>ceos</vt:lpstr>
      <vt:lpstr>CEOS Communications</vt:lpstr>
      <vt:lpstr>What’s Ahead</vt:lpstr>
      <vt:lpstr>Background</vt:lpstr>
      <vt:lpstr>October 2020-2021 Analytics</vt:lpstr>
      <vt:lpstr>Document For Endorsement</vt:lpstr>
      <vt:lpstr>Document For Endorsement</vt:lpstr>
      <vt:lpstr>Website Upgrades In Progress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Marion Rose</dc:creator>
  <cp:lastModifiedBy>Holloway, Kim (LARC-D2)[Science Systems &amp; Applications, Inc.]</cp:lastModifiedBy>
  <cp:revision>27</cp:revision>
  <dcterms:created xsi:type="dcterms:W3CDTF">2021-10-07T09:33:41Z</dcterms:created>
  <dcterms:modified xsi:type="dcterms:W3CDTF">2021-10-28T04:10:54Z</dcterms:modified>
</cp:coreProperties>
</file>