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332" r:id="rId6"/>
    <p:sldId id="336" r:id="rId7"/>
    <p:sldId id="338" r:id="rId8"/>
    <p:sldId id="339" r:id="rId9"/>
    <p:sldId id="333" r:id="rId10"/>
    <p:sldId id="340" r:id="rId11"/>
    <p:sldId id="325" r:id="rId12"/>
    <p:sldId id="326" r:id="rId13"/>
    <p:sldId id="327" r:id="rId14"/>
    <p:sldId id="335" r:id="rId15"/>
  </p:sldIdLst>
  <p:sldSz cx="9144000" cy="5715000" type="screen16x1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8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chel Horwood" initials="RH" lastIdx="5" clrIdx="0">
    <p:extLst>
      <p:ext uri="{19B8F6BF-5375-455C-9EA6-DF929625EA0E}">
        <p15:presenceInfo xmlns:p15="http://schemas.microsoft.com/office/powerpoint/2012/main" userId="S-1-5-21-10245634-2577594509-1919486750-311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7D"/>
    <a:srgbClr val="005FAA"/>
    <a:srgbClr val="005C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81" autoAdjust="0"/>
    <p:restoredTop sz="86418" autoAdjust="0"/>
  </p:normalViewPr>
  <p:slideViewPr>
    <p:cSldViewPr>
      <p:cViewPr>
        <p:scale>
          <a:sx n="107" d="100"/>
          <a:sy n="107" d="100"/>
        </p:scale>
        <p:origin x="51" y="90"/>
      </p:cViewPr>
      <p:guideLst>
        <p:guide orient="horz" pos="2160"/>
        <p:guide pos="2880"/>
        <p:guide orient="horz" pos="1800"/>
      </p:guideLst>
    </p:cSldViewPr>
  </p:slideViewPr>
  <p:outlineViewPr>
    <p:cViewPr>
      <p:scale>
        <a:sx n="33" d="100"/>
        <a:sy n="33" d="100"/>
      </p:scale>
      <p:origin x="0" y="-2355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3396" y="-10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aig Larlee" userId="8a081229-ab82-487a-bbe9-043786de5318" providerId="ADAL" clId="{A552C40D-7FED-4BA4-8CF0-6B2BB357EDB7}"/>
    <pc:docChg chg="custSel modSld">
      <pc:chgData name="Craig Larlee" userId="8a081229-ab82-487a-bbe9-043786de5318" providerId="ADAL" clId="{A552C40D-7FED-4BA4-8CF0-6B2BB357EDB7}" dt="2022-02-22T07:38:38.814" v="89" actId="20577"/>
      <pc:docMkLst>
        <pc:docMk/>
      </pc:docMkLst>
      <pc:sldChg chg="addSp delSp modSp mod">
        <pc:chgData name="Craig Larlee" userId="8a081229-ab82-487a-bbe9-043786de5318" providerId="ADAL" clId="{A552C40D-7FED-4BA4-8CF0-6B2BB357EDB7}" dt="2022-02-22T07:38:38.814" v="89" actId="20577"/>
        <pc:sldMkLst>
          <pc:docMk/>
          <pc:sldMk cId="3465653469" sldId="256"/>
        </pc:sldMkLst>
        <pc:spChg chg="mod">
          <ac:chgData name="Craig Larlee" userId="8a081229-ab82-487a-bbe9-043786de5318" providerId="ADAL" clId="{A552C40D-7FED-4BA4-8CF0-6B2BB357EDB7}" dt="2022-02-22T07:38:38.814" v="89" actId="20577"/>
          <ac:spMkLst>
            <pc:docMk/>
            <pc:sldMk cId="3465653469" sldId="256"/>
            <ac:spMk id="2" creationId="{00000000-0000-0000-0000-000000000000}"/>
          </ac:spMkLst>
        </pc:spChg>
        <pc:spChg chg="add del mod">
          <ac:chgData name="Craig Larlee" userId="8a081229-ab82-487a-bbe9-043786de5318" providerId="ADAL" clId="{A552C40D-7FED-4BA4-8CF0-6B2BB357EDB7}" dt="2022-02-22T07:24:13.827" v="33" actId="478"/>
          <ac:spMkLst>
            <pc:docMk/>
            <pc:sldMk cId="3465653469" sldId="256"/>
            <ac:spMk id="4" creationId="{5AAAC12E-3FAE-40FD-A182-58EEE2DA8488}"/>
          </ac:spMkLst>
        </pc:spChg>
        <pc:spChg chg="mod">
          <ac:chgData name="Craig Larlee" userId="8a081229-ab82-487a-bbe9-043786de5318" providerId="ADAL" clId="{A552C40D-7FED-4BA4-8CF0-6B2BB357EDB7}" dt="2022-02-22T07:38:20.062" v="83" actId="20577"/>
          <ac:spMkLst>
            <pc:docMk/>
            <pc:sldMk cId="3465653469" sldId="256"/>
            <ac:spMk id="5" creationId="{00000000-0000-0000-0000-000000000000}"/>
          </ac:spMkLst>
        </pc:spChg>
        <pc:spChg chg="del mod">
          <ac:chgData name="Craig Larlee" userId="8a081229-ab82-487a-bbe9-043786de5318" providerId="ADAL" clId="{A552C40D-7FED-4BA4-8CF0-6B2BB357EDB7}" dt="2022-02-22T07:38:12.774" v="81" actId="478"/>
          <ac:spMkLst>
            <pc:docMk/>
            <pc:sldMk cId="3465653469" sldId="256"/>
            <ac:spMk id="6" creationId="{00000000-0000-0000-0000-000000000000}"/>
          </ac:spMkLst>
        </pc:spChg>
        <pc:spChg chg="del">
          <ac:chgData name="Craig Larlee" userId="8a081229-ab82-487a-bbe9-043786de5318" providerId="ADAL" clId="{A552C40D-7FED-4BA4-8CF0-6B2BB357EDB7}" dt="2022-02-22T07:23:46.270" v="30" actId="478"/>
          <ac:spMkLst>
            <pc:docMk/>
            <pc:sldMk cId="3465653469" sldId="256"/>
            <ac:spMk id="7" creationId="{00000000-0000-0000-0000-000000000000}"/>
          </ac:spMkLst>
        </pc:spChg>
        <pc:spChg chg="add del mod">
          <ac:chgData name="Craig Larlee" userId="8a081229-ab82-487a-bbe9-043786de5318" providerId="ADAL" clId="{A552C40D-7FED-4BA4-8CF0-6B2BB357EDB7}" dt="2022-02-22T07:38:16.047" v="82" actId="478"/>
          <ac:spMkLst>
            <pc:docMk/>
            <pc:sldMk cId="3465653469" sldId="256"/>
            <ac:spMk id="9" creationId="{FE5E5BAC-D61F-4817-BB12-03569901BDC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AAFA10-D271-4635-B2D4-08A6ABBCC6D1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28A1DF-A15A-4516-9024-DC98FA951231}">
      <dgm:prSet phldrT="[Text]"/>
      <dgm:spPr/>
      <dgm:t>
        <a:bodyPr/>
        <a:lstStyle/>
        <a:p>
          <a:r>
            <a:rPr lang="en-US" dirty="0" smtClean="0"/>
            <a:t>Endorsement and support</a:t>
          </a:r>
          <a:endParaRPr lang="en-US" dirty="0"/>
        </a:p>
      </dgm:t>
    </dgm:pt>
    <dgm:pt modelId="{6FFAE3B9-FDE6-40C9-AE96-634EA069D189}" type="parTrans" cxnId="{F25F32F9-906B-4B73-860E-F9269450F270}">
      <dgm:prSet/>
      <dgm:spPr/>
      <dgm:t>
        <a:bodyPr/>
        <a:lstStyle/>
        <a:p>
          <a:endParaRPr lang="en-US"/>
        </a:p>
      </dgm:t>
    </dgm:pt>
    <dgm:pt modelId="{826B59D6-886F-4DC7-AAA8-25242FA08874}" type="sibTrans" cxnId="{F25F32F9-906B-4B73-860E-F9269450F270}">
      <dgm:prSet/>
      <dgm:spPr/>
      <dgm:t>
        <a:bodyPr/>
        <a:lstStyle/>
        <a:p>
          <a:endParaRPr lang="en-US"/>
        </a:p>
      </dgm:t>
    </dgm:pt>
    <dgm:pt modelId="{457FBB06-8C87-4770-B67F-41ADCA87CBA9}">
      <dgm:prSet phldrT="[Text]"/>
      <dgm:spPr/>
      <dgm:t>
        <a:bodyPr/>
        <a:lstStyle/>
        <a:p>
          <a:r>
            <a:rPr lang="en-US" dirty="0" smtClean="0"/>
            <a:t>International Governance</a:t>
          </a:r>
          <a:endParaRPr lang="en-US" dirty="0"/>
        </a:p>
      </dgm:t>
    </dgm:pt>
    <dgm:pt modelId="{9EE2BF79-C2E9-4AF1-9A3D-10B71C34079C}" type="parTrans" cxnId="{4DDEC7B0-DA57-47D2-955D-BAEFFB77AFBB}">
      <dgm:prSet/>
      <dgm:spPr/>
      <dgm:t>
        <a:bodyPr/>
        <a:lstStyle/>
        <a:p>
          <a:endParaRPr lang="en-US"/>
        </a:p>
      </dgm:t>
    </dgm:pt>
    <dgm:pt modelId="{A956FC74-88D9-47CC-A5A0-3F36ECDA43F6}" type="sibTrans" cxnId="{4DDEC7B0-DA57-47D2-955D-BAEFFB77AFBB}">
      <dgm:prSet/>
      <dgm:spPr/>
      <dgm:t>
        <a:bodyPr/>
        <a:lstStyle/>
        <a:p>
          <a:endParaRPr lang="en-US"/>
        </a:p>
      </dgm:t>
    </dgm:pt>
    <dgm:pt modelId="{0B4521DB-9393-4388-93CF-C2610DBDA038}">
      <dgm:prSet phldrT="[Text]"/>
      <dgm:spPr/>
      <dgm:t>
        <a:bodyPr/>
        <a:lstStyle/>
        <a:p>
          <a:r>
            <a:rPr lang="en-US" dirty="0" smtClean="0"/>
            <a:t>“Champions”</a:t>
          </a:r>
          <a:endParaRPr lang="en-US" dirty="0"/>
        </a:p>
      </dgm:t>
    </dgm:pt>
    <dgm:pt modelId="{4BB91CB7-0102-430F-AA21-AF70AA968BAC}" type="parTrans" cxnId="{3490D104-B412-420D-B61D-33BCDA149B12}">
      <dgm:prSet/>
      <dgm:spPr/>
      <dgm:t>
        <a:bodyPr/>
        <a:lstStyle/>
        <a:p>
          <a:endParaRPr lang="en-US"/>
        </a:p>
      </dgm:t>
    </dgm:pt>
    <dgm:pt modelId="{510CD1CE-18B9-4C89-8257-1B7E2219E662}" type="sibTrans" cxnId="{3490D104-B412-420D-B61D-33BCDA149B12}">
      <dgm:prSet/>
      <dgm:spPr/>
      <dgm:t>
        <a:bodyPr/>
        <a:lstStyle/>
        <a:p>
          <a:endParaRPr lang="en-US"/>
        </a:p>
      </dgm:t>
    </dgm:pt>
    <dgm:pt modelId="{962D52FA-C87D-4A9C-AE2B-398F9A4F2741}">
      <dgm:prSet phldrT="[Text]"/>
      <dgm:spPr/>
      <dgm:t>
        <a:bodyPr/>
        <a:lstStyle/>
        <a:p>
          <a:r>
            <a:rPr lang="en-US" dirty="0" smtClean="0"/>
            <a:t>Data sharing</a:t>
          </a:r>
          <a:endParaRPr lang="en-US" dirty="0"/>
        </a:p>
      </dgm:t>
    </dgm:pt>
    <dgm:pt modelId="{933B01BB-3804-425E-9329-9B829AEB3E77}" type="parTrans" cxnId="{92BCF99D-B280-4C67-B2BB-6F4770C62324}">
      <dgm:prSet/>
      <dgm:spPr/>
      <dgm:t>
        <a:bodyPr/>
        <a:lstStyle/>
        <a:p>
          <a:endParaRPr lang="en-US"/>
        </a:p>
      </dgm:t>
    </dgm:pt>
    <dgm:pt modelId="{0B7E72A9-38C8-480D-A40E-01B57DAC1DD4}" type="sibTrans" cxnId="{92BCF99D-B280-4C67-B2BB-6F4770C62324}">
      <dgm:prSet/>
      <dgm:spPr/>
      <dgm:t>
        <a:bodyPr/>
        <a:lstStyle/>
        <a:p>
          <a:endParaRPr lang="en-US"/>
        </a:p>
      </dgm:t>
    </dgm:pt>
    <dgm:pt modelId="{087F272B-6012-470D-ABCF-6A8C19B66AA6}">
      <dgm:prSet phldrT="[Text]"/>
      <dgm:spPr/>
      <dgm:t>
        <a:bodyPr/>
        <a:lstStyle/>
        <a:p>
          <a:r>
            <a:rPr lang="en-US" dirty="0" smtClean="0"/>
            <a:t>Partnerships and communities of practice</a:t>
          </a:r>
          <a:endParaRPr lang="en-US" dirty="0"/>
        </a:p>
      </dgm:t>
    </dgm:pt>
    <dgm:pt modelId="{8298DE25-FCBD-46AA-BBA6-75F74007FC11}" type="parTrans" cxnId="{48A67696-2E38-4D73-9F5E-E8C9C81E81A2}">
      <dgm:prSet/>
      <dgm:spPr/>
      <dgm:t>
        <a:bodyPr/>
        <a:lstStyle/>
        <a:p>
          <a:endParaRPr lang="en-US"/>
        </a:p>
      </dgm:t>
    </dgm:pt>
    <dgm:pt modelId="{62AE9161-F69C-4AC0-8546-24632168CBF2}" type="sibTrans" cxnId="{48A67696-2E38-4D73-9F5E-E8C9C81E81A2}">
      <dgm:prSet/>
      <dgm:spPr/>
      <dgm:t>
        <a:bodyPr/>
        <a:lstStyle/>
        <a:p>
          <a:endParaRPr lang="en-US"/>
        </a:p>
      </dgm:t>
    </dgm:pt>
    <dgm:pt modelId="{6EDA2A6D-BDA0-4C89-8400-B9B888E883D3}">
      <dgm:prSet phldrT="[Text]"/>
      <dgm:spPr/>
      <dgm:t>
        <a:bodyPr/>
        <a:lstStyle/>
        <a:p>
          <a:r>
            <a:rPr lang="en-US" dirty="0" smtClean="0"/>
            <a:t>Regional frameworks and roadmaps</a:t>
          </a:r>
          <a:endParaRPr lang="en-US" dirty="0"/>
        </a:p>
      </dgm:t>
    </dgm:pt>
    <dgm:pt modelId="{1002EA63-E7B9-49B8-BB3F-6C7EC61DF02F}" type="parTrans" cxnId="{3D57AA0A-8507-463C-97DB-1718EA7C2327}">
      <dgm:prSet/>
      <dgm:spPr/>
      <dgm:t>
        <a:bodyPr/>
        <a:lstStyle/>
        <a:p>
          <a:endParaRPr lang="en-US"/>
        </a:p>
      </dgm:t>
    </dgm:pt>
    <dgm:pt modelId="{0A210BAF-A014-47D7-8F84-16C55D952FCE}" type="sibTrans" cxnId="{3D57AA0A-8507-463C-97DB-1718EA7C2327}">
      <dgm:prSet/>
      <dgm:spPr/>
      <dgm:t>
        <a:bodyPr/>
        <a:lstStyle/>
        <a:p>
          <a:endParaRPr lang="en-US"/>
        </a:p>
      </dgm:t>
    </dgm:pt>
    <dgm:pt modelId="{0E1DA57E-5E72-409A-99BC-B43D262F4F73}" type="pres">
      <dgm:prSet presAssocID="{1DAAFA10-D271-4635-B2D4-08A6ABBCC6D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929AA6-1214-42EC-822F-B1BC777E0D92}" type="pres">
      <dgm:prSet presAssocID="{2628A1DF-A15A-4516-9024-DC98FA95123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E69CE0-A657-4BD2-AFAA-4BBCF44E1A2A}" type="pres">
      <dgm:prSet presAssocID="{2628A1DF-A15A-4516-9024-DC98FA951231}" presName="spNode" presStyleCnt="0"/>
      <dgm:spPr/>
    </dgm:pt>
    <dgm:pt modelId="{8456F584-21CE-4703-A148-B0D7E93260F3}" type="pres">
      <dgm:prSet presAssocID="{826B59D6-886F-4DC7-AAA8-25242FA08874}" presName="sibTrans" presStyleLbl="sibTrans1D1" presStyleIdx="0" presStyleCnt="6"/>
      <dgm:spPr/>
      <dgm:t>
        <a:bodyPr/>
        <a:lstStyle/>
        <a:p>
          <a:endParaRPr lang="en-US"/>
        </a:p>
      </dgm:t>
    </dgm:pt>
    <dgm:pt modelId="{8E627B73-1BE1-4916-9F48-FFE52F5A17B7}" type="pres">
      <dgm:prSet presAssocID="{457FBB06-8C87-4770-B67F-41ADCA87CBA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47DE24-8852-4D78-B6E2-3AEC82BA87B2}" type="pres">
      <dgm:prSet presAssocID="{457FBB06-8C87-4770-B67F-41ADCA87CBA9}" presName="spNode" presStyleCnt="0"/>
      <dgm:spPr/>
    </dgm:pt>
    <dgm:pt modelId="{1898529F-B162-4718-9878-1E49116FE7E6}" type="pres">
      <dgm:prSet presAssocID="{A956FC74-88D9-47CC-A5A0-3F36ECDA43F6}" presName="sibTrans" presStyleLbl="sibTrans1D1" presStyleIdx="1" presStyleCnt="6"/>
      <dgm:spPr/>
      <dgm:t>
        <a:bodyPr/>
        <a:lstStyle/>
        <a:p>
          <a:endParaRPr lang="en-US"/>
        </a:p>
      </dgm:t>
    </dgm:pt>
    <dgm:pt modelId="{0E44348A-BA13-4DBD-8105-1138391AC461}" type="pres">
      <dgm:prSet presAssocID="{0B4521DB-9393-4388-93CF-C2610DBDA03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5A6468-2ADF-48F6-A03A-812E1FDB4035}" type="pres">
      <dgm:prSet presAssocID="{0B4521DB-9393-4388-93CF-C2610DBDA038}" presName="spNode" presStyleCnt="0"/>
      <dgm:spPr/>
    </dgm:pt>
    <dgm:pt modelId="{69CF4879-3D79-4A78-8220-AF82F8EF1207}" type="pres">
      <dgm:prSet presAssocID="{510CD1CE-18B9-4C89-8257-1B7E2219E662}" presName="sibTrans" presStyleLbl="sibTrans1D1" presStyleIdx="2" presStyleCnt="6"/>
      <dgm:spPr/>
      <dgm:t>
        <a:bodyPr/>
        <a:lstStyle/>
        <a:p>
          <a:endParaRPr lang="en-US"/>
        </a:p>
      </dgm:t>
    </dgm:pt>
    <dgm:pt modelId="{4E0FF8D1-772B-4EB5-B45A-9B83D9D1BC22}" type="pres">
      <dgm:prSet presAssocID="{962D52FA-C87D-4A9C-AE2B-398F9A4F274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8186D9-64D6-438C-A9BC-C9FC4B80E459}" type="pres">
      <dgm:prSet presAssocID="{962D52FA-C87D-4A9C-AE2B-398F9A4F2741}" presName="spNode" presStyleCnt="0"/>
      <dgm:spPr/>
    </dgm:pt>
    <dgm:pt modelId="{B3CC91C6-3140-4C95-936F-1855BF46FE6E}" type="pres">
      <dgm:prSet presAssocID="{0B7E72A9-38C8-480D-A40E-01B57DAC1DD4}" presName="sibTrans" presStyleLbl="sibTrans1D1" presStyleIdx="3" presStyleCnt="6"/>
      <dgm:spPr/>
      <dgm:t>
        <a:bodyPr/>
        <a:lstStyle/>
        <a:p>
          <a:endParaRPr lang="en-US"/>
        </a:p>
      </dgm:t>
    </dgm:pt>
    <dgm:pt modelId="{55B91F1A-886E-41AA-992F-47EBC3781C08}" type="pres">
      <dgm:prSet presAssocID="{087F272B-6012-470D-ABCF-6A8C19B66AA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E17FC-0155-4540-B04F-358B94780A06}" type="pres">
      <dgm:prSet presAssocID="{087F272B-6012-470D-ABCF-6A8C19B66AA6}" presName="spNode" presStyleCnt="0"/>
      <dgm:spPr/>
    </dgm:pt>
    <dgm:pt modelId="{0F155DE6-3725-40AA-8F5B-769C18150740}" type="pres">
      <dgm:prSet presAssocID="{62AE9161-F69C-4AC0-8546-24632168CBF2}" presName="sibTrans" presStyleLbl="sibTrans1D1" presStyleIdx="4" presStyleCnt="6"/>
      <dgm:spPr/>
      <dgm:t>
        <a:bodyPr/>
        <a:lstStyle/>
        <a:p>
          <a:endParaRPr lang="en-US"/>
        </a:p>
      </dgm:t>
    </dgm:pt>
    <dgm:pt modelId="{F329EE78-6846-4932-8BCD-190A7770A61F}" type="pres">
      <dgm:prSet presAssocID="{6EDA2A6D-BDA0-4C89-8400-B9B888E883D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2122F5-B3EF-49E1-B910-720900177A9F}" type="pres">
      <dgm:prSet presAssocID="{6EDA2A6D-BDA0-4C89-8400-B9B888E883D3}" presName="spNode" presStyleCnt="0"/>
      <dgm:spPr/>
    </dgm:pt>
    <dgm:pt modelId="{20CD3DB1-EEF4-43D2-A1FE-6447F1B41147}" type="pres">
      <dgm:prSet presAssocID="{0A210BAF-A014-47D7-8F84-16C55D952FCE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EDC89F0B-E9B2-417D-81D0-7CC172A4A533}" type="presOf" srcId="{6EDA2A6D-BDA0-4C89-8400-B9B888E883D3}" destId="{F329EE78-6846-4932-8BCD-190A7770A61F}" srcOrd="0" destOrd="0" presId="urn:microsoft.com/office/officeart/2005/8/layout/cycle6"/>
    <dgm:cxn modelId="{48A67696-2E38-4D73-9F5E-E8C9C81E81A2}" srcId="{1DAAFA10-D271-4635-B2D4-08A6ABBCC6D1}" destId="{087F272B-6012-470D-ABCF-6A8C19B66AA6}" srcOrd="4" destOrd="0" parTransId="{8298DE25-FCBD-46AA-BBA6-75F74007FC11}" sibTransId="{62AE9161-F69C-4AC0-8546-24632168CBF2}"/>
    <dgm:cxn modelId="{BBA4E026-55D7-4AE8-8DC8-6A278FE626CF}" type="presOf" srcId="{087F272B-6012-470D-ABCF-6A8C19B66AA6}" destId="{55B91F1A-886E-41AA-992F-47EBC3781C08}" srcOrd="0" destOrd="0" presId="urn:microsoft.com/office/officeart/2005/8/layout/cycle6"/>
    <dgm:cxn modelId="{3D57AA0A-8507-463C-97DB-1718EA7C2327}" srcId="{1DAAFA10-D271-4635-B2D4-08A6ABBCC6D1}" destId="{6EDA2A6D-BDA0-4C89-8400-B9B888E883D3}" srcOrd="5" destOrd="0" parTransId="{1002EA63-E7B9-49B8-BB3F-6C7EC61DF02F}" sibTransId="{0A210BAF-A014-47D7-8F84-16C55D952FCE}"/>
    <dgm:cxn modelId="{D336DA9F-F0CC-485D-8A99-F3AB1B24C5A7}" type="presOf" srcId="{0A210BAF-A014-47D7-8F84-16C55D952FCE}" destId="{20CD3DB1-EEF4-43D2-A1FE-6447F1B41147}" srcOrd="0" destOrd="0" presId="urn:microsoft.com/office/officeart/2005/8/layout/cycle6"/>
    <dgm:cxn modelId="{3490D104-B412-420D-B61D-33BCDA149B12}" srcId="{1DAAFA10-D271-4635-B2D4-08A6ABBCC6D1}" destId="{0B4521DB-9393-4388-93CF-C2610DBDA038}" srcOrd="2" destOrd="0" parTransId="{4BB91CB7-0102-430F-AA21-AF70AA968BAC}" sibTransId="{510CD1CE-18B9-4C89-8257-1B7E2219E662}"/>
    <dgm:cxn modelId="{AAC6866E-15BD-4FA6-8E12-339DC6826878}" type="presOf" srcId="{457FBB06-8C87-4770-B67F-41ADCA87CBA9}" destId="{8E627B73-1BE1-4916-9F48-FFE52F5A17B7}" srcOrd="0" destOrd="0" presId="urn:microsoft.com/office/officeart/2005/8/layout/cycle6"/>
    <dgm:cxn modelId="{4DDEC7B0-DA57-47D2-955D-BAEFFB77AFBB}" srcId="{1DAAFA10-D271-4635-B2D4-08A6ABBCC6D1}" destId="{457FBB06-8C87-4770-B67F-41ADCA87CBA9}" srcOrd="1" destOrd="0" parTransId="{9EE2BF79-C2E9-4AF1-9A3D-10B71C34079C}" sibTransId="{A956FC74-88D9-47CC-A5A0-3F36ECDA43F6}"/>
    <dgm:cxn modelId="{E4919A7C-5200-4F50-AC6E-C2AF6BAC8E4D}" type="presOf" srcId="{62AE9161-F69C-4AC0-8546-24632168CBF2}" destId="{0F155DE6-3725-40AA-8F5B-769C18150740}" srcOrd="0" destOrd="0" presId="urn:microsoft.com/office/officeart/2005/8/layout/cycle6"/>
    <dgm:cxn modelId="{F25F32F9-906B-4B73-860E-F9269450F270}" srcId="{1DAAFA10-D271-4635-B2D4-08A6ABBCC6D1}" destId="{2628A1DF-A15A-4516-9024-DC98FA951231}" srcOrd="0" destOrd="0" parTransId="{6FFAE3B9-FDE6-40C9-AE96-634EA069D189}" sibTransId="{826B59D6-886F-4DC7-AAA8-25242FA08874}"/>
    <dgm:cxn modelId="{92BCF99D-B280-4C67-B2BB-6F4770C62324}" srcId="{1DAAFA10-D271-4635-B2D4-08A6ABBCC6D1}" destId="{962D52FA-C87D-4A9C-AE2B-398F9A4F2741}" srcOrd="3" destOrd="0" parTransId="{933B01BB-3804-425E-9329-9B829AEB3E77}" sibTransId="{0B7E72A9-38C8-480D-A40E-01B57DAC1DD4}"/>
    <dgm:cxn modelId="{B5A5EEF7-0BEA-4B52-86E8-830536CE16A4}" type="presOf" srcId="{1DAAFA10-D271-4635-B2D4-08A6ABBCC6D1}" destId="{0E1DA57E-5E72-409A-99BC-B43D262F4F73}" srcOrd="0" destOrd="0" presId="urn:microsoft.com/office/officeart/2005/8/layout/cycle6"/>
    <dgm:cxn modelId="{D253B53F-68C1-4325-9FBC-4930205E1707}" type="presOf" srcId="{A956FC74-88D9-47CC-A5A0-3F36ECDA43F6}" destId="{1898529F-B162-4718-9878-1E49116FE7E6}" srcOrd="0" destOrd="0" presId="urn:microsoft.com/office/officeart/2005/8/layout/cycle6"/>
    <dgm:cxn modelId="{B12E12DD-DC52-4867-BFAB-741F3D85AC94}" type="presOf" srcId="{826B59D6-886F-4DC7-AAA8-25242FA08874}" destId="{8456F584-21CE-4703-A148-B0D7E93260F3}" srcOrd="0" destOrd="0" presId="urn:microsoft.com/office/officeart/2005/8/layout/cycle6"/>
    <dgm:cxn modelId="{9726C047-4E90-4261-BF17-6EC9FC4571E0}" type="presOf" srcId="{0B4521DB-9393-4388-93CF-C2610DBDA038}" destId="{0E44348A-BA13-4DBD-8105-1138391AC461}" srcOrd="0" destOrd="0" presId="urn:microsoft.com/office/officeart/2005/8/layout/cycle6"/>
    <dgm:cxn modelId="{18EC7D1C-0778-43F5-A31C-872BB9B8B8A6}" type="presOf" srcId="{2628A1DF-A15A-4516-9024-DC98FA951231}" destId="{00929AA6-1214-42EC-822F-B1BC777E0D92}" srcOrd="0" destOrd="0" presId="urn:microsoft.com/office/officeart/2005/8/layout/cycle6"/>
    <dgm:cxn modelId="{5B620663-BEAF-49A6-A8E0-409C9FDD36F0}" type="presOf" srcId="{962D52FA-C87D-4A9C-AE2B-398F9A4F2741}" destId="{4E0FF8D1-772B-4EB5-B45A-9B83D9D1BC22}" srcOrd="0" destOrd="0" presId="urn:microsoft.com/office/officeart/2005/8/layout/cycle6"/>
    <dgm:cxn modelId="{A10414FB-754A-4322-90FF-F76274E7FEED}" type="presOf" srcId="{510CD1CE-18B9-4C89-8257-1B7E2219E662}" destId="{69CF4879-3D79-4A78-8220-AF82F8EF1207}" srcOrd="0" destOrd="0" presId="urn:microsoft.com/office/officeart/2005/8/layout/cycle6"/>
    <dgm:cxn modelId="{637BF1F6-09C9-4531-8491-81E11A9BE56F}" type="presOf" srcId="{0B7E72A9-38C8-480D-A40E-01B57DAC1DD4}" destId="{B3CC91C6-3140-4C95-936F-1855BF46FE6E}" srcOrd="0" destOrd="0" presId="urn:microsoft.com/office/officeart/2005/8/layout/cycle6"/>
    <dgm:cxn modelId="{DC9498B6-33EB-451B-B2DB-C6E8C9FB60EF}" type="presParOf" srcId="{0E1DA57E-5E72-409A-99BC-B43D262F4F73}" destId="{00929AA6-1214-42EC-822F-B1BC777E0D92}" srcOrd="0" destOrd="0" presId="urn:microsoft.com/office/officeart/2005/8/layout/cycle6"/>
    <dgm:cxn modelId="{19608AD6-E0BB-4170-BA39-97FAFA4EF684}" type="presParOf" srcId="{0E1DA57E-5E72-409A-99BC-B43D262F4F73}" destId="{4CE69CE0-A657-4BD2-AFAA-4BBCF44E1A2A}" srcOrd="1" destOrd="0" presId="urn:microsoft.com/office/officeart/2005/8/layout/cycle6"/>
    <dgm:cxn modelId="{C42F3246-232C-413D-A6E1-5C2CFF348DE0}" type="presParOf" srcId="{0E1DA57E-5E72-409A-99BC-B43D262F4F73}" destId="{8456F584-21CE-4703-A148-B0D7E93260F3}" srcOrd="2" destOrd="0" presId="urn:microsoft.com/office/officeart/2005/8/layout/cycle6"/>
    <dgm:cxn modelId="{4CE61214-4134-46B3-9E4D-377634B68628}" type="presParOf" srcId="{0E1DA57E-5E72-409A-99BC-B43D262F4F73}" destId="{8E627B73-1BE1-4916-9F48-FFE52F5A17B7}" srcOrd="3" destOrd="0" presId="urn:microsoft.com/office/officeart/2005/8/layout/cycle6"/>
    <dgm:cxn modelId="{82D29243-B39D-4EE3-B9F7-B214070FB414}" type="presParOf" srcId="{0E1DA57E-5E72-409A-99BC-B43D262F4F73}" destId="{C747DE24-8852-4D78-B6E2-3AEC82BA87B2}" srcOrd="4" destOrd="0" presId="urn:microsoft.com/office/officeart/2005/8/layout/cycle6"/>
    <dgm:cxn modelId="{CE8A101E-A43D-4918-9CC4-42664F8ED602}" type="presParOf" srcId="{0E1DA57E-5E72-409A-99BC-B43D262F4F73}" destId="{1898529F-B162-4718-9878-1E49116FE7E6}" srcOrd="5" destOrd="0" presId="urn:microsoft.com/office/officeart/2005/8/layout/cycle6"/>
    <dgm:cxn modelId="{2056AE60-660C-4717-9F06-3CE6052BC8C9}" type="presParOf" srcId="{0E1DA57E-5E72-409A-99BC-B43D262F4F73}" destId="{0E44348A-BA13-4DBD-8105-1138391AC461}" srcOrd="6" destOrd="0" presId="urn:microsoft.com/office/officeart/2005/8/layout/cycle6"/>
    <dgm:cxn modelId="{3CE9E52D-78C4-4489-849F-9BC8399EF242}" type="presParOf" srcId="{0E1DA57E-5E72-409A-99BC-B43D262F4F73}" destId="{6E5A6468-2ADF-48F6-A03A-812E1FDB4035}" srcOrd="7" destOrd="0" presId="urn:microsoft.com/office/officeart/2005/8/layout/cycle6"/>
    <dgm:cxn modelId="{AA46C128-0F1C-4E9C-BFBF-3733B6F9C5FC}" type="presParOf" srcId="{0E1DA57E-5E72-409A-99BC-B43D262F4F73}" destId="{69CF4879-3D79-4A78-8220-AF82F8EF1207}" srcOrd="8" destOrd="0" presId="urn:microsoft.com/office/officeart/2005/8/layout/cycle6"/>
    <dgm:cxn modelId="{1D27F59D-6C15-4A0E-A9E5-79F89C8ED269}" type="presParOf" srcId="{0E1DA57E-5E72-409A-99BC-B43D262F4F73}" destId="{4E0FF8D1-772B-4EB5-B45A-9B83D9D1BC22}" srcOrd="9" destOrd="0" presId="urn:microsoft.com/office/officeart/2005/8/layout/cycle6"/>
    <dgm:cxn modelId="{C7A7407C-3834-4F74-9B85-6EA0A97CCF48}" type="presParOf" srcId="{0E1DA57E-5E72-409A-99BC-B43D262F4F73}" destId="{D28186D9-64D6-438C-A9BC-C9FC4B80E459}" srcOrd="10" destOrd="0" presId="urn:microsoft.com/office/officeart/2005/8/layout/cycle6"/>
    <dgm:cxn modelId="{94EFABE5-E061-472F-B548-18DA8FD103F9}" type="presParOf" srcId="{0E1DA57E-5E72-409A-99BC-B43D262F4F73}" destId="{B3CC91C6-3140-4C95-936F-1855BF46FE6E}" srcOrd="11" destOrd="0" presId="urn:microsoft.com/office/officeart/2005/8/layout/cycle6"/>
    <dgm:cxn modelId="{E96273A3-FD47-47E4-A9DF-00378439D62B}" type="presParOf" srcId="{0E1DA57E-5E72-409A-99BC-B43D262F4F73}" destId="{55B91F1A-886E-41AA-992F-47EBC3781C08}" srcOrd="12" destOrd="0" presId="urn:microsoft.com/office/officeart/2005/8/layout/cycle6"/>
    <dgm:cxn modelId="{971C3446-9F75-41DF-83CE-8AAEB4DB76A7}" type="presParOf" srcId="{0E1DA57E-5E72-409A-99BC-B43D262F4F73}" destId="{1C4E17FC-0155-4540-B04F-358B94780A06}" srcOrd="13" destOrd="0" presId="urn:microsoft.com/office/officeart/2005/8/layout/cycle6"/>
    <dgm:cxn modelId="{F10727F1-C649-4934-B445-4E9D7FD097A4}" type="presParOf" srcId="{0E1DA57E-5E72-409A-99BC-B43D262F4F73}" destId="{0F155DE6-3725-40AA-8F5B-769C18150740}" srcOrd="14" destOrd="0" presId="urn:microsoft.com/office/officeart/2005/8/layout/cycle6"/>
    <dgm:cxn modelId="{7083212A-91EA-47E4-B960-C5B9F182925A}" type="presParOf" srcId="{0E1DA57E-5E72-409A-99BC-B43D262F4F73}" destId="{F329EE78-6846-4932-8BCD-190A7770A61F}" srcOrd="15" destOrd="0" presId="urn:microsoft.com/office/officeart/2005/8/layout/cycle6"/>
    <dgm:cxn modelId="{E4826BB0-C559-4726-82E2-BB24079B5FAC}" type="presParOf" srcId="{0E1DA57E-5E72-409A-99BC-B43D262F4F73}" destId="{562122F5-B3EF-49E1-B910-720900177A9F}" srcOrd="16" destOrd="0" presId="urn:microsoft.com/office/officeart/2005/8/layout/cycle6"/>
    <dgm:cxn modelId="{2CB75DB2-2801-4AD9-B8DD-E69A22DF409A}" type="presParOf" srcId="{0E1DA57E-5E72-409A-99BC-B43D262F4F73}" destId="{20CD3DB1-EEF4-43D2-A1FE-6447F1B41147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929AA6-1214-42EC-822F-B1BC777E0D92}">
      <dsp:nvSpPr>
        <dsp:cNvPr id="0" name=""/>
        <dsp:cNvSpPr/>
      </dsp:nvSpPr>
      <dsp:spPr>
        <a:xfrm>
          <a:off x="2501056" y="1965"/>
          <a:ext cx="1093886" cy="7110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Endorsement and support</a:t>
          </a:r>
          <a:endParaRPr lang="en-US" sz="1000" kern="1200" dirty="0"/>
        </a:p>
      </dsp:txBody>
      <dsp:txXfrm>
        <a:off x="2535765" y="36674"/>
        <a:ext cx="1024468" cy="641608"/>
      </dsp:txXfrm>
    </dsp:sp>
    <dsp:sp modelId="{8456F584-21CE-4703-A148-B0D7E93260F3}">
      <dsp:nvSpPr>
        <dsp:cNvPr id="0" name=""/>
        <dsp:cNvSpPr/>
      </dsp:nvSpPr>
      <dsp:spPr>
        <a:xfrm>
          <a:off x="1373478" y="357478"/>
          <a:ext cx="3349042" cy="3349042"/>
        </a:xfrm>
        <a:custGeom>
          <a:avLst/>
          <a:gdLst/>
          <a:ahLst/>
          <a:cxnLst/>
          <a:rect l="0" t="0" r="0" b="0"/>
          <a:pathLst>
            <a:path>
              <a:moveTo>
                <a:pt x="2228448" y="94272"/>
              </a:moveTo>
              <a:arcTo wR="1674521" hR="1674521" stAng="17359031" swAng="150041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27B73-1BE1-4916-9F48-FFE52F5A17B7}">
      <dsp:nvSpPr>
        <dsp:cNvPr id="0" name=""/>
        <dsp:cNvSpPr/>
      </dsp:nvSpPr>
      <dsp:spPr>
        <a:xfrm>
          <a:off x="3951234" y="839226"/>
          <a:ext cx="1093886" cy="7110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International Governance</a:t>
          </a:r>
          <a:endParaRPr lang="en-US" sz="1000" kern="1200" dirty="0"/>
        </a:p>
      </dsp:txBody>
      <dsp:txXfrm>
        <a:off x="3985943" y="873935"/>
        <a:ext cx="1024468" cy="641608"/>
      </dsp:txXfrm>
    </dsp:sp>
    <dsp:sp modelId="{1898529F-B162-4718-9878-1E49116FE7E6}">
      <dsp:nvSpPr>
        <dsp:cNvPr id="0" name=""/>
        <dsp:cNvSpPr/>
      </dsp:nvSpPr>
      <dsp:spPr>
        <a:xfrm>
          <a:off x="1373478" y="357478"/>
          <a:ext cx="3349042" cy="3349042"/>
        </a:xfrm>
        <a:custGeom>
          <a:avLst/>
          <a:gdLst/>
          <a:ahLst/>
          <a:cxnLst/>
          <a:rect l="0" t="0" r="0" b="0"/>
          <a:pathLst>
            <a:path>
              <a:moveTo>
                <a:pt x="3280993" y="1202009"/>
              </a:moveTo>
              <a:arcTo wR="1674521" hR="1674521" stAng="20616588" swAng="196682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44348A-BA13-4DBD-8105-1138391AC461}">
      <dsp:nvSpPr>
        <dsp:cNvPr id="0" name=""/>
        <dsp:cNvSpPr/>
      </dsp:nvSpPr>
      <dsp:spPr>
        <a:xfrm>
          <a:off x="3951234" y="2513747"/>
          <a:ext cx="1093886" cy="7110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“Champions”</a:t>
          </a:r>
          <a:endParaRPr lang="en-US" sz="1000" kern="1200" dirty="0"/>
        </a:p>
      </dsp:txBody>
      <dsp:txXfrm>
        <a:off x="3985943" y="2548456"/>
        <a:ext cx="1024468" cy="641608"/>
      </dsp:txXfrm>
    </dsp:sp>
    <dsp:sp modelId="{69CF4879-3D79-4A78-8220-AF82F8EF1207}">
      <dsp:nvSpPr>
        <dsp:cNvPr id="0" name=""/>
        <dsp:cNvSpPr/>
      </dsp:nvSpPr>
      <dsp:spPr>
        <a:xfrm>
          <a:off x="1373478" y="357478"/>
          <a:ext cx="3349042" cy="3349042"/>
        </a:xfrm>
        <a:custGeom>
          <a:avLst/>
          <a:gdLst/>
          <a:ahLst/>
          <a:cxnLst/>
          <a:rect l="0" t="0" r="0" b="0"/>
          <a:pathLst>
            <a:path>
              <a:moveTo>
                <a:pt x="2844534" y="2872473"/>
              </a:moveTo>
              <a:arcTo wR="1674521" hR="1674521" stAng="2740559" swAng="150041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0FF8D1-772B-4EB5-B45A-9B83D9D1BC22}">
      <dsp:nvSpPr>
        <dsp:cNvPr id="0" name=""/>
        <dsp:cNvSpPr/>
      </dsp:nvSpPr>
      <dsp:spPr>
        <a:xfrm>
          <a:off x="2501056" y="3351008"/>
          <a:ext cx="1093886" cy="7110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Data sharing</a:t>
          </a:r>
          <a:endParaRPr lang="en-US" sz="1000" kern="1200" dirty="0"/>
        </a:p>
      </dsp:txBody>
      <dsp:txXfrm>
        <a:off x="2535765" y="3385717"/>
        <a:ext cx="1024468" cy="641608"/>
      </dsp:txXfrm>
    </dsp:sp>
    <dsp:sp modelId="{B3CC91C6-3140-4C95-936F-1855BF46FE6E}">
      <dsp:nvSpPr>
        <dsp:cNvPr id="0" name=""/>
        <dsp:cNvSpPr/>
      </dsp:nvSpPr>
      <dsp:spPr>
        <a:xfrm>
          <a:off x="1373478" y="357478"/>
          <a:ext cx="3349042" cy="3349042"/>
        </a:xfrm>
        <a:custGeom>
          <a:avLst/>
          <a:gdLst/>
          <a:ahLst/>
          <a:cxnLst/>
          <a:rect l="0" t="0" r="0" b="0"/>
          <a:pathLst>
            <a:path>
              <a:moveTo>
                <a:pt x="1120593" y="3254769"/>
              </a:moveTo>
              <a:arcTo wR="1674521" hR="1674521" stAng="6559031" swAng="150041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B91F1A-886E-41AA-992F-47EBC3781C08}">
      <dsp:nvSpPr>
        <dsp:cNvPr id="0" name=""/>
        <dsp:cNvSpPr/>
      </dsp:nvSpPr>
      <dsp:spPr>
        <a:xfrm>
          <a:off x="1050878" y="2513747"/>
          <a:ext cx="1093886" cy="7110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Partnerships and communities of practice</a:t>
          </a:r>
          <a:endParaRPr lang="en-US" sz="1000" kern="1200" dirty="0"/>
        </a:p>
      </dsp:txBody>
      <dsp:txXfrm>
        <a:off x="1085587" y="2548456"/>
        <a:ext cx="1024468" cy="641608"/>
      </dsp:txXfrm>
    </dsp:sp>
    <dsp:sp modelId="{0F155DE6-3725-40AA-8F5B-769C18150740}">
      <dsp:nvSpPr>
        <dsp:cNvPr id="0" name=""/>
        <dsp:cNvSpPr/>
      </dsp:nvSpPr>
      <dsp:spPr>
        <a:xfrm>
          <a:off x="1373478" y="357478"/>
          <a:ext cx="3349042" cy="3349042"/>
        </a:xfrm>
        <a:custGeom>
          <a:avLst/>
          <a:gdLst/>
          <a:ahLst/>
          <a:cxnLst/>
          <a:rect l="0" t="0" r="0" b="0"/>
          <a:pathLst>
            <a:path>
              <a:moveTo>
                <a:pt x="68048" y="2147033"/>
              </a:moveTo>
              <a:arcTo wR="1674521" hR="1674521" stAng="9816588" swAng="196682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29EE78-6846-4932-8BCD-190A7770A61F}">
      <dsp:nvSpPr>
        <dsp:cNvPr id="0" name=""/>
        <dsp:cNvSpPr/>
      </dsp:nvSpPr>
      <dsp:spPr>
        <a:xfrm>
          <a:off x="1050878" y="839226"/>
          <a:ext cx="1093886" cy="7110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Regional frameworks and roadmaps</a:t>
          </a:r>
          <a:endParaRPr lang="en-US" sz="1000" kern="1200" dirty="0"/>
        </a:p>
      </dsp:txBody>
      <dsp:txXfrm>
        <a:off x="1085587" y="873935"/>
        <a:ext cx="1024468" cy="641608"/>
      </dsp:txXfrm>
    </dsp:sp>
    <dsp:sp modelId="{20CD3DB1-EEF4-43D2-A1FE-6447F1B41147}">
      <dsp:nvSpPr>
        <dsp:cNvPr id="0" name=""/>
        <dsp:cNvSpPr/>
      </dsp:nvSpPr>
      <dsp:spPr>
        <a:xfrm>
          <a:off x="1373478" y="357478"/>
          <a:ext cx="3349042" cy="3349042"/>
        </a:xfrm>
        <a:custGeom>
          <a:avLst/>
          <a:gdLst/>
          <a:ahLst/>
          <a:cxnLst/>
          <a:rect l="0" t="0" r="0" b="0"/>
          <a:pathLst>
            <a:path>
              <a:moveTo>
                <a:pt x="504507" y="476568"/>
              </a:moveTo>
              <a:arcTo wR="1674521" hR="1674521" stAng="13540559" swAng="150041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D02CA-E1B0-4216-8A6E-076928B00D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783082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20986-E581-437E-85FE-DC55CFEC0527}" type="datetimeFigureOut">
              <a:rPr lang="en-GB" smtClean="0"/>
              <a:t>01/12/2022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20725"/>
            <a:ext cx="57594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C295C-F86F-4CB9-A793-D441C12EC6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96824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720725"/>
            <a:ext cx="575945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7C295C-F86F-4CB9-A793-D441C12EC6B3}" type="slidenum">
              <a:rPr lang="en-GB" smtClean="0"/>
              <a:t>1</a:t>
            </a:fld>
            <a:endParaRPr lang="en-GB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619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876" y="-15874"/>
            <a:ext cx="9193213" cy="5750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-18876" y="1657367"/>
            <a:ext cx="9193213" cy="9001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 baseline="0">
                <a:solidFill>
                  <a:srgbClr val="004C8A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577580"/>
            <a:ext cx="2916238" cy="480053"/>
          </a:xfrm>
        </p:spPr>
        <p:txBody>
          <a:bodyPr/>
          <a:lstStyle>
            <a:lvl1pPr marL="0" indent="0">
              <a:buNone/>
              <a:defRPr sz="2000" b="1">
                <a:solidFill>
                  <a:srgbClr val="004C8A"/>
                </a:solidFill>
              </a:defRPr>
            </a:lvl1pPr>
          </a:lstStyle>
          <a:p>
            <a:pPr lvl="0"/>
            <a:r>
              <a:rPr lang="en-US" dirty="0"/>
              <a:t>Meeting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35406" y="3577581"/>
            <a:ext cx="2916238" cy="1080410"/>
          </a:xfrm>
        </p:spPr>
        <p:txBody>
          <a:bodyPr/>
          <a:lstStyle>
            <a:lvl1pPr marL="0" indent="0" algn="r">
              <a:buNone/>
              <a:defRPr sz="2000" b="1">
                <a:solidFill>
                  <a:srgbClr val="004C8A"/>
                </a:solidFill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-14938" y="4057633"/>
            <a:ext cx="2916238" cy="720080"/>
          </a:xfrm>
        </p:spPr>
        <p:txBody>
          <a:bodyPr/>
          <a:lstStyle>
            <a:lvl1pPr marL="0" indent="0">
              <a:buNone/>
              <a:defRPr sz="2000" b="0">
                <a:solidFill>
                  <a:srgbClr val="004C8A"/>
                </a:solidFill>
              </a:defRPr>
            </a:lvl1pPr>
          </a:lstStyle>
          <a:p>
            <a:pPr lvl="0"/>
            <a:r>
              <a:rPr lang="en-US" dirty="0"/>
              <a:t>Location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-19050" y="2557198"/>
            <a:ext cx="9193213" cy="480219"/>
          </a:xfrm>
        </p:spPr>
        <p:txBody>
          <a:bodyPr/>
          <a:lstStyle>
            <a:lvl1pPr marL="0" indent="0" algn="ctr">
              <a:buNone/>
              <a:defRPr>
                <a:solidFill>
                  <a:srgbClr val="008C7D"/>
                </a:solidFill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66"/>
          <a:stretch/>
        </p:blipFill>
        <p:spPr bwMode="auto">
          <a:xfrm>
            <a:off x="0" y="5080001"/>
            <a:ext cx="9144000" cy="636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193"/>
            <a:ext cx="8229600" cy="720080"/>
          </a:xfrm>
        </p:spPr>
        <p:txBody>
          <a:bodyPr>
            <a:normAutofit/>
          </a:bodyPr>
          <a:lstStyle>
            <a:lvl1pPr>
              <a:defRPr lang="en-CA" sz="3600" b="1" kern="1200" baseline="0" dirty="0">
                <a:solidFill>
                  <a:srgbClr val="004C8A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942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04"/>
          <a:stretch/>
        </p:blipFill>
        <p:spPr bwMode="auto">
          <a:xfrm>
            <a:off x="0" y="1516063"/>
            <a:ext cx="9144000" cy="4200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en-US" sz="3600" b="1" kern="1200" baseline="0" dirty="0">
                <a:solidFill>
                  <a:srgbClr val="004C8A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FontTx/>
              <a:buNone/>
              <a:defRPr lang="en-US" sz="2400" kern="1200" baseline="0" dirty="0" smtClean="0">
                <a:solidFill>
                  <a:srgbClr val="004C8A"/>
                </a:solidFill>
                <a:latin typeface="+mj-lt"/>
                <a:ea typeface="+mn-ea"/>
                <a:cs typeface="+mn-cs"/>
              </a:defRPr>
            </a:lvl1pPr>
            <a:lvl2pPr marL="742950" indent="-285750">
              <a:buFont typeface="Courier New" panose="02070309020205020404" pitchFamily="49" charset="0"/>
              <a:buChar char="o"/>
              <a:defRPr lang="en-US" sz="2000" kern="1200" baseline="0" dirty="0" smtClean="0">
                <a:solidFill>
                  <a:srgbClr val="008C7D"/>
                </a:solidFill>
                <a:latin typeface="+mj-lt"/>
                <a:ea typeface="+mn-ea"/>
                <a:cs typeface="+mn-cs"/>
              </a:defRPr>
            </a:lvl2pPr>
            <a:lvl3pPr marL="1200150" indent="-285750">
              <a:buFont typeface="Arial" panose="020B0604020202020204" pitchFamily="34" charset="0"/>
              <a:buChar char="•"/>
              <a:defRPr lang="en-US" sz="1800" kern="12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>
              <a:defRPr lang="en-US" sz="2400" kern="1200" baseline="0" dirty="0" smtClean="0">
                <a:solidFill>
                  <a:srgbClr val="004C8A"/>
                </a:solidFill>
                <a:latin typeface="+mj-lt"/>
                <a:ea typeface="+mn-ea"/>
                <a:cs typeface="+mn-cs"/>
              </a:defRPr>
            </a:lvl4pPr>
            <a:lvl5pPr>
              <a:defRPr lang="en-US" sz="2400" kern="1200" baseline="0" dirty="0">
                <a:solidFill>
                  <a:srgbClr val="004C8A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3F20-ABD5-4C17-B760-A753BFD9F890}" type="datetimeFigureOut">
              <a:rPr lang="en-CA" smtClean="0"/>
              <a:t>2022-12-01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EC2C-C00B-4AD1-9AA3-68E7B73BB49C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3"/>
            <a:ext cx="9144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73F20-ABD5-4C17-B760-A753BFD9F890}" type="datetimeFigureOut">
              <a:rPr lang="en-CA" smtClean="0"/>
              <a:t>2022-12-01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AEC2C-C00B-4AD1-9AA3-68E7B73BB49C}" type="slidenum">
              <a:rPr lang="en-CA" smtClean="0"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51520" y="3217540"/>
            <a:ext cx="5004048" cy="1268628"/>
          </a:xfrm>
        </p:spPr>
        <p:txBody>
          <a:bodyPr>
            <a:normAutofit/>
          </a:bodyPr>
          <a:lstStyle/>
          <a:p>
            <a:r>
              <a:rPr lang="en-US" b="0" dirty="0" smtClean="0">
                <a:solidFill>
                  <a:srgbClr val="008C7D"/>
                </a:solidFill>
              </a:rPr>
              <a:t>01 December 2022,</a:t>
            </a:r>
          </a:p>
          <a:p>
            <a:r>
              <a:rPr lang="en-US" b="0" dirty="0" err="1" smtClean="0">
                <a:solidFill>
                  <a:srgbClr val="008C7D"/>
                </a:solidFill>
              </a:rPr>
              <a:t>Noumea</a:t>
            </a:r>
            <a:r>
              <a:rPr lang="en-US" b="0" dirty="0" smtClean="0">
                <a:solidFill>
                  <a:srgbClr val="008C7D"/>
                </a:solidFill>
              </a:rPr>
              <a:t>, New Caledonia</a:t>
            </a:r>
          </a:p>
          <a:p>
            <a:r>
              <a:rPr lang="en-US" b="0" dirty="0" smtClean="0">
                <a:solidFill>
                  <a:srgbClr val="008C7D"/>
                </a:solidFill>
              </a:rPr>
              <a:t>Vani </a:t>
            </a:r>
            <a:r>
              <a:rPr lang="en-US" b="0" dirty="0" err="1" smtClean="0">
                <a:solidFill>
                  <a:srgbClr val="008C7D"/>
                </a:solidFill>
              </a:rPr>
              <a:t>Koroisamanunu</a:t>
            </a:r>
            <a:r>
              <a:rPr lang="en-US" b="0" dirty="0" smtClean="0">
                <a:solidFill>
                  <a:srgbClr val="008C7D"/>
                </a:solidFill>
              </a:rPr>
              <a:t> (SPREP</a:t>
            </a:r>
            <a:r>
              <a:rPr lang="en-US" b="0" dirty="0">
                <a:solidFill>
                  <a:srgbClr val="008C7D"/>
                </a:solidFill>
              </a:rPr>
              <a:t>)</a:t>
            </a:r>
            <a:endParaRPr lang="en-US" b="0" dirty="0" smtClean="0">
              <a:solidFill>
                <a:srgbClr val="008C7D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1520" y="1589162"/>
            <a:ext cx="8568952" cy="952500"/>
          </a:xfrm>
        </p:spPr>
        <p:txBody>
          <a:bodyPr>
            <a:noAutofit/>
          </a:bodyPr>
          <a:lstStyle/>
          <a:p>
            <a:pPr>
              <a:spcBef>
                <a:spcPct val="20000"/>
              </a:spcBef>
            </a:pPr>
            <a:r>
              <a:rPr lang="en-AU" sz="4000" dirty="0" smtClean="0">
                <a:solidFill>
                  <a:srgbClr val="004C8A"/>
                </a:solidFill>
                <a:ea typeface="+mn-ea"/>
                <a:cs typeface="+mn-cs"/>
              </a:rPr>
              <a:t>PIAG &lt;&gt; CEOS Duplex</a:t>
            </a:r>
            <a:endParaRPr lang="en-AU" sz="4000" b="1" dirty="0">
              <a:solidFill>
                <a:srgbClr val="004C8A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565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Details of these ‘keys’ (2/2)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510454" y="1273324"/>
            <a:ext cx="820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Ensure actions create measurable 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Ensure partnerships and pathways are credible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Development towards something clear and tangible like frameworks and a roadmap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Make sure the pathway is in the hands of PICTs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Collaborate and synthesise all thoughts and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Make sure no-one gets left behind.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Ensure that a way forward is balanced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5528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Key Outcomes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Continued support from the Pacific Community (SPC</a:t>
            </a:r>
            <a:r>
              <a:rPr lang="en-AU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Key role of Pacific Geospatial Survey Council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Agreement from Ministers to attend the GEO Ministerial Summit in 2023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Links will be facilitated with the Pacific Island Forum (PIF) to achieve wider regional endorsement.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72061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Views of the</a:t>
            </a:r>
            <a:r>
              <a:rPr lang="en-AU" dirty="0" smtClean="0"/>
              <a:t> </a:t>
            </a:r>
            <a:r>
              <a:rPr lang="en-AU" dirty="0" smtClean="0"/>
              <a:t>Pacific EO </a:t>
            </a:r>
            <a:r>
              <a:rPr lang="en-AU" dirty="0" smtClean="0"/>
              <a:t>Community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Outline:</a:t>
            </a:r>
          </a:p>
          <a:p>
            <a:pPr marL="457200" indent="-457200">
              <a:buAutoNum type="arabicParenR"/>
            </a:pPr>
            <a:r>
              <a:rPr lang="en-AU" dirty="0" smtClean="0"/>
              <a:t>Territory knowledge</a:t>
            </a:r>
          </a:p>
          <a:p>
            <a:pPr marL="457200" indent="-457200">
              <a:buAutoNum type="arabicParenR"/>
            </a:pPr>
            <a:r>
              <a:rPr lang="en-AU" dirty="0" smtClean="0"/>
              <a:t>Water resources</a:t>
            </a:r>
          </a:p>
          <a:p>
            <a:pPr marL="457200" indent="-457200">
              <a:buAutoNum type="arabicParenR"/>
            </a:pPr>
            <a:r>
              <a:rPr lang="en-AU" dirty="0" smtClean="0"/>
              <a:t>Wetlands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753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7220"/>
            <a:ext cx="9214553" cy="5200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274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6540" y="228864"/>
            <a:ext cx="9257080" cy="522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100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337220"/>
            <a:ext cx="8890015" cy="506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638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GEO TRACK OUTCOMES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441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Visioning: the way forward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1560" y="1181364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lang="en-US" sz="2400" kern="1200" baseline="0" dirty="0" smtClean="0">
                <a:solidFill>
                  <a:srgbClr val="004C8A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lang="en-US" sz="2000" kern="1200" baseline="0" dirty="0" smtClean="0">
                <a:solidFill>
                  <a:srgbClr val="008C7D"/>
                </a:solidFill>
                <a:latin typeface="+mj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sz="1800" kern="12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en-US" sz="2400" kern="1200" baseline="0" dirty="0" smtClean="0">
                <a:solidFill>
                  <a:srgbClr val="004C8A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en-US" sz="2400" kern="1200" baseline="0" dirty="0">
                <a:solidFill>
                  <a:srgbClr val="004C8A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n-AU" dirty="0"/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4380" y="1194848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lang="en-US" sz="2400" kern="1200" baseline="0" dirty="0" smtClean="0">
                <a:solidFill>
                  <a:srgbClr val="004C8A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lang="en-US" sz="2000" kern="1200" baseline="0" dirty="0" smtClean="0">
                <a:solidFill>
                  <a:srgbClr val="008C7D"/>
                </a:solidFill>
                <a:latin typeface="+mj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US" sz="1800" kern="12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en-US" sz="2400" kern="1200" baseline="0" dirty="0" smtClean="0">
                <a:solidFill>
                  <a:srgbClr val="004C8A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en-US" sz="2400" kern="1200" baseline="0" dirty="0">
                <a:solidFill>
                  <a:srgbClr val="004C8A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 smtClean="0"/>
              <a:t>As an advisory group, PIAG is a temporary body within GEO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AU" dirty="0" smtClean="0"/>
              <a:t>What should PIAG transition to and when?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AU" dirty="0" smtClean="0"/>
              <a:t>Where are we now, what needs to happen?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AU" dirty="0" smtClean="0"/>
              <a:t>How do we strengthen links with GEO activities / programs?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9734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856" y="193204"/>
            <a:ext cx="8229600" cy="9525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Some of the ‘keys’ that were outlined at today’s GEO Track</a:t>
            </a:r>
            <a:endParaRPr lang="en-AU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1215556"/>
              </p:ext>
            </p:extLst>
          </p:nvPr>
        </p:nvGraphicFramePr>
        <p:xfrm>
          <a:off x="1475656" y="14173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958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Details of these ‘keys’ (1/2)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439525" y="1345332"/>
            <a:ext cx="82089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Promote accountability and ensure return of investment from time and energy in projects and programmes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Ensure that the technical experts are in the room and remain engaged with decision making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Building and strengthening a community of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Build, support and encourage teams and teamwork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Ensure we have a sustainable pipeline of “champions” continuing to grow and develop generational capability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Keep “labs” at a local scale and do not isolate stakeholders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Ensure optimal change takes place.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Challenge efforts to ensure they take place in the most optimal way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404909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O template_2017 10 12">
  <a:themeElements>
    <a:clrScheme name="GEO1">
      <a:dk1>
        <a:srgbClr val="002060"/>
      </a:dk1>
      <a:lt1>
        <a:srgbClr val="FFFFFF"/>
      </a:lt1>
      <a:dk2>
        <a:srgbClr val="008C7D"/>
      </a:dk2>
      <a:lt2>
        <a:srgbClr val="808080"/>
      </a:lt2>
      <a:accent1>
        <a:srgbClr val="6EAAB4"/>
      </a:accent1>
      <a:accent2>
        <a:srgbClr val="008C7D"/>
      </a:accent2>
      <a:accent3>
        <a:srgbClr val="005FAA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58DB99C126D4E83DF8E9FDAAAA922" ma:contentTypeVersion="12" ma:contentTypeDescription="Create a new document." ma:contentTypeScope="" ma:versionID="964cc3b5ced13f3a101c790b774fa5ba">
  <xsd:schema xmlns:xsd="http://www.w3.org/2001/XMLSchema" xmlns:xs="http://www.w3.org/2001/XMLSchema" xmlns:p="http://schemas.microsoft.com/office/2006/metadata/properties" xmlns:ns3="5e1d2a85-93ad-48f3-b557-0ee610723215" xmlns:ns4="55094d77-c221-4f6e-b45a-e26c6425d68a" targetNamespace="http://schemas.microsoft.com/office/2006/metadata/properties" ma:root="true" ma:fieldsID="ec53bd7d589f8cfbed63632534723f7e" ns3:_="" ns4:_="">
    <xsd:import namespace="5e1d2a85-93ad-48f3-b557-0ee610723215"/>
    <xsd:import namespace="55094d77-c221-4f6e-b45a-e26c6425d6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d2a85-93ad-48f3-b557-0ee6107232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094d77-c221-4f6e-b45a-e26c6425d68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4E191A-8ACE-43E8-B2D1-25B6C93881B5}">
  <ds:schemaRefs>
    <ds:schemaRef ds:uri="http://schemas.microsoft.com/office/2006/documentManagement/types"/>
    <ds:schemaRef ds:uri="http://schemas.microsoft.com/office/infopath/2007/PartnerControls"/>
    <ds:schemaRef ds:uri="5e1d2a85-93ad-48f3-b557-0ee610723215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5094d77-c221-4f6e-b45a-e26c6425d68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FF368E9-BBED-47EB-ACB3-D9A5055DD0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E22BC5-0258-4D39-9309-A51902C23E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1d2a85-93ad-48f3-b557-0ee610723215"/>
    <ds:schemaRef ds:uri="55094d77-c221-4f6e-b45a-e26c6425d6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GEO template 2017</Template>
  <TotalTime>12359</TotalTime>
  <Words>324</Words>
  <Application>Microsoft Office PowerPoint</Application>
  <PresentationFormat>On-screen Show (16:10)</PresentationFormat>
  <Paragraphs>47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Courier New</vt:lpstr>
      <vt:lpstr>GEO template_2017 10 12</vt:lpstr>
      <vt:lpstr>PIAG &lt;&gt; CEOS Duplex</vt:lpstr>
      <vt:lpstr>Views of the Pacific EO Community </vt:lpstr>
      <vt:lpstr>PowerPoint Presentation</vt:lpstr>
      <vt:lpstr>PowerPoint Presentation</vt:lpstr>
      <vt:lpstr>PowerPoint Presentation</vt:lpstr>
      <vt:lpstr>GEO TRACK OUTCOMES</vt:lpstr>
      <vt:lpstr>Visioning: the way forward</vt:lpstr>
      <vt:lpstr>Some of the ‘keys’ that were outlined at today’s GEO Track</vt:lpstr>
      <vt:lpstr>Details of these ‘keys’ (1/2)</vt:lpstr>
      <vt:lpstr>Details of these ‘keys’ (2/2)</vt:lpstr>
      <vt:lpstr>Key Outcomes</vt:lpstr>
    </vt:vector>
  </TitlesOfParts>
  <Company>World Meteorological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Larlee</dc:creator>
  <cp:lastModifiedBy>Rachel Horwood</cp:lastModifiedBy>
  <cp:revision>271</cp:revision>
  <cp:lastPrinted>2019-08-30T10:04:22Z</cp:lastPrinted>
  <dcterms:created xsi:type="dcterms:W3CDTF">2018-02-20T08:45:20Z</dcterms:created>
  <dcterms:modified xsi:type="dcterms:W3CDTF">2022-12-01T06:51:50Z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0x0101006D058DB99C126D4E83DF8E9FDAAAA922</vt:lpwstr>
  </property>
</Properties>
</file>