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8.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2.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8.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Lst>
  <p:sldSz cy="6858000" cx="12192000"/>
  <p:notesSz cx="6858000" cy="9144000"/>
  <p:embeddedFontLst>
    <p:embeddedFont>
      <p:font typeface="Montserrat"/>
      <p:regular r:id="rId19"/>
      <p:bold r:id="rId20"/>
      <p:italic r:id="rId21"/>
      <p:boldItalic r:id="rId22"/>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83">
          <p15:clr>
            <a:srgbClr val="A4A3A4"/>
          </p15:clr>
        </p15:guide>
        <p15:guide id="2" pos="3840">
          <p15:clr>
            <a:srgbClr val="A4A3A4"/>
          </p15:clr>
        </p15:guide>
        <p15:guide id="3" pos="325">
          <p15:clr>
            <a:srgbClr val="A4A3A4"/>
          </p15:clr>
        </p15:guide>
        <p15:guide id="4" pos="211">
          <p15:clr>
            <a:srgbClr val="A4A3A4"/>
          </p15:clr>
        </p15:guide>
        <p15:guide id="5" pos="7469">
          <p15:clr>
            <a:srgbClr val="A4A3A4"/>
          </p15:clr>
        </p15:guide>
      </p15:sldGuideLst>
    </p:ext>
    <p:ext uri="GoogleSlidesCustomDataVersion2">
      <go:slidesCustomData xmlns:go="http://customooxmlschemas.google.com/" r:id="rId23" roundtripDataSignature="AMtx7miUGfWdpMDW0xAnR6+bNMX5aOzeig=="/>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83" orient="horz"/>
        <p:guide pos="3840"/>
        <p:guide pos="325"/>
        <p:guide pos="211"/>
        <p:guide pos="7469"/>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font" Target="fonts/Montserrat-bold.fntdata"/><Relationship Id="rId11" Type="http://schemas.openxmlformats.org/officeDocument/2006/relationships/slide" Target="slides/slide6.xml"/><Relationship Id="rId22" Type="http://schemas.openxmlformats.org/officeDocument/2006/relationships/font" Target="fonts/Montserrat-boldItalic.fntdata"/><Relationship Id="rId10" Type="http://schemas.openxmlformats.org/officeDocument/2006/relationships/slide" Target="slides/slide5.xml"/><Relationship Id="rId21" Type="http://schemas.openxmlformats.org/officeDocument/2006/relationships/font" Target="fonts/Montserrat-italic.fntdata"/><Relationship Id="rId13" Type="http://schemas.openxmlformats.org/officeDocument/2006/relationships/slide" Target="slides/slide8.xml"/><Relationship Id="rId12" Type="http://schemas.openxmlformats.org/officeDocument/2006/relationships/slide" Target="slides/slide7.xml"/><Relationship Id="rId23" Type="http://customschemas.google.com/relationships/presentationmetadata" Target="metadata"/><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5" Type="http://schemas.openxmlformats.org/officeDocument/2006/relationships/notesMaster" Target="notesMasters/notesMaster1.xml"/><Relationship Id="rId19" Type="http://schemas.openxmlformats.org/officeDocument/2006/relationships/font" Target="fonts/Montserrat-regular.fntdata"/><Relationship Id="rId6" Type="http://schemas.openxmlformats.org/officeDocument/2006/relationships/slide" Target="slides/slide1.xml"/><Relationship Id="rId18" Type="http://schemas.openxmlformats.org/officeDocument/2006/relationships/slide" Target="slides/slide13.xml"/><Relationship Id="rId7" Type="http://schemas.openxmlformats.org/officeDocument/2006/relationships/slide" Target="slides/slide2.xml"/><Relationship Id="rId8" Type="http://schemas.openxmlformats.org/officeDocument/2006/relationships/slide" Target="slides/slide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 name="Shape 62"/>
        <p:cNvGrpSpPr/>
        <p:nvPr/>
      </p:nvGrpSpPr>
      <p:grpSpPr>
        <a:xfrm>
          <a:off x="0" y="0"/>
          <a:ext cx="0" cy="0"/>
          <a:chOff x="0" y="0"/>
          <a:chExt cx="0" cy="0"/>
        </a:xfrm>
      </p:grpSpPr>
      <p:sp>
        <p:nvSpPr>
          <p:cNvPr id="63" name="Google Shape;63;p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64" name="Google Shape;64;p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7" name="Shape 137"/>
        <p:cNvGrpSpPr/>
        <p:nvPr/>
      </p:nvGrpSpPr>
      <p:grpSpPr>
        <a:xfrm>
          <a:off x="0" y="0"/>
          <a:ext cx="0" cy="0"/>
          <a:chOff x="0" y="0"/>
          <a:chExt cx="0" cy="0"/>
        </a:xfrm>
      </p:grpSpPr>
      <p:sp>
        <p:nvSpPr>
          <p:cNvPr id="138" name="Google Shape;138;p1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39" name="Google Shape;139;p1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3" name="Shape 143"/>
        <p:cNvGrpSpPr/>
        <p:nvPr/>
      </p:nvGrpSpPr>
      <p:grpSpPr>
        <a:xfrm>
          <a:off x="0" y="0"/>
          <a:ext cx="0" cy="0"/>
          <a:chOff x="0" y="0"/>
          <a:chExt cx="0" cy="0"/>
        </a:xfrm>
      </p:grpSpPr>
      <p:sp>
        <p:nvSpPr>
          <p:cNvPr id="144" name="Google Shape;144;p1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45" name="Google Shape;145;p1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9" name="Shape 159"/>
        <p:cNvGrpSpPr/>
        <p:nvPr/>
      </p:nvGrpSpPr>
      <p:grpSpPr>
        <a:xfrm>
          <a:off x="0" y="0"/>
          <a:ext cx="0" cy="0"/>
          <a:chOff x="0" y="0"/>
          <a:chExt cx="0" cy="0"/>
        </a:xfrm>
      </p:grpSpPr>
      <p:sp>
        <p:nvSpPr>
          <p:cNvPr id="160" name="Google Shape;160;p1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61" name="Google Shape;161;p1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8" name="Shape 168"/>
        <p:cNvGrpSpPr/>
        <p:nvPr/>
      </p:nvGrpSpPr>
      <p:grpSpPr>
        <a:xfrm>
          <a:off x="0" y="0"/>
          <a:ext cx="0" cy="0"/>
          <a:chOff x="0" y="0"/>
          <a:chExt cx="0" cy="0"/>
        </a:xfrm>
      </p:grpSpPr>
      <p:sp>
        <p:nvSpPr>
          <p:cNvPr id="169" name="Google Shape;169;p1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70" name="Google Shape;170;p1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158750" rtl="0" algn="l">
              <a:lnSpc>
                <a:spcPct val="100000"/>
              </a:lnSpc>
              <a:spcBef>
                <a:spcPts val="0"/>
              </a:spcBef>
              <a:spcAft>
                <a:spcPts val="0"/>
              </a:spcAft>
              <a:buSzPts val="1100"/>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 name="Shape 68"/>
        <p:cNvGrpSpPr/>
        <p:nvPr/>
      </p:nvGrpSpPr>
      <p:grpSpPr>
        <a:xfrm>
          <a:off x="0" y="0"/>
          <a:ext cx="0" cy="0"/>
          <a:chOff x="0" y="0"/>
          <a:chExt cx="0" cy="0"/>
        </a:xfrm>
      </p:grpSpPr>
      <p:sp>
        <p:nvSpPr>
          <p:cNvPr id="69" name="Google Shape;69;p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0" name="Google Shape;70;p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 name="Shape 75"/>
        <p:cNvGrpSpPr/>
        <p:nvPr/>
      </p:nvGrpSpPr>
      <p:grpSpPr>
        <a:xfrm>
          <a:off x="0" y="0"/>
          <a:ext cx="0" cy="0"/>
          <a:chOff x="0" y="0"/>
          <a:chExt cx="0" cy="0"/>
        </a:xfrm>
      </p:grpSpPr>
      <p:sp>
        <p:nvSpPr>
          <p:cNvPr id="76" name="Google Shape;76;p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7" name="Google Shape;77;p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158750" rtl="0" algn="l">
              <a:lnSpc>
                <a:spcPct val="100000"/>
              </a:lnSpc>
              <a:spcBef>
                <a:spcPts val="0"/>
              </a:spcBef>
              <a:spcAft>
                <a:spcPts val="0"/>
              </a:spcAft>
              <a:buSzPts val="1100"/>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 name="Shape 81"/>
        <p:cNvGrpSpPr/>
        <p:nvPr/>
      </p:nvGrpSpPr>
      <p:grpSpPr>
        <a:xfrm>
          <a:off x="0" y="0"/>
          <a:ext cx="0" cy="0"/>
          <a:chOff x="0" y="0"/>
          <a:chExt cx="0" cy="0"/>
        </a:xfrm>
      </p:grpSpPr>
      <p:sp>
        <p:nvSpPr>
          <p:cNvPr id="82" name="Google Shape;82;p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3" name="Google Shape;83;p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158750" rtl="0" algn="l">
              <a:lnSpc>
                <a:spcPct val="100000"/>
              </a:lnSpc>
              <a:spcBef>
                <a:spcPts val="0"/>
              </a:spcBef>
              <a:spcAft>
                <a:spcPts val="0"/>
              </a:spcAft>
              <a:buSzPts val="1100"/>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 name="Shape 87"/>
        <p:cNvGrpSpPr/>
        <p:nvPr/>
      </p:nvGrpSpPr>
      <p:grpSpPr>
        <a:xfrm>
          <a:off x="0" y="0"/>
          <a:ext cx="0" cy="0"/>
          <a:chOff x="0" y="0"/>
          <a:chExt cx="0" cy="0"/>
        </a:xfrm>
      </p:grpSpPr>
      <p:sp>
        <p:nvSpPr>
          <p:cNvPr id="88" name="Google Shape;88;p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9" name="Google Shape;89;p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158750" rtl="0" algn="l">
              <a:lnSpc>
                <a:spcPct val="100000"/>
              </a:lnSpc>
              <a:spcBef>
                <a:spcPts val="0"/>
              </a:spcBef>
              <a:spcAft>
                <a:spcPts val="0"/>
              </a:spcAft>
              <a:buSzPts val="1100"/>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 name="Shape 95"/>
        <p:cNvGrpSpPr/>
        <p:nvPr/>
      </p:nvGrpSpPr>
      <p:grpSpPr>
        <a:xfrm>
          <a:off x="0" y="0"/>
          <a:ext cx="0" cy="0"/>
          <a:chOff x="0" y="0"/>
          <a:chExt cx="0" cy="0"/>
        </a:xfrm>
      </p:grpSpPr>
      <p:sp>
        <p:nvSpPr>
          <p:cNvPr id="96" name="Google Shape;96;p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7" name="Google Shape;97;p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158750" rtl="0" algn="l">
              <a:lnSpc>
                <a:spcPct val="100000"/>
              </a:lnSpc>
              <a:spcBef>
                <a:spcPts val="0"/>
              </a:spcBef>
              <a:spcAft>
                <a:spcPts val="0"/>
              </a:spcAft>
              <a:buSzPts val="1100"/>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6" name="Shape 106"/>
        <p:cNvGrpSpPr/>
        <p:nvPr/>
      </p:nvGrpSpPr>
      <p:grpSpPr>
        <a:xfrm>
          <a:off x="0" y="0"/>
          <a:ext cx="0" cy="0"/>
          <a:chOff x="0" y="0"/>
          <a:chExt cx="0" cy="0"/>
        </a:xfrm>
      </p:grpSpPr>
      <p:sp>
        <p:nvSpPr>
          <p:cNvPr id="107" name="Google Shape;107;p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08" name="Google Shape;108;p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158750" rtl="0" algn="l">
              <a:lnSpc>
                <a:spcPct val="100000"/>
              </a:lnSpc>
              <a:spcBef>
                <a:spcPts val="0"/>
              </a:spcBef>
              <a:spcAft>
                <a:spcPts val="0"/>
              </a:spcAft>
              <a:buSzPts val="1100"/>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6" name="Shape 116"/>
        <p:cNvGrpSpPr/>
        <p:nvPr/>
      </p:nvGrpSpPr>
      <p:grpSpPr>
        <a:xfrm>
          <a:off x="0" y="0"/>
          <a:ext cx="0" cy="0"/>
          <a:chOff x="0" y="0"/>
          <a:chExt cx="0" cy="0"/>
        </a:xfrm>
      </p:grpSpPr>
      <p:sp>
        <p:nvSpPr>
          <p:cNvPr id="117" name="Google Shape;117;p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18" name="Google Shape;118;p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158750" rtl="0" algn="l">
              <a:lnSpc>
                <a:spcPct val="100000"/>
              </a:lnSpc>
              <a:spcBef>
                <a:spcPts val="0"/>
              </a:spcBef>
              <a:spcAft>
                <a:spcPts val="0"/>
              </a:spcAft>
              <a:buSzPts val="1100"/>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7" name="Shape 127"/>
        <p:cNvGrpSpPr/>
        <p:nvPr/>
      </p:nvGrpSpPr>
      <p:grpSpPr>
        <a:xfrm>
          <a:off x="0" y="0"/>
          <a:ext cx="0" cy="0"/>
          <a:chOff x="0" y="0"/>
          <a:chExt cx="0" cy="0"/>
        </a:xfrm>
      </p:grpSpPr>
      <p:sp>
        <p:nvSpPr>
          <p:cNvPr id="128" name="Google Shape;128;p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29" name="Google Shape;129;p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158750" rtl="0" algn="l">
              <a:lnSpc>
                <a:spcPct val="100000"/>
              </a:lnSpc>
              <a:spcBef>
                <a:spcPts val="0"/>
              </a:spcBef>
              <a:spcAft>
                <a:spcPts val="0"/>
              </a:spcAft>
              <a:buSzPts val="1100"/>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jpg"/><Relationship Id="rId3" Type="http://schemas.openxmlformats.org/officeDocument/2006/relationships/image" Target="../media/image1.jpg"/><Relationship Id="rId4" Type="http://schemas.openxmlformats.org/officeDocument/2006/relationships/image" Target="../media/image3.jpg"/><Relationship Id="rId5" Type="http://schemas.openxmlformats.org/officeDocument/2006/relationships/image" Target="../media/image2.png"/><Relationship Id="rId6" Type="http://schemas.openxmlformats.org/officeDocument/2006/relationships/image" Target="../media/image8.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 Id="rId3" Type="http://schemas.openxmlformats.org/officeDocument/2006/relationships/image" Target="../media/image7.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 Id="rId3" Type="http://schemas.openxmlformats.org/officeDocument/2006/relationships/image" Target="../media/image7.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 Id="rId3" Type="http://schemas.openxmlformats.org/officeDocument/2006/relationships/image" Target="../media/image7.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 Id="rId3" Type="http://schemas.openxmlformats.org/officeDocument/2006/relationships/image" Target="../media/image7.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Title Slide">
    <p:spTree>
      <p:nvGrpSpPr>
        <p:cNvPr id="11" name="Shape 11"/>
        <p:cNvGrpSpPr/>
        <p:nvPr/>
      </p:nvGrpSpPr>
      <p:grpSpPr>
        <a:xfrm>
          <a:off x="0" y="0"/>
          <a:ext cx="0" cy="0"/>
          <a:chOff x="0" y="0"/>
          <a:chExt cx="0" cy="0"/>
        </a:xfrm>
      </p:grpSpPr>
      <p:pic>
        <p:nvPicPr>
          <p:cNvPr id="12" name="Google Shape;12;p15"/>
          <p:cNvPicPr preferRelativeResize="0"/>
          <p:nvPr/>
        </p:nvPicPr>
        <p:blipFill rotWithShape="1">
          <a:blip r:embed="rId2">
            <a:alphaModFix/>
          </a:blip>
          <a:srcRect b="0" l="0" r="0" t="0"/>
          <a:stretch/>
        </p:blipFill>
        <p:spPr>
          <a:xfrm>
            <a:off x="3301750" y="2265730"/>
            <a:ext cx="8288157" cy="2756714"/>
          </a:xfrm>
          <a:prstGeom prst="rect">
            <a:avLst/>
          </a:prstGeom>
          <a:noFill/>
          <a:ln>
            <a:noFill/>
          </a:ln>
        </p:spPr>
      </p:pic>
      <p:pic>
        <p:nvPicPr>
          <p:cNvPr id="13" name="Google Shape;13;p15"/>
          <p:cNvPicPr preferRelativeResize="0"/>
          <p:nvPr/>
        </p:nvPicPr>
        <p:blipFill rotWithShape="1">
          <a:blip r:embed="rId3">
            <a:alphaModFix/>
          </a:blip>
          <a:srcRect b="-113" l="0" r="0" t="0"/>
          <a:stretch/>
        </p:blipFill>
        <p:spPr>
          <a:xfrm flipH="1" rot="10800000">
            <a:off x="2824280" y="4824248"/>
            <a:ext cx="5391556" cy="2038097"/>
          </a:xfrm>
          <a:prstGeom prst="rect">
            <a:avLst/>
          </a:prstGeom>
          <a:noFill/>
          <a:ln>
            <a:noFill/>
          </a:ln>
        </p:spPr>
      </p:pic>
      <p:pic>
        <p:nvPicPr>
          <p:cNvPr descr="A picture containing nature&#10;&#10;Description automatically generated" id="14" name="Google Shape;14;p15"/>
          <p:cNvPicPr preferRelativeResize="0"/>
          <p:nvPr/>
        </p:nvPicPr>
        <p:blipFill rotWithShape="1">
          <a:blip r:embed="rId4">
            <a:alphaModFix/>
          </a:blip>
          <a:srcRect b="0" l="0" r="0" t="0"/>
          <a:stretch/>
        </p:blipFill>
        <p:spPr>
          <a:xfrm>
            <a:off x="8477344" y="-1"/>
            <a:ext cx="3714656" cy="2686815"/>
          </a:xfrm>
          <a:prstGeom prst="rect">
            <a:avLst/>
          </a:prstGeom>
          <a:noFill/>
          <a:ln>
            <a:noFill/>
          </a:ln>
        </p:spPr>
      </p:pic>
      <p:sp>
        <p:nvSpPr>
          <p:cNvPr id="15" name="Google Shape;15;p15"/>
          <p:cNvSpPr/>
          <p:nvPr/>
        </p:nvSpPr>
        <p:spPr>
          <a:xfrm flipH="1">
            <a:off x="5456394" y="1968439"/>
            <a:ext cx="6751471" cy="4901119"/>
          </a:xfrm>
          <a:custGeom>
            <a:rect b="b" l="l" r="r" t="t"/>
            <a:pathLst>
              <a:path extrusionOk="0" h="4901119" w="6751471">
                <a:moveTo>
                  <a:pt x="0" y="4901119"/>
                </a:moveTo>
                <a:cubicBezTo>
                  <a:pt x="794" y="3261063"/>
                  <a:pt x="1588" y="1640056"/>
                  <a:pt x="2382" y="0"/>
                </a:cubicBezTo>
                <a:lnTo>
                  <a:pt x="6751471" y="4901119"/>
                </a:lnTo>
                <a:lnTo>
                  <a:pt x="0" y="4901119"/>
                </a:lnTo>
                <a:close/>
              </a:path>
            </a:pathLst>
          </a:custGeom>
          <a:solidFill>
            <a:schemeClr val="accent4"/>
          </a:solidFill>
          <a:ln>
            <a:noFill/>
          </a:ln>
          <a:effectLst>
            <a:outerShdw blurRad="50800" rotWithShape="0" algn="br" dir="135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6" name="Google Shape;16;p15"/>
          <p:cNvSpPr/>
          <p:nvPr/>
        </p:nvSpPr>
        <p:spPr>
          <a:xfrm flipH="1">
            <a:off x="-4784" y="-14542"/>
            <a:ext cx="12199164" cy="6874921"/>
          </a:xfrm>
          <a:custGeom>
            <a:rect b="b" l="l" r="r" t="t"/>
            <a:pathLst>
              <a:path extrusionOk="0" h="6836301" w="14761910">
                <a:moveTo>
                  <a:pt x="11356917" y="6833935"/>
                </a:moveTo>
                <a:lnTo>
                  <a:pt x="0" y="12611"/>
                </a:lnTo>
                <a:lnTo>
                  <a:pt x="14761631" y="0"/>
                </a:lnTo>
                <a:cubicBezTo>
                  <a:pt x="14763636" y="1138989"/>
                  <a:pt x="14754117" y="2277978"/>
                  <a:pt x="14756122" y="3416967"/>
                </a:cubicBezTo>
                <a:cubicBezTo>
                  <a:pt x="14754955" y="4555956"/>
                  <a:pt x="14759552" y="5697312"/>
                  <a:pt x="14758385" y="6836301"/>
                </a:cubicBezTo>
                <a:lnTo>
                  <a:pt x="11356917" y="6833935"/>
                </a:lnTo>
                <a:close/>
              </a:path>
            </a:pathLst>
          </a:custGeom>
          <a:solidFill>
            <a:schemeClr val="accent1"/>
          </a:solidFill>
          <a:ln>
            <a:noFill/>
          </a:ln>
          <a:effectLst>
            <a:outerShdw blurRad="50800" rotWithShape="0" algn="t" dir="27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pic>
        <p:nvPicPr>
          <p:cNvPr id="17" name="Google Shape;17;p15"/>
          <p:cNvPicPr preferRelativeResize="0"/>
          <p:nvPr/>
        </p:nvPicPr>
        <p:blipFill rotWithShape="1">
          <a:blip r:embed="rId5">
            <a:alphaModFix/>
          </a:blip>
          <a:srcRect b="0" l="0" r="0" t="0"/>
          <a:stretch/>
        </p:blipFill>
        <p:spPr>
          <a:xfrm>
            <a:off x="138431" y="5311498"/>
            <a:ext cx="2738896" cy="1508514"/>
          </a:xfrm>
          <a:prstGeom prst="rect">
            <a:avLst/>
          </a:prstGeom>
          <a:noFill/>
          <a:ln>
            <a:noFill/>
          </a:ln>
          <a:effectLst>
            <a:outerShdw blurRad="50800" rotWithShape="0" algn="tl" dir="2700000" dist="38100">
              <a:srgbClr val="000000">
                <a:alpha val="40000"/>
              </a:srgbClr>
            </a:outerShdw>
          </a:effectLst>
        </p:spPr>
      </p:pic>
      <p:pic>
        <p:nvPicPr>
          <p:cNvPr id="18" name="Google Shape;18;p15"/>
          <p:cNvPicPr preferRelativeResize="0"/>
          <p:nvPr/>
        </p:nvPicPr>
        <p:blipFill rotWithShape="1">
          <a:blip r:embed="rId6">
            <a:alphaModFix amt="34000"/>
          </a:blip>
          <a:srcRect b="-8773" l="32582" r="8554" t="2399"/>
          <a:stretch/>
        </p:blipFill>
        <p:spPr>
          <a:xfrm rot="5400000">
            <a:off x="5734286" y="-1016167"/>
            <a:ext cx="5455273" cy="7480884"/>
          </a:xfrm>
          <a:prstGeom prst="rtTriangle">
            <a:avLst/>
          </a:prstGeom>
          <a:noFill/>
          <a:ln>
            <a:noFill/>
          </a:ln>
        </p:spPr>
      </p:pic>
      <p:pic>
        <p:nvPicPr>
          <p:cNvPr id="19" name="Google Shape;19;p15"/>
          <p:cNvPicPr preferRelativeResize="0"/>
          <p:nvPr/>
        </p:nvPicPr>
        <p:blipFill rotWithShape="1">
          <a:blip r:embed="rId6">
            <a:alphaModFix amt="34000"/>
          </a:blip>
          <a:srcRect b="672" l="54016" r="11355" t="36081"/>
          <a:stretch/>
        </p:blipFill>
        <p:spPr>
          <a:xfrm rot="-5400000">
            <a:off x="5792642" y="4819952"/>
            <a:ext cx="1719709" cy="2366806"/>
          </a:xfrm>
          <a:prstGeom prst="rtTriangle">
            <a:avLst/>
          </a:prstGeom>
          <a:noFill/>
          <a:ln>
            <a:noFill/>
          </a:ln>
        </p:spPr>
      </p:pic>
      <p:sp>
        <p:nvSpPr>
          <p:cNvPr id="20" name="Google Shape;20;p15"/>
          <p:cNvSpPr txBox="1"/>
          <p:nvPr>
            <p:ph type="title"/>
          </p:nvPr>
        </p:nvSpPr>
        <p:spPr>
          <a:xfrm>
            <a:off x="176047" y="175938"/>
            <a:ext cx="6157185" cy="3972645"/>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0"/>
              </a:spcBef>
              <a:spcAft>
                <a:spcPts val="0"/>
              </a:spcAft>
              <a:buClr>
                <a:schemeClr val="lt1"/>
              </a:buClr>
              <a:buSzPts val="8000"/>
              <a:buFont typeface="Montserrat"/>
              <a:buNone/>
              <a:defRPr b="0" i="0" sz="8000" u="none" cap="none" strike="noStrike">
                <a:solidFill>
                  <a:schemeClr val="lt1"/>
                </a:solidFill>
                <a:latin typeface="Montserrat"/>
                <a:ea typeface="Montserrat"/>
                <a:cs typeface="Montserrat"/>
                <a:sym typeface="Montserrat"/>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p:cSld name="Title and Content">
    <p:spTree>
      <p:nvGrpSpPr>
        <p:cNvPr id="21" name="Shape 21"/>
        <p:cNvGrpSpPr/>
        <p:nvPr/>
      </p:nvGrpSpPr>
      <p:grpSpPr>
        <a:xfrm>
          <a:off x="0" y="0"/>
          <a:ext cx="0" cy="0"/>
          <a:chOff x="0" y="0"/>
          <a:chExt cx="0" cy="0"/>
        </a:xfrm>
      </p:grpSpPr>
      <p:sp>
        <p:nvSpPr>
          <p:cNvPr id="22" name="Google Shape;22;p16"/>
          <p:cNvSpPr/>
          <p:nvPr/>
        </p:nvSpPr>
        <p:spPr>
          <a:xfrm>
            <a:off x="0" y="1"/>
            <a:ext cx="12192000" cy="1037492"/>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pic>
        <p:nvPicPr>
          <p:cNvPr id="23" name="Google Shape;23;p16"/>
          <p:cNvPicPr preferRelativeResize="0"/>
          <p:nvPr/>
        </p:nvPicPr>
        <p:blipFill rotWithShape="1">
          <a:blip r:embed="rId2">
            <a:alphaModFix amt="34000"/>
          </a:blip>
          <a:srcRect b="35419" l="51339" r="-2839" t="39269"/>
          <a:stretch/>
        </p:blipFill>
        <p:spPr>
          <a:xfrm flipH="1">
            <a:off x="9304422" y="0"/>
            <a:ext cx="2887578" cy="1037492"/>
          </a:xfrm>
          <a:prstGeom prst="rect">
            <a:avLst/>
          </a:prstGeom>
          <a:noFill/>
          <a:ln>
            <a:noFill/>
          </a:ln>
        </p:spPr>
      </p:pic>
      <p:pic>
        <p:nvPicPr>
          <p:cNvPr id="24" name="Google Shape;24;p16"/>
          <p:cNvPicPr preferRelativeResize="0"/>
          <p:nvPr/>
        </p:nvPicPr>
        <p:blipFill rotWithShape="1">
          <a:blip r:embed="rId3">
            <a:alphaModFix/>
          </a:blip>
          <a:srcRect b="0" l="0" r="0" t="0"/>
          <a:stretch/>
        </p:blipFill>
        <p:spPr>
          <a:xfrm>
            <a:off x="9791700" y="111656"/>
            <a:ext cx="2027900" cy="803439"/>
          </a:xfrm>
          <a:prstGeom prst="rect">
            <a:avLst/>
          </a:prstGeom>
          <a:noFill/>
          <a:ln>
            <a:noFill/>
          </a:ln>
          <a:effectLst>
            <a:outerShdw blurRad="50800" rotWithShape="0" algn="tl" dir="2700000" dist="38100">
              <a:srgbClr val="000000">
                <a:alpha val="40000"/>
              </a:srgbClr>
            </a:outerShdw>
          </a:effectLst>
        </p:spPr>
      </p:pic>
      <p:sp>
        <p:nvSpPr>
          <p:cNvPr id="25" name="Google Shape;25;p16"/>
          <p:cNvSpPr/>
          <p:nvPr/>
        </p:nvSpPr>
        <p:spPr>
          <a:xfrm>
            <a:off x="-1778" y="6574604"/>
            <a:ext cx="12193777" cy="283396"/>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sp>
        <p:nvSpPr>
          <p:cNvPr id="26" name="Google Shape;26;p16"/>
          <p:cNvSpPr/>
          <p:nvPr/>
        </p:nvSpPr>
        <p:spPr>
          <a:xfrm flipH="1" rot="10800000">
            <a:off x="-4504" y="6540436"/>
            <a:ext cx="12196504" cy="59527"/>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sp>
        <p:nvSpPr>
          <p:cNvPr id="27" name="Google Shape;27;p16"/>
          <p:cNvSpPr txBox="1"/>
          <p:nvPr/>
        </p:nvSpPr>
        <p:spPr>
          <a:xfrm>
            <a:off x="10265664" y="6574604"/>
            <a:ext cx="1925447" cy="307777"/>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1400"/>
              <a:buFont typeface="Arial"/>
              <a:buNone/>
            </a:pPr>
            <a:r>
              <a:rPr b="1" i="0" lang="en-US" sz="1400" u="none" cap="none" strike="noStrike">
                <a:solidFill>
                  <a:schemeClr val="accent1"/>
                </a:solidFill>
                <a:latin typeface="Montserrat"/>
                <a:ea typeface="Montserrat"/>
                <a:cs typeface="Montserrat"/>
                <a:sym typeface="Montserrat"/>
              </a:rPr>
              <a:t>Slide </a:t>
            </a:r>
            <a:fld id="{00000000-1234-1234-1234-123412341234}" type="slidenum">
              <a:rPr b="1" i="0" lang="en-US" sz="1400" u="none" cap="none" strike="noStrike">
                <a:solidFill>
                  <a:schemeClr val="accent1"/>
                </a:solidFill>
                <a:latin typeface="Montserrat"/>
                <a:ea typeface="Montserrat"/>
                <a:cs typeface="Montserrat"/>
                <a:sym typeface="Montserrat"/>
              </a:rPr>
              <a:t>‹#›</a:t>
            </a:fld>
            <a:endParaRPr b="1" i="0" sz="1400" u="none" cap="none" strike="noStrike">
              <a:solidFill>
                <a:schemeClr val="accent1"/>
              </a:solidFill>
              <a:latin typeface="Montserrat"/>
              <a:ea typeface="Montserrat"/>
              <a:cs typeface="Montserrat"/>
              <a:sym typeface="Montserrat"/>
            </a:endParaRPr>
          </a:p>
        </p:txBody>
      </p:sp>
      <p:sp>
        <p:nvSpPr>
          <p:cNvPr id="28" name="Google Shape;28;p16"/>
          <p:cNvSpPr txBox="1"/>
          <p:nvPr/>
        </p:nvSpPr>
        <p:spPr>
          <a:xfrm>
            <a:off x="-24375" y="6562800"/>
            <a:ext cx="5875200" cy="3078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1" i="0" lang="en-US" sz="1400" u="none" cap="none" strike="noStrike">
                <a:solidFill>
                  <a:schemeClr val="accent1"/>
                </a:solidFill>
                <a:latin typeface="Montserrat"/>
                <a:ea typeface="Montserrat"/>
                <a:cs typeface="Montserrat"/>
                <a:sym typeface="Montserrat"/>
              </a:rPr>
              <a:t>38th CEOS Plenary, 23 - 24 October, 2024</a:t>
            </a:r>
            <a:endParaRPr b="1" i="0" sz="1400" u="none" cap="none" strike="noStrike">
              <a:solidFill>
                <a:schemeClr val="accent1"/>
              </a:solidFill>
              <a:latin typeface="Montserrat"/>
              <a:ea typeface="Montserrat"/>
              <a:cs typeface="Montserrat"/>
              <a:sym typeface="Montserrat"/>
            </a:endParaRPr>
          </a:p>
        </p:txBody>
      </p:sp>
      <p:sp>
        <p:nvSpPr>
          <p:cNvPr id="29" name="Google Shape;29;p16"/>
          <p:cNvSpPr txBox="1"/>
          <p:nvPr>
            <p:ph idx="1" type="body"/>
          </p:nvPr>
        </p:nvSpPr>
        <p:spPr>
          <a:xfrm>
            <a:off x="324233" y="1558533"/>
            <a:ext cx="11495400" cy="4662900"/>
          </a:xfrm>
          <a:prstGeom prst="rect">
            <a:avLst/>
          </a:prstGeom>
          <a:noFill/>
          <a:ln>
            <a:noFill/>
          </a:ln>
        </p:spPr>
        <p:txBody>
          <a:bodyPr anchorCtr="0" anchor="t" bIns="45700" lIns="91425" spcFirstLastPara="1" rIns="91425" wrap="square" tIns="45700">
            <a:noAutofit/>
          </a:bodyPr>
          <a:lstStyle>
            <a:lvl1pPr indent="-406400" lvl="0" marL="457200" marR="0" rtl="0" algn="l">
              <a:lnSpc>
                <a:spcPct val="115000"/>
              </a:lnSpc>
              <a:spcBef>
                <a:spcPts val="1000"/>
              </a:spcBef>
              <a:spcAft>
                <a:spcPts val="0"/>
              </a:spcAft>
              <a:buClr>
                <a:schemeClr val="dk1"/>
              </a:buClr>
              <a:buSzPts val="2800"/>
              <a:buFont typeface="Montserrat"/>
              <a:buChar char="❖"/>
              <a:defRPr b="0" i="0" sz="2800" u="none" cap="none" strike="noStrike">
                <a:solidFill>
                  <a:schemeClr val="dk1"/>
                </a:solidFill>
                <a:latin typeface="Montserrat"/>
                <a:ea typeface="Montserrat"/>
                <a:cs typeface="Montserrat"/>
                <a:sym typeface="Montserrat"/>
              </a:defRPr>
            </a:lvl1pPr>
            <a:lvl2pPr indent="-381000" lvl="1" marL="914400" marR="0" rtl="0" algn="l">
              <a:lnSpc>
                <a:spcPct val="115000"/>
              </a:lnSpc>
              <a:spcBef>
                <a:spcPts val="500"/>
              </a:spcBef>
              <a:spcAft>
                <a:spcPts val="0"/>
              </a:spcAft>
              <a:buClr>
                <a:schemeClr val="dk1"/>
              </a:buClr>
              <a:buSzPts val="2400"/>
              <a:buFont typeface="Montserrat"/>
              <a:buChar char="▪"/>
              <a:defRPr b="0" i="0" sz="2400" u="none" cap="none" strike="noStrike">
                <a:solidFill>
                  <a:schemeClr val="dk1"/>
                </a:solidFill>
                <a:latin typeface="Montserrat"/>
                <a:ea typeface="Montserrat"/>
                <a:cs typeface="Montserrat"/>
                <a:sym typeface="Montserrat"/>
              </a:defRPr>
            </a:lvl2pPr>
            <a:lvl3pPr indent="-355600" lvl="2" marL="1371600" marR="0" rtl="0" algn="l">
              <a:lnSpc>
                <a:spcPct val="115000"/>
              </a:lnSpc>
              <a:spcBef>
                <a:spcPts val="500"/>
              </a:spcBef>
              <a:spcAft>
                <a:spcPts val="0"/>
              </a:spcAft>
              <a:buClr>
                <a:schemeClr val="dk1"/>
              </a:buClr>
              <a:buSzPts val="2000"/>
              <a:buFont typeface="Montserrat"/>
              <a:buChar char="o"/>
              <a:defRPr b="0" i="0" sz="2000" u="none" cap="none" strike="noStrike">
                <a:solidFill>
                  <a:schemeClr val="dk1"/>
                </a:solidFill>
                <a:latin typeface="Montserrat"/>
                <a:ea typeface="Montserrat"/>
                <a:cs typeface="Montserrat"/>
                <a:sym typeface="Montserrat"/>
              </a:defRPr>
            </a:lvl3pPr>
            <a:lvl4pPr indent="-342900" lvl="3" marL="1828800" marR="0" rtl="0" algn="l">
              <a:lnSpc>
                <a:spcPct val="115000"/>
              </a:lnSpc>
              <a:spcBef>
                <a:spcPts val="500"/>
              </a:spcBef>
              <a:spcAft>
                <a:spcPts val="0"/>
              </a:spcAft>
              <a:buClr>
                <a:schemeClr val="dk1"/>
              </a:buClr>
              <a:buSzPts val="1800"/>
              <a:buFont typeface="Montserrat"/>
              <a:buChar char="•"/>
              <a:defRPr b="0" i="0" sz="1800" u="none" cap="none" strike="noStrike">
                <a:solidFill>
                  <a:schemeClr val="dk1"/>
                </a:solidFill>
                <a:latin typeface="Montserrat"/>
                <a:ea typeface="Montserrat"/>
                <a:cs typeface="Montserrat"/>
                <a:sym typeface="Montserrat"/>
              </a:defRPr>
            </a:lvl4pPr>
            <a:lvl5pPr indent="-342900" lvl="4" marL="2286000" marR="0" rtl="0" algn="l">
              <a:lnSpc>
                <a:spcPct val="115000"/>
              </a:lnSpc>
              <a:spcBef>
                <a:spcPts val="500"/>
              </a:spcBef>
              <a:spcAft>
                <a:spcPts val="0"/>
              </a:spcAft>
              <a:buClr>
                <a:schemeClr val="dk1"/>
              </a:buClr>
              <a:buSzPts val="1800"/>
              <a:buFont typeface="Montserrat"/>
              <a:buChar char="•"/>
              <a:defRPr b="0" i="0" sz="1800" u="none" cap="none" strike="noStrike">
                <a:solidFill>
                  <a:schemeClr val="dk1"/>
                </a:solidFill>
                <a:latin typeface="Montserrat"/>
                <a:ea typeface="Montserrat"/>
                <a:cs typeface="Montserrat"/>
                <a:sym typeface="Montserrat"/>
              </a:defRPr>
            </a:lvl5pPr>
            <a:lvl6pPr indent="-355600" lvl="5" marL="2743200" marR="0" rtl="0" algn="l">
              <a:lnSpc>
                <a:spcPct val="115000"/>
              </a:lnSpc>
              <a:spcBef>
                <a:spcPts val="500"/>
              </a:spcBef>
              <a:spcAft>
                <a:spcPts val="0"/>
              </a:spcAft>
              <a:buClr>
                <a:schemeClr val="dk1"/>
              </a:buClr>
              <a:buSzPts val="2000"/>
              <a:buFont typeface="Montserrat"/>
              <a:buChar char="•"/>
              <a:defRPr b="0" i="0" sz="2000" u="none" cap="none" strike="noStrike">
                <a:solidFill>
                  <a:schemeClr val="dk1"/>
                </a:solidFill>
                <a:latin typeface="Montserrat"/>
                <a:ea typeface="Montserrat"/>
                <a:cs typeface="Montserrat"/>
                <a:sym typeface="Montserrat"/>
              </a:defRPr>
            </a:lvl6pPr>
            <a:lvl7pPr indent="-355600" lvl="6" marL="3200400" marR="0" rtl="0" algn="l">
              <a:lnSpc>
                <a:spcPct val="115000"/>
              </a:lnSpc>
              <a:spcBef>
                <a:spcPts val="500"/>
              </a:spcBef>
              <a:spcAft>
                <a:spcPts val="0"/>
              </a:spcAft>
              <a:buClr>
                <a:schemeClr val="dk1"/>
              </a:buClr>
              <a:buSzPts val="2000"/>
              <a:buFont typeface="Montserrat"/>
              <a:buChar char="•"/>
              <a:defRPr b="0" i="0" sz="2000" u="none" cap="none" strike="noStrike">
                <a:solidFill>
                  <a:schemeClr val="dk1"/>
                </a:solidFill>
                <a:latin typeface="Montserrat"/>
                <a:ea typeface="Montserrat"/>
                <a:cs typeface="Montserrat"/>
                <a:sym typeface="Montserrat"/>
              </a:defRPr>
            </a:lvl7pPr>
            <a:lvl8pPr indent="-355600" lvl="7" marL="3657600" marR="0" rtl="0" algn="l">
              <a:lnSpc>
                <a:spcPct val="115000"/>
              </a:lnSpc>
              <a:spcBef>
                <a:spcPts val="500"/>
              </a:spcBef>
              <a:spcAft>
                <a:spcPts val="0"/>
              </a:spcAft>
              <a:buClr>
                <a:schemeClr val="dk1"/>
              </a:buClr>
              <a:buSzPts val="2000"/>
              <a:buFont typeface="Montserrat"/>
              <a:buChar char="•"/>
              <a:defRPr b="0" i="0" sz="2000" u="none" cap="none" strike="noStrike">
                <a:solidFill>
                  <a:schemeClr val="dk1"/>
                </a:solidFill>
                <a:latin typeface="Montserrat"/>
                <a:ea typeface="Montserrat"/>
                <a:cs typeface="Montserrat"/>
                <a:sym typeface="Montserrat"/>
              </a:defRPr>
            </a:lvl8pPr>
            <a:lvl9pPr indent="-355600" lvl="8" marL="4114800" marR="0" rtl="0" algn="l">
              <a:lnSpc>
                <a:spcPct val="115000"/>
              </a:lnSpc>
              <a:spcBef>
                <a:spcPts val="500"/>
              </a:spcBef>
              <a:spcAft>
                <a:spcPts val="0"/>
              </a:spcAft>
              <a:buClr>
                <a:schemeClr val="dk1"/>
              </a:buClr>
              <a:buSzPts val="2000"/>
              <a:buFont typeface="Montserrat"/>
              <a:buChar char="•"/>
              <a:defRPr b="0" i="0" sz="2000" u="none" cap="none" strike="noStrike">
                <a:solidFill>
                  <a:schemeClr val="dk1"/>
                </a:solidFill>
                <a:latin typeface="Montserrat"/>
                <a:ea typeface="Montserrat"/>
                <a:cs typeface="Montserrat"/>
                <a:sym typeface="Montserrat"/>
              </a:defRPr>
            </a:lvl9pPr>
          </a:lstStyle>
          <a:p/>
        </p:txBody>
      </p:sp>
      <p:sp>
        <p:nvSpPr>
          <p:cNvPr id="30" name="Google Shape;30;p16"/>
          <p:cNvSpPr txBox="1"/>
          <p:nvPr>
            <p:ph type="title"/>
          </p:nvPr>
        </p:nvSpPr>
        <p:spPr>
          <a:xfrm>
            <a:off x="176048" y="175939"/>
            <a:ext cx="9386864" cy="779002"/>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0"/>
              </a:spcBef>
              <a:spcAft>
                <a:spcPts val="0"/>
              </a:spcAft>
              <a:buClr>
                <a:schemeClr val="lt1"/>
              </a:buClr>
              <a:buSzPts val="4400"/>
              <a:buFont typeface="Montserrat"/>
              <a:buNone/>
              <a:defRPr b="0" i="0" sz="4400" u="none" cap="none" strike="noStrike">
                <a:solidFill>
                  <a:schemeClr val="lt1"/>
                </a:solidFill>
                <a:latin typeface="Montserrat"/>
                <a:ea typeface="Montserrat"/>
                <a:cs typeface="Montserrat"/>
                <a:sym typeface="Montserrat"/>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p:cSld name="Title Only">
    <p:spTree>
      <p:nvGrpSpPr>
        <p:cNvPr id="31" name="Shape 31"/>
        <p:cNvGrpSpPr/>
        <p:nvPr/>
      </p:nvGrpSpPr>
      <p:grpSpPr>
        <a:xfrm>
          <a:off x="0" y="0"/>
          <a:ext cx="0" cy="0"/>
          <a:chOff x="0" y="0"/>
          <a:chExt cx="0" cy="0"/>
        </a:xfrm>
      </p:grpSpPr>
      <p:sp>
        <p:nvSpPr>
          <p:cNvPr id="32" name="Google Shape;32;p17"/>
          <p:cNvSpPr/>
          <p:nvPr/>
        </p:nvSpPr>
        <p:spPr>
          <a:xfrm>
            <a:off x="0" y="1"/>
            <a:ext cx="12192000" cy="1037492"/>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pic>
        <p:nvPicPr>
          <p:cNvPr id="33" name="Google Shape;33;p17"/>
          <p:cNvPicPr preferRelativeResize="0"/>
          <p:nvPr/>
        </p:nvPicPr>
        <p:blipFill rotWithShape="1">
          <a:blip r:embed="rId2">
            <a:alphaModFix amt="34000"/>
          </a:blip>
          <a:srcRect b="35419" l="51339" r="-2839" t="39269"/>
          <a:stretch/>
        </p:blipFill>
        <p:spPr>
          <a:xfrm flipH="1">
            <a:off x="9304422" y="0"/>
            <a:ext cx="2887578" cy="1037492"/>
          </a:xfrm>
          <a:prstGeom prst="rect">
            <a:avLst/>
          </a:prstGeom>
          <a:noFill/>
          <a:ln>
            <a:noFill/>
          </a:ln>
        </p:spPr>
      </p:pic>
      <p:pic>
        <p:nvPicPr>
          <p:cNvPr id="34" name="Google Shape;34;p17"/>
          <p:cNvPicPr preferRelativeResize="0"/>
          <p:nvPr/>
        </p:nvPicPr>
        <p:blipFill rotWithShape="1">
          <a:blip r:embed="rId3">
            <a:alphaModFix/>
          </a:blip>
          <a:srcRect b="0" l="0" r="0" t="0"/>
          <a:stretch/>
        </p:blipFill>
        <p:spPr>
          <a:xfrm>
            <a:off x="9791700" y="111656"/>
            <a:ext cx="2027900" cy="803439"/>
          </a:xfrm>
          <a:prstGeom prst="rect">
            <a:avLst/>
          </a:prstGeom>
          <a:noFill/>
          <a:ln>
            <a:noFill/>
          </a:ln>
          <a:effectLst>
            <a:outerShdw blurRad="50800" rotWithShape="0" algn="tl" dir="2700000" dist="38100">
              <a:srgbClr val="000000">
                <a:alpha val="40000"/>
              </a:srgbClr>
            </a:outerShdw>
          </a:effectLst>
        </p:spPr>
      </p:pic>
      <p:sp>
        <p:nvSpPr>
          <p:cNvPr id="35" name="Google Shape;35;p17"/>
          <p:cNvSpPr/>
          <p:nvPr/>
        </p:nvSpPr>
        <p:spPr>
          <a:xfrm>
            <a:off x="-1778" y="6574604"/>
            <a:ext cx="12193777" cy="283396"/>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sp>
        <p:nvSpPr>
          <p:cNvPr id="36" name="Google Shape;36;p17"/>
          <p:cNvSpPr/>
          <p:nvPr/>
        </p:nvSpPr>
        <p:spPr>
          <a:xfrm flipH="1" rot="10800000">
            <a:off x="-4504" y="6540436"/>
            <a:ext cx="12196504" cy="59527"/>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sp>
        <p:nvSpPr>
          <p:cNvPr id="37" name="Google Shape;37;p17"/>
          <p:cNvSpPr txBox="1"/>
          <p:nvPr/>
        </p:nvSpPr>
        <p:spPr>
          <a:xfrm>
            <a:off x="10265664" y="6574604"/>
            <a:ext cx="1925447" cy="307777"/>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1400"/>
              <a:buFont typeface="Arial"/>
              <a:buNone/>
            </a:pPr>
            <a:r>
              <a:rPr b="1" i="0" lang="en-US" sz="1400" u="none" cap="none" strike="noStrike">
                <a:solidFill>
                  <a:schemeClr val="accent1"/>
                </a:solidFill>
                <a:latin typeface="Montserrat"/>
                <a:ea typeface="Montserrat"/>
                <a:cs typeface="Montserrat"/>
                <a:sym typeface="Montserrat"/>
              </a:rPr>
              <a:t>Slide </a:t>
            </a:r>
            <a:fld id="{00000000-1234-1234-1234-123412341234}" type="slidenum">
              <a:rPr b="1" i="0" lang="en-US" sz="1400" u="none" cap="none" strike="noStrike">
                <a:solidFill>
                  <a:schemeClr val="accent1"/>
                </a:solidFill>
                <a:latin typeface="Montserrat"/>
                <a:ea typeface="Montserrat"/>
                <a:cs typeface="Montserrat"/>
                <a:sym typeface="Montserrat"/>
              </a:rPr>
              <a:t>‹#›</a:t>
            </a:fld>
            <a:endParaRPr b="1" i="0" sz="1400" u="none" cap="none" strike="noStrike">
              <a:solidFill>
                <a:schemeClr val="accent1"/>
              </a:solidFill>
              <a:latin typeface="Montserrat"/>
              <a:ea typeface="Montserrat"/>
              <a:cs typeface="Montserrat"/>
              <a:sym typeface="Montserrat"/>
            </a:endParaRPr>
          </a:p>
        </p:txBody>
      </p:sp>
      <p:sp>
        <p:nvSpPr>
          <p:cNvPr id="38" name="Google Shape;38;p17"/>
          <p:cNvSpPr txBox="1"/>
          <p:nvPr>
            <p:ph type="title"/>
          </p:nvPr>
        </p:nvSpPr>
        <p:spPr>
          <a:xfrm>
            <a:off x="176048" y="175939"/>
            <a:ext cx="9386864" cy="779002"/>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0"/>
              </a:spcBef>
              <a:spcAft>
                <a:spcPts val="0"/>
              </a:spcAft>
              <a:buClr>
                <a:schemeClr val="lt1"/>
              </a:buClr>
              <a:buSzPts val="4400"/>
              <a:buFont typeface="Montserrat"/>
              <a:buNone/>
              <a:defRPr b="0" i="0" sz="4400" u="none" cap="none" strike="noStrike">
                <a:solidFill>
                  <a:schemeClr val="lt1"/>
                </a:solidFill>
                <a:latin typeface="Montserrat"/>
                <a:ea typeface="Montserrat"/>
                <a:cs typeface="Montserrat"/>
                <a:sym typeface="Montserrat"/>
              </a:defRPr>
            </a:lvl1pPr>
            <a:lvl2pPr lvl="1" marR="0" rtl="0" algn="l">
              <a:lnSpc>
                <a:spcPct val="100000"/>
              </a:lnSpc>
              <a:spcBef>
                <a:spcPts val="0"/>
              </a:spcBef>
              <a:spcAft>
                <a:spcPts val="0"/>
              </a:spcAft>
              <a:buClr>
                <a:srgbClr val="000000"/>
              </a:buClr>
              <a:buSzPts val="1400"/>
              <a:buFont typeface="Montserrat"/>
              <a:buNone/>
              <a:defRPr b="0" i="0" sz="1800" u="none" cap="none" strike="noStrike">
                <a:solidFill>
                  <a:srgbClr val="000000"/>
                </a:solidFill>
                <a:latin typeface="Montserrat"/>
                <a:ea typeface="Montserrat"/>
                <a:cs typeface="Montserrat"/>
                <a:sym typeface="Montserrat"/>
              </a:defRPr>
            </a:lvl2pPr>
            <a:lvl3pPr lvl="2" marR="0" rtl="0" algn="l">
              <a:lnSpc>
                <a:spcPct val="100000"/>
              </a:lnSpc>
              <a:spcBef>
                <a:spcPts val="0"/>
              </a:spcBef>
              <a:spcAft>
                <a:spcPts val="0"/>
              </a:spcAft>
              <a:buClr>
                <a:srgbClr val="000000"/>
              </a:buClr>
              <a:buSzPts val="1400"/>
              <a:buFont typeface="Montserrat"/>
              <a:buNone/>
              <a:defRPr b="0" i="0" sz="1800" u="none" cap="none" strike="noStrike">
                <a:solidFill>
                  <a:srgbClr val="000000"/>
                </a:solidFill>
                <a:latin typeface="Montserrat"/>
                <a:ea typeface="Montserrat"/>
                <a:cs typeface="Montserrat"/>
                <a:sym typeface="Montserrat"/>
              </a:defRPr>
            </a:lvl3pPr>
            <a:lvl4pPr lvl="3" marR="0" rtl="0" algn="l">
              <a:lnSpc>
                <a:spcPct val="100000"/>
              </a:lnSpc>
              <a:spcBef>
                <a:spcPts val="0"/>
              </a:spcBef>
              <a:spcAft>
                <a:spcPts val="0"/>
              </a:spcAft>
              <a:buClr>
                <a:srgbClr val="000000"/>
              </a:buClr>
              <a:buSzPts val="1400"/>
              <a:buFont typeface="Montserrat"/>
              <a:buNone/>
              <a:defRPr b="0" i="0" sz="1800" u="none" cap="none" strike="noStrike">
                <a:solidFill>
                  <a:srgbClr val="000000"/>
                </a:solidFill>
                <a:latin typeface="Montserrat"/>
                <a:ea typeface="Montserrat"/>
                <a:cs typeface="Montserrat"/>
                <a:sym typeface="Montserrat"/>
              </a:defRPr>
            </a:lvl4pPr>
            <a:lvl5pPr lvl="4" marR="0" rtl="0" algn="l">
              <a:lnSpc>
                <a:spcPct val="100000"/>
              </a:lnSpc>
              <a:spcBef>
                <a:spcPts val="0"/>
              </a:spcBef>
              <a:spcAft>
                <a:spcPts val="0"/>
              </a:spcAft>
              <a:buClr>
                <a:srgbClr val="000000"/>
              </a:buClr>
              <a:buSzPts val="1400"/>
              <a:buFont typeface="Montserrat"/>
              <a:buNone/>
              <a:defRPr b="0" i="0" sz="1800" u="none" cap="none" strike="noStrike">
                <a:solidFill>
                  <a:srgbClr val="000000"/>
                </a:solidFill>
                <a:latin typeface="Montserrat"/>
                <a:ea typeface="Montserrat"/>
                <a:cs typeface="Montserrat"/>
                <a:sym typeface="Montserrat"/>
              </a:defRPr>
            </a:lvl5pPr>
            <a:lvl6pPr lvl="5" marR="0" rtl="0" algn="l">
              <a:lnSpc>
                <a:spcPct val="100000"/>
              </a:lnSpc>
              <a:spcBef>
                <a:spcPts val="0"/>
              </a:spcBef>
              <a:spcAft>
                <a:spcPts val="0"/>
              </a:spcAft>
              <a:buClr>
                <a:srgbClr val="000000"/>
              </a:buClr>
              <a:buSzPts val="1400"/>
              <a:buFont typeface="Montserrat"/>
              <a:buNone/>
              <a:defRPr b="0" i="0" sz="1800" u="none" cap="none" strike="noStrike">
                <a:solidFill>
                  <a:srgbClr val="000000"/>
                </a:solidFill>
                <a:latin typeface="Montserrat"/>
                <a:ea typeface="Montserrat"/>
                <a:cs typeface="Montserrat"/>
                <a:sym typeface="Montserrat"/>
              </a:defRPr>
            </a:lvl6pPr>
            <a:lvl7pPr lvl="6" marR="0" rtl="0" algn="l">
              <a:lnSpc>
                <a:spcPct val="100000"/>
              </a:lnSpc>
              <a:spcBef>
                <a:spcPts val="0"/>
              </a:spcBef>
              <a:spcAft>
                <a:spcPts val="0"/>
              </a:spcAft>
              <a:buClr>
                <a:srgbClr val="000000"/>
              </a:buClr>
              <a:buSzPts val="1400"/>
              <a:buFont typeface="Montserrat"/>
              <a:buNone/>
              <a:defRPr b="0" i="0" sz="1800" u="none" cap="none" strike="noStrike">
                <a:solidFill>
                  <a:srgbClr val="000000"/>
                </a:solidFill>
                <a:latin typeface="Montserrat"/>
                <a:ea typeface="Montserrat"/>
                <a:cs typeface="Montserrat"/>
                <a:sym typeface="Montserrat"/>
              </a:defRPr>
            </a:lvl7pPr>
            <a:lvl8pPr lvl="7" marR="0" rtl="0" algn="l">
              <a:lnSpc>
                <a:spcPct val="100000"/>
              </a:lnSpc>
              <a:spcBef>
                <a:spcPts val="0"/>
              </a:spcBef>
              <a:spcAft>
                <a:spcPts val="0"/>
              </a:spcAft>
              <a:buClr>
                <a:srgbClr val="000000"/>
              </a:buClr>
              <a:buSzPts val="1400"/>
              <a:buFont typeface="Montserrat"/>
              <a:buNone/>
              <a:defRPr b="0" i="0" sz="1800" u="none" cap="none" strike="noStrike">
                <a:solidFill>
                  <a:srgbClr val="000000"/>
                </a:solidFill>
                <a:latin typeface="Montserrat"/>
                <a:ea typeface="Montserrat"/>
                <a:cs typeface="Montserrat"/>
                <a:sym typeface="Montserrat"/>
              </a:defRPr>
            </a:lvl8pPr>
            <a:lvl9pPr lvl="8" marR="0" rtl="0" algn="l">
              <a:lnSpc>
                <a:spcPct val="100000"/>
              </a:lnSpc>
              <a:spcBef>
                <a:spcPts val="0"/>
              </a:spcBef>
              <a:spcAft>
                <a:spcPts val="0"/>
              </a:spcAft>
              <a:buClr>
                <a:srgbClr val="000000"/>
              </a:buClr>
              <a:buSzPts val="1400"/>
              <a:buFont typeface="Montserrat"/>
              <a:buNone/>
              <a:defRPr b="0" i="0" sz="1800" u="none" cap="none" strike="noStrike">
                <a:solidFill>
                  <a:srgbClr val="000000"/>
                </a:solidFill>
                <a:latin typeface="Montserrat"/>
                <a:ea typeface="Montserrat"/>
                <a:cs typeface="Montserrat"/>
                <a:sym typeface="Montserrat"/>
              </a:defRPr>
            </a:lvl9pPr>
          </a:lstStyle>
          <a:p/>
        </p:txBody>
      </p:sp>
      <p:sp>
        <p:nvSpPr>
          <p:cNvPr id="39" name="Google Shape;39;p17"/>
          <p:cNvSpPr txBox="1"/>
          <p:nvPr/>
        </p:nvSpPr>
        <p:spPr>
          <a:xfrm>
            <a:off x="-24375" y="6562800"/>
            <a:ext cx="5875200" cy="3078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1" i="0" lang="en-US" sz="1400" u="none" cap="none" strike="noStrike">
                <a:solidFill>
                  <a:schemeClr val="accent1"/>
                </a:solidFill>
                <a:latin typeface="Montserrat"/>
                <a:ea typeface="Montserrat"/>
                <a:cs typeface="Montserrat"/>
                <a:sym typeface="Montserrat"/>
              </a:rPr>
              <a:t>38th CEOS Plenary, 23 - 24 October, 2024</a:t>
            </a:r>
            <a:endParaRPr b="1" i="0" sz="1400" u="none" cap="none" strike="noStrike">
              <a:solidFill>
                <a:schemeClr val="accent1"/>
              </a:solidFill>
              <a:latin typeface="Montserrat"/>
              <a:ea typeface="Montserrat"/>
              <a:cs typeface="Montserrat"/>
              <a:sym typeface="Montserrat"/>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p:cSld name="Two Content">
    <p:spTree>
      <p:nvGrpSpPr>
        <p:cNvPr id="40" name="Shape 40"/>
        <p:cNvGrpSpPr/>
        <p:nvPr/>
      </p:nvGrpSpPr>
      <p:grpSpPr>
        <a:xfrm>
          <a:off x="0" y="0"/>
          <a:ext cx="0" cy="0"/>
          <a:chOff x="0" y="0"/>
          <a:chExt cx="0" cy="0"/>
        </a:xfrm>
      </p:grpSpPr>
      <p:sp>
        <p:nvSpPr>
          <p:cNvPr id="41" name="Google Shape;41;p18"/>
          <p:cNvSpPr/>
          <p:nvPr/>
        </p:nvSpPr>
        <p:spPr>
          <a:xfrm>
            <a:off x="0" y="1"/>
            <a:ext cx="12192000" cy="1037492"/>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pic>
        <p:nvPicPr>
          <p:cNvPr id="42" name="Google Shape;42;p18"/>
          <p:cNvPicPr preferRelativeResize="0"/>
          <p:nvPr/>
        </p:nvPicPr>
        <p:blipFill rotWithShape="1">
          <a:blip r:embed="rId2">
            <a:alphaModFix amt="34000"/>
          </a:blip>
          <a:srcRect b="35419" l="51339" r="-2839" t="39269"/>
          <a:stretch/>
        </p:blipFill>
        <p:spPr>
          <a:xfrm flipH="1">
            <a:off x="9304422" y="0"/>
            <a:ext cx="2887578" cy="1037492"/>
          </a:xfrm>
          <a:prstGeom prst="rect">
            <a:avLst/>
          </a:prstGeom>
          <a:noFill/>
          <a:ln>
            <a:noFill/>
          </a:ln>
        </p:spPr>
      </p:pic>
      <p:pic>
        <p:nvPicPr>
          <p:cNvPr id="43" name="Google Shape;43;p18"/>
          <p:cNvPicPr preferRelativeResize="0"/>
          <p:nvPr/>
        </p:nvPicPr>
        <p:blipFill rotWithShape="1">
          <a:blip r:embed="rId3">
            <a:alphaModFix/>
          </a:blip>
          <a:srcRect b="0" l="0" r="0" t="0"/>
          <a:stretch/>
        </p:blipFill>
        <p:spPr>
          <a:xfrm>
            <a:off x="9791700" y="111656"/>
            <a:ext cx="2027900" cy="803439"/>
          </a:xfrm>
          <a:prstGeom prst="rect">
            <a:avLst/>
          </a:prstGeom>
          <a:noFill/>
          <a:ln>
            <a:noFill/>
          </a:ln>
          <a:effectLst>
            <a:outerShdw blurRad="50800" rotWithShape="0" algn="tl" dir="2700000" dist="38100">
              <a:srgbClr val="000000">
                <a:alpha val="40000"/>
              </a:srgbClr>
            </a:outerShdw>
          </a:effectLst>
        </p:spPr>
      </p:pic>
      <p:sp>
        <p:nvSpPr>
          <p:cNvPr id="44" name="Google Shape;44;p18"/>
          <p:cNvSpPr/>
          <p:nvPr/>
        </p:nvSpPr>
        <p:spPr>
          <a:xfrm>
            <a:off x="-1778" y="6574604"/>
            <a:ext cx="12193777" cy="283396"/>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sp>
        <p:nvSpPr>
          <p:cNvPr id="45" name="Google Shape;45;p18"/>
          <p:cNvSpPr/>
          <p:nvPr/>
        </p:nvSpPr>
        <p:spPr>
          <a:xfrm flipH="1" rot="10800000">
            <a:off x="-4504" y="6540436"/>
            <a:ext cx="12196504" cy="59527"/>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sp>
        <p:nvSpPr>
          <p:cNvPr id="46" name="Google Shape;46;p18"/>
          <p:cNvSpPr txBox="1"/>
          <p:nvPr>
            <p:ph idx="1" type="body"/>
          </p:nvPr>
        </p:nvSpPr>
        <p:spPr>
          <a:xfrm>
            <a:off x="386632" y="1445923"/>
            <a:ext cx="5509008" cy="4775482"/>
          </a:xfrm>
          <a:prstGeom prst="rect">
            <a:avLst/>
          </a:prstGeom>
          <a:noFill/>
          <a:ln>
            <a:noFill/>
          </a:ln>
        </p:spPr>
        <p:txBody>
          <a:bodyPr anchorCtr="0" anchor="t" bIns="45700" lIns="91425" spcFirstLastPara="1" rIns="91425" wrap="square" tIns="45700">
            <a:noAutofit/>
          </a:bodyPr>
          <a:lstStyle>
            <a:lvl1pPr indent="-406400" lvl="0" marL="457200" marR="0" rtl="0" algn="l">
              <a:lnSpc>
                <a:spcPct val="115000"/>
              </a:lnSpc>
              <a:spcBef>
                <a:spcPts val="1000"/>
              </a:spcBef>
              <a:spcAft>
                <a:spcPts val="0"/>
              </a:spcAft>
              <a:buClr>
                <a:schemeClr val="dk1"/>
              </a:buClr>
              <a:buSzPts val="2800"/>
              <a:buFont typeface="Montserrat"/>
              <a:buChar char="❖"/>
              <a:defRPr b="0" i="0" sz="2800" u="none" cap="none" strike="noStrike">
                <a:solidFill>
                  <a:schemeClr val="dk1"/>
                </a:solidFill>
                <a:latin typeface="Montserrat"/>
                <a:ea typeface="Montserrat"/>
                <a:cs typeface="Montserrat"/>
                <a:sym typeface="Montserrat"/>
              </a:defRPr>
            </a:lvl1pPr>
            <a:lvl2pPr indent="-381000" lvl="1" marL="914400" marR="0" rtl="0" algn="l">
              <a:lnSpc>
                <a:spcPct val="115000"/>
              </a:lnSpc>
              <a:spcBef>
                <a:spcPts val="500"/>
              </a:spcBef>
              <a:spcAft>
                <a:spcPts val="0"/>
              </a:spcAft>
              <a:buClr>
                <a:schemeClr val="dk1"/>
              </a:buClr>
              <a:buSzPts val="2400"/>
              <a:buFont typeface="Montserrat"/>
              <a:buChar char="▪"/>
              <a:defRPr b="0" i="0" sz="2400" u="none" cap="none" strike="noStrike">
                <a:solidFill>
                  <a:schemeClr val="dk1"/>
                </a:solidFill>
                <a:latin typeface="Montserrat"/>
                <a:ea typeface="Montserrat"/>
                <a:cs typeface="Montserrat"/>
                <a:sym typeface="Montserrat"/>
              </a:defRPr>
            </a:lvl2pPr>
            <a:lvl3pPr indent="-355600" lvl="2" marL="1371600" marR="0" rtl="0" algn="l">
              <a:lnSpc>
                <a:spcPct val="115000"/>
              </a:lnSpc>
              <a:spcBef>
                <a:spcPts val="500"/>
              </a:spcBef>
              <a:spcAft>
                <a:spcPts val="0"/>
              </a:spcAft>
              <a:buClr>
                <a:schemeClr val="dk1"/>
              </a:buClr>
              <a:buSzPts val="2000"/>
              <a:buFont typeface="Montserrat"/>
              <a:buChar char="o"/>
              <a:defRPr b="0" i="0" sz="2000" u="none" cap="none" strike="noStrike">
                <a:solidFill>
                  <a:schemeClr val="dk1"/>
                </a:solidFill>
                <a:latin typeface="Montserrat"/>
                <a:ea typeface="Montserrat"/>
                <a:cs typeface="Montserrat"/>
                <a:sym typeface="Montserrat"/>
              </a:defRPr>
            </a:lvl3pPr>
            <a:lvl4pPr indent="-342900" lvl="3" marL="1828800" marR="0" rtl="0" algn="l">
              <a:lnSpc>
                <a:spcPct val="115000"/>
              </a:lnSpc>
              <a:spcBef>
                <a:spcPts val="500"/>
              </a:spcBef>
              <a:spcAft>
                <a:spcPts val="0"/>
              </a:spcAft>
              <a:buClr>
                <a:schemeClr val="dk1"/>
              </a:buClr>
              <a:buSzPts val="1800"/>
              <a:buFont typeface="Montserrat"/>
              <a:buChar char="•"/>
              <a:defRPr b="0" i="0" sz="1800" u="none" cap="none" strike="noStrike">
                <a:solidFill>
                  <a:schemeClr val="dk1"/>
                </a:solidFill>
                <a:latin typeface="Montserrat"/>
                <a:ea typeface="Montserrat"/>
                <a:cs typeface="Montserrat"/>
                <a:sym typeface="Montserrat"/>
              </a:defRPr>
            </a:lvl4pPr>
            <a:lvl5pPr indent="-342900" lvl="4" marL="2286000" marR="0" rtl="0" algn="l">
              <a:lnSpc>
                <a:spcPct val="115000"/>
              </a:lnSpc>
              <a:spcBef>
                <a:spcPts val="500"/>
              </a:spcBef>
              <a:spcAft>
                <a:spcPts val="0"/>
              </a:spcAft>
              <a:buClr>
                <a:schemeClr val="dk1"/>
              </a:buClr>
              <a:buSzPts val="1800"/>
              <a:buFont typeface="Montserrat"/>
              <a:buChar char="•"/>
              <a:defRPr b="0" i="0" sz="1800" u="none" cap="none" strike="noStrike">
                <a:solidFill>
                  <a:schemeClr val="dk1"/>
                </a:solidFill>
                <a:latin typeface="Montserrat"/>
                <a:ea typeface="Montserrat"/>
                <a:cs typeface="Montserrat"/>
                <a:sym typeface="Montserrat"/>
              </a:defRPr>
            </a:lvl5pPr>
            <a:lvl6pPr indent="-355600" lvl="5" marL="2743200" marR="0" rtl="0" algn="l">
              <a:lnSpc>
                <a:spcPct val="115000"/>
              </a:lnSpc>
              <a:spcBef>
                <a:spcPts val="500"/>
              </a:spcBef>
              <a:spcAft>
                <a:spcPts val="0"/>
              </a:spcAft>
              <a:buClr>
                <a:schemeClr val="dk1"/>
              </a:buClr>
              <a:buSzPts val="2000"/>
              <a:buFont typeface="Montserrat"/>
              <a:buChar char="•"/>
              <a:defRPr b="0" i="0" sz="2000" u="none" cap="none" strike="noStrike">
                <a:solidFill>
                  <a:schemeClr val="dk1"/>
                </a:solidFill>
                <a:latin typeface="Montserrat"/>
                <a:ea typeface="Montserrat"/>
                <a:cs typeface="Montserrat"/>
                <a:sym typeface="Montserrat"/>
              </a:defRPr>
            </a:lvl6pPr>
            <a:lvl7pPr indent="-355600" lvl="6" marL="3200400" marR="0" rtl="0" algn="l">
              <a:lnSpc>
                <a:spcPct val="115000"/>
              </a:lnSpc>
              <a:spcBef>
                <a:spcPts val="500"/>
              </a:spcBef>
              <a:spcAft>
                <a:spcPts val="0"/>
              </a:spcAft>
              <a:buClr>
                <a:schemeClr val="dk1"/>
              </a:buClr>
              <a:buSzPts val="2000"/>
              <a:buFont typeface="Montserrat"/>
              <a:buChar char="•"/>
              <a:defRPr b="0" i="0" sz="2000" u="none" cap="none" strike="noStrike">
                <a:solidFill>
                  <a:schemeClr val="dk1"/>
                </a:solidFill>
                <a:latin typeface="Montserrat"/>
                <a:ea typeface="Montserrat"/>
                <a:cs typeface="Montserrat"/>
                <a:sym typeface="Montserrat"/>
              </a:defRPr>
            </a:lvl7pPr>
            <a:lvl8pPr indent="-355600" lvl="7" marL="3657600" marR="0" rtl="0" algn="l">
              <a:lnSpc>
                <a:spcPct val="115000"/>
              </a:lnSpc>
              <a:spcBef>
                <a:spcPts val="500"/>
              </a:spcBef>
              <a:spcAft>
                <a:spcPts val="0"/>
              </a:spcAft>
              <a:buClr>
                <a:schemeClr val="dk1"/>
              </a:buClr>
              <a:buSzPts val="2000"/>
              <a:buFont typeface="Montserrat"/>
              <a:buChar char="•"/>
              <a:defRPr b="0" i="0" sz="2000" u="none" cap="none" strike="noStrike">
                <a:solidFill>
                  <a:schemeClr val="dk1"/>
                </a:solidFill>
                <a:latin typeface="Montserrat"/>
                <a:ea typeface="Montserrat"/>
                <a:cs typeface="Montserrat"/>
                <a:sym typeface="Montserrat"/>
              </a:defRPr>
            </a:lvl8pPr>
            <a:lvl9pPr indent="-355600" lvl="8" marL="4114800" marR="0" rtl="0" algn="l">
              <a:lnSpc>
                <a:spcPct val="115000"/>
              </a:lnSpc>
              <a:spcBef>
                <a:spcPts val="500"/>
              </a:spcBef>
              <a:spcAft>
                <a:spcPts val="0"/>
              </a:spcAft>
              <a:buClr>
                <a:schemeClr val="dk1"/>
              </a:buClr>
              <a:buSzPts val="2000"/>
              <a:buFont typeface="Montserrat"/>
              <a:buChar char="•"/>
              <a:defRPr b="0" i="0" sz="2000" u="none" cap="none" strike="noStrike">
                <a:solidFill>
                  <a:schemeClr val="dk1"/>
                </a:solidFill>
                <a:latin typeface="Montserrat"/>
                <a:ea typeface="Montserrat"/>
                <a:cs typeface="Montserrat"/>
                <a:sym typeface="Montserrat"/>
              </a:defRPr>
            </a:lvl9pPr>
          </a:lstStyle>
          <a:p/>
        </p:txBody>
      </p:sp>
      <p:sp>
        <p:nvSpPr>
          <p:cNvPr id="47" name="Google Shape;47;p18"/>
          <p:cNvSpPr txBox="1"/>
          <p:nvPr>
            <p:ph idx="2" type="body"/>
          </p:nvPr>
        </p:nvSpPr>
        <p:spPr>
          <a:xfrm>
            <a:off x="6296361" y="1445923"/>
            <a:ext cx="5509008" cy="4775482"/>
          </a:xfrm>
          <a:prstGeom prst="rect">
            <a:avLst/>
          </a:prstGeom>
          <a:noFill/>
          <a:ln>
            <a:noFill/>
          </a:ln>
        </p:spPr>
        <p:txBody>
          <a:bodyPr anchorCtr="0" anchor="t" bIns="45700" lIns="91425" spcFirstLastPara="1" rIns="91425" wrap="square" tIns="45700">
            <a:noAutofit/>
          </a:bodyPr>
          <a:lstStyle>
            <a:lvl1pPr indent="-406400" lvl="0" marL="457200" marR="0" rtl="0" algn="l">
              <a:lnSpc>
                <a:spcPct val="115000"/>
              </a:lnSpc>
              <a:spcBef>
                <a:spcPts val="1000"/>
              </a:spcBef>
              <a:spcAft>
                <a:spcPts val="0"/>
              </a:spcAft>
              <a:buClr>
                <a:schemeClr val="dk1"/>
              </a:buClr>
              <a:buSzPts val="2800"/>
              <a:buFont typeface="Montserrat"/>
              <a:buChar char="❖"/>
              <a:defRPr b="0" i="0" sz="2800" u="none" cap="none" strike="noStrike">
                <a:solidFill>
                  <a:schemeClr val="dk1"/>
                </a:solidFill>
                <a:latin typeface="Montserrat"/>
                <a:ea typeface="Montserrat"/>
                <a:cs typeface="Montserrat"/>
                <a:sym typeface="Montserrat"/>
              </a:defRPr>
            </a:lvl1pPr>
            <a:lvl2pPr indent="-381000" lvl="1" marL="914400" marR="0" rtl="0" algn="l">
              <a:lnSpc>
                <a:spcPct val="115000"/>
              </a:lnSpc>
              <a:spcBef>
                <a:spcPts val="500"/>
              </a:spcBef>
              <a:spcAft>
                <a:spcPts val="0"/>
              </a:spcAft>
              <a:buClr>
                <a:schemeClr val="dk1"/>
              </a:buClr>
              <a:buSzPts val="2400"/>
              <a:buFont typeface="Montserrat"/>
              <a:buChar char="▪"/>
              <a:defRPr b="0" i="0" sz="2400" u="none" cap="none" strike="noStrike">
                <a:solidFill>
                  <a:schemeClr val="dk1"/>
                </a:solidFill>
                <a:latin typeface="Montserrat"/>
                <a:ea typeface="Montserrat"/>
                <a:cs typeface="Montserrat"/>
                <a:sym typeface="Montserrat"/>
              </a:defRPr>
            </a:lvl2pPr>
            <a:lvl3pPr indent="-355600" lvl="2" marL="1371600" marR="0" rtl="0" algn="l">
              <a:lnSpc>
                <a:spcPct val="115000"/>
              </a:lnSpc>
              <a:spcBef>
                <a:spcPts val="500"/>
              </a:spcBef>
              <a:spcAft>
                <a:spcPts val="0"/>
              </a:spcAft>
              <a:buClr>
                <a:schemeClr val="dk1"/>
              </a:buClr>
              <a:buSzPts val="2000"/>
              <a:buFont typeface="Montserrat"/>
              <a:buChar char="o"/>
              <a:defRPr b="0" i="0" sz="2000" u="none" cap="none" strike="noStrike">
                <a:solidFill>
                  <a:schemeClr val="dk1"/>
                </a:solidFill>
                <a:latin typeface="Montserrat"/>
                <a:ea typeface="Montserrat"/>
                <a:cs typeface="Montserrat"/>
                <a:sym typeface="Montserrat"/>
              </a:defRPr>
            </a:lvl3pPr>
            <a:lvl4pPr indent="-342900" lvl="3" marL="1828800" marR="0" rtl="0" algn="l">
              <a:lnSpc>
                <a:spcPct val="115000"/>
              </a:lnSpc>
              <a:spcBef>
                <a:spcPts val="500"/>
              </a:spcBef>
              <a:spcAft>
                <a:spcPts val="0"/>
              </a:spcAft>
              <a:buClr>
                <a:schemeClr val="dk1"/>
              </a:buClr>
              <a:buSzPts val="1800"/>
              <a:buFont typeface="Montserrat"/>
              <a:buChar char="•"/>
              <a:defRPr b="0" i="0" sz="1800" u="none" cap="none" strike="noStrike">
                <a:solidFill>
                  <a:schemeClr val="dk1"/>
                </a:solidFill>
                <a:latin typeface="Montserrat"/>
                <a:ea typeface="Montserrat"/>
                <a:cs typeface="Montserrat"/>
                <a:sym typeface="Montserrat"/>
              </a:defRPr>
            </a:lvl4pPr>
            <a:lvl5pPr indent="-342900" lvl="4" marL="2286000" marR="0" rtl="0" algn="l">
              <a:lnSpc>
                <a:spcPct val="115000"/>
              </a:lnSpc>
              <a:spcBef>
                <a:spcPts val="500"/>
              </a:spcBef>
              <a:spcAft>
                <a:spcPts val="0"/>
              </a:spcAft>
              <a:buClr>
                <a:schemeClr val="dk1"/>
              </a:buClr>
              <a:buSzPts val="1800"/>
              <a:buFont typeface="Montserrat"/>
              <a:buChar char="•"/>
              <a:defRPr b="0" i="0" sz="1800" u="none" cap="none" strike="noStrike">
                <a:solidFill>
                  <a:schemeClr val="dk1"/>
                </a:solidFill>
                <a:latin typeface="Montserrat"/>
                <a:ea typeface="Montserrat"/>
                <a:cs typeface="Montserrat"/>
                <a:sym typeface="Montserrat"/>
              </a:defRPr>
            </a:lvl5pPr>
            <a:lvl6pPr indent="-355600" lvl="5" marL="2743200" marR="0" rtl="0" algn="l">
              <a:lnSpc>
                <a:spcPct val="115000"/>
              </a:lnSpc>
              <a:spcBef>
                <a:spcPts val="500"/>
              </a:spcBef>
              <a:spcAft>
                <a:spcPts val="0"/>
              </a:spcAft>
              <a:buClr>
                <a:schemeClr val="dk1"/>
              </a:buClr>
              <a:buSzPts val="2000"/>
              <a:buFont typeface="Montserrat"/>
              <a:buChar char="•"/>
              <a:defRPr b="0" i="0" sz="2000" u="none" cap="none" strike="noStrike">
                <a:solidFill>
                  <a:schemeClr val="dk1"/>
                </a:solidFill>
                <a:latin typeface="Montserrat"/>
                <a:ea typeface="Montserrat"/>
                <a:cs typeface="Montserrat"/>
                <a:sym typeface="Montserrat"/>
              </a:defRPr>
            </a:lvl6pPr>
            <a:lvl7pPr indent="-355600" lvl="6" marL="3200400" marR="0" rtl="0" algn="l">
              <a:lnSpc>
                <a:spcPct val="115000"/>
              </a:lnSpc>
              <a:spcBef>
                <a:spcPts val="500"/>
              </a:spcBef>
              <a:spcAft>
                <a:spcPts val="0"/>
              </a:spcAft>
              <a:buClr>
                <a:schemeClr val="dk1"/>
              </a:buClr>
              <a:buSzPts val="2000"/>
              <a:buFont typeface="Montserrat"/>
              <a:buChar char="•"/>
              <a:defRPr b="0" i="0" sz="2000" u="none" cap="none" strike="noStrike">
                <a:solidFill>
                  <a:schemeClr val="dk1"/>
                </a:solidFill>
                <a:latin typeface="Montserrat"/>
                <a:ea typeface="Montserrat"/>
                <a:cs typeface="Montserrat"/>
                <a:sym typeface="Montserrat"/>
              </a:defRPr>
            </a:lvl7pPr>
            <a:lvl8pPr indent="-355600" lvl="7" marL="3657600" marR="0" rtl="0" algn="l">
              <a:lnSpc>
                <a:spcPct val="115000"/>
              </a:lnSpc>
              <a:spcBef>
                <a:spcPts val="500"/>
              </a:spcBef>
              <a:spcAft>
                <a:spcPts val="0"/>
              </a:spcAft>
              <a:buClr>
                <a:schemeClr val="dk1"/>
              </a:buClr>
              <a:buSzPts val="2000"/>
              <a:buFont typeface="Montserrat"/>
              <a:buChar char="•"/>
              <a:defRPr b="0" i="0" sz="2000" u="none" cap="none" strike="noStrike">
                <a:solidFill>
                  <a:schemeClr val="dk1"/>
                </a:solidFill>
                <a:latin typeface="Montserrat"/>
                <a:ea typeface="Montserrat"/>
                <a:cs typeface="Montserrat"/>
                <a:sym typeface="Montserrat"/>
              </a:defRPr>
            </a:lvl8pPr>
            <a:lvl9pPr indent="-355600" lvl="8" marL="4114800" marR="0" rtl="0" algn="l">
              <a:lnSpc>
                <a:spcPct val="115000"/>
              </a:lnSpc>
              <a:spcBef>
                <a:spcPts val="500"/>
              </a:spcBef>
              <a:spcAft>
                <a:spcPts val="0"/>
              </a:spcAft>
              <a:buClr>
                <a:schemeClr val="dk1"/>
              </a:buClr>
              <a:buSzPts val="2000"/>
              <a:buFont typeface="Montserrat"/>
              <a:buChar char="•"/>
              <a:defRPr b="0" i="0" sz="2000" u="none" cap="none" strike="noStrike">
                <a:solidFill>
                  <a:schemeClr val="dk1"/>
                </a:solidFill>
                <a:latin typeface="Montserrat"/>
                <a:ea typeface="Montserrat"/>
                <a:cs typeface="Montserrat"/>
                <a:sym typeface="Montserrat"/>
              </a:defRPr>
            </a:lvl9pPr>
          </a:lstStyle>
          <a:p/>
        </p:txBody>
      </p:sp>
      <p:sp>
        <p:nvSpPr>
          <p:cNvPr id="48" name="Google Shape;48;p18"/>
          <p:cNvSpPr txBox="1"/>
          <p:nvPr/>
        </p:nvSpPr>
        <p:spPr>
          <a:xfrm>
            <a:off x="10265664" y="6574604"/>
            <a:ext cx="1925447" cy="307777"/>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1400"/>
              <a:buFont typeface="Arial"/>
              <a:buNone/>
            </a:pPr>
            <a:r>
              <a:rPr b="1" i="0" lang="en-US" sz="1400" u="none" cap="none" strike="noStrike">
                <a:solidFill>
                  <a:schemeClr val="accent1"/>
                </a:solidFill>
                <a:latin typeface="Montserrat"/>
                <a:ea typeface="Montserrat"/>
                <a:cs typeface="Montserrat"/>
                <a:sym typeface="Montserrat"/>
              </a:rPr>
              <a:t>Slide </a:t>
            </a:r>
            <a:fld id="{00000000-1234-1234-1234-123412341234}" type="slidenum">
              <a:rPr b="1" i="0" lang="en-US" sz="1400" u="none" cap="none" strike="noStrike">
                <a:solidFill>
                  <a:schemeClr val="accent1"/>
                </a:solidFill>
                <a:latin typeface="Montserrat"/>
                <a:ea typeface="Montserrat"/>
                <a:cs typeface="Montserrat"/>
                <a:sym typeface="Montserrat"/>
              </a:rPr>
              <a:t>‹#›</a:t>
            </a:fld>
            <a:endParaRPr b="1" i="0" sz="1400" u="none" cap="none" strike="noStrike">
              <a:solidFill>
                <a:schemeClr val="accent1"/>
              </a:solidFill>
              <a:latin typeface="Montserrat"/>
              <a:ea typeface="Montserrat"/>
              <a:cs typeface="Montserrat"/>
              <a:sym typeface="Montserrat"/>
            </a:endParaRPr>
          </a:p>
        </p:txBody>
      </p:sp>
      <p:sp>
        <p:nvSpPr>
          <p:cNvPr id="49" name="Google Shape;49;p18"/>
          <p:cNvSpPr txBox="1"/>
          <p:nvPr>
            <p:ph type="title"/>
          </p:nvPr>
        </p:nvSpPr>
        <p:spPr>
          <a:xfrm>
            <a:off x="176048" y="175939"/>
            <a:ext cx="9386864" cy="779002"/>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0"/>
              </a:spcBef>
              <a:spcAft>
                <a:spcPts val="0"/>
              </a:spcAft>
              <a:buClr>
                <a:schemeClr val="lt1"/>
              </a:buClr>
              <a:buSzPts val="4400"/>
              <a:buFont typeface="Montserrat"/>
              <a:buNone/>
              <a:defRPr b="0" i="0" sz="4400" u="none" cap="none" strike="noStrike">
                <a:solidFill>
                  <a:schemeClr val="lt1"/>
                </a:solidFill>
                <a:latin typeface="Montserrat"/>
                <a:ea typeface="Montserrat"/>
                <a:cs typeface="Montserrat"/>
                <a:sym typeface="Montserrat"/>
              </a:defRPr>
            </a:lvl1pPr>
            <a:lvl2pPr lvl="1" marR="0" rtl="0" algn="l">
              <a:lnSpc>
                <a:spcPct val="100000"/>
              </a:lnSpc>
              <a:spcBef>
                <a:spcPts val="0"/>
              </a:spcBef>
              <a:spcAft>
                <a:spcPts val="0"/>
              </a:spcAft>
              <a:buClr>
                <a:srgbClr val="000000"/>
              </a:buClr>
              <a:buSzPts val="1400"/>
              <a:buFont typeface="Montserrat"/>
              <a:buNone/>
              <a:defRPr b="0" i="0" sz="1800" u="none" cap="none" strike="noStrike">
                <a:solidFill>
                  <a:srgbClr val="000000"/>
                </a:solidFill>
                <a:latin typeface="Montserrat"/>
                <a:ea typeface="Montserrat"/>
                <a:cs typeface="Montserrat"/>
                <a:sym typeface="Montserrat"/>
              </a:defRPr>
            </a:lvl2pPr>
            <a:lvl3pPr lvl="2" marR="0" rtl="0" algn="l">
              <a:lnSpc>
                <a:spcPct val="100000"/>
              </a:lnSpc>
              <a:spcBef>
                <a:spcPts val="0"/>
              </a:spcBef>
              <a:spcAft>
                <a:spcPts val="0"/>
              </a:spcAft>
              <a:buClr>
                <a:srgbClr val="000000"/>
              </a:buClr>
              <a:buSzPts val="1400"/>
              <a:buFont typeface="Montserrat"/>
              <a:buNone/>
              <a:defRPr b="0" i="0" sz="1800" u="none" cap="none" strike="noStrike">
                <a:solidFill>
                  <a:srgbClr val="000000"/>
                </a:solidFill>
                <a:latin typeface="Montserrat"/>
                <a:ea typeface="Montserrat"/>
                <a:cs typeface="Montserrat"/>
                <a:sym typeface="Montserrat"/>
              </a:defRPr>
            </a:lvl3pPr>
            <a:lvl4pPr lvl="3" marR="0" rtl="0" algn="l">
              <a:lnSpc>
                <a:spcPct val="100000"/>
              </a:lnSpc>
              <a:spcBef>
                <a:spcPts val="0"/>
              </a:spcBef>
              <a:spcAft>
                <a:spcPts val="0"/>
              </a:spcAft>
              <a:buClr>
                <a:srgbClr val="000000"/>
              </a:buClr>
              <a:buSzPts val="1400"/>
              <a:buFont typeface="Montserrat"/>
              <a:buNone/>
              <a:defRPr b="0" i="0" sz="1800" u="none" cap="none" strike="noStrike">
                <a:solidFill>
                  <a:srgbClr val="000000"/>
                </a:solidFill>
                <a:latin typeface="Montserrat"/>
                <a:ea typeface="Montserrat"/>
                <a:cs typeface="Montserrat"/>
                <a:sym typeface="Montserrat"/>
              </a:defRPr>
            </a:lvl4pPr>
            <a:lvl5pPr lvl="4" marR="0" rtl="0" algn="l">
              <a:lnSpc>
                <a:spcPct val="100000"/>
              </a:lnSpc>
              <a:spcBef>
                <a:spcPts val="0"/>
              </a:spcBef>
              <a:spcAft>
                <a:spcPts val="0"/>
              </a:spcAft>
              <a:buClr>
                <a:srgbClr val="000000"/>
              </a:buClr>
              <a:buSzPts val="1400"/>
              <a:buFont typeface="Montserrat"/>
              <a:buNone/>
              <a:defRPr b="0" i="0" sz="1800" u="none" cap="none" strike="noStrike">
                <a:solidFill>
                  <a:srgbClr val="000000"/>
                </a:solidFill>
                <a:latin typeface="Montserrat"/>
                <a:ea typeface="Montserrat"/>
                <a:cs typeface="Montserrat"/>
                <a:sym typeface="Montserrat"/>
              </a:defRPr>
            </a:lvl5pPr>
            <a:lvl6pPr lvl="5" marR="0" rtl="0" algn="l">
              <a:lnSpc>
                <a:spcPct val="100000"/>
              </a:lnSpc>
              <a:spcBef>
                <a:spcPts val="0"/>
              </a:spcBef>
              <a:spcAft>
                <a:spcPts val="0"/>
              </a:spcAft>
              <a:buClr>
                <a:srgbClr val="000000"/>
              </a:buClr>
              <a:buSzPts val="1400"/>
              <a:buFont typeface="Montserrat"/>
              <a:buNone/>
              <a:defRPr b="0" i="0" sz="1800" u="none" cap="none" strike="noStrike">
                <a:solidFill>
                  <a:srgbClr val="000000"/>
                </a:solidFill>
                <a:latin typeface="Montserrat"/>
                <a:ea typeface="Montserrat"/>
                <a:cs typeface="Montserrat"/>
                <a:sym typeface="Montserrat"/>
              </a:defRPr>
            </a:lvl6pPr>
            <a:lvl7pPr lvl="6" marR="0" rtl="0" algn="l">
              <a:lnSpc>
                <a:spcPct val="100000"/>
              </a:lnSpc>
              <a:spcBef>
                <a:spcPts val="0"/>
              </a:spcBef>
              <a:spcAft>
                <a:spcPts val="0"/>
              </a:spcAft>
              <a:buClr>
                <a:srgbClr val="000000"/>
              </a:buClr>
              <a:buSzPts val="1400"/>
              <a:buFont typeface="Montserrat"/>
              <a:buNone/>
              <a:defRPr b="0" i="0" sz="1800" u="none" cap="none" strike="noStrike">
                <a:solidFill>
                  <a:srgbClr val="000000"/>
                </a:solidFill>
                <a:latin typeface="Montserrat"/>
                <a:ea typeface="Montserrat"/>
                <a:cs typeface="Montserrat"/>
                <a:sym typeface="Montserrat"/>
              </a:defRPr>
            </a:lvl7pPr>
            <a:lvl8pPr lvl="7" marR="0" rtl="0" algn="l">
              <a:lnSpc>
                <a:spcPct val="100000"/>
              </a:lnSpc>
              <a:spcBef>
                <a:spcPts val="0"/>
              </a:spcBef>
              <a:spcAft>
                <a:spcPts val="0"/>
              </a:spcAft>
              <a:buClr>
                <a:srgbClr val="000000"/>
              </a:buClr>
              <a:buSzPts val="1400"/>
              <a:buFont typeface="Montserrat"/>
              <a:buNone/>
              <a:defRPr b="0" i="0" sz="1800" u="none" cap="none" strike="noStrike">
                <a:solidFill>
                  <a:srgbClr val="000000"/>
                </a:solidFill>
                <a:latin typeface="Montserrat"/>
                <a:ea typeface="Montserrat"/>
                <a:cs typeface="Montserrat"/>
                <a:sym typeface="Montserrat"/>
              </a:defRPr>
            </a:lvl8pPr>
            <a:lvl9pPr lvl="8" marR="0" rtl="0" algn="l">
              <a:lnSpc>
                <a:spcPct val="100000"/>
              </a:lnSpc>
              <a:spcBef>
                <a:spcPts val="0"/>
              </a:spcBef>
              <a:spcAft>
                <a:spcPts val="0"/>
              </a:spcAft>
              <a:buClr>
                <a:srgbClr val="000000"/>
              </a:buClr>
              <a:buSzPts val="1400"/>
              <a:buFont typeface="Montserrat"/>
              <a:buNone/>
              <a:defRPr b="0" i="0" sz="1800" u="none" cap="none" strike="noStrike">
                <a:solidFill>
                  <a:srgbClr val="000000"/>
                </a:solidFill>
                <a:latin typeface="Montserrat"/>
                <a:ea typeface="Montserrat"/>
                <a:cs typeface="Montserrat"/>
                <a:sym typeface="Montserrat"/>
              </a:defRPr>
            </a:lvl9pPr>
          </a:lstStyle>
          <a:p/>
        </p:txBody>
      </p:sp>
      <p:sp>
        <p:nvSpPr>
          <p:cNvPr id="50" name="Google Shape;50;p18"/>
          <p:cNvSpPr txBox="1"/>
          <p:nvPr/>
        </p:nvSpPr>
        <p:spPr>
          <a:xfrm>
            <a:off x="-24375" y="6562800"/>
            <a:ext cx="5875200" cy="3078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1" i="0" lang="en-US" sz="1400" u="none" cap="none" strike="noStrike">
                <a:solidFill>
                  <a:schemeClr val="accent1"/>
                </a:solidFill>
                <a:latin typeface="Montserrat"/>
                <a:ea typeface="Montserrat"/>
                <a:cs typeface="Montserrat"/>
                <a:sym typeface="Montserrat"/>
              </a:rPr>
              <a:t>38th CEOS Plenary, 23 - 24 October, 2024</a:t>
            </a:r>
            <a:endParaRPr b="1" i="0" sz="1400" u="none" cap="none" strike="noStrike">
              <a:solidFill>
                <a:schemeClr val="accent1"/>
              </a:solidFill>
              <a:latin typeface="Montserrat"/>
              <a:ea typeface="Montserrat"/>
              <a:cs typeface="Montserrat"/>
              <a:sym typeface="Montserrat"/>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p:cSld name="Content with Caption">
    <p:spTree>
      <p:nvGrpSpPr>
        <p:cNvPr id="51" name="Shape 51"/>
        <p:cNvGrpSpPr/>
        <p:nvPr/>
      </p:nvGrpSpPr>
      <p:grpSpPr>
        <a:xfrm>
          <a:off x="0" y="0"/>
          <a:ext cx="0" cy="0"/>
          <a:chOff x="0" y="0"/>
          <a:chExt cx="0" cy="0"/>
        </a:xfrm>
      </p:grpSpPr>
      <p:sp>
        <p:nvSpPr>
          <p:cNvPr id="52" name="Google Shape;52;p19"/>
          <p:cNvSpPr/>
          <p:nvPr/>
        </p:nvSpPr>
        <p:spPr>
          <a:xfrm>
            <a:off x="0" y="1"/>
            <a:ext cx="12192000" cy="1037492"/>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pic>
        <p:nvPicPr>
          <p:cNvPr id="53" name="Google Shape;53;p19"/>
          <p:cNvPicPr preferRelativeResize="0"/>
          <p:nvPr/>
        </p:nvPicPr>
        <p:blipFill rotWithShape="1">
          <a:blip r:embed="rId2">
            <a:alphaModFix amt="34000"/>
          </a:blip>
          <a:srcRect b="35419" l="51339" r="-2839" t="39269"/>
          <a:stretch/>
        </p:blipFill>
        <p:spPr>
          <a:xfrm flipH="1">
            <a:off x="9304422" y="0"/>
            <a:ext cx="2887578" cy="1037492"/>
          </a:xfrm>
          <a:prstGeom prst="rect">
            <a:avLst/>
          </a:prstGeom>
          <a:noFill/>
          <a:ln>
            <a:noFill/>
          </a:ln>
        </p:spPr>
      </p:pic>
      <p:pic>
        <p:nvPicPr>
          <p:cNvPr id="54" name="Google Shape;54;p19"/>
          <p:cNvPicPr preferRelativeResize="0"/>
          <p:nvPr/>
        </p:nvPicPr>
        <p:blipFill rotWithShape="1">
          <a:blip r:embed="rId3">
            <a:alphaModFix/>
          </a:blip>
          <a:srcRect b="0" l="0" r="0" t="0"/>
          <a:stretch/>
        </p:blipFill>
        <p:spPr>
          <a:xfrm>
            <a:off x="9791700" y="111656"/>
            <a:ext cx="2027900" cy="803439"/>
          </a:xfrm>
          <a:prstGeom prst="rect">
            <a:avLst/>
          </a:prstGeom>
          <a:noFill/>
          <a:ln>
            <a:noFill/>
          </a:ln>
          <a:effectLst>
            <a:outerShdw blurRad="50800" rotWithShape="0" algn="tl" dir="2700000" dist="38100">
              <a:srgbClr val="000000">
                <a:alpha val="40000"/>
              </a:srgbClr>
            </a:outerShdw>
          </a:effectLst>
        </p:spPr>
      </p:pic>
      <p:sp>
        <p:nvSpPr>
          <p:cNvPr id="55" name="Google Shape;55;p19"/>
          <p:cNvSpPr/>
          <p:nvPr/>
        </p:nvSpPr>
        <p:spPr>
          <a:xfrm>
            <a:off x="-1778" y="6574604"/>
            <a:ext cx="12193777" cy="283396"/>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sp>
        <p:nvSpPr>
          <p:cNvPr id="56" name="Google Shape;56;p19"/>
          <p:cNvSpPr/>
          <p:nvPr/>
        </p:nvSpPr>
        <p:spPr>
          <a:xfrm flipH="1" rot="10800000">
            <a:off x="-4504" y="6540436"/>
            <a:ext cx="12196504" cy="59527"/>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sp>
        <p:nvSpPr>
          <p:cNvPr id="57" name="Google Shape;57;p19"/>
          <p:cNvSpPr txBox="1"/>
          <p:nvPr>
            <p:ph idx="1" type="body"/>
          </p:nvPr>
        </p:nvSpPr>
        <p:spPr>
          <a:xfrm>
            <a:off x="5180012" y="1373852"/>
            <a:ext cx="6172200" cy="4694402"/>
          </a:xfrm>
          <a:prstGeom prst="rect">
            <a:avLst/>
          </a:prstGeom>
          <a:noFill/>
          <a:ln>
            <a:noFill/>
          </a:ln>
        </p:spPr>
        <p:txBody>
          <a:bodyPr anchorCtr="0" anchor="t" bIns="45700" lIns="91425" spcFirstLastPara="1" rIns="91425" wrap="square" tIns="45700">
            <a:noAutofit/>
          </a:bodyPr>
          <a:lstStyle>
            <a:lvl1pPr indent="-431800" lvl="0" marL="457200" marR="0" rtl="0" algn="l">
              <a:lnSpc>
                <a:spcPct val="115000"/>
              </a:lnSpc>
              <a:spcBef>
                <a:spcPts val="1000"/>
              </a:spcBef>
              <a:spcAft>
                <a:spcPts val="0"/>
              </a:spcAft>
              <a:buClr>
                <a:schemeClr val="dk1"/>
              </a:buClr>
              <a:buSzPts val="3200"/>
              <a:buFont typeface="Montserrat"/>
              <a:buChar char="❖"/>
              <a:defRPr b="0" i="0" sz="3200" u="none" cap="none" strike="noStrike">
                <a:solidFill>
                  <a:schemeClr val="dk1"/>
                </a:solidFill>
                <a:latin typeface="Montserrat"/>
                <a:ea typeface="Montserrat"/>
                <a:cs typeface="Montserrat"/>
                <a:sym typeface="Montserrat"/>
              </a:defRPr>
            </a:lvl1pPr>
            <a:lvl2pPr indent="-406400" lvl="1" marL="914400" marR="0" rtl="0" algn="l">
              <a:lnSpc>
                <a:spcPct val="115000"/>
              </a:lnSpc>
              <a:spcBef>
                <a:spcPts val="500"/>
              </a:spcBef>
              <a:spcAft>
                <a:spcPts val="0"/>
              </a:spcAft>
              <a:buClr>
                <a:schemeClr val="dk1"/>
              </a:buClr>
              <a:buSzPts val="2800"/>
              <a:buFont typeface="Montserrat"/>
              <a:buChar char="▪"/>
              <a:defRPr b="0" i="0" sz="2800" u="none" cap="none" strike="noStrike">
                <a:solidFill>
                  <a:schemeClr val="dk1"/>
                </a:solidFill>
                <a:latin typeface="Montserrat"/>
                <a:ea typeface="Montserrat"/>
                <a:cs typeface="Montserrat"/>
                <a:sym typeface="Montserrat"/>
              </a:defRPr>
            </a:lvl2pPr>
            <a:lvl3pPr indent="-381000" lvl="2" marL="1371600" marR="0" rtl="0" algn="l">
              <a:lnSpc>
                <a:spcPct val="115000"/>
              </a:lnSpc>
              <a:spcBef>
                <a:spcPts val="500"/>
              </a:spcBef>
              <a:spcAft>
                <a:spcPts val="0"/>
              </a:spcAft>
              <a:buClr>
                <a:schemeClr val="dk1"/>
              </a:buClr>
              <a:buSzPts val="2400"/>
              <a:buFont typeface="Montserrat"/>
              <a:buChar char="o"/>
              <a:defRPr b="0" i="0" sz="2400" u="none" cap="none" strike="noStrike">
                <a:solidFill>
                  <a:schemeClr val="dk1"/>
                </a:solidFill>
                <a:latin typeface="Montserrat"/>
                <a:ea typeface="Montserrat"/>
                <a:cs typeface="Montserrat"/>
                <a:sym typeface="Montserrat"/>
              </a:defRPr>
            </a:lvl3pPr>
            <a:lvl4pPr indent="-355600" lvl="3" marL="1828800" marR="0" rtl="0" algn="l">
              <a:lnSpc>
                <a:spcPct val="115000"/>
              </a:lnSpc>
              <a:spcBef>
                <a:spcPts val="500"/>
              </a:spcBef>
              <a:spcAft>
                <a:spcPts val="0"/>
              </a:spcAft>
              <a:buClr>
                <a:schemeClr val="dk1"/>
              </a:buClr>
              <a:buSzPts val="2000"/>
              <a:buFont typeface="Montserrat"/>
              <a:buChar char="•"/>
              <a:defRPr b="0" i="0" sz="2000" u="none" cap="none" strike="noStrike">
                <a:solidFill>
                  <a:schemeClr val="dk1"/>
                </a:solidFill>
                <a:latin typeface="Montserrat"/>
                <a:ea typeface="Montserrat"/>
                <a:cs typeface="Montserrat"/>
                <a:sym typeface="Montserrat"/>
              </a:defRPr>
            </a:lvl4pPr>
            <a:lvl5pPr indent="-355600" lvl="4" marL="2286000" marR="0" rtl="0" algn="l">
              <a:lnSpc>
                <a:spcPct val="115000"/>
              </a:lnSpc>
              <a:spcBef>
                <a:spcPts val="500"/>
              </a:spcBef>
              <a:spcAft>
                <a:spcPts val="0"/>
              </a:spcAft>
              <a:buClr>
                <a:schemeClr val="dk1"/>
              </a:buClr>
              <a:buSzPts val="2000"/>
              <a:buFont typeface="Montserrat"/>
              <a:buChar char="•"/>
              <a:defRPr b="0" i="0" sz="2000" u="none" cap="none" strike="noStrike">
                <a:solidFill>
                  <a:schemeClr val="dk1"/>
                </a:solidFill>
                <a:latin typeface="Montserrat"/>
                <a:ea typeface="Montserrat"/>
                <a:cs typeface="Montserrat"/>
                <a:sym typeface="Montserrat"/>
              </a:defRPr>
            </a:lvl5pPr>
            <a:lvl6pPr indent="-355600" lvl="5" marL="2743200" marR="0" rtl="0" algn="l">
              <a:lnSpc>
                <a:spcPct val="115000"/>
              </a:lnSpc>
              <a:spcBef>
                <a:spcPts val="500"/>
              </a:spcBef>
              <a:spcAft>
                <a:spcPts val="0"/>
              </a:spcAft>
              <a:buClr>
                <a:schemeClr val="dk1"/>
              </a:buClr>
              <a:buSzPts val="2000"/>
              <a:buFont typeface="Montserrat"/>
              <a:buChar char="•"/>
              <a:defRPr b="0" i="0" sz="2000" u="none" cap="none" strike="noStrike">
                <a:solidFill>
                  <a:schemeClr val="dk1"/>
                </a:solidFill>
                <a:latin typeface="Montserrat"/>
                <a:ea typeface="Montserrat"/>
                <a:cs typeface="Montserrat"/>
                <a:sym typeface="Montserrat"/>
              </a:defRPr>
            </a:lvl6pPr>
            <a:lvl7pPr indent="-355600" lvl="6" marL="3200400" marR="0" rtl="0" algn="l">
              <a:lnSpc>
                <a:spcPct val="115000"/>
              </a:lnSpc>
              <a:spcBef>
                <a:spcPts val="500"/>
              </a:spcBef>
              <a:spcAft>
                <a:spcPts val="0"/>
              </a:spcAft>
              <a:buClr>
                <a:schemeClr val="dk1"/>
              </a:buClr>
              <a:buSzPts val="2000"/>
              <a:buFont typeface="Montserrat"/>
              <a:buChar char="•"/>
              <a:defRPr b="0" i="0" sz="2000" u="none" cap="none" strike="noStrike">
                <a:solidFill>
                  <a:schemeClr val="dk1"/>
                </a:solidFill>
                <a:latin typeface="Montserrat"/>
                <a:ea typeface="Montserrat"/>
                <a:cs typeface="Montserrat"/>
                <a:sym typeface="Montserrat"/>
              </a:defRPr>
            </a:lvl7pPr>
            <a:lvl8pPr indent="-355600" lvl="7" marL="3657600" marR="0" rtl="0" algn="l">
              <a:lnSpc>
                <a:spcPct val="115000"/>
              </a:lnSpc>
              <a:spcBef>
                <a:spcPts val="500"/>
              </a:spcBef>
              <a:spcAft>
                <a:spcPts val="0"/>
              </a:spcAft>
              <a:buClr>
                <a:schemeClr val="dk1"/>
              </a:buClr>
              <a:buSzPts val="2000"/>
              <a:buFont typeface="Montserrat"/>
              <a:buChar char="•"/>
              <a:defRPr b="0" i="0" sz="2000" u="none" cap="none" strike="noStrike">
                <a:solidFill>
                  <a:schemeClr val="dk1"/>
                </a:solidFill>
                <a:latin typeface="Montserrat"/>
                <a:ea typeface="Montserrat"/>
                <a:cs typeface="Montserrat"/>
                <a:sym typeface="Montserrat"/>
              </a:defRPr>
            </a:lvl8pPr>
            <a:lvl9pPr indent="-355600" lvl="8" marL="4114800" marR="0" rtl="0" algn="l">
              <a:lnSpc>
                <a:spcPct val="115000"/>
              </a:lnSpc>
              <a:spcBef>
                <a:spcPts val="500"/>
              </a:spcBef>
              <a:spcAft>
                <a:spcPts val="0"/>
              </a:spcAft>
              <a:buClr>
                <a:schemeClr val="dk1"/>
              </a:buClr>
              <a:buSzPts val="2000"/>
              <a:buFont typeface="Montserrat"/>
              <a:buChar char="•"/>
              <a:defRPr b="0" i="0" sz="2000" u="none" cap="none" strike="noStrike">
                <a:solidFill>
                  <a:schemeClr val="dk1"/>
                </a:solidFill>
                <a:latin typeface="Montserrat"/>
                <a:ea typeface="Montserrat"/>
                <a:cs typeface="Montserrat"/>
                <a:sym typeface="Montserrat"/>
              </a:defRPr>
            </a:lvl9pPr>
          </a:lstStyle>
          <a:p/>
        </p:txBody>
      </p:sp>
      <p:sp>
        <p:nvSpPr>
          <p:cNvPr id="58" name="Google Shape;58;p19"/>
          <p:cNvSpPr txBox="1"/>
          <p:nvPr>
            <p:ph idx="2" type="body"/>
          </p:nvPr>
        </p:nvSpPr>
        <p:spPr>
          <a:xfrm>
            <a:off x="839788" y="1373852"/>
            <a:ext cx="3932237" cy="4630558"/>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15000"/>
              </a:lnSpc>
              <a:spcBef>
                <a:spcPts val="1000"/>
              </a:spcBef>
              <a:spcAft>
                <a:spcPts val="0"/>
              </a:spcAft>
              <a:buClr>
                <a:schemeClr val="dk1"/>
              </a:buClr>
              <a:buSzPts val="1600"/>
              <a:buFont typeface="Montserrat"/>
              <a:buNone/>
              <a:defRPr b="0" i="0" sz="1600" u="none" cap="none" strike="noStrike">
                <a:solidFill>
                  <a:schemeClr val="dk1"/>
                </a:solidFill>
                <a:latin typeface="Montserrat"/>
                <a:ea typeface="Montserrat"/>
                <a:cs typeface="Montserrat"/>
                <a:sym typeface="Montserrat"/>
              </a:defRPr>
            </a:lvl1pPr>
            <a:lvl2pPr indent="-228600" lvl="1" marL="914400" marR="0" rtl="0" algn="l">
              <a:lnSpc>
                <a:spcPct val="115000"/>
              </a:lnSpc>
              <a:spcBef>
                <a:spcPts val="500"/>
              </a:spcBef>
              <a:spcAft>
                <a:spcPts val="0"/>
              </a:spcAft>
              <a:buClr>
                <a:schemeClr val="dk1"/>
              </a:buClr>
              <a:buSzPts val="1400"/>
              <a:buFont typeface="Montserrat"/>
              <a:buNone/>
              <a:defRPr b="0" i="0" sz="1400" u="none" cap="none" strike="noStrike">
                <a:solidFill>
                  <a:schemeClr val="dk1"/>
                </a:solidFill>
                <a:latin typeface="Montserrat"/>
                <a:ea typeface="Montserrat"/>
                <a:cs typeface="Montserrat"/>
                <a:sym typeface="Montserrat"/>
              </a:defRPr>
            </a:lvl2pPr>
            <a:lvl3pPr indent="-228600" lvl="2" marL="1371600" marR="0" rtl="0" algn="l">
              <a:lnSpc>
                <a:spcPct val="115000"/>
              </a:lnSpc>
              <a:spcBef>
                <a:spcPts val="500"/>
              </a:spcBef>
              <a:spcAft>
                <a:spcPts val="0"/>
              </a:spcAft>
              <a:buClr>
                <a:schemeClr val="dk1"/>
              </a:buClr>
              <a:buSzPts val="1200"/>
              <a:buFont typeface="Montserrat"/>
              <a:buNone/>
              <a:defRPr b="0" i="0" sz="1200" u="none" cap="none" strike="noStrike">
                <a:solidFill>
                  <a:schemeClr val="dk1"/>
                </a:solidFill>
                <a:latin typeface="Montserrat"/>
                <a:ea typeface="Montserrat"/>
                <a:cs typeface="Montserrat"/>
                <a:sym typeface="Montserrat"/>
              </a:defRPr>
            </a:lvl3pPr>
            <a:lvl4pPr indent="-228600" lvl="3" marL="1828800" marR="0" rtl="0" algn="l">
              <a:lnSpc>
                <a:spcPct val="115000"/>
              </a:lnSpc>
              <a:spcBef>
                <a:spcPts val="500"/>
              </a:spcBef>
              <a:spcAft>
                <a:spcPts val="0"/>
              </a:spcAft>
              <a:buClr>
                <a:schemeClr val="dk1"/>
              </a:buClr>
              <a:buSzPts val="1000"/>
              <a:buFont typeface="Montserrat"/>
              <a:buNone/>
              <a:defRPr b="0" i="0" sz="1000" u="none" cap="none" strike="noStrike">
                <a:solidFill>
                  <a:schemeClr val="dk1"/>
                </a:solidFill>
                <a:latin typeface="Montserrat"/>
                <a:ea typeface="Montserrat"/>
                <a:cs typeface="Montserrat"/>
                <a:sym typeface="Montserrat"/>
              </a:defRPr>
            </a:lvl4pPr>
            <a:lvl5pPr indent="-228600" lvl="4" marL="2286000" marR="0" rtl="0" algn="l">
              <a:lnSpc>
                <a:spcPct val="115000"/>
              </a:lnSpc>
              <a:spcBef>
                <a:spcPts val="500"/>
              </a:spcBef>
              <a:spcAft>
                <a:spcPts val="0"/>
              </a:spcAft>
              <a:buClr>
                <a:schemeClr val="dk1"/>
              </a:buClr>
              <a:buSzPts val="1000"/>
              <a:buFont typeface="Montserrat"/>
              <a:buNone/>
              <a:defRPr b="0" i="0" sz="1000" u="none" cap="none" strike="noStrike">
                <a:solidFill>
                  <a:schemeClr val="dk1"/>
                </a:solidFill>
                <a:latin typeface="Montserrat"/>
                <a:ea typeface="Montserrat"/>
                <a:cs typeface="Montserrat"/>
                <a:sym typeface="Montserrat"/>
              </a:defRPr>
            </a:lvl5pPr>
            <a:lvl6pPr indent="-228600" lvl="5" marL="2743200" marR="0" rtl="0" algn="l">
              <a:lnSpc>
                <a:spcPct val="115000"/>
              </a:lnSpc>
              <a:spcBef>
                <a:spcPts val="500"/>
              </a:spcBef>
              <a:spcAft>
                <a:spcPts val="0"/>
              </a:spcAft>
              <a:buClr>
                <a:schemeClr val="dk1"/>
              </a:buClr>
              <a:buSzPts val="1000"/>
              <a:buFont typeface="Montserrat"/>
              <a:buNone/>
              <a:defRPr b="0" i="0" sz="1000" u="none" cap="none" strike="noStrike">
                <a:solidFill>
                  <a:schemeClr val="dk1"/>
                </a:solidFill>
                <a:latin typeface="Montserrat"/>
                <a:ea typeface="Montserrat"/>
                <a:cs typeface="Montserrat"/>
                <a:sym typeface="Montserrat"/>
              </a:defRPr>
            </a:lvl6pPr>
            <a:lvl7pPr indent="-228600" lvl="6" marL="3200400" marR="0" rtl="0" algn="l">
              <a:lnSpc>
                <a:spcPct val="115000"/>
              </a:lnSpc>
              <a:spcBef>
                <a:spcPts val="500"/>
              </a:spcBef>
              <a:spcAft>
                <a:spcPts val="0"/>
              </a:spcAft>
              <a:buClr>
                <a:schemeClr val="dk1"/>
              </a:buClr>
              <a:buSzPts val="1000"/>
              <a:buFont typeface="Montserrat"/>
              <a:buNone/>
              <a:defRPr b="0" i="0" sz="1000" u="none" cap="none" strike="noStrike">
                <a:solidFill>
                  <a:schemeClr val="dk1"/>
                </a:solidFill>
                <a:latin typeface="Montserrat"/>
                <a:ea typeface="Montserrat"/>
                <a:cs typeface="Montserrat"/>
                <a:sym typeface="Montserrat"/>
              </a:defRPr>
            </a:lvl7pPr>
            <a:lvl8pPr indent="-228600" lvl="7" marL="3657600" marR="0" rtl="0" algn="l">
              <a:lnSpc>
                <a:spcPct val="115000"/>
              </a:lnSpc>
              <a:spcBef>
                <a:spcPts val="500"/>
              </a:spcBef>
              <a:spcAft>
                <a:spcPts val="0"/>
              </a:spcAft>
              <a:buClr>
                <a:schemeClr val="dk1"/>
              </a:buClr>
              <a:buSzPts val="1000"/>
              <a:buFont typeface="Montserrat"/>
              <a:buNone/>
              <a:defRPr b="0" i="0" sz="1000" u="none" cap="none" strike="noStrike">
                <a:solidFill>
                  <a:schemeClr val="dk1"/>
                </a:solidFill>
                <a:latin typeface="Montserrat"/>
                <a:ea typeface="Montserrat"/>
                <a:cs typeface="Montserrat"/>
                <a:sym typeface="Montserrat"/>
              </a:defRPr>
            </a:lvl8pPr>
            <a:lvl9pPr indent="-228600" lvl="8" marL="4114800" marR="0" rtl="0" algn="l">
              <a:lnSpc>
                <a:spcPct val="115000"/>
              </a:lnSpc>
              <a:spcBef>
                <a:spcPts val="500"/>
              </a:spcBef>
              <a:spcAft>
                <a:spcPts val="0"/>
              </a:spcAft>
              <a:buClr>
                <a:schemeClr val="dk1"/>
              </a:buClr>
              <a:buSzPts val="1000"/>
              <a:buFont typeface="Montserrat"/>
              <a:buNone/>
              <a:defRPr b="0" i="0" sz="1000" u="none" cap="none" strike="noStrike">
                <a:solidFill>
                  <a:schemeClr val="dk1"/>
                </a:solidFill>
                <a:latin typeface="Montserrat"/>
                <a:ea typeface="Montserrat"/>
                <a:cs typeface="Montserrat"/>
                <a:sym typeface="Montserrat"/>
              </a:defRPr>
            </a:lvl9pPr>
          </a:lstStyle>
          <a:p/>
        </p:txBody>
      </p:sp>
      <p:sp>
        <p:nvSpPr>
          <p:cNvPr id="59" name="Google Shape;59;p19"/>
          <p:cNvSpPr txBox="1"/>
          <p:nvPr/>
        </p:nvSpPr>
        <p:spPr>
          <a:xfrm>
            <a:off x="10265664" y="6574604"/>
            <a:ext cx="1925447" cy="307777"/>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1400"/>
              <a:buFont typeface="Arial"/>
              <a:buNone/>
            </a:pPr>
            <a:r>
              <a:rPr b="1" i="0" lang="en-US" sz="1400" u="none" cap="none" strike="noStrike">
                <a:solidFill>
                  <a:schemeClr val="accent1"/>
                </a:solidFill>
                <a:latin typeface="Montserrat"/>
                <a:ea typeface="Montserrat"/>
                <a:cs typeface="Montserrat"/>
                <a:sym typeface="Montserrat"/>
              </a:rPr>
              <a:t>Slide </a:t>
            </a:r>
            <a:fld id="{00000000-1234-1234-1234-123412341234}" type="slidenum">
              <a:rPr b="1" i="0" lang="en-US" sz="1400" u="none" cap="none" strike="noStrike">
                <a:solidFill>
                  <a:schemeClr val="accent1"/>
                </a:solidFill>
                <a:latin typeface="Montserrat"/>
                <a:ea typeface="Montserrat"/>
                <a:cs typeface="Montserrat"/>
                <a:sym typeface="Montserrat"/>
              </a:rPr>
              <a:t>‹#›</a:t>
            </a:fld>
            <a:endParaRPr b="1" i="0" sz="1400" u="none" cap="none" strike="noStrike">
              <a:solidFill>
                <a:schemeClr val="accent1"/>
              </a:solidFill>
              <a:latin typeface="Montserrat"/>
              <a:ea typeface="Montserrat"/>
              <a:cs typeface="Montserrat"/>
              <a:sym typeface="Montserrat"/>
            </a:endParaRPr>
          </a:p>
        </p:txBody>
      </p:sp>
      <p:sp>
        <p:nvSpPr>
          <p:cNvPr id="60" name="Google Shape;60;p19"/>
          <p:cNvSpPr txBox="1"/>
          <p:nvPr>
            <p:ph type="title"/>
          </p:nvPr>
        </p:nvSpPr>
        <p:spPr>
          <a:xfrm>
            <a:off x="176048" y="175939"/>
            <a:ext cx="9386864" cy="779002"/>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0"/>
              </a:spcBef>
              <a:spcAft>
                <a:spcPts val="0"/>
              </a:spcAft>
              <a:buClr>
                <a:schemeClr val="lt1"/>
              </a:buClr>
              <a:buSzPts val="4400"/>
              <a:buFont typeface="Montserrat"/>
              <a:buNone/>
              <a:defRPr b="0" i="0" sz="4400" u="none" cap="none" strike="noStrike">
                <a:solidFill>
                  <a:schemeClr val="lt1"/>
                </a:solidFill>
                <a:latin typeface="Montserrat"/>
                <a:ea typeface="Montserrat"/>
                <a:cs typeface="Montserrat"/>
                <a:sym typeface="Montserrat"/>
              </a:defRPr>
            </a:lvl1pPr>
            <a:lvl2pPr lvl="1" marR="0" rtl="0" algn="l">
              <a:lnSpc>
                <a:spcPct val="100000"/>
              </a:lnSpc>
              <a:spcBef>
                <a:spcPts val="0"/>
              </a:spcBef>
              <a:spcAft>
                <a:spcPts val="0"/>
              </a:spcAft>
              <a:buClr>
                <a:srgbClr val="000000"/>
              </a:buClr>
              <a:buSzPts val="1400"/>
              <a:buFont typeface="Montserrat"/>
              <a:buNone/>
              <a:defRPr b="0" i="0" sz="1800" u="none" cap="none" strike="noStrike">
                <a:solidFill>
                  <a:srgbClr val="000000"/>
                </a:solidFill>
                <a:latin typeface="Montserrat"/>
                <a:ea typeface="Montserrat"/>
                <a:cs typeface="Montserrat"/>
                <a:sym typeface="Montserrat"/>
              </a:defRPr>
            </a:lvl2pPr>
            <a:lvl3pPr lvl="2" marR="0" rtl="0" algn="l">
              <a:lnSpc>
                <a:spcPct val="100000"/>
              </a:lnSpc>
              <a:spcBef>
                <a:spcPts val="0"/>
              </a:spcBef>
              <a:spcAft>
                <a:spcPts val="0"/>
              </a:spcAft>
              <a:buClr>
                <a:srgbClr val="000000"/>
              </a:buClr>
              <a:buSzPts val="1400"/>
              <a:buFont typeface="Montserrat"/>
              <a:buNone/>
              <a:defRPr b="0" i="0" sz="1800" u="none" cap="none" strike="noStrike">
                <a:solidFill>
                  <a:srgbClr val="000000"/>
                </a:solidFill>
                <a:latin typeface="Montserrat"/>
                <a:ea typeface="Montserrat"/>
                <a:cs typeface="Montserrat"/>
                <a:sym typeface="Montserrat"/>
              </a:defRPr>
            </a:lvl3pPr>
            <a:lvl4pPr lvl="3" marR="0" rtl="0" algn="l">
              <a:lnSpc>
                <a:spcPct val="100000"/>
              </a:lnSpc>
              <a:spcBef>
                <a:spcPts val="0"/>
              </a:spcBef>
              <a:spcAft>
                <a:spcPts val="0"/>
              </a:spcAft>
              <a:buClr>
                <a:srgbClr val="000000"/>
              </a:buClr>
              <a:buSzPts val="1400"/>
              <a:buFont typeface="Montserrat"/>
              <a:buNone/>
              <a:defRPr b="0" i="0" sz="1800" u="none" cap="none" strike="noStrike">
                <a:solidFill>
                  <a:srgbClr val="000000"/>
                </a:solidFill>
                <a:latin typeface="Montserrat"/>
                <a:ea typeface="Montserrat"/>
                <a:cs typeface="Montserrat"/>
                <a:sym typeface="Montserrat"/>
              </a:defRPr>
            </a:lvl4pPr>
            <a:lvl5pPr lvl="4" marR="0" rtl="0" algn="l">
              <a:lnSpc>
                <a:spcPct val="100000"/>
              </a:lnSpc>
              <a:spcBef>
                <a:spcPts val="0"/>
              </a:spcBef>
              <a:spcAft>
                <a:spcPts val="0"/>
              </a:spcAft>
              <a:buClr>
                <a:srgbClr val="000000"/>
              </a:buClr>
              <a:buSzPts val="1400"/>
              <a:buFont typeface="Montserrat"/>
              <a:buNone/>
              <a:defRPr b="0" i="0" sz="1800" u="none" cap="none" strike="noStrike">
                <a:solidFill>
                  <a:srgbClr val="000000"/>
                </a:solidFill>
                <a:latin typeface="Montserrat"/>
                <a:ea typeface="Montserrat"/>
                <a:cs typeface="Montserrat"/>
                <a:sym typeface="Montserrat"/>
              </a:defRPr>
            </a:lvl5pPr>
            <a:lvl6pPr lvl="5" marR="0" rtl="0" algn="l">
              <a:lnSpc>
                <a:spcPct val="100000"/>
              </a:lnSpc>
              <a:spcBef>
                <a:spcPts val="0"/>
              </a:spcBef>
              <a:spcAft>
                <a:spcPts val="0"/>
              </a:spcAft>
              <a:buClr>
                <a:srgbClr val="000000"/>
              </a:buClr>
              <a:buSzPts val="1400"/>
              <a:buFont typeface="Montserrat"/>
              <a:buNone/>
              <a:defRPr b="0" i="0" sz="1800" u="none" cap="none" strike="noStrike">
                <a:solidFill>
                  <a:srgbClr val="000000"/>
                </a:solidFill>
                <a:latin typeface="Montserrat"/>
                <a:ea typeface="Montserrat"/>
                <a:cs typeface="Montserrat"/>
                <a:sym typeface="Montserrat"/>
              </a:defRPr>
            </a:lvl6pPr>
            <a:lvl7pPr lvl="6" marR="0" rtl="0" algn="l">
              <a:lnSpc>
                <a:spcPct val="100000"/>
              </a:lnSpc>
              <a:spcBef>
                <a:spcPts val="0"/>
              </a:spcBef>
              <a:spcAft>
                <a:spcPts val="0"/>
              </a:spcAft>
              <a:buClr>
                <a:srgbClr val="000000"/>
              </a:buClr>
              <a:buSzPts val="1400"/>
              <a:buFont typeface="Montserrat"/>
              <a:buNone/>
              <a:defRPr b="0" i="0" sz="1800" u="none" cap="none" strike="noStrike">
                <a:solidFill>
                  <a:srgbClr val="000000"/>
                </a:solidFill>
                <a:latin typeface="Montserrat"/>
                <a:ea typeface="Montserrat"/>
                <a:cs typeface="Montserrat"/>
                <a:sym typeface="Montserrat"/>
              </a:defRPr>
            </a:lvl7pPr>
            <a:lvl8pPr lvl="7" marR="0" rtl="0" algn="l">
              <a:lnSpc>
                <a:spcPct val="100000"/>
              </a:lnSpc>
              <a:spcBef>
                <a:spcPts val="0"/>
              </a:spcBef>
              <a:spcAft>
                <a:spcPts val="0"/>
              </a:spcAft>
              <a:buClr>
                <a:srgbClr val="000000"/>
              </a:buClr>
              <a:buSzPts val="1400"/>
              <a:buFont typeface="Montserrat"/>
              <a:buNone/>
              <a:defRPr b="0" i="0" sz="1800" u="none" cap="none" strike="noStrike">
                <a:solidFill>
                  <a:srgbClr val="000000"/>
                </a:solidFill>
                <a:latin typeface="Montserrat"/>
                <a:ea typeface="Montserrat"/>
                <a:cs typeface="Montserrat"/>
                <a:sym typeface="Montserrat"/>
              </a:defRPr>
            </a:lvl8pPr>
            <a:lvl9pPr lvl="8" marR="0" rtl="0" algn="l">
              <a:lnSpc>
                <a:spcPct val="100000"/>
              </a:lnSpc>
              <a:spcBef>
                <a:spcPts val="0"/>
              </a:spcBef>
              <a:spcAft>
                <a:spcPts val="0"/>
              </a:spcAft>
              <a:buClr>
                <a:srgbClr val="000000"/>
              </a:buClr>
              <a:buSzPts val="1400"/>
              <a:buFont typeface="Montserrat"/>
              <a:buNone/>
              <a:defRPr b="0" i="0" sz="1800" u="none" cap="none" strike="noStrike">
                <a:solidFill>
                  <a:srgbClr val="000000"/>
                </a:solidFill>
                <a:latin typeface="Montserrat"/>
                <a:ea typeface="Montserrat"/>
                <a:cs typeface="Montserrat"/>
                <a:sym typeface="Montserrat"/>
              </a:defRPr>
            </a:lvl9pPr>
          </a:lstStyle>
          <a:p/>
        </p:txBody>
      </p:sp>
      <p:sp>
        <p:nvSpPr>
          <p:cNvPr id="61" name="Google Shape;61;p19"/>
          <p:cNvSpPr txBox="1"/>
          <p:nvPr/>
        </p:nvSpPr>
        <p:spPr>
          <a:xfrm>
            <a:off x="-24375" y="6562800"/>
            <a:ext cx="5875200" cy="3078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1" i="0" lang="en-US" sz="1400" u="none" cap="none" strike="noStrike">
                <a:solidFill>
                  <a:schemeClr val="accent1"/>
                </a:solidFill>
                <a:latin typeface="Montserrat"/>
                <a:ea typeface="Montserrat"/>
                <a:cs typeface="Montserrat"/>
                <a:sym typeface="Montserrat"/>
              </a:rPr>
              <a:t>38th CEOS Plenary, 23 - 24 October, 2024</a:t>
            </a:r>
            <a:endParaRPr b="1" i="0" sz="1400" u="none" cap="none" strike="noStrike">
              <a:solidFill>
                <a:schemeClr val="accent1"/>
              </a:solidFill>
              <a:latin typeface="Montserrat"/>
              <a:ea typeface="Montserrat"/>
              <a:cs typeface="Montserrat"/>
              <a:sym typeface="Montserrat"/>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image" Target="../media/image8.png"/><Relationship Id="rId2" Type="http://schemas.openxmlformats.org/officeDocument/2006/relationships/image" Target="../media/image7.png"/><Relationship Id="rId3" Type="http://schemas.openxmlformats.org/officeDocument/2006/relationships/slideLayout" Target="../slideLayouts/slideLayout1.xml"/><Relationship Id="rId4" Type="http://schemas.openxmlformats.org/officeDocument/2006/relationships/slideLayout" Target="../slideLayouts/slideLayout2.xml"/><Relationship Id="rId5" Type="http://schemas.openxmlformats.org/officeDocument/2006/relationships/slideLayout" Target="../slideLayouts/slideLayout3.xml"/><Relationship Id="rId6" Type="http://schemas.openxmlformats.org/officeDocument/2006/relationships/slideLayout" Target="../slideLayouts/slideLayout4.xml"/><Relationship Id="rId7" Type="http://schemas.openxmlformats.org/officeDocument/2006/relationships/slideLayout" Target="../slideLayouts/slideLayout5.xml"/><Relationship Id="rId8"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sp>
        <p:nvSpPr>
          <p:cNvPr id="6" name="Google Shape;6;p14"/>
          <p:cNvSpPr/>
          <p:nvPr/>
        </p:nvSpPr>
        <p:spPr>
          <a:xfrm>
            <a:off x="0" y="1"/>
            <a:ext cx="12192000" cy="1037492"/>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pic>
        <p:nvPicPr>
          <p:cNvPr id="7" name="Google Shape;7;p14"/>
          <p:cNvPicPr preferRelativeResize="0"/>
          <p:nvPr/>
        </p:nvPicPr>
        <p:blipFill rotWithShape="1">
          <a:blip r:embed="rId1">
            <a:alphaModFix amt="34000"/>
          </a:blip>
          <a:srcRect b="35419" l="51339" r="-2839" t="39269"/>
          <a:stretch/>
        </p:blipFill>
        <p:spPr>
          <a:xfrm flipH="1">
            <a:off x="9304422" y="0"/>
            <a:ext cx="2887578" cy="1037492"/>
          </a:xfrm>
          <a:prstGeom prst="rect">
            <a:avLst/>
          </a:prstGeom>
          <a:noFill/>
          <a:ln>
            <a:noFill/>
          </a:ln>
        </p:spPr>
      </p:pic>
      <p:pic>
        <p:nvPicPr>
          <p:cNvPr id="8" name="Google Shape;8;p14"/>
          <p:cNvPicPr preferRelativeResize="0"/>
          <p:nvPr/>
        </p:nvPicPr>
        <p:blipFill rotWithShape="1">
          <a:blip r:embed="rId2">
            <a:alphaModFix/>
          </a:blip>
          <a:srcRect b="0" l="0" r="0" t="0"/>
          <a:stretch/>
        </p:blipFill>
        <p:spPr>
          <a:xfrm>
            <a:off x="9791700" y="111656"/>
            <a:ext cx="2027900" cy="803439"/>
          </a:xfrm>
          <a:prstGeom prst="rect">
            <a:avLst/>
          </a:prstGeom>
          <a:noFill/>
          <a:ln>
            <a:noFill/>
          </a:ln>
          <a:effectLst>
            <a:outerShdw blurRad="50800" rotWithShape="0" algn="tl" dir="2700000" dist="38100">
              <a:srgbClr val="000000">
                <a:alpha val="40000"/>
              </a:srgbClr>
            </a:outerShdw>
          </a:effectLst>
        </p:spPr>
      </p:pic>
      <p:sp>
        <p:nvSpPr>
          <p:cNvPr id="9" name="Google Shape;9;p14"/>
          <p:cNvSpPr/>
          <p:nvPr/>
        </p:nvSpPr>
        <p:spPr>
          <a:xfrm>
            <a:off x="-1778" y="6574604"/>
            <a:ext cx="12193777" cy="283396"/>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sp>
        <p:nvSpPr>
          <p:cNvPr id="10" name="Google Shape;10;p14"/>
          <p:cNvSpPr/>
          <p:nvPr/>
        </p:nvSpPr>
        <p:spPr>
          <a:xfrm flipH="1" rot="10800000">
            <a:off x="-4504" y="6540436"/>
            <a:ext cx="12196504" cy="59527"/>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spTree>
  </p:cSld>
  <p:clrMap accent1="accent1" accent2="accent2" accent3="accent3" accent4="accent4" accent5="accent5" accent6="accent6" bg1="lt1" bg2="dk2" tx1="dk1" tx2="lt2" folHlink="folHlink" hlink="hlink"/>
  <p:sldLayoutIdLst>
    <p:sldLayoutId id="2147483649" r:id="rId3"/>
    <p:sldLayoutId id="2147483650" r:id="rId4"/>
    <p:sldLayoutId id="2147483651" r:id="rId5"/>
    <p:sldLayoutId id="2147483652" r:id="rId6"/>
    <p:sldLayoutId id="2147483653" r:id="rId7"/>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28.png"/><Relationship Id="rId4" Type="http://schemas.openxmlformats.org/officeDocument/2006/relationships/image" Target="../media/image24.png"/><Relationship Id="rId5" Type="http://schemas.openxmlformats.org/officeDocument/2006/relationships/image" Target="../media/image19.png"/><Relationship Id="rId6" Type="http://schemas.openxmlformats.org/officeDocument/2006/relationships/image" Target="../media/image21.png"/><Relationship Id="rId7" Type="http://schemas.openxmlformats.org/officeDocument/2006/relationships/image" Target="../media/image25.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22.png"/><Relationship Id="rId4" Type="http://schemas.openxmlformats.org/officeDocument/2006/relationships/image" Target="../media/image20.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4.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12.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11.png"/><Relationship Id="rId4" Type="http://schemas.openxmlformats.org/officeDocument/2006/relationships/image" Target="../media/image10.png"/><Relationship Id="rId5" Type="http://schemas.openxmlformats.org/officeDocument/2006/relationships/image" Target="../media/image13.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15.png"/><Relationship Id="rId4" Type="http://schemas.openxmlformats.org/officeDocument/2006/relationships/image" Target="../media/image16.png"/><Relationship Id="rId5" Type="http://schemas.openxmlformats.org/officeDocument/2006/relationships/image" Target="../media/image26.png"/><Relationship Id="rId6" Type="http://schemas.openxmlformats.org/officeDocument/2006/relationships/image" Target="../media/image18.png"/><Relationship Id="rId7" Type="http://schemas.openxmlformats.org/officeDocument/2006/relationships/image" Target="../media/image27.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23.png"/><Relationship Id="rId4" Type="http://schemas.openxmlformats.org/officeDocument/2006/relationships/image" Target="../media/image14.png"/><Relationship Id="rId5"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 name="Shape 65"/>
        <p:cNvGrpSpPr/>
        <p:nvPr/>
      </p:nvGrpSpPr>
      <p:grpSpPr>
        <a:xfrm>
          <a:off x="0" y="0"/>
          <a:ext cx="0" cy="0"/>
          <a:chOff x="0" y="0"/>
          <a:chExt cx="0" cy="0"/>
        </a:xfrm>
      </p:grpSpPr>
      <p:sp>
        <p:nvSpPr>
          <p:cNvPr id="66" name="Google Shape;66;p1"/>
          <p:cNvSpPr txBox="1"/>
          <p:nvPr>
            <p:ph type="title"/>
          </p:nvPr>
        </p:nvSpPr>
        <p:spPr>
          <a:xfrm>
            <a:off x="97027" y="40482"/>
            <a:ext cx="8035800" cy="483631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lt1"/>
              </a:buClr>
              <a:buSzPts val="8000"/>
              <a:buFont typeface="Arial"/>
              <a:buNone/>
            </a:pPr>
            <a:r>
              <a:rPr lang="en-US" sz="7500"/>
              <a:t>CEOS Plenary 2024</a:t>
            </a:r>
            <a:endParaRPr sz="7500">
              <a:latin typeface="Montserrat"/>
              <a:ea typeface="Montserrat"/>
              <a:cs typeface="Montserrat"/>
              <a:sym typeface="Montserrat"/>
            </a:endParaRPr>
          </a:p>
          <a:p>
            <a:pPr indent="0" lvl="0" marL="0" rtl="0" algn="l">
              <a:lnSpc>
                <a:spcPct val="100000"/>
              </a:lnSpc>
              <a:spcBef>
                <a:spcPts val="0"/>
              </a:spcBef>
              <a:spcAft>
                <a:spcPts val="0"/>
              </a:spcAft>
              <a:buSzPts val="8000"/>
              <a:buNone/>
            </a:pPr>
            <a:r>
              <a:rPr i="1" lang="en-US" sz="4000"/>
              <a:t>Working Group on Disasters (WGDisasters) and  Collaboration with EW4All initiative</a:t>
            </a:r>
            <a:endParaRPr i="1" sz="4000">
              <a:latin typeface="Montserrat"/>
              <a:ea typeface="Montserrat"/>
              <a:cs typeface="Montserrat"/>
              <a:sym typeface="Montserrat"/>
            </a:endParaRPr>
          </a:p>
        </p:txBody>
      </p:sp>
      <p:sp>
        <p:nvSpPr>
          <p:cNvPr id="67" name="Google Shape;67;p1"/>
          <p:cNvSpPr/>
          <p:nvPr/>
        </p:nvSpPr>
        <p:spPr>
          <a:xfrm>
            <a:off x="7272909" y="4252807"/>
            <a:ext cx="4833000" cy="2605200"/>
          </a:xfrm>
          <a:prstGeom prst="rect">
            <a:avLst/>
          </a:prstGeom>
          <a:noFill/>
          <a:ln>
            <a:noFill/>
          </a:ln>
        </p:spPr>
        <p:txBody>
          <a:bodyPr anchorCtr="0" anchor="t" bIns="0" lIns="0" spcFirstLastPara="1" rIns="0" wrap="square" tIns="0">
            <a:noAutofit/>
          </a:bodyPr>
          <a:lstStyle/>
          <a:p>
            <a:pPr indent="0" lvl="0" marL="0" marR="0" rtl="0" algn="r">
              <a:lnSpc>
                <a:spcPct val="130000"/>
              </a:lnSpc>
              <a:spcBef>
                <a:spcPts val="0"/>
              </a:spcBef>
              <a:spcAft>
                <a:spcPts val="0"/>
              </a:spcAft>
              <a:buClr>
                <a:srgbClr val="000000"/>
              </a:buClr>
              <a:buSzPts val="2200"/>
              <a:buFont typeface="Arial"/>
              <a:buNone/>
            </a:pPr>
            <a:r>
              <a:t/>
            </a:r>
            <a:endParaRPr b="1" i="0" sz="2200" u="none" cap="none" strike="noStrike">
              <a:solidFill>
                <a:schemeClr val="accent1"/>
              </a:solidFill>
              <a:latin typeface="Montserrat"/>
              <a:ea typeface="Montserrat"/>
              <a:cs typeface="Montserrat"/>
              <a:sym typeface="Montserrat"/>
            </a:endParaRPr>
          </a:p>
          <a:p>
            <a:pPr indent="0" lvl="0" marL="0" marR="0" rtl="0" algn="r">
              <a:lnSpc>
                <a:spcPct val="130000"/>
              </a:lnSpc>
              <a:spcBef>
                <a:spcPts val="0"/>
              </a:spcBef>
              <a:spcAft>
                <a:spcPts val="0"/>
              </a:spcAft>
              <a:buClr>
                <a:srgbClr val="000000"/>
              </a:buClr>
              <a:buSzPts val="2200"/>
              <a:buFont typeface="Arial"/>
              <a:buNone/>
            </a:pPr>
            <a:r>
              <a:rPr b="1" i="0" lang="en-US" sz="2200" u="none" cap="none" strike="noStrike">
                <a:solidFill>
                  <a:schemeClr val="accent1"/>
                </a:solidFill>
                <a:latin typeface="Montserrat"/>
                <a:ea typeface="Montserrat"/>
                <a:cs typeface="Montserrat"/>
                <a:sym typeface="Montserrat"/>
              </a:rPr>
              <a:t>Laura Frulla, CONAE</a:t>
            </a:r>
            <a:endParaRPr b="0" i="0" sz="1400" u="none" cap="none" strike="noStrike">
              <a:solidFill>
                <a:srgbClr val="000000"/>
              </a:solidFill>
              <a:latin typeface="Montserrat"/>
              <a:ea typeface="Montserrat"/>
              <a:cs typeface="Montserrat"/>
              <a:sym typeface="Montserrat"/>
            </a:endParaRPr>
          </a:p>
          <a:p>
            <a:pPr indent="0" lvl="0" marL="0" marR="0" rtl="0" algn="r">
              <a:lnSpc>
                <a:spcPct val="130000"/>
              </a:lnSpc>
              <a:spcBef>
                <a:spcPts val="0"/>
              </a:spcBef>
              <a:spcAft>
                <a:spcPts val="0"/>
              </a:spcAft>
              <a:buClr>
                <a:srgbClr val="000000"/>
              </a:buClr>
              <a:buSzPts val="2200"/>
              <a:buFont typeface="Arial"/>
              <a:buNone/>
            </a:pPr>
            <a:r>
              <a:rPr b="1" i="0" lang="en-US" sz="2200" u="none" cap="none" strike="noStrike">
                <a:solidFill>
                  <a:schemeClr val="accent1"/>
                </a:solidFill>
                <a:latin typeface="Montserrat"/>
                <a:ea typeface="Montserrat"/>
                <a:cs typeface="Montserrat"/>
                <a:sym typeface="Montserrat"/>
              </a:rPr>
              <a:t>Agenda Item 3.3</a:t>
            </a:r>
            <a:endParaRPr b="0" i="0" sz="1400" u="none" cap="none" strike="noStrike">
              <a:solidFill>
                <a:srgbClr val="000000"/>
              </a:solidFill>
              <a:latin typeface="Montserrat"/>
              <a:ea typeface="Montserrat"/>
              <a:cs typeface="Montserrat"/>
              <a:sym typeface="Montserrat"/>
            </a:endParaRPr>
          </a:p>
          <a:p>
            <a:pPr indent="0" lvl="0" marL="0" marR="0" rtl="0" algn="r">
              <a:lnSpc>
                <a:spcPct val="130000"/>
              </a:lnSpc>
              <a:spcBef>
                <a:spcPts val="0"/>
              </a:spcBef>
              <a:spcAft>
                <a:spcPts val="0"/>
              </a:spcAft>
              <a:buClr>
                <a:srgbClr val="000000"/>
              </a:buClr>
              <a:buSzPts val="2200"/>
              <a:buFont typeface="Arial"/>
              <a:buNone/>
            </a:pPr>
            <a:r>
              <a:rPr b="1" i="0" lang="en-US" sz="2200" u="none" cap="none" strike="noStrike">
                <a:solidFill>
                  <a:schemeClr val="accent1"/>
                </a:solidFill>
                <a:latin typeface="Montserrat"/>
                <a:ea typeface="Montserrat"/>
                <a:cs typeface="Montserrat"/>
                <a:sym typeface="Montserrat"/>
              </a:rPr>
              <a:t>38th CEOS Plenary</a:t>
            </a:r>
            <a:endParaRPr b="1" i="0" sz="2200" u="none" cap="none" strike="noStrike">
              <a:solidFill>
                <a:schemeClr val="accent1"/>
              </a:solidFill>
              <a:latin typeface="Montserrat"/>
              <a:ea typeface="Montserrat"/>
              <a:cs typeface="Montserrat"/>
              <a:sym typeface="Montserrat"/>
            </a:endParaRPr>
          </a:p>
          <a:p>
            <a:pPr indent="0" lvl="0" marL="0" marR="0" rtl="0" algn="r">
              <a:lnSpc>
                <a:spcPct val="130000"/>
              </a:lnSpc>
              <a:spcBef>
                <a:spcPts val="0"/>
              </a:spcBef>
              <a:spcAft>
                <a:spcPts val="0"/>
              </a:spcAft>
              <a:buClr>
                <a:srgbClr val="000000"/>
              </a:buClr>
              <a:buSzPts val="2200"/>
              <a:buFont typeface="Arial"/>
              <a:buNone/>
            </a:pPr>
            <a:r>
              <a:rPr b="1" i="0" lang="en-US" sz="2200" u="none" cap="none" strike="noStrike">
                <a:solidFill>
                  <a:schemeClr val="accent1"/>
                </a:solidFill>
                <a:latin typeface="Montserrat"/>
                <a:ea typeface="Montserrat"/>
                <a:cs typeface="Montserrat"/>
                <a:sym typeface="Montserrat"/>
              </a:rPr>
              <a:t>Montreal, Canada</a:t>
            </a:r>
            <a:endParaRPr b="1" i="0" sz="2200" u="none" cap="none" strike="noStrike">
              <a:solidFill>
                <a:schemeClr val="accent1"/>
              </a:solidFill>
              <a:latin typeface="Montserrat"/>
              <a:ea typeface="Montserrat"/>
              <a:cs typeface="Montserrat"/>
              <a:sym typeface="Montserrat"/>
            </a:endParaRPr>
          </a:p>
          <a:p>
            <a:pPr indent="0" lvl="0" marL="0" marR="0" rtl="0" algn="r">
              <a:lnSpc>
                <a:spcPct val="130000"/>
              </a:lnSpc>
              <a:spcBef>
                <a:spcPts val="0"/>
              </a:spcBef>
              <a:spcAft>
                <a:spcPts val="0"/>
              </a:spcAft>
              <a:buClr>
                <a:srgbClr val="000000"/>
              </a:buClr>
              <a:buSzPts val="2200"/>
              <a:buFont typeface="Arial"/>
              <a:buNone/>
            </a:pPr>
            <a:r>
              <a:rPr b="1" i="0" lang="en-US" sz="2200" u="none" cap="none" strike="noStrike">
                <a:solidFill>
                  <a:schemeClr val="accent1"/>
                </a:solidFill>
                <a:latin typeface="Montserrat"/>
                <a:ea typeface="Montserrat"/>
                <a:cs typeface="Montserrat"/>
                <a:sym typeface="Montserrat"/>
              </a:rPr>
              <a:t>23rd - 24th October, 2024</a:t>
            </a:r>
            <a:endParaRPr b="1" i="0" sz="2200" u="none" cap="none" strike="noStrike">
              <a:solidFill>
                <a:schemeClr val="accent1"/>
              </a:solidFill>
              <a:latin typeface="Montserrat"/>
              <a:ea typeface="Montserrat"/>
              <a:cs typeface="Montserrat"/>
              <a:sym typeface="Montserrat"/>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0" name="Shape 140"/>
        <p:cNvGrpSpPr/>
        <p:nvPr/>
      </p:nvGrpSpPr>
      <p:grpSpPr>
        <a:xfrm>
          <a:off x="0" y="0"/>
          <a:ext cx="0" cy="0"/>
          <a:chOff x="0" y="0"/>
          <a:chExt cx="0" cy="0"/>
        </a:xfrm>
      </p:grpSpPr>
      <p:sp>
        <p:nvSpPr>
          <p:cNvPr id="141" name="Google Shape;141;p10"/>
          <p:cNvSpPr txBox="1"/>
          <p:nvPr>
            <p:ph idx="1" type="body"/>
          </p:nvPr>
        </p:nvSpPr>
        <p:spPr>
          <a:xfrm>
            <a:off x="0" y="851950"/>
            <a:ext cx="12192000" cy="5498608"/>
          </a:xfrm>
          <a:prstGeom prst="rect">
            <a:avLst/>
          </a:prstGeom>
          <a:noFill/>
          <a:ln>
            <a:noFill/>
          </a:ln>
        </p:spPr>
        <p:txBody>
          <a:bodyPr anchorCtr="0" anchor="t" bIns="45700" lIns="91425" spcFirstLastPara="1" rIns="91425" wrap="square" tIns="45700">
            <a:noAutofit/>
          </a:bodyPr>
          <a:lstStyle/>
          <a:p>
            <a:pPr indent="-406400" lvl="0" marL="457200" rtl="0" algn="l">
              <a:lnSpc>
                <a:spcPct val="100000"/>
              </a:lnSpc>
              <a:spcBef>
                <a:spcPts val="1800"/>
              </a:spcBef>
              <a:spcAft>
                <a:spcPts val="0"/>
              </a:spcAft>
              <a:buSzPts val="2800"/>
              <a:buChar char="❖"/>
            </a:pPr>
            <a:r>
              <a:rPr lang="en-US" sz="2400"/>
              <a:t>There is an opportunity for CEOS to adopt a much more ambitious role in the coordination of satellites to collect information in areas where gaps have been identified</a:t>
            </a:r>
            <a:endParaRPr/>
          </a:p>
          <a:p>
            <a:pPr indent="-406400" lvl="0" marL="457200" rtl="0" algn="l">
              <a:lnSpc>
                <a:spcPct val="100000"/>
              </a:lnSpc>
              <a:spcBef>
                <a:spcPts val="2400"/>
              </a:spcBef>
              <a:spcAft>
                <a:spcPts val="0"/>
              </a:spcAft>
              <a:buSzPts val="2800"/>
              <a:buChar char="❖"/>
            </a:pPr>
            <a:r>
              <a:rPr lang="en-US" sz="2400"/>
              <a:t>This requires resources, especially on the value added products generation.</a:t>
            </a:r>
            <a:endParaRPr/>
          </a:p>
          <a:p>
            <a:pPr indent="-406400" lvl="0" marL="457200" rtl="0" algn="l">
              <a:lnSpc>
                <a:spcPct val="100000"/>
              </a:lnSpc>
              <a:spcBef>
                <a:spcPts val="2400"/>
              </a:spcBef>
              <a:spcAft>
                <a:spcPts val="0"/>
              </a:spcAft>
              <a:buSzPts val="2800"/>
              <a:buChar char="❖"/>
            </a:pPr>
            <a:r>
              <a:rPr lang="en-US" sz="2400"/>
              <a:t>Contributing with data will not meet pillar 1 needs, and the generation of value added products is outside the resource scope of most CEOS agencies willing to contribute.</a:t>
            </a:r>
            <a:endParaRPr/>
          </a:p>
          <a:p>
            <a:pPr indent="-406400" lvl="0" marL="457200" rtl="0" algn="l">
              <a:lnSpc>
                <a:spcPct val="100000"/>
              </a:lnSpc>
              <a:spcBef>
                <a:spcPts val="2400"/>
              </a:spcBef>
              <a:spcAft>
                <a:spcPts val="600"/>
              </a:spcAft>
              <a:buSzPts val="2800"/>
              <a:buChar char="❖"/>
            </a:pPr>
            <a:r>
              <a:rPr lang="en-US" sz="2400"/>
              <a:t>Pillar 2, there are also possible contribution opportunities, but again they require resources as this would be done in pre-operational or operational mode, and the activities of the WG are based on the best efforts activities.</a:t>
            </a:r>
            <a:endParaRPr/>
          </a:p>
        </p:txBody>
      </p:sp>
      <p:sp>
        <p:nvSpPr>
          <p:cNvPr id="142" name="Google Shape;142;p10"/>
          <p:cNvSpPr txBox="1"/>
          <p:nvPr>
            <p:ph type="title"/>
          </p:nvPr>
        </p:nvSpPr>
        <p:spPr>
          <a:xfrm>
            <a:off x="176048" y="120523"/>
            <a:ext cx="9387000" cy="779100"/>
          </a:xfrm>
          <a:prstGeom prst="rect">
            <a:avLst/>
          </a:prstGeom>
          <a:noFill/>
          <a:ln>
            <a:noFill/>
          </a:ln>
        </p:spPr>
        <p:txBody>
          <a:bodyPr anchorCtr="0" anchor="t" bIns="45700" lIns="91425" spcFirstLastPara="1" rIns="91425" wrap="square" tIns="45700">
            <a:noAutofit/>
          </a:bodyPr>
          <a:lstStyle/>
          <a:p>
            <a:pPr indent="0" lvl="0" marL="0" rtl="0" algn="l">
              <a:lnSpc>
                <a:spcPct val="70000"/>
              </a:lnSpc>
              <a:spcBef>
                <a:spcPts val="0"/>
              </a:spcBef>
              <a:spcAft>
                <a:spcPts val="0"/>
              </a:spcAft>
              <a:buSzPts val="4400"/>
              <a:buNone/>
            </a:pPr>
            <a:r>
              <a:rPr lang="en-US"/>
              <a:t>Some Comments and Conclusions</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6" name="Shape 146"/>
        <p:cNvGrpSpPr/>
        <p:nvPr/>
      </p:nvGrpSpPr>
      <p:grpSpPr>
        <a:xfrm>
          <a:off x="0" y="0"/>
          <a:ext cx="0" cy="0"/>
          <a:chOff x="0" y="0"/>
          <a:chExt cx="0" cy="0"/>
        </a:xfrm>
      </p:grpSpPr>
      <p:sp>
        <p:nvSpPr>
          <p:cNvPr id="147" name="Google Shape;147;p11"/>
          <p:cNvSpPr txBox="1"/>
          <p:nvPr>
            <p:ph type="title"/>
          </p:nvPr>
        </p:nvSpPr>
        <p:spPr>
          <a:xfrm>
            <a:off x="176048" y="175939"/>
            <a:ext cx="9387000" cy="7791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SzPts val="4400"/>
              <a:buNone/>
            </a:pPr>
            <a:r>
              <a:rPr lang="en-US"/>
              <a:t>WG Disasters Meetings</a:t>
            </a:r>
            <a:endParaRPr/>
          </a:p>
        </p:txBody>
      </p:sp>
      <p:sp>
        <p:nvSpPr>
          <p:cNvPr id="148" name="Google Shape;148;p11"/>
          <p:cNvSpPr txBox="1"/>
          <p:nvPr>
            <p:ph idx="1" type="body"/>
          </p:nvPr>
        </p:nvSpPr>
        <p:spPr>
          <a:xfrm>
            <a:off x="-485444" y="921124"/>
            <a:ext cx="9903294" cy="1038306"/>
          </a:xfrm>
          <a:prstGeom prst="rect">
            <a:avLst/>
          </a:prstGeom>
          <a:noFill/>
          <a:ln>
            <a:noFill/>
          </a:ln>
        </p:spPr>
        <p:txBody>
          <a:bodyPr anchorCtr="0" anchor="t" bIns="45700" lIns="91425" spcFirstLastPara="1" rIns="91425" wrap="square" tIns="45700">
            <a:noAutofit/>
          </a:bodyPr>
          <a:lstStyle/>
          <a:p>
            <a:pPr indent="-381000" lvl="1" marL="914400" rtl="0" algn="l">
              <a:lnSpc>
                <a:spcPct val="115000"/>
              </a:lnSpc>
              <a:spcBef>
                <a:spcPts val="500"/>
              </a:spcBef>
              <a:spcAft>
                <a:spcPts val="0"/>
              </a:spcAft>
              <a:buSzPts val="2400"/>
              <a:buFont typeface="Noto Sans Symbols"/>
              <a:buChar char="⮚"/>
            </a:pPr>
            <a:r>
              <a:rPr lang="en-US"/>
              <a:t>WG Disasters meeting number 22,</a:t>
            </a:r>
            <a:endParaRPr/>
          </a:p>
          <a:p>
            <a:pPr indent="360363" lvl="1" marL="533400" rtl="0" algn="l">
              <a:lnSpc>
                <a:spcPct val="100000"/>
              </a:lnSpc>
              <a:spcBef>
                <a:spcPts val="0"/>
              </a:spcBef>
              <a:spcAft>
                <a:spcPts val="0"/>
              </a:spcAft>
              <a:buSzPts val="2400"/>
              <a:buNone/>
            </a:pPr>
            <a:r>
              <a:rPr lang="en-US"/>
              <a:t>Budapest, October 1-4, 2024</a:t>
            </a:r>
            <a:endParaRPr/>
          </a:p>
          <a:p>
            <a:pPr indent="0" lvl="0" marL="50800" rtl="0" algn="l">
              <a:lnSpc>
                <a:spcPct val="115000"/>
              </a:lnSpc>
              <a:spcBef>
                <a:spcPts val="1000"/>
              </a:spcBef>
              <a:spcAft>
                <a:spcPts val="0"/>
              </a:spcAft>
              <a:buSzPts val="2800"/>
              <a:buNone/>
            </a:pPr>
            <a:r>
              <a:t/>
            </a:r>
            <a:endParaRPr sz="2400"/>
          </a:p>
        </p:txBody>
      </p:sp>
      <p:pic>
        <p:nvPicPr>
          <p:cNvPr id="149" name="Google Shape;149;p11"/>
          <p:cNvPicPr preferRelativeResize="0"/>
          <p:nvPr/>
        </p:nvPicPr>
        <p:blipFill rotWithShape="1">
          <a:blip r:embed="rId3">
            <a:alphaModFix/>
          </a:blip>
          <a:srcRect b="8113" l="2302" r="1882" t="0"/>
          <a:stretch/>
        </p:blipFill>
        <p:spPr>
          <a:xfrm>
            <a:off x="0" y="2375077"/>
            <a:ext cx="4968552" cy="3573548"/>
          </a:xfrm>
          <a:prstGeom prst="rect">
            <a:avLst/>
          </a:prstGeom>
          <a:noFill/>
          <a:ln>
            <a:noFill/>
          </a:ln>
        </p:spPr>
      </p:pic>
      <p:pic>
        <p:nvPicPr>
          <p:cNvPr id="150" name="Google Shape;150;p11"/>
          <p:cNvPicPr preferRelativeResize="0"/>
          <p:nvPr/>
        </p:nvPicPr>
        <p:blipFill rotWithShape="1">
          <a:blip r:embed="rId4">
            <a:alphaModFix/>
          </a:blip>
          <a:srcRect b="0" l="0" r="0" t="0"/>
          <a:stretch/>
        </p:blipFill>
        <p:spPr>
          <a:xfrm>
            <a:off x="4989448" y="1782424"/>
            <a:ext cx="4769008" cy="2196723"/>
          </a:xfrm>
          <a:prstGeom prst="rect">
            <a:avLst/>
          </a:prstGeom>
          <a:noFill/>
          <a:ln>
            <a:noFill/>
          </a:ln>
        </p:spPr>
      </p:pic>
      <p:pic>
        <p:nvPicPr>
          <p:cNvPr id="151" name="Google Shape;151;p11"/>
          <p:cNvPicPr preferRelativeResize="0"/>
          <p:nvPr/>
        </p:nvPicPr>
        <p:blipFill rotWithShape="1">
          <a:blip r:embed="rId5">
            <a:alphaModFix/>
          </a:blip>
          <a:srcRect b="0" l="0" r="0" t="0"/>
          <a:stretch/>
        </p:blipFill>
        <p:spPr>
          <a:xfrm>
            <a:off x="9635322" y="1024931"/>
            <a:ext cx="2556678" cy="5546691"/>
          </a:xfrm>
          <a:prstGeom prst="rect">
            <a:avLst/>
          </a:prstGeom>
          <a:noFill/>
          <a:ln>
            <a:noFill/>
          </a:ln>
        </p:spPr>
      </p:pic>
      <p:pic>
        <p:nvPicPr>
          <p:cNvPr id="152" name="Google Shape;152;p11"/>
          <p:cNvPicPr preferRelativeResize="0"/>
          <p:nvPr/>
        </p:nvPicPr>
        <p:blipFill rotWithShape="1">
          <a:blip r:embed="rId6">
            <a:alphaModFix/>
          </a:blip>
          <a:srcRect b="0" l="0" r="0" t="0"/>
          <a:stretch/>
        </p:blipFill>
        <p:spPr>
          <a:xfrm>
            <a:off x="4903595" y="4152324"/>
            <a:ext cx="5205046" cy="2399201"/>
          </a:xfrm>
          <a:prstGeom prst="rect">
            <a:avLst/>
          </a:prstGeom>
          <a:noFill/>
          <a:ln>
            <a:noFill/>
          </a:ln>
        </p:spPr>
      </p:pic>
      <p:grpSp>
        <p:nvGrpSpPr>
          <p:cNvPr id="153" name="Google Shape;153;p11"/>
          <p:cNvGrpSpPr/>
          <p:nvPr/>
        </p:nvGrpSpPr>
        <p:grpSpPr>
          <a:xfrm>
            <a:off x="10488488" y="2245360"/>
            <a:ext cx="1677868" cy="4291318"/>
            <a:chOff x="10488488" y="2267340"/>
            <a:chExt cx="1677868" cy="4291318"/>
          </a:xfrm>
        </p:grpSpPr>
        <p:sp>
          <p:nvSpPr>
            <p:cNvPr id="154" name="Google Shape;154;p11"/>
            <p:cNvSpPr/>
            <p:nvPr/>
          </p:nvSpPr>
          <p:spPr>
            <a:xfrm>
              <a:off x="10492509" y="2267340"/>
              <a:ext cx="397164" cy="771424"/>
            </a:xfrm>
            <a:prstGeom prst="rect">
              <a:avLst/>
            </a:prstGeom>
            <a:noFill/>
            <a:ln cap="flat" cmpd="sng" w="38100">
              <a:solidFill>
                <a:srgbClr val="FF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pic>
          <p:nvPicPr>
            <p:cNvPr id="155" name="Google Shape;155;p11"/>
            <p:cNvPicPr preferRelativeResize="0"/>
            <p:nvPr/>
          </p:nvPicPr>
          <p:blipFill rotWithShape="1">
            <a:blip r:embed="rId7">
              <a:alphaModFix/>
            </a:blip>
            <a:srcRect b="0" l="0" r="0" t="0"/>
            <a:stretch/>
          </p:blipFill>
          <p:spPr>
            <a:xfrm>
              <a:off x="10686040" y="4093664"/>
              <a:ext cx="1468582" cy="2464994"/>
            </a:xfrm>
            <a:prstGeom prst="rect">
              <a:avLst/>
            </a:prstGeom>
            <a:noFill/>
            <a:ln cap="flat" cmpd="sng" w="38100">
              <a:solidFill>
                <a:srgbClr val="FF0000"/>
              </a:solidFill>
              <a:prstDash val="solid"/>
              <a:round/>
              <a:headEnd len="sm" w="sm" type="none"/>
              <a:tailEnd len="sm" w="sm" type="none"/>
            </a:ln>
          </p:spPr>
        </p:pic>
        <p:sp>
          <p:nvSpPr>
            <p:cNvPr id="156" name="Google Shape;156;p11"/>
            <p:cNvSpPr/>
            <p:nvPr/>
          </p:nvSpPr>
          <p:spPr>
            <a:xfrm>
              <a:off x="10853593" y="4824489"/>
              <a:ext cx="526473" cy="221673"/>
            </a:xfrm>
            <a:prstGeom prst="rightArrow">
              <a:avLst>
                <a:gd fmla="val 50000" name="adj1"/>
                <a:gd fmla="val 50000" name="adj2"/>
              </a:avLst>
            </a:prstGeom>
            <a:solidFill>
              <a:srgbClr val="FF000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cxnSp>
          <p:nvCxnSpPr>
            <p:cNvPr id="157" name="Google Shape;157;p11"/>
            <p:cNvCxnSpPr/>
            <p:nvPr/>
          </p:nvCxnSpPr>
          <p:spPr>
            <a:xfrm>
              <a:off x="10488488" y="2996952"/>
              <a:ext cx="183175" cy="1095867"/>
            </a:xfrm>
            <a:prstGeom prst="straightConnector1">
              <a:avLst/>
            </a:prstGeom>
            <a:noFill/>
            <a:ln cap="flat" cmpd="sng" w="38100">
              <a:solidFill>
                <a:srgbClr val="FF0000"/>
              </a:solidFill>
              <a:prstDash val="solid"/>
              <a:round/>
              <a:headEnd len="sm" w="sm" type="none"/>
              <a:tailEnd len="sm" w="sm" type="none"/>
            </a:ln>
          </p:spPr>
        </p:cxnSp>
        <p:cxnSp>
          <p:nvCxnSpPr>
            <p:cNvPr id="158" name="Google Shape;158;p11"/>
            <p:cNvCxnSpPr/>
            <p:nvPr/>
          </p:nvCxnSpPr>
          <p:spPr>
            <a:xfrm>
              <a:off x="10891471" y="3042138"/>
              <a:ext cx="1274885" cy="1026502"/>
            </a:xfrm>
            <a:prstGeom prst="straightConnector1">
              <a:avLst/>
            </a:prstGeom>
            <a:noFill/>
            <a:ln cap="flat" cmpd="sng" w="38100">
              <a:solidFill>
                <a:srgbClr val="FF0000"/>
              </a:solidFill>
              <a:prstDash val="solid"/>
              <a:round/>
              <a:headEnd len="sm" w="sm" type="none"/>
              <a:tailEnd len="sm" w="sm" type="none"/>
            </a:ln>
          </p:spPr>
        </p:cxnSp>
      </p:gr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53"/>
                                        </p:tgtEl>
                                        <p:attrNameLst>
                                          <p:attrName>style.visibility</p:attrName>
                                        </p:attrNameLst>
                                      </p:cBhvr>
                                      <p:to>
                                        <p:strVal val="visible"/>
                                      </p:to>
                                    </p:set>
                                    <p:animEffect filter="fade" transition="in">
                                      <p:cBhvr>
                                        <p:cTn dur="500"/>
                                        <p:tgtEl>
                                          <p:spTgt spid="15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2" name="Shape 162"/>
        <p:cNvGrpSpPr/>
        <p:nvPr/>
      </p:nvGrpSpPr>
      <p:grpSpPr>
        <a:xfrm>
          <a:off x="0" y="0"/>
          <a:ext cx="0" cy="0"/>
          <a:chOff x="0" y="0"/>
          <a:chExt cx="0" cy="0"/>
        </a:xfrm>
      </p:grpSpPr>
      <p:sp>
        <p:nvSpPr>
          <p:cNvPr id="163" name="Google Shape;163;p12"/>
          <p:cNvSpPr txBox="1"/>
          <p:nvPr>
            <p:ph idx="1" type="body"/>
          </p:nvPr>
        </p:nvSpPr>
        <p:spPr>
          <a:xfrm>
            <a:off x="-655783" y="949646"/>
            <a:ext cx="7851417" cy="1842173"/>
          </a:xfrm>
          <a:prstGeom prst="rect">
            <a:avLst/>
          </a:prstGeom>
          <a:noFill/>
          <a:ln>
            <a:noFill/>
          </a:ln>
        </p:spPr>
        <p:txBody>
          <a:bodyPr anchorCtr="0" anchor="t" bIns="45700" lIns="91425" spcFirstLastPara="1" rIns="91425" wrap="square" tIns="45700">
            <a:noAutofit/>
          </a:bodyPr>
          <a:lstStyle/>
          <a:p>
            <a:pPr indent="-381000" lvl="1" marL="914400" rtl="0" algn="r">
              <a:lnSpc>
                <a:spcPct val="115000"/>
              </a:lnSpc>
              <a:spcBef>
                <a:spcPts val="500"/>
              </a:spcBef>
              <a:spcAft>
                <a:spcPts val="0"/>
              </a:spcAft>
              <a:buSzPts val="2400"/>
              <a:buFont typeface="Noto Sans Symbols"/>
              <a:buChar char="⮚"/>
            </a:pPr>
            <a:r>
              <a:rPr lang="en-US"/>
              <a:t>WG Disasters meeting number 23, Catania (Italy), March, 2025 at the invitation of the National Institute of Geophysics and Volcanology (INGV)</a:t>
            </a:r>
            <a:endParaRPr/>
          </a:p>
          <a:p>
            <a:pPr indent="0" lvl="0" marL="50800" rtl="0" algn="l">
              <a:lnSpc>
                <a:spcPct val="115000"/>
              </a:lnSpc>
              <a:spcBef>
                <a:spcPts val="1000"/>
              </a:spcBef>
              <a:spcAft>
                <a:spcPts val="0"/>
              </a:spcAft>
              <a:buSzPts val="2800"/>
              <a:buNone/>
            </a:pPr>
            <a:r>
              <a:t/>
            </a:r>
            <a:endParaRPr sz="2400"/>
          </a:p>
        </p:txBody>
      </p:sp>
      <p:sp>
        <p:nvSpPr>
          <p:cNvPr id="164" name="Google Shape;164;p12"/>
          <p:cNvSpPr txBox="1"/>
          <p:nvPr/>
        </p:nvSpPr>
        <p:spPr>
          <a:xfrm>
            <a:off x="4481565" y="4781848"/>
            <a:ext cx="7114233" cy="1588807"/>
          </a:xfrm>
          <a:prstGeom prst="rect">
            <a:avLst/>
          </a:prstGeom>
          <a:noFill/>
          <a:ln>
            <a:noFill/>
          </a:ln>
        </p:spPr>
        <p:txBody>
          <a:bodyPr anchorCtr="0" anchor="t" bIns="45700" lIns="91425" spcFirstLastPara="1" rIns="91425" wrap="square" tIns="45700">
            <a:noAutofit/>
          </a:bodyPr>
          <a:lstStyle/>
          <a:p>
            <a:pPr indent="-381000" lvl="1" marL="914400" marR="0" rtl="0" algn="l">
              <a:lnSpc>
                <a:spcPct val="115000"/>
              </a:lnSpc>
              <a:spcBef>
                <a:spcPts val="500"/>
              </a:spcBef>
              <a:spcAft>
                <a:spcPts val="0"/>
              </a:spcAft>
              <a:buClr>
                <a:schemeClr val="dk1"/>
              </a:buClr>
              <a:buSzPts val="2400"/>
              <a:buFont typeface="Noto Sans Symbols"/>
              <a:buChar char="⮚"/>
            </a:pPr>
            <a:r>
              <a:rPr b="0" i="0" lang="en-US" sz="2400" u="none" cap="none" strike="noStrike">
                <a:solidFill>
                  <a:schemeClr val="dk1"/>
                </a:solidFill>
                <a:latin typeface="Montserrat"/>
                <a:ea typeface="Montserrat"/>
                <a:cs typeface="Montserrat"/>
                <a:sym typeface="Montserrat"/>
              </a:rPr>
              <a:t>WG Disasters meeting number 24, San Carlos de Bariloche (Argentina), September, 2025 at the invitation of CONAE</a:t>
            </a:r>
            <a:endParaRPr/>
          </a:p>
          <a:p>
            <a:pPr indent="0" lvl="0" marL="50800" marR="0" rtl="0" algn="l">
              <a:lnSpc>
                <a:spcPct val="115000"/>
              </a:lnSpc>
              <a:spcBef>
                <a:spcPts val="1000"/>
              </a:spcBef>
              <a:spcAft>
                <a:spcPts val="0"/>
              </a:spcAft>
              <a:buClr>
                <a:schemeClr val="dk1"/>
              </a:buClr>
              <a:buSzPts val="2800"/>
              <a:buFont typeface="Montserrat"/>
              <a:buNone/>
            </a:pPr>
            <a:r>
              <a:t/>
            </a:r>
            <a:endParaRPr b="0" i="0" sz="2400" u="none" cap="none" strike="noStrike">
              <a:solidFill>
                <a:schemeClr val="dk1"/>
              </a:solidFill>
              <a:latin typeface="Montserrat"/>
              <a:ea typeface="Montserrat"/>
              <a:cs typeface="Montserrat"/>
              <a:sym typeface="Montserrat"/>
            </a:endParaRPr>
          </a:p>
        </p:txBody>
      </p:sp>
      <p:pic>
        <p:nvPicPr>
          <p:cNvPr id="165" name="Google Shape;165;p12"/>
          <p:cNvPicPr preferRelativeResize="0"/>
          <p:nvPr/>
        </p:nvPicPr>
        <p:blipFill rotWithShape="1">
          <a:blip r:embed="rId3">
            <a:alphaModFix/>
          </a:blip>
          <a:srcRect b="0" l="0" r="0" t="0"/>
          <a:stretch/>
        </p:blipFill>
        <p:spPr>
          <a:xfrm>
            <a:off x="7123190" y="1028773"/>
            <a:ext cx="5068810" cy="3844678"/>
          </a:xfrm>
          <a:prstGeom prst="rect">
            <a:avLst/>
          </a:prstGeom>
          <a:noFill/>
          <a:ln>
            <a:noFill/>
          </a:ln>
        </p:spPr>
      </p:pic>
      <p:pic>
        <p:nvPicPr>
          <p:cNvPr descr="Bariloche un paraíso para los amantes de las actividades al aire libre" id="166" name="Google Shape;166;p12"/>
          <p:cNvPicPr preferRelativeResize="0"/>
          <p:nvPr/>
        </p:nvPicPr>
        <p:blipFill rotWithShape="1">
          <a:blip r:embed="rId4">
            <a:alphaModFix/>
          </a:blip>
          <a:srcRect b="0" l="0" r="0" t="0"/>
          <a:stretch/>
        </p:blipFill>
        <p:spPr>
          <a:xfrm>
            <a:off x="0" y="3185327"/>
            <a:ext cx="5068800" cy="3377089"/>
          </a:xfrm>
          <a:prstGeom prst="rect">
            <a:avLst/>
          </a:prstGeom>
          <a:noFill/>
          <a:ln>
            <a:noFill/>
          </a:ln>
        </p:spPr>
      </p:pic>
      <p:sp>
        <p:nvSpPr>
          <p:cNvPr id="167" name="Google Shape;167;p12"/>
          <p:cNvSpPr txBox="1"/>
          <p:nvPr>
            <p:ph type="title"/>
          </p:nvPr>
        </p:nvSpPr>
        <p:spPr>
          <a:xfrm>
            <a:off x="176048" y="175939"/>
            <a:ext cx="9387000" cy="7791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SzPts val="4400"/>
              <a:buNone/>
            </a:pPr>
            <a:r>
              <a:rPr lang="en-US"/>
              <a:t>WG Disasters Meetings</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1" name="Shape 171"/>
        <p:cNvGrpSpPr/>
        <p:nvPr/>
      </p:nvGrpSpPr>
      <p:grpSpPr>
        <a:xfrm>
          <a:off x="0" y="0"/>
          <a:ext cx="0" cy="0"/>
          <a:chOff x="0" y="0"/>
          <a:chExt cx="0" cy="0"/>
        </a:xfrm>
      </p:grpSpPr>
      <p:sp>
        <p:nvSpPr>
          <p:cNvPr id="172" name="Google Shape;172;p13"/>
          <p:cNvSpPr txBox="1"/>
          <p:nvPr>
            <p:ph type="title"/>
          </p:nvPr>
        </p:nvSpPr>
        <p:spPr>
          <a:xfrm>
            <a:off x="176048" y="175939"/>
            <a:ext cx="9386864" cy="779002"/>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chemeClr val="lt1"/>
              </a:buClr>
              <a:buSzPts val="4400"/>
              <a:buFont typeface="Montserrat"/>
              <a:buNone/>
            </a:pPr>
            <a:r>
              <a:t/>
            </a:r>
            <a:endParaRPr/>
          </a:p>
        </p:txBody>
      </p:sp>
      <p:sp>
        <p:nvSpPr>
          <p:cNvPr id="173" name="Google Shape;173;p13"/>
          <p:cNvSpPr txBox="1"/>
          <p:nvPr/>
        </p:nvSpPr>
        <p:spPr>
          <a:xfrm>
            <a:off x="3550356" y="2054579"/>
            <a:ext cx="5334000" cy="2514600"/>
          </a:xfrm>
          <a:prstGeom prst="rect">
            <a:avLst/>
          </a:prstGeom>
          <a:noFill/>
          <a:ln>
            <a:noFill/>
          </a:ln>
        </p:spPr>
        <p:txBody>
          <a:bodyPr anchorCtr="0" anchor="t" bIns="45700" lIns="91425" spcFirstLastPara="1" rIns="91425" wrap="square" tIns="45700">
            <a:noAutofit/>
          </a:bodyPr>
          <a:lstStyle/>
          <a:p>
            <a:pPr indent="0" lvl="0" marL="0" marR="0" rtl="0" algn="ctr">
              <a:lnSpc>
                <a:spcPct val="150000"/>
              </a:lnSpc>
              <a:spcBef>
                <a:spcPts val="0"/>
              </a:spcBef>
              <a:spcAft>
                <a:spcPts val="0"/>
              </a:spcAft>
              <a:buNone/>
            </a:pPr>
            <a:r>
              <a:rPr b="0" i="0" lang="en-US" sz="5400" u="none" cap="none" strike="noStrike">
                <a:solidFill>
                  <a:srgbClr val="002569"/>
                </a:solidFill>
                <a:latin typeface="Arial"/>
                <a:ea typeface="Arial"/>
                <a:cs typeface="Arial"/>
                <a:sym typeface="Arial"/>
              </a:rPr>
              <a:t>Thank you !</a:t>
            </a:r>
            <a:endParaRPr b="0" i="0" sz="5400" u="none" cap="none" strike="noStrike">
              <a:solidFill>
                <a:srgbClr val="002569"/>
              </a:solidFill>
              <a:latin typeface="Arial"/>
              <a:ea typeface="Arial"/>
              <a:cs typeface="Arial"/>
              <a:sym typeface="Arial"/>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 name="Shape 71"/>
        <p:cNvGrpSpPr/>
        <p:nvPr/>
      </p:nvGrpSpPr>
      <p:grpSpPr>
        <a:xfrm>
          <a:off x="0" y="0"/>
          <a:ext cx="0" cy="0"/>
          <a:chOff x="0" y="0"/>
          <a:chExt cx="0" cy="0"/>
        </a:xfrm>
      </p:grpSpPr>
      <p:sp>
        <p:nvSpPr>
          <p:cNvPr id="72" name="Google Shape;72;p2"/>
          <p:cNvSpPr txBox="1"/>
          <p:nvPr>
            <p:ph idx="1" type="body"/>
          </p:nvPr>
        </p:nvSpPr>
        <p:spPr>
          <a:xfrm>
            <a:off x="324233" y="1075933"/>
            <a:ext cx="11495400" cy="5324868"/>
          </a:xfrm>
          <a:prstGeom prst="rect">
            <a:avLst/>
          </a:prstGeom>
          <a:noFill/>
          <a:ln>
            <a:noFill/>
          </a:ln>
        </p:spPr>
        <p:txBody>
          <a:bodyPr anchorCtr="0" anchor="t" bIns="45700" lIns="91425" spcFirstLastPara="1" rIns="91425" wrap="square" tIns="45700">
            <a:noAutofit/>
          </a:bodyPr>
          <a:lstStyle/>
          <a:p>
            <a:pPr indent="-368300" lvl="0" marL="457200" rtl="0" algn="l">
              <a:lnSpc>
                <a:spcPct val="115000"/>
              </a:lnSpc>
              <a:spcBef>
                <a:spcPts val="1000"/>
              </a:spcBef>
              <a:spcAft>
                <a:spcPts val="0"/>
              </a:spcAft>
              <a:buSzPts val="2200"/>
              <a:buChar char="❖"/>
            </a:pPr>
            <a:r>
              <a:rPr lang="en-US" sz="2400"/>
              <a:t>The EW4All initiative is built on four pillars to support countries in building and operating effective and inclusive multi-hazard early warning systems: </a:t>
            </a:r>
            <a:endParaRPr/>
          </a:p>
          <a:p>
            <a:pPr indent="-368300" lvl="1" marL="914400" rtl="0" algn="l">
              <a:lnSpc>
                <a:spcPct val="115000"/>
              </a:lnSpc>
              <a:spcBef>
                <a:spcPts val="500"/>
              </a:spcBef>
              <a:spcAft>
                <a:spcPts val="0"/>
              </a:spcAft>
              <a:buSzPts val="2200"/>
              <a:buChar char="▪"/>
            </a:pPr>
            <a:r>
              <a:rPr b="1" lang="en-US"/>
              <a:t>Pillar 1-UNDRR</a:t>
            </a:r>
            <a:r>
              <a:rPr lang="en-US"/>
              <a:t>: Disaster risk knowledge</a:t>
            </a:r>
            <a:endParaRPr/>
          </a:p>
          <a:p>
            <a:pPr indent="-368300" lvl="1" marL="914400" rtl="0" algn="l">
              <a:lnSpc>
                <a:spcPct val="115000"/>
              </a:lnSpc>
              <a:spcBef>
                <a:spcPts val="500"/>
              </a:spcBef>
              <a:spcAft>
                <a:spcPts val="0"/>
              </a:spcAft>
              <a:buSzPts val="2200"/>
              <a:buChar char="▪"/>
            </a:pPr>
            <a:r>
              <a:rPr b="1" lang="en-US"/>
              <a:t>Pillar 2-WMO:</a:t>
            </a:r>
            <a:r>
              <a:rPr lang="en-US"/>
              <a:t>  Detection, observation, monitoring, analysis, and forecasting</a:t>
            </a:r>
            <a:endParaRPr/>
          </a:p>
          <a:p>
            <a:pPr indent="-368300" lvl="1" marL="914400" rtl="0" algn="l">
              <a:lnSpc>
                <a:spcPct val="115000"/>
              </a:lnSpc>
              <a:spcBef>
                <a:spcPts val="500"/>
              </a:spcBef>
              <a:spcAft>
                <a:spcPts val="0"/>
              </a:spcAft>
              <a:buSzPts val="2200"/>
              <a:buChar char="▪"/>
            </a:pPr>
            <a:r>
              <a:rPr b="1" lang="en-US"/>
              <a:t>Pillar 3-ITU</a:t>
            </a:r>
            <a:r>
              <a:rPr lang="en-US"/>
              <a:t> (International Telecommunication Union): Warning dissemination and communication</a:t>
            </a:r>
            <a:endParaRPr/>
          </a:p>
          <a:p>
            <a:pPr indent="-368300" lvl="1" marL="914400" rtl="0" algn="l">
              <a:lnSpc>
                <a:spcPct val="115000"/>
              </a:lnSpc>
              <a:spcBef>
                <a:spcPts val="500"/>
              </a:spcBef>
              <a:spcAft>
                <a:spcPts val="0"/>
              </a:spcAft>
              <a:buSzPts val="2200"/>
              <a:buChar char="▪"/>
            </a:pPr>
            <a:r>
              <a:rPr b="1" lang="en-US"/>
              <a:t>Pillar 4-IFRC</a:t>
            </a:r>
            <a:r>
              <a:rPr lang="en-US"/>
              <a:t> (International Federation of Red Cross and Red Crescent Societies): Preparedness and response capabilities</a:t>
            </a:r>
            <a:endParaRPr/>
          </a:p>
        </p:txBody>
      </p:sp>
      <p:sp>
        <p:nvSpPr>
          <p:cNvPr id="73" name="Google Shape;73;p2"/>
          <p:cNvSpPr txBox="1"/>
          <p:nvPr/>
        </p:nvSpPr>
        <p:spPr>
          <a:xfrm>
            <a:off x="155575" y="170822"/>
            <a:ext cx="9387000" cy="779100"/>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chemeClr val="lt1"/>
              </a:buClr>
              <a:buSzPts val="4400"/>
              <a:buFont typeface="Montserrat"/>
              <a:buNone/>
            </a:pPr>
            <a:r>
              <a:rPr b="0" i="0" lang="en-US" sz="4400" u="none" cap="none" strike="noStrike">
                <a:solidFill>
                  <a:schemeClr val="lt1"/>
                </a:solidFill>
                <a:latin typeface="Montserrat"/>
                <a:ea typeface="Montserrat"/>
                <a:cs typeface="Montserrat"/>
                <a:sym typeface="Montserrat"/>
              </a:rPr>
              <a:t>Pillars of EW4All</a:t>
            </a:r>
            <a:endParaRPr b="0" i="0" sz="4400" u="none" cap="none" strike="noStrike">
              <a:solidFill>
                <a:schemeClr val="lt1"/>
              </a:solidFill>
              <a:latin typeface="Montserrat"/>
              <a:ea typeface="Montserrat"/>
              <a:cs typeface="Montserrat"/>
              <a:sym typeface="Montserrat"/>
            </a:endParaRPr>
          </a:p>
        </p:txBody>
      </p:sp>
      <p:sp>
        <p:nvSpPr>
          <p:cNvPr id="74" name="Google Shape;74;p2"/>
          <p:cNvSpPr/>
          <p:nvPr/>
        </p:nvSpPr>
        <p:spPr>
          <a:xfrm>
            <a:off x="673100" y="2514600"/>
            <a:ext cx="10998200" cy="1397000"/>
          </a:xfrm>
          <a:prstGeom prst="rect">
            <a:avLst/>
          </a:prstGeom>
          <a:noFill/>
          <a:ln cap="flat" cmpd="sng" w="28575">
            <a:solidFill>
              <a:srgbClr val="FF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4"/>
                                        </p:tgtEl>
                                        <p:attrNameLst>
                                          <p:attrName>style.visibility</p:attrName>
                                        </p:attrNameLst>
                                      </p:cBhvr>
                                      <p:to>
                                        <p:strVal val="visible"/>
                                      </p:to>
                                    </p:set>
                                    <p:animEffect filter="fade" transition="in">
                                      <p:cBhvr>
                                        <p:cTn dur="500"/>
                                        <p:tgtEl>
                                          <p:spTgt spid="7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 name="Shape 78"/>
        <p:cNvGrpSpPr/>
        <p:nvPr/>
      </p:nvGrpSpPr>
      <p:grpSpPr>
        <a:xfrm>
          <a:off x="0" y="0"/>
          <a:ext cx="0" cy="0"/>
          <a:chOff x="0" y="0"/>
          <a:chExt cx="0" cy="0"/>
        </a:xfrm>
      </p:grpSpPr>
      <p:sp>
        <p:nvSpPr>
          <p:cNvPr id="79" name="Google Shape;79;p3"/>
          <p:cNvSpPr txBox="1"/>
          <p:nvPr>
            <p:ph idx="1" type="body"/>
          </p:nvPr>
        </p:nvSpPr>
        <p:spPr>
          <a:xfrm>
            <a:off x="348300" y="1319410"/>
            <a:ext cx="11495400" cy="4674987"/>
          </a:xfrm>
          <a:prstGeom prst="rect">
            <a:avLst/>
          </a:prstGeom>
          <a:noFill/>
          <a:ln>
            <a:noFill/>
          </a:ln>
        </p:spPr>
        <p:txBody>
          <a:bodyPr anchorCtr="0" anchor="t" bIns="45700" lIns="91425" spcFirstLastPara="1" rIns="91425" wrap="square" tIns="45700">
            <a:noAutofit/>
          </a:bodyPr>
          <a:lstStyle/>
          <a:p>
            <a:pPr indent="-406400" lvl="0" marL="457200" marR="0" rtl="0" algn="l">
              <a:lnSpc>
                <a:spcPct val="115000"/>
              </a:lnSpc>
              <a:spcBef>
                <a:spcPts val="1000"/>
              </a:spcBef>
              <a:spcAft>
                <a:spcPts val="0"/>
              </a:spcAft>
              <a:buClr>
                <a:schemeClr val="dk1"/>
              </a:buClr>
              <a:buSzPts val="2800"/>
              <a:buFont typeface="Montserrat"/>
              <a:buChar char="❖"/>
            </a:pPr>
            <a:r>
              <a:rPr lang="en-US" sz="2400"/>
              <a:t>WG Disasters and EW4All have been exchanging information since the spring of 2024, with a view to understanding which on-going initiatives within WG Disaster might make a contribution to EW4All or are related, and to which pillars.</a:t>
            </a:r>
            <a:endParaRPr/>
          </a:p>
          <a:p>
            <a:pPr indent="-228600" lvl="0" marL="457200" marR="0" rtl="0" algn="l">
              <a:lnSpc>
                <a:spcPct val="115000"/>
              </a:lnSpc>
              <a:spcBef>
                <a:spcPts val="1000"/>
              </a:spcBef>
              <a:spcAft>
                <a:spcPts val="0"/>
              </a:spcAft>
              <a:buClr>
                <a:schemeClr val="dk1"/>
              </a:buClr>
              <a:buSzPts val="2800"/>
              <a:buFont typeface="Montserrat"/>
              <a:buNone/>
            </a:pPr>
            <a:r>
              <a:t/>
            </a:r>
            <a:endParaRPr sz="2400"/>
          </a:p>
          <a:p>
            <a:pPr indent="-406400" lvl="0" marL="457200" marR="0" rtl="0" algn="l">
              <a:lnSpc>
                <a:spcPct val="115000"/>
              </a:lnSpc>
              <a:spcBef>
                <a:spcPts val="1000"/>
              </a:spcBef>
              <a:spcAft>
                <a:spcPts val="0"/>
              </a:spcAft>
              <a:buClr>
                <a:schemeClr val="dk1"/>
              </a:buClr>
              <a:buSzPts val="2800"/>
              <a:buFont typeface="Montserrat"/>
              <a:buChar char="❖"/>
            </a:pPr>
            <a:r>
              <a:rPr lang="en-US" sz="2400"/>
              <a:t>After a consultation within the WG Disasters, it was determined that several initiatives are relevant, principally to pillar 1 (Disaster risk knowledge-</a:t>
            </a:r>
            <a:r>
              <a:rPr b="1" lang="en-US" sz="2400"/>
              <a:t>UNDRR)</a:t>
            </a:r>
            <a:r>
              <a:rPr lang="en-US" sz="2400"/>
              <a:t>, but also to pillar 2 (Detection, observation, monitoring, analysis, and forecasting-WMO). </a:t>
            </a:r>
            <a:endParaRPr sz="2400"/>
          </a:p>
        </p:txBody>
      </p:sp>
      <p:sp>
        <p:nvSpPr>
          <p:cNvPr id="80" name="Google Shape;80;p3"/>
          <p:cNvSpPr txBox="1"/>
          <p:nvPr>
            <p:ph type="title"/>
          </p:nvPr>
        </p:nvSpPr>
        <p:spPr>
          <a:xfrm>
            <a:off x="0" y="43554"/>
            <a:ext cx="9798756" cy="1009394"/>
          </a:xfrm>
          <a:prstGeom prst="rect">
            <a:avLst/>
          </a:prstGeom>
          <a:noFill/>
          <a:ln>
            <a:noFill/>
          </a:ln>
        </p:spPr>
        <p:txBody>
          <a:bodyPr anchorCtr="0" anchor="t" bIns="45700" lIns="91425" spcFirstLastPara="1" rIns="91425" wrap="square" tIns="45700">
            <a:noAutofit/>
          </a:bodyPr>
          <a:lstStyle/>
          <a:p>
            <a:pPr indent="0" lvl="0" marL="0" rtl="0" algn="l">
              <a:lnSpc>
                <a:spcPct val="70000"/>
              </a:lnSpc>
              <a:spcBef>
                <a:spcPts val="0"/>
              </a:spcBef>
              <a:spcAft>
                <a:spcPts val="0"/>
              </a:spcAft>
              <a:buSzPts val="4400"/>
              <a:buNone/>
            </a:pPr>
            <a:r>
              <a:rPr lang="en-US"/>
              <a:t>WG Disasters Activities during 2024 regarding EW4All</a:t>
            </a: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4" name="Shape 84"/>
        <p:cNvGrpSpPr/>
        <p:nvPr/>
      </p:nvGrpSpPr>
      <p:grpSpPr>
        <a:xfrm>
          <a:off x="0" y="0"/>
          <a:ext cx="0" cy="0"/>
          <a:chOff x="0" y="0"/>
          <a:chExt cx="0" cy="0"/>
        </a:xfrm>
      </p:grpSpPr>
      <p:sp>
        <p:nvSpPr>
          <p:cNvPr id="85" name="Google Shape;85;p4"/>
          <p:cNvSpPr txBox="1"/>
          <p:nvPr/>
        </p:nvSpPr>
        <p:spPr>
          <a:xfrm>
            <a:off x="334963" y="987208"/>
            <a:ext cx="11522076" cy="5534171"/>
          </a:xfrm>
          <a:prstGeom prst="rect">
            <a:avLst/>
          </a:prstGeom>
          <a:noFill/>
          <a:ln>
            <a:noFill/>
          </a:ln>
        </p:spPr>
        <p:txBody>
          <a:bodyPr anchorCtr="0" anchor="t" bIns="45700" lIns="91425" spcFirstLastPara="1" rIns="91425" wrap="square" tIns="45700">
            <a:noAutofit/>
          </a:bodyPr>
          <a:lstStyle/>
          <a:p>
            <a:pPr indent="-406400" lvl="0" marL="457200" marR="0" rtl="0" algn="l">
              <a:lnSpc>
                <a:spcPct val="115000"/>
              </a:lnSpc>
              <a:spcBef>
                <a:spcPts val="1200"/>
              </a:spcBef>
              <a:spcAft>
                <a:spcPts val="0"/>
              </a:spcAft>
              <a:buClr>
                <a:schemeClr val="dk1"/>
              </a:buClr>
              <a:buSzPts val="2800"/>
              <a:buFont typeface="Montserrat"/>
              <a:buChar char="❖"/>
            </a:pPr>
            <a:r>
              <a:rPr b="0" i="0" lang="en-US" sz="2400" u="none" cap="none" strike="noStrike">
                <a:solidFill>
                  <a:schemeClr val="dk1"/>
                </a:solidFill>
                <a:latin typeface="Montserrat"/>
                <a:ea typeface="Montserrat"/>
                <a:cs typeface="Montserrat"/>
                <a:sym typeface="Montserrat"/>
              </a:rPr>
              <a:t>WG Disasters agreed to conduct a mapping exercise to identify CEOS activities in relation to the 30 countries and compile a list of related organizations working within CEOS WG Disasters.</a:t>
            </a:r>
            <a:endParaRPr/>
          </a:p>
          <a:p>
            <a:pPr indent="-406400" lvl="0" marL="457200" marR="0" rtl="0" algn="l">
              <a:lnSpc>
                <a:spcPct val="115000"/>
              </a:lnSpc>
              <a:spcBef>
                <a:spcPts val="1200"/>
              </a:spcBef>
              <a:spcAft>
                <a:spcPts val="0"/>
              </a:spcAft>
              <a:buClr>
                <a:schemeClr val="dk1"/>
              </a:buClr>
              <a:buSzPts val="2800"/>
              <a:buFont typeface="Montserrat"/>
              <a:buChar char="❖"/>
            </a:pPr>
            <a:r>
              <a:rPr b="0" i="0" lang="en-US" sz="2400" u="none" cap="none" strike="noStrike">
                <a:solidFill>
                  <a:schemeClr val="dk1"/>
                </a:solidFill>
                <a:latin typeface="Montserrat"/>
                <a:ea typeface="Montserrat"/>
                <a:cs typeface="Montserrat"/>
                <a:sym typeface="Montserrat"/>
              </a:rPr>
              <a:t>To better cooperate and be engaged, WG Disasters formed a subgroup whose leadership will be defined at the next meeting  of the subgroup, which will be the first one.</a:t>
            </a:r>
            <a:endParaRPr/>
          </a:p>
          <a:p>
            <a:pPr indent="-381000" lvl="1" marL="914400" marR="0" rtl="0" algn="l">
              <a:lnSpc>
                <a:spcPct val="115000"/>
              </a:lnSpc>
              <a:spcBef>
                <a:spcPts val="1200"/>
              </a:spcBef>
              <a:spcAft>
                <a:spcPts val="0"/>
              </a:spcAft>
              <a:buClr>
                <a:schemeClr val="dk1"/>
              </a:buClr>
              <a:buSzPts val="2400"/>
              <a:buFont typeface="Courier New"/>
              <a:buChar char="o"/>
            </a:pPr>
            <a:r>
              <a:rPr b="0" i="0" lang="en-US" sz="2400" u="none" cap="none" strike="noStrike">
                <a:solidFill>
                  <a:schemeClr val="dk1"/>
                </a:solidFill>
                <a:latin typeface="Montserrat"/>
                <a:ea typeface="Montserrat"/>
                <a:cs typeface="Montserrat"/>
                <a:sym typeface="Montserrat"/>
              </a:rPr>
              <a:t>initially: WG Disasters participants and CEOS CEO</a:t>
            </a:r>
            <a:endParaRPr/>
          </a:p>
          <a:p>
            <a:pPr indent="-381000" lvl="1" marL="914400" marR="0" rtl="0" algn="l">
              <a:lnSpc>
                <a:spcPct val="115000"/>
              </a:lnSpc>
              <a:spcBef>
                <a:spcPts val="600"/>
              </a:spcBef>
              <a:spcAft>
                <a:spcPts val="0"/>
              </a:spcAft>
              <a:buClr>
                <a:schemeClr val="dk1"/>
              </a:buClr>
              <a:buSzPts val="2400"/>
              <a:buFont typeface="Courier New"/>
              <a:buChar char="o"/>
            </a:pPr>
            <a:r>
              <a:rPr b="0" i="0" lang="en-US" sz="2400" u="none" cap="none" strike="noStrike">
                <a:solidFill>
                  <a:schemeClr val="dk1"/>
                </a:solidFill>
                <a:latin typeface="Montserrat"/>
                <a:ea typeface="Montserrat"/>
                <a:cs typeface="Montserrat"/>
                <a:sym typeface="Montserrat"/>
              </a:rPr>
              <a:t>now: GEO, Australian National University and Crisis Management State Academy of Armenia</a:t>
            </a:r>
            <a:endParaRPr/>
          </a:p>
          <a:p>
            <a:pPr indent="-406400" lvl="0" marL="457200" marR="0" rtl="0" algn="l">
              <a:lnSpc>
                <a:spcPct val="115000"/>
              </a:lnSpc>
              <a:spcBef>
                <a:spcPts val="1200"/>
              </a:spcBef>
              <a:spcAft>
                <a:spcPts val="0"/>
              </a:spcAft>
              <a:buClr>
                <a:schemeClr val="dk1"/>
              </a:buClr>
              <a:buSzPts val="2800"/>
              <a:buFont typeface="Montserrat"/>
              <a:buChar char="❖"/>
            </a:pPr>
            <a:r>
              <a:rPr b="0" i="0" lang="en-US" sz="2400" u="none" cap="none" strike="noStrike">
                <a:solidFill>
                  <a:schemeClr val="dk1"/>
                </a:solidFill>
                <a:latin typeface="Montserrat"/>
                <a:ea typeface="Montserrat"/>
                <a:cs typeface="Montserrat"/>
                <a:sym typeface="Montserrat"/>
              </a:rPr>
              <a:t>The main expected contributions are to pillar 1 and to some extent pillar 2.</a:t>
            </a:r>
            <a:endParaRPr b="0" i="0" sz="2400" u="none" cap="none" strike="noStrike">
              <a:solidFill>
                <a:schemeClr val="dk1"/>
              </a:solidFill>
              <a:latin typeface="Montserrat"/>
              <a:ea typeface="Montserrat"/>
              <a:cs typeface="Montserrat"/>
              <a:sym typeface="Montserrat"/>
            </a:endParaRPr>
          </a:p>
        </p:txBody>
      </p:sp>
      <p:sp>
        <p:nvSpPr>
          <p:cNvPr id="86" name="Google Shape;86;p4"/>
          <p:cNvSpPr txBox="1"/>
          <p:nvPr>
            <p:ph type="title"/>
          </p:nvPr>
        </p:nvSpPr>
        <p:spPr>
          <a:xfrm>
            <a:off x="0" y="43554"/>
            <a:ext cx="9798756" cy="1009394"/>
          </a:xfrm>
          <a:prstGeom prst="rect">
            <a:avLst/>
          </a:prstGeom>
          <a:noFill/>
          <a:ln>
            <a:noFill/>
          </a:ln>
        </p:spPr>
        <p:txBody>
          <a:bodyPr anchorCtr="0" anchor="t" bIns="45700" lIns="91425" spcFirstLastPara="1" rIns="91425" wrap="square" tIns="45700">
            <a:noAutofit/>
          </a:bodyPr>
          <a:lstStyle/>
          <a:p>
            <a:pPr indent="0" lvl="0" marL="0" rtl="0" algn="l">
              <a:lnSpc>
                <a:spcPct val="70000"/>
              </a:lnSpc>
              <a:spcBef>
                <a:spcPts val="0"/>
              </a:spcBef>
              <a:spcAft>
                <a:spcPts val="0"/>
              </a:spcAft>
              <a:buSzPts val="4400"/>
              <a:buNone/>
            </a:pPr>
            <a:r>
              <a:rPr lang="en-US"/>
              <a:t>WG Disasters Activities during 2024 regarding EW4All</a:t>
            </a:r>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0" name="Shape 90"/>
        <p:cNvGrpSpPr/>
        <p:nvPr/>
      </p:nvGrpSpPr>
      <p:grpSpPr>
        <a:xfrm>
          <a:off x="0" y="0"/>
          <a:ext cx="0" cy="0"/>
          <a:chOff x="0" y="0"/>
          <a:chExt cx="0" cy="0"/>
        </a:xfrm>
      </p:grpSpPr>
      <p:sp>
        <p:nvSpPr>
          <p:cNvPr id="91" name="Google Shape;91;p5"/>
          <p:cNvSpPr txBox="1"/>
          <p:nvPr>
            <p:ph idx="1" type="body"/>
          </p:nvPr>
        </p:nvSpPr>
        <p:spPr>
          <a:xfrm>
            <a:off x="178967" y="1095688"/>
            <a:ext cx="7926455" cy="3898343"/>
          </a:xfrm>
          <a:prstGeom prst="rect">
            <a:avLst/>
          </a:prstGeom>
          <a:noFill/>
          <a:ln>
            <a:noFill/>
          </a:ln>
        </p:spPr>
        <p:txBody>
          <a:bodyPr anchorCtr="0" anchor="t" bIns="45700" lIns="91425" spcFirstLastPara="1" rIns="91425" wrap="square" tIns="45700">
            <a:noAutofit/>
          </a:bodyPr>
          <a:lstStyle/>
          <a:p>
            <a:pPr indent="-381000" lvl="1" marL="914400" rtl="0" algn="l">
              <a:lnSpc>
                <a:spcPct val="115000"/>
              </a:lnSpc>
              <a:spcBef>
                <a:spcPts val="500"/>
              </a:spcBef>
              <a:spcAft>
                <a:spcPts val="0"/>
              </a:spcAft>
              <a:buSzPts val="2400"/>
              <a:buFont typeface="Noto Sans Symbols"/>
              <a:buChar char="⮚"/>
            </a:pPr>
            <a:r>
              <a:rPr lang="en-US"/>
              <a:t>G-VEWRS: volcano EW activity from monitoring volcanoes in state of unrest.</a:t>
            </a:r>
            <a:endParaRPr/>
          </a:p>
          <a:p>
            <a:pPr indent="-355600" lvl="2" marL="1371600" rtl="0" algn="l">
              <a:lnSpc>
                <a:spcPct val="115000"/>
              </a:lnSpc>
              <a:spcBef>
                <a:spcPts val="500"/>
              </a:spcBef>
              <a:spcAft>
                <a:spcPts val="0"/>
              </a:spcAft>
              <a:buSzPts val="2000"/>
              <a:buChar char="o"/>
            </a:pPr>
            <a:r>
              <a:rPr lang="en-US" sz="2400"/>
              <a:t>close collaboration with volcano observatories;</a:t>
            </a:r>
            <a:endParaRPr/>
          </a:p>
          <a:p>
            <a:pPr indent="-355600" lvl="2" marL="1371600" rtl="0" algn="l">
              <a:lnSpc>
                <a:spcPct val="115000"/>
              </a:lnSpc>
              <a:spcBef>
                <a:spcPts val="500"/>
              </a:spcBef>
              <a:spcAft>
                <a:spcPts val="0"/>
              </a:spcAft>
              <a:buSzPts val="2000"/>
              <a:buChar char="o"/>
            </a:pPr>
            <a:r>
              <a:rPr lang="en-US" sz="2400"/>
              <a:t>generates high spatial and temporal resolution products during unrest</a:t>
            </a:r>
            <a:endParaRPr/>
          </a:p>
          <a:p>
            <a:pPr indent="-355600" lvl="2" marL="1371600" rtl="0" algn="l">
              <a:lnSpc>
                <a:spcPct val="115000"/>
              </a:lnSpc>
              <a:spcBef>
                <a:spcPts val="500"/>
              </a:spcBef>
              <a:spcAft>
                <a:spcPts val="0"/>
              </a:spcAft>
              <a:buSzPts val="2000"/>
              <a:buChar char="o"/>
            </a:pPr>
            <a:r>
              <a:rPr lang="en-US" sz="2400"/>
              <a:t>information shared with local authorities</a:t>
            </a:r>
            <a:endParaRPr sz="2400"/>
          </a:p>
        </p:txBody>
      </p:sp>
      <p:sp>
        <p:nvSpPr>
          <p:cNvPr id="92" name="Google Shape;92;p5"/>
          <p:cNvSpPr txBox="1"/>
          <p:nvPr>
            <p:ph type="title"/>
          </p:nvPr>
        </p:nvSpPr>
        <p:spPr>
          <a:xfrm>
            <a:off x="0" y="108206"/>
            <a:ext cx="9798756" cy="1000158"/>
          </a:xfrm>
          <a:prstGeom prst="rect">
            <a:avLst/>
          </a:prstGeom>
          <a:noFill/>
          <a:ln>
            <a:noFill/>
          </a:ln>
        </p:spPr>
        <p:txBody>
          <a:bodyPr anchorCtr="0" anchor="t" bIns="45700" lIns="91425" spcFirstLastPara="1" rIns="91425" wrap="square" tIns="45700">
            <a:noAutofit/>
          </a:bodyPr>
          <a:lstStyle/>
          <a:p>
            <a:pPr indent="0" lvl="0" marL="0" rtl="0" algn="l">
              <a:lnSpc>
                <a:spcPct val="70000"/>
              </a:lnSpc>
              <a:spcBef>
                <a:spcPts val="0"/>
              </a:spcBef>
              <a:spcAft>
                <a:spcPts val="0"/>
              </a:spcAft>
              <a:buSzPts val="4400"/>
              <a:buNone/>
            </a:pPr>
            <a:r>
              <a:rPr lang="en-US"/>
              <a:t>WG Disasters projects  Compatible with EW4All</a:t>
            </a:r>
            <a:endParaRPr/>
          </a:p>
        </p:txBody>
      </p:sp>
      <p:pic>
        <p:nvPicPr>
          <p:cNvPr descr="Global Volcanism Program | Report on Sabancaya (Peru) — December 2017" id="93" name="Google Shape;93;p5"/>
          <p:cNvPicPr preferRelativeResize="0"/>
          <p:nvPr/>
        </p:nvPicPr>
        <p:blipFill rotWithShape="1">
          <a:blip r:embed="rId3">
            <a:alphaModFix/>
          </a:blip>
          <a:srcRect b="0" l="30394" r="20144" t="0"/>
          <a:stretch/>
        </p:blipFill>
        <p:spPr>
          <a:xfrm>
            <a:off x="8091583" y="1016000"/>
            <a:ext cx="4100417" cy="5535435"/>
          </a:xfrm>
          <a:prstGeom prst="rect">
            <a:avLst/>
          </a:prstGeom>
          <a:noFill/>
          <a:ln cap="flat" cmpd="sng" w="9525">
            <a:solidFill>
              <a:schemeClr val="dk1"/>
            </a:solidFill>
            <a:prstDash val="solid"/>
            <a:round/>
            <a:headEnd len="sm" w="sm" type="none"/>
            <a:tailEnd len="sm" w="sm" type="none"/>
          </a:ln>
        </p:spPr>
      </p:pic>
      <p:sp>
        <p:nvSpPr>
          <p:cNvPr id="94" name="Google Shape;94;p5"/>
          <p:cNvSpPr txBox="1"/>
          <p:nvPr/>
        </p:nvSpPr>
        <p:spPr>
          <a:xfrm>
            <a:off x="1171921" y="5547604"/>
            <a:ext cx="7081836" cy="1089078"/>
          </a:xfrm>
          <a:prstGeom prst="rect">
            <a:avLst/>
          </a:prstGeom>
          <a:noFill/>
          <a:ln>
            <a:noFill/>
          </a:ln>
        </p:spPr>
        <p:txBody>
          <a:bodyPr anchorCtr="0" anchor="t" bIns="0" lIns="0" spcFirstLastPara="1" rIns="0" wrap="square" tIns="0">
            <a:noAutofit/>
          </a:bodyPr>
          <a:lstStyle/>
          <a:p>
            <a:pPr indent="0" lvl="0" marL="0" marR="0" rtl="0" algn="l">
              <a:lnSpc>
                <a:spcPct val="150000"/>
              </a:lnSpc>
              <a:spcBef>
                <a:spcPts val="0"/>
              </a:spcBef>
              <a:spcAft>
                <a:spcPts val="0"/>
              </a:spcAft>
              <a:buNone/>
            </a:pPr>
            <a:r>
              <a:rPr b="0" i="0" lang="en-US" sz="2400" u="none" cap="none" strike="noStrike">
                <a:solidFill>
                  <a:schemeClr val="dk1"/>
                </a:solidFill>
                <a:latin typeface="Montserrat"/>
                <a:ea typeface="Montserrat"/>
                <a:cs typeface="Montserrat"/>
                <a:sym typeface="Montserrat"/>
              </a:rPr>
              <a:t>Global Volcano Early Warning and Eruption Response System</a:t>
            </a:r>
            <a:br>
              <a:rPr b="0" i="0" lang="en-US" sz="2400" u="none" cap="none" strike="noStrike">
                <a:solidFill>
                  <a:schemeClr val="dk1"/>
                </a:solidFill>
                <a:latin typeface="Arial"/>
                <a:ea typeface="Arial"/>
                <a:cs typeface="Arial"/>
                <a:sym typeface="Arial"/>
              </a:rPr>
            </a:br>
            <a:br>
              <a:rPr b="0" i="0" lang="en-US" sz="2400" u="none" cap="none" strike="noStrike">
                <a:solidFill>
                  <a:schemeClr val="dk1"/>
                </a:solidFill>
                <a:latin typeface="Arial"/>
                <a:ea typeface="Arial"/>
                <a:cs typeface="Arial"/>
                <a:sym typeface="Arial"/>
              </a:rPr>
            </a:br>
            <a:endParaRPr b="0" i="0" sz="2400" u="none" cap="none" strike="noStrike">
              <a:solidFill>
                <a:schemeClr val="dk1"/>
              </a:solidFill>
              <a:latin typeface="Arial"/>
              <a:ea typeface="Arial"/>
              <a:cs typeface="Arial"/>
              <a:sym typeface="Arial"/>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8" name="Shape 98"/>
        <p:cNvGrpSpPr/>
        <p:nvPr/>
      </p:nvGrpSpPr>
      <p:grpSpPr>
        <a:xfrm>
          <a:off x="0" y="0"/>
          <a:ext cx="0" cy="0"/>
          <a:chOff x="0" y="0"/>
          <a:chExt cx="0" cy="0"/>
        </a:xfrm>
      </p:grpSpPr>
      <p:sp>
        <p:nvSpPr>
          <p:cNvPr id="99" name="Google Shape;99;p6"/>
          <p:cNvSpPr txBox="1"/>
          <p:nvPr>
            <p:ph idx="1" type="body"/>
          </p:nvPr>
        </p:nvSpPr>
        <p:spPr>
          <a:xfrm>
            <a:off x="-607399" y="1278799"/>
            <a:ext cx="6950323" cy="5098851"/>
          </a:xfrm>
          <a:prstGeom prst="rect">
            <a:avLst/>
          </a:prstGeom>
          <a:noFill/>
          <a:ln>
            <a:noFill/>
          </a:ln>
        </p:spPr>
        <p:txBody>
          <a:bodyPr anchorCtr="0" anchor="t" bIns="45700" lIns="91425" spcFirstLastPara="1" rIns="91425" wrap="square" tIns="45700">
            <a:noAutofit/>
          </a:bodyPr>
          <a:lstStyle/>
          <a:p>
            <a:pPr indent="-381000" lvl="1" marL="914400" rtl="0" algn="l">
              <a:lnSpc>
                <a:spcPct val="115000"/>
              </a:lnSpc>
              <a:spcBef>
                <a:spcPts val="500"/>
              </a:spcBef>
              <a:spcAft>
                <a:spcPts val="0"/>
              </a:spcAft>
              <a:buSzPts val="2400"/>
              <a:buFont typeface="Noto Sans Symbols"/>
              <a:buChar char="⮚"/>
            </a:pPr>
            <a:r>
              <a:rPr lang="en-US"/>
              <a:t>Seismic Initiative: support the generation of globally self-consistent deformation rate estimates and the mapping of active faults at the global scale.</a:t>
            </a:r>
            <a:endParaRPr sz="2400"/>
          </a:p>
          <a:p>
            <a:pPr indent="-355600" lvl="2" marL="1371600" rtl="0" algn="l">
              <a:lnSpc>
                <a:spcPct val="115000"/>
              </a:lnSpc>
              <a:spcBef>
                <a:spcPts val="500"/>
              </a:spcBef>
              <a:spcAft>
                <a:spcPts val="0"/>
              </a:spcAft>
              <a:buSzPts val="2000"/>
              <a:buChar char="o"/>
            </a:pPr>
            <a:r>
              <a:rPr lang="en-US" sz="2400"/>
              <a:t>collaboration with GSNL</a:t>
            </a:r>
            <a:endParaRPr sz="2400"/>
          </a:p>
          <a:p>
            <a:pPr indent="-355600" lvl="2" marL="1371600" rtl="0" algn="l">
              <a:lnSpc>
                <a:spcPct val="115000"/>
              </a:lnSpc>
              <a:spcBef>
                <a:spcPts val="500"/>
              </a:spcBef>
              <a:spcAft>
                <a:spcPts val="0"/>
              </a:spcAft>
              <a:buSzPts val="2000"/>
              <a:buChar char="o"/>
            </a:pPr>
            <a:r>
              <a:rPr lang="en-US" sz="2400"/>
              <a:t>especially relevant for understanding earthquake risk and vulnerabilities</a:t>
            </a:r>
            <a:endParaRPr/>
          </a:p>
          <a:p>
            <a:pPr indent="-355600" lvl="2" marL="1371600" rtl="0" algn="l">
              <a:lnSpc>
                <a:spcPct val="115000"/>
              </a:lnSpc>
              <a:spcBef>
                <a:spcPts val="500"/>
              </a:spcBef>
              <a:spcAft>
                <a:spcPts val="0"/>
              </a:spcAft>
              <a:buSzPts val="2000"/>
              <a:buChar char="o"/>
            </a:pPr>
            <a:r>
              <a:rPr lang="en-US" sz="2400"/>
              <a:t>information shared with local authorities</a:t>
            </a:r>
            <a:endParaRPr sz="2400"/>
          </a:p>
        </p:txBody>
      </p:sp>
      <p:grpSp>
        <p:nvGrpSpPr>
          <p:cNvPr id="100" name="Google Shape;100;p6"/>
          <p:cNvGrpSpPr/>
          <p:nvPr/>
        </p:nvGrpSpPr>
        <p:grpSpPr>
          <a:xfrm>
            <a:off x="6439383" y="1273215"/>
            <a:ext cx="5752617" cy="5080497"/>
            <a:chOff x="6701742" y="1458410"/>
            <a:chExt cx="5752617" cy="5080497"/>
          </a:xfrm>
        </p:grpSpPr>
        <p:sp>
          <p:nvSpPr>
            <p:cNvPr id="101" name="Google Shape;101;p6"/>
            <p:cNvSpPr/>
            <p:nvPr/>
          </p:nvSpPr>
          <p:spPr>
            <a:xfrm>
              <a:off x="6701742" y="1458410"/>
              <a:ext cx="5752617" cy="5069712"/>
            </a:xfrm>
            <a:prstGeom prst="rect">
              <a:avLst/>
            </a:prstGeom>
            <a:solidFill>
              <a:srgbClr val="FFC00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pic>
          <p:nvPicPr>
            <p:cNvPr descr="https://ceos.org/wp-content/uploads/2019/01/WGDisasters_seismic_Hazards_figure_03.png" id="102" name="Google Shape;102;p6"/>
            <p:cNvPicPr preferRelativeResize="0"/>
            <p:nvPr/>
          </p:nvPicPr>
          <p:blipFill rotWithShape="1">
            <a:blip r:embed="rId3">
              <a:alphaModFix/>
            </a:blip>
            <a:srcRect b="0" l="0" r="0" t="0"/>
            <a:stretch/>
          </p:blipFill>
          <p:spPr>
            <a:xfrm>
              <a:off x="6931379" y="1951849"/>
              <a:ext cx="5260621" cy="3286198"/>
            </a:xfrm>
            <a:prstGeom prst="rect">
              <a:avLst/>
            </a:prstGeom>
            <a:noFill/>
            <a:ln>
              <a:noFill/>
            </a:ln>
          </p:spPr>
        </p:pic>
        <p:sp>
          <p:nvSpPr>
            <p:cNvPr id="103" name="Google Shape;103;p6"/>
            <p:cNvSpPr txBox="1"/>
            <p:nvPr/>
          </p:nvSpPr>
          <p:spPr>
            <a:xfrm>
              <a:off x="6841068" y="5215468"/>
              <a:ext cx="5508978" cy="1323439"/>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2000" u="none" cap="none" strike="noStrike">
                  <a:solidFill>
                    <a:srgbClr val="000000"/>
                  </a:solidFill>
                  <a:latin typeface="Montserrat"/>
                  <a:ea typeface="Montserrat"/>
                  <a:cs typeface="Montserrat"/>
                  <a:sym typeface="Montserrat"/>
                </a:rPr>
                <a:t>Interferogram generated by CNR-IREA, exploiting two Copernicus Sentinel-1 images acquired before and after the event, respectively</a:t>
              </a:r>
              <a:endParaRPr b="0" i="0" sz="2000" u="none" cap="none" strike="noStrike">
                <a:solidFill>
                  <a:srgbClr val="000000"/>
                </a:solidFill>
                <a:latin typeface="Montserrat"/>
                <a:ea typeface="Montserrat"/>
                <a:cs typeface="Montserrat"/>
                <a:sym typeface="Montserrat"/>
              </a:endParaRPr>
            </a:p>
          </p:txBody>
        </p:sp>
        <p:sp>
          <p:nvSpPr>
            <p:cNvPr id="104" name="Google Shape;104;p6"/>
            <p:cNvSpPr txBox="1"/>
            <p:nvPr/>
          </p:nvSpPr>
          <p:spPr>
            <a:xfrm>
              <a:off x="7807768" y="1510070"/>
              <a:ext cx="3581722" cy="40011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2000" u="none" cap="none" strike="noStrike">
                  <a:solidFill>
                    <a:srgbClr val="000000"/>
                  </a:solidFill>
                  <a:latin typeface="Montserrat"/>
                  <a:ea typeface="Montserrat"/>
                  <a:cs typeface="Montserrat"/>
                  <a:sym typeface="Montserrat"/>
                </a:rPr>
                <a:t>2016 Ecuador earthquake</a:t>
              </a:r>
              <a:endParaRPr b="0" i="0" sz="2000" u="none" cap="none" strike="noStrike">
                <a:solidFill>
                  <a:srgbClr val="000000"/>
                </a:solidFill>
                <a:latin typeface="Montserrat"/>
                <a:ea typeface="Montserrat"/>
                <a:cs typeface="Montserrat"/>
                <a:sym typeface="Montserrat"/>
              </a:endParaRPr>
            </a:p>
          </p:txBody>
        </p:sp>
      </p:grpSp>
      <p:sp>
        <p:nvSpPr>
          <p:cNvPr id="105" name="Google Shape;105;p6"/>
          <p:cNvSpPr txBox="1"/>
          <p:nvPr>
            <p:ph type="title"/>
          </p:nvPr>
        </p:nvSpPr>
        <p:spPr>
          <a:xfrm>
            <a:off x="0" y="108206"/>
            <a:ext cx="9798756" cy="1000158"/>
          </a:xfrm>
          <a:prstGeom prst="rect">
            <a:avLst/>
          </a:prstGeom>
          <a:noFill/>
          <a:ln>
            <a:noFill/>
          </a:ln>
        </p:spPr>
        <p:txBody>
          <a:bodyPr anchorCtr="0" anchor="t" bIns="45700" lIns="91425" spcFirstLastPara="1" rIns="91425" wrap="square" tIns="45700">
            <a:noAutofit/>
          </a:bodyPr>
          <a:lstStyle/>
          <a:p>
            <a:pPr indent="0" lvl="0" marL="0" rtl="0" algn="l">
              <a:lnSpc>
                <a:spcPct val="70000"/>
              </a:lnSpc>
              <a:spcBef>
                <a:spcPts val="0"/>
              </a:spcBef>
              <a:spcAft>
                <a:spcPts val="0"/>
              </a:spcAft>
              <a:buSzPts val="4400"/>
              <a:buNone/>
            </a:pPr>
            <a:r>
              <a:rPr lang="en-US"/>
              <a:t>WG Disasters projects  Compatible with EW4All</a:t>
            </a:r>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9" name="Shape 109"/>
        <p:cNvGrpSpPr/>
        <p:nvPr/>
      </p:nvGrpSpPr>
      <p:grpSpPr>
        <a:xfrm>
          <a:off x="0" y="0"/>
          <a:ext cx="0" cy="0"/>
          <a:chOff x="0" y="0"/>
          <a:chExt cx="0" cy="0"/>
        </a:xfrm>
      </p:grpSpPr>
      <p:sp>
        <p:nvSpPr>
          <p:cNvPr id="110" name="Google Shape;110;p7"/>
          <p:cNvSpPr txBox="1"/>
          <p:nvPr>
            <p:ph idx="1" type="body"/>
          </p:nvPr>
        </p:nvSpPr>
        <p:spPr>
          <a:xfrm>
            <a:off x="177478" y="948852"/>
            <a:ext cx="11495400" cy="3656216"/>
          </a:xfrm>
          <a:prstGeom prst="rect">
            <a:avLst/>
          </a:prstGeom>
          <a:noFill/>
          <a:ln>
            <a:noFill/>
          </a:ln>
        </p:spPr>
        <p:txBody>
          <a:bodyPr anchorCtr="0" anchor="t" bIns="45700" lIns="91425" spcFirstLastPara="1" rIns="91425" wrap="square" tIns="45700">
            <a:noAutofit/>
          </a:bodyPr>
          <a:lstStyle/>
          <a:p>
            <a:pPr indent="-381000" lvl="1" marL="914400" rtl="0" algn="l">
              <a:lnSpc>
                <a:spcPct val="115000"/>
              </a:lnSpc>
              <a:spcBef>
                <a:spcPts val="500"/>
              </a:spcBef>
              <a:spcAft>
                <a:spcPts val="0"/>
              </a:spcAft>
              <a:buSzPts val="2400"/>
              <a:buFont typeface="Noto Sans Symbols"/>
              <a:buChar char="⮚"/>
            </a:pPr>
            <a:r>
              <a:rPr lang="en-US"/>
              <a:t>Tonga preparedness pilot:  dedicated pilot to use EO data to increase understanding of risk</a:t>
            </a:r>
            <a:endParaRPr/>
          </a:p>
          <a:p>
            <a:pPr indent="-355600" lvl="2" marL="1371600" rtl="0" algn="l">
              <a:lnSpc>
                <a:spcPct val="115000"/>
              </a:lnSpc>
              <a:spcBef>
                <a:spcPts val="500"/>
              </a:spcBef>
              <a:spcAft>
                <a:spcPts val="0"/>
              </a:spcAft>
              <a:buSzPts val="2000"/>
              <a:buChar char="o"/>
            </a:pPr>
            <a:r>
              <a:rPr lang="en-US" sz="2400"/>
              <a:t>one of the 30 priority EW4All countries </a:t>
            </a:r>
            <a:endParaRPr sz="2400"/>
          </a:p>
          <a:p>
            <a:pPr indent="-355600" lvl="2" marL="1371600" rtl="0" algn="l">
              <a:lnSpc>
                <a:spcPct val="115000"/>
              </a:lnSpc>
              <a:spcBef>
                <a:spcPts val="500"/>
              </a:spcBef>
              <a:spcAft>
                <a:spcPts val="0"/>
              </a:spcAft>
              <a:buSzPts val="2000"/>
              <a:buChar char="o"/>
            </a:pPr>
            <a:r>
              <a:rPr lang="en-US" sz="2400"/>
              <a:t>it was developed a dedicated platform to integrate EO data in a GIS</a:t>
            </a:r>
            <a:endParaRPr/>
          </a:p>
          <a:p>
            <a:pPr indent="-355600" lvl="2" marL="1371600" rtl="0" algn="l">
              <a:lnSpc>
                <a:spcPct val="115000"/>
              </a:lnSpc>
              <a:spcBef>
                <a:spcPts val="500"/>
              </a:spcBef>
              <a:spcAft>
                <a:spcPts val="0"/>
              </a:spcAft>
              <a:buSzPts val="2000"/>
              <a:buChar char="o"/>
            </a:pPr>
            <a:r>
              <a:rPr lang="en-US" sz="2400"/>
              <a:t>capacity building is required for the use of the different products received</a:t>
            </a:r>
            <a:endParaRPr/>
          </a:p>
        </p:txBody>
      </p:sp>
      <p:grpSp>
        <p:nvGrpSpPr>
          <p:cNvPr id="111" name="Google Shape;111;p7"/>
          <p:cNvGrpSpPr/>
          <p:nvPr/>
        </p:nvGrpSpPr>
        <p:grpSpPr>
          <a:xfrm>
            <a:off x="709335" y="4204800"/>
            <a:ext cx="10532170" cy="2347200"/>
            <a:chOff x="110532" y="4204800"/>
            <a:chExt cx="10532170" cy="2347200"/>
          </a:xfrm>
        </p:grpSpPr>
        <p:pic>
          <p:nvPicPr>
            <p:cNvPr id="112" name="Google Shape;112;p7"/>
            <p:cNvPicPr preferRelativeResize="0"/>
            <p:nvPr/>
          </p:nvPicPr>
          <p:blipFill rotWithShape="1">
            <a:blip r:embed="rId3">
              <a:alphaModFix/>
            </a:blip>
            <a:srcRect b="0" l="0" r="0" t="0"/>
            <a:stretch/>
          </p:blipFill>
          <p:spPr>
            <a:xfrm>
              <a:off x="110532" y="4206257"/>
              <a:ext cx="2642715" cy="2345465"/>
            </a:xfrm>
            <a:prstGeom prst="rect">
              <a:avLst/>
            </a:prstGeom>
            <a:noFill/>
            <a:ln>
              <a:noFill/>
            </a:ln>
          </p:spPr>
        </p:pic>
        <p:pic>
          <p:nvPicPr>
            <p:cNvPr id="113" name="Google Shape;113;p7"/>
            <p:cNvPicPr preferRelativeResize="0"/>
            <p:nvPr/>
          </p:nvPicPr>
          <p:blipFill rotWithShape="1">
            <a:blip r:embed="rId4">
              <a:alphaModFix/>
            </a:blip>
            <a:srcRect b="0" l="0" r="0" t="0"/>
            <a:stretch/>
          </p:blipFill>
          <p:spPr>
            <a:xfrm>
              <a:off x="2736833" y="4204800"/>
              <a:ext cx="3960000" cy="2347200"/>
            </a:xfrm>
            <a:prstGeom prst="rect">
              <a:avLst/>
            </a:prstGeom>
            <a:noFill/>
            <a:ln>
              <a:noFill/>
            </a:ln>
          </p:spPr>
        </p:pic>
        <p:pic>
          <p:nvPicPr>
            <p:cNvPr id="114" name="Google Shape;114;p7"/>
            <p:cNvPicPr preferRelativeResize="0"/>
            <p:nvPr/>
          </p:nvPicPr>
          <p:blipFill rotWithShape="1">
            <a:blip r:embed="rId5">
              <a:alphaModFix/>
            </a:blip>
            <a:srcRect b="0" l="0" r="0" t="0"/>
            <a:stretch/>
          </p:blipFill>
          <p:spPr>
            <a:xfrm>
              <a:off x="6682702" y="4204800"/>
              <a:ext cx="3960000" cy="2347200"/>
            </a:xfrm>
            <a:prstGeom prst="rect">
              <a:avLst/>
            </a:prstGeom>
            <a:noFill/>
            <a:ln>
              <a:noFill/>
            </a:ln>
          </p:spPr>
        </p:pic>
      </p:grpSp>
      <p:sp>
        <p:nvSpPr>
          <p:cNvPr id="115" name="Google Shape;115;p7"/>
          <p:cNvSpPr txBox="1"/>
          <p:nvPr>
            <p:ph type="title"/>
          </p:nvPr>
        </p:nvSpPr>
        <p:spPr>
          <a:xfrm>
            <a:off x="0" y="108206"/>
            <a:ext cx="9798756" cy="1000158"/>
          </a:xfrm>
          <a:prstGeom prst="rect">
            <a:avLst/>
          </a:prstGeom>
          <a:noFill/>
          <a:ln>
            <a:noFill/>
          </a:ln>
        </p:spPr>
        <p:txBody>
          <a:bodyPr anchorCtr="0" anchor="t" bIns="45700" lIns="91425" spcFirstLastPara="1" rIns="91425" wrap="square" tIns="45700">
            <a:noAutofit/>
          </a:bodyPr>
          <a:lstStyle/>
          <a:p>
            <a:pPr indent="0" lvl="0" marL="0" rtl="0" algn="l">
              <a:lnSpc>
                <a:spcPct val="70000"/>
              </a:lnSpc>
              <a:spcBef>
                <a:spcPts val="0"/>
              </a:spcBef>
              <a:spcAft>
                <a:spcPts val="0"/>
              </a:spcAft>
              <a:buSzPts val="4400"/>
              <a:buNone/>
            </a:pPr>
            <a:r>
              <a:rPr lang="en-US"/>
              <a:t>WG Disasters projects  Compatible with EW4All</a:t>
            </a:r>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9" name="Shape 119"/>
        <p:cNvGrpSpPr/>
        <p:nvPr/>
      </p:nvGrpSpPr>
      <p:grpSpPr>
        <a:xfrm>
          <a:off x="0" y="0"/>
          <a:ext cx="0" cy="0"/>
          <a:chOff x="0" y="0"/>
          <a:chExt cx="0" cy="0"/>
        </a:xfrm>
      </p:grpSpPr>
      <p:sp>
        <p:nvSpPr>
          <p:cNvPr id="120" name="Google Shape;120;p8"/>
          <p:cNvSpPr txBox="1"/>
          <p:nvPr>
            <p:ph idx="1" type="body"/>
          </p:nvPr>
        </p:nvSpPr>
        <p:spPr>
          <a:xfrm>
            <a:off x="-425790" y="1009015"/>
            <a:ext cx="9630079" cy="2759117"/>
          </a:xfrm>
          <a:prstGeom prst="rect">
            <a:avLst/>
          </a:prstGeom>
          <a:noFill/>
          <a:ln>
            <a:noFill/>
          </a:ln>
        </p:spPr>
        <p:txBody>
          <a:bodyPr anchorCtr="0" anchor="t" bIns="45700" lIns="91425" spcFirstLastPara="1" rIns="91425" wrap="square" tIns="45700">
            <a:noAutofit/>
          </a:bodyPr>
          <a:lstStyle/>
          <a:p>
            <a:pPr indent="-381000" lvl="1" marL="914400" rtl="0" algn="l">
              <a:lnSpc>
                <a:spcPct val="115000"/>
              </a:lnSpc>
              <a:spcBef>
                <a:spcPts val="500"/>
              </a:spcBef>
              <a:spcAft>
                <a:spcPts val="0"/>
              </a:spcAft>
              <a:buSzPts val="2400"/>
              <a:buFont typeface="Noto Sans Symbols"/>
              <a:buChar char="⮚"/>
            </a:pPr>
            <a:r>
              <a:rPr lang="en-US"/>
              <a:t>Recovery Observatory: technically it is dedicated to recovery, but it has capacity building components which increase the resilience and clearly contributes to pillar 1 on country-by-country basis</a:t>
            </a:r>
            <a:endParaRPr/>
          </a:p>
          <a:p>
            <a:pPr indent="-355600" lvl="2" marL="1371600" rtl="0" algn="l">
              <a:lnSpc>
                <a:spcPct val="115000"/>
              </a:lnSpc>
              <a:spcBef>
                <a:spcPts val="500"/>
              </a:spcBef>
              <a:spcAft>
                <a:spcPts val="0"/>
              </a:spcAft>
              <a:buSzPts val="2000"/>
              <a:buChar char="o"/>
            </a:pPr>
            <a:r>
              <a:rPr lang="en-US" sz="2400"/>
              <a:t>collaboration with GSNL</a:t>
            </a:r>
            <a:endParaRPr/>
          </a:p>
          <a:p>
            <a:pPr indent="-355600" lvl="2" marL="1371600" rtl="0" algn="l">
              <a:lnSpc>
                <a:spcPct val="115000"/>
              </a:lnSpc>
              <a:spcBef>
                <a:spcPts val="500"/>
              </a:spcBef>
              <a:spcAft>
                <a:spcPts val="0"/>
              </a:spcAft>
              <a:buSzPts val="2000"/>
              <a:buChar char="o"/>
            </a:pPr>
            <a:r>
              <a:rPr lang="en-US" sz="2400"/>
              <a:t>its link with EW is through capacity building</a:t>
            </a:r>
            <a:endParaRPr sz="2400"/>
          </a:p>
          <a:p>
            <a:pPr indent="0" lvl="0" marL="50800" rtl="0" algn="l">
              <a:lnSpc>
                <a:spcPct val="115000"/>
              </a:lnSpc>
              <a:spcBef>
                <a:spcPts val="1000"/>
              </a:spcBef>
              <a:spcAft>
                <a:spcPts val="0"/>
              </a:spcAft>
              <a:buSzPts val="2800"/>
              <a:buNone/>
            </a:pPr>
            <a:r>
              <a:t/>
            </a:r>
            <a:endParaRPr sz="2400"/>
          </a:p>
        </p:txBody>
      </p:sp>
      <p:pic>
        <p:nvPicPr>
          <p:cNvPr descr="https://ceos.org/wp-content/uploads/2024/09/Pakistan-pic1.png" id="121" name="Google Shape;121;p8"/>
          <p:cNvPicPr preferRelativeResize="0"/>
          <p:nvPr/>
        </p:nvPicPr>
        <p:blipFill rotWithShape="1">
          <a:blip r:embed="rId3">
            <a:alphaModFix/>
          </a:blip>
          <a:srcRect b="0" l="0" r="0" t="0"/>
          <a:stretch/>
        </p:blipFill>
        <p:spPr>
          <a:xfrm>
            <a:off x="9408368" y="4581128"/>
            <a:ext cx="2808000" cy="1958211"/>
          </a:xfrm>
          <a:prstGeom prst="rect">
            <a:avLst/>
          </a:prstGeom>
          <a:noFill/>
          <a:ln>
            <a:noFill/>
          </a:ln>
        </p:spPr>
      </p:pic>
      <p:pic>
        <p:nvPicPr>
          <p:cNvPr id="122" name="Google Shape;122;p8"/>
          <p:cNvPicPr preferRelativeResize="0"/>
          <p:nvPr/>
        </p:nvPicPr>
        <p:blipFill rotWithShape="1">
          <a:blip r:embed="rId4">
            <a:alphaModFix/>
          </a:blip>
          <a:srcRect b="0" l="0" r="0" t="0"/>
          <a:stretch/>
        </p:blipFill>
        <p:spPr>
          <a:xfrm>
            <a:off x="2843683" y="3747334"/>
            <a:ext cx="3825142" cy="2810631"/>
          </a:xfrm>
          <a:prstGeom prst="rect">
            <a:avLst/>
          </a:prstGeom>
          <a:noFill/>
          <a:ln>
            <a:noFill/>
          </a:ln>
        </p:spPr>
      </p:pic>
      <p:pic>
        <p:nvPicPr>
          <p:cNvPr descr="http://ceos.org/wp-content/uploads/2024/09/Armenia-pic2.png" id="123" name="Google Shape;123;p8"/>
          <p:cNvPicPr preferRelativeResize="0"/>
          <p:nvPr/>
        </p:nvPicPr>
        <p:blipFill rotWithShape="1">
          <a:blip r:embed="rId5">
            <a:alphaModFix/>
          </a:blip>
          <a:srcRect b="0" l="0" r="0" t="0"/>
          <a:stretch/>
        </p:blipFill>
        <p:spPr>
          <a:xfrm>
            <a:off x="6712211" y="4662435"/>
            <a:ext cx="2693029" cy="1898855"/>
          </a:xfrm>
          <a:prstGeom prst="rect">
            <a:avLst/>
          </a:prstGeom>
          <a:noFill/>
          <a:ln>
            <a:noFill/>
          </a:ln>
        </p:spPr>
      </p:pic>
      <p:pic>
        <p:nvPicPr>
          <p:cNvPr id="124" name="Google Shape;124;p8"/>
          <p:cNvPicPr preferRelativeResize="0"/>
          <p:nvPr/>
        </p:nvPicPr>
        <p:blipFill rotWithShape="1">
          <a:blip r:embed="rId6">
            <a:alphaModFix/>
          </a:blip>
          <a:srcRect b="0" l="0" r="0" t="0"/>
          <a:stretch/>
        </p:blipFill>
        <p:spPr>
          <a:xfrm>
            <a:off x="9260792" y="1032639"/>
            <a:ext cx="2940184" cy="1656000"/>
          </a:xfrm>
          <a:prstGeom prst="rect">
            <a:avLst/>
          </a:prstGeom>
          <a:noFill/>
          <a:ln>
            <a:noFill/>
          </a:ln>
        </p:spPr>
      </p:pic>
      <p:pic>
        <p:nvPicPr>
          <p:cNvPr descr="https://ceos.org/wp-content/uploads/2024/09/Haiti-pic1.jpg" id="125" name="Google Shape;125;p8"/>
          <p:cNvPicPr preferRelativeResize="0"/>
          <p:nvPr/>
        </p:nvPicPr>
        <p:blipFill rotWithShape="1">
          <a:blip r:embed="rId7">
            <a:alphaModFix/>
          </a:blip>
          <a:srcRect b="0" l="0" r="0" t="0"/>
          <a:stretch/>
        </p:blipFill>
        <p:spPr>
          <a:xfrm>
            <a:off x="9408368" y="2564904"/>
            <a:ext cx="2808000" cy="2017842"/>
          </a:xfrm>
          <a:prstGeom prst="rect">
            <a:avLst/>
          </a:prstGeom>
          <a:noFill/>
          <a:ln>
            <a:noFill/>
          </a:ln>
        </p:spPr>
      </p:pic>
      <p:sp>
        <p:nvSpPr>
          <p:cNvPr id="126" name="Google Shape;126;p8"/>
          <p:cNvSpPr txBox="1"/>
          <p:nvPr>
            <p:ph type="title"/>
          </p:nvPr>
        </p:nvSpPr>
        <p:spPr>
          <a:xfrm>
            <a:off x="0" y="108206"/>
            <a:ext cx="9798756" cy="1000158"/>
          </a:xfrm>
          <a:prstGeom prst="rect">
            <a:avLst/>
          </a:prstGeom>
          <a:noFill/>
          <a:ln>
            <a:noFill/>
          </a:ln>
        </p:spPr>
        <p:txBody>
          <a:bodyPr anchorCtr="0" anchor="t" bIns="45700" lIns="91425" spcFirstLastPara="1" rIns="91425" wrap="square" tIns="45700">
            <a:noAutofit/>
          </a:bodyPr>
          <a:lstStyle/>
          <a:p>
            <a:pPr indent="0" lvl="0" marL="0" rtl="0" algn="l">
              <a:lnSpc>
                <a:spcPct val="70000"/>
              </a:lnSpc>
              <a:spcBef>
                <a:spcPts val="0"/>
              </a:spcBef>
              <a:spcAft>
                <a:spcPts val="0"/>
              </a:spcAft>
              <a:buSzPts val="4400"/>
              <a:buNone/>
            </a:pPr>
            <a:r>
              <a:rPr lang="en-US"/>
              <a:t>WG Disasters projects  Compatible with EW4All</a:t>
            </a:r>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0" name="Shape 130"/>
        <p:cNvGrpSpPr/>
        <p:nvPr/>
      </p:nvGrpSpPr>
      <p:grpSpPr>
        <a:xfrm>
          <a:off x="0" y="0"/>
          <a:ext cx="0" cy="0"/>
          <a:chOff x="0" y="0"/>
          <a:chExt cx="0" cy="0"/>
        </a:xfrm>
      </p:grpSpPr>
      <p:sp>
        <p:nvSpPr>
          <p:cNvPr id="131" name="Google Shape;131;p9"/>
          <p:cNvSpPr txBox="1"/>
          <p:nvPr>
            <p:ph idx="1" type="body"/>
          </p:nvPr>
        </p:nvSpPr>
        <p:spPr>
          <a:xfrm>
            <a:off x="-458035" y="1026827"/>
            <a:ext cx="12719307" cy="3087973"/>
          </a:xfrm>
          <a:prstGeom prst="rect">
            <a:avLst/>
          </a:prstGeom>
          <a:noFill/>
          <a:ln>
            <a:noFill/>
          </a:ln>
        </p:spPr>
        <p:txBody>
          <a:bodyPr anchorCtr="0" anchor="t" bIns="45700" lIns="91425" spcFirstLastPara="1" rIns="91425" wrap="square" tIns="45700">
            <a:noAutofit/>
          </a:bodyPr>
          <a:lstStyle/>
          <a:p>
            <a:pPr indent="-381000" lvl="1" marL="914400" rtl="0" algn="l">
              <a:lnSpc>
                <a:spcPct val="115000"/>
              </a:lnSpc>
              <a:spcBef>
                <a:spcPts val="500"/>
              </a:spcBef>
              <a:spcAft>
                <a:spcPts val="0"/>
              </a:spcAft>
              <a:buSzPts val="2400"/>
              <a:buFont typeface="Noto Sans Symbols"/>
              <a:buChar char="⮚"/>
            </a:pPr>
            <a:r>
              <a:rPr lang="en-US"/>
              <a:t>GSNL:  voluntary international partnership aiming to improve, through an Open Science approach, geophysical scientific research and geohazard assessment, promoting rapid and effective uptake of the new scientific results for enhanced societal benefits in Disaster Risk Reduction (DRR).</a:t>
            </a:r>
            <a:endParaRPr/>
          </a:p>
          <a:p>
            <a:pPr indent="-355600" lvl="2" marL="1371600" rtl="0" algn="l">
              <a:lnSpc>
                <a:spcPct val="115000"/>
              </a:lnSpc>
              <a:spcBef>
                <a:spcPts val="500"/>
              </a:spcBef>
              <a:spcAft>
                <a:spcPts val="0"/>
              </a:spcAft>
              <a:buSzPts val="2000"/>
              <a:buChar char="o"/>
            </a:pPr>
            <a:r>
              <a:rPr lang="en-US" sz="2400"/>
              <a:t>Supersites generate large volumes of data and information in support of pillar 1.</a:t>
            </a:r>
            <a:endParaRPr sz="2400"/>
          </a:p>
          <a:p>
            <a:pPr indent="-228600" lvl="0" marL="457200" marR="0" rtl="0" algn="l">
              <a:lnSpc>
                <a:spcPct val="115000"/>
              </a:lnSpc>
              <a:spcBef>
                <a:spcPts val="1000"/>
              </a:spcBef>
              <a:spcAft>
                <a:spcPts val="0"/>
              </a:spcAft>
              <a:buClr>
                <a:schemeClr val="dk1"/>
              </a:buClr>
              <a:buSzPts val="2800"/>
              <a:buFont typeface="Montserrat"/>
              <a:buNone/>
            </a:pPr>
            <a:r>
              <a:t/>
            </a:r>
            <a:endParaRPr sz="2400"/>
          </a:p>
        </p:txBody>
      </p:sp>
      <p:grpSp>
        <p:nvGrpSpPr>
          <p:cNvPr id="132" name="Google Shape;132;p9"/>
          <p:cNvGrpSpPr/>
          <p:nvPr/>
        </p:nvGrpSpPr>
        <p:grpSpPr>
          <a:xfrm>
            <a:off x="1970118" y="4231178"/>
            <a:ext cx="4535978" cy="2292639"/>
            <a:chOff x="1205372" y="2169876"/>
            <a:chExt cx="4114800" cy="3284221"/>
          </a:xfrm>
        </p:grpSpPr>
        <p:pic>
          <p:nvPicPr>
            <p:cNvPr descr="http://geo-gsnl.org/wp-content/uploads/loghi-in-situ-partners-2019-300x95.png" id="133" name="Google Shape;133;p9"/>
            <p:cNvPicPr preferRelativeResize="0"/>
            <p:nvPr/>
          </p:nvPicPr>
          <p:blipFill rotWithShape="1">
            <a:blip r:embed="rId3">
              <a:alphaModFix/>
            </a:blip>
            <a:srcRect b="0" l="0" r="0" t="0"/>
            <a:stretch/>
          </p:blipFill>
          <p:spPr>
            <a:xfrm>
              <a:off x="1205372" y="4151076"/>
              <a:ext cx="4114800" cy="1303021"/>
            </a:xfrm>
            <a:prstGeom prst="rect">
              <a:avLst/>
            </a:prstGeom>
            <a:noFill/>
            <a:ln>
              <a:noFill/>
            </a:ln>
          </p:spPr>
        </p:pic>
        <p:pic>
          <p:nvPicPr>
            <p:cNvPr descr="GSNL" id="134" name="Google Shape;134;p9"/>
            <p:cNvPicPr preferRelativeResize="0"/>
            <p:nvPr/>
          </p:nvPicPr>
          <p:blipFill rotWithShape="1">
            <a:blip r:embed="rId4">
              <a:alphaModFix/>
            </a:blip>
            <a:srcRect b="0" l="0" r="0" t="0"/>
            <a:stretch/>
          </p:blipFill>
          <p:spPr>
            <a:xfrm>
              <a:off x="1205372" y="2169876"/>
              <a:ext cx="4114800" cy="1874792"/>
            </a:xfrm>
            <a:prstGeom prst="rect">
              <a:avLst/>
            </a:prstGeom>
            <a:noFill/>
            <a:ln>
              <a:noFill/>
            </a:ln>
          </p:spPr>
        </p:pic>
      </p:grpSp>
      <p:pic>
        <p:nvPicPr>
          <p:cNvPr id="135" name="Google Shape;135;p9"/>
          <p:cNvPicPr preferRelativeResize="0"/>
          <p:nvPr/>
        </p:nvPicPr>
        <p:blipFill rotWithShape="1">
          <a:blip r:embed="rId5">
            <a:alphaModFix/>
          </a:blip>
          <a:srcRect b="0" l="0" r="0" t="0"/>
          <a:stretch/>
        </p:blipFill>
        <p:spPr>
          <a:xfrm>
            <a:off x="6620719" y="3423897"/>
            <a:ext cx="5652307" cy="3137020"/>
          </a:xfrm>
          <a:prstGeom prst="rect">
            <a:avLst/>
          </a:prstGeom>
          <a:noFill/>
          <a:ln>
            <a:noFill/>
          </a:ln>
        </p:spPr>
      </p:pic>
      <p:sp>
        <p:nvSpPr>
          <p:cNvPr id="136" name="Google Shape;136;p9"/>
          <p:cNvSpPr txBox="1"/>
          <p:nvPr>
            <p:ph type="title"/>
          </p:nvPr>
        </p:nvSpPr>
        <p:spPr>
          <a:xfrm>
            <a:off x="0" y="108206"/>
            <a:ext cx="9798756" cy="1000158"/>
          </a:xfrm>
          <a:prstGeom prst="rect">
            <a:avLst/>
          </a:prstGeom>
          <a:noFill/>
          <a:ln>
            <a:noFill/>
          </a:ln>
        </p:spPr>
        <p:txBody>
          <a:bodyPr anchorCtr="0" anchor="t" bIns="45700" lIns="91425" spcFirstLastPara="1" rIns="91425" wrap="square" tIns="45700">
            <a:noAutofit/>
          </a:bodyPr>
          <a:lstStyle/>
          <a:p>
            <a:pPr indent="0" lvl="0" marL="0" rtl="0" algn="l">
              <a:lnSpc>
                <a:spcPct val="70000"/>
              </a:lnSpc>
              <a:spcBef>
                <a:spcPts val="0"/>
              </a:spcBef>
              <a:spcAft>
                <a:spcPts val="0"/>
              </a:spcAft>
              <a:buSzPts val="4400"/>
              <a:buNone/>
            </a:pPr>
            <a:r>
              <a:rPr lang="en-US"/>
              <a:t>WG Disasters projects  Compatible with EW4All</a:t>
            </a:r>
            <a:endParaRPr/>
          </a:p>
        </p:txBody>
      </p:sp>
    </p:spTree>
  </p:cSld>
  <p:clrMapOvr>
    <a:masterClrMapping/>
  </p:clrMapOvr>
</p:sld>
</file>

<file path=ppt/theme/theme1.xml><?xml version="1.0" encoding="utf-8"?>
<a:theme xmlns:a="http://schemas.openxmlformats.org/drawingml/2006/main" xmlns:r="http://schemas.openxmlformats.org/officeDocument/2006/relationships" name="ceos">
  <a:themeElements>
    <a:clrScheme name="Custom 2">
      <a:dk1>
        <a:srgbClr val="000000"/>
      </a:dk1>
      <a:lt1>
        <a:srgbClr val="FFFFFF"/>
      </a:lt1>
      <a:dk2>
        <a:srgbClr val="44546A"/>
      </a:dk2>
      <a:lt2>
        <a:srgbClr val="E7E6E6"/>
      </a:lt2>
      <a:accent1>
        <a:srgbClr val="33445F"/>
      </a:accent1>
      <a:accent2>
        <a:srgbClr val="A3CB34"/>
      </a:accent2>
      <a:accent3>
        <a:srgbClr val="C1666B"/>
      </a:accent3>
      <a:accent4>
        <a:srgbClr val="DDDDDD"/>
      </a:accent4>
      <a:accent5>
        <a:srgbClr val="7BC0D7"/>
      </a:accent5>
      <a:accent6>
        <a:srgbClr val="D1462F"/>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user</dc:creator>
</cp:coreProperties>
</file>