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4"/>
    <p:sldMasterId id="2147487758" r:id="rId5"/>
    <p:sldMasterId id="2147487769" r:id="rId6"/>
  </p:sldMasterIdLst>
  <p:notesMasterIdLst>
    <p:notesMasterId r:id="rId16"/>
  </p:notesMasterIdLst>
  <p:handoutMasterIdLst>
    <p:handoutMasterId r:id="rId17"/>
  </p:handoutMasterIdLst>
  <p:sldIdLst>
    <p:sldId id="256" r:id="rId7"/>
    <p:sldId id="3162" r:id="rId8"/>
    <p:sldId id="3163" r:id="rId9"/>
    <p:sldId id="3164" r:id="rId10"/>
    <p:sldId id="3165" r:id="rId11"/>
    <p:sldId id="3166" r:id="rId12"/>
    <p:sldId id="3167" r:id="rId13"/>
    <p:sldId id="3168" r:id="rId14"/>
    <p:sldId id="318" r:id="rId15"/>
  </p:sldIdLst>
  <p:sldSz cx="12192000" cy="6858000"/>
  <p:notesSz cx="6797675" cy="9928225"/>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8B2315-E982-5368-65F2-59720DF0B94C}" name="Fran Martinez Fadrique" initials="FM" userId="S::Fran.MartinezFadrique@eumetsat.int::de756a31-39c3-4105-a89e-5bc572fa022a" providerId="AD"/>
  <p188:author id="{0274B82B-3789-2B0C-F846-A393A60B3827}" name="Eleni Katsampani" initials="EK" userId="S::Eleni.Katsampani@eumetsat.int::c39c8342-82fa-4fbe-b84c-a4ad4c1fb493" providerId="AD"/>
  <p188:author id="{6F969DB2-8535-E5A4-1C31-E3CC94396DB8}" name="Ciro Borriello" initials="CB" userId="S::Ciro.Borriello@eumetsat.int::431430cc-96ee-4feb-8a80-5c44a2f1a076" providerId="AD"/>
  <p188:author id="{C4D6ADC7-55A3-4338-2C5F-F148BAA703AC}" name="Silvia Castaner" initials="SC" userId="S::Silvia.Castaner@eumetsat.int::2012f276-11f6-456d-a4a2-ed02eeafbe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ilvia Castaner" initials="SC" lastIdx="3" clrIdx="7">
    <p:extLst>
      <p:ext uri="{19B8F6BF-5375-455C-9EA6-DF929625EA0E}">
        <p15:presenceInfo xmlns:p15="http://schemas.microsoft.com/office/powerpoint/2012/main" userId="S-1-5-21-993398506-3102826466-2400345913-2690" providerId="AD"/>
      </p:ext>
    </p:extLst>
  </p:cmAuthor>
  <p:cmAuthor id="1" name="Andrew Monham" initials="AM" lastIdx="2" clrIdx="4">
    <p:extLst>
      <p:ext uri="{19B8F6BF-5375-455C-9EA6-DF929625EA0E}">
        <p15:presenceInfo xmlns:p15="http://schemas.microsoft.com/office/powerpoint/2012/main" userId="S-1-5-21-993398506-3102826466-2400345913-2970" providerId="AD"/>
      </p:ext>
    </p:extLst>
  </p:cmAuthor>
  <p:cmAuthor id="8" name="Fran Martinez Fadrique" initials="FMF" lastIdx="3" clrIdx="8">
    <p:extLst>
      <p:ext uri="{19B8F6BF-5375-455C-9EA6-DF929625EA0E}">
        <p15:presenceInfo xmlns:p15="http://schemas.microsoft.com/office/powerpoint/2012/main" userId="S-1-5-21-993398506-3102826466-2400345913-37284" providerId="AD"/>
      </p:ext>
    </p:extLst>
  </p:cmAuthor>
  <p:cmAuthor id="2" name="Jenny Rourke" initials="JR" lastIdx="1" clrIdx="1">
    <p:extLst>
      <p:ext uri="{19B8F6BF-5375-455C-9EA6-DF929625EA0E}">
        <p15:presenceInfo xmlns:p15="http://schemas.microsoft.com/office/powerpoint/2012/main" userId="S-1-5-21-993398506-3102826466-2400345913-56443" providerId="AD"/>
      </p:ext>
    </p:extLst>
  </p:cmAuthor>
  <p:cmAuthor id="9" name="Eleni Katsampani" initials="EK" lastIdx="6" clrIdx="9">
    <p:extLst>
      <p:ext uri="{19B8F6BF-5375-455C-9EA6-DF929625EA0E}">
        <p15:presenceInfo xmlns:p15="http://schemas.microsoft.com/office/powerpoint/2012/main" userId="S-1-5-21-993398506-3102826466-2400345913-13929" providerId="AD"/>
      </p:ext>
    </p:extLst>
  </p:cmAuthor>
  <p:cmAuthor id="3" name="Bernd Kaufmann" initials="BK" lastIdx="1" clrIdx="2">
    <p:extLst>
      <p:ext uri="{19B8F6BF-5375-455C-9EA6-DF929625EA0E}">
        <p15:presenceInfo xmlns:p15="http://schemas.microsoft.com/office/powerpoint/2012/main" userId="S-1-5-21-993398506-3102826466-2400345913-8317" providerId="AD"/>
      </p:ext>
    </p:extLst>
  </p:cmAuthor>
  <p:cmAuthor id="10" name="Phil Evans" initials="PE" lastIdx="1" clrIdx="10">
    <p:extLst>
      <p:ext uri="{19B8F6BF-5375-455C-9EA6-DF929625EA0E}">
        <p15:presenceInfo xmlns:p15="http://schemas.microsoft.com/office/powerpoint/2012/main" userId="S-1-5-21-993398506-3102826466-2400345913-38529" providerId="AD"/>
      </p:ext>
    </p:extLst>
  </p:cmAuthor>
  <p:cmAuthor id="4" name="Joachim Saalmueller" initials="JS" lastIdx="2" clrIdx="3">
    <p:extLst>
      <p:ext uri="{19B8F6BF-5375-455C-9EA6-DF929625EA0E}">
        <p15:presenceInfo xmlns:p15="http://schemas.microsoft.com/office/powerpoint/2012/main" userId="S-1-5-21-993398506-3102826466-2400345913-17758" providerId="AD"/>
      </p:ext>
    </p:extLst>
  </p:cmAuthor>
  <p:cmAuthor id="11" name="Alexander Schmid" initials="AS" lastIdx="2" clrIdx="11">
    <p:extLst>
      <p:ext uri="{19B8F6BF-5375-455C-9EA6-DF929625EA0E}">
        <p15:presenceInfo xmlns:p15="http://schemas.microsoft.com/office/powerpoint/2012/main" userId="S-1-5-21-993398506-3102826466-2400345913-16889" providerId="AD"/>
      </p:ext>
    </p:extLst>
  </p:cmAuthor>
  <p:cmAuthor id="5" name="Mechtild Lauth" initials="ML" lastIdx="5" clrIdx="5">
    <p:extLst>
      <p:ext uri="{19B8F6BF-5375-455C-9EA6-DF929625EA0E}">
        <p15:presenceInfo xmlns:p15="http://schemas.microsoft.com/office/powerpoint/2012/main" userId="S-1-5-21-993398506-3102826466-2400345913-17555" providerId="AD"/>
      </p:ext>
    </p:extLst>
  </p:cmAuthor>
  <p:cmAuthor id="12" name="Paolo Ruti" initials="PR" lastIdx="1" clrIdx="12">
    <p:extLst>
      <p:ext uri="{19B8F6BF-5375-455C-9EA6-DF929625EA0E}">
        <p15:presenceInfo xmlns:p15="http://schemas.microsoft.com/office/powerpoint/2012/main" userId="S-1-5-21-993398506-3102826466-2400345913-37486" providerId="AD"/>
      </p:ext>
    </p:extLst>
  </p:cmAuthor>
  <p:cmAuthor id="6" name="Davide Castellazzi" initials="DC" lastIdx="1" clrIdx="6">
    <p:extLst>
      <p:ext uri="{19B8F6BF-5375-455C-9EA6-DF929625EA0E}">
        <p15:presenceInfo xmlns:p15="http://schemas.microsoft.com/office/powerpoint/2012/main" userId="S-1-5-21-993398506-3102826466-2400345913-294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A4C8E1"/>
    <a:srgbClr val="99C221"/>
    <a:srgbClr val="000000"/>
    <a:srgbClr val="38484E"/>
    <a:srgbClr val="00B5E2"/>
    <a:srgbClr val="FFFFCC"/>
    <a:srgbClr val="00205B"/>
    <a:srgbClr val="71CEF5"/>
    <a:srgbClr val="C5B9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09C99-5C48-4EC4-B52B-80BB06AAF45D}" v="4" dt="2024-10-23T13:12:21.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93447" autoAdjust="0"/>
  </p:normalViewPr>
  <p:slideViewPr>
    <p:cSldViewPr snapToGrid="0">
      <p:cViewPr varScale="1">
        <p:scale>
          <a:sx n="56" d="100"/>
          <a:sy n="56" d="100"/>
        </p:scale>
        <p:origin x="836" y="48"/>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640"/>
    </p:cViewPr>
  </p:sorterViewPr>
  <p:notesViewPr>
    <p:cSldViewPr snapToGrid="0">
      <p:cViewPr>
        <p:scale>
          <a:sx n="94" d="100"/>
          <a:sy n="94" d="100"/>
        </p:scale>
        <p:origin x="3702" y="-8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Counet" userId="fec9f08b-0654-4505-8c2d-4d495ce3595f" providerId="ADAL" clId="{E2709C99-5C48-4EC4-B52B-80BB06AAF45D}"/>
    <pc:docChg chg="custSel addSld delSld modSld modMainMaster">
      <pc:chgData name="Paul Counet" userId="fec9f08b-0654-4505-8c2d-4d495ce3595f" providerId="ADAL" clId="{E2709C99-5C48-4EC4-B52B-80BB06AAF45D}" dt="2024-10-23T14:18:41.923" v="193" actId="20577"/>
      <pc:docMkLst>
        <pc:docMk/>
      </pc:docMkLst>
      <pc:sldChg chg="add del">
        <pc:chgData name="Paul Counet" userId="fec9f08b-0654-4505-8c2d-4d495ce3595f" providerId="ADAL" clId="{E2709C99-5C48-4EC4-B52B-80BB06AAF45D}" dt="2024-10-23T13:12:21.628" v="189"/>
        <pc:sldMkLst>
          <pc:docMk/>
          <pc:sldMk cId="555683602" sldId="3163"/>
        </pc:sldMkLst>
      </pc:sldChg>
      <pc:sldChg chg="addSp modSp mod">
        <pc:chgData name="Paul Counet" userId="fec9f08b-0654-4505-8c2d-4d495ce3595f" providerId="ADAL" clId="{E2709C99-5C48-4EC4-B52B-80BB06AAF45D}" dt="2024-10-23T10:38:10.314" v="184" actId="27636"/>
        <pc:sldMkLst>
          <pc:docMk/>
          <pc:sldMk cId="3328591919" sldId="3166"/>
        </pc:sldMkLst>
        <pc:spChg chg="mod">
          <ac:chgData name="Paul Counet" userId="fec9f08b-0654-4505-8c2d-4d495ce3595f" providerId="ADAL" clId="{E2709C99-5C48-4EC4-B52B-80BB06AAF45D}" dt="2024-10-23T10:38:10.314" v="184" actId="27636"/>
          <ac:spMkLst>
            <pc:docMk/>
            <pc:sldMk cId="3328591919" sldId="3166"/>
            <ac:spMk id="2" creationId="{55C14657-D2CA-AFFE-4D98-C0D201DE09D8}"/>
          </ac:spMkLst>
        </pc:spChg>
        <pc:spChg chg="mod">
          <ac:chgData name="Paul Counet" userId="fec9f08b-0654-4505-8c2d-4d495ce3595f" providerId="ADAL" clId="{E2709C99-5C48-4EC4-B52B-80BB06AAF45D}" dt="2024-10-23T10:33:30.593" v="164" actId="20577"/>
          <ac:spMkLst>
            <pc:docMk/>
            <pc:sldMk cId="3328591919" sldId="3166"/>
            <ac:spMk id="3" creationId="{E55829AD-33F6-C8AE-95B4-A158285D393F}"/>
          </ac:spMkLst>
        </pc:spChg>
        <pc:picChg chg="add mod">
          <ac:chgData name="Paul Counet" userId="fec9f08b-0654-4505-8c2d-4d495ce3595f" providerId="ADAL" clId="{E2709C99-5C48-4EC4-B52B-80BB06AAF45D}" dt="2024-10-23T10:33:15.691" v="161" actId="1076"/>
          <ac:picMkLst>
            <pc:docMk/>
            <pc:sldMk cId="3328591919" sldId="3166"/>
            <ac:picMk id="5" creationId="{07661E3C-C079-8080-CCD3-39BECE6B796C}"/>
          </ac:picMkLst>
        </pc:picChg>
        <pc:picChg chg="mod">
          <ac:chgData name="Paul Counet" userId="fec9f08b-0654-4505-8c2d-4d495ce3595f" providerId="ADAL" clId="{E2709C99-5C48-4EC4-B52B-80BB06AAF45D}" dt="2024-10-23T10:33:19.813" v="162" actId="1076"/>
          <ac:picMkLst>
            <pc:docMk/>
            <pc:sldMk cId="3328591919" sldId="3166"/>
            <ac:picMk id="1026" creationId="{F3DE0A84-DE3C-813A-0F6C-24DCA9F321D1}"/>
          </ac:picMkLst>
        </pc:picChg>
      </pc:sldChg>
      <pc:sldChg chg="modSp mod">
        <pc:chgData name="Paul Counet" userId="fec9f08b-0654-4505-8c2d-4d495ce3595f" providerId="ADAL" clId="{E2709C99-5C48-4EC4-B52B-80BB06AAF45D}" dt="2024-10-23T10:30:45.695" v="24" actId="6549"/>
        <pc:sldMkLst>
          <pc:docMk/>
          <pc:sldMk cId="652243564" sldId="3167"/>
        </pc:sldMkLst>
        <pc:spChg chg="mod">
          <ac:chgData name="Paul Counet" userId="fec9f08b-0654-4505-8c2d-4d495ce3595f" providerId="ADAL" clId="{E2709C99-5C48-4EC4-B52B-80BB06AAF45D}" dt="2024-10-23T10:30:45.695" v="24" actId="6549"/>
          <ac:spMkLst>
            <pc:docMk/>
            <pc:sldMk cId="652243564" sldId="3167"/>
            <ac:spMk id="2" creationId="{C5C16F5E-E135-9370-042C-C5F72CCA8FF6}"/>
          </ac:spMkLst>
        </pc:spChg>
      </pc:sldChg>
      <pc:sldChg chg="modSp mod">
        <pc:chgData name="Paul Counet" userId="fec9f08b-0654-4505-8c2d-4d495ce3595f" providerId="ADAL" clId="{E2709C99-5C48-4EC4-B52B-80BB06AAF45D}" dt="2024-10-23T10:33:50.688" v="170" actId="6549"/>
        <pc:sldMkLst>
          <pc:docMk/>
          <pc:sldMk cId="376610282" sldId="3168"/>
        </pc:sldMkLst>
        <pc:spChg chg="mod">
          <ac:chgData name="Paul Counet" userId="fec9f08b-0654-4505-8c2d-4d495ce3595f" providerId="ADAL" clId="{E2709C99-5C48-4EC4-B52B-80BB06AAF45D}" dt="2024-10-23T10:33:50.688" v="170" actId="6549"/>
          <ac:spMkLst>
            <pc:docMk/>
            <pc:sldMk cId="376610282" sldId="3168"/>
            <ac:spMk id="3" creationId="{E87546C2-DEA6-ECD8-D7EE-4C4DBC4E491E}"/>
          </ac:spMkLst>
        </pc:spChg>
      </pc:sldChg>
      <pc:sldMasterChg chg="modSp mod">
        <pc:chgData name="Paul Counet" userId="fec9f08b-0654-4505-8c2d-4d495ce3595f" providerId="ADAL" clId="{E2709C99-5C48-4EC4-B52B-80BB06AAF45D}" dt="2024-10-23T14:18:41.923" v="193" actId="20577"/>
        <pc:sldMasterMkLst>
          <pc:docMk/>
          <pc:sldMasterMk cId="0" sldId="2147483652"/>
        </pc:sldMasterMkLst>
        <pc:spChg chg="mod">
          <ac:chgData name="Paul Counet" userId="fec9f08b-0654-4505-8c2d-4d495ce3595f" providerId="ADAL" clId="{E2709C99-5C48-4EC4-B52B-80BB06AAF45D}" dt="2024-10-23T14:18:41.908" v="190" actId="20577"/>
          <ac:spMkLst>
            <pc:docMk/>
            <pc:sldMasterMk cId="0" sldId="2147483652"/>
            <ac:spMk id="12" creationId="{00000000-0000-0000-0000-000000000000}"/>
          </ac:spMkLst>
        </pc:spChg>
        <pc:spChg chg="mod">
          <ac:chgData name="Paul Counet" userId="fec9f08b-0654-4505-8c2d-4d495ce3595f" providerId="ADAL" clId="{E2709C99-5C48-4EC4-B52B-80BB06AAF45D}" dt="2024-10-23T14:18:41.923" v="193" actId="20577"/>
          <ac:spMkLst>
            <pc:docMk/>
            <pc:sldMasterMk cId="0" sldId="2147483652"/>
            <ac:spMk id="13"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4" y="0"/>
            <a:ext cx="65" cy="18469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6832384" y="0"/>
            <a:ext cx="65" cy="18469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4" y="9735849"/>
            <a:ext cx="65" cy="18469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6644471" y="9736202"/>
            <a:ext cx="187979" cy="184343"/>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3"/>
            <a:ext cx="2944645" cy="497070"/>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853034" y="3"/>
            <a:ext cx="2944645" cy="497070"/>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90488" y="742950"/>
            <a:ext cx="66167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5129" y="4713932"/>
            <a:ext cx="4987425" cy="4471433"/>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8" name="Rectangle 6"/>
          <p:cNvSpPr>
            <a:spLocks noGrp="1" noChangeArrowheads="1"/>
          </p:cNvSpPr>
          <p:nvPr>
            <p:ph type="ftr" sz="quarter" idx="4"/>
          </p:nvPr>
        </p:nvSpPr>
        <p:spPr bwMode="auto">
          <a:xfrm>
            <a:off x="3" y="9431158"/>
            <a:ext cx="2944645" cy="497069"/>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853034" y="9431158"/>
            <a:ext cx="2944645" cy="497069"/>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917848"/>
            <a:fld id="{B3123BCD-06C1-4979-A4B6-929E88FE602B}" type="slidenum">
              <a:rPr lang="de-DE" smtClean="0"/>
              <a:pPr defTabSz="917848"/>
              <a:t>1</a:t>
            </a:fld>
            <a:endParaRPr lang="de-DE" dirty="0"/>
          </a:p>
        </p:txBody>
      </p:sp>
      <p:sp>
        <p:nvSpPr>
          <p:cNvPr id="206851" name="Rectangle 2"/>
          <p:cNvSpPr>
            <a:spLocks noGrp="1" noRot="1" noChangeAspect="1" noChangeArrowheads="1" noTextEdit="1"/>
          </p:cNvSpPr>
          <p:nvPr>
            <p:ph type="sldImg"/>
          </p:nvPr>
        </p:nvSpPr>
        <p:spPr>
          <a:xfrm>
            <a:off x="90488" y="742950"/>
            <a:ext cx="6616700" cy="3722688"/>
          </a:xfrm>
          <a:ln/>
        </p:spPr>
      </p:sp>
      <p:sp>
        <p:nvSpPr>
          <p:cNvPr id="206852"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423054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7</a:t>
            </a:fld>
            <a:endParaRPr lang="de-DE"/>
          </a:p>
        </p:txBody>
      </p:sp>
    </p:spTree>
    <p:extLst>
      <p:ext uri="{BB962C8B-B14F-4D97-AF65-F5344CB8AC3E}">
        <p14:creationId xmlns:p14="http://schemas.microsoft.com/office/powerpoint/2010/main" val="60843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1336954" rtl="0" eaLnBrk="0" fontAlgn="base" latinLnBrk="0" hangingPunct="0">
              <a:lnSpc>
                <a:spcPct val="100000"/>
              </a:lnSpc>
              <a:spcBef>
                <a:spcPct val="0"/>
              </a:spcBef>
              <a:spcAft>
                <a:spcPct val="0"/>
              </a:spcAft>
              <a:buClrTx/>
              <a:buSzTx/>
              <a:buFontTx/>
              <a:buNone/>
              <a:tabLst/>
              <a:defRPr/>
            </a:pPr>
            <a:fld id="{7FE02029-9BE2-4139-82E8-7E205433FD51}" type="slidenum">
              <a:rPr kumimoji="0" lang="de-DE" sz="17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1336954" rtl="0" eaLnBrk="0" fontAlgn="base" latinLnBrk="0" hangingPunct="0">
                <a:lnSpc>
                  <a:spcPct val="100000"/>
                </a:lnSpc>
                <a:spcBef>
                  <a:spcPct val="0"/>
                </a:spcBef>
                <a:spcAft>
                  <a:spcPct val="0"/>
                </a:spcAft>
                <a:buClrTx/>
                <a:buSzTx/>
                <a:buFontTx/>
                <a:buNone/>
                <a:tabLst/>
                <a:defRPr/>
              </a:pPr>
              <a:t>9</a:t>
            </a:fld>
            <a:endParaRPr kumimoji="0" lang="de-DE" sz="17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2173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Flag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379" y="1254271"/>
            <a:ext cx="9393251" cy="5322841"/>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15648651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Q&amp;A">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429023642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Storm">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0398" y="1191201"/>
            <a:ext cx="9421602" cy="533890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62491879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Ocean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1199"/>
            <a:ext cx="9436548" cy="5347376"/>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4003362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Atmospher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8058" y="1199921"/>
            <a:ext cx="9406214" cy="5330187"/>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84852433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Oceans">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9921"/>
            <a:ext cx="9421156" cy="5338654"/>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5253802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6308436" y="1237673"/>
            <a:ext cx="5463956" cy="5164431"/>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Tree>
    <p:extLst>
      <p:ext uri="{BB962C8B-B14F-4D97-AF65-F5344CB8AC3E}">
        <p14:creationId xmlns:p14="http://schemas.microsoft.com/office/powerpoint/2010/main" val="158015777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70057962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4397685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5644819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East Buildin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92" y="1240251"/>
            <a:ext cx="9407212" cy="533075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39313977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314311" y="-1679944"/>
            <a:ext cx="11288822" cy="11288822"/>
          </a:xfrm>
          <a:prstGeom prst="rect">
            <a:avLst/>
          </a:prstGeom>
          <a:blipFill dpi="0" rotWithShape="1">
            <a:blip r:embed="rId2">
              <a:alphaModFix amt="30000"/>
            </a:blip>
            <a:srcRect/>
            <a:stretch>
              <a:fillRect/>
            </a:stretch>
          </a:blip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14138617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5"/>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a:lvl1pPr>
            <a:lvl2pPr marL="562722" indent="0">
              <a:buNone/>
              <a:defRPr sz="2800"/>
            </a:lvl2pPr>
            <a:lvl3pPr marL="1125443" indent="0">
              <a:buNone/>
              <a:defRPr sz="2400"/>
            </a:lvl3pPr>
            <a:lvl4pPr marL="1688165" indent="0">
              <a:buNone/>
              <a:defRPr sz="2000"/>
            </a:lvl4pPr>
            <a:lvl5pPr marL="2250887" indent="0">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37183689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S:\F15015_Copernicus\3_Work\330_Work-in-process\SC4_BackgroundMat\Visual_ID\Photos\Climate_change_ThinkstockPhotos-147656737.jpg"/>
          <p:cNvPicPr>
            <a:picLocks noChangeArrowheads="1"/>
          </p:cNvPicPr>
          <p:nvPr userDrawn="1"/>
        </p:nvPicPr>
        <p:blipFill>
          <a:blip r:embed="rId2">
            <a:extLst>
              <a:ext uri="{28A0092B-C50C-407E-A947-70E740481C1C}">
                <a14:useLocalDpi xmlns:a14="http://schemas.microsoft.com/office/drawing/2010/main" val="0"/>
              </a:ext>
            </a:extLst>
          </a:blip>
          <a:srcRect b="-69"/>
          <a:stretch>
            <a:fillRect/>
          </a:stretch>
        </p:blipFill>
        <p:spPr bwMode="auto">
          <a:xfrm>
            <a:off x="0" y="0"/>
            <a:ext cx="31347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3134784" cy="6849533"/>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6" name="Rectangle 5"/>
          <p:cNvSpPr/>
          <p:nvPr userDrawn="1"/>
        </p:nvSpPr>
        <p:spPr>
          <a:xfrm>
            <a:off x="0" y="8467"/>
            <a:ext cx="3166533" cy="6858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7" name="Group 9"/>
          <p:cNvGrpSpPr>
            <a:grpSpLocks/>
          </p:cNvGrpSpPr>
          <p:nvPr userDrawn="1"/>
        </p:nvGrpSpPr>
        <p:grpSpPr bwMode="auto">
          <a:xfrm>
            <a:off x="143934" y="1"/>
            <a:ext cx="1170517" cy="6599767"/>
            <a:chOff x="164975" y="20834"/>
            <a:chExt cx="878633" cy="4929617"/>
          </a:xfrm>
        </p:grpSpPr>
        <p:cxnSp>
          <p:nvCxnSpPr>
            <p:cNvPr id="8" name="Straight Connector 7"/>
            <p:cNvCxnSpPr/>
            <p:nvPr userDrawn="1"/>
          </p:nvCxnSpPr>
          <p:spPr>
            <a:xfrm>
              <a:off x="503400" y="1062726"/>
              <a:ext cx="0" cy="3887725"/>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9" name="TextBox 11"/>
            <p:cNvSpPr txBox="1">
              <a:spLocks noChangeArrowheads="1"/>
            </p:cNvSpPr>
            <p:nvPr userDrawn="1"/>
          </p:nvSpPr>
          <p:spPr bwMode="auto">
            <a:xfrm>
              <a:off x="164975" y="614834"/>
              <a:ext cx="878633" cy="40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1849397" y="932723"/>
            <a:ext cx="9733004"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fld id="{4AD0D173-8ABD-4A95-98AB-FEC66D89502A}" type="slidenum">
              <a:rPr lang="en-US" altLang="en-US"/>
              <a:pPr/>
              <a:t>‹#›</a:t>
            </a:fld>
            <a:endParaRPr lang="en-US" altLang="en-US"/>
          </a:p>
        </p:txBody>
      </p:sp>
      <p:sp>
        <p:nvSpPr>
          <p:cNvPr id="13" name="Date Placeholder 3"/>
          <p:cNvSpPr>
            <a:spLocks noGrp="1"/>
          </p:cNvSpPr>
          <p:nvPr>
            <p:ph type="dt" sz="half" idx="12"/>
          </p:nvPr>
        </p:nvSpPr>
        <p:spPr/>
        <p:txBody>
          <a:bodyPr/>
          <a:lstStyle>
            <a:lvl1pPr>
              <a:defRPr/>
            </a:lvl1pPr>
          </a:lstStyle>
          <a:p>
            <a:pPr>
              <a:defRPr/>
            </a:pPr>
            <a:fld id="{63380121-7EE5-474A-A186-2F96E75ED155}" type="datetimeFigureOut">
              <a:rPr lang="en-US"/>
              <a:pPr>
                <a:defRPr/>
              </a:pPr>
              <a:t>10/23/2024</a:t>
            </a:fld>
            <a:endParaRPr lang="en-US"/>
          </a:p>
        </p:txBody>
      </p:sp>
    </p:spTree>
    <p:extLst>
      <p:ext uri="{BB962C8B-B14F-4D97-AF65-F5344CB8AC3E}">
        <p14:creationId xmlns:p14="http://schemas.microsoft.com/office/powerpoint/2010/main" val="598583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143934" y="27518"/>
            <a:ext cx="1170517" cy="6572249"/>
            <a:chOff x="164975" y="20834"/>
            <a:chExt cx="878633" cy="4929617"/>
          </a:xfrm>
        </p:grpSpPr>
        <p:cxnSp>
          <p:nvCxnSpPr>
            <p:cNvPr id="5" name="Straight Connector 4"/>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6" name="TextBox 8"/>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1257300" y="932723"/>
            <a:ext cx="10325101" cy="50974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38F608EB-229C-4D63-9867-7622CB306D48}" type="datetimeFigureOut">
              <a:rPr lang="en-US"/>
              <a:pPr>
                <a:defRPr/>
              </a:pPr>
              <a:t>10/23/2024</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FD8694E3-44FC-4B0D-9E94-435A0AA8DCFD}" type="slidenum">
              <a:rPr lang="en-US" altLang="en-US"/>
              <a:pPr/>
              <a:t>‹#›</a:t>
            </a:fld>
            <a:endParaRPr lang="en-US" altLang="en-US"/>
          </a:p>
        </p:txBody>
      </p:sp>
    </p:spTree>
    <p:extLst>
      <p:ext uri="{BB962C8B-B14F-4D97-AF65-F5344CB8AC3E}">
        <p14:creationId xmlns:p14="http://schemas.microsoft.com/office/powerpoint/2010/main" val="1746182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p:cNvSpPr/>
          <p:nvPr userDrawn="1"/>
        </p:nvSpPr>
        <p:spPr>
          <a:xfrm>
            <a:off x="0" y="6352"/>
            <a:ext cx="12192000" cy="6913033"/>
          </a:xfrm>
          <a:prstGeom prst="rect">
            <a:avLst/>
          </a:prstGeom>
          <a:solidFill>
            <a:srgbClr val="941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218"/>
          <a:stretch>
            <a:fillRect/>
          </a:stretch>
        </p:blipFill>
        <p:spPr bwMode="auto">
          <a:xfrm>
            <a:off x="9711267" y="1"/>
            <a:ext cx="2480733" cy="691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userDrawn="1"/>
        </p:nvSpPr>
        <p:spPr bwMode="auto">
          <a:xfrm>
            <a:off x="829734" y="4715934"/>
            <a:ext cx="191981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467">
                <a:solidFill>
                  <a:schemeClr val="bg1"/>
                </a:solidFill>
              </a:rPr>
              <a:t>Climate Change</a:t>
            </a:r>
            <a:endParaRPr lang="en-US" altLang="en-US" sz="1467">
              <a:solidFill>
                <a:schemeClr val="bg1"/>
              </a:solidFill>
            </a:endParaRPr>
          </a:p>
        </p:txBody>
      </p:sp>
      <p:pic>
        <p:nvPicPr>
          <p:cNvPr id="7" name="Picture 9" descr="C3Siconwhite copy.eps"/>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4918" y="2660651"/>
            <a:ext cx="1833033" cy="191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14917" y="5952068"/>
            <a:ext cx="4800600" cy="37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ubtitle 2"/>
          <p:cNvSpPr>
            <a:spLocks noGrp="1"/>
          </p:cNvSpPr>
          <p:nvPr>
            <p:ph type="subTitle" idx="13"/>
          </p:nvPr>
        </p:nvSpPr>
        <p:spPr>
          <a:xfrm>
            <a:off x="3407701" y="4197085"/>
            <a:ext cx="6336704" cy="1536171"/>
          </a:xfrm>
        </p:spPr>
        <p:txBody>
          <a:bodyPr>
            <a:normAutofit/>
          </a:bodyPr>
          <a:lstStyle>
            <a:lvl1pPr marL="0" indent="0" algn="l">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7" name="Content Placeholder 2"/>
          <p:cNvSpPr>
            <a:spLocks noGrp="1"/>
          </p:cNvSpPr>
          <p:nvPr>
            <p:ph idx="1"/>
          </p:nvPr>
        </p:nvSpPr>
        <p:spPr>
          <a:xfrm>
            <a:off x="3407701" y="3236980"/>
            <a:ext cx="6336704" cy="960107"/>
          </a:xfrm>
        </p:spPr>
        <p:txBody>
          <a:bodyPr>
            <a:normAutofit/>
          </a:bodyPr>
          <a:lstStyle>
            <a:lvl1pPr marL="0" indent="0">
              <a:buNone/>
              <a:defRPr sz="3733">
                <a:solidFill>
                  <a:schemeClr val="bg1"/>
                </a:solidFill>
              </a:defRPr>
            </a:lvl1pPr>
          </a:lstStyle>
          <a:p>
            <a:pPr lvl="0"/>
            <a:r>
              <a:rPr lang="en-US"/>
              <a:t>Click to edit Master text styles</a:t>
            </a:r>
          </a:p>
        </p:txBody>
      </p:sp>
      <p:sp>
        <p:nvSpPr>
          <p:cNvPr id="9" name="Date Placeholder 3"/>
          <p:cNvSpPr>
            <a:spLocks noGrp="1"/>
          </p:cNvSpPr>
          <p:nvPr>
            <p:ph type="dt" sz="half" idx="14"/>
          </p:nvPr>
        </p:nvSpPr>
        <p:spPr>
          <a:xfrm>
            <a:off x="797984" y="6502400"/>
            <a:ext cx="2844800" cy="366184"/>
          </a:xfrm>
        </p:spPr>
        <p:txBody>
          <a:bodyPr/>
          <a:lstStyle>
            <a:lvl1pPr>
              <a:defRPr smtClean="0">
                <a:solidFill>
                  <a:schemeClr val="bg1">
                    <a:lumMod val="95000"/>
                  </a:schemeClr>
                </a:solidFill>
              </a:defRPr>
            </a:lvl1pPr>
          </a:lstStyle>
          <a:p>
            <a:pPr>
              <a:defRPr/>
            </a:pPr>
            <a:fld id="{817D14D7-7B59-4918-8D98-70665BCAD000}" type="datetimeFigureOut">
              <a:rPr lang="en-US"/>
              <a:pPr>
                <a:defRPr/>
              </a:pPr>
              <a:t>10/23/2024</a:t>
            </a:fld>
            <a:endParaRPr lang="en-US" dirty="0"/>
          </a:p>
        </p:txBody>
      </p:sp>
      <p:sp>
        <p:nvSpPr>
          <p:cNvPr id="10" name="Footer Placeholder 4"/>
          <p:cNvSpPr>
            <a:spLocks noGrp="1"/>
          </p:cNvSpPr>
          <p:nvPr>
            <p:ph type="ftr" sz="quarter" idx="15"/>
          </p:nvPr>
        </p:nvSpPr>
        <p:spPr>
          <a:xfrm>
            <a:off x="4165600" y="6502400"/>
            <a:ext cx="3860800" cy="366184"/>
          </a:xfrm>
        </p:spPr>
        <p:txBody>
          <a:bodyPr/>
          <a:lstStyle>
            <a:lvl1pPr>
              <a:defRPr dirty="0">
                <a:solidFill>
                  <a:schemeClr val="bg1">
                    <a:lumMod val="95000"/>
                  </a:schemeClr>
                </a:solidFill>
              </a:defRPr>
            </a:lvl1pPr>
          </a:lstStyle>
          <a:p>
            <a:pPr>
              <a:defRPr/>
            </a:pPr>
            <a:endParaRPr lang="en-US"/>
          </a:p>
        </p:txBody>
      </p:sp>
      <p:sp>
        <p:nvSpPr>
          <p:cNvPr id="11" name="Slide Number Placeholder 5"/>
          <p:cNvSpPr>
            <a:spLocks noGrp="1"/>
          </p:cNvSpPr>
          <p:nvPr>
            <p:ph type="sldNum" sz="quarter" idx="16"/>
          </p:nvPr>
        </p:nvSpPr>
        <p:spPr>
          <a:xfrm>
            <a:off x="8737600" y="6502400"/>
            <a:ext cx="2844800" cy="366184"/>
          </a:xfrm>
        </p:spPr>
        <p:txBody>
          <a:bodyPr/>
          <a:lstStyle>
            <a:lvl1pPr>
              <a:defRPr>
                <a:solidFill>
                  <a:srgbClr val="F2F2F2"/>
                </a:solidFill>
              </a:defRPr>
            </a:lvl1pPr>
          </a:lstStyle>
          <a:p>
            <a:fld id="{CD0F02BB-0EE9-4689-974E-8FF5B5B7DE6A}" type="slidenum">
              <a:rPr lang="en-US" altLang="en-US"/>
              <a:pPr/>
              <a:t>‹#›</a:t>
            </a:fld>
            <a:endParaRPr lang="en-US" altLang="en-US"/>
          </a:p>
        </p:txBody>
      </p:sp>
    </p:spTree>
    <p:extLst>
      <p:ext uri="{BB962C8B-B14F-4D97-AF65-F5344CB8AC3E}">
        <p14:creationId xmlns:p14="http://schemas.microsoft.com/office/powerpoint/2010/main" val="623109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143934" y="27518"/>
            <a:ext cx="1170517" cy="6572249"/>
            <a:chOff x="164975" y="20834"/>
            <a:chExt cx="878633" cy="4929617"/>
          </a:xfrm>
        </p:grpSpPr>
        <p:cxnSp>
          <p:nvCxnSpPr>
            <p:cNvPr id="6" name="Straight Connector 5"/>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7" name="TextBox 8"/>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sz="half" idx="1"/>
          </p:nvPr>
        </p:nvSpPr>
        <p:spPr>
          <a:xfrm>
            <a:off x="787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5829" y="932723"/>
            <a:ext cx="5384800" cy="508856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4D08B2D1-C193-4B2F-8B14-1D697EFD3FED}" type="datetimeFigureOut">
              <a:rPr lang="en-US"/>
              <a:pPr>
                <a:defRPr/>
              </a:pPr>
              <a:t>10/23/2024</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C8C6EE2-BCE5-4E8A-B309-7F5DC7D40377}" type="slidenum">
              <a:rPr lang="en-US" altLang="en-US"/>
              <a:pPr/>
              <a:t>‹#›</a:t>
            </a:fld>
            <a:endParaRPr lang="en-US" altLang="en-US"/>
          </a:p>
        </p:txBody>
      </p:sp>
    </p:spTree>
    <p:extLst>
      <p:ext uri="{BB962C8B-B14F-4D97-AF65-F5344CB8AC3E}">
        <p14:creationId xmlns:p14="http://schemas.microsoft.com/office/powerpoint/2010/main" val="767944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7" name="Group 6"/>
          <p:cNvGrpSpPr>
            <a:grpSpLocks/>
          </p:cNvGrpSpPr>
          <p:nvPr userDrawn="1"/>
        </p:nvGrpSpPr>
        <p:grpSpPr bwMode="auto">
          <a:xfrm>
            <a:off x="143934" y="27518"/>
            <a:ext cx="1170517" cy="6572249"/>
            <a:chOff x="164975" y="20834"/>
            <a:chExt cx="878633" cy="4929617"/>
          </a:xfrm>
        </p:grpSpPr>
        <p:cxnSp>
          <p:nvCxnSpPr>
            <p:cNvPr id="8" name="Straight Connector 7"/>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Placeholder 2"/>
          <p:cNvSpPr>
            <a:spLocks noGrp="1"/>
          </p:cNvSpPr>
          <p:nvPr>
            <p:ph type="body" idx="1"/>
          </p:nvPr>
        </p:nvSpPr>
        <p:spPr>
          <a:xfrm>
            <a:off x="1200206" y="8367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99456" y="1604797"/>
            <a:ext cx="5386917"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83974" y="836712"/>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783225" y="1604797"/>
            <a:ext cx="5389033" cy="452136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11" name="Date Placeholder 6"/>
          <p:cNvSpPr>
            <a:spLocks noGrp="1"/>
          </p:cNvSpPr>
          <p:nvPr>
            <p:ph type="dt" sz="half" idx="10"/>
          </p:nvPr>
        </p:nvSpPr>
        <p:spPr/>
        <p:txBody>
          <a:bodyPr/>
          <a:lstStyle>
            <a:lvl1pPr>
              <a:defRPr/>
            </a:lvl1pPr>
          </a:lstStyle>
          <a:p>
            <a:pPr>
              <a:defRPr/>
            </a:pPr>
            <a:fld id="{674F1789-17C1-4F76-B740-325BF5E8F250}" type="datetimeFigureOut">
              <a:rPr lang="en-US"/>
              <a:pPr>
                <a:defRPr/>
              </a:pPr>
              <a:t>10/23/2024</a:t>
            </a:fld>
            <a:endParaRPr lang="en-US"/>
          </a:p>
        </p:txBody>
      </p:sp>
      <p:sp>
        <p:nvSpPr>
          <p:cNvPr id="12" name="Footer Placeholder 7"/>
          <p:cNvSpPr>
            <a:spLocks noGrp="1"/>
          </p:cNvSpPr>
          <p:nvPr>
            <p:ph type="ftr" sz="quarter" idx="11"/>
          </p:nvPr>
        </p:nvSpPr>
        <p:spPr/>
        <p:txBody>
          <a:bodyPr/>
          <a:lstStyle>
            <a:lvl1pPr>
              <a:defRPr/>
            </a:lvl1pPr>
          </a:lstStyle>
          <a:p>
            <a:pPr>
              <a:defRPr/>
            </a:pPr>
            <a:endParaRPr lang="en-US"/>
          </a:p>
        </p:txBody>
      </p:sp>
      <p:sp>
        <p:nvSpPr>
          <p:cNvPr id="13" name="Slide Number Placeholder 8"/>
          <p:cNvSpPr>
            <a:spLocks noGrp="1"/>
          </p:cNvSpPr>
          <p:nvPr>
            <p:ph type="sldNum" sz="quarter" idx="12"/>
          </p:nvPr>
        </p:nvSpPr>
        <p:spPr/>
        <p:txBody>
          <a:bodyPr/>
          <a:lstStyle>
            <a:lvl1pPr>
              <a:defRPr/>
            </a:lvl1pPr>
          </a:lstStyle>
          <a:p>
            <a:fld id="{FACD2BDA-8794-481E-A30F-3696DED8915E}" type="slidenum">
              <a:rPr lang="en-US" altLang="en-US"/>
              <a:pPr/>
              <a:t>‹#›</a:t>
            </a:fld>
            <a:endParaRPr lang="en-US" altLang="en-US"/>
          </a:p>
        </p:txBody>
      </p:sp>
    </p:spTree>
    <p:extLst>
      <p:ext uri="{BB962C8B-B14F-4D97-AF65-F5344CB8AC3E}">
        <p14:creationId xmlns:p14="http://schemas.microsoft.com/office/powerpoint/2010/main" val="496281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S:\F15015_Copernicus\3_Work\330_Work-in-process\SC4_BackgroundMat\Visual_ID\Photos\Climate_change_ThinkstockPhotos-147656737.jpg"/>
          <p:cNvPicPr>
            <a:picLocks noChangeArrowheads="1"/>
          </p:cNvPicPr>
          <p:nvPr userDrawn="1"/>
        </p:nvPicPr>
        <p:blipFill>
          <a:blip r:embed="rId2">
            <a:extLst>
              <a:ext uri="{28A0092B-C50C-407E-A947-70E740481C1C}">
                <a14:useLocalDpi xmlns:a14="http://schemas.microsoft.com/office/drawing/2010/main" val="0"/>
              </a:ext>
            </a:extLst>
          </a:blip>
          <a:srcRect b="-69"/>
          <a:stretch>
            <a:fillRect/>
          </a:stretch>
        </p:blipFill>
        <p:spPr bwMode="auto">
          <a:xfrm>
            <a:off x="0" y="0"/>
            <a:ext cx="31347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31750" y="0"/>
            <a:ext cx="3198284" cy="6858000"/>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5" name="Rectangle 4"/>
          <p:cNvSpPr/>
          <p:nvPr userDrawn="1"/>
        </p:nvSpPr>
        <p:spPr>
          <a:xfrm>
            <a:off x="0" y="0"/>
            <a:ext cx="3166533"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6" name="Group 9"/>
          <p:cNvGrpSpPr>
            <a:grpSpLocks/>
          </p:cNvGrpSpPr>
          <p:nvPr userDrawn="1"/>
        </p:nvGrpSpPr>
        <p:grpSpPr bwMode="auto">
          <a:xfrm>
            <a:off x="143934" y="27518"/>
            <a:ext cx="1170517" cy="6572249"/>
            <a:chOff x="164975" y="20834"/>
            <a:chExt cx="878633" cy="4929617"/>
          </a:xfrm>
        </p:grpSpPr>
        <p:cxnSp>
          <p:nvCxnSpPr>
            <p:cNvPr id="7" name="Straight Connector 6"/>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8" name="TextBox 11"/>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itle 1"/>
          <p:cNvSpPr>
            <a:spLocks noGrp="1"/>
          </p:cNvSpPr>
          <p:nvPr>
            <p:ph type="title"/>
          </p:nvPr>
        </p:nvSpPr>
        <p:spPr>
          <a:xfrm>
            <a:off x="1156939" y="313343"/>
            <a:ext cx="10425461" cy="370052"/>
          </a:xfrm>
          <a:solidFill>
            <a:srgbClr val="941333"/>
          </a:solidFill>
        </p:spPr>
        <p:txBody>
          <a:bodyPr>
            <a:noAutofit/>
          </a:bodyPr>
          <a:lstStyle>
            <a:lvl1pPr algn="l">
              <a:defRPr sz="2400" b="0" spc="933" baseline="0">
                <a:solidFill>
                  <a:schemeClr val="bg1"/>
                </a:solidFill>
              </a:defRPr>
            </a:lvl1pPr>
          </a:lstStyle>
          <a:p>
            <a:r>
              <a:rPr lang="en-US"/>
              <a:t>Click to edit Master title style</a:t>
            </a:r>
            <a:endParaRPr lang="en-US" dirty="0"/>
          </a:p>
        </p:txBody>
      </p:sp>
      <p:sp>
        <p:nvSpPr>
          <p:cNvPr id="10" name="Date Placeholder 2"/>
          <p:cNvSpPr>
            <a:spLocks noGrp="1"/>
          </p:cNvSpPr>
          <p:nvPr>
            <p:ph type="dt" sz="half" idx="10"/>
          </p:nvPr>
        </p:nvSpPr>
        <p:spPr>
          <a:xfrm>
            <a:off x="594784" y="6523567"/>
            <a:ext cx="2844800" cy="366184"/>
          </a:xfrm>
        </p:spPr>
        <p:txBody>
          <a:bodyPr/>
          <a:lstStyle>
            <a:lvl1pPr>
              <a:defRPr/>
            </a:lvl1pPr>
          </a:lstStyle>
          <a:p>
            <a:pPr>
              <a:defRPr/>
            </a:pPr>
            <a:fld id="{828F5204-09C9-47A9-AD62-161CB4A35D16}" type="datetimeFigureOut">
              <a:rPr lang="en-US"/>
              <a:pPr>
                <a:defRPr/>
              </a:pPr>
              <a:t>10/23/2024</a:t>
            </a:fld>
            <a:endParaRPr lang="en-US" dirty="0"/>
          </a:p>
        </p:txBody>
      </p:sp>
      <p:sp>
        <p:nvSpPr>
          <p:cNvPr id="11" name="Footer Placeholder 3"/>
          <p:cNvSpPr>
            <a:spLocks noGrp="1"/>
          </p:cNvSpPr>
          <p:nvPr>
            <p:ph type="ftr" sz="quarter" idx="11"/>
          </p:nvPr>
        </p:nvSpPr>
        <p:spPr/>
        <p:txBody>
          <a:bodyPr/>
          <a:lstStyle>
            <a:lvl1pPr>
              <a:defRPr/>
            </a:lvl1pPr>
          </a:lstStyle>
          <a:p>
            <a:pPr>
              <a:defRPr/>
            </a:pPr>
            <a:endParaRPr lang="en-US"/>
          </a:p>
        </p:txBody>
      </p:sp>
      <p:sp>
        <p:nvSpPr>
          <p:cNvPr id="12" name="Slide Number Placeholder 4"/>
          <p:cNvSpPr>
            <a:spLocks noGrp="1"/>
          </p:cNvSpPr>
          <p:nvPr>
            <p:ph type="sldNum" sz="quarter" idx="12"/>
          </p:nvPr>
        </p:nvSpPr>
        <p:spPr/>
        <p:txBody>
          <a:bodyPr/>
          <a:lstStyle>
            <a:lvl1pPr>
              <a:defRPr/>
            </a:lvl1pPr>
          </a:lstStyle>
          <a:p>
            <a:fld id="{7C0E6387-F205-4329-BEB3-48D368D8EACE}" type="slidenum">
              <a:rPr lang="en-US" altLang="en-US"/>
              <a:pPr/>
              <a:t>‹#›</a:t>
            </a:fld>
            <a:endParaRPr lang="en-US" altLang="en-US"/>
          </a:p>
        </p:txBody>
      </p:sp>
    </p:spTree>
    <p:extLst>
      <p:ext uri="{BB962C8B-B14F-4D97-AF65-F5344CB8AC3E}">
        <p14:creationId xmlns:p14="http://schemas.microsoft.com/office/powerpoint/2010/main" val="4098401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S:\F15015_Copernicus\3_Work\330_Work-in-process\SC4_BackgroundMat\Visual_ID\Photos\Climate_change_ThinkstockPhotos-147656737.jpg"/>
          <p:cNvPicPr>
            <a:picLocks noChangeArrowheads="1"/>
          </p:cNvPicPr>
          <p:nvPr userDrawn="1"/>
        </p:nvPicPr>
        <p:blipFill>
          <a:blip r:embed="rId2">
            <a:extLst>
              <a:ext uri="{28A0092B-C50C-407E-A947-70E740481C1C}">
                <a14:useLocalDpi xmlns:a14="http://schemas.microsoft.com/office/drawing/2010/main" val="0"/>
              </a:ext>
            </a:extLst>
          </a:blip>
          <a:srcRect b="-69"/>
          <a:stretch>
            <a:fillRect/>
          </a:stretch>
        </p:blipFill>
        <p:spPr bwMode="auto">
          <a:xfrm>
            <a:off x="0" y="0"/>
            <a:ext cx="3134784"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4233" y="0"/>
            <a:ext cx="3179233" cy="6866467"/>
          </a:xfrm>
          <a:prstGeom prst="rect">
            <a:avLst/>
          </a:prstGeom>
          <a:gradFill>
            <a:gsLst>
              <a:gs pos="0">
                <a:schemeClr val="accent1">
                  <a:tint val="66000"/>
                  <a:satMod val="160000"/>
                  <a:alpha val="0"/>
                </a:schemeClr>
              </a:gs>
              <a:gs pos="6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sp>
        <p:nvSpPr>
          <p:cNvPr id="7" name="Rectangle 6"/>
          <p:cNvSpPr/>
          <p:nvPr userDrawn="1"/>
        </p:nvSpPr>
        <p:spPr>
          <a:xfrm>
            <a:off x="-2117" y="0"/>
            <a:ext cx="3134784" cy="6866467"/>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200" dirty="0"/>
          </a:p>
        </p:txBody>
      </p:sp>
      <p:grpSp>
        <p:nvGrpSpPr>
          <p:cNvPr id="8" name="Group 9"/>
          <p:cNvGrpSpPr>
            <a:grpSpLocks/>
          </p:cNvGrpSpPr>
          <p:nvPr userDrawn="1"/>
        </p:nvGrpSpPr>
        <p:grpSpPr bwMode="auto">
          <a:xfrm>
            <a:off x="143934" y="27518"/>
            <a:ext cx="1170517" cy="6572249"/>
            <a:chOff x="164975" y="20834"/>
            <a:chExt cx="878633" cy="4929617"/>
          </a:xfrm>
        </p:grpSpPr>
        <p:cxnSp>
          <p:nvCxnSpPr>
            <p:cNvPr id="9" name="Straight Connector 8"/>
            <p:cNvCxnSpPr/>
            <p:nvPr userDrawn="1"/>
          </p:nvCxnSpPr>
          <p:spPr>
            <a:xfrm>
              <a:off x="503400" y="1062325"/>
              <a:ext cx="0" cy="3888126"/>
            </a:xfrm>
            <a:prstGeom prst="line">
              <a:avLst/>
            </a:prstGeom>
            <a:ln w="31750">
              <a:solidFill>
                <a:srgbClr val="941333">
                  <a:alpha val="81000"/>
                </a:srgbClr>
              </a:solidFill>
            </a:ln>
          </p:spPr>
          <p:style>
            <a:lnRef idx="1">
              <a:schemeClr val="accent1"/>
            </a:lnRef>
            <a:fillRef idx="0">
              <a:schemeClr val="accent1"/>
            </a:fillRef>
            <a:effectRef idx="0">
              <a:schemeClr val="accent1"/>
            </a:effectRef>
            <a:fontRef idx="minor">
              <a:schemeClr val="tx1"/>
            </a:fontRef>
          </p:style>
        </p:cxnSp>
        <p:sp>
          <p:nvSpPr>
            <p:cNvPr id="10" name="TextBox 11"/>
            <p:cNvSpPr txBox="1">
              <a:spLocks noChangeArrowheads="1"/>
            </p:cNvSpPr>
            <p:nvPr userDrawn="1"/>
          </p:nvSpPr>
          <p:spPr bwMode="auto">
            <a:xfrm>
              <a:off x="164975" y="614834"/>
              <a:ext cx="878633" cy="4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467">
                  <a:solidFill>
                    <a:srgbClr val="941333"/>
                  </a:solidFill>
                </a:rPr>
                <a:t>Climate</a:t>
              </a:r>
            </a:p>
            <a:p>
              <a:pPr eaLnBrk="1" hangingPunct="1"/>
              <a:r>
                <a:rPr lang="es-ES" altLang="en-US" sz="1467">
                  <a:solidFill>
                    <a:srgbClr val="941333"/>
                  </a:solidFill>
                </a:rPr>
                <a:t>Change</a:t>
              </a:r>
              <a:endParaRPr lang="en-US" altLang="en-US" sz="1467">
                <a:solidFill>
                  <a:srgbClr val="941333"/>
                </a:solidFill>
              </a:endParaRPr>
            </a:p>
          </p:txBody>
        </p:sp>
        <p:pic>
          <p:nvPicPr>
            <p:cNvPr id="1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5246" y="20834"/>
              <a:ext cx="662953" cy="68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17187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5329005"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4"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2" name="Date Placeholder 4"/>
          <p:cNvSpPr>
            <a:spLocks noGrp="1"/>
          </p:cNvSpPr>
          <p:nvPr>
            <p:ph type="dt" sz="half" idx="10"/>
          </p:nvPr>
        </p:nvSpPr>
        <p:spPr/>
        <p:txBody>
          <a:bodyPr/>
          <a:lstStyle>
            <a:lvl1pPr>
              <a:defRPr/>
            </a:lvl1pPr>
          </a:lstStyle>
          <a:p>
            <a:pPr>
              <a:defRPr/>
            </a:pPr>
            <a:fld id="{ECD11114-5DC9-4266-AD1A-F76DB46F5D10}" type="datetimeFigureOut">
              <a:rPr lang="en-US"/>
              <a:pPr>
                <a:defRPr/>
              </a:pPr>
              <a:t>10/23/2024</a:t>
            </a:fld>
            <a:endParaRPr lang="en-US"/>
          </a:p>
        </p:txBody>
      </p:sp>
      <p:sp>
        <p:nvSpPr>
          <p:cNvPr id="13" name="Footer Placeholder 5"/>
          <p:cNvSpPr>
            <a:spLocks noGrp="1"/>
          </p:cNvSpPr>
          <p:nvPr>
            <p:ph type="ftr" sz="quarter" idx="11"/>
          </p:nvPr>
        </p:nvSpPr>
        <p:spPr/>
        <p:txBody>
          <a:bodyPr/>
          <a:lstStyle>
            <a:lvl1pPr>
              <a:defRPr/>
            </a:lvl1pPr>
          </a:lstStyle>
          <a:p>
            <a:pPr>
              <a:defRPr/>
            </a:pPr>
            <a:endParaRPr lang="en-US"/>
          </a:p>
        </p:txBody>
      </p:sp>
      <p:sp>
        <p:nvSpPr>
          <p:cNvPr id="14" name="Slide Number Placeholder 6"/>
          <p:cNvSpPr>
            <a:spLocks noGrp="1"/>
          </p:cNvSpPr>
          <p:nvPr>
            <p:ph type="sldNum" sz="quarter" idx="12"/>
          </p:nvPr>
        </p:nvSpPr>
        <p:spPr/>
        <p:txBody>
          <a:bodyPr/>
          <a:lstStyle>
            <a:lvl1pPr>
              <a:defRPr/>
            </a:lvl1pPr>
          </a:lstStyle>
          <a:p>
            <a:fld id="{3ABB8777-6ABD-4456-B2B0-084052359A5B}" type="slidenum">
              <a:rPr lang="en-US" altLang="en-US"/>
              <a:pPr/>
              <a:t>‹#›</a:t>
            </a:fld>
            <a:endParaRPr lang="en-US" altLang="en-US"/>
          </a:p>
        </p:txBody>
      </p:sp>
    </p:spTree>
    <p:extLst>
      <p:ext uri="{BB962C8B-B14F-4D97-AF65-F5344CB8AC3E}">
        <p14:creationId xmlns:p14="http://schemas.microsoft.com/office/powerpoint/2010/main" val="939336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HQ">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0402" y="1183478"/>
            <a:ext cx="9486293" cy="5375565"/>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7239757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Earth">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19" y="1240117"/>
            <a:ext cx="9335282" cy="528999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15774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a:t>Click to edit Master 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329190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103557082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baseline="0">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2965006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Rectangle 4"/>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92404863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a:t>Click to edit Master title style</a:t>
            </a:r>
            <a:endParaRPr lang="en-GB" dirty="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a:solidFill>
                  <a:schemeClr val="bg1"/>
                </a:solidFill>
                <a:latin typeface="Bahnschrift SemiLight" panose="020B0502040204020203" pitchFamily="34" charset="0"/>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r>
              <a:rPr lang="de-DE" sz="1000" b="0" baseline="0">
                <a:solidFill>
                  <a:srgbClr val="00B5E2"/>
                </a:solidFill>
                <a:latin typeface="Roboto" panose="02000000000000000000" pitchFamily="2" charset="0"/>
                <a:ea typeface="Roboto" panose="02000000000000000000" pitchFamily="2" charset="0"/>
                <a:cs typeface="Arial" pitchFamily="34" charset="0"/>
              </a:rPr>
              <a:t>CONFIDENTIAL</a:t>
            </a: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de-DE" sz="1000" b="0" baseline="0">
                <a:solidFill>
                  <a:srgbClr val="00B5E2"/>
                </a:solidFill>
                <a:latin typeface="Bahnschrift Light" panose="020B0502040204020203" pitchFamily="34" charset="0"/>
                <a:ea typeface="Roboto" panose="02000000000000000000" pitchFamily="2" charset="0"/>
                <a:cs typeface="Arial" pitchFamily="34" charset="0"/>
              </a:rPr>
              <a:t>EUM/DG/VWG/24/1432482, v1 Draft, 16 October 2024</a:t>
            </a:r>
            <a:endParaRPr lang="de-DE" sz="1000" b="0" baseline="0" dirty="0">
              <a:solidFill>
                <a:srgbClr val="00B5E2"/>
              </a:solidFill>
              <a:latin typeface="Bahnschrift Light" panose="020B0502040204020203" pitchFamily="34" charset="0"/>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Bahnschrift Light" panose="020B0502040204020203" pitchFamily="34" charset="0"/>
                <a:ea typeface="Roboto" panose="02000000000000000000" pitchFamily="2" charset="0"/>
                <a:cs typeface="Arial" pitchFamily="34" charset="0"/>
              </a:rPr>
              <a:pPr algn="r"/>
              <a:t>‹#›</a:t>
            </a:fld>
            <a:endParaRPr lang="en-GB" sz="1050" dirty="0">
              <a:latin typeface="Bahnschrift Light" panose="020B0502040204020203" pitchFamily="34" charset="0"/>
              <a:ea typeface="Roboto" panose="02000000000000000000" pitchFamily="2" charset="0"/>
            </a:endParaRPr>
          </a:p>
        </p:txBody>
      </p:sp>
    </p:spTree>
  </p:cSld>
  <p:clrMap bg1="lt1" tx1="dk1" bg2="lt2" tx2="dk2" accent1="accent1" accent2="accent2" accent3="accent3" accent4="accent4" accent5="accent5" accent6="accent6" hlink="hlink" folHlink="folHlink"/>
  <p:sldLayoutIdLst>
    <p:sldLayoutId id="2147487670" r:id="rId1"/>
    <p:sldLayoutId id="2147487676" r:id="rId2"/>
    <p:sldLayoutId id="2147487671" r:id="rId3"/>
    <p:sldLayoutId id="2147487710" r:id="rId4"/>
    <p:sldLayoutId id="2147487678" r:id="rId5"/>
    <p:sldLayoutId id="2147487677" r:id="rId6"/>
    <p:sldLayoutId id="2147487664" r:id="rId7"/>
    <p:sldLayoutId id="2147487672" r:id="rId8"/>
    <p:sldLayoutId id="2147487689" r:id="rId9"/>
    <p:sldLayoutId id="2147487679" r:id="rId10"/>
    <p:sldLayoutId id="2147487777" r:id="rId11"/>
  </p:sldLayoutIdLst>
  <p:transition/>
  <p:txStyles>
    <p:titleStyle>
      <a:lvl1pPr marL="220791" algn="l" rtl="0" eaLnBrk="1" fontAlgn="base" hangingPunct="1">
        <a:spcBef>
          <a:spcPct val="0"/>
        </a:spcBef>
        <a:spcAft>
          <a:spcPct val="0"/>
        </a:spcAft>
        <a:defRPr sz="3200" b="0" spc="-100" baseline="0">
          <a:solidFill>
            <a:schemeClr val="bg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Bahnschrift Light" panose="020B0502040204020203"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Bahnschrift Light" panose="020B0502040204020203"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Bahnschrift Light" panose="020B0502040204020203"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Bahnschrift Light" panose="020B0502040204020203"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Bahnschrift Light" panose="020B0502040204020203"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a:t>Click to edit Master title style</a:t>
            </a:r>
            <a:endParaRPr lang="en-GB" dirty="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a:solidFill>
                  <a:schemeClr val="bg1"/>
                </a:solidFill>
                <a:latin typeface="+mj-lt"/>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en-US" sz="1000" b="0" baseline="0">
                <a:solidFill>
                  <a:schemeClr val="accent5"/>
                </a:solidFill>
                <a:latin typeface="+mn-lt"/>
                <a:ea typeface="Roboto" panose="02000000000000000000" pitchFamily="2" charset="0"/>
                <a:cs typeface="Arial" pitchFamily="34" charset="0"/>
              </a:rPr>
              <a:t>EUM/IM/TEM/21/1250538, v1B, 28 March 2022</a:t>
            </a:r>
            <a:endParaRPr lang="de-DE" sz="1000" b="0" baseline="0" dirty="0">
              <a:solidFill>
                <a:schemeClr val="accent5"/>
              </a:solidFill>
              <a:latin typeface="+mn-lt"/>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chemeClr val="accent5"/>
                </a:solidFill>
                <a:latin typeface="+mn-lt"/>
                <a:ea typeface="Roboto" panose="02000000000000000000" pitchFamily="2" charset="0"/>
                <a:cs typeface="Arial" pitchFamily="34" charset="0"/>
              </a:rPr>
              <a:pPr algn="r"/>
              <a:t>‹#›</a:t>
            </a:fld>
            <a:endParaRPr lang="en-GB" sz="1050" dirty="0">
              <a:solidFill>
                <a:schemeClr val="accent5"/>
              </a:solidFill>
              <a:latin typeface="+mn-lt"/>
              <a:ea typeface="Roboto" panose="02000000000000000000" pitchFamily="2" charset="0"/>
            </a:endParaRPr>
          </a:p>
        </p:txBody>
      </p:sp>
    </p:spTree>
    <p:extLst>
      <p:ext uri="{BB962C8B-B14F-4D97-AF65-F5344CB8AC3E}">
        <p14:creationId xmlns:p14="http://schemas.microsoft.com/office/powerpoint/2010/main" val="530006397"/>
      </p:ext>
    </p:extLst>
  </p:cSld>
  <p:clrMap bg1="lt1" tx1="dk1" bg2="lt2" tx2="dk2" accent1="accent1" accent2="accent2" accent3="accent3" accent4="accent4" accent5="accent5" accent6="accent6" hlink="hlink" folHlink="folHlink"/>
  <p:sldLayoutIdLst>
    <p:sldLayoutId id="2147487759" r:id="rId1"/>
    <p:sldLayoutId id="2147487760" r:id="rId2"/>
    <p:sldLayoutId id="2147487761" r:id="rId3"/>
    <p:sldLayoutId id="2147487762" r:id="rId4"/>
    <p:sldLayoutId id="2147487763" r:id="rId5"/>
    <p:sldLayoutId id="2147487764" r:id="rId6"/>
    <p:sldLayoutId id="2147487765" r:id="rId7"/>
    <p:sldLayoutId id="2147487766" r:id="rId8"/>
    <p:sldLayoutId id="2147487767" r:id="rId9"/>
    <p:sldLayoutId id="2147487768" r:id="rId10"/>
  </p:sldLayoutIdLst>
  <p:transition/>
  <p:txStyles>
    <p:titleStyle>
      <a:lvl1pPr marL="220791" algn="l" rtl="0" eaLnBrk="1" fontAlgn="base" hangingPunct="1">
        <a:spcBef>
          <a:spcPct val="0"/>
        </a:spcBef>
        <a:spcAft>
          <a:spcPct val="0"/>
        </a:spcAft>
        <a:defRPr sz="3200" b="0" spc="-100" baseline="0">
          <a:solidFill>
            <a:schemeClr val="bg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mn-lt"/>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mn-lt"/>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mn-lt"/>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mn-lt"/>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mn-lt"/>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500285"/>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smtClean="0">
                <a:solidFill>
                  <a:schemeClr val="tx1">
                    <a:tint val="75000"/>
                  </a:schemeClr>
                </a:solidFill>
                <a:latin typeface="+mn-lt"/>
              </a:defRPr>
            </a:lvl1pPr>
          </a:lstStyle>
          <a:p>
            <a:pPr>
              <a:defRPr/>
            </a:pPr>
            <a:fld id="{E086FB2B-17D4-4EA8-A4EB-42E4089976C3}" type="datetimeFigureOut">
              <a:rPr lang="en-US"/>
              <a:pPr>
                <a:defRPr/>
              </a:pPr>
              <a:t>10/23/2024</a:t>
            </a:fld>
            <a:endParaRPr lang="en-US" dirty="0"/>
          </a:p>
        </p:txBody>
      </p:sp>
      <p:sp>
        <p:nvSpPr>
          <p:cNvPr id="5" name="Footer Placeholder 4"/>
          <p:cNvSpPr>
            <a:spLocks noGrp="1"/>
          </p:cNvSpPr>
          <p:nvPr>
            <p:ph type="ftr" sz="quarter" idx="3"/>
          </p:nvPr>
        </p:nvSpPr>
        <p:spPr>
          <a:xfrm>
            <a:off x="4165600" y="6500285"/>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500285"/>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fld id="{9722F04C-2DB1-47D4-B1AC-801A4DD508F9}" type="slidenum">
              <a:rPr lang="en-US" altLang="en-US"/>
              <a:pPr/>
              <a:t>‹#›</a:t>
            </a:fld>
            <a:endParaRPr lang="en-US" altLang="en-US"/>
          </a:p>
        </p:txBody>
      </p:sp>
      <p:pic>
        <p:nvPicPr>
          <p:cNvPr id="6151" name="Picture 1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766984" y="6032501"/>
            <a:ext cx="4815416"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381320"/>
      </p:ext>
    </p:extLst>
  </p:cSld>
  <p:clrMap bg1="lt1" tx1="dk1" bg2="lt2" tx2="dk2" accent1="accent1" accent2="accent2" accent3="accent3" accent4="accent4" accent5="accent5" accent6="accent6" hlink="hlink" folHlink="folHlink"/>
  <p:sldLayoutIdLst>
    <p:sldLayoutId id="2147487770" r:id="rId1"/>
    <p:sldLayoutId id="2147487771" r:id="rId2"/>
    <p:sldLayoutId id="2147487772" r:id="rId3"/>
    <p:sldLayoutId id="2147487773" r:id="rId4"/>
    <p:sldLayoutId id="2147487774" r:id="rId5"/>
    <p:sldLayoutId id="2147487775" r:id="rId6"/>
    <p:sldLayoutId id="2147487776" r:id="rId7"/>
  </p:sldLayoutIdLst>
  <p:txStyles>
    <p:titleStyle>
      <a:lvl1pPr algn="ctr" rtl="0" fontAlgn="base">
        <a:spcBef>
          <a:spcPct val="0"/>
        </a:spcBef>
        <a:spcAft>
          <a:spcPct val="0"/>
        </a:spcAft>
        <a:defRPr sz="4267" kern="1200">
          <a:solidFill>
            <a:schemeClr val="tx1"/>
          </a:solidFill>
          <a:latin typeface="+mj-lt"/>
          <a:ea typeface="+mj-ea"/>
          <a:cs typeface="+mj-cs"/>
        </a:defRPr>
      </a:lvl1pPr>
      <a:lvl2pPr algn="ctr" rtl="0" fontAlgn="base">
        <a:spcBef>
          <a:spcPct val="0"/>
        </a:spcBef>
        <a:spcAft>
          <a:spcPct val="0"/>
        </a:spcAft>
        <a:defRPr sz="4267">
          <a:solidFill>
            <a:schemeClr val="tx1"/>
          </a:solidFill>
          <a:latin typeface="Calibri" panose="020F0502020204030204" pitchFamily="34" charset="0"/>
        </a:defRPr>
      </a:lvl2pPr>
      <a:lvl3pPr algn="ctr" rtl="0" fontAlgn="base">
        <a:spcBef>
          <a:spcPct val="0"/>
        </a:spcBef>
        <a:spcAft>
          <a:spcPct val="0"/>
        </a:spcAft>
        <a:defRPr sz="4267">
          <a:solidFill>
            <a:schemeClr val="tx1"/>
          </a:solidFill>
          <a:latin typeface="Calibri" panose="020F0502020204030204" pitchFamily="34" charset="0"/>
        </a:defRPr>
      </a:lvl3pPr>
      <a:lvl4pPr algn="ctr" rtl="0" fontAlgn="base">
        <a:spcBef>
          <a:spcPct val="0"/>
        </a:spcBef>
        <a:spcAft>
          <a:spcPct val="0"/>
        </a:spcAft>
        <a:defRPr sz="4267">
          <a:solidFill>
            <a:schemeClr val="tx1"/>
          </a:solidFill>
          <a:latin typeface="Calibri" panose="020F0502020204030204" pitchFamily="34" charset="0"/>
        </a:defRPr>
      </a:lvl4pPr>
      <a:lvl5pPr algn="ctr" rtl="0" fontAlgn="base">
        <a:spcBef>
          <a:spcPct val="0"/>
        </a:spcBef>
        <a:spcAft>
          <a:spcPct val="0"/>
        </a:spcAft>
        <a:defRPr sz="4267">
          <a:solidFill>
            <a:schemeClr val="tx1"/>
          </a:solidFill>
          <a:latin typeface="Calibri" panose="020F0502020204030204" pitchFamily="34" charset="0"/>
        </a:defRPr>
      </a:lvl5pPr>
      <a:lvl6pPr marL="609585" algn="ctr" rtl="0" fontAlgn="base">
        <a:spcBef>
          <a:spcPct val="0"/>
        </a:spcBef>
        <a:spcAft>
          <a:spcPct val="0"/>
        </a:spcAft>
        <a:defRPr sz="4267">
          <a:solidFill>
            <a:schemeClr val="tx1"/>
          </a:solidFill>
          <a:latin typeface="Calibri" panose="020F0502020204030204" pitchFamily="34" charset="0"/>
        </a:defRPr>
      </a:lvl6pPr>
      <a:lvl7pPr marL="1219170" algn="ctr" rtl="0" fontAlgn="base">
        <a:spcBef>
          <a:spcPct val="0"/>
        </a:spcBef>
        <a:spcAft>
          <a:spcPct val="0"/>
        </a:spcAft>
        <a:defRPr sz="4267">
          <a:solidFill>
            <a:schemeClr val="tx1"/>
          </a:solidFill>
          <a:latin typeface="Calibri" panose="020F0502020204030204" pitchFamily="34" charset="0"/>
        </a:defRPr>
      </a:lvl7pPr>
      <a:lvl8pPr marL="1828754" algn="ctr" rtl="0" fontAlgn="base">
        <a:spcBef>
          <a:spcPct val="0"/>
        </a:spcBef>
        <a:spcAft>
          <a:spcPct val="0"/>
        </a:spcAft>
        <a:defRPr sz="4267">
          <a:solidFill>
            <a:schemeClr val="tx1"/>
          </a:solidFill>
          <a:latin typeface="Calibri" panose="020F0502020204030204" pitchFamily="34" charset="0"/>
        </a:defRPr>
      </a:lvl8pPr>
      <a:lvl9pPr marL="2438339" algn="ctr" rtl="0" fontAlgn="base">
        <a:spcBef>
          <a:spcPct val="0"/>
        </a:spcBef>
        <a:spcAft>
          <a:spcPct val="0"/>
        </a:spcAft>
        <a:defRPr sz="4267">
          <a:solidFill>
            <a:schemeClr val="tx1"/>
          </a:solidFill>
          <a:latin typeface="Calibri" panose="020F0502020204030204" pitchFamily="34" charset="0"/>
        </a:defRPr>
      </a:lvl9pPr>
    </p:titleStyle>
    <p:bodyStyle>
      <a:lvl1pPr marL="457189" indent="-457189" algn="l" rtl="0" fontAlgn="base">
        <a:spcBef>
          <a:spcPct val="20000"/>
        </a:spcBef>
        <a:spcAft>
          <a:spcPct val="0"/>
        </a:spcAft>
        <a:buFont typeface="Arial" panose="020B0604020202020204" pitchFamily="34" charset="0"/>
        <a:buChar char="•"/>
        <a:defRPr sz="2667" kern="1200">
          <a:solidFill>
            <a:schemeClr val="tx1"/>
          </a:solidFill>
          <a:latin typeface="+mn-lt"/>
          <a:ea typeface="+mn-ea"/>
          <a:cs typeface="+mn-cs"/>
        </a:defRPr>
      </a:lvl1pPr>
      <a:lvl2pPr marL="990575" indent="-380990" algn="l"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523962" indent="-304792" algn="l" rtl="0" fontAlgn="base">
        <a:spcBef>
          <a:spcPct val="20000"/>
        </a:spcBef>
        <a:spcAft>
          <a:spcPct val="0"/>
        </a:spcAft>
        <a:buFont typeface="Arial" panose="020B0604020202020204" pitchFamily="34" charset="0"/>
        <a:buChar char="•"/>
        <a:defRPr sz="2133" kern="1200">
          <a:solidFill>
            <a:schemeClr val="tx1"/>
          </a:solidFill>
          <a:latin typeface="+mn-lt"/>
          <a:ea typeface="+mn-ea"/>
          <a:cs typeface="+mn-cs"/>
        </a:defRPr>
      </a:lvl3pPr>
      <a:lvl4pPr marL="2133547" indent="-304792" algn="l" rtl="0" fontAlgn="base">
        <a:spcBef>
          <a:spcPct val="20000"/>
        </a:spcBef>
        <a:spcAft>
          <a:spcPct val="0"/>
        </a:spcAft>
        <a:buFont typeface="Arial" panose="020B0604020202020204" pitchFamily="34" charset="0"/>
        <a:buChar char="–"/>
        <a:defRPr sz="1867" kern="1200">
          <a:solidFill>
            <a:schemeClr val="tx1"/>
          </a:solidFill>
          <a:latin typeface="+mn-lt"/>
          <a:ea typeface="+mn-ea"/>
          <a:cs typeface="+mn-cs"/>
        </a:defRPr>
      </a:lvl4pPr>
      <a:lvl5pPr marL="2743131" indent="-304792" algn="l" rtl="0" fontAlgn="base">
        <a:spcBef>
          <a:spcPct val="20000"/>
        </a:spcBef>
        <a:spcAft>
          <a:spcPct val="0"/>
        </a:spcAft>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slideLayout" Target="../slideLayouts/slideLayout9.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9.xml"/><Relationship Id="rId7" Type="http://schemas.openxmlformats.org/officeDocument/2006/relationships/image" Target="../media/image3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title="[DM_DOCNAME]"/>
          <p:cNvSpPr txBox="1"/>
          <p:nvPr/>
        </p:nvSpPr>
        <p:spPr>
          <a:xfrm>
            <a:off x="148855" y="1862887"/>
            <a:ext cx="6762308" cy="3348948"/>
          </a:xfrm>
          <a:prstGeom prst="rect">
            <a:avLst/>
          </a:prstGeom>
          <a:solidFill>
            <a:schemeClr val="bg1"/>
          </a:solidFill>
        </p:spPr>
        <p:txBody>
          <a:bodyPr wrap="square" lIns="288000" tIns="180000" rIns="288000" bIns="180000" rtlCol="0" anchor="t" anchorCtr="0">
            <a:spAutoFit/>
          </a:bodyPr>
          <a:lstStyle/>
          <a:p>
            <a:pPr>
              <a:defRPr/>
            </a:pPr>
            <a:r>
              <a:rPr lang="en-GB" sz="3200" b="0" spc="-100" dirty="0">
                <a:solidFill>
                  <a:schemeClr val="tx1"/>
                </a:solidFill>
                <a:latin typeface="Arial" panose="020B0604020202020204" pitchFamily="34" charset="0"/>
                <a:cs typeface="Arial" panose="020B0604020202020204" pitchFamily="34" charset="0"/>
              </a:rPr>
              <a:t>2024 CEOS Plenary </a:t>
            </a:r>
          </a:p>
          <a:p>
            <a:pPr>
              <a:defRPr/>
            </a:pPr>
            <a:endParaRPr lang="en-GB" sz="3200" b="0" spc="-100" dirty="0">
              <a:solidFill>
                <a:schemeClr val="tx1"/>
              </a:solidFill>
              <a:latin typeface="Arial" panose="020B0604020202020204" pitchFamily="34" charset="0"/>
              <a:cs typeface="Arial" panose="020B0604020202020204" pitchFamily="34" charset="0"/>
            </a:endParaRPr>
          </a:p>
          <a:p>
            <a:pPr>
              <a:defRPr/>
            </a:pPr>
            <a:r>
              <a:rPr lang="en-GB" sz="3200" b="0" spc="-100" dirty="0">
                <a:solidFill>
                  <a:schemeClr val="tx1"/>
                </a:solidFill>
                <a:latin typeface="Arial" panose="020B0604020202020204" pitchFamily="34" charset="0"/>
                <a:cs typeface="Arial" panose="020B0604020202020204" pitchFamily="34" charset="0"/>
              </a:rPr>
              <a:t>Status of EUMETSAT programmes</a:t>
            </a:r>
          </a:p>
          <a:p>
            <a:pPr>
              <a:defRPr/>
            </a:pPr>
            <a:endParaRPr lang="en-GB" sz="1800" b="0" kern="0" dirty="0">
              <a:solidFill>
                <a:schemeClr val="tx1"/>
              </a:solidFill>
              <a:latin typeface="Arial" panose="020B0604020202020204" pitchFamily="34" charset="0"/>
              <a:ea typeface="Roboto Medium" panose="02000000000000000000" pitchFamily="2" charset="0"/>
              <a:cs typeface="Arial" panose="020B0604020202020204" pitchFamily="34" charset="0"/>
            </a:endParaRPr>
          </a:p>
          <a:p>
            <a:pPr>
              <a:defRPr/>
            </a:pPr>
            <a:r>
              <a:rPr lang="en-GB" sz="1800" b="0" dirty="0">
                <a:solidFill>
                  <a:schemeClr val="tx1"/>
                </a:solidFill>
                <a:latin typeface="Arial" panose="020B0604020202020204" pitchFamily="34" charset="0"/>
                <a:ea typeface="Roboto Medium" panose="02000000000000000000" pitchFamily="2" charset="0"/>
                <a:cs typeface="Arial" panose="020B0604020202020204" pitchFamily="34" charset="0"/>
              </a:rPr>
              <a:t>Phil Evans</a:t>
            </a:r>
          </a:p>
          <a:p>
            <a:pPr>
              <a:defRPr/>
            </a:pPr>
            <a:r>
              <a:rPr lang="en-GB" sz="1800" b="0" i="1" dirty="0">
                <a:solidFill>
                  <a:schemeClr val="tx1"/>
                </a:solidFill>
                <a:latin typeface="Arial" panose="020B0604020202020204" pitchFamily="34" charset="0"/>
                <a:ea typeface="Roboto" panose="02000000000000000000" pitchFamily="2" charset="0"/>
                <a:cs typeface="Arial" panose="020B0604020202020204" pitchFamily="34" charset="0"/>
              </a:rPr>
              <a:t>Director-General</a:t>
            </a:r>
          </a:p>
          <a:p>
            <a:pPr>
              <a:defRPr/>
            </a:pPr>
            <a:endParaRPr lang="en-GB" sz="1600" b="0" i="1" kern="0" dirty="0">
              <a:solidFill>
                <a:schemeClr val="tx1"/>
              </a:solidFill>
              <a:latin typeface="Arial" panose="020B0604020202020204" pitchFamily="34" charset="0"/>
              <a:ea typeface="Roboto" panose="02000000000000000000" pitchFamily="2" charset="0"/>
              <a:cs typeface="Arial" panose="020B0604020202020204" pitchFamily="34" charset="0"/>
            </a:endParaRPr>
          </a:p>
          <a:p>
            <a:pPr>
              <a:defRPr/>
            </a:pPr>
            <a:r>
              <a:rPr lang="en-GB" sz="1400" b="0" i="1" dirty="0">
                <a:solidFill>
                  <a:schemeClr val="tx1"/>
                </a:solidFill>
                <a:latin typeface="Arial" panose="020B0604020202020204" pitchFamily="34" charset="0"/>
                <a:ea typeface="Roboto Light" panose="02000000000000000000" pitchFamily="2" charset="0"/>
                <a:cs typeface="Arial" panose="020B0604020202020204" pitchFamily="34" charset="0"/>
              </a:rPr>
              <a:t>Montréal, 24 October 2024</a:t>
            </a:r>
          </a:p>
          <a:p>
            <a:pPr>
              <a:defRPr/>
            </a:pPr>
            <a:endParaRPr lang="en-GB" sz="1400" b="0" i="1" dirty="0">
              <a:solidFill>
                <a:schemeClr val="tx1"/>
              </a:solidFill>
              <a:latin typeface="Arial" panose="020B0604020202020204" pitchFamily="34"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2904476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8346-FBB6-5B88-7E4E-3D5411A3535D}"/>
              </a:ext>
            </a:extLst>
          </p:cNvPr>
          <p:cNvSpPr>
            <a:spLocks noGrp="1"/>
          </p:cNvSpPr>
          <p:nvPr>
            <p:ph type="title"/>
          </p:nvPr>
        </p:nvSpPr>
        <p:spPr/>
        <p:txBody>
          <a:bodyPr/>
          <a:lstStyle/>
          <a:p>
            <a:r>
              <a:rPr lang="en-GB" dirty="0"/>
              <a:t>MTG-I1 goes operational</a:t>
            </a:r>
            <a:endParaRPr lang="en-IE" dirty="0"/>
          </a:p>
        </p:txBody>
      </p:sp>
      <p:sp>
        <p:nvSpPr>
          <p:cNvPr id="3" name="Text Placeholder 2">
            <a:extLst>
              <a:ext uri="{FF2B5EF4-FFF2-40B4-BE49-F238E27FC236}">
                <a16:creationId xmlns:a16="http://schemas.microsoft.com/office/drawing/2014/main" id="{7C53ADE4-9BC4-5C2C-BE92-B203AF51E693}"/>
              </a:ext>
            </a:extLst>
          </p:cNvPr>
          <p:cNvSpPr>
            <a:spLocks noGrp="1"/>
          </p:cNvSpPr>
          <p:nvPr>
            <p:ph type="body" sz="quarter" idx="10"/>
          </p:nvPr>
        </p:nvSpPr>
        <p:spPr>
          <a:xfrm>
            <a:off x="145054" y="5807122"/>
            <a:ext cx="11821319" cy="880757"/>
          </a:xfrm>
        </p:spPr>
        <p:txBody>
          <a:bodyPr>
            <a:normAutofit lnSpcReduction="10000"/>
          </a:bodyPr>
          <a:lstStyle/>
          <a:p>
            <a:pPr marL="0" indent="0" algn="ctr">
              <a:buNone/>
            </a:pPr>
            <a:r>
              <a:rPr lang="en-GB" sz="2400" dirty="0"/>
              <a:t>FCI and LI operational L1C products will go operational early December</a:t>
            </a:r>
          </a:p>
          <a:p>
            <a:pPr marL="0" indent="0" algn="ctr">
              <a:buNone/>
            </a:pPr>
            <a:r>
              <a:rPr lang="en-GB" sz="2400" dirty="0"/>
              <a:t>MTG-I1 renamed Meteosat-12</a:t>
            </a:r>
            <a:endParaRPr lang="en-IE" sz="2400" dirty="0"/>
          </a:p>
        </p:txBody>
      </p:sp>
      <p:pic>
        <p:nvPicPr>
          <p:cNvPr id="5" name="Video 4">
            <a:hlinkClick r:id="" action="ppaction://media"/>
            <a:extLst>
              <a:ext uri="{FF2B5EF4-FFF2-40B4-BE49-F238E27FC236}">
                <a16:creationId xmlns:a16="http://schemas.microsoft.com/office/drawing/2014/main" id="{0E47FC4E-B644-B035-218B-AF8A2F256C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24196" y="1139429"/>
            <a:ext cx="7242177" cy="4396600"/>
          </a:xfrm>
          <a:prstGeom prst="rect">
            <a:avLst/>
          </a:prstGeom>
        </p:spPr>
      </p:pic>
      <p:pic>
        <p:nvPicPr>
          <p:cNvPr id="17" name="fcili_full_disc_202306031200-202306041200_FR-100_rev1">
            <a:hlinkClick r:id="" action="ppaction://media"/>
            <a:extLst>
              <a:ext uri="{FF2B5EF4-FFF2-40B4-BE49-F238E27FC236}">
                <a16:creationId xmlns:a16="http://schemas.microsoft.com/office/drawing/2014/main" id="{23495D2E-D848-02FD-0287-68FB5A45327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45054" y="1139429"/>
            <a:ext cx="4396600" cy="4396600"/>
          </a:xfrm>
          <a:prstGeom prst="rect">
            <a:avLst/>
          </a:prstGeom>
        </p:spPr>
      </p:pic>
    </p:spTree>
    <p:extLst>
      <p:ext uri="{BB962C8B-B14F-4D97-AF65-F5344CB8AC3E}">
        <p14:creationId xmlns:p14="http://schemas.microsoft.com/office/powerpoint/2010/main" val="454269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66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13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17"/>
                </p:tgtEl>
              </p:cMediaNode>
            </p:video>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6B492FF-8301-FAEF-2F27-2350C46619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623277">
            <a:off x="2105223" y="2055285"/>
            <a:ext cx="3090569" cy="30905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49EB14-C06C-B346-0246-A319920DBA83}"/>
              </a:ext>
            </a:extLst>
          </p:cNvPr>
          <p:cNvSpPr>
            <a:spLocks noGrp="1"/>
          </p:cNvSpPr>
          <p:nvPr>
            <p:ph type="title"/>
          </p:nvPr>
        </p:nvSpPr>
        <p:spPr/>
        <p:txBody>
          <a:bodyPr/>
          <a:lstStyle/>
          <a:p>
            <a:r>
              <a:rPr lang="en-GB" dirty="0"/>
              <a:t>Metop-SG-A1 coming in 2025 with many launches</a:t>
            </a:r>
            <a:endParaRPr lang="en-IE" dirty="0"/>
          </a:p>
        </p:txBody>
      </p:sp>
      <p:sp>
        <p:nvSpPr>
          <p:cNvPr id="3" name="Text Placeholder 2">
            <a:extLst>
              <a:ext uri="{FF2B5EF4-FFF2-40B4-BE49-F238E27FC236}">
                <a16:creationId xmlns:a16="http://schemas.microsoft.com/office/drawing/2014/main" id="{EFF22781-BBFA-765F-F1EF-182E5791AA61}"/>
              </a:ext>
            </a:extLst>
          </p:cNvPr>
          <p:cNvSpPr>
            <a:spLocks noGrp="1"/>
          </p:cNvSpPr>
          <p:nvPr>
            <p:ph type="body" sz="quarter" idx="10"/>
          </p:nvPr>
        </p:nvSpPr>
        <p:spPr>
          <a:xfrm>
            <a:off x="93671" y="1405243"/>
            <a:ext cx="4118603" cy="3798485"/>
          </a:xfrm>
        </p:spPr>
        <p:txBody>
          <a:bodyPr>
            <a:noAutofit/>
          </a:bodyPr>
          <a:lstStyle/>
          <a:p>
            <a:pPr marL="0" indent="0">
              <a:buNone/>
            </a:pPr>
            <a:r>
              <a:rPr lang="en-GB" sz="2400" b="1" dirty="0"/>
              <a:t>Launch in 2025 – 2026</a:t>
            </a:r>
          </a:p>
          <a:p>
            <a:pPr marL="0" indent="0">
              <a:buNone/>
            </a:pPr>
            <a:endParaRPr lang="en-GB" sz="2400" dirty="0"/>
          </a:p>
          <a:p>
            <a:pPr marL="0" indent="0">
              <a:buNone/>
            </a:pPr>
            <a:r>
              <a:rPr lang="en-GB" sz="2400" dirty="0"/>
              <a:t>- MTG-S1 : Q3/2025</a:t>
            </a:r>
          </a:p>
          <a:p>
            <a:pPr marL="0" indent="0">
              <a:buNone/>
            </a:pPr>
            <a:endParaRPr lang="en-GB" sz="2400" dirty="0"/>
          </a:p>
          <a:p>
            <a:pPr marL="0" indent="0">
              <a:buNone/>
            </a:pPr>
            <a:r>
              <a:rPr lang="en-GB" sz="2400" dirty="0"/>
              <a:t>- Metop-SG-A1 : Q4/2025</a:t>
            </a:r>
          </a:p>
          <a:p>
            <a:pPr marL="0" indent="0">
              <a:buNone/>
            </a:pPr>
            <a:endParaRPr lang="en-GB" sz="2400" dirty="0"/>
          </a:p>
          <a:p>
            <a:pPr marL="0" indent="0">
              <a:buNone/>
            </a:pPr>
            <a:r>
              <a:rPr lang="en-GB" sz="2400" dirty="0"/>
              <a:t>- MTG-I2 : Q2/2026</a:t>
            </a:r>
          </a:p>
          <a:p>
            <a:pPr marL="0" indent="0">
              <a:buNone/>
            </a:pPr>
            <a:endParaRPr lang="en-GB" sz="2400" dirty="0"/>
          </a:p>
          <a:p>
            <a:pPr marL="0" indent="0">
              <a:buNone/>
            </a:pPr>
            <a:r>
              <a:rPr lang="en-GB" sz="2400" dirty="0"/>
              <a:t>- Metop-SG-B1 : Q2/2026</a:t>
            </a:r>
            <a:endParaRPr lang="en-IE" sz="2400" dirty="0"/>
          </a:p>
        </p:txBody>
      </p:sp>
      <p:pic>
        <p:nvPicPr>
          <p:cNvPr id="5" name="Picture 4" descr="A large machine in a factory">
            <a:extLst>
              <a:ext uri="{FF2B5EF4-FFF2-40B4-BE49-F238E27FC236}">
                <a16:creationId xmlns:a16="http://schemas.microsoft.com/office/drawing/2014/main" id="{41FB4C17-3405-7965-23F0-0FC5E3BD0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572" y="1139429"/>
            <a:ext cx="7274820" cy="4849395"/>
          </a:xfrm>
          <a:prstGeom prst="rect">
            <a:avLst/>
          </a:prstGeom>
        </p:spPr>
      </p:pic>
      <p:sp>
        <p:nvSpPr>
          <p:cNvPr id="7" name="TextBox 6">
            <a:extLst>
              <a:ext uri="{FF2B5EF4-FFF2-40B4-BE49-F238E27FC236}">
                <a16:creationId xmlns:a16="http://schemas.microsoft.com/office/drawing/2014/main" id="{C1747B53-5CA0-EDF0-17FA-A857353D69EF}"/>
              </a:ext>
            </a:extLst>
          </p:cNvPr>
          <p:cNvSpPr txBox="1"/>
          <p:nvPr/>
        </p:nvSpPr>
        <p:spPr>
          <a:xfrm>
            <a:off x="4857590" y="6118841"/>
            <a:ext cx="6902350" cy="369332"/>
          </a:xfrm>
          <a:prstGeom prst="rect">
            <a:avLst/>
          </a:prstGeom>
          <a:noFill/>
        </p:spPr>
        <p:txBody>
          <a:bodyPr wrap="square" rtlCol="0">
            <a:spAutoFit/>
          </a:bodyPr>
          <a:lstStyle/>
          <a:p>
            <a:pPr algn="r"/>
            <a:r>
              <a:rPr lang="en-GB" sz="1800" b="0" kern="100" spc="-100" dirty="0">
                <a:solidFill>
                  <a:schemeClr val="tx2"/>
                </a:solidFill>
                <a:latin typeface="Bahnschrift Light" panose="020B0502040204020203" pitchFamily="34" charset="0"/>
                <a:ea typeface="Roboto" panose="02000000000000000000" pitchFamily="2" charset="0"/>
              </a:rPr>
              <a:t>Metop-SG-A1 and Metop-SG-B1 in Airbus clean room</a:t>
            </a:r>
            <a:endParaRPr lang="en-IE" sz="1800" b="0" kern="100" spc="-100" dirty="0" err="1">
              <a:solidFill>
                <a:schemeClr val="tx2"/>
              </a:solidFill>
              <a:latin typeface="Bahnschrift Light" panose="020B0502040204020203" pitchFamily="34" charset="0"/>
              <a:ea typeface="Roboto" panose="02000000000000000000" pitchFamily="2" charset="0"/>
            </a:endParaRPr>
          </a:p>
        </p:txBody>
      </p:sp>
    </p:spTree>
    <p:extLst>
      <p:ext uri="{BB962C8B-B14F-4D97-AF65-F5344CB8AC3E}">
        <p14:creationId xmlns:p14="http://schemas.microsoft.com/office/powerpoint/2010/main" val="55568360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F17422-E140-CE64-600F-A9BBACC70FF7}"/>
              </a:ext>
            </a:extLst>
          </p:cNvPr>
          <p:cNvSpPr/>
          <p:nvPr/>
        </p:nvSpPr>
        <p:spPr bwMode="auto">
          <a:xfrm>
            <a:off x="6071201" y="1052623"/>
            <a:ext cx="5932968" cy="5454503"/>
          </a:xfrm>
          <a:prstGeom prst="rect">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IE" sz="900" b="1" i="0" u="none" strike="noStrike" cap="none" normalizeH="0" baseline="0">
              <a:ln>
                <a:noFill/>
              </a:ln>
              <a:solidFill>
                <a:schemeClr val="bg1"/>
              </a:solidFill>
              <a:effectLst/>
              <a:latin typeface="Tahoma" pitchFamily="34" charset="0"/>
            </a:endParaRPr>
          </a:p>
        </p:txBody>
      </p:sp>
      <p:sp>
        <p:nvSpPr>
          <p:cNvPr id="2" name="Title 1">
            <a:extLst>
              <a:ext uri="{FF2B5EF4-FFF2-40B4-BE49-F238E27FC236}">
                <a16:creationId xmlns:a16="http://schemas.microsoft.com/office/drawing/2014/main" id="{40237EEA-E460-0CFF-3019-66B45E39E4A8}"/>
              </a:ext>
            </a:extLst>
          </p:cNvPr>
          <p:cNvSpPr>
            <a:spLocks noGrp="1"/>
          </p:cNvSpPr>
          <p:nvPr>
            <p:ph type="title"/>
          </p:nvPr>
        </p:nvSpPr>
        <p:spPr/>
        <p:txBody>
          <a:bodyPr/>
          <a:lstStyle/>
          <a:p>
            <a:r>
              <a:rPr lang="en-GB" dirty="0"/>
              <a:t>EPS-Sterna</a:t>
            </a:r>
            <a:endParaRPr lang="en-IE" dirty="0"/>
          </a:p>
        </p:txBody>
      </p:sp>
      <p:sp>
        <p:nvSpPr>
          <p:cNvPr id="3" name="Text Placeholder 2">
            <a:extLst>
              <a:ext uri="{FF2B5EF4-FFF2-40B4-BE49-F238E27FC236}">
                <a16:creationId xmlns:a16="http://schemas.microsoft.com/office/drawing/2014/main" id="{E11BAB07-684E-1362-9120-CFD2CA64B6B5}"/>
              </a:ext>
            </a:extLst>
          </p:cNvPr>
          <p:cNvSpPr>
            <a:spLocks noGrp="1"/>
          </p:cNvSpPr>
          <p:nvPr>
            <p:ph type="body" sz="quarter" idx="10"/>
          </p:nvPr>
        </p:nvSpPr>
        <p:spPr>
          <a:xfrm>
            <a:off x="145054" y="1139429"/>
            <a:ext cx="5777282" cy="5262675"/>
          </a:xfrm>
        </p:spPr>
        <p:txBody>
          <a:bodyPr>
            <a:normAutofit fontScale="92500" lnSpcReduction="20000"/>
          </a:bodyPr>
          <a:lstStyle/>
          <a:p>
            <a:r>
              <a:rPr lang="en-GB" sz="2400" dirty="0"/>
              <a:t>A European contribution to the global observing system, complementary to Metop-SG, JPSS and FY-3 satellites</a:t>
            </a:r>
          </a:p>
          <a:p>
            <a:endParaRPr lang="en-GB" sz="2400" dirty="0"/>
          </a:p>
          <a:p>
            <a:r>
              <a:rPr lang="en-GB" sz="2400" dirty="0"/>
              <a:t>Relying on a Socio-Economic Benefits study demonstrating a Cost to Benefit ratio of 1:51</a:t>
            </a:r>
          </a:p>
          <a:p>
            <a:endParaRPr lang="en-GB" sz="2400" dirty="0"/>
          </a:p>
          <a:p>
            <a:r>
              <a:rPr lang="en-GB" sz="2400" dirty="0"/>
              <a:t>Opened for approval in July 2024</a:t>
            </a:r>
          </a:p>
          <a:p>
            <a:endParaRPr lang="en-GB" sz="2400" dirty="0"/>
          </a:p>
          <a:p>
            <a:r>
              <a:rPr lang="en-GB" sz="2400" dirty="0"/>
              <a:t>10 positive votes out of 30 as of today</a:t>
            </a:r>
          </a:p>
          <a:p>
            <a:endParaRPr lang="en-GB" sz="2400" dirty="0"/>
          </a:p>
          <a:p>
            <a:r>
              <a:rPr lang="en-IE" sz="2400" dirty="0"/>
              <a:t>Full approval expected by June 2025 for first launch in 2029</a:t>
            </a:r>
          </a:p>
          <a:p>
            <a:endParaRPr lang="en-IE" sz="2400" dirty="0"/>
          </a:p>
          <a:p>
            <a:r>
              <a:rPr lang="en-IE" sz="2400" dirty="0"/>
              <a:t>An opportunity for international cooperation – on-going discussions with NOAA</a:t>
            </a:r>
          </a:p>
          <a:p>
            <a:endParaRPr lang="en-IE" sz="2400" dirty="0"/>
          </a:p>
        </p:txBody>
      </p:sp>
      <p:pic>
        <p:nvPicPr>
          <p:cNvPr id="4" name="Picture 3">
            <a:extLst>
              <a:ext uri="{FF2B5EF4-FFF2-40B4-BE49-F238E27FC236}">
                <a16:creationId xmlns:a16="http://schemas.microsoft.com/office/drawing/2014/main" id="{F2C9B2B0-6C24-9B35-CCBD-F849EE6CF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878" y="1063256"/>
            <a:ext cx="5915448" cy="5388566"/>
          </a:xfrm>
          <a:prstGeom prst="rect">
            <a:avLst/>
          </a:prstGeom>
        </p:spPr>
      </p:pic>
    </p:spTree>
    <p:extLst>
      <p:ext uri="{BB962C8B-B14F-4D97-AF65-F5344CB8AC3E}">
        <p14:creationId xmlns:p14="http://schemas.microsoft.com/office/powerpoint/2010/main" val="177390325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620B6-9849-9421-F3E6-4C7E6537CBB7}"/>
              </a:ext>
            </a:extLst>
          </p:cNvPr>
          <p:cNvSpPr>
            <a:spLocks noGrp="1"/>
          </p:cNvSpPr>
          <p:nvPr>
            <p:ph type="title"/>
          </p:nvPr>
        </p:nvSpPr>
        <p:spPr/>
        <p:txBody>
          <a:bodyPr/>
          <a:lstStyle/>
          <a:p>
            <a:r>
              <a:rPr lang="en-GB" dirty="0"/>
              <a:t>First lessons learned from commercial RO data buy</a:t>
            </a:r>
            <a:endParaRPr lang="en-IE" dirty="0"/>
          </a:p>
        </p:txBody>
      </p:sp>
      <p:sp>
        <p:nvSpPr>
          <p:cNvPr id="3" name="Text Placeholder 2">
            <a:extLst>
              <a:ext uri="{FF2B5EF4-FFF2-40B4-BE49-F238E27FC236}">
                <a16:creationId xmlns:a16="http://schemas.microsoft.com/office/drawing/2014/main" id="{B6DF491A-BEB2-7E82-E826-362B5A047BB6}"/>
              </a:ext>
            </a:extLst>
          </p:cNvPr>
          <p:cNvSpPr>
            <a:spLocks noGrp="1"/>
          </p:cNvSpPr>
          <p:nvPr>
            <p:ph type="body" sz="quarter" idx="10"/>
          </p:nvPr>
        </p:nvSpPr>
        <p:spPr>
          <a:xfrm>
            <a:off x="166319" y="1074108"/>
            <a:ext cx="11627339" cy="5262675"/>
          </a:xfrm>
        </p:spPr>
        <p:txBody>
          <a:bodyPr>
            <a:noAutofit/>
          </a:bodyPr>
          <a:lstStyle/>
          <a:p>
            <a:pPr>
              <a:spcBef>
                <a:spcPts val="1200"/>
              </a:spcBef>
            </a:pPr>
            <a:r>
              <a:rPr lang="en-IE" sz="2300" dirty="0">
                <a:latin typeface="+mn-lt"/>
              </a:rPr>
              <a:t>Initial Pilot Project August 2022 – August 2024 followed by new contract until August 2026</a:t>
            </a:r>
          </a:p>
          <a:p>
            <a:pPr>
              <a:spcBef>
                <a:spcPts val="1200"/>
              </a:spcBef>
            </a:pPr>
            <a:r>
              <a:rPr lang="en-IE" sz="2300" dirty="0">
                <a:latin typeface="+mn-lt"/>
              </a:rPr>
              <a:t>Users valued consistent processing, quality control and monitoring</a:t>
            </a:r>
          </a:p>
          <a:p>
            <a:pPr>
              <a:spcBef>
                <a:spcPts val="1200"/>
              </a:spcBef>
            </a:pPr>
            <a:r>
              <a:rPr lang="en-IE" sz="2300" dirty="0">
                <a:latin typeface="+mn-lt"/>
              </a:rPr>
              <a:t>The required monitoring to secure scientific quality and operations was complex and required comprehensive development and updates to processor configuration and quality control especially early in the pilot, with frequent updates and data evaluations throughout the pilot;</a:t>
            </a:r>
          </a:p>
          <a:p>
            <a:pPr>
              <a:spcBef>
                <a:spcPts val="1200"/>
              </a:spcBef>
            </a:pPr>
            <a:r>
              <a:rPr lang="en-IE" sz="2300" dirty="0">
                <a:latin typeface="+mn-lt"/>
              </a:rPr>
              <a:t>Diagnosing issues found in the data is more challenging than with satellites owned and controlled by EUMETSAT</a:t>
            </a:r>
          </a:p>
          <a:p>
            <a:pPr>
              <a:spcBef>
                <a:spcPts val="1200"/>
              </a:spcBef>
            </a:pPr>
            <a:r>
              <a:rPr lang="en-IE" sz="2300" dirty="0">
                <a:latin typeface="+mn-lt"/>
              </a:rPr>
              <a:t>EUMETSAT Member States (30) saw benefits in having the organisation doing the necessary quality control and providing the operational data flow on their behalf</a:t>
            </a:r>
          </a:p>
          <a:p>
            <a:pPr>
              <a:spcBef>
                <a:spcPts val="1200"/>
              </a:spcBef>
            </a:pPr>
            <a:r>
              <a:rPr lang="en-IE" sz="2300" dirty="0">
                <a:latin typeface="+mn-lt"/>
              </a:rPr>
              <a:t>Benefits of international cooperation were clear – exchange of data with NOAA through global licensing </a:t>
            </a:r>
          </a:p>
          <a:p>
            <a:pPr>
              <a:spcBef>
                <a:spcPts val="1200"/>
              </a:spcBef>
            </a:pPr>
            <a:r>
              <a:rPr lang="en-IE" sz="2300" dirty="0">
                <a:latin typeface="+mn-lt"/>
              </a:rPr>
              <a:t>Value of the service was demonstrated but at substantial cost of significant efforts</a:t>
            </a:r>
          </a:p>
          <a:p>
            <a:endParaRPr lang="en-IE" sz="2300" dirty="0">
              <a:latin typeface="+mn-lt"/>
            </a:endParaRPr>
          </a:p>
        </p:txBody>
      </p:sp>
    </p:spTree>
    <p:extLst>
      <p:ext uri="{BB962C8B-B14F-4D97-AF65-F5344CB8AC3E}">
        <p14:creationId xmlns:p14="http://schemas.microsoft.com/office/powerpoint/2010/main" val="19137386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4657-D2CA-AFFE-4D98-C0D201DE09D8}"/>
              </a:ext>
            </a:extLst>
          </p:cNvPr>
          <p:cNvSpPr>
            <a:spLocks noGrp="1"/>
          </p:cNvSpPr>
          <p:nvPr>
            <p:ph type="title"/>
          </p:nvPr>
        </p:nvSpPr>
        <p:spPr>
          <a:xfrm>
            <a:off x="880199" y="0"/>
            <a:ext cx="11399520" cy="640079"/>
          </a:xfrm>
        </p:spPr>
        <p:txBody>
          <a:bodyPr>
            <a:normAutofit fontScale="90000"/>
          </a:bodyPr>
          <a:lstStyle/>
          <a:p>
            <a:r>
              <a:rPr lang="en-GB" dirty="0"/>
              <a:t>Copernicus : Operational support and ramp-up for future missions</a:t>
            </a:r>
            <a:endParaRPr lang="en-IE" dirty="0"/>
          </a:p>
        </p:txBody>
      </p:sp>
      <p:sp>
        <p:nvSpPr>
          <p:cNvPr id="3" name="Text Placeholder 2">
            <a:extLst>
              <a:ext uri="{FF2B5EF4-FFF2-40B4-BE49-F238E27FC236}">
                <a16:creationId xmlns:a16="http://schemas.microsoft.com/office/drawing/2014/main" id="{E55829AD-33F6-C8AE-95B4-A158285D393F}"/>
              </a:ext>
            </a:extLst>
          </p:cNvPr>
          <p:cNvSpPr>
            <a:spLocks noGrp="1"/>
          </p:cNvSpPr>
          <p:nvPr>
            <p:ph type="body" sz="quarter" idx="10"/>
          </p:nvPr>
        </p:nvSpPr>
        <p:spPr>
          <a:xfrm>
            <a:off x="145054" y="946298"/>
            <a:ext cx="8244034" cy="2987749"/>
          </a:xfrm>
        </p:spPr>
        <p:txBody>
          <a:bodyPr>
            <a:normAutofit/>
          </a:bodyPr>
          <a:lstStyle/>
          <a:p>
            <a:pPr>
              <a:spcBef>
                <a:spcPts val="1200"/>
              </a:spcBef>
            </a:pPr>
            <a:r>
              <a:rPr lang="en-GB" sz="2500" dirty="0"/>
              <a:t>Operational service delivered from Sentinel-3 and Sentinel-6</a:t>
            </a:r>
          </a:p>
          <a:p>
            <a:pPr>
              <a:spcBef>
                <a:spcPts val="1200"/>
              </a:spcBef>
            </a:pPr>
            <a:r>
              <a:rPr lang="en-GB" sz="2500" dirty="0"/>
              <a:t>Sentinel-4 and -5 soon in orbit on MTG-S and Metop-SG-A1</a:t>
            </a:r>
          </a:p>
          <a:p>
            <a:pPr>
              <a:spcBef>
                <a:spcPts val="1200"/>
              </a:spcBef>
            </a:pPr>
            <a:r>
              <a:rPr lang="en-GB" sz="2500" dirty="0"/>
              <a:t>Preparation of operations for CO2M constellation and generation of global ocean and atmosphere products from CRISTAL and CIMR</a:t>
            </a:r>
            <a:endParaRPr lang="en-IE" sz="2500" dirty="0"/>
          </a:p>
        </p:txBody>
      </p:sp>
      <p:pic>
        <p:nvPicPr>
          <p:cNvPr id="4" name="Picture 3">
            <a:extLst>
              <a:ext uri="{FF2B5EF4-FFF2-40B4-BE49-F238E27FC236}">
                <a16:creationId xmlns:a16="http://schemas.microsoft.com/office/drawing/2014/main" id="{8DDE54D0-D351-CD5B-19ED-DF3F9D566726}"/>
              </a:ext>
            </a:extLst>
          </p:cNvPr>
          <p:cNvPicPr>
            <a:picLocks noChangeAspect="1"/>
          </p:cNvPicPr>
          <p:nvPr/>
        </p:nvPicPr>
        <p:blipFill>
          <a:blip r:embed="rId2"/>
          <a:srcRect l="4020" t="9235" r="4929" b="14664"/>
          <a:stretch/>
        </p:blipFill>
        <p:spPr>
          <a:xfrm>
            <a:off x="419608" y="3611278"/>
            <a:ext cx="9681981" cy="2709903"/>
          </a:xfrm>
          <a:prstGeom prst="rect">
            <a:avLst/>
          </a:prstGeom>
        </p:spPr>
      </p:pic>
      <p:pic>
        <p:nvPicPr>
          <p:cNvPr id="1026" name="Picture 2" descr="Copernicus logo">
            <a:extLst>
              <a:ext uri="{FF2B5EF4-FFF2-40B4-BE49-F238E27FC236}">
                <a16:creationId xmlns:a16="http://schemas.microsoft.com/office/drawing/2014/main" id="{F3DE0A84-DE3C-813A-0F6C-24DCA9F32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750" y="1203678"/>
            <a:ext cx="32766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VIDS~1\AppData\Local\Temp\notes2B3181\CO2M System Functional View - 08.06.2022.png">
            <a:extLst>
              <a:ext uri="{FF2B5EF4-FFF2-40B4-BE49-F238E27FC236}">
                <a16:creationId xmlns:a16="http://schemas.microsoft.com/office/drawing/2014/main" id="{07661E3C-C079-8080-CCD3-39BECE6B796C}"/>
              </a:ext>
            </a:extLst>
          </p:cNvPr>
          <p:cNvPicPr/>
          <p:nvPr/>
        </p:nvPicPr>
        <p:blipFill rotWithShape="1">
          <a:blip r:embed="rId4" cstate="print">
            <a:extLst>
              <a:ext uri="{28A0092B-C50C-407E-A947-70E740481C1C}">
                <a14:useLocalDpi xmlns:a14="http://schemas.microsoft.com/office/drawing/2010/main" val="0"/>
              </a:ext>
            </a:extLst>
          </a:blip>
          <a:srcRect l="30154" t="1360" r="21171" b="80000"/>
          <a:stretch/>
        </p:blipFill>
        <p:spPr bwMode="auto">
          <a:xfrm>
            <a:off x="8399635" y="2803713"/>
            <a:ext cx="3792365" cy="1002692"/>
          </a:xfrm>
          <a:prstGeom prst="rect">
            <a:avLst/>
          </a:prstGeom>
          <a:noFill/>
          <a:ln>
            <a:noFill/>
          </a:ln>
        </p:spPr>
      </p:pic>
    </p:spTree>
    <p:extLst>
      <p:ext uri="{BB962C8B-B14F-4D97-AF65-F5344CB8AC3E}">
        <p14:creationId xmlns:p14="http://schemas.microsoft.com/office/powerpoint/2010/main" val="332859191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6F5E-E135-9370-042C-C5F72CCA8FF6}"/>
              </a:ext>
            </a:extLst>
          </p:cNvPr>
          <p:cNvSpPr>
            <a:spLocks noGrp="1"/>
          </p:cNvSpPr>
          <p:nvPr>
            <p:ph type="title"/>
          </p:nvPr>
        </p:nvSpPr>
        <p:spPr/>
        <p:txBody>
          <a:bodyPr/>
          <a:lstStyle/>
          <a:p>
            <a:r>
              <a:rPr lang="en-GB" dirty="0"/>
              <a:t>Evolution of EUMETSAT data services</a:t>
            </a:r>
            <a:endParaRPr lang="en-IE" dirty="0"/>
          </a:p>
        </p:txBody>
      </p:sp>
      <p:sp>
        <p:nvSpPr>
          <p:cNvPr id="3" name="Text Placeholder 2">
            <a:extLst>
              <a:ext uri="{FF2B5EF4-FFF2-40B4-BE49-F238E27FC236}">
                <a16:creationId xmlns:a16="http://schemas.microsoft.com/office/drawing/2014/main" id="{4B4CB9AC-5DC4-BE94-D5A2-9490E9037C3B}"/>
              </a:ext>
            </a:extLst>
          </p:cNvPr>
          <p:cNvSpPr>
            <a:spLocks noGrp="1"/>
          </p:cNvSpPr>
          <p:nvPr>
            <p:ph type="body" sz="quarter" idx="10"/>
          </p:nvPr>
        </p:nvSpPr>
        <p:spPr>
          <a:xfrm>
            <a:off x="113156" y="863981"/>
            <a:ext cx="5266917" cy="3672457"/>
          </a:xfrm>
        </p:spPr>
        <p:txBody>
          <a:bodyPr>
            <a:normAutofit/>
          </a:bodyPr>
          <a:lstStyle/>
          <a:p>
            <a:pPr>
              <a:spcBef>
                <a:spcPts val="1800"/>
              </a:spcBef>
            </a:pPr>
            <a:r>
              <a:rPr lang="en-GB" sz="2400" dirty="0"/>
              <a:t>Towards more cloud-based solution</a:t>
            </a:r>
          </a:p>
          <a:p>
            <a:pPr>
              <a:spcBef>
                <a:spcPts val="1800"/>
              </a:spcBef>
            </a:pPr>
            <a:r>
              <a:rPr lang="en-GB" sz="2400" dirty="0"/>
              <a:t>EUMETSAT data store and EO portal</a:t>
            </a:r>
          </a:p>
          <a:p>
            <a:pPr>
              <a:spcBef>
                <a:spcPts val="1800"/>
              </a:spcBef>
            </a:pPr>
            <a:r>
              <a:rPr lang="en-GB" sz="2400" dirty="0"/>
              <a:t>European Weather Cloud</a:t>
            </a:r>
          </a:p>
          <a:p>
            <a:pPr>
              <a:spcBef>
                <a:spcPts val="1800"/>
              </a:spcBef>
            </a:pPr>
            <a:r>
              <a:rPr lang="en-GB" sz="2400" dirty="0"/>
              <a:t>DestinE Data Lake</a:t>
            </a:r>
            <a:endParaRPr lang="en-IE" sz="2400" dirty="0"/>
          </a:p>
        </p:txBody>
      </p:sp>
      <p:pic>
        <p:nvPicPr>
          <p:cNvPr id="4" name="Picture 3">
            <a:extLst>
              <a:ext uri="{FF2B5EF4-FFF2-40B4-BE49-F238E27FC236}">
                <a16:creationId xmlns:a16="http://schemas.microsoft.com/office/drawing/2014/main" id="{49ECA242-D308-6192-94C4-607D8FB7B82E}"/>
              </a:ext>
            </a:extLst>
          </p:cNvPr>
          <p:cNvPicPr>
            <a:picLocks noChangeAspect="1"/>
          </p:cNvPicPr>
          <p:nvPr/>
        </p:nvPicPr>
        <p:blipFill>
          <a:blip r:embed="rId5"/>
          <a:stretch>
            <a:fillRect/>
          </a:stretch>
        </p:blipFill>
        <p:spPr>
          <a:xfrm>
            <a:off x="5225100" y="3203936"/>
            <a:ext cx="6966900" cy="1531345"/>
          </a:xfrm>
          <a:prstGeom prst="rect">
            <a:avLst/>
          </a:prstGeom>
        </p:spPr>
      </p:pic>
      <p:pic>
        <p:nvPicPr>
          <p:cNvPr id="5" name="Picture 4">
            <a:extLst>
              <a:ext uri="{FF2B5EF4-FFF2-40B4-BE49-F238E27FC236}">
                <a16:creationId xmlns:a16="http://schemas.microsoft.com/office/drawing/2014/main" id="{90492E94-39A8-A0FB-9AEE-B009357A9A37}"/>
              </a:ext>
            </a:extLst>
          </p:cNvPr>
          <p:cNvPicPr>
            <a:picLocks noChangeAspect="1"/>
          </p:cNvPicPr>
          <p:nvPr/>
        </p:nvPicPr>
        <p:blipFill>
          <a:blip r:embed="rId6"/>
          <a:stretch>
            <a:fillRect/>
          </a:stretch>
        </p:blipFill>
        <p:spPr>
          <a:xfrm>
            <a:off x="5534119" y="5038482"/>
            <a:ext cx="6657881" cy="1398327"/>
          </a:xfrm>
          <a:prstGeom prst="rect">
            <a:avLst/>
          </a:prstGeom>
        </p:spPr>
      </p:pic>
      <p:pic>
        <p:nvPicPr>
          <p:cNvPr id="6" name="Picture 2">
            <a:extLst>
              <a:ext uri="{FF2B5EF4-FFF2-40B4-BE49-F238E27FC236}">
                <a16:creationId xmlns:a16="http://schemas.microsoft.com/office/drawing/2014/main" id="{02F09361-CCE1-3704-4D9A-595F544943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952331" y="747802"/>
            <a:ext cx="3821455" cy="2149568"/>
          </a:xfrm>
          <a:prstGeom prst="rect">
            <a:avLst/>
          </a:prstGeom>
          <a:noFill/>
          <a:extLst>
            <a:ext uri="{909E8E84-426E-40DD-AFC4-6F175D3DCCD1}">
              <a14:hiddenFill xmlns:a14="http://schemas.microsoft.com/office/drawing/2010/main">
                <a:solidFill>
                  <a:srgbClr val="FFFFFF"/>
                </a:solidFill>
              </a14:hiddenFill>
            </a:ext>
          </a:extLst>
        </p:spPr>
      </p:pic>
      <p:pic>
        <p:nvPicPr>
          <p:cNvPr id="7" name="eumestat_infographic_03_main_16x9 (1080p) (2)">
            <a:hlinkClick r:id="" action="ppaction://media"/>
            <a:extLst>
              <a:ext uri="{FF2B5EF4-FFF2-40B4-BE49-F238E27FC236}">
                <a16:creationId xmlns:a16="http://schemas.microsoft.com/office/drawing/2014/main" id="{83CB36DC-C8D7-D510-6C85-0B3589245AD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7058" y="3647977"/>
            <a:ext cx="4944140" cy="2781010"/>
          </a:xfrm>
          <a:prstGeom prst="rect">
            <a:avLst/>
          </a:prstGeom>
        </p:spPr>
      </p:pic>
    </p:spTree>
    <p:extLst>
      <p:ext uri="{BB962C8B-B14F-4D97-AF65-F5344CB8AC3E}">
        <p14:creationId xmlns:p14="http://schemas.microsoft.com/office/powerpoint/2010/main" val="652243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9D089-3200-96A1-80D1-D7E37E9A3B74}"/>
              </a:ext>
            </a:extLst>
          </p:cNvPr>
          <p:cNvSpPr>
            <a:spLocks noGrp="1"/>
          </p:cNvSpPr>
          <p:nvPr>
            <p:ph type="title"/>
          </p:nvPr>
        </p:nvSpPr>
        <p:spPr/>
        <p:txBody>
          <a:bodyPr/>
          <a:lstStyle/>
          <a:p>
            <a:r>
              <a:rPr lang="en-GB" dirty="0"/>
              <a:t>And we cannot conclude without mentioning AI … </a:t>
            </a:r>
            <a:endParaRPr lang="en-IE" dirty="0"/>
          </a:p>
        </p:txBody>
      </p:sp>
      <p:sp>
        <p:nvSpPr>
          <p:cNvPr id="3" name="Text Placeholder 2">
            <a:extLst>
              <a:ext uri="{FF2B5EF4-FFF2-40B4-BE49-F238E27FC236}">
                <a16:creationId xmlns:a16="http://schemas.microsoft.com/office/drawing/2014/main" id="{E87546C2-DEA6-ECD8-D7EE-4C4DBC4E491E}"/>
              </a:ext>
            </a:extLst>
          </p:cNvPr>
          <p:cNvSpPr>
            <a:spLocks noGrp="1"/>
          </p:cNvSpPr>
          <p:nvPr>
            <p:ph type="body" sz="quarter" idx="10"/>
          </p:nvPr>
        </p:nvSpPr>
        <p:spPr>
          <a:xfrm>
            <a:off x="237188" y="894881"/>
            <a:ext cx="4351437" cy="5262675"/>
          </a:xfrm>
        </p:spPr>
        <p:txBody>
          <a:bodyPr>
            <a:normAutofit/>
          </a:bodyPr>
          <a:lstStyle/>
          <a:p>
            <a:endParaRPr lang="en-GB" sz="2400" dirty="0"/>
          </a:p>
          <a:p>
            <a:r>
              <a:rPr lang="en-GB" sz="2400" dirty="0"/>
              <a:t>EUMETSAT AI/ML roadmap under implementation</a:t>
            </a:r>
          </a:p>
          <a:p>
            <a:endParaRPr lang="en-GB" sz="2400" dirty="0"/>
          </a:p>
          <a:p>
            <a:r>
              <a:rPr lang="en-GB" sz="2400" dirty="0"/>
              <a:t>Assessment of implication of AI on our main users starting with ECMWF</a:t>
            </a:r>
          </a:p>
          <a:p>
            <a:endParaRPr lang="en-GB" sz="2400" dirty="0"/>
          </a:p>
          <a:p>
            <a:r>
              <a:rPr lang="en-GB" sz="2400" dirty="0"/>
              <a:t>Contribution to EUMETNET E-AI programme – focus on data curation and data readiness for AI/ML applications</a:t>
            </a:r>
          </a:p>
          <a:p>
            <a:endParaRPr lang="en-GB" sz="2400" dirty="0"/>
          </a:p>
          <a:p>
            <a:endParaRPr lang="en-IE" sz="2400" dirty="0"/>
          </a:p>
        </p:txBody>
      </p:sp>
      <p:grpSp>
        <p:nvGrpSpPr>
          <p:cNvPr id="4" name="Group 3">
            <a:extLst>
              <a:ext uri="{FF2B5EF4-FFF2-40B4-BE49-F238E27FC236}">
                <a16:creationId xmlns:a16="http://schemas.microsoft.com/office/drawing/2014/main" id="{36EF7429-24BE-6655-0EAC-D91338C5109F}"/>
              </a:ext>
            </a:extLst>
          </p:cNvPr>
          <p:cNvGrpSpPr/>
          <p:nvPr/>
        </p:nvGrpSpPr>
        <p:grpSpPr>
          <a:xfrm>
            <a:off x="5401340" y="1616149"/>
            <a:ext cx="6619486" cy="3299205"/>
            <a:chOff x="2762315" y="1173110"/>
            <a:chExt cx="5924826" cy="2764049"/>
          </a:xfrm>
        </p:grpSpPr>
        <p:sp>
          <p:nvSpPr>
            <p:cNvPr id="5" name="Freeform 5">
              <a:extLst>
                <a:ext uri="{FF2B5EF4-FFF2-40B4-BE49-F238E27FC236}">
                  <a16:creationId xmlns:a16="http://schemas.microsoft.com/office/drawing/2014/main" id="{39186244-3B21-A778-B9FD-010C01324EFC}"/>
                </a:ext>
              </a:extLst>
            </p:cNvPr>
            <p:cNvSpPr/>
            <p:nvPr/>
          </p:nvSpPr>
          <p:spPr>
            <a:xfrm>
              <a:off x="6929697" y="2020049"/>
              <a:ext cx="1691072" cy="846938"/>
            </a:xfrm>
            <a:custGeom>
              <a:avLst/>
              <a:gdLst/>
              <a:ahLst/>
              <a:cxnLst>
                <a:cxn ang="0">
                  <a:pos x="wd2" y="hd2"/>
                </a:cxn>
                <a:cxn ang="5400000">
                  <a:pos x="wd2" y="hd2"/>
                </a:cxn>
                <a:cxn ang="10800000">
                  <a:pos x="wd2" y="hd2"/>
                </a:cxn>
                <a:cxn ang="16200000">
                  <a:pos x="wd2" y="hd2"/>
                </a:cxn>
              </a:cxnLst>
              <a:rect l="0" t="0" r="r" b="b"/>
              <a:pathLst>
                <a:path w="21600" h="21600" extrusionOk="0">
                  <a:moveTo>
                    <a:pt x="10805" y="13871"/>
                  </a:moveTo>
                  <a:cubicBezTo>
                    <a:pt x="6967" y="13871"/>
                    <a:pt x="3857" y="7654"/>
                    <a:pt x="3857" y="0"/>
                  </a:cubicBezTo>
                  <a:cubicBezTo>
                    <a:pt x="0" y="0"/>
                    <a:pt x="0" y="0"/>
                    <a:pt x="0" y="0"/>
                  </a:cubicBezTo>
                  <a:cubicBezTo>
                    <a:pt x="0" y="11929"/>
                    <a:pt x="4837" y="21600"/>
                    <a:pt x="10805" y="21600"/>
                  </a:cubicBezTo>
                  <a:cubicBezTo>
                    <a:pt x="16763" y="21600"/>
                    <a:pt x="21600" y="11929"/>
                    <a:pt x="21600" y="0"/>
                  </a:cubicBezTo>
                  <a:cubicBezTo>
                    <a:pt x="17743" y="0"/>
                    <a:pt x="17743" y="0"/>
                    <a:pt x="17743" y="0"/>
                  </a:cubicBezTo>
                  <a:cubicBezTo>
                    <a:pt x="17743" y="7654"/>
                    <a:pt x="14633" y="13871"/>
                    <a:pt x="10805" y="13871"/>
                  </a:cubicBezTo>
                  <a:close/>
                </a:path>
              </a:pathLst>
            </a:custGeom>
            <a:solidFill>
              <a:srgbClr val="D6DCE5"/>
            </a:solidFill>
            <a:ln w="12700">
              <a:miter lim="400000"/>
            </a:ln>
          </p:spPr>
          <p:txBody>
            <a:bodyPr lIns="24110" rIns="24110"/>
            <a:lstStyle/>
            <a:p>
              <a:pPr defTabSz="482186" fontAlgn="base">
                <a:spcBef>
                  <a:spcPct val="0"/>
                </a:spcBef>
                <a:spcAft>
                  <a:spcPct val="0"/>
                </a:spcAft>
                <a:buClrTx/>
                <a:defRPr sz="1800" b="0">
                  <a:solidFill>
                    <a:srgbClr val="656D78"/>
                  </a:solidFill>
                  <a:latin typeface="+mn-lt"/>
                  <a:ea typeface="+mn-ea"/>
                  <a:cs typeface="+mn-cs"/>
                  <a:sym typeface="Helvetica Neue Medium"/>
                </a:defRPr>
              </a:pPr>
              <a:endParaRPr sz="949" kern="1200">
                <a:solidFill>
                  <a:srgbClr val="656D78"/>
                </a:solidFill>
                <a:latin typeface="Tahoma"/>
                <a:ea typeface="+mn-ea"/>
                <a:cs typeface="+mn-cs"/>
                <a:sym typeface="Helvetica Neue Medium"/>
              </a:endParaRPr>
            </a:p>
          </p:txBody>
        </p:sp>
        <p:sp>
          <p:nvSpPr>
            <p:cNvPr id="6" name="Freeform 6">
              <a:extLst>
                <a:ext uri="{FF2B5EF4-FFF2-40B4-BE49-F238E27FC236}">
                  <a16:creationId xmlns:a16="http://schemas.microsoft.com/office/drawing/2014/main" id="{2EAB3342-E570-1D0C-C2EF-54333976FFCD}"/>
                </a:ext>
              </a:extLst>
            </p:cNvPr>
            <p:cNvSpPr/>
            <p:nvPr/>
          </p:nvSpPr>
          <p:spPr>
            <a:xfrm>
              <a:off x="5540570" y="1173110"/>
              <a:ext cx="1691072" cy="846939"/>
            </a:xfrm>
            <a:custGeom>
              <a:avLst/>
              <a:gdLst/>
              <a:ahLst/>
              <a:cxnLst>
                <a:cxn ang="0">
                  <a:pos x="wd2" y="hd2"/>
                </a:cxn>
                <a:cxn ang="5400000">
                  <a:pos x="wd2" y="hd2"/>
                </a:cxn>
                <a:cxn ang="10800000">
                  <a:pos x="wd2" y="hd2"/>
                </a:cxn>
                <a:cxn ang="16200000">
                  <a:pos x="wd2" y="hd2"/>
                </a:cxn>
              </a:cxnLst>
              <a:rect l="0" t="0" r="r" b="b"/>
              <a:pathLst>
                <a:path w="21600" h="21600" extrusionOk="0">
                  <a:moveTo>
                    <a:pt x="10805" y="7729"/>
                  </a:moveTo>
                  <a:cubicBezTo>
                    <a:pt x="6967" y="7729"/>
                    <a:pt x="3866" y="13927"/>
                    <a:pt x="3866" y="21600"/>
                  </a:cubicBezTo>
                  <a:cubicBezTo>
                    <a:pt x="0" y="21600"/>
                    <a:pt x="0" y="21600"/>
                    <a:pt x="0" y="21600"/>
                  </a:cubicBezTo>
                  <a:cubicBezTo>
                    <a:pt x="0" y="9671"/>
                    <a:pt x="4837" y="0"/>
                    <a:pt x="10805" y="0"/>
                  </a:cubicBezTo>
                  <a:cubicBezTo>
                    <a:pt x="16772" y="0"/>
                    <a:pt x="21600" y="9671"/>
                    <a:pt x="21600" y="21600"/>
                  </a:cubicBezTo>
                  <a:cubicBezTo>
                    <a:pt x="17743" y="21600"/>
                    <a:pt x="17743" y="21600"/>
                    <a:pt x="17743" y="21600"/>
                  </a:cubicBezTo>
                  <a:cubicBezTo>
                    <a:pt x="17743" y="13927"/>
                    <a:pt x="14633" y="7729"/>
                    <a:pt x="10805" y="7729"/>
                  </a:cubicBezTo>
                  <a:close/>
                </a:path>
              </a:pathLst>
            </a:custGeom>
            <a:solidFill>
              <a:srgbClr val="D6DCE5"/>
            </a:solidFill>
            <a:ln w="12700">
              <a:miter lim="400000"/>
            </a:ln>
          </p:spPr>
          <p:txBody>
            <a:bodyPr lIns="24110" rIns="24110"/>
            <a:lstStyle/>
            <a:p>
              <a:pPr defTabSz="482186" fontAlgn="base">
                <a:spcBef>
                  <a:spcPct val="0"/>
                </a:spcBef>
                <a:spcAft>
                  <a:spcPct val="0"/>
                </a:spcAft>
                <a:buClrTx/>
                <a:defRPr sz="1800" b="0">
                  <a:solidFill>
                    <a:srgbClr val="656D78"/>
                  </a:solidFill>
                  <a:latin typeface="+mn-lt"/>
                  <a:ea typeface="+mn-ea"/>
                  <a:cs typeface="+mn-cs"/>
                  <a:sym typeface="Helvetica Neue Medium"/>
                </a:defRPr>
              </a:pPr>
              <a:endParaRPr sz="949" kern="1200">
                <a:solidFill>
                  <a:srgbClr val="656D78"/>
                </a:solidFill>
                <a:latin typeface="Tahoma"/>
                <a:ea typeface="+mn-ea"/>
                <a:cs typeface="+mn-cs"/>
                <a:sym typeface="Helvetica Neue Medium"/>
              </a:endParaRPr>
            </a:p>
          </p:txBody>
        </p:sp>
        <p:sp>
          <p:nvSpPr>
            <p:cNvPr id="7" name="Freeform 8">
              <a:extLst>
                <a:ext uri="{FF2B5EF4-FFF2-40B4-BE49-F238E27FC236}">
                  <a16:creationId xmlns:a16="http://schemas.microsoft.com/office/drawing/2014/main" id="{2FCD44DF-0665-311B-9B5D-F39ED9C68DAC}"/>
                </a:ext>
              </a:extLst>
            </p:cNvPr>
            <p:cNvSpPr/>
            <p:nvPr/>
          </p:nvSpPr>
          <p:spPr>
            <a:xfrm>
              <a:off x="2762316" y="1173110"/>
              <a:ext cx="1692007" cy="846939"/>
            </a:xfrm>
            <a:custGeom>
              <a:avLst/>
              <a:gdLst/>
              <a:ahLst/>
              <a:cxnLst>
                <a:cxn ang="0">
                  <a:pos x="wd2" y="hd2"/>
                </a:cxn>
                <a:cxn ang="5400000">
                  <a:pos x="wd2" y="hd2"/>
                </a:cxn>
                <a:cxn ang="10800000">
                  <a:pos x="wd2" y="hd2"/>
                </a:cxn>
                <a:cxn ang="16200000">
                  <a:pos x="wd2" y="hd2"/>
                </a:cxn>
              </a:cxnLst>
              <a:rect l="0" t="0" r="r" b="b"/>
              <a:pathLst>
                <a:path w="21600" h="21600" extrusionOk="0">
                  <a:moveTo>
                    <a:pt x="10795" y="7729"/>
                  </a:moveTo>
                  <a:cubicBezTo>
                    <a:pt x="6967" y="7729"/>
                    <a:pt x="3857" y="13927"/>
                    <a:pt x="3857" y="21600"/>
                  </a:cubicBezTo>
                  <a:cubicBezTo>
                    <a:pt x="0" y="21600"/>
                    <a:pt x="0" y="21600"/>
                    <a:pt x="0" y="21600"/>
                  </a:cubicBezTo>
                  <a:cubicBezTo>
                    <a:pt x="0" y="9671"/>
                    <a:pt x="4837" y="0"/>
                    <a:pt x="10795" y="0"/>
                  </a:cubicBezTo>
                  <a:cubicBezTo>
                    <a:pt x="16763" y="0"/>
                    <a:pt x="21600" y="9671"/>
                    <a:pt x="21600" y="21600"/>
                  </a:cubicBezTo>
                  <a:cubicBezTo>
                    <a:pt x="17734" y="21600"/>
                    <a:pt x="17734" y="21600"/>
                    <a:pt x="17734" y="21600"/>
                  </a:cubicBezTo>
                  <a:cubicBezTo>
                    <a:pt x="17734" y="13927"/>
                    <a:pt x="14633" y="7729"/>
                    <a:pt x="10795" y="7729"/>
                  </a:cubicBezTo>
                  <a:close/>
                </a:path>
              </a:pathLst>
            </a:custGeom>
            <a:solidFill>
              <a:srgbClr val="D6DCE5"/>
            </a:solidFill>
            <a:ln w="12700">
              <a:miter lim="400000"/>
            </a:ln>
          </p:spPr>
          <p:txBody>
            <a:bodyPr lIns="24110" rIns="24110"/>
            <a:lstStyle/>
            <a:p>
              <a:pPr defTabSz="482186" fontAlgn="base">
                <a:spcBef>
                  <a:spcPct val="0"/>
                </a:spcBef>
                <a:spcAft>
                  <a:spcPct val="0"/>
                </a:spcAft>
                <a:buClrTx/>
                <a:defRPr sz="1800" b="0">
                  <a:solidFill>
                    <a:srgbClr val="656D78"/>
                  </a:solidFill>
                  <a:latin typeface="+mn-lt"/>
                  <a:ea typeface="+mn-ea"/>
                  <a:cs typeface="+mn-cs"/>
                  <a:sym typeface="Helvetica Neue Medium"/>
                </a:defRPr>
              </a:pPr>
              <a:endParaRPr sz="949" kern="1200">
                <a:solidFill>
                  <a:srgbClr val="656D78"/>
                </a:solidFill>
                <a:latin typeface="Tahoma"/>
                <a:ea typeface="+mn-ea"/>
                <a:cs typeface="+mn-cs"/>
                <a:sym typeface="Helvetica Neue Medium"/>
              </a:endParaRPr>
            </a:p>
          </p:txBody>
        </p:sp>
        <p:sp>
          <p:nvSpPr>
            <p:cNvPr id="8" name="Freeform 9">
              <a:extLst>
                <a:ext uri="{FF2B5EF4-FFF2-40B4-BE49-F238E27FC236}">
                  <a16:creationId xmlns:a16="http://schemas.microsoft.com/office/drawing/2014/main" id="{F187EC28-0BFE-9F9F-DB8A-A3A4CD60716A}"/>
                </a:ext>
              </a:extLst>
            </p:cNvPr>
            <p:cNvSpPr/>
            <p:nvPr/>
          </p:nvSpPr>
          <p:spPr>
            <a:xfrm>
              <a:off x="6929697" y="1173110"/>
              <a:ext cx="1757444" cy="1064750"/>
            </a:xfrm>
            <a:custGeom>
              <a:avLst/>
              <a:gdLst/>
              <a:ahLst/>
              <a:cxnLst>
                <a:cxn ang="0">
                  <a:pos x="wd2" y="hd2"/>
                </a:cxn>
                <a:cxn ang="5400000">
                  <a:pos x="wd2" y="hd2"/>
                </a:cxn>
                <a:cxn ang="10800000">
                  <a:pos x="wd2" y="hd2"/>
                </a:cxn>
                <a:cxn ang="16200000">
                  <a:pos x="wd2" y="hd2"/>
                </a:cxn>
              </a:cxnLst>
              <a:rect l="0" t="0" r="r" b="b"/>
              <a:pathLst>
                <a:path w="21600" h="21600" extrusionOk="0">
                  <a:moveTo>
                    <a:pt x="18930" y="21600"/>
                  </a:moveTo>
                  <a:cubicBezTo>
                    <a:pt x="16252" y="17188"/>
                    <a:pt x="16252" y="17188"/>
                    <a:pt x="16252" y="17188"/>
                  </a:cubicBezTo>
                  <a:cubicBezTo>
                    <a:pt x="17079" y="17188"/>
                    <a:pt x="17079" y="17188"/>
                    <a:pt x="17079" y="17188"/>
                  </a:cubicBezTo>
                  <a:cubicBezTo>
                    <a:pt x="17079" y="11082"/>
                    <a:pt x="14085" y="6150"/>
                    <a:pt x="10400" y="6150"/>
                  </a:cubicBezTo>
                  <a:cubicBezTo>
                    <a:pt x="6706" y="6150"/>
                    <a:pt x="3712" y="11082"/>
                    <a:pt x="3712" y="17188"/>
                  </a:cubicBezTo>
                  <a:cubicBezTo>
                    <a:pt x="0" y="17188"/>
                    <a:pt x="0" y="17188"/>
                    <a:pt x="0" y="17188"/>
                  </a:cubicBezTo>
                  <a:cubicBezTo>
                    <a:pt x="0" y="7695"/>
                    <a:pt x="4656" y="0"/>
                    <a:pt x="10400" y="0"/>
                  </a:cubicBezTo>
                  <a:cubicBezTo>
                    <a:pt x="16135" y="0"/>
                    <a:pt x="20791" y="7695"/>
                    <a:pt x="20791" y="17188"/>
                  </a:cubicBezTo>
                  <a:cubicBezTo>
                    <a:pt x="21600" y="17188"/>
                    <a:pt x="21600" y="17188"/>
                    <a:pt x="21600" y="17188"/>
                  </a:cubicBezTo>
                  <a:lnTo>
                    <a:pt x="18930" y="21600"/>
                  </a:lnTo>
                  <a:close/>
                </a:path>
              </a:pathLst>
            </a:custGeom>
            <a:solidFill>
              <a:srgbClr val="002060"/>
            </a:solidFill>
            <a:ln w="12700">
              <a:miter lim="400000"/>
            </a:ln>
            <a:effectLst>
              <a:outerShdw blurRad="63500" dist="19050" dir="5400000" rotWithShape="0">
                <a:srgbClr val="000000">
                  <a:alpha val="63000"/>
                </a:srgbClr>
              </a:outerShdw>
            </a:effectLst>
          </p:spPr>
          <p:txBody>
            <a:bodyPr lIns="24110" rIns="24110"/>
            <a:lstStyle/>
            <a:p>
              <a:pPr defTabSz="482186" fontAlgn="base">
                <a:spcBef>
                  <a:spcPct val="0"/>
                </a:spcBef>
                <a:spcAft>
                  <a:spcPct val="0"/>
                </a:spcAft>
                <a:buClrTx/>
                <a:defRPr sz="1800" b="0">
                  <a:solidFill>
                    <a:srgbClr val="FFFFFF"/>
                  </a:solidFill>
                  <a:latin typeface="+mn-lt"/>
                  <a:ea typeface="+mn-ea"/>
                  <a:cs typeface="+mn-cs"/>
                  <a:sym typeface="Helvetica Neue Medium"/>
                </a:defRPr>
              </a:pPr>
              <a:endParaRPr sz="949" kern="1200">
                <a:solidFill>
                  <a:srgbClr val="FFFFFF"/>
                </a:solidFill>
                <a:latin typeface="Tahoma"/>
                <a:ea typeface="+mn-ea"/>
                <a:cs typeface="+mn-cs"/>
                <a:sym typeface="Helvetica Neue Medium"/>
              </a:endParaRPr>
            </a:p>
          </p:txBody>
        </p:sp>
        <p:sp>
          <p:nvSpPr>
            <p:cNvPr id="9" name="Freeform 10">
              <a:extLst>
                <a:ext uri="{FF2B5EF4-FFF2-40B4-BE49-F238E27FC236}">
                  <a16:creationId xmlns:a16="http://schemas.microsoft.com/office/drawing/2014/main" id="{CFD98776-D36E-3AD3-88F0-E5A8D90270DC}"/>
                </a:ext>
              </a:extLst>
            </p:cNvPr>
            <p:cNvSpPr/>
            <p:nvPr/>
          </p:nvSpPr>
          <p:spPr>
            <a:xfrm>
              <a:off x="5540570" y="1802237"/>
              <a:ext cx="1757443" cy="1064750"/>
            </a:xfrm>
            <a:custGeom>
              <a:avLst/>
              <a:gdLst/>
              <a:ahLst/>
              <a:cxnLst>
                <a:cxn ang="0">
                  <a:pos x="wd2" y="hd2"/>
                </a:cxn>
                <a:cxn ang="5400000">
                  <a:pos x="wd2" y="hd2"/>
                </a:cxn>
                <a:cxn ang="10800000">
                  <a:pos x="wd2" y="hd2"/>
                </a:cxn>
                <a:cxn ang="16200000">
                  <a:pos x="wd2" y="hd2"/>
                </a:cxn>
              </a:cxnLst>
              <a:rect l="0" t="0" r="r" b="b"/>
              <a:pathLst>
                <a:path w="21600" h="21600" extrusionOk="0">
                  <a:moveTo>
                    <a:pt x="18922" y="0"/>
                  </a:moveTo>
                  <a:cubicBezTo>
                    <a:pt x="16245" y="4424"/>
                    <a:pt x="16245" y="4424"/>
                    <a:pt x="16245" y="4424"/>
                  </a:cubicBezTo>
                  <a:cubicBezTo>
                    <a:pt x="17072" y="4424"/>
                    <a:pt x="17072" y="4424"/>
                    <a:pt x="17072" y="4424"/>
                  </a:cubicBezTo>
                  <a:cubicBezTo>
                    <a:pt x="17072" y="10511"/>
                    <a:pt x="14080" y="15454"/>
                    <a:pt x="10396" y="15454"/>
                  </a:cubicBezTo>
                  <a:cubicBezTo>
                    <a:pt x="6703" y="15454"/>
                    <a:pt x="3720" y="10511"/>
                    <a:pt x="3720" y="4424"/>
                  </a:cubicBezTo>
                  <a:cubicBezTo>
                    <a:pt x="0" y="4424"/>
                    <a:pt x="0" y="4424"/>
                    <a:pt x="0" y="4424"/>
                  </a:cubicBezTo>
                  <a:cubicBezTo>
                    <a:pt x="0" y="13910"/>
                    <a:pt x="4654" y="21600"/>
                    <a:pt x="10396" y="21600"/>
                  </a:cubicBezTo>
                  <a:cubicBezTo>
                    <a:pt x="16137" y="21600"/>
                    <a:pt x="20782" y="13910"/>
                    <a:pt x="20782" y="4424"/>
                  </a:cubicBezTo>
                  <a:cubicBezTo>
                    <a:pt x="21600" y="4424"/>
                    <a:pt x="21600" y="4424"/>
                    <a:pt x="21600" y="4424"/>
                  </a:cubicBezTo>
                  <a:lnTo>
                    <a:pt x="18922" y="0"/>
                  </a:lnTo>
                  <a:close/>
                </a:path>
              </a:pathLst>
            </a:custGeom>
            <a:solidFill>
              <a:srgbClr val="00B0F0"/>
            </a:solidFill>
            <a:ln w="12700">
              <a:miter lim="400000"/>
            </a:ln>
            <a:effectLst>
              <a:outerShdw blurRad="63500" dist="19050" dir="5400000" rotWithShape="0">
                <a:srgbClr val="000000">
                  <a:alpha val="63000"/>
                </a:srgbClr>
              </a:outerShdw>
            </a:effectLst>
          </p:spPr>
          <p:txBody>
            <a:bodyPr lIns="24110" rIns="24110"/>
            <a:lstStyle/>
            <a:p>
              <a:pPr defTabSz="482186" fontAlgn="base">
                <a:spcBef>
                  <a:spcPct val="0"/>
                </a:spcBef>
                <a:spcAft>
                  <a:spcPct val="0"/>
                </a:spcAft>
                <a:buClrTx/>
                <a:defRPr sz="1800" b="0">
                  <a:solidFill>
                    <a:srgbClr val="FFFFFF"/>
                  </a:solidFill>
                  <a:latin typeface="+mn-lt"/>
                  <a:ea typeface="+mn-ea"/>
                  <a:cs typeface="+mn-cs"/>
                  <a:sym typeface="Helvetica Neue Medium"/>
                </a:defRPr>
              </a:pPr>
              <a:endParaRPr sz="949" kern="1200">
                <a:solidFill>
                  <a:srgbClr val="FFFFFF"/>
                </a:solidFill>
                <a:latin typeface="Tahoma"/>
                <a:ea typeface="+mn-ea"/>
                <a:cs typeface="+mn-cs"/>
                <a:sym typeface="Helvetica Neue Medium"/>
              </a:endParaRPr>
            </a:p>
          </p:txBody>
        </p:sp>
        <p:sp>
          <p:nvSpPr>
            <p:cNvPr id="10" name="Freeform 11">
              <a:extLst>
                <a:ext uri="{FF2B5EF4-FFF2-40B4-BE49-F238E27FC236}">
                  <a16:creationId xmlns:a16="http://schemas.microsoft.com/office/drawing/2014/main" id="{25019846-AE60-312D-307C-29A01DE64DDD}"/>
                </a:ext>
              </a:extLst>
            </p:cNvPr>
            <p:cNvSpPr/>
            <p:nvPr/>
          </p:nvSpPr>
          <p:spPr>
            <a:xfrm>
              <a:off x="4151443" y="1173110"/>
              <a:ext cx="1757443" cy="1064750"/>
            </a:xfrm>
            <a:custGeom>
              <a:avLst/>
              <a:gdLst/>
              <a:ahLst/>
              <a:cxnLst>
                <a:cxn ang="0">
                  <a:pos x="wd2" y="hd2"/>
                </a:cxn>
                <a:cxn ang="5400000">
                  <a:pos x="wd2" y="hd2"/>
                </a:cxn>
                <a:cxn ang="10800000">
                  <a:pos x="wd2" y="hd2"/>
                </a:cxn>
                <a:cxn ang="16200000">
                  <a:pos x="wd2" y="hd2"/>
                </a:cxn>
              </a:cxnLst>
              <a:rect l="0" t="0" r="r" b="b"/>
              <a:pathLst>
                <a:path w="21600" h="21600" extrusionOk="0">
                  <a:moveTo>
                    <a:pt x="18922" y="21600"/>
                  </a:moveTo>
                  <a:cubicBezTo>
                    <a:pt x="16254" y="17188"/>
                    <a:pt x="16254" y="17188"/>
                    <a:pt x="16254" y="17188"/>
                  </a:cubicBezTo>
                  <a:cubicBezTo>
                    <a:pt x="17072" y="17188"/>
                    <a:pt x="17072" y="17188"/>
                    <a:pt x="17072" y="17188"/>
                  </a:cubicBezTo>
                  <a:cubicBezTo>
                    <a:pt x="17072" y="11082"/>
                    <a:pt x="14080" y="6150"/>
                    <a:pt x="10396" y="6150"/>
                  </a:cubicBezTo>
                  <a:cubicBezTo>
                    <a:pt x="6712" y="6150"/>
                    <a:pt x="3720" y="11082"/>
                    <a:pt x="3720" y="17188"/>
                  </a:cubicBezTo>
                  <a:cubicBezTo>
                    <a:pt x="0" y="17188"/>
                    <a:pt x="0" y="17188"/>
                    <a:pt x="0" y="17188"/>
                  </a:cubicBezTo>
                  <a:cubicBezTo>
                    <a:pt x="0" y="7695"/>
                    <a:pt x="4654" y="0"/>
                    <a:pt x="10396" y="0"/>
                  </a:cubicBezTo>
                  <a:cubicBezTo>
                    <a:pt x="16137" y="0"/>
                    <a:pt x="20791" y="7695"/>
                    <a:pt x="20791" y="17188"/>
                  </a:cubicBezTo>
                  <a:cubicBezTo>
                    <a:pt x="21600" y="17188"/>
                    <a:pt x="21600" y="17188"/>
                    <a:pt x="21600" y="17188"/>
                  </a:cubicBezTo>
                  <a:lnTo>
                    <a:pt x="18922" y="21600"/>
                  </a:lnTo>
                  <a:close/>
                </a:path>
              </a:pathLst>
            </a:custGeom>
            <a:solidFill>
              <a:srgbClr val="0070C0"/>
            </a:solidFill>
            <a:ln w="12700">
              <a:miter lim="400000"/>
            </a:ln>
            <a:effectLst>
              <a:outerShdw blurRad="63500" dist="19050" dir="5400000" rotWithShape="0">
                <a:srgbClr val="000000">
                  <a:alpha val="63000"/>
                </a:srgbClr>
              </a:outerShdw>
            </a:effectLst>
          </p:spPr>
          <p:txBody>
            <a:bodyPr lIns="24110" rIns="24110"/>
            <a:lstStyle/>
            <a:p>
              <a:pPr defTabSz="482186" fontAlgn="base">
                <a:spcBef>
                  <a:spcPct val="0"/>
                </a:spcBef>
                <a:spcAft>
                  <a:spcPct val="0"/>
                </a:spcAft>
                <a:buClrTx/>
                <a:defRPr sz="1800" b="0">
                  <a:solidFill>
                    <a:srgbClr val="FFFFFF"/>
                  </a:solidFill>
                  <a:latin typeface="+mn-lt"/>
                  <a:ea typeface="+mn-ea"/>
                  <a:cs typeface="+mn-cs"/>
                  <a:sym typeface="Helvetica Neue Medium"/>
                </a:defRPr>
              </a:pPr>
              <a:endParaRPr sz="949" kern="1200">
                <a:solidFill>
                  <a:srgbClr val="FFFFFF"/>
                </a:solidFill>
                <a:latin typeface="Tahoma"/>
                <a:ea typeface="+mn-ea"/>
                <a:cs typeface="+mn-cs"/>
                <a:sym typeface="Helvetica Neue Medium"/>
              </a:endParaRPr>
            </a:p>
          </p:txBody>
        </p:sp>
        <p:sp>
          <p:nvSpPr>
            <p:cNvPr id="11" name="Freeform 12">
              <a:extLst>
                <a:ext uri="{FF2B5EF4-FFF2-40B4-BE49-F238E27FC236}">
                  <a16:creationId xmlns:a16="http://schemas.microsoft.com/office/drawing/2014/main" id="{4A02D6EC-A552-038B-F268-0F101B8A983A}"/>
                </a:ext>
              </a:extLst>
            </p:cNvPr>
            <p:cNvSpPr/>
            <p:nvPr/>
          </p:nvSpPr>
          <p:spPr>
            <a:xfrm>
              <a:off x="2762315" y="1802237"/>
              <a:ext cx="1757444" cy="1064750"/>
            </a:xfrm>
            <a:custGeom>
              <a:avLst/>
              <a:gdLst/>
              <a:ahLst/>
              <a:cxnLst>
                <a:cxn ang="0">
                  <a:pos x="wd2" y="hd2"/>
                </a:cxn>
                <a:cxn ang="5400000">
                  <a:pos x="wd2" y="hd2"/>
                </a:cxn>
                <a:cxn ang="10800000">
                  <a:pos x="wd2" y="hd2"/>
                </a:cxn>
                <a:cxn ang="16200000">
                  <a:pos x="wd2" y="hd2"/>
                </a:cxn>
              </a:cxnLst>
              <a:rect l="0" t="0" r="r" b="b"/>
              <a:pathLst>
                <a:path w="21600" h="21600" extrusionOk="0">
                  <a:moveTo>
                    <a:pt x="18930" y="0"/>
                  </a:moveTo>
                  <a:cubicBezTo>
                    <a:pt x="16252" y="4424"/>
                    <a:pt x="16252" y="4424"/>
                    <a:pt x="16252" y="4424"/>
                  </a:cubicBezTo>
                  <a:cubicBezTo>
                    <a:pt x="17070" y="4424"/>
                    <a:pt x="17070" y="4424"/>
                    <a:pt x="17070" y="4424"/>
                  </a:cubicBezTo>
                  <a:cubicBezTo>
                    <a:pt x="17070" y="10511"/>
                    <a:pt x="14085" y="15454"/>
                    <a:pt x="10391" y="15454"/>
                  </a:cubicBezTo>
                  <a:cubicBezTo>
                    <a:pt x="6706" y="15454"/>
                    <a:pt x="3712" y="10511"/>
                    <a:pt x="3712" y="4424"/>
                  </a:cubicBezTo>
                  <a:cubicBezTo>
                    <a:pt x="0" y="4424"/>
                    <a:pt x="0" y="4424"/>
                    <a:pt x="0" y="4424"/>
                  </a:cubicBezTo>
                  <a:cubicBezTo>
                    <a:pt x="0" y="13910"/>
                    <a:pt x="4656" y="21600"/>
                    <a:pt x="10391" y="21600"/>
                  </a:cubicBezTo>
                  <a:cubicBezTo>
                    <a:pt x="16135" y="21600"/>
                    <a:pt x="20791" y="13910"/>
                    <a:pt x="20791" y="4424"/>
                  </a:cubicBezTo>
                  <a:cubicBezTo>
                    <a:pt x="21600" y="4424"/>
                    <a:pt x="21600" y="4424"/>
                    <a:pt x="21600" y="4424"/>
                  </a:cubicBezTo>
                  <a:lnTo>
                    <a:pt x="18930" y="0"/>
                  </a:lnTo>
                  <a:close/>
                </a:path>
              </a:pathLst>
            </a:custGeom>
            <a:solidFill>
              <a:srgbClr val="FFC000"/>
            </a:solidFill>
            <a:ln w="12700">
              <a:miter lim="400000"/>
            </a:ln>
            <a:effectLst>
              <a:outerShdw blurRad="63500" dist="19050" dir="5400000" rotWithShape="0">
                <a:srgbClr val="000000">
                  <a:alpha val="63000"/>
                </a:srgbClr>
              </a:outerShdw>
            </a:effectLst>
          </p:spPr>
          <p:txBody>
            <a:bodyPr lIns="24110" rIns="24110"/>
            <a:lstStyle/>
            <a:p>
              <a:pPr defTabSz="482186" fontAlgn="base">
                <a:spcBef>
                  <a:spcPct val="0"/>
                </a:spcBef>
                <a:spcAft>
                  <a:spcPct val="0"/>
                </a:spcAft>
                <a:buClrTx/>
                <a:defRPr sz="1800" b="0">
                  <a:solidFill>
                    <a:srgbClr val="FFFFFF"/>
                  </a:solidFill>
                  <a:latin typeface="+mn-lt"/>
                  <a:ea typeface="+mn-ea"/>
                  <a:cs typeface="+mn-cs"/>
                  <a:sym typeface="Helvetica Neue Medium"/>
                </a:defRPr>
              </a:pPr>
              <a:endParaRPr sz="949" kern="1200">
                <a:solidFill>
                  <a:srgbClr val="FFFFFF"/>
                </a:solidFill>
                <a:latin typeface="Tahoma"/>
                <a:ea typeface="+mn-ea"/>
                <a:cs typeface="+mn-cs"/>
                <a:sym typeface="Helvetica Neue Medium"/>
              </a:endParaRPr>
            </a:p>
          </p:txBody>
        </p:sp>
        <p:sp>
          <p:nvSpPr>
            <p:cNvPr id="12" name="Oval 51">
              <a:extLst>
                <a:ext uri="{FF2B5EF4-FFF2-40B4-BE49-F238E27FC236}">
                  <a16:creationId xmlns:a16="http://schemas.microsoft.com/office/drawing/2014/main" id="{14232269-1E92-FC82-5071-EE0B3A33648C}"/>
                </a:ext>
              </a:extLst>
            </p:cNvPr>
            <p:cNvSpPr/>
            <p:nvPr/>
          </p:nvSpPr>
          <p:spPr>
            <a:xfrm>
              <a:off x="4685169" y="1687666"/>
              <a:ext cx="664766" cy="664766"/>
            </a:xfrm>
            <a:prstGeom prst="ellipse">
              <a:avLst/>
            </a:prstGeom>
            <a:solidFill>
              <a:srgbClr val="0070C0"/>
            </a:solidFill>
            <a:ln w="12700">
              <a:miter lim="400000"/>
            </a:ln>
            <a:effectLst>
              <a:outerShdw blurRad="63500" dist="19050" dir="5400000" rotWithShape="0">
                <a:srgbClr val="000000">
                  <a:alpha val="63000"/>
                </a:srgbClr>
              </a:outerShdw>
            </a:effectLst>
          </p:spPr>
          <p:txBody>
            <a:bodyPr lIns="24110" rIns="24110" anchor="ctr"/>
            <a:lstStyle/>
            <a:p>
              <a:pPr defTabSz="482186" fontAlgn="base">
                <a:spcBef>
                  <a:spcPct val="0"/>
                </a:spcBef>
                <a:spcAft>
                  <a:spcPct val="0"/>
                </a:spcAft>
                <a:buClrTx/>
                <a:defRPr sz="1800" b="0">
                  <a:solidFill>
                    <a:srgbClr val="FFFFFF"/>
                  </a:solidFill>
                  <a:latin typeface="+mn-lt"/>
                  <a:ea typeface="+mn-ea"/>
                  <a:cs typeface="+mn-cs"/>
                  <a:sym typeface="Helvetica Neue Medium"/>
                </a:defRPr>
              </a:pPr>
              <a:endParaRPr sz="949" kern="1200">
                <a:solidFill>
                  <a:srgbClr val="FFFFFF"/>
                </a:solidFill>
                <a:latin typeface="Tahoma"/>
                <a:ea typeface="+mn-ea"/>
                <a:cs typeface="+mn-cs"/>
                <a:sym typeface="Helvetica Neue Medium"/>
              </a:endParaRPr>
            </a:p>
          </p:txBody>
        </p:sp>
        <p:sp>
          <p:nvSpPr>
            <p:cNvPr id="13" name="Shape 2543">
              <a:extLst>
                <a:ext uri="{FF2B5EF4-FFF2-40B4-BE49-F238E27FC236}">
                  <a16:creationId xmlns:a16="http://schemas.microsoft.com/office/drawing/2014/main" id="{D3187045-ABCD-B713-D9AC-4B3C4CADC1B2}"/>
                </a:ext>
              </a:extLst>
            </p:cNvPr>
            <p:cNvSpPr/>
            <p:nvPr/>
          </p:nvSpPr>
          <p:spPr>
            <a:xfrm>
              <a:off x="4897569" y="1900066"/>
              <a:ext cx="239965" cy="239966"/>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rgbClr val="FFFFFF"/>
            </a:solidFill>
            <a:ln w="12700">
              <a:miter lim="400000"/>
            </a:ln>
          </p:spPr>
          <p:txBody>
            <a:bodyPr lIns="24110" rIns="24110" anchor="ctr"/>
            <a:lstStyle/>
            <a:p>
              <a:pPr defTabSz="120511" fontAlgn="base">
                <a:spcBef>
                  <a:spcPct val="0"/>
                </a:spcBef>
                <a:spcAft>
                  <a:spcPct val="0"/>
                </a:spcAft>
                <a:buClrTx/>
                <a:defRPr sz="1500" b="0">
                  <a:solidFill>
                    <a:srgbClr val="FFFFFF"/>
                  </a:solidFill>
                  <a:effectLst>
                    <a:outerShdw blurRad="38100" dist="12700" dir="5400000" rotWithShape="0">
                      <a:srgbClr val="000000">
                        <a:alpha val="50000"/>
                      </a:srgbClr>
                    </a:outerShdw>
                  </a:effectLst>
                </a:defRPr>
              </a:pPr>
              <a:endParaRPr sz="791" kern="1200">
                <a:solidFill>
                  <a:srgbClr val="FFFFFF"/>
                </a:solidFill>
                <a:effectLst>
                  <a:outerShdw blurRad="38100" dist="12700" dir="5400000" rotWithShape="0">
                    <a:srgbClr val="000000">
                      <a:alpha val="50000"/>
                    </a:srgbClr>
                  </a:outerShdw>
                </a:effectLst>
                <a:latin typeface="Tahoma" pitchFamily="34" charset="0"/>
                <a:ea typeface="+mn-ea"/>
                <a:cs typeface="+mn-cs"/>
              </a:endParaRPr>
            </a:p>
          </p:txBody>
        </p:sp>
        <p:sp>
          <p:nvSpPr>
            <p:cNvPr id="14" name="Oval 54">
              <a:extLst>
                <a:ext uri="{FF2B5EF4-FFF2-40B4-BE49-F238E27FC236}">
                  <a16:creationId xmlns:a16="http://schemas.microsoft.com/office/drawing/2014/main" id="{D9717865-7CF0-5389-C88D-83FA377D7507}"/>
                </a:ext>
              </a:extLst>
            </p:cNvPr>
            <p:cNvSpPr/>
            <p:nvPr/>
          </p:nvSpPr>
          <p:spPr>
            <a:xfrm>
              <a:off x="6059473" y="1687666"/>
              <a:ext cx="664766" cy="664766"/>
            </a:xfrm>
            <a:prstGeom prst="ellipse">
              <a:avLst/>
            </a:prstGeom>
            <a:solidFill>
              <a:srgbClr val="00B0F0"/>
            </a:solidFill>
            <a:ln w="12700">
              <a:miter lim="400000"/>
            </a:ln>
            <a:effectLst>
              <a:outerShdw blurRad="63500" dist="19050" dir="5400000" rotWithShape="0">
                <a:srgbClr val="000000">
                  <a:alpha val="63000"/>
                </a:srgbClr>
              </a:outerShdw>
            </a:effectLst>
          </p:spPr>
          <p:txBody>
            <a:bodyPr lIns="24110" rIns="24110" anchor="ctr"/>
            <a:lstStyle/>
            <a:p>
              <a:pPr defTabSz="482186" fontAlgn="base">
                <a:spcBef>
                  <a:spcPct val="0"/>
                </a:spcBef>
                <a:spcAft>
                  <a:spcPct val="0"/>
                </a:spcAft>
                <a:buClrTx/>
                <a:defRPr sz="1800" b="0">
                  <a:solidFill>
                    <a:srgbClr val="FFFFFF"/>
                  </a:solidFill>
                  <a:latin typeface="+mn-lt"/>
                  <a:ea typeface="+mn-ea"/>
                  <a:cs typeface="+mn-cs"/>
                  <a:sym typeface="Helvetica Neue Medium"/>
                </a:defRPr>
              </a:pPr>
              <a:endParaRPr sz="949" kern="1200">
                <a:solidFill>
                  <a:srgbClr val="FFFFFF"/>
                </a:solidFill>
                <a:latin typeface="Tahoma"/>
                <a:ea typeface="+mn-ea"/>
                <a:cs typeface="+mn-cs"/>
                <a:sym typeface="Helvetica Neue Medium"/>
              </a:endParaRPr>
            </a:p>
          </p:txBody>
        </p:sp>
        <p:sp>
          <p:nvSpPr>
            <p:cNvPr id="15" name="Shape 2563">
              <a:extLst>
                <a:ext uri="{FF2B5EF4-FFF2-40B4-BE49-F238E27FC236}">
                  <a16:creationId xmlns:a16="http://schemas.microsoft.com/office/drawing/2014/main" id="{C741615B-E860-B729-27F8-9F5462AE2AE0}"/>
                </a:ext>
              </a:extLst>
            </p:cNvPr>
            <p:cNvSpPr/>
            <p:nvPr/>
          </p:nvSpPr>
          <p:spPr>
            <a:xfrm>
              <a:off x="6256842" y="1885035"/>
              <a:ext cx="270027" cy="270027"/>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rgbClr val="FFFFFF"/>
            </a:solidFill>
            <a:ln w="12700">
              <a:miter lim="400000"/>
            </a:ln>
          </p:spPr>
          <p:txBody>
            <a:bodyPr lIns="24110" rIns="24110" anchor="ctr"/>
            <a:lstStyle/>
            <a:p>
              <a:pPr defTabSz="120511" fontAlgn="base">
                <a:spcBef>
                  <a:spcPct val="0"/>
                </a:spcBef>
                <a:spcAft>
                  <a:spcPct val="0"/>
                </a:spcAft>
                <a:buClrTx/>
                <a:defRPr sz="1500" b="0">
                  <a:solidFill>
                    <a:srgbClr val="FFFFFF"/>
                  </a:solidFill>
                  <a:effectLst>
                    <a:outerShdw blurRad="38100" dist="12700" dir="5400000" rotWithShape="0">
                      <a:srgbClr val="000000">
                        <a:alpha val="50000"/>
                      </a:srgbClr>
                    </a:outerShdw>
                  </a:effectLst>
                </a:defRPr>
              </a:pPr>
              <a:endParaRPr sz="791" kern="1200">
                <a:solidFill>
                  <a:srgbClr val="FFFFFF"/>
                </a:solidFill>
                <a:effectLst>
                  <a:outerShdw blurRad="38100" dist="12700" dir="5400000" rotWithShape="0">
                    <a:srgbClr val="000000">
                      <a:alpha val="50000"/>
                    </a:srgbClr>
                  </a:outerShdw>
                </a:effectLst>
                <a:latin typeface="Tahoma" pitchFamily="34" charset="0"/>
                <a:ea typeface="+mn-ea"/>
                <a:cs typeface="+mn-cs"/>
              </a:endParaRPr>
            </a:p>
          </p:txBody>
        </p:sp>
        <p:sp>
          <p:nvSpPr>
            <p:cNvPr id="16" name="Oval 73">
              <a:extLst>
                <a:ext uri="{FF2B5EF4-FFF2-40B4-BE49-F238E27FC236}">
                  <a16:creationId xmlns:a16="http://schemas.microsoft.com/office/drawing/2014/main" id="{294F34BB-84CE-86FA-BE73-8F9F0F42CC62}"/>
                </a:ext>
              </a:extLst>
            </p:cNvPr>
            <p:cNvSpPr/>
            <p:nvPr/>
          </p:nvSpPr>
          <p:spPr>
            <a:xfrm>
              <a:off x="3275177" y="1687666"/>
              <a:ext cx="664766" cy="664766"/>
            </a:xfrm>
            <a:prstGeom prst="ellipse">
              <a:avLst/>
            </a:prstGeom>
            <a:solidFill>
              <a:srgbClr val="FFC000"/>
            </a:solidFill>
            <a:ln w="12700">
              <a:miter lim="400000"/>
            </a:ln>
            <a:effectLst>
              <a:outerShdw blurRad="63500" dist="19050" dir="5400000" rotWithShape="0">
                <a:srgbClr val="000000">
                  <a:alpha val="63000"/>
                </a:srgbClr>
              </a:outerShdw>
            </a:effectLst>
          </p:spPr>
          <p:txBody>
            <a:bodyPr lIns="24110" rIns="24110" anchor="ctr"/>
            <a:lstStyle/>
            <a:p>
              <a:pPr defTabSz="482186" fontAlgn="base">
                <a:spcBef>
                  <a:spcPct val="0"/>
                </a:spcBef>
                <a:spcAft>
                  <a:spcPct val="0"/>
                </a:spcAft>
                <a:buClrTx/>
                <a:defRPr sz="1800" b="0">
                  <a:solidFill>
                    <a:srgbClr val="FFFFFF"/>
                  </a:solidFill>
                  <a:latin typeface="+mn-lt"/>
                  <a:ea typeface="+mn-ea"/>
                  <a:cs typeface="+mn-cs"/>
                  <a:sym typeface="Helvetica Neue Medium"/>
                </a:defRPr>
              </a:pPr>
              <a:endParaRPr sz="949" kern="1200">
                <a:solidFill>
                  <a:srgbClr val="FFFFFF"/>
                </a:solidFill>
                <a:latin typeface="Tahoma"/>
                <a:ea typeface="+mn-ea"/>
                <a:cs typeface="+mn-cs"/>
                <a:sym typeface="Helvetica Neue Medium"/>
              </a:endParaRPr>
            </a:p>
          </p:txBody>
        </p:sp>
        <p:sp>
          <p:nvSpPr>
            <p:cNvPr id="17" name="Shape 2587">
              <a:extLst>
                <a:ext uri="{FF2B5EF4-FFF2-40B4-BE49-F238E27FC236}">
                  <a16:creationId xmlns:a16="http://schemas.microsoft.com/office/drawing/2014/main" id="{363CF034-D1CB-AC9F-6990-1BD6FF4699F0}"/>
                </a:ext>
              </a:extLst>
            </p:cNvPr>
            <p:cNvSpPr/>
            <p:nvPr/>
          </p:nvSpPr>
          <p:spPr>
            <a:xfrm>
              <a:off x="3473306" y="1885035"/>
              <a:ext cx="270027" cy="270027"/>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a:ln w="12700">
              <a:miter lim="400000"/>
            </a:ln>
          </p:spPr>
          <p:txBody>
            <a:bodyPr lIns="24110" rIns="24110" anchor="ctr"/>
            <a:lstStyle/>
            <a:p>
              <a:pPr defTabSz="120511" fontAlgn="base">
                <a:spcBef>
                  <a:spcPct val="0"/>
                </a:spcBef>
                <a:spcAft>
                  <a:spcPct val="0"/>
                </a:spcAft>
                <a:buClrTx/>
                <a:defRPr sz="1500" b="0">
                  <a:solidFill>
                    <a:srgbClr val="FFFFFF"/>
                  </a:solidFill>
                  <a:effectLst>
                    <a:outerShdw blurRad="38100" dist="12700" dir="5400000" rotWithShape="0">
                      <a:srgbClr val="000000">
                        <a:alpha val="50000"/>
                      </a:srgbClr>
                    </a:outerShdw>
                  </a:effectLst>
                </a:defRPr>
              </a:pPr>
              <a:endParaRPr sz="791" kern="1200">
                <a:solidFill>
                  <a:srgbClr val="FFFFFF"/>
                </a:solidFill>
                <a:effectLst>
                  <a:outerShdw blurRad="38100" dist="12700" dir="5400000" rotWithShape="0">
                    <a:srgbClr val="000000">
                      <a:alpha val="50000"/>
                    </a:srgbClr>
                  </a:outerShdw>
                </a:effectLst>
                <a:latin typeface="Tahoma" pitchFamily="34" charset="0"/>
                <a:ea typeface="+mn-ea"/>
                <a:cs typeface="+mn-cs"/>
              </a:endParaRPr>
            </a:p>
          </p:txBody>
        </p:sp>
        <p:sp>
          <p:nvSpPr>
            <p:cNvPr id="18" name="Oval 76">
              <a:extLst>
                <a:ext uri="{FF2B5EF4-FFF2-40B4-BE49-F238E27FC236}">
                  <a16:creationId xmlns:a16="http://schemas.microsoft.com/office/drawing/2014/main" id="{A77DAEE9-ED56-FB18-B4E5-8510354AAD99}"/>
                </a:ext>
              </a:extLst>
            </p:cNvPr>
            <p:cNvSpPr/>
            <p:nvPr/>
          </p:nvSpPr>
          <p:spPr>
            <a:xfrm>
              <a:off x="7478103" y="1687666"/>
              <a:ext cx="664766" cy="664766"/>
            </a:xfrm>
            <a:prstGeom prst="ellipse">
              <a:avLst/>
            </a:prstGeom>
            <a:solidFill>
              <a:srgbClr val="002060"/>
            </a:solidFill>
            <a:ln w="12700">
              <a:miter lim="400000"/>
            </a:ln>
            <a:effectLst>
              <a:outerShdw blurRad="63500" dist="19050" dir="5400000" rotWithShape="0">
                <a:srgbClr val="000000">
                  <a:alpha val="63000"/>
                </a:srgbClr>
              </a:outerShdw>
            </a:effectLst>
          </p:spPr>
          <p:txBody>
            <a:bodyPr lIns="24110" rIns="24110" anchor="ctr"/>
            <a:lstStyle/>
            <a:p>
              <a:pPr defTabSz="482186" fontAlgn="base">
                <a:spcBef>
                  <a:spcPct val="0"/>
                </a:spcBef>
                <a:spcAft>
                  <a:spcPct val="0"/>
                </a:spcAft>
                <a:buClrTx/>
                <a:defRPr sz="1800" b="0">
                  <a:solidFill>
                    <a:srgbClr val="FFFFFF"/>
                  </a:solidFill>
                  <a:latin typeface="+mn-lt"/>
                  <a:ea typeface="+mn-ea"/>
                  <a:cs typeface="+mn-cs"/>
                  <a:sym typeface="Helvetica Neue Medium"/>
                </a:defRPr>
              </a:pPr>
              <a:endParaRPr sz="949" kern="1200">
                <a:solidFill>
                  <a:srgbClr val="FFFFFF"/>
                </a:solidFill>
                <a:latin typeface="Tahoma"/>
                <a:ea typeface="+mn-ea"/>
                <a:cs typeface="+mn-cs"/>
                <a:sym typeface="Helvetica Neue Medium"/>
              </a:endParaRPr>
            </a:p>
          </p:txBody>
        </p:sp>
        <p:sp>
          <p:nvSpPr>
            <p:cNvPr id="19" name="Rectangle 78">
              <a:extLst>
                <a:ext uri="{FF2B5EF4-FFF2-40B4-BE49-F238E27FC236}">
                  <a16:creationId xmlns:a16="http://schemas.microsoft.com/office/drawing/2014/main" id="{5692F01D-AE0B-2D72-0D66-58DC1169DF3A}"/>
                </a:ext>
              </a:extLst>
            </p:cNvPr>
            <p:cNvSpPr txBox="1"/>
            <p:nvPr/>
          </p:nvSpPr>
          <p:spPr>
            <a:xfrm>
              <a:off x="2964873" y="3185813"/>
              <a:ext cx="1292561" cy="747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110" rIns="24110"/>
            <a:lstStyle/>
            <a:p>
              <a:pPr defTabSz="482186" fontAlgn="base">
                <a:lnSpc>
                  <a:spcPct val="120000"/>
                </a:lnSpc>
                <a:spcBef>
                  <a:spcPct val="0"/>
                </a:spcBef>
                <a:spcAft>
                  <a:spcPct val="0"/>
                </a:spcAft>
                <a:buClrTx/>
                <a:defRPr sz="2000">
                  <a:solidFill>
                    <a:srgbClr val="535353"/>
                  </a:solidFill>
                  <a:latin typeface="Avenir Next Regular"/>
                  <a:ea typeface="Avenir Next Regular"/>
                  <a:cs typeface="Avenir Next Regular"/>
                  <a:sym typeface="Avenir Next Regular"/>
                </a:defRPr>
              </a:pPr>
              <a:r>
                <a:rPr sz="1055" b="1" kern="1200" dirty="0">
                  <a:solidFill>
                    <a:srgbClr val="535353"/>
                  </a:solidFill>
                  <a:latin typeface="Avenir Next Regular"/>
                  <a:sym typeface="Avenir Next Regular"/>
                </a:rPr>
                <a:t>202</a:t>
              </a:r>
              <a:r>
                <a:rPr lang="en-US" sz="1055" b="1" kern="1200" dirty="0">
                  <a:solidFill>
                    <a:srgbClr val="535353"/>
                  </a:solidFill>
                  <a:latin typeface="Avenir Next Regular"/>
                  <a:sym typeface="Avenir Next Regular"/>
                </a:rPr>
                <a:t>2/23</a:t>
              </a:r>
              <a:endParaRPr sz="1055" b="1" kern="1200" dirty="0">
                <a:solidFill>
                  <a:srgbClr val="535353"/>
                </a:solidFill>
                <a:latin typeface="Avenir Next Regular"/>
                <a:sym typeface="Avenir Next Regular"/>
              </a:endParaRP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M1 - Establishment of a dedicated AI/ML call for joint project (supported through fellowships)</a:t>
              </a: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M2 - Building EUMETSAT AI/ML coordination team</a:t>
              </a: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M3 - Explorative workshops for new action areas</a:t>
              </a: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endParaRPr sz="738" kern="1200" dirty="0">
                <a:solidFill>
                  <a:srgbClr val="535353"/>
                </a:solidFill>
                <a:latin typeface="Avenir Next Regular"/>
                <a:sym typeface="Avenir Next Regular"/>
              </a:endParaRPr>
            </a:p>
          </p:txBody>
        </p:sp>
        <p:sp>
          <p:nvSpPr>
            <p:cNvPr id="20" name="Rectangle 79">
              <a:extLst>
                <a:ext uri="{FF2B5EF4-FFF2-40B4-BE49-F238E27FC236}">
                  <a16:creationId xmlns:a16="http://schemas.microsoft.com/office/drawing/2014/main" id="{3452721C-1942-CF89-5AC0-70BBFC5A3E60}"/>
                </a:ext>
              </a:extLst>
            </p:cNvPr>
            <p:cNvSpPr txBox="1"/>
            <p:nvPr/>
          </p:nvSpPr>
          <p:spPr>
            <a:xfrm>
              <a:off x="4343400" y="3189296"/>
              <a:ext cx="1378527" cy="740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110" rIns="24110"/>
            <a:lstStyle/>
            <a:p>
              <a:pPr defTabSz="482186" fontAlgn="base">
                <a:lnSpc>
                  <a:spcPct val="120000"/>
                </a:lnSpc>
                <a:spcBef>
                  <a:spcPct val="0"/>
                </a:spcBef>
                <a:spcAft>
                  <a:spcPct val="0"/>
                </a:spcAft>
                <a:buClrTx/>
                <a:defRPr sz="2000">
                  <a:solidFill>
                    <a:srgbClr val="535353"/>
                  </a:solidFill>
                  <a:latin typeface="Avenir Next Regular"/>
                  <a:ea typeface="Avenir Next Regular"/>
                  <a:cs typeface="Avenir Next Regular"/>
                  <a:sym typeface="Avenir Next Regular"/>
                </a:defRPr>
              </a:pPr>
              <a:r>
                <a:rPr sz="1055" b="1" kern="1200" dirty="0">
                  <a:solidFill>
                    <a:srgbClr val="535353"/>
                  </a:solidFill>
                  <a:latin typeface="Avenir Next Regular"/>
                  <a:sym typeface="Avenir Next Regular"/>
                </a:rPr>
                <a:t>20</a:t>
              </a:r>
              <a:r>
                <a:rPr lang="en-US" sz="1055" b="1" kern="1200" dirty="0">
                  <a:solidFill>
                    <a:srgbClr val="535353"/>
                  </a:solidFill>
                  <a:latin typeface="Avenir Next Regular"/>
                  <a:sym typeface="Avenir Next Regular"/>
                </a:rPr>
                <a:t>23/24</a:t>
              </a:r>
              <a:endParaRPr sz="1055" b="1" kern="1200" dirty="0">
                <a:solidFill>
                  <a:srgbClr val="535353"/>
                </a:solidFill>
                <a:latin typeface="Avenir Next Regular"/>
                <a:sym typeface="Avenir Next Regular"/>
              </a:endParaRP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M4 - Running initial projects as Pathfinders for AI/ML</a:t>
              </a: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M5 - Tailoring EWC software for AI/ML</a:t>
              </a: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M6 - Developing training data set for Pathfinders</a:t>
              </a:r>
            </a:p>
            <a:p>
              <a:pPr defTabSz="482186" fontAlgn="base">
                <a:spcBef>
                  <a:spcPct val="0"/>
                </a:spcBef>
                <a:spcAft>
                  <a:spcPct val="0"/>
                </a:spcAft>
                <a:buClrTx/>
                <a:defRPr sz="1400" b="0">
                  <a:solidFill>
                    <a:srgbClr val="535353"/>
                  </a:solidFill>
                  <a:latin typeface="Avenir Next Regular"/>
                  <a:ea typeface="Avenir Next Regular"/>
                  <a:cs typeface="Avenir Next Regular"/>
                  <a:sym typeface="Avenir Next Regular"/>
                </a:defRPr>
              </a:pPr>
              <a:endParaRPr lang="en-US" sz="738" kern="1200" dirty="0">
                <a:solidFill>
                  <a:srgbClr val="535353"/>
                </a:solidFill>
                <a:latin typeface="Avenir Next Regular"/>
                <a:sym typeface="Avenir Next Regular"/>
              </a:endParaRPr>
            </a:p>
          </p:txBody>
        </p:sp>
        <p:sp>
          <p:nvSpPr>
            <p:cNvPr id="21" name="Rectangle 80">
              <a:extLst>
                <a:ext uri="{FF2B5EF4-FFF2-40B4-BE49-F238E27FC236}">
                  <a16:creationId xmlns:a16="http://schemas.microsoft.com/office/drawing/2014/main" id="{CFE2A431-A95D-4662-4516-705B4D1858BB}"/>
                </a:ext>
              </a:extLst>
            </p:cNvPr>
            <p:cNvSpPr txBox="1"/>
            <p:nvPr/>
          </p:nvSpPr>
          <p:spPr>
            <a:xfrm>
              <a:off x="5825199" y="3189297"/>
              <a:ext cx="1243675" cy="747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110" rIns="24110"/>
            <a:lstStyle/>
            <a:p>
              <a:pPr defTabSz="482186" fontAlgn="base">
                <a:lnSpc>
                  <a:spcPct val="120000"/>
                </a:lnSpc>
                <a:spcBef>
                  <a:spcPct val="0"/>
                </a:spcBef>
                <a:spcAft>
                  <a:spcPct val="0"/>
                </a:spcAft>
                <a:buClrTx/>
                <a:defRPr sz="2000">
                  <a:solidFill>
                    <a:srgbClr val="535353"/>
                  </a:solidFill>
                  <a:latin typeface="Avenir Next Regular"/>
                  <a:ea typeface="Avenir Next Regular"/>
                  <a:cs typeface="Avenir Next Regular"/>
                  <a:sym typeface="Avenir Next Regular"/>
                </a:defRPr>
              </a:pPr>
              <a:r>
                <a:rPr sz="1055" b="1" kern="1200" dirty="0">
                  <a:solidFill>
                    <a:srgbClr val="535353"/>
                  </a:solidFill>
                  <a:latin typeface="Avenir Next Regular"/>
                  <a:sym typeface="Avenir Next Regular"/>
                </a:rPr>
                <a:t>20</a:t>
              </a:r>
              <a:r>
                <a:rPr lang="en-US" sz="1055" b="1" kern="1200" dirty="0">
                  <a:solidFill>
                    <a:srgbClr val="535353"/>
                  </a:solidFill>
                  <a:latin typeface="Avenir Next Regular"/>
                  <a:sym typeface="Avenir Next Regular"/>
                </a:rPr>
                <a:t>24/25</a:t>
              </a:r>
              <a:endParaRPr sz="1055" b="1" kern="1200" dirty="0">
                <a:solidFill>
                  <a:srgbClr val="535353"/>
                </a:solidFill>
                <a:latin typeface="Avenir Next Regular"/>
                <a:sym typeface="Avenir Next Regular"/>
              </a:endParaRP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M7 - Workshop on AI/ML EUMETSAT applications</a:t>
              </a: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M8 - Large AI/ML context (i.e., MOOC)</a:t>
              </a: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M9 - Evaluation from STG and SWG </a:t>
              </a:r>
            </a:p>
            <a:p>
              <a:pPr defTabSz="482186" fontAlgn="base">
                <a:spcBef>
                  <a:spcPct val="0"/>
                </a:spcBef>
                <a:spcAft>
                  <a:spcPct val="0"/>
                </a:spcAft>
                <a:buClrTx/>
                <a:defRPr sz="1400" b="0">
                  <a:solidFill>
                    <a:srgbClr val="535353"/>
                  </a:solidFill>
                  <a:latin typeface="Avenir Next Regular"/>
                  <a:ea typeface="Avenir Next Regular"/>
                  <a:cs typeface="Avenir Next Regular"/>
                  <a:sym typeface="Avenir Next Regular"/>
                </a:defRPr>
              </a:pPr>
              <a:endParaRPr lang="en-US" sz="738" kern="1200" dirty="0">
                <a:solidFill>
                  <a:srgbClr val="535353"/>
                </a:solidFill>
                <a:latin typeface="Avenir Next Regular"/>
                <a:sym typeface="Avenir Next Regular"/>
              </a:endParaRPr>
            </a:p>
            <a:p>
              <a:pPr defTabSz="482186" fontAlgn="base">
                <a:spcBef>
                  <a:spcPct val="0"/>
                </a:spcBef>
                <a:spcAft>
                  <a:spcPct val="0"/>
                </a:spcAft>
                <a:buClrTx/>
                <a:defRPr sz="1400" b="0">
                  <a:solidFill>
                    <a:srgbClr val="535353"/>
                  </a:solidFill>
                  <a:latin typeface="Avenir Next Regular"/>
                  <a:ea typeface="Avenir Next Regular"/>
                  <a:cs typeface="Avenir Next Regular"/>
                  <a:sym typeface="Avenir Next Regular"/>
                </a:defRPr>
              </a:pPr>
              <a:endParaRPr lang="en-US" sz="738" kern="1200" dirty="0">
                <a:solidFill>
                  <a:srgbClr val="535353"/>
                </a:solidFill>
                <a:latin typeface="Avenir Next Regular"/>
                <a:sym typeface="Avenir Next Regular"/>
              </a:endParaRPr>
            </a:p>
            <a:p>
              <a:pPr defTabSz="482186" fontAlgn="base">
                <a:spcBef>
                  <a:spcPct val="0"/>
                </a:spcBef>
                <a:spcAft>
                  <a:spcPct val="0"/>
                </a:spcAft>
                <a:buClrTx/>
                <a:defRPr sz="1400" b="0">
                  <a:solidFill>
                    <a:srgbClr val="535353"/>
                  </a:solidFill>
                  <a:latin typeface="Avenir Next Regular"/>
                  <a:ea typeface="Avenir Next Regular"/>
                  <a:cs typeface="Avenir Next Regular"/>
                  <a:sym typeface="Avenir Next Regular"/>
                </a:defRPr>
              </a:pPr>
              <a:endParaRPr lang="en-US" sz="738" kern="1200" dirty="0">
                <a:solidFill>
                  <a:srgbClr val="535353"/>
                </a:solidFill>
                <a:latin typeface="Avenir Next Regular"/>
                <a:sym typeface="Avenir Next Regular"/>
              </a:endParaRP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endParaRPr lang="en-US" sz="738" kern="1200" dirty="0">
                <a:solidFill>
                  <a:srgbClr val="535353"/>
                </a:solidFill>
                <a:latin typeface="Avenir Next Regular"/>
                <a:sym typeface="Avenir Next Regular"/>
              </a:endParaRPr>
            </a:p>
          </p:txBody>
        </p:sp>
        <p:sp>
          <p:nvSpPr>
            <p:cNvPr id="22" name="Rectangle 81">
              <a:extLst>
                <a:ext uri="{FF2B5EF4-FFF2-40B4-BE49-F238E27FC236}">
                  <a16:creationId xmlns:a16="http://schemas.microsoft.com/office/drawing/2014/main" id="{23B5D00A-6013-080E-963C-5BAF66A7626D}"/>
                </a:ext>
              </a:extLst>
            </p:cNvPr>
            <p:cNvSpPr txBox="1"/>
            <p:nvPr/>
          </p:nvSpPr>
          <p:spPr>
            <a:xfrm>
              <a:off x="7247512" y="3189297"/>
              <a:ext cx="1242740" cy="747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110" rIns="24110"/>
            <a:lstStyle/>
            <a:p>
              <a:pPr defTabSz="482186" fontAlgn="base">
                <a:lnSpc>
                  <a:spcPct val="120000"/>
                </a:lnSpc>
                <a:spcBef>
                  <a:spcPct val="0"/>
                </a:spcBef>
                <a:spcAft>
                  <a:spcPct val="0"/>
                </a:spcAft>
                <a:buClrTx/>
                <a:defRPr sz="2000">
                  <a:solidFill>
                    <a:srgbClr val="535353"/>
                  </a:solidFill>
                  <a:latin typeface="Avenir Next Regular"/>
                  <a:ea typeface="Avenir Next Regular"/>
                  <a:cs typeface="Avenir Next Regular"/>
                  <a:sym typeface="Avenir Next Regular"/>
                </a:defRPr>
              </a:pPr>
              <a:r>
                <a:rPr sz="1055" b="1" kern="1200" dirty="0">
                  <a:solidFill>
                    <a:srgbClr val="535353"/>
                  </a:solidFill>
                  <a:latin typeface="Avenir Next Regular"/>
                  <a:sym typeface="Avenir Next Regular"/>
                </a:rPr>
                <a:t>20</a:t>
              </a:r>
              <a:r>
                <a:rPr lang="en-US" sz="1055" b="1" kern="1200" dirty="0">
                  <a:solidFill>
                    <a:srgbClr val="535353"/>
                  </a:solidFill>
                  <a:latin typeface="Avenir Next Regular"/>
                  <a:sym typeface="Avenir Next Regular"/>
                </a:rPr>
                <a:t>25/26</a:t>
              </a:r>
              <a:endParaRPr sz="1055" b="1" kern="1200" dirty="0">
                <a:solidFill>
                  <a:srgbClr val="535353"/>
                </a:solidFill>
                <a:latin typeface="Avenir Next Regular"/>
                <a:sym typeface="Avenir Next Regular"/>
              </a:endParaRP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M10 - Evaluation of AI/ML roadmap by PAC</a:t>
              </a:r>
            </a:p>
            <a:p>
              <a:pPr marL="128588" indent="-128588" defTabSz="482186" fontAlgn="base">
                <a:spcBef>
                  <a:spcPct val="0"/>
                </a:spcBef>
                <a:spcAft>
                  <a:spcPct val="0"/>
                </a:spcAft>
                <a:buClrTx/>
                <a:buFont typeface="Arial" panose="020B0604020202020204" pitchFamily="34" charset="0"/>
                <a:buChar char="•"/>
                <a:defRPr sz="1400" b="0">
                  <a:solidFill>
                    <a:srgbClr val="535353"/>
                  </a:solidFill>
                  <a:latin typeface="Avenir Next Regular"/>
                  <a:ea typeface="Avenir Next Regular"/>
                  <a:cs typeface="Avenir Next Regular"/>
                  <a:sym typeface="Avenir Next Regular"/>
                </a:defRPr>
              </a:pPr>
              <a:r>
                <a:rPr lang="en-US" sz="738" kern="1200" dirty="0">
                  <a:solidFill>
                    <a:srgbClr val="535353"/>
                  </a:solidFill>
                  <a:latin typeface="Avenir Next Regular"/>
                  <a:sym typeface="Avenir Next Regular"/>
                </a:rPr>
                <a:t>M11 - Approving and establishing Phase 2</a:t>
              </a:r>
              <a:endParaRPr sz="738" kern="1200" dirty="0">
                <a:solidFill>
                  <a:srgbClr val="535353"/>
                </a:solidFill>
                <a:latin typeface="Avenir Next Regular"/>
                <a:sym typeface="Avenir Next Regular"/>
              </a:endParaRPr>
            </a:p>
          </p:txBody>
        </p:sp>
        <p:sp>
          <p:nvSpPr>
            <p:cNvPr id="23" name="Shape 2778">
              <a:extLst>
                <a:ext uri="{FF2B5EF4-FFF2-40B4-BE49-F238E27FC236}">
                  <a16:creationId xmlns:a16="http://schemas.microsoft.com/office/drawing/2014/main" id="{27A05148-FC2D-5198-BAEC-6132E5CC087D}"/>
                </a:ext>
              </a:extLst>
            </p:cNvPr>
            <p:cNvSpPr/>
            <p:nvPr/>
          </p:nvSpPr>
          <p:spPr>
            <a:xfrm>
              <a:off x="7598525" y="1787645"/>
              <a:ext cx="404887" cy="412286"/>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lumMod val="95000"/>
              </a:schemeClr>
            </a:solidFill>
            <a:ln w="12700">
              <a:solidFill>
                <a:schemeClr val="bg1"/>
              </a:solidFill>
              <a:miter lim="400000"/>
            </a:ln>
          </p:spPr>
          <p:txBody>
            <a:bodyPr lIns="34289" rIns="34289" anchor="ctr"/>
            <a:lstStyle/>
            <a:p>
              <a:pPr defTabSz="171399" fontAlgn="base">
                <a:spcBef>
                  <a:spcPct val="0"/>
                </a:spcBef>
                <a:spcAft>
                  <a:spcPct val="0"/>
                </a:spcAft>
                <a:buClrTx/>
                <a:defRPr sz="1500" b="0">
                  <a:solidFill>
                    <a:srgbClr val="44546A"/>
                  </a:solidFill>
                  <a:effectLst>
                    <a:outerShdw blurRad="38100" dist="12700" dir="5400000" rotWithShape="0">
                      <a:srgbClr val="000000">
                        <a:alpha val="50000"/>
                      </a:srgbClr>
                    </a:outerShdw>
                  </a:effectLst>
                </a:defRPr>
              </a:pPr>
              <a:endParaRPr sz="1125" kern="1200">
                <a:solidFill>
                  <a:srgbClr val="44546A"/>
                </a:solidFill>
                <a:effectLst>
                  <a:outerShdw blurRad="38100" dist="12700" dir="5400000" rotWithShape="0">
                    <a:srgbClr val="000000">
                      <a:alpha val="50000"/>
                    </a:srgbClr>
                  </a:outerShdw>
                </a:effectLst>
                <a:latin typeface="Tahoma" pitchFamily="34" charset="0"/>
                <a:ea typeface="+mn-ea"/>
                <a:cs typeface="+mn-cs"/>
              </a:endParaRPr>
            </a:p>
          </p:txBody>
        </p:sp>
      </p:grpSp>
    </p:spTree>
    <p:extLst>
      <p:ext uri="{BB962C8B-B14F-4D97-AF65-F5344CB8AC3E}">
        <p14:creationId xmlns:p14="http://schemas.microsoft.com/office/powerpoint/2010/main" val="37661028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436026" y="2934586"/>
            <a:ext cx="5463956" cy="1414131"/>
          </a:xfrm>
        </p:spPr>
        <p:txBody>
          <a:bodyPr>
            <a:normAutofit/>
          </a:bodyPr>
          <a:lstStyle/>
          <a:p>
            <a:r>
              <a:rPr lang="en-GB" sz="4000" b="1" dirty="0">
                <a:latin typeface="+mn-lt"/>
              </a:rPr>
              <a:t>Questions?</a:t>
            </a:r>
          </a:p>
        </p:txBody>
      </p:sp>
    </p:spTree>
    <p:extLst>
      <p:ext uri="{BB962C8B-B14F-4D97-AF65-F5344CB8AC3E}">
        <p14:creationId xmlns:p14="http://schemas.microsoft.com/office/powerpoint/2010/main" val="906962303"/>
      </p:ext>
    </p:extLst>
  </p:cSld>
  <p:clrMapOvr>
    <a:masterClrMapping/>
  </p:clrMapOvr>
  <p:transition/>
</p:sld>
</file>

<file path=ppt/theme/theme1.xml><?xml version="1.0" encoding="utf-8"?>
<a:theme xmlns:a="http://schemas.openxmlformats.org/drawingml/2006/main" name="Corporate Template">
  <a:themeElements>
    <a:clrScheme name="Custom 11">
      <a:dk1>
        <a:srgbClr val="FFFFFF"/>
      </a:dk1>
      <a:lt1>
        <a:srgbClr val="00205B"/>
      </a:lt1>
      <a:dk2>
        <a:srgbClr val="38484E"/>
      </a:dk2>
      <a:lt2>
        <a:srgbClr val="5B7F95"/>
      </a:lt2>
      <a:accent1>
        <a:srgbClr val="00B5E2"/>
      </a:accent1>
      <a:accent2>
        <a:srgbClr val="EAAA00"/>
      </a:accent2>
      <a:accent3>
        <a:srgbClr val="7030A0"/>
      </a:accent3>
      <a:accent4>
        <a:srgbClr val="2D77FF"/>
      </a:accent4>
      <a:accent5>
        <a:srgbClr val="00857E"/>
      </a:accent5>
      <a:accent6>
        <a:srgbClr val="0087A9"/>
      </a:accent6>
      <a:hlink>
        <a:srgbClr val="542378"/>
      </a:hlink>
      <a:folHlink>
        <a:srgbClr val="968C83"/>
      </a:folHlink>
    </a:clrScheme>
    <a:fontScheme name="EUMETSAT Font">
      <a:majorFont>
        <a:latin typeface="Bahnschrift SemiBold"/>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Corporate)" id="{700658B4-1887-4E74-8C09-D39B3D14ACA5}" vid="{7AB13581-7F32-47D6-B0F7-E1217CBC87BF}"/>
    </a:ext>
  </a:extLst>
</a:theme>
</file>

<file path=ppt/theme/theme2.xml><?xml version="1.0" encoding="utf-8"?>
<a:theme xmlns:a="http://schemas.openxmlformats.org/drawingml/2006/main" name="1_Applications Template">
  <a:themeElements>
    <a:clrScheme name="EUMETSAT 2021 Colours">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a:majorFont>
        <a:latin typeface="Bahnschrift SemiLight"/>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non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Applications)" id="{D785BFDD-2E5B-4C55-920E-06CEA1B1407C}" vid="{68D8182D-4241-4F8F-9547-816F8DFF900F}"/>
    </a:ext>
  </a:extLst>
</a:theme>
</file>

<file path=ppt/theme/theme3.xml><?xml version="1.0" encoding="utf-8"?>
<a:theme xmlns:a="http://schemas.openxmlformats.org/drawingml/2006/main" name="1_Climate Ch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0E6A351B58E744BDF5DE913D9738F4" ma:contentTypeVersion="14" ma:contentTypeDescription="Create a new document." ma:contentTypeScope="" ma:versionID="b01a6888197be2716615e0337afdac42">
  <xsd:schema xmlns:xsd="http://www.w3.org/2001/XMLSchema" xmlns:xs="http://www.w3.org/2001/XMLSchema" xmlns:p="http://schemas.microsoft.com/office/2006/metadata/properties" xmlns:ns3="4c0d32b7-afc5-4577-b835-8ee209ff46e1" xmlns:ns4="3434cde1-f776-4c3f-9525-3f132e87b814" targetNamespace="http://schemas.microsoft.com/office/2006/metadata/properties" ma:root="true" ma:fieldsID="17f0ffab4e061b518728dee85ba414df" ns3:_="" ns4:_="">
    <xsd:import namespace="4c0d32b7-afc5-4577-b835-8ee209ff46e1"/>
    <xsd:import namespace="3434cde1-f776-4c3f-9525-3f132e87b814"/>
    <xsd:element name="properties">
      <xsd:complexType>
        <xsd:sequence>
          <xsd:element name="documentManagement">
            <xsd:complexType>
              <xsd:all>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0d32b7-afc5-4577-b835-8ee209ff46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description="" ma:indexed="true"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34cde1-f776-4c3f-9525-3f132e87b81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c0d32b7-afc5-4577-b835-8ee209ff46e1" xsi:nil="true"/>
  </documentManagement>
</p:properties>
</file>

<file path=customXml/itemProps1.xml><?xml version="1.0" encoding="utf-8"?>
<ds:datastoreItem xmlns:ds="http://schemas.openxmlformats.org/officeDocument/2006/customXml" ds:itemID="{D12E63C4-4373-4D2A-AA2A-3DBBA78C8D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0d32b7-afc5-4577-b835-8ee209ff46e1"/>
    <ds:schemaRef ds:uri="3434cde1-f776-4c3f-9525-3f132e87b8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4479F8-AFA0-4921-A3F7-AB24139ADF03}">
  <ds:schemaRefs>
    <ds:schemaRef ds:uri="http://schemas.microsoft.com/sharepoint/v3/contenttype/forms"/>
  </ds:schemaRefs>
</ds:datastoreItem>
</file>

<file path=customXml/itemProps3.xml><?xml version="1.0" encoding="utf-8"?>
<ds:datastoreItem xmlns:ds="http://schemas.openxmlformats.org/officeDocument/2006/customXml" ds:itemID="{EE2E4DA7-21B4-4882-8BDC-7FB495488226}">
  <ds:schemaRefs>
    <ds:schemaRef ds:uri="http://schemas.openxmlformats.org/package/2006/metadata/core-properties"/>
    <ds:schemaRef ds:uri="http://schemas.microsoft.com/office/2006/documentManagement/types"/>
    <ds:schemaRef ds:uri="http://www.w3.org/XML/1998/namespace"/>
    <ds:schemaRef ds:uri="4c0d32b7-afc5-4577-b835-8ee209ff46e1"/>
    <ds:schemaRef ds:uri="http://purl.org/dc/dcmitype/"/>
    <ds:schemaRef ds:uri="http://purl.org/dc/terms/"/>
    <ds:schemaRef ds:uri="3434cde1-f776-4c3f-9525-3f132e87b814"/>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Presentation Landscape Template (Corporate) (5)</Template>
  <TotalTime>25076</TotalTime>
  <Words>511</Words>
  <Application>Microsoft Office PowerPoint</Application>
  <PresentationFormat>Widescreen</PresentationFormat>
  <Paragraphs>79</Paragraphs>
  <Slides>9</Slides>
  <Notes>3</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vt:i4>
      </vt:variant>
    </vt:vector>
  </HeadingPairs>
  <TitlesOfParts>
    <vt:vector size="22" baseType="lpstr">
      <vt:lpstr>Arial</vt:lpstr>
      <vt:lpstr>Avenir Next Regular</vt:lpstr>
      <vt:lpstr>Bahnschrift Light</vt:lpstr>
      <vt:lpstr>Bahnschrift SemiLight</vt:lpstr>
      <vt:lpstr>Calibri</vt:lpstr>
      <vt:lpstr>Century Gothic</vt:lpstr>
      <vt:lpstr>Helvetica</vt:lpstr>
      <vt:lpstr>Roboto</vt:lpstr>
      <vt:lpstr>Tahoma</vt:lpstr>
      <vt:lpstr>Times New Roman</vt:lpstr>
      <vt:lpstr>Corporate Template</vt:lpstr>
      <vt:lpstr>1_Applications Template</vt:lpstr>
      <vt:lpstr>1_Climate Change</vt:lpstr>
      <vt:lpstr>PowerPoint Presentation</vt:lpstr>
      <vt:lpstr>MTG-I1 goes operational</vt:lpstr>
      <vt:lpstr>Metop-SG-A1 coming in 2025 with many launches</vt:lpstr>
      <vt:lpstr>EPS-Sterna</vt:lpstr>
      <vt:lpstr>First lessons learned from commercial RO data buy</vt:lpstr>
      <vt:lpstr>Copernicus : Operational support and ramp-up for future missions</vt:lpstr>
      <vt:lpstr>Evolution of EUMETSAT data services</vt:lpstr>
      <vt:lpstr>And we cannot conclude without mentioning AI … </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Carvill</dc:creator>
  <cp:lastModifiedBy>Paul Counet</cp:lastModifiedBy>
  <cp:revision>1648</cp:revision>
  <cp:lastPrinted>2024-10-16T09:40:06Z</cp:lastPrinted>
  <dcterms:created xsi:type="dcterms:W3CDTF">2022-04-06T13:43:19Z</dcterms:created>
  <dcterms:modified xsi:type="dcterms:W3CDTF">2024-10-23T14:18:50Z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0x010100420E6A351B58E744BDF5DE913D9738F4</vt:lpwstr>
  </property>
  <property fmtid="{D5CDD505-2E9C-101B-9397-08002B2CF9AE}" pid="3" name="DM_DOCNUM">
    <vt:lpwstr>1432482</vt:lpwstr>
  </property>
  <property fmtid="{D5CDD505-2E9C-101B-9397-08002B2CF9AE}" pid="4" name="DM_DOCNAME">
    <vt:lpwstr>Director-General's Verbal Report</vt:lpwstr>
  </property>
  <property fmtid="{D5CDD505-2E9C-101B-9397-08002B2CF9AE}" pid="5" name="DM_AUTHOR">
    <vt:lpwstr>Catherine Carvill</vt:lpwstr>
  </property>
  <property fmtid="{D5CDD505-2E9C-101B-9397-08002B2CF9AE}" pid="6" name="DM_E_DOC_NO">
    <vt:lpwstr>EUM/DG/VWG/24/1432482</vt:lpwstr>
  </property>
  <property fmtid="{D5CDD505-2E9C-101B-9397-08002B2CF9AE}" pid="7" name="DM_E_VER_NO">
    <vt:lpwstr>1 Draft</vt:lpwstr>
  </property>
  <property fmtid="{D5CDD505-2E9C-101B-9397-08002B2CF9AE}" pid="8" name="DM_E_ISS_DATE">
    <vt:lpwstr>16 October 2024</vt:lpwstr>
  </property>
  <property fmtid="{D5CDD505-2E9C-101B-9397-08002B2CF9AE}" pid="9" name="DM_E_FROM_PERS2">
    <vt:lpwstr/>
  </property>
  <property fmtid="{D5CDD505-2E9C-101B-9397-08002B2CF9AE}" pid="10" name="DM_E_CONFID">
    <vt:lpwstr>CONFIDENTIAL</vt:lpwstr>
  </property>
  <property fmtid="{D5CDD505-2E9C-101B-9397-08002B2CF9AE}" pid="11" name="DM_E_WBS_CODE">
    <vt:lpwstr/>
  </property>
  <property fmtid="{D5CDD505-2E9C-101B-9397-08002B2CF9AE}" pid="12" name="DM_E_DISTRIB">
    <vt:lpwstr/>
  </property>
  <property fmtid="{D5CDD505-2E9C-101B-9397-08002B2CF9AE}" pid="13" name="DIGITAL_SIGNATURE">
    <vt:lpwstr/>
  </property>
</Properties>
</file>