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5" r:id="rId5"/>
    <p:sldMasterId id="2147483664" r:id="rId6"/>
    <p:sldMasterId id="2147483682" r:id="rId7"/>
    <p:sldMasterId id="2147483689" r:id="rId8"/>
    <p:sldMasterId id="214748369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</p:sldIdLst>
  <p:sldSz cy="6858000" cx="12192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Helvetica Neue Light"/>
      <p:regular r:id="rId23"/>
      <p:bold r:id="rId24"/>
      <p:italic r:id="rId25"/>
      <p:boldItalic r:id="rId26"/>
    </p:embeddedFont>
    <p:embeddedFont>
      <p:font typeface="Gill Sans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hmV+elRdqU3qA9Qo+dkk3qx4X3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21C8254-E574-43EF-8384-5D6368D91DEC}">
  <a:tblStyle styleId="{421C8254-E574-43EF-8384-5D6368D91DE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F1EF"/>
          </a:solidFill>
        </a:fill>
      </a:tcStyle>
    </a:wholeTbl>
    <a:band1H>
      <a:tcTxStyle b="off" i="off"/>
      <a:tcStyle>
        <a:fill>
          <a:solidFill>
            <a:srgbClr val="CAE3DE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E3DE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HelveticaNeueLight-bold.fntdata"/><Relationship Id="rId23" Type="http://schemas.openxmlformats.org/officeDocument/2006/relationships/font" Target="fonts/HelveticaNeueLight-regular.fntdata"/><Relationship Id="rId26" Type="http://schemas.openxmlformats.org/officeDocument/2006/relationships/font" Target="fonts/HelveticaNeueLight-boldItalic.fntdata"/><Relationship Id="rId25" Type="http://schemas.openxmlformats.org/officeDocument/2006/relationships/font" Target="fonts/HelveticaNeueLight-italic.fntdata"/><Relationship Id="rId28" Type="http://schemas.openxmlformats.org/officeDocument/2006/relationships/font" Target="fonts/GillSans-bold.fntdata"/><Relationship Id="rId27" Type="http://schemas.openxmlformats.org/officeDocument/2006/relationships/font" Target="fonts/GillSans-regular.fntdata"/><Relationship Id="rId29" Type="http://customschemas.google.com/relationships/presentationmetadata" Target="metadata"/><Relationship Id="rId11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font" Target="fonts/Montserrat-regular.fntdata"/><Relationship Id="rId18" Type="http://schemas.openxmlformats.org/officeDocument/2006/relationships/slide" Target="slides/slide8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AngAx val="0"/>
      <c:rotX val="30"/>
      <c:rotY val="0"/>
      <c:depthPercent val="10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dir="t" rig="threeP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dir="t" rig="threeP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anchor="ctr" anchorCtr="1" bIns="19050" lIns="38100" numCol="1" rIns="38100" rot="0" spcFirstLastPara="1" tIns="19050" vert="horz" vertOverflow="ellipsis" wrap="square">
                <a:spAutoFit/>
              </a:bodyPr>
              <a:lstStyle/>
              <a:p>
                <a:pPr>
                  <a:defRPr b="1" baseline="0" i="0" kern="1200" spc="0" strike="noStrike" sz="1330" u="none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algn="ctr" cap="flat" cmpd="sng" w="9525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anchor="ctr" anchorCtr="1" bIns="19050" lIns="38100" numCol="1" rIns="38100" rot="0" spcFirstLastPara="1" tIns="19050" vert="horz" vertOverflow="ellipsis" wrap="square">
                  <a:spAutoFit/>
                </a:bodyPr>
                <a:lstStyle/>
                <a:p>
                  <a:pPr>
                    <a:defRPr b="1" baseline="0" i="0" kern="1200" spc="0" strike="noStrike" sz="1330" u="none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numCol="1"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AngAx val="0"/>
      <c:rotX val="15"/>
      <c:rotY val="20"/>
      <c:depthPercent val="10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algn="ctr" cap="flat" cmpd="sng" w="9525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anchor="ctr" anchorCtr="1" numCol="1" rot="-60000000" spcFirstLastPara="1" vert="horz" vertOverflow="ellipsis" wrap="square"/>
          <a:lstStyle/>
          <a:p>
            <a:pPr>
              <a:defRPr b="0" baseline="0" cap="all" i="0" kern="1200" normalizeH="0" spc="150" strike="noStrike" sz="1197" u="none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00880"/>
        <c:crosses val="autoZero"/>
        <c:auto val="1"/>
        <c:noMultiLvlLbl val="0"/>
        <c:lblAlgn val="ctr"/>
        <c:lblOffset val="10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anchor="ctr" anchorCtr="1" numCol="1" rot="-60000000" spcFirstLastPara="1" vert="horz" vertOverflow="ellipsis" wrap="square"/>
          <a:lstStyle/>
          <a:p>
            <a:pPr>
              <a:defRPr b="0" baseline="0" i="0" kern="1200" strike="noStrike" sz="1197" u="none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algn="ctr" cap="flat" cmpd="sng" w="9525">
      <a:noFill/>
      <a:round/>
    </a:ln>
    <a:effectLst/>
  </c:spPr>
  <c:txPr>
    <a:bodyPr numCol="1"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93" name="Google Shape;119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9" name="Google Shape;1199;p2:notes"/>
          <p:cNvSpPr txBox="1"/>
          <p:nvPr>
            <p:ph idx="1" type="body"/>
          </p:nvPr>
        </p:nvSpPr>
        <p:spPr>
          <a:xfrm>
            <a:off x="144464" y="4730750"/>
            <a:ext cx="6569074" cy="4433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3:notes"/>
          <p:cNvSpPr/>
          <p:nvPr>
            <p:ph idx="2" type="sldImg"/>
          </p:nvPr>
        </p:nvSpPr>
        <p:spPr>
          <a:xfrm>
            <a:off x="144463" y="549275"/>
            <a:ext cx="6569075" cy="3695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0" name="Google Shape;1210;p3:notes"/>
          <p:cNvSpPr txBox="1"/>
          <p:nvPr>
            <p:ph idx="1" type="body"/>
          </p:nvPr>
        </p:nvSpPr>
        <p:spPr>
          <a:xfrm>
            <a:off x="45247" y="4435475"/>
            <a:ext cx="1476000" cy="538162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36000" spcFirstLastPara="1" rIns="3600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100" u="sng"/>
              <a:t>HERITAGE MISSIONS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100"/>
              <a:t>7 Missions/8 Satellites: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050"/>
              <a:t>Earth Explorers+ (5M/6S</a:t>
            </a:r>
            <a:r>
              <a:rPr b="1" lang="en-GB" sz="1100"/>
              <a:t>)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solidFill>
                  <a:srgbClr val="000000"/>
                </a:solidFill>
              </a:rPr>
              <a:t>1 GOCE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solidFill>
                  <a:srgbClr val="000000"/>
                </a:solidFill>
              </a:rPr>
              <a:t>1 Aeolus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solidFill>
                  <a:srgbClr val="000000"/>
                </a:solidFill>
              </a:rPr>
              <a:t>2 ERS (ERS-1/2)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solidFill>
                  <a:srgbClr val="000000"/>
                </a:solidFill>
              </a:rPr>
              <a:t>1 Envisat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solidFill>
                  <a:srgbClr val="000000"/>
                </a:solidFill>
              </a:rPr>
              <a:t>1 Proba-1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100"/>
              <a:t>Earth Watch (1M/1S)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solidFill>
                  <a:srgbClr val="000000"/>
                </a:solidFill>
              </a:rPr>
              <a:t>1 Proba-V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100"/>
              <a:t>Sentinels (1M/1S)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solidFill>
                  <a:srgbClr val="000000"/>
                </a:solidFill>
              </a:rPr>
              <a:t>1 Sentinel-1 (S1-B)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100"/>
              <a:t>Met Missions (2M/8S) (EUMETSAT managed so not counted in total)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solidFill>
                  <a:srgbClr val="000000"/>
                </a:solidFill>
              </a:rPr>
              <a:t>7 Meteosat (#1-7)</a:t>
            </a:r>
            <a:endParaRPr/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100">
                <a:solidFill>
                  <a:srgbClr val="000000"/>
                </a:solidFill>
              </a:rPr>
              <a:t>1 Meteosat SG (#8)</a:t>
            </a:r>
            <a:endParaRPr/>
          </a:p>
        </p:txBody>
      </p:sp>
      <p:sp>
        <p:nvSpPr>
          <p:cNvPr id="1211" name="Google Shape;1211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3:notes"/>
          <p:cNvSpPr txBox="1"/>
          <p:nvPr/>
        </p:nvSpPr>
        <p:spPr>
          <a:xfrm>
            <a:off x="1570614" y="4435475"/>
            <a:ext cx="1656000" cy="53816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3075" lIns="36000" spcFirstLastPara="1" rIns="36000" wrap="square" tIns="43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 MISSIONS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 Missions (15 satellites):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 Explorers+ (5M/7S)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SMOS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CryoSat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Swarm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EarthCARE</a:t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PhiSat-2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 Watch (0M/0S)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809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Sentinels (5M/8S)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Sentinel-1 (S-1A)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Sentinel-2 (S-2A/2B/2C)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Sentinel-3 (S-3A/3B)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Sentinel-5P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Sentinel-6 (S-6A)</a:t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 Missions (4M/8S) (EUMETSAT managed so not counted in total)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Meteosat SG (#9-11)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Arctic Weather Satellite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Meteosat TG (MTG-I1)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MetOp (A/B/C)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809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3:notes"/>
          <p:cNvSpPr txBox="1"/>
          <p:nvPr/>
        </p:nvSpPr>
        <p:spPr>
          <a:xfrm>
            <a:off x="3275981" y="4435475"/>
            <a:ext cx="1800000" cy="53816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3075" lIns="0" spcFirstLastPara="1" rIns="0" wrap="square" tIns="43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MISSIONS IN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 Missions (39 satellites):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 Explorers+ (5M/6S)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Biomass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Flex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Forum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Harmony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Scout-2 (HydroGNSS)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 Watch (2M/2S)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TRUTHS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ALTIUS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Sentinels (12M/23S)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Sentinel-1 (S-1C/1D)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Sentinel-2 (S-2D)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Sentinel-3 (S-3C/3D)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Sentinel-4 (S-4A/4B)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Sentinel-5 (S-5A/5B/5C)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Sentinel-6 (S-6B)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CO2M (A/B)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CRISTAL (A/B)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CIMR (A/B)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LST (A/B)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CHIME (A/B)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ROSE-L (A/B)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 Missions (4M/8S)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Aeolus-2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Meteosat TG-I (MTG-I2/3/4)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Meteosat TG-S (MTG-S1/2)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MetOp SG (A1/B1)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3:notes"/>
          <p:cNvSpPr txBox="1"/>
          <p:nvPr/>
        </p:nvSpPr>
        <p:spPr>
          <a:xfrm>
            <a:off x="5125349" y="4435475"/>
            <a:ext cx="1620000" cy="53816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3075" lIns="36000" spcFirstLastPara="1" rIns="36000" wrap="square" tIns="43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Calibri"/>
              <a:buNone/>
            </a:pPr>
            <a:r>
              <a:rPr b="1" i="0" lang="en-GB" sz="105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MISSIONS</a:t>
            </a:r>
            <a:r>
              <a:rPr b="1" i="0" lang="en-GB" sz="11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b="1" i="0" lang="en-GB" sz="105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 Missions (18 satellites):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 Explorers (3M/8S)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EE11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 EE12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NGGM/MAGIC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 SCOUT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 Watch (0M/0S)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Sentinels (5M/10S)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Sentinel-1 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(S-1NG A/B)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Sentinel-2 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(S-2NG A/B)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Sentinel-3 NG OPT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(S-3NGO A/B)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Sentinel-3 NG TOPO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(S-3NGT A/B)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Sentinel-6 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(S-6NG A/B)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 Missions (0M/0S)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7" name="Google Shape;122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8" name="Google Shape;1228;p4:notes"/>
          <p:cNvSpPr txBox="1"/>
          <p:nvPr>
            <p:ph idx="12" type="sldNum"/>
          </p:nvPr>
        </p:nvSpPr>
        <p:spPr>
          <a:xfrm>
            <a:off x="3940175" y="8701088"/>
            <a:ext cx="2917825" cy="442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 Light"/>
              <a:buNone/>
            </a:pPr>
            <a:fld id="{00000000-1234-1234-1234-123412341234}" type="slidenum">
              <a:rPr b="0" i="0" lang="en-GB" sz="2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b="0" i="0" sz="20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4" name="Google Shape;123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68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400"/>
              <a:buFont typeface="Arial"/>
              <a:buNone/>
            </a:pPr>
            <a:r>
              <a:t/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0" name="Google Shape;127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/>
              <a:t>EarthCARE cloud profile over ocean east of Japan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Radar reflectivity data, taken 13 June, showing vertical structure of a cloud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Unveils the vertically-resolved concentration of cloud particles from which it is clear to see that the denser part of the cloud is in its centre.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A clear boundary at an altitude of around 5 km is seen, which is where the ice and snow, in the upper layer, melt, forming water droplets falling as rain.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/>
              <a:t>S-2C Image of Seville 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True colour image taken on 13 September at 10m resolution per pixel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/>
              <a:t>Φsat-2 data showing the city of in Spain.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True colour image at a resolution of 4.75m per pixel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GB"/>
              <a:t>AWS image showing Storm Boris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Humidity data from 14 Sept. at 1 km intervals and 1 to 7 km altitude showing torrential rainfall as dark blue regions over Hungary, Slovakia and Poland.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1" name="Google Shape;127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0" name="Google Shape;1290;p7:notes"/>
          <p:cNvSpPr txBox="1"/>
          <p:nvPr>
            <p:ph idx="1" type="body"/>
          </p:nvPr>
        </p:nvSpPr>
        <p:spPr>
          <a:xfrm>
            <a:off x="95004" y="4400549"/>
            <a:ext cx="6654532" cy="4471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200">
              <a:solidFill>
                <a:srgbClr val="0404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0" name="Google Shape;130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10.jp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4.jpg"/><Relationship Id="rId3" Type="http://schemas.openxmlformats.org/officeDocument/2006/relationships/image" Target="../media/image75.png"/><Relationship Id="rId4" Type="http://schemas.openxmlformats.org/officeDocument/2006/relationships/image" Target="../media/image22.png"/><Relationship Id="rId5" Type="http://schemas.openxmlformats.org/officeDocument/2006/relationships/image" Target="../media/image7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1.png"/><Relationship Id="rId3" Type="http://schemas.openxmlformats.org/officeDocument/2006/relationships/image" Target="../media/image22.png"/><Relationship Id="rId4" Type="http://schemas.openxmlformats.org/officeDocument/2006/relationships/image" Target="../media/image78.png"/><Relationship Id="rId5" Type="http://schemas.openxmlformats.org/officeDocument/2006/relationships/image" Target="../media/image6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51.png"/><Relationship Id="rId21" Type="http://schemas.openxmlformats.org/officeDocument/2006/relationships/image" Target="../media/image35.png"/><Relationship Id="rId24" Type="http://schemas.openxmlformats.org/officeDocument/2006/relationships/image" Target="../media/image39.png"/><Relationship Id="rId23" Type="http://schemas.openxmlformats.org/officeDocument/2006/relationships/image" Target="../media/image64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7.jpg"/><Relationship Id="rId3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12.png"/><Relationship Id="rId26" Type="http://schemas.openxmlformats.org/officeDocument/2006/relationships/image" Target="../media/image67.png"/><Relationship Id="rId25" Type="http://schemas.openxmlformats.org/officeDocument/2006/relationships/image" Target="../media/image42.png"/><Relationship Id="rId28" Type="http://schemas.openxmlformats.org/officeDocument/2006/relationships/image" Target="../media/image56.png"/><Relationship Id="rId27" Type="http://schemas.openxmlformats.org/officeDocument/2006/relationships/image" Target="../media/image4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29" Type="http://schemas.openxmlformats.org/officeDocument/2006/relationships/image" Target="../media/image65.png"/><Relationship Id="rId7" Type="http://schemas.openxmlformats.org/officeDocument/2006/relationships/image" Target="../media/image28.png"/><Relationship Id="rId8" Type="http://schemas.openxmlformats.org/officeDocument/2006/relationships/image" Target="../media/image17.png"/><Relationship Id="rId30" Type="http://schemas.openxmlformats.org/officeDocument/2006/relationships/image" Target="../media/image52.png"/><Relationship Id="rId11" Type="http://schemas.openxmlformats.org/officeDocument/2006/relationships/image" Target="../media/image15.png"/><Relationship Id="rId10" Type="http://schemas.openxmlformats.org/officeDocument/2006/relationships/image" Target="../media/image24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5" Type="http://schemas.openxmlformats.org/officeDocument/2006/relationships/image" Target="../media/image20.png"/><Relationship Id="rId14" Type="http://schemas.openxmlformats.org/officeDocument/2006/relationships/image" Target="../media/image18.png"/><Relationship Id="rId17" Type="http://schemas.openxmlformats.org/officeDocument/2006/relationships/image" Target="../media/image27.png"/><Relationship Id="rId16" Type="http://schemas.openxmlformats.org/officeDocument/2006/relationships/image" Target="../media/image16.png"/><Relationship Id="rId19" Type="http://schemas.openxmlformats.org/officeDocument/2006/relationships/image" Target="../media/image25.png"/><Relationship Id="rId18" Type="http://schemas.openxmlformats.org/officeDocument/2006/relationships/image" Target="../media/image2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76.png"/><Relationship Id="rId22" Type="http://schemas.openxmlformats.org/officeDocument/2006/relationships/image" Target="../media/image42.png"/><Relationship Id="rId21" Type="http://schemas.openxmlformats.org/officeDocument/2006/relationships/image" Target="../media/image39.png"/><Relationship Id="rId24" Type="http://schemas.openxmlformats.org/officeDocument/2006/relationships/image" Target="../media/image46.png"/><Relationship Id="rId23" Type="http://schemas.openxmlformats.org/officeDocument/2006/relationships/image" Target="../media/image6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image" Target="../media/image83.png"/><Relationship Id="rId9" Type="http://schemas.openxmlformats.org/officeDocument/2006/relationships/image" Target="../media/image72.png"/><Relationship Id="rId26" Type="http://schemas.openxmlformats.org/officeDocument/2006/relationships/image" Target="../media/image65.png"/><Relationship Id="rId25" Type="http://schemas.openxmlformats.org/officeDocument/2006/relationships/image" Target="../media/image56.png"/><Relationship Id="rId28" Type="http://schemas.openxmlformats.org/officeDocument/2006/relationships/image" Target="../media/image22.png"/><Relationship Id="rId27" Type="http://schemas.openxmlformats.org/officeDocument/2006/relationships/image" Target="../media/image52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Relationship Id="rId29" Type="http://schemas.openxmlformats.org/officeDocument/2006/relationships/image" Target="../media/image73.png"/><Relationship Id="rId7" Type="http://schemas.openxmlformats.org/officeDocument/2006/relationships/image" Target="../media/image24.png"/><Relationship Id="rId8" Type="http://schemas.openxmlformats.org/officeDocument/2006/relationships/image" Target="../media/image15.png"/><Relationship Id="rId11" Type="http://schemas.openxmlformats.org/officeDocument/2006/relationships/image" Target="../media/image18.png"/><Relationship Id="rId10" Type="http://schemas.openxmlformats.org/officeDocument/2006/relationships/image" Target="../media/image44.png"/><Relationship Id="rId13" Type="http://schemas.openxmlformats.org/officeDocument/2006/relationships/image" Target="../media/image84.png"/><Relationship Id="rId12" Type="http://schemas.openxmlformats.org/officeDocument/2006/relationships/image" Target="../media/image94.png"/><Relationship Id="rId15" Type="http://schemas.openxmlformats.org/officeDocument/2006/relationships/image" Target="../media/image23.png"/><Relationship Id="rId14" Type="http://schemas.openxmlformats.org/officeDocument/2006/relationships/image" Target="../media/image27.png"/><Relationship Id="rId17" Type="http://schemas.openxmlformats.org/officeDocument/2006/relationships/image" Target="../media/image32.png"/><Relationship Id="rId16" Type="http://schemas.openxmlformats.org/officeDocument/2006/relationships/image" Target="../media/image25.png"/><Relationship Id="rId19" Type="http://schemas.openxmlformats.org/officeDocument/2006/relationships/image" Target="../media/image51.png"/><Relationship Id="rId18" Type="http://schemas.openxmlformats.org/officeDocument/2006/relationships/image" Target="../media/image35.png"/></Relationships>
</file>

<file path=ppt/slideLayouts/_rels/slideLayout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51.png"/><Relationship Id="rId22" Type="http://schemas.openxmlformats.org/officeDocument/2006/relationships/image" Target="../media/image39.png"/><Relationship Id="rId21" Type="http://schemas.openxmlformats.org/officeDocument/2006/relationships/image" Target="../media/image64.png"/><Relationship Id="rId24" Type="http://schemas.openxmlformats.org/officeDocument/2006/relationships/image" Target="../media/image67.png"/><Relationship Id="rId23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7.jpg"/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26" Type="http://schemas.openxmlformats.org/officeDocument/2006/relationships/image" Target="../media/image56.png"/><Relationship Id="rId25" Type="http://schemas.openxmlformats.org/officeDocument/2006/relationships/image" Target="../media/image46.png"/><Relationship Id="rId28" Type="http://schemas.openxmlformats.org/officeDocument/2006/relationships/image" Target="../media/image52.png"/><Relationship Id="rId27" Type="http://schemas.openxmlformats.org/officeDocument/2006/relationships/image" Target="../media/image65.png"/><Relationship Id="rId5" Type="http://schemas.openxmlformats.org/officeDocument/2006/relationships/image" Target="../media/image28.png"/><Relationship Id="rId6" Type="http://schemas.openxmlformats.org/officeDocument/2006/relationships/image" Target="../media/image17.png"/><Relationship Id="rId29" Type="http://schemas.openxmlformats.org/officeDocument/2006/relationships/image" Target="../media/image22.png"/><Relationship Id="rId7" Type="http://schemas.openxmlformats.org/officeDocument/2006/relationships/image" Target="../media/image12.png"/><Relationship Id="rId8" Type="http://schemas.openxmlformats.org/officeDocument/2006/relationships/image" Target="../media/image24.png"/><Relationship Id="rId30" Type="http://schemas.openxmlformats.org/officeDocument/2006/relationships/image" Target="../media/image80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3" Type="http://schemas.openxmlformats.org/officeDocument/2006/relationships/image" Target="../media/image20.png"/><Relationship Id="rId12" Type="http://schemas.openxmlformats.org/officeDocument/2006/relationships/image" Target="../media/image18.png"/><Relationship Id="rId15" Type="http://schemas.openxmlformats.org/officeDocument/2006/relationships/image" Target="../media/image27.png"/><Relationship Id="rId14" Type="http://schemas.openxmlformats.org/officeDocument/2006/relationships/image" Target="../media/image16.png"/><Relationship Id="rId17" Type="http://schemas.openxmlformats.org/officeDocument/2006/relationships/image" Target="../media/image25.png"/><Relationship Id="rId16" Type="http://schemas.openxmlformats.org/officeDocument/2006/relationships/image" Target="../media/image23.png"/><Relationship Id="rId19" Type="http://schemas.openxmlformats.org/officeDocument/2006/relationships/image" Target="../media/image35.png"/><Relationship Id="rId18" Type="http://schemas.openxmlformats.org/officeDocument/2006/relationships/image" Target="../media/image3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5.png"/><Relationship Id="rId22" Type="http://schemas.openxmlformats.org/officeDocument/2006/relationships/image" Target="../media/image42.png"/><Relationship Id="rId21" Type="http://schemas.openxmlformats.org/officeDocument/2006/relationships/image" Target="../media/image39.png"/><Relationship Id="rId24" Type="http://schemas.openxmlformats.org/officeDocument/2006/relationships/image" Target="../media/image46.png"/><Relationship Id="rId23" Type="http://schemas.openxmlformats.org/officeDocument/2006/relationships/image" Target="../media/image6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Relationship Id="rId3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89.png"/><Relationship Id="rId26" Type="http://schemas.openxmlformats.org/officeDocument/2006/relationships/image" Target="../media/image65.png"/><Relationship Id="rId25" Type="http://schemas.openxmlformats.org/officeDocument/2006/relationships/image" Target="../media/image56.png"/><Relationship Id="rId28" Type="http://schemas.openxmlformats.org/officeDocument/2006/relationships/image" Target="../media/image22.png"/><Relationship Id="rId27" Type="http://schemas.openxmlformats.org/officeDocument/2006/relationships/image" Target="../media/image52.png"/><Relationship Id="rId5" Type="http://schemas.openxmlformats.org/officeDocument/2006/relationships/image" Target="../media/image17.png"/><Relationship Id="rId6" Type="http://schemas.openxmlformats.org/officeDocument/2006/relationships/image" Target="../media/image87.png"/><Relationship Id="rId29" Type="http://schemas.openxmlformats.org/officeDocument/2006/relationships/image" Target="../media/image73.png"/><Relationship Id="rId7" Type="http://schemas.openxmlformats.org/officeDocument/2006/relationships/image" Target="../media/image24.png"/><Relationship Id="rId8" Type="http://schemas.openxmlformats.org/officeDocument/2006/relationships/image" Target="../media/image15.png"/><Relationship Id="rId11" Type="http://schemas.openxmlformats.org/officeDocument/2006/relationships/image" Target="../media/image88.png"/><Relationship Id="rId10" Type="http://schemas.openxmlformats.org/officeDocument/2006/relationships/image" Target="../media/image44.png"/><Relationship Id="rId13" Type="http://schemas.openxmlformats.org/officeDocument/2006/relationships/image" Target="../media/image81.png"/><Relationship Id="rId12" Type="http://schemas.openxmlformats.org/officeDocument/2006/relationships/image" Target="../media/image85.png"/><Relationship Id="rId15" Type="http://schemas.openxmlformats.org/officeDocument/2006/relationships/image" Target="../media/image23.png"/><Relationship Id="rId14" Type="http://schemas.openxmlformats.org/officeDocument/2006/relationships/image" Target="../media/image93.png"/><Relationship Id="rId17" Type="http://schemas.openxmlformats.org/officeDocument/2006/relationships/image" Target="../media/image86.png"/><Relationship Id="rId16" Type="http://schemas.openxmlformats.org/officeDocument/2006/relationships/image" Target="../media/image90.png"/><Relationship Id="rId19" Type="http://schemas.openxmlformats.org/officeDocument/2006/relationships/image" Target="../media/image51.png"/><Relationship Id="rId18" Type="http://schemas.openxmlformats.org/officeDocument/2006/relationships/image" Target="../media/image3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104.png"/><Relationship Id="rId21" Type="http://schemas.openxmlformats.org/officeDocument/2006/relationships/image" Target="../media/image51.png"/><Relationship Id="rId24" Type="http://schemas.openxmlformats.org/officeDocument/2006/relationships/image" Target="../media/image42.png"/><Relationship Id="rId23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6.jpg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26" Type="http://schemas.openxmlformats.org/officeDocument/2006/relationships/image" Target="../media/image46.png"/><Relationship Id="rId25" Type="http://schemas.openxmlformats.org/officeDocument/2006/relationships/image" Target="../media/image67.png"/><Relationship Id="rId28" Type="http://schemas.openxmlformats.org/officeDocument/2006/relationships/image" Target="../media/image65.png"/><Relationship Id="rId27" Type="http://schemas.openxmlformats.org/officeDocument/2006/relationships/image" Target="../media/image56.png"/><Relationship Id="rId5" Type="http://schemas.openxmlformats.org/officeDocument/2006/relationships/image" Target="../media/image91.png"/><Relationship Id="rId6" Type="http://schemas.openxmlformats.org/officeDocument/2006/relationships/image" Target="../media/image111.png"/><Relationship Id="rId29" Type="http://schemas.openxmlformats.org/officeDocument/2006/relationships/image" Target="../media/image107.png"/><Relationship Id="rId7" Type="http://schemas.openxmlformats.org/officeDocument/2006/relationships/image" Target="../media/image17.png"/><Relationship Id="rId8" Type="http://schemas.openxmlformats.org/officeDocument/2006/relationships/image" Target="../media/image100.png"/><Relationship Id="rId30" Type="http://schemas.openxmlformats.org/officeDocument/2006/relationships/image" Target="../media/image80.png"/><Relationship Id="rId11" Type="http://schemas.openxmlformats.org/officeDocument/2006/relationships/image" Target="../media/image101.png"/><Relationship Id="rId10" Type="http://schemas.openxmlformats.org/officeDocument/2006/relationships/image" Target="../media/image15.png"/><Relationship Id="rId13" Type="http://schemas.openxmlformats.org/officeDocument/2006/relationships/image" Target="../media/image92.png"/><Relationship Id="rId12" Type="http://schemas.openxmlformats.org/officeDocument/2006/relationships/image" Target="../media/image44.png"/><Relationship Id="rId15" Type="http://schemas.openxmlformats.org/officeDocument/2006/relationships/image" Target="../media/image120.png"/><Relationship Id="rId14" Type="http://schemas.openxmlformats.org/officeDocument/2006/relationships/image" Target="../media/image109.png"/><Relationship Id="rId17" Type="http://schemas.openxmlformats.org/officeDocument/2006/relationships/image" Target="../media/image23.png"/><Relationship Id="rId16" Type="http://schemas.openxmlformats.org/officeDocument/2006/relationships/image" Target="../media/image113.png"/><Relationship Id="rId19" Type="http://schemas.openxmlformats.org/officeDocument/2006/relationships/image" Target="../media/image118.png"/><Relationship Id="rId18" Type="http://schemas.openxmlformats.org/officeDocument/2006/relationships/image" Target="../media/image2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51.png"/><Relationship Id="rId21" Type="http://schemas.openxmlformats.org/officeDocument/2006/relationships/image" Target="../media/image35.png"/><Relationship Id="rId24" Type="http://schemas.openxmlformats.org/officeDocument/2006/relationships/image" Target="../media/image39.png"/><Relationship Id="rId23" Type="http://schemas.openxmlformats.org/officeDocument/2006/relationships/image" Target="../media/image64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12.png"/><Relationship Id="rId26" Type="http://schemas.openxmlformats.org/officeDocument/2006/relationships/image" Target="../media/image67.png"/><Relationship Id="rId25" Type="http://schemas.openxmlformats.org/officeDocument/2006/relationships/image" Target="../media/image42.png"/><Relationship Id="rId28" Type="http://schemas.openxmlformats.org/officeDocument/2006/relationships/image" Target="../media/image56.png"/><Relationship Id="rId27" Type="http://schemas.openxmlformats.org/officeDocument/2006/relationships/image" Target="../media/image4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29" Type="http://schemas.openxmlformats.org/officeDocument/2006/relationships/image" Target="../media/image65.png"/><Relationship Id="rId7" Type="http://schemas.openxmlformats.org/officeDocument/2006/relationships/image" Target="../media/image28.png"/><Relationship Id="rId8" Type="http://schemas.openxmlformats.org/officeDocument/2006/relationships/image" Target="../media/image17.png"/><Relationship Id="rId30" Type="http://schemas.openxmlformats.org/officeDocument/2006/relationships/image" Target="../media/image52.png"/><Relationship Id="rId11" Type="http://schemas.openxmlformats.org/officeDocument/2006/relationships/image" Target="../media/image15.png"/><Relationship Id="rId10" Type="http://schemas.openxmlformats.org/officeDocument/2006/relationships/image" Target="../media/image24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5" Type="http://schemas.openxmlformats.org/officeDocument/2006/relationships/image" Target="../media/image20.png"/><Relationship Id="rId14" Type="http://schemas.openxmlformats.org/officeDocument/2006/relationships/image" Target="../media/image18.png"/><Relationship Id="rId17" Type="http://schemas.openxmlformats.org/officeDocument/2006/relationships/image" Target="../media/image27.png"/><Relationship Id="rId16" Type="http://schemas.openxmlformats.org/officeDocument/2006/relationships/image" Target="../media/image16.png"/><Relationship Id="rId19" Type="http://schemas.openxmlformats.org/officeDocument/2006/relationships/image" Target="../media/image25.png"/><Relationship Id="rId18" Type="http://schemas.openxmlformats.org/officeDocument/2006/relationships/image" Target="../media/image2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1.png"/><Relationship Id="rId3" Type="http://schemas.openxmlformats.org/officeDocument/2006/relationships/image" Target="../media/image95.png"/><Relationship Id="rId4" Type="http://schemas.openxmlformats.org/officeDocument/2006/relationships/image" Target="../media/image78.png"/><Relationship Id="rId5" Type="http://schemas.openxmlformats.org/officeDocument/2006/relationships/image" Target="../media/image6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51.png"/><Relationship Id="rId21" Type="http://schemas.openxmlformats.org/officeDocument/2006/relationships/image" Target="../media/image35.png"/><Relationship Id="rId24" Type="http://schemas.openxmlformats.org/officeDocument/2006/relationships/image" Target="../media/image3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4.jpg"/><Relationship Id="rId3" Type="http://schemas.openxmlformats.org/officeDocument/2006/relationships/image" Target="../media/image22.png"/><Relationship Id="rId4" Type="http://schemas.openxmlformats.org/officeDocument/2006/relationships/image" Target="../media/image73.png"/><Relationship Id="rId9" Type="http://schemas.openxmlformats.org/officeDocument/2006/relationships/image" Target="../media/image12.png"/><Relationship Id="rId26" Type="http://schemas.openxmlformats.org/officeDocument/2006/relationships/image" Target="../media/image67.png"/><Relationship Id="rId25" Type="http://schemas.openxmlformats.org/officeDocument/2006/relationships/image" Target="../media/image42.png"/><Relationship Id="rId28" Type="http://schemas.openxmlformats.org/officeDocument/2006/relationships/image" Target="../media/image56.png"/><Relationship Id="rId27" Type="http://schemas.openxmlformats.org/officeDocument/2006/relationships/image" Target="../media/image4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29" Type="http://schemas.openxmlformats.org/officeDocument/2006/relationships/image" Target="../media/image65.png"/><Relationship Id="rId7" Type="http://schemas.openxmlformats.org/officeDocument/2006/relationships/image" Target="../media/image83.png"/><Relationship Id="rId8" Type="http://schemas.openxmlformats.org/officeDocument/2006/relationships/image" Target="../media/image17.png"/><Relationship Id="rId30" Type="http://schemas.openxmlformats.org/officeDocument/2006/relationships/image" Target="../media/image52.png"/><Relationship Id="rId11" Type="http://schemas.openxmlformats.org/officeDocument/2006/relationships/image" Target="../media/image15.png"/><Relationship Id="rId10" Type="http://schemas.openxmlformats.org/officeDocument/2006/relationships/image" Target="../media/image24.png"/><Relationship Id="rId13" Type="http://schemas.openxmlformats.org/officeDocument/2006/relationships/image" Target="../media/image44.png"/><Relationship Id="rId12" Type="http://schemas.openxmlformats.org/officeDocument/2006/relationships/image" Target="../media/image72.png"/><Relationship Id="rId15" Type="http://schemas.openxmlformats.org/officeDocument/2006/relationships/image" Target="../media/image94.png"/><Relationship Id="rId14" Type="http://schemas.openxmlformats.org/officeDocument/2006/relationships/image" Target="../media/image18.png"/><Relationship Id="rId17" Type="http://schemas.openxmlformats.org/officeDocument/2006/relationships/image" Target="../media/image27.png"/><Relationship Id="rId16" Type="http://schemas.openxmlformats.org/officeDocument/2006/relationships/image" Target="../media/image84.png"/><Relationship Id="rId19" Type="http://schemas.openxmlformats.org/officeDocument/2006/relationships/image" Target="../media/image25.png"/><Relationship Id="rId18" Type="http://schemas.openxmlformats.org/officeDocument/2006/relationships/image" Target="../media/image2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20" Type="http://schemas.openxmlformats.org/officeDocument/2006/relationships/image" Target="../media/image76.png"/><Relationship Id="rId22" Type="http://schemas.openxmlformats.org/officeDocument/2006/relationships/image" Target="../media/image42.png"/><Relationship Id="rId21" Type="http://schemas.openxmlformats.org/officeDocument/2006/relationships/image" Target="../media/image39.png"/><Relationship Id="rId24" Type="http://schemas.openxmlformats.org/officeDocument/2006/relationships/image" Target="../media/image46.png"/><Relationship Id="rId23" Type="http://schemas.openxmlformats.org/officeDocument/2006/relationships/image" Target="../media/image67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image" Target="../media/image83.png"/><Relationship Id="rId9" Type="http://schemas.openxmlformats.org/officeDocument/2006/relationships/image" Target="../media/image72.png"/><Relationship Id="rId26" Type="http://schemas.openxmlformats.org/officeDocument/2006/relationships/image" Target="../media/image65.png"/><Relationship Id="rId25" Type="http://schemas.openxmlformats.org/officeDocument/2006/relationships/image" Target="../media/image56.png"/><Relationship Id="rId28" Type="http://schemas.openxmlformats.org/officeDocument/2006/relationships/image" Target="../media/image22.png"/><Relationship Id="rId27" Type="http://schemas.openxmlformats.org/officeDocument/2006/relationships/image" Target="../media/image52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Relationship Id="rId29" Type="http://schemas.openxmlformats.org/officeDocument/2006/relationships/image" Target="../media/image73.png"/><Relationship Id="rId7" Type="http://schemas.openxmlformats.org/officeDocument/2006/relationships/image" Target="../media/image24.png"/><Relationship Id="rId8" Type="http://schemas.openxmlformats.org/officeDocument/2006/relationships/image" Target="../media/image15.png"/><Relationship Id="rId11" Type="http://schemas.openxmlformats.org/officeDocument/2006/relationships/image" Target="../media/image18.png"/><Relationship Id="rId10" Type="http://schemas.openxmlformats.org/officeDocument/2006/relationships/image" Target="../media/image44.png"/><Relationship Id="rId13" Type="http://schemas.openxmlformats.org/officeDocument/2006/relationships/image" Target="../media/image84.png"/><Relationship Id="rId12" Type="http://schemas.openxmlformats.org/officeDocument/2006/relationships/image" Target="../media/image94.png"/><Relationship Id="rId15" Type="http://schemas.openxmlformats.org/officeDocument/2006/relationships/image" Target="../media/image23.png"/><Relationship Id="rId14" Type="http://schemas.openxmlformats.org/officeDocument/2006/relationships/image" Target="../media/image27.png"/><Relationship Id="rId17" Type="http://schemas.openxmlformats.org/officeDocument/2006/relationships/image" Target="../media/image32.png"/><Relationship Id="rId16" Type="http://schemas.openxmlformats.org/officeDocument/2006/relationships/image" Target="../media/image25.png"/><Relationship Id="rId19" Type="http://schemas.openxmlformats.org/officeDocument/2006/relationships/image" Target="../media/image51.png"/><Relationship Id="rId18" Type="http://schemas.openxmlformats.org/officeDocument/2006/relationships/image" Target="../media/image3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1.png"/><Relationship Id="rId3" Type="http://schemas.openxmlformats.org/officeDocument/2006/relationships/image" Target="../media/image115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png"/><Relationship Id="rId3" Type="http://schemas.openxmlformats.org/officeDocument/2006/relationships/image" Target="../media/image116.jpg"/></Relationships>
</file>

<file path=ppt/slideLayouts/_rels/slideLayout47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51.png"/><Relationship Id="rId21" Type="http://schemas.openxmlformats.org/officeDocument/2006/relationships/image" Target="../media/image110.png"/><Relationship Id="rId24" Type="http://schemas.openxmlformats.org/officeDocument/2006/relationships/image" Target="../media/image3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7.jpg"/><Relationship Id="rId3" Type="http://schemas.openxmlformats.org/officeDocument/2006/relationships/image" Target="../media/image22.png"/><Relationship Id="rId4" Type="http://schemas.openxmlformats.org/officeDocument/2006/relationships/image" Target="../media/image80.png"/><Relationship Id="rId9" Type="http://schemas.openxmlformats.org/officeDocument/2006/relationships/image" Target="../media/image12.png"/><Relationship Id="rId26" Type="http://schemas.openxmlformats.org/officeDocument/2006/relationships/image" Target="../media/image67.png"/><Relationship Id="rId25" Type="http://schemas.openxmlformats.org/officeDocument/2006/relationships/image" Target="../media/image42.png"/><Relationship Id="rId28" Type="http://schemas.openxmlformats.org/officeDocument/2006/relationships/image" Target="../media/image56.png"/><Relationship Id="rId27" Type="http://schemas.openxmlformats.org/officeDocument/2006/relationships/image" Target="../media/image4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29" Type="http://schemas.openxmlformats.org/officeDocument/2006/relationships/image" Target="../media/image65.png"/><Relationship Id="rId7" Type="http://schemas.openxmlformats.org/officeDocument/2006/relationships/image" Target="../media/image83.png"/><Relationship Id="rId8" Type="http://schemas.openxmlformats.org/officeDocument/2006/relationships/image" Target="../media/image17.png"/><Relationship Id="rId30" Type="http://schemas.openxmlformats.org/officeDocument/2006/relationships/image" Target="../media/image107.png"/><Relationship Id="rId11" Type="http://schemas.openxmlformats.org/officeDocument/2006/relationships/image" Target="../media/image15.png"/><Relationship Id="rId10" Type="http://schemas.openxmlformats.org/officeDocument/2006/relationships/image" Target="../media/image24.png"/><Relationship Id="rId13" Type="http://schemas.openxmlformats.org/officeDocument/2006/relationships/image" Target="../media/image44.png"/><Relationship Id="rId12" Type="http://schemas.openxmlformats.org/officeDocument/2006/relationships/image" Target="../media/image72.png"/><Relationship Id="rId15" Type="http://schemas.openxmlformats.org/officeDocument/2006/relationships/image" Target="../media/image94.png"/><Relationship Id="rId14" Type="http://schemas.openxmlformats.org/officeDocument/2006/relationships/image" Target="../media/image18.png"/><Relationship Id="rId17" Type="http://schemas.openxmlformats.org/officeDocument/2006/relationships/image" Target="../media/image27.png"/><Relationship Id="rId16" Type="http://schemas.openxmlformats.org/officeDocument/2006/relationships/image" Target="../media/image84.png"/><Relationship Id="rId19" Type="http://schemas.openxmlformats.org/officeDocument/2006/relationships/image" Target="../media/image25.png"/><Relationship Id="rId18" Type="http://schemas.openxmlformats.org/officeDocument/2006/relationships/image" Target="../media/image23.png"/></Relationships>
</file>

<file path=ppt/slideLayouts/_rels/slideLayout48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51.png"/><Relationship Id="rId21" Type="http://schemas.openxmlformats.org/officeDocument/2006/relationships/image" Target="../media/image110.png"/><Relationship Id="rId24" Type="http://schemas.openxmlformats.org/officeDocument/2006/relationships/image" Target="../media/image3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6.jpg"/><Relationship Id="rId3" Type="http://schemas.openxmlformats.org/officeDocument/2006/relationships/image" Target="../media/image22.png"/><Relationship Id="rId4" Type="http://schemas.openxmlformats.org/officeDocument/2006/relationships/image" Target="../media/image80.png"/><Relationship Id="rId9" Type="http://schemas.openxmlformats.org/officeDocument/2006/relationships/image" Target="../media/image12.png"/><Relationship Id="rId26" Type="http://schemas.openxmlformats.org/officeDocument/2006/relationships/image" Target="../media/image67.png"/><Relationship Id="rId25" Type="http://schemas.openxmlformats.org/officeDocument/2006/relationships/image" Target="../media/image42.png"/><Relationship Id="rId28" Type="http://schemas.openxmlformats.org/officeDocument/2006/relationships/image" Target="../media/image56.png"/><Relationship Id="rId27" Type="http://schemas.openxmlformats.org/officeDocument/2006/relationships/image" Target="../media/image4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29" Type="http://schemas.openxmlformats.org/officeDocument/2006/relationships/image" Target="../media/image65.png"/><Relationship Id="rId7" Type="http://schemas.openxmlformats.org/officeDocument/2006/relationships/image" Target="../media/image83.png"/><Relationship Id="rId8" Type="http://schemas.openxmlformats.org/officeDocument/2006/relationships/image" Target="../media/image17.png"/><Relationship Id="rId30" Type="http://schemas.openxmlformats.org/officeDocument/2006/relationships/image" Target="../media/image107.png"/><Relationship Id="rId11" Type="http://schemas.openxmlformats.org/officeDocument/2006/relationships/image" Target="../media/image15.png"/><Relationship Id="rId10" Type="http://schemas.openxmlformats.org/officeDocument/2006/relationships/image" Target="../media/image24.png"/><Relationship Id="rId13" Type="http://schemas.openxmlformats.org/officeDocument/2006/relationships/image" Target="../media/image44.png"/><Relationship Id="rId12" Type="http://schemas.openxmlformats.org/officeDocument/2006/relationships/image" Target="../media/image72.png"/><Relationship Id="rId15" Type="http://schemas.openxmlformats.org/officeDocument/2006/relationships/image" Target="../media/image94.png"/><Relationship Id="rId14" Type="http://schemas.openxmlformats.org/officeDocument/2006/relationships/image" Target="../media/image18.png"/><Relationship Id="rId17" Type="http://schemas.openxmlformats.org/officeDocument/2006/relationships/image" Target="../media/image27.png"/><Relationship Id="rId16" Type="http://schemas.openxmlformats.org/officeDocument/2006/relationships/image" Target="../media/image84.png"/><Relationship Id="rId19" Type="http://schemas.openxmlformats.org/officeDocument/2006/relationships/image" Target="../media/image25.png"/><Relationship Id="rId18" Type="http://schemas.openxmlformats.org/officeDocument/2006/relationships/image" Target="../media/image23.png"/></Relationships>
</file>

<file path=ppt/slideLayouts/_rels/slideLayout49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51.png"/><Relationship Id="rId21" Type="http://schemas.openxmlformats.org/officeDocument/2006/relationships/image" Target="../media/image110.png"/><Relationship Id="rId24" Type="http://schemas.openxmlformats.org/officeDocument/2006/relationships/image" Target="../media/image3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7.jpg"/><Relationship Id="rId3" Type="http://schemas.openxmlformats.org/officeDocument/2006/relationships/image" Target="../media/image22.png"/><Relationship Id="rId4" Type="http://schemas.openxmlformats.org/officeDocument/2006/relationships/image" Target="../media/image80.png"/><Relationship Id="rId9" Type="http://schemas.openxmlformats.org/officeDocument/2006/relationships/image" Target="../media/image12.png"/><Relationship Id="rId26" Type="http://schemas.openxmlformats.org/officeDocument/2006/relationships/image" Target="../media/image67.png"/><Relationship Id="rId25" Type="http://schemas.openxmlformats.org/officeDocument/2006/relationships/image" Target="../media/image42.png"/><Relationship Id="rId28" Type="http://schemas.openxmlformats.org/officeDocument/2006/relationships/image" Target="../media/image56.png"/><Relationship Id="rId27" Type="http://schemas.openxmlformats.org/officeDocument/2006/relationships/image" Target="../media/image4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29" Type="http://schemas.openxmlformats.org/officeDocument/2006/relationships/image" Target="../media/image65.png"/><Relationship Id="rId7" Type="http://schemas.openxmlformats.org/officeDocument/2006/relationships/image" Target="../media/image83.png"/><Relationship Id="rId8" Type="http://schemas.openxmlformats.org/officeDocument/2006/relationships/image" Target="../media/image17.png"/><Relationship Id="rId30" Type="http://schemas.openxmlformats.org/officeDocument/2006/relationships/image" Target="../media/image107.png"/><Relationship Id="rId11" Type="http://schemas.openxmlformats.org/officeDocument/2006/relationships/image" Target="../media/image15.png"/><Relationship Id="rId10" Type="http://schemas.openxmlformats.org/officeDocument/2006/relationships/image" Target="../media/image24.png"/><Relationship Id="rId13" Type="http://schemas.openxmlformats.org/officeDocument/2006/relationships/image" Target="../media/image44.png"/><Relationship Id="rId12" Type="http://schemas.openxmlformats.org/officeDocument/2006/relationships/image" Target="../media/image72.png"/><Relationship Id="rId15" Type="http://schemas.openxmlformats.org/officeDocument/2006/relationships/image" Target="../media/image94.png"/><Relationship Id="rId14" Type="http://schemas.openxmlformats.org/officeDocument/2006/relationships/image" Target="../media/image18.png"/><Relationship Id="rId17" Type="http://schemas.openxmlformats.org/officeDocument/2006/relationships/image" Target="../media/image27.png"/><Relationship Id="rId16" Type="http://schemas.openxmlformats.org/officeDocument/2006/relationships/image" Target="../media/image84.png"/><Relationship Id="rId19" Type="http://schemas.openxmlformats.org/officeDocument/2006/relationships/image" Target="../media/image25.png"/><Relationship Id="rId18" Type="http://schemas.openxmlformats.org/officeDocument/2006/relationships/image" Target="../media/image2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50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51.png"/><Relationship Id="rId21" Type="http://schemas.openxmlformats.org/officeDocument/2006/relationships/image" Target="../media/image110.png"/><Relationship Id="rId24" Type="http://schemas.openxmlformats.org/officeDocument/2006/relationships/image" Target="../media/image3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8.jpg"/><Relationship Id="rId3" Type="http://schemas.openxmlformats.org/officeDocument/2006/relationships/image" Target="../media/image22.png"/><Relationship Id="rId4" Type="http://schemas.openxmlformats.org/officeDocument/2006/relationships/image" Target="../media/image80.png"/><Relationship Id="rId9" Type="http://schemas.openxmlformats.org/officeDocument/2006/relationships/image" Target="../media/image12.png"/><Relationship Id="rId26" Type="http://schemas.openxmlformats.org/officeDocument/2006/relationships/image" Target="../media/image67.png"/><Relationship Id="rId25" Type="http://schemas.openxmlformats.org/officeDocument/2006/relationships/image" Target="../media/image42.png"/><Relationship Id="rId28" Type="http://schemas.openxmlformats.org/officeDocument/2006/relationships/image" Target="../media/image56.png"/><Relationship Id="rId27" Type="http://schemas.openxmlformats.org/officeDocument/2006/relationships/image" Target="../media/image4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29" Type="http://schemas.openxmlformats.org/officeDocument/2006/relationships/image" Target="../media/image65.png"/><Relationship Id="rId7" Type="http://schemas.openxmlformats.org/officeDocument/2006/relationships/image" Target="../media/image83.png"/><Relationship Id="rId8" Type="http://schemas.openxmlformats.org/officeDocument/2006/relationships/image" Target="../media/image17.png"/><Relationship Id="rId30" Type="http://schemas.openxmlformats.org/officeDocument/2006/relationships/image" Target="../media/image107.png"/><Relationship Id="rId11" Type="http://schemas.openxmlformats.org/officeDocument/2006/relationships/image" Target="../media/image15.png"/><Relationship Id="rId10" Type="http://schemas.openxmlformats.org/officeDocument/2006/relationships/image" Target="../media/image24.png"/><Relationship Id="rId13" Type="http://schemas.openxmlformats.org/officeDocument/2006/relationships/image" Target="../media/image44.png"/><Relationship Id="rId12" Type="http://schemas.openxmlformats.org/officeDocument/2006/relationships/image" Target="../media/image72.png"/><Relationship Id="rId15" Type="http://schemas.openxmlformats.org/officeDocument/2006/relationships/image" Target="../media/image94.png"/><Relationship Id="rId14" Type="http://schemas.openxmlformats.org/officeDocument/2006/relationships/image" Target="../media/image18.png"/><Relationship Id="rId17" Type="http://schemas.openxmlformats.org/officeDocument/2006/relationships/image" Target="../media/image27.png"/><Relationship Id="rId16" Type="http://schemas.openxmlformats.org/officeDocument/2006/relationships/image" Target="../media/image84.png"/><Relationship Id="rId19" Type="http://schemas.openxmlformats.org/officeDocument/2006/relationships/image" Target="../media/image25.png"/><Relationship Id="rId18" Type="http://schemas.openxmlformats.org/officeDocument/2006/relationships/image" Target="../media/image23.png"/></Relationships>
</file>

<file path=ppt/slideLayouts/_rels/slideLayout5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76.png"/><Relationship Id="rId21" Type="http://schemas.openxmlformats.org/officeDocument/2006/relationships/image" Target="../media/image51.png"/><Relationship Id="rId24" Type="http://schemas.openxmlformats.org/officeDocument/2006/relationships/image" Target="../media/image42.png"/><Relationship Id="rId23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26" Type="http://schemas.openxmlformats.org/officeDocument/2006/relationships/image" Target="../media/image46.png"/><Relationship Id="rId25" Type="http://schemas.openxmlformats.org/officeDocument/2006/relationships/image" Target="../media/image67.png"/><Relationship Id="rId28" Type="http://schemas.openxmlformats.org/officeDocument/2006/relationships/image" Target="../media/image65.png"/><Relationship Id="rId27" Type="http://schemas.openxmlformats.org/officeDocument/2006/relationships/image" Target="../media/image56.png"/><Relationship Id="rId5" Type="http://schemas.openxmlformats.org/officeDocument/2006/relationships/image" Target="../media/image11.png"/><Relationship Id="rId6" Type="http://schemas.openxmlformats.org/officeDocument/2006/relationships/image" Target="../media/image83.png"/><Relationship Id="rId29" Type="http://schemas.openxmlformats.org/officeDocument/2006/relationships/image" Target="../media/image107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Relationship Id="rId11" Type="http://schemas.openxmlformats.org/officeDocument/2006/relationships/image" Target="../media/image72.png"/><Relationship Id="rId10" Type="http://schemas.openxmlformats.org/officeDocument/2006/relationships/image" Target="../media/image15.png"/><Relationship Id="rId13" Type="http://schemas.openxmlformats.org/officeDocument/2006/relationships/image" Target="../media/image18.png"/><Relationship Id="rId12" Type="http://schemas.openxmlformats.org/officeDocument/2006/relationships/image" Target="../media/image44.png"/><Relationship Id="rId15" Type="http://schemas.openxmlformats.org/officeDocument/2006/relationships/image" Target="../media/image84.png"/><Relationship Id="rId14" Type="http://schemas.openxmlformats.org/officeDocument/2006/relationships/image" Target="../media/image94.png"/><Relationship Id="rId17" Type="http://schemas.openxmlformats.org/officeDocument/2006/relationships/image" Target="../media/image23.png"/><Relationship Id="rId16" Type="http://schemas.openxmlformats.org/officeDocument/2006/relationships/image" Target="../media/image27.png"/><Relationship Id="rId19" Type="http://schemas.openxmlformats.org/officeDocument/2006/relationships/image" Target="../media/image32.png"/><Relationship Id="rId18" Type="http://schemas.openxmlformats.org/officeDocument/2006/relationships/image" Target="../media/image25.png"/></Relationships>
</file>

<file path=ppt/slideLayouts/_rels/slideLayout5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51.png"/><Relationship Id="rId21" Type="http://schemas.openxmlformats.org/officeDocument/2006/relationships/image" Target="../media/image110.png"/><Relationship Id="rId24" Type="http://schemas.openxmlformats.org/officeDocument/2006/relationships/image" Target="../media/image3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chart" Target="../charts/chart1.xml"/><Relationship Id="rId4" Type="http://schemas.openxmlformats.org/officeDocument/2006/relationships/image" Target="../media/image80.png"/><Relationship Id="rId9" Type="http://schemas.openxmlformats.org/officeDocument/2006/relationships/image" Target="../media/image12.png"/><Relationship Id="rId26" Type="http://schemas.openxmlformats.org/officeDocument/2006/relationships/image" Target="../media/image67.png"/><Relationship Id="rId25" Type="http://schemas.openxmlformats.org/officeDocument/2006/relationships/image" Target="../media/image42.png"/><Relationship Id="rId28" Type="http://schemas.openxmlformats.org/officeDocument/2006/relationships/image" Target="../media/image56.png"/><Relationship Id="rId27" Type="http://schemas.openxmlformats.org/officeDocument/2006/relationships/image" Target="../media/image4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29" Type="http://schemas.openxmlformats.org/officeDocument/2006/relationships/image" Target="../media/image65.png"/><Relationship Id="rId7" Type="http://schemas.openxmlformats.org/officeDocument/2006/relationships/image" Target="../media/image83.png"/><Relationship Id="rId8" Type="http://schemas.openxmlformats.org/officeDocument/2006/relationships/image" Target="../media/image17.png"/><Relationship Id="rId30" Type="http://schemas.openxmlformats.org/officeDocument/2006/relationships/image" Target="../media/image107.png"/><Relationship Id="rId11" Type="http://schemas.openxmlformats.org/officeDocument/2006/relationships/image" Target="../media/image15.png"/><Relationship Id="rId10" Type="http://schemas.openxmlformats.org/officeDocument/2006/relationships/image" Target="../media/image24.png"/><Relationship Id="rId13" Type="http://schemas.openxmlformats.org/officeDocument/2006/relationships/image" Target="../media/image44.png"/><Relationship Id="rId12" Type="http://schemas.openxmlformats.org/officeDocument/2006/relationships/image" Target="../media/image72.png"/><Relationship Id="rId15" Type="http://schemas.openxmlformats.org/officeDocument/2006/relationships/image" Target="../media/image94.png"/><Relationship Id="rId14" Type="http://schemas.openxmlformats.org/officeDocument/2006/relationships/image" Target="../media/image18.png"/><Relationship Id="rId17" Type="http://schemas.openxmlformats.org/officeDocument/2006/relationships/image" Target="../media/image27.png"/><Relationship Id="rId16" Type="http://schemas.openxmlformats.org/officeDocument/2006/relationships/image" Target="../media/image84.png"/><Relationship Id="rId19" Type="http://schemas.openxmlformats.org/officeDocument/2006/relationships/image" Target="../media/image25.png"/><Relationship Id="rId18" Type="http://schemas.openxmlformats.org/officeDocument/2006/relationships/image" Target="../media/image23.png"/></Relationships>
</file>

<file path=ppt/slideLayouts/_rels/slideLayout53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51.png"/><Relationship Id="rId21" Type="http://schemas.openxmlformats.org/officeDocument/2006/relationships/image" Target="../media/image110.png"/><Relationship Id="rId24" Type="http://schemas.openxmlformats.org/officeDocument/2006/relationships/image" Target="../media/image39.png"/><Relationship Id="rId23" Type="http://schemas.openxmlformats.org/officeDocument/2006/relationships/image" Target="../media/image76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chart" Target="../charts/chart2.xml"/><Relationship Id="rId4" Type="http://schemas.openxmlformats.org/officeDocument/2006/relationships/image" Target="../media/image80.png"/><Relationship Id="rId9" Type="http://schemas.openxmlformats.org/officeDocument/2006/relationships/image" Target="../media/image12.png"/><Relationship Id="rId26" Type="http://schemas.openxmlformats.org/officeDocument/2006/relationships/image" Target="../media/image67.png"/><Relationship Id="rId25" Type="http://schemas.openxmlformats.org/officeDocument/2006/relationships/image" Target="../media/image42.png"/><Relationship Id="rId28" Type="http://schemas.openxmlformats.org/officeDocument/2006/relationships/image" Target="../media/image56.png"/><Relationship Id="rId27" Type="http://schemas.openxmlformats.org/officeDocument/2006/relationships/image" Target="../media/image4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29" Type="http://schemas.openxmlformats.org/officeDocument/2006/relationships/image" Target="../media/image65.png"/><Relationship Id="rId7" Type="http://schemas.openxmlformats.org/officeDocument/2006/relationships/image" Target="../media/image83.png"/><Relationship Id="rId8" Type="http://schemas.openxmlformats.org/officeDocument/2006/relationships/image" Target="../media/image17.png"/><Relationship Id="rId30" Type="http://schemas.openxmlformats.org/officeDocument/2006/relationships/image" Target="../media/image107.png"/><Relationship Id="rId11" Type="http://schemas.openxmlformats.org/officeDocument/2006/relationships/image" Target="../media/image15.png"/><Relationship Id="rId10" Type="http://schemas.openxmlformats.org/officeDocument/2006/relationships/image" Target="../media/image24.png"/><Relationship Id="rId13" Type="http://schemas.openxmlformats.org/officeDocument/2006/relationships/image" Target="../media/image44.png"/><Relationship Id="rId12" Type="http://schemas.openxmlformats.org/officeDocument/2006/relationships/image" Target="../media/image72.png"/><Relationship Id="rId15" Type="http://schemas.openxmlformats.org/officeDocument/2006/relationships/image" Target="../media/image94.png"/><Relationship Id="rId14" Type="http://schemas.openxmlformats.org/officeDocument/2006/relationships/image" Target="../media/image18.png"/><Relationship Id="rId17" Type="http://schemas.openxmlformats.org/officeDocument/2006/relationships/image" Target="../media/image27.png"/><Relationship Id="rId16" Type="http://schemas.openxmlformats.org/officeDocument/2006/relationships/image" Target="../media/image84.png"/><Relationship Id="rId19" Type="http://schemas.openxmlformats.org/officeDocument/2006/relationships/image" Target="../media/image25.png"/><Relationship Id="rId18" Type="http://schemas.openxmlformats.org/officeDocument/2006/relationships/image" Target="../media/image2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/Relationships>
</file>

<file path=ppt/slideLayouts/_rels/slideLayout55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76.png"/><Relationship Id="rId21" Type="http://schemas.openxmlformats.org/officeDocument/2006/relationships/image" Target="../media/image51.png"/><Relationship Id="rId24" Type="http://schemas.openxmlformats.org/officeDocument/2006/relationships/image" Target="../media/image42.png"/><Relationship Id="rId23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26" Type="http://schemas.openxmlformats.org/officeDocument/2006/relationships/image" Target="../media/image46.png"/><Relationship Id="rId25" Type="http://schemas.openxmlformats.org/officeDocument/2006/relationships/image" Target="../media/image67.png"/><Relationship Id="rId28" Type="http://schemas.openxmlformats.org/officeDocument/2006/relationships/image" Target="../media/image65.png"/><Relationship Id="rId27" Type="http://schemas.openxmlformats.org/officeDocument/2006/relationships/image" Target="../media/image56.png"/><Relationship Id="rId5" Type="http://schemas.openxmlformats.org/officeDocument/2006/relationships/image" Target="../media/image11.png"/><Relationship Id="rId6" Type="http://schemas.openxmlformats.org/officeDocument/2006/relationships/image" Target="../media/image83.png"/><Relationship Id="rId29" Type="http://schemas.openxmlformats.org/officeDocument/2006/relationships/image" Target="../media/image107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Relationship Id="rId11" Type="http://schemas.openxmlformats.org/officeDocument/2006/relationships/image" Target="../media/image72.png"/><Relationship Id="rId10" Type="http://schemas.openxmlformats.org/officeDocument/2006/relationships/image" Target="../media/image15.png"/><Relationship Id="rId13" Type="http://schemas.openxmlformats.org/officeDocument/2006/relationships/image" Target="../media/image18.png"/><Relationship Id="rId12" Type="http://schemas.openxmlformats.org/officeDocument/2006/relationships/image" Target="../media/image44.png"/><Relationship Id="rId15" Type="http://schemas.openxmlformats.org/officeDocument/2006/relationships/image" Target="../media/image84.png"/><Relationship Id="rId14" Type="http://schemas.openxmlformats.org/officeDocument/2006/relationships/image" Target="../media/image94.png"/><Relationship Id="rId17" Type="http://schemas.openxmlformats.org/officeDocument/2006/relationships/image" Target="../media/image23.png"/><Relationship Id="rId16" Type="http://schemas.openxmlformats.org/officeDocument/2006/relationships/image" Target="../media/image27.png"/><Relationship Id="rId19" Type="http://schemas.openxmlformats.org/officeDocument/2006/relationships/image" Target="../media/image32.png"/><Relationship Id="rId18" Type="http://schemas.openxmlformats.org/officeDocument/2006/relationships/image" Target="../media/image25.png"/></Relationships>
</file>

<file path=ppt/slideLayouts/_rels/slideLayout5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76.png"/><Relationship Id="rId21" Type="http://schemas.openxmlformats.org/officeDocument/2006/relationships/image" Target="../media/image51.png"/><Relationship Id="rId24" Type="http://schemas.openxmlformats.org/officeDocument/2006/relationships/image" Target="../media/image42.png"/><Relationship Id="rId23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26" Type="http://schemas.openxmlformats.org/officeDocument/2006/relationships/image" Target="../media/image46.png"/><Relationship Id="rId25" Type="http://schemas.openxmlformats.org/officeDocument/2006/relationships/image" Target="../media/image67.png"/><Relationship Id="rId28" Type="http://schemas.openxmlformats.org/officeDocument/2006/relationships/image" Target="../media/image65.png"/><Relationship Id="rId27" Type="http://schemas.openxmlformats.org/officeDocument/2006/relationships/image" Target="../media/image56.png"/><Relationship Id="rId5" Type="http://schemas.openxmlformats.org/officeDocument/2006/relationships/image" Target="../media/image11.png"/><Relationship Id="rId6" Type="http://schemas.openxmlformats.org/officeDocument/2006/relationships/image" Target="../media/image83.png"/><Relationship Id="rId29" Type="http://schemas.openxmlformats.org/officeDocument/2006/relationships/image" Target="../media/image107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Relationship Id="rId11" Type="http://schemas.openxmlformats.org/officeDocument/2006/relationships/image" Target="../media/image72.png"/><Relationship Id="rId10" Type="http://schemas.openxmlformats.org/officeDocument/2006/relationships/image" Target="../media/image15.png"/><Relationship Id="rId13" Type="http://schemas.openxmlformats.org/officeDocument/2006/relationships/image" Target="../media/image18.png"/><Relationship Id="rId12" Type="http://schemas.openxmlformats.org/officeDocument/2006/relationships/image" Target="../media/image44.png"/><Relationship Id="rId15" Type="http://schemas.openxmlformats.org/officeDocument/2006/relationships/image" Target="../media/image84.png"/><Relationship Id="rId14" Type="http://schemas.openxmlformats.org/officeDocument/2006/relationships/image" Target="../media/image94.png"/><Relationship Id="rId17" Type="http://schemas.openxmlformats.org/officeDocument/2006/relationships/image" Target="../media/image23.png"/><Relationship Id="rId16" Type="http://schemas.openxmlformats.org/officeDocument/2006/relationships/image" Target="../media/image27.png"/><Relationship Id="rId19" Type="http://schemas.openxmlformats.org/officeDocument/2006/relationships/image" Target="../media/image32.png"/><Relationship Id="rId18" Type="http://schemas.openxmlformats.org/officeDocument/2006/relationships/image" Target="../media/image25.png"/></Relationships>
</file>

<file path=ppt/slideLayouts/_rels/slideLayout57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76.png"/><Relationship Id="rId21" Type="http://schemas.openxmlformats.org/officeDocument/2006/relationships/image" Target="../media/image51.png"/><Relationship Id="rId24" Type="http://schemas.openxmlformats.org/officeDocument/2006/relationships/image" Target="../media/image42.png"/><Relationship Id="rId23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26" Type="http://schemas.openxmlformats.org/officeDocument/2006/relationships/image" Target="../media/image46.png"/><Relationship Id="rId25" Type="http://schemas.openxmlformats.org/officeDocument/2006/relationships/image" Target="../media/image67.png"/><Relationship Id="rId28" Type="http://schemas.openxmlformats.org/officeDocument/2006/relationships/image" Target="../media/image65.png"/><Relationship Id="rId27" Type="http://schemas.openxmlformats.org/officeDocument/2006/relationships/image" Target="../media/image56.png"/><Relationship Id="rId5" Type="http://schemas.openxmlformats.org/officeDocument/2006/relationships/image" Target="../media/image11.png"/><Relationship Id="rId6" Type="http://schemas.openxmlformats.org/officeDocument/2006/relationships/image" Target="../media/image83.png"/><Relationship Id="rId29" Type="http://schemas.openxmlformats.org/officeDocument/2006/relationships/image" Target="../media/image107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Relationship Id="rId11" Type="http://schemas.openxmlformats.org/officeDocument/2006/relationships/image" Target="../media/image72.png"/><Relationship Id="rId10" Type="http://schemas.openxmlformats.org/officeDocument/2006/relationships/image" Target="../media/image15.png"/><Relationship Id="rId13" Type="http://schemas.openxmlformats.org/officeDocument/2006/relationships/image" Target="../media/image18.png"/><Relationship Id="rId12" Type="http://schemas.openxmlformats.org/officeDocument/2006/relationships/image" Target="../media/image44.png"/><Relationship Id="rId15" Type="http://schemas.openxmlformats.org/officeDocument/2006/relationships/image" Target="../media/image84.png"/><Relationship Id="rId14" Type="http://schemas.openxmlformats.org/officeDocument/2006/relationships/image" Target="../media/image94.png"/><Relationship Id="rId17" Type="http://schemas.openxmlformats.org/officeDocument/2006/relationships/image" Target="../media/image23.png"/><Relationship Id="rId16" Type="http://schemas.openxmlformats.org/officeDocument/2006/relationships/image" Target="../media/image27.png"/><Relationship Id="rId19" Type="http://schemas.openxmlformats.org/officeDocument/2006/relationships/image" Target="../media/image32.png"/><Relationship Id="rId18" Type="http://schemas.openxmlformats.org/officeDocument/2006/relationships/image" Target="../media/image25.png"/></Relationships>
</file>

<file path=ppt/slideLayouts/_rels/slideLayout5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76.png"/><Relationship Id="rId21" Type="http://schemas.openxmlformats.org/officeDocument/2006/relationships/image" Target="../media/image51.png"/><Relationship Id="rId24" Type="http://schemas.openxmlformats.org/officeDocument/2006/relationships/image" Target="../media/image42.png"/><Relationship Id="rId23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26" Type="http://schemas.openxmlformats.org/officeDocument/2006/relationships/image" Target="../media/image46.png"/><Relationship Id="rId25" Type="http://schemas.openxmlformats.org/officeDocument/2006/relationships/image" Target="../media/image67.png"/><Relationship Id="rId28" Type="http://schemas.openxmlformats.org/officeDocument/2006/relationships/image" Target="../media/image65.png"/><Relationship Id="rId27" Type="http://schemas.openxmlformats.org/officeDocument/2006/relationships/image" Target="../media/image56.png"/><Relationship Id="rId5" Type="http://schemas.openxmlformats.org/officeDocument/2006/relationships/image" Target="../media/image11.png"/><Relationship Id="rId6" Type="http://schemas.openxmlformats.org/officeDocument/2006/relationships/image" Target="../media/image83.png"/><Relationship Id="rId29" Type="http://schemas.openxmlformats.org/officeDocument/2006/relationships/image" Target="../media/image107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Relationship Id="rId11" Type="http://schemas.openxmlformats.org/officeDocument/2006/relationships/image" Target="../media/image72.png"/><Relationship Id="rId10" Type="http://schemas.openxmlformats.org/officeDocument/2006/relationships/image" Target="../media/image15.png"/><Relationship Id="rId13" Type="http://schemas.openxmlformats.org/officeDocument/2006/relationships/image" Target="../media/image18.png"/><Relationship Id="rId12" Type="http://schemas.openxmlformats.org/officeDocument/2006/relationships/image" Target="../media/image44.png"/><Relationship Id="rId15" Type="http://schemas.openxmlformats.org/officeDocument/2006/relationships/image" Target="../media/image84.png"/><Relationship Id="rId14" Type="http://schemas.openxmlformats.org/officeDocument/2006/relationships/image" Target="../media/image94.png"/><Relationship Id="rId17" Type="http://schemas.openxmlformats.org/officeDocument/2006/relationships/image" Target="../media/image23.png"/><Relationship Id="rId16" Type="http://schemas.openxmlformats.org/officeDocument/2006/relationships/image" Target="../media/image27.png"/><Relationship Id="rId19" Type="http://schemas.openxmlformats.org/officeDocument/2006/relationships/image" Target="../media/image32.png"/><Relationship Id="rId18" Type="http://schemas.openxmlformats.org/officeDocument/2006/relationships/image" Target="../media/image25.png"/></Relationships>
</file>

<file path=ppt/slideLayouts/_rels/slideLayout59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76.png"/><Relationship Id="rId21" Type="http://schemas.openxmlformats.org/officeDocument/2006/relationships/image" Target="../media/image51.png"/><Relationship Id="rId24" Type="http://schemas.openxmlformats.org/officeDocument/2006/relationships/image" Target="../media/image42.png"/><Relationship Id="rId23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26" Type="http://schemas.openxmlformats.org/officeDocument/2006/relationships/image" Target="../media/image46.png"/><Relationship Id="rId25" Type="http://schemas.openxmlformats.org/officeDocument/2006/relationships/image" Target="../media/image67.png"/><Relationship Id="rId28" Type="http://schemas.openxmlformats.org/officeDocument/2006/relationships/image" Target="../media/image65.png"/><Relationship Id="rId27" Type="http://schemas.openxmlformats.org/officeDocument/2006/relationships/image" Target="../media/image56.png"/><Relationship Id="rId5" Type="http://schemas.openxmlformats.org/officeDocument/2006/relationships/image" Target="../media/image11.png"/><Relationship Id="rId6" Type="http://schemas.openxmlformats.org/officeDocument/2006/relationships/image" Target="../media/image83.png"/><Relationship Id="rId29" Type="http://schemas.openxmlformats.org/officeDocument/2006/relationships/image" Target="../media/image107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Relationship Id="rId11" Type="http://schemas.openxmlformats.org/officeDocument/2006/relationships/image" Target="../media/image72.png"/><Relationship Id="rId10" Type="http://schemas.openxmlformats.org/officeDocument/2006/relationships/image" Target="../media/image15.png"/><Relationship Id="rId13" Type="http://schemas.openxmlformats.org/officeDocument/2006/relationships/image" Target="../media/image18.png"/><Relationship Id="rId12" Type="http://schemas.openxmlformats.org/officeDocument/2006/relationships/image" Target="../media/image44.png"/><Relationship Id="rId15" Type="http://schemas.openxmlformats.org/officeDocument/2006/relationships/image" Target="../media/image84.png"/><Relationship Id="rId14" Type="http://schemas.openxmlformats.org/officeDocument/2006/relationships/image" Target="../media/image94.png"/><Relationship Id="rId17" Type="http://schemas.openxmlformats.org/officeDocument/2006/relationships/image" Target="../media/image23.png"/><Relationship Id="rId16" Type="http://schemas.openxmlformats.org/officeDocument/2006/relationships/image" Target="../media/image27.png"/><Relationship Id="rId19" Type="http://schemas.openxmlformats.org/officeDocument/2006/relationships/image" Target="../media/image32.png"/><Relationship Id="rId18" Type="http://schemas.openxmlformats.org/officeDocument/2006/relationships/image" Target="../media/image2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76.png"/><Relationship Id="rId21" Type="http://schemas.openxmlformats.org/officeDocument/2006/relationships/image" Target="../media/image51.png"/><Relationship Id="rId24" Type="http://schemas.openxmlformats.org/officeDocument/2006/relationships/image" Target="../media/image42.png"/><Relationship Id="rId23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26" Type="http://schemas.openxmlformats.org/officeDocument/2006/relationships/image" Target="../media/image46.png"/><Relationship Id="rId25" Type="http://schemas.openxmlformats.org/officeDocument/2006/relationships/image" Target="../media/image67.png"/><Relationship Id="rId28" Type="http://schemas.openxmlformats.org/officeDocument/2006/relationships/image" Target="../media/image65.png"/><Relationship Id="rId27" Type="http://schemas.openxmlformats.org/officeDocument/2006/relationships/image" Target="../media/image56.png"/><Relationship Id="rId5" Type="http://schemas.openxmlformats.org/officeDocument/2006/relationships/image" Target="../media/image11.png"/><Relationship Id="rId6" Type="http://schemas.openxmlformats.org/officeDocument/2006/relationships/image" Target="../media/image83.png"/><Relationship Id="rId29" Type="http://schemas.openxmlformats.org/officeDocument/2006/relationships/image" Target="../media/image107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Relationship Id="rId11" Type="http://schemas.openxmlformats.org/officeDocument/2006/relationships/image" Target="../media/image72.png"/><Relationship Id="rId10" Type="http://schemas.openxmlformats.org/officeDocument/2006/relationships/image" Target="../media/image15.png"/><Relationship Id="rId13" Type="http://schemas.openxmlformats.org/officeDocument/2006/relationships/image" Target="../media/image18.png"/><Relationship Id="rId12" Type="http://schemas.openxmlformats.org/officeDocument/2006/relationships/image" Target="../media/image44.png"/><Relationship Id="rId15" Type="http://schemas.openxmlformats.org/officeDocument/2006/relationships/image" Target="../media/image84.png"/><Relationship Id="rId14" Type="http://schemas.openxmlformats.org/officeDocument/2006/relationships/image" Target="../media/image94.png"/><Relationship Id="rId17" Type="http://schemas.openxmlformats.org/officeDocument/2006/relationships/image" Target="../media/image23.png"/><Relationship Id="rId16" Type="http://schemas.openxmlformats.org/officeDocument/2006/relationships/image" Target="../media/image27.png"/><Relationship Id="rId19" Type="http://schemas.openxmlformats.org/officeDocument/2006/relationships/image" Target="../media/image32.png"/><Relationship Id="rId18" Type="http://schemas.openxmlformats.org/officeDocument/2006/relationships/image" Target="../media/image25.png"/></Relationships>
</file>

<file path=ppt/slideLayouts/_rels/slideLayout61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76.png"/><Relationship Id="rId21" Type="http://schemas.openxmlformats.org/officeDocument/2006/relationships/image" Target="../media/image51.png"/><Relationship Id="rId24" Type="http://schemas.openxmlformats.org/officeDocument/2006/relationships/image" Target="../media/image42.png"/><Relationship Id="rId23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26" Type="http://schemas.openxmlformats.org/officeDocument/2006/relationships/image" Target="../media/image46.png"/><Relationship Id="rId25" Type="http://schemas.openxmlformats.org/officeDocument/2006/relationships/image" Target="../media/image67.png"/><Relationship Id="rId28" Type="http://schemas.openxmlformats.org/officeDocument/2006/relationships/image" Target="../media/image65.png"/><Relationship Id="rId27" Type="http://schemas.openxmlformats.org/officeDocument/2006/relationships/image" Target="../media/image56.png"/><Relationship Id="rId5" Type="http://schemas.openxmlformats.org/officeDocument/2006/relationships/image" Target="../media/image11.png"/><Relationship Id="rId6" Type="http://schemas.openxmlformats.org/officeDocument/2006/relationships/image" Target="../media/image83.png"/><Relationship Id="rId29" Type="http://schemas.openxmlformats.org/officeDocument/2006/relationships/image" Target="../media/image107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Relationship Id="rId11" Type="http://schemas.openxmlformats.org/officeDocument/2006/relationships/image" Target="../media/image72.png"/><Relationship Id="rId10" Type="http://schemas.openxmlformats.org/officeDocument/2006/relationships/image" Target="../media/image15.png"/><Relationship Id="rId13" Type="http://schemas.openxmlformats.org/officeDocument/2006/relationships/image" Target="../media/image18.png"/><Relationship Id="rId12" Type="http://schemas.openxmlformats.org/officeDocument/2006/relationships/image" Target="../media/image44.png"/><Relationship Id="rId15" Type="http://schemas.openxmlformats.org/officeDocument/2006/relationships/image" Target="../media/image84.png"/><Relationship Id="rId14" Type="http://schemas.openxmlformats.org/officeDocument/2006/relationships/image" Target="../media/image94.png"/><Relationship Id="rId17" Type="http://schemas.openxmlformats.org/officeDocument/2006/relationships/image" Target="../media/image23.png"/><Relationship Id="rId16" Type="http://schemas.openxmlformats.org/officeDocument/2006/relationships/image" Target="../media/image27.png"/><Relationship Id="rId19" Type="http://schemas.openxmlformats.org/officeDocument/2006/relationships/image" Target="../media/image32.png"/><Relationship Id="rId18" Type="http://schemas.openxmlformats.org/officeDocument/2006/relationships/image" Target="../media/image25.png"/></Relationships>
</file>

<file path=ppt/slideLayouts/_rels/slideLayout6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0.png"/><Relationship Id="rId22" Type="http://schemas.openxmlformats.org/officeDocument/2006/relationships/image" Target="../media/image76.png"/><Relationship Id="rId21" Type="http://schemas.openxmlformats.org/officeDocument/2006/relationships/image" Target="../media/image51.png"/><Relationship Id="rId24" Type="http://schemas.openxmlformats.org/officeDocument/2006/relationships/image" Target="../media/image42.png"/><Relationship Id="rId23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2.png"/><Relationship Id="rId3" Type="http://schemas.openxmlformats.org/officeDocument/2006/relationships/image" Target="../media/image8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26" Type="http://schemas.openxmlformats.org/officeDocument/2006/relationships/image" Target="../media/image46.png"/><Relationship Id="rId25" Type="http://schemas.openxmlformats.org/officeDocument/2006/relationships/image" Target="../media/image67.png"/><Relationship Id="rId28" Type="http://schemas.openxmlformats.org/officeDocument/2006/relationships/image" Target="../media/image65.png"/><Relationship Id="rId27" Type="http://schemas.openxmlformats.org/officeDocument/2006/relationships/image" Target="../media/image56.png"/><Relationship Id="rId5" Type="http://schemas.openxmlformats.org/officeDocument/2006/relationships/image" Target="../media/image11.png"/><Relationship Id="rId6" Type="http://schemas.openxmlformats.org/officeDocument/2006/relationships/image" Target="../media/image83.png"/><Relationship Id="rId29" Type="http://schemas.openxmlformats.org/officeDocument/2006/relationships/image" Target="../media/image107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Relationship Id="rId11" Type="http://schemas.openxmlformats.org/officeDocument/2006/relationships/image" Target="../media/image72.png"/><Relationship Id="rId10" Type="http://schemas.openxmlformats.org/officeDocument/2006/relationships/image" Target="../media/image15.png"/><Relationship Id="rId13" Type="http://schemas.openxmlformats.org/officeDocument/2006/relationships/image" Target="../media/image18.png"/><Relationship Id="rId12" Type="http://schemas.openxmlformats.org/officeDocument/2006/relationships/image" Target="../media/image44.png"/><Relationship Id="rId15" Type="http://schemas.openxmlformats.org/officeDocument/2006/relationships/image" Target="../media/image84.png"/><Relationship Id="rId14" Type="http://schemas.openxmlformats.org/officeDocument/2006/relationships/image" Target="../media/image94.png"/><Relationship Id="rId17" Type="http://schemas.openxmlformats.org/officeDocument/2006/relationships/image" Target="../media/image23.png"/><Relationship Id="rId16" Type="http://schemas.openxmlformats.org/officeDocument/2006/relationships/image" Target="../media/image27.png"/><Relationship Id="rId19" Type="http://schemas.openxmlformats.org/officeDocument/2006/relationships/image" Target="../media/image32.png"/><Relationship Id="rId18" Type="http://schemas.openxmlformats.org/officeDocument/2006/relationships/image" Target="../media/image2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20" Type="http://schemas.openxmlformats.org/officeDocument/2006/relationships/image" Target="../media/image64.png"/><Relationship Id="rId22" Type="http://schemas.openxmlformats.org/officeDocument/2006/relationships/image" Target="../media/image42.png"/><Relationship Id="rId21" Type="http://schemas.openxmlformats.org/officeDocument/2006/relationships/image" Target="../media/image39.png"/><Relationship Id="rId24" Type="http://schemas.openxmlformats.org/officeDocument/2006/relationships/image" Target="../media/image46.png"/><Relationship Id="rId23" Type="http://schemas.openxmlformats.org/officeDocument/2006/relationships/image" Target="../media/image67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43.png"/><Relationship Id="rId26" Type="http://schemas.openxmlformats.org/officeDocument/2006/relationships/image" Target="../media/image65.png"/><Relationship Id="rId25" Type="http://schemas.openxmlformats.org/officeDocument/2006/relationships/image" Target="../media/image56.png"/><Relationship Id="rId28" Type="http://schemas.openxmlformats.org/officeDocument/2006/relationships/image" Target="../media/image22.png"/><Relationship Id="rId27" Type="http://schemas.openxmlformats.org/officeDocument/2006/relationships/image" Target="../media/image52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Relationship Id="rId29" Type="http://schemas.openxmlformats.org/officeDocument/2006/relationships/image" Target="../media/image80.png"/><Relationship Id="rId7" Type="http://schemas.openxmlformats.org/officeDocument/2006/relationships/image" Target="../media/image24.png"/><Relationship Id="rId8" Type="http://schemas.openxmlformats.org/officeDocument/2006/relationships/image" Target="../media/image15.png"/><Relationship Id="rId11" Type="http://schemas.openxmlformats.org/officeDocument/2006/relationships/image" Target="../media/image18.png"/><Relationship Id="rId10" Type="http://schemas.openxmlformats.org/officeDocument/2006/relationships/image" Target="../media/image44.png"/><Relationship Id="rId13" Type="http://schemas.openxmlformats.org/officeDocument/2006/relationships/image" Target="../media/image16.png"/><Relationship Id="rId12" Type="http://schemas.openxmlformats.org/officeDocument/2006/relationships/image" Target="../media/image20.png"/><Relationship Id="rId15" Type="http://schemas.openxmlformats.org/officeDocument/2006/relationships/image" Target="../media/image23.png"/><Relationship Id="rId14" Type="http://schemas.openxmlformats.org/officeDocument/2006/relationships/image" Target="../media/image27.png"/><Relationship Id="rId17" Type="http://schemas.openxmlformats.org/officeDocument/2006/relationships/image" Target="../media/image32.png"/><Relationship Id="rId16" Type="http://schemas.openxmlformats.org/officeDocument/2006/relationships/image" Target="../media/image25.png"/><Relationship Id="rId19" Type="http://schemas.openxmlformats.org/officeDocument/2006/relationships/image" Target="../media/image51.png"/><Relationship Id="rId18" Type="http://schemas.openxmlformats.org/officeDocument/2006/relationships/image" Target="../media/image3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51.png"/><Relationship Id="rId21" Type="http://schemas.openxmlformats.org/officeDocument/2006/relationships/image" Target="../media/image35.png"/><Relationship Id="rId24" Type="http://schemas.openxmlformats.org/officeDocument/2006/relationships/image" Target="../media/image39.png"/><Relationship Id="rId23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12.png"/><Relationship Id="rId26" Type="http://schemas.openxmlformats.org/officeDocument/2006/relationships/image" Target="../media/image67.png"/><Relationship Id="rId25" Type="http://schemas.openxmlformats.org/officeDocument/2006/relationships/image" Target="../media/image42.png"/><Relationship Id="rId28" Type="http://schemas.openxmlformats.org/officeDocument/2006/relationships/image" Target="../media/image56.png"/><Relationship Id="rId27" Type="http://schemas.openxmlformats.org/officeDocument/2006/relationships/image" Target="../media/image46.png"/><Relationship Id="rId5" Type="http://schemas.openxmlformats.org/officeDocument/2006/relationships/image" Target="../media/image19.png"/><Relationship Id="rId6" Type="http://schemas.openxmlformats.org/officeDocument/2006/relationships/image" Target="../media/image11.png"/><Relationship Id="rId29" Type="http://schemas.openxmlformats.org/officeDocument/2006/relationships/image" Target="../media/image65.png"/><Relationship Id="rId7" Type="http://schemas.openxmlformats.org/officeDocument/2006/relationships/image" Target="../media/image28.png"/><Relationship Id="rId8" Type="http://schemas.openxmlformats.org/officeDocument/2006/relationships/image" Target="../media/image17.png"/><Relationship Id="rId30" Type="http://schemas.openxmlformats.org/officeDocument/2006/relationships/image" Target="../media/image52.png"/><Relationship Id="rId11" Type="http://schemas.openxmlformats.org/officeDocument/2006/relationships/image" Target="../media/image15.png"/><Relationship Id="rId10" Type="http://schemas.openxmlformats.org/officeDocument/2006/relationships/image" Target="../media/image24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5" Type="http://schemas.openxmlformats.org/officeDocument/2006/relationships/image" Target="../media/image20.png"/><Relationship Id="rId14" Type="http://schemas.openxmlformats.org/officeDocument/2006/relationships/image" Target="../media/image18.png"/><Relationship Id="rId17" Type="http://schemas.openxmlformats.org/officeDocument/2006/relationships/image" Target="../media/image27.png"/><Relationship Id="rId16" Type="http://schemas.openxmlformats.org/officeDocument/2006/relationships/image" Target="../media/image16.png"/><Relationship Id="rId19" Type="http://schemas.openxmlformats.org/officeDocument/2006/relationships/image" Target="../media/image25.png"/><Relationship Id="rId18" Type="http://schemas.openxmlformats.org/officeDocument/2006/relationships/image" Target="../media/image2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0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  Description automatically generated" id="18" name="Google Shape;1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0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0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2" name="Google Shape;22;p10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23" name="Google Shape;23;p10"/>
          <p:cNvPicPr preferRelativeResize="0"/>
          <p:nvPr/>
        </p:nvPicPr>
        <p:blipFill rotWithShape="1">
          <a:blip r:embed="rId6">
            <a:alphaModFix amt="34000"/>
          </a:blip>
          <a:srcRect b="671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4" name="Google Shape;24;p10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b="0"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blank">
  <p:cSld name="BLAN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2">
  <p:cSld name="CLEAR2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0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0"/>
          <p:cNvSpPr txBox="1"/>
          <p:nvPr>
            <p:ph idx="1" type="body"/>
          </p:nvPr>
        </p:nvSpPr>
        <p:spPr>
          <a:xfrm>
            <a:off x="218263" y="882194"/>
            <a:ext cx="11763662" cy="55407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_COLOUR_BG5">
  <p:cSld name="CLEAR_COLOUR_BG5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Google Shape;116;p31"/>
          <p:cNvCxnSpPr/>
          <p:nvPr/>
        </p:nvCxnSpPr>
        <p:spPr>
          <a:xfrm>
            <a:off x="220062" y="6423025"/>
            <a:ext cx="11704382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Image result for copernicus logo" id="117" name="Google Shape;11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523" y="57875"/>
            <a:ext cx="1514380" cy="551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rgbClr val="003249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/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9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Contenu">
  <p:cSld name="Slide Contenu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3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22" name="Google Shape;122;p33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No Bkg" showMasterSp="0">
  <p:cSld name="Title and Content No Bkg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I-PPT_KeyVisual.jpg" id="160" name="Google Shape;160;p15"/>
          <p:cNvPicPr preferRelativeResize="0"/>
          <p:nvPr/>
        </p:nvPicPr>
        <p:blipFill rotWithShape="1">
          <a:blip r:embed="rId2">
            <a:alphaModFix/>
          </a:blip>
          <a:srcRect b="60620" l="123" r="633" t="26842"/>
          <a:stretch/>
        </p:blipFill>
        <p:spPr>
          <a:xfrm>
            <a:off x="0" y="0"/>
            <a:ext cx="12192000" cy="628123"/>
          </a:xfrm>
          <a:prstGeom prst="rect">
            <a:avLst/>
          </a:prstGeom>
          <a:solidFill>
            <a:srgbClr val="264652"/>
          </a:solidFill>
          <a:ln>
            <a:noFill/>
          </a:ln>
        </p:spPr>
      </p:pic>
      <p:sp>
        <p:nvSpPr>
          <p:cNvPr id="161" name="Google Shape;161;p15"/>
          <p:cNvSpPr txBox="1"/>
          <p:nvPr/>
        </p:nvSpPr>
        <p:spPr>
          <a:xfrm>
            <a:off x="11031363" y="6294848"/>
            <a:ext cx="95167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8539" y="6564130"/>
            <a:ext cx="1634502" cy="10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33126" y="-340905"/>
            <a:ext cx="2094571" cy="131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5"/>
          <p:cNvSpPr txBox="1"/>
          <p:nvPr>
            <p:ph type="title"/>
          </p:nvPr>
        </p:nvSpPr>
        <p:spPr>
          <a:xfrm>
            <a:off x="246925" y="2247"/>
            <a:ext cx="10533370" cy="628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65" name="Google Shape;16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411481"/>
            <a:ext cx="9990000" cy="4110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15"/>
          <p:cNvCxnSpPr/>
          <p:nvPr/>
        </p:nvCxnSpPr>
        <p:spPr>
          <a:xfrm>
            <a:off x="232646" y="6464125"/>
            <a:ext cx="11750395" cy="0"/>
          </a:xfrm>
          <a:prstGeom prst="straightConnector1">
            <a:avLst/>
          </a:prstGeom>
          <a:noFill/>
          <a:ln cap="flat" cmpd="sng" w="9525">
            <a:solidFill>
              <a:srgbClr val="EB1328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 showMasterSp="0">
  <p:cSld name="2_Title Slid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  Description automatically generated" id="168" name="Google Shape;16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4449" y="-25002"/>
            <a:ext cx="12326759" cy="693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/>
          <p:nvPr/>
        </p:nvSpPr>
        <p:spPr>
          <a:xfrm>
            <a:off x="0" y="0"/>
            <a:ext cx="12190379" cy="6858000"/>
          </a:xfrm>
          <a:prstGeom prst="rect">
            <a:avLst/>
          </a:prstGeom>
          <a:gradFill>
            <a:gsLst>
              <a:gs pos="0">
                <a:srgbClr val="005DA2"/>
              </a:gs>
              <a:gs pos="50000">
                <a:srgbClr val="003060"/>
              </a:gs>
              <a:gs pos="100000">
                <a:srgbClr val="00133A"/>
              </a:gs>
            </a:gsLst>
            <a:lin ang="135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4"/>
          <p:cNvSpPr/>
          <p:nvPr/>
        </p:nvSpPr>
        <p:spPr>
          <a:xfrm>
            <a:off x="-18137" y="0"/>
            <a:ext cx="12210137" cy="6858002"/>
          </a:xfrm>
          <a:prstGeom prst="rect">
            <a:avLst/>
          </a:prstGeom>
          <a:solidFill>
            <a:srgbClr val="003249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34"/>
          <p:cNvCxnSpPr/>
          <p:nvPr/>
        </p:nvCxnSpPr>
        <p:spPr>
          <a:xfrm>
            <a:off x="219687" y="4078969"/>
            <a:ext cx="11737748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" name="Google Shape;179;p34"/>
          <p:cNvSpPr txBox="1"/>
          <p:nvPr>
            <p:ph type="title"/>
          </p:nvPr>
        </p:nvSpPr>
        <p:spPr>
          <a:xfrm>
            <a:off x="216425" y="3509439"/>
            <a:ext cx="11741010" cy="5637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34"/>
          <p:cNvSpPr txBox="1"/>
          <p:nvPr>
            <p:ph idx="1" type="body"/>
          </p:nvPr>
        </p:nvSpPr>
        <p:spPr>
          <a:xfrm>
            <a:off x="9365005" y="5091757"/>
            <a:ext cx="2594803" cy="1315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81" name="Google Shape;18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4"/>
          <p:cNvSpPr txBox="1"/>
          <p:nvPr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ESA UNCLASSIFIED – For ESA Official Use Only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34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184" name="Google Shape;184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85" name="Google Shape;185;p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86" name="Google Shape;186;p3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87" name="Google Shape;187;p3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88" name="Google Shape;188;p3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89" name="Google Shape;189;p3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90" name="Google Shape;190;p3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91" name="Google Shape;191;p3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92" name="Google Shape;192;p3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93" name="Google Shape;193;p3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94" name="Google Shape;194;p3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95" name="Google Shape;195;p34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96" name="Google Shape;196;p3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97" name="Google Shape;197;p3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98" name="Google Shape;198;p3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99" name="Google Shape;199;p3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00" name="Google Shape;200;p34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201" name="Google Shape;201;p34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02" name="Google Shape;202;p34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03" name="Google Shape;203;p34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204" name="Google Shape;204;p34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05" name="Google Shape;205;p3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34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34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208" name="Google Shape;208;p34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09" name="Google Shape;209;p34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2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9" name="Google Shape;29;p2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32;p22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i="0" lang="en-GB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 i="0" sz="1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33;p2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4" name="Google Shape;34;p2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Google Shape;212;p35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grpSp>
        <p:nvGrpSpPr>
          <p:cNvPr id="213" name="Google Shape;213;p35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214" name="Google Shape;214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215" name="Google Shape;215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216" name="Google Shape;216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217" name="Google Shape;217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218" name="Google Shape;218;p3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219" name="Google Shape;219;p3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220" name="Google Shape;220;p3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221" name="Google Shape;221;p3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222" name="Google Shape;222;p3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223" name="Google Shape;223;p3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24" name="Google Shape;224;p3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25" name="Google Shape;225;p3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226" name="Google Shape;226;p3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227" name="Google Shape;227;p3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228" name="Google Shape;228;p3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229" name="Google Shape;229;p3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30" name="Google Shape;230;p3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231" name="Google Shape;231;p3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32" name="Google Shape;232;p3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33" name="Google Shape;233;p3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234" name="Google Shape;234;p3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35" name="Google Shape;235;p3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3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3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238" name="Google Shape;238;p3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39" name="Google Shape;239;p3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0" name="Google Shape;240;p3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2">
  <p:cSld name="DARK2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/>
          <p:nvPr/>
        </p:nvSpPr>
        <p:spPr>
          <a:xfrm>
            <a:off x="0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6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6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grpSp>
        <p:nvGrpSpPr>
          <p:cNvPr id="247" name="Google Shape;247;p36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248" name="Google Shape;248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249" name="Google Shape;249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250" name="Google Shape;250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251" name="Google Shape;251;p3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252" name="Google Shape;252;p3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253" name="Google Shape;253;p3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254" name="Google Shape;254;p3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255" name="Google Shape;255;p3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256" name="Google Shape;256;p3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257" name="Google Shape;257;p3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258" name="Google Shape;258;p3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259" name="Google Shape;259;p3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260" name="Google Shape;260;p3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261" name="Google Shape;261;p36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262" name="Google Shape;262;p3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263" name="Google Shape;263;p36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264" name="Google Shape;264;p36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265" name="Google Shape;265;p36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266" name="Google Shape;266;p36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267" name="Google Shape;267;p36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268" name="Google Shape;268;p36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269" name="Google Shape;269;p36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36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36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272" name="Google Shape;272;p36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273" name="Google Shape;273;p36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4" name="Google Shape;274;p36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6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7">
  <p:cSld name="DARK7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37"/>
          <p:cNvSpPr txBox="1"/>
          <p:nvPr>
            <p:ph idx="1" type="body"/>
          </p:nvPr>
        </p:nvSpPr>
        <p:spPr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79" name="Google Shape;279;p37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6">
  <p:cSld name="DARK_COLOUR_BG6">
    <p:bg>
      <p:bgPr>
        <a:solidFill>
          <a:srgbClr val="006196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8"/>
          <p:cNvSpPr txBox="1"/>
          <p:nvPr>
            <p:ph idx="1" type="body"/>
          </p:nvPr>
        </p:nvSpPr>
        <p:spPr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>
                <a:solidFill>
                  <a:srgbClr val="009BDB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>
                <a:solidFill>
                  <a:srgbClr val="009BDB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>
                <a:solidFill>
                  <a:srgbClr val="009BDB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>
                <a:solidFill>
                  <a:srgbClr val="009BDB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>
                <a:solidFill>
                  <a:srgbClr val="009BDB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83" name="Google Shape;283;p38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3">
  <p:cSld name="DARK_COLOUR_BG3">
    <p:bg>
      <p:bgPr>
        <a:solidFill>
          <a:srgbClr val="008E7A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9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39"/>
          <p:cNvSpPr txBox="1"/>
          <p:nvPr>
            <p:ph idx="1" type="body"/>
          </p:nvPr>
        </p:nvSpPr>
        <p:spPr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>
                <a:solidFill>
                  <a:srgbClr val="76C8AE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>
                <a:solidFill>
                  <a:srgbClr val="76C8AE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>
                <a:solidFill>
                  <a:srgbClr val="76C8AE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>
                <a:solidFill>
                  <a:srgbClr val="76C8AE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>
                <a:solidFill>
                  <a:srgbClr val="76C8AE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87" name="Google Shape;287;p39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 type="obj">
  <p:cSld name="OBJEC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/>
          <p:nvPr>
            <p:ph type="title"/>
          </p:nvPr>
        </p:nvSpPr>
        <p:spPr>
          <a:xfrm>
            <a:off x="190502" y="144613"/>
            <a:ext cx="95678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40"/>
          <p:cNvSpPr txBox="1"/>
          <p:nvPr>
            <p:ph idx="1" type="body"/>
          </p:nvPr>
        </p:nvSpPr>
        <p:spPr>
          <a:xfrm>
            <a:off x="228601" y="863602"/>
            <a:ext cx="11663363" cy="533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/>
          <p:nvPr>
            <p:ph idx="1" type="body"/>
          </p:nvPr>
        </p:nvSpPr>
        <p:spPr>
          <a:xfrm>
            <a:off x="228601" y="863602"/>
            <a:ext cx="11663363" cy="533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3">
  <p:cSld name="DARK3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42"/>
          <p:cNvSpPr txBox="1"/>
          <p:nvPr>
            <p:ph idx="1" type="body"/>
          </p:nvPr>
        </p:nvSpPr>
        <p:spPr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296" name="Google Shape;296;p42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and Content">
  <p:cSld name="7_Title and Conten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3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94"/>
              <a:buFont typeface="Arial"/>
              <a:buNone/>
            </a:pPr>
            <a:r>
              <a:t/>
            </a:r>
            <a:endParaRPr b="0" i="0" sz="2394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Google Shape;299;p43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grpSp>
        <p:nvGrpSpPr>
          <p:cNvPr id="300" name="Google Shape;300;p43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301" name="Google Shape;301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302" name="Google Shape;302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303" name="Google Shape;303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304" name="Google Shape;304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305" name="Google Shape;305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306" name="Google Shape;306;p4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307" name="Google Shape;307;p4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308" name="Google Shape;308;p4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309" name="Google Shape;309;p4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310" name="Google Shape;310;p4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311" name="Google Shape;311;p4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312" name="Google Shape;312;p4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313" name="Google Shape;313;p4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314" name="Google Shape;314;p4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315" name="Google Shape;315;p4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316" name="Google Shape;316;p4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317" name="Google Shape;317;p4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318" name="Google Shape;318;p4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319" name="Google Shape;319;p4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320" name="Google Shape;320;p4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321" name="Google Shape;321;p4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322" name="Google Shape;322;p4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4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4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325" name="Google Shape;325;p4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326" name="Google Shape;326;p4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7" name="Google Shape;327;p43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3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CLEAR3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4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331" name="Google Shape;331;p44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2" name="Google Shape;332;p44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33" name="Google Shape;333;p44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2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9" name="Google Shape;39;p2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3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2" name="Google Shape;42;p23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3" name="Google Shape;43;p2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44;p2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5" name="Google Shape;45;p2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i="0" lang="en-GB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 i="0" sz="1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1">
  <p:cSld name="1_CLEAR1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5"/>
          <p:cNvSpPr/>
          <p:nvPr/>
        </p:nvSpPr>
        <p:spPr>
          <a:xfrm>
            <a:off x="-1" y="798898"/>
            <a:ext cx="12192001" cy="6059102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94"/>
              <a:buFont typeface="Arial"/>
              <a:buNone/>
            </a:pPr>
            <a:r>
              <a:t/>
            </a:r>
            <a:endParaRPr b="0" i="0" sz="2394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36" name="Google Shape;336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24064"/>
            <a:ext cx="12192001" cy="10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5"/>
          <p:cNvSpPr txBox="1"/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None/>
              <a:defRPr/>
            </a:lvl9pPr>
          </a:lstStyle>
          <a:p/>
        </p:txBody>
      </p:sp>
      <p:sp>
        <p:nvSpPr>
          <p:cNvPr id="338" name="Google Shape;338;p45"/>
          <p:cNvSpPr txBox="1"/>
          <p:nvPr>
            <p:ph idx="1" type="body"/>
          </p:nvPr>
        </p:nvSpPr>
        <p:spPr>
          <a:xfrm>
            <a:off x="219001" y="1097915"/>
            <a:ext cx="11732718" cy="5112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None/>
              <a:defRPr sz="1795"/>
            </a:lvl5pPr>
            <a:lvl6pPr indent="-342900" lvl="5" marL="2743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339" name="Google Shape;33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03315" y="-216085"/>
            <a:ext cx="208818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45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41" name="Google Shape;341;p45"/>
          <p:cNvGrpSpPr/>
          <p:nvPr/>
        </p:nvGrpSpPr>
        <p:grpSpPr>
          <a:xfrm>
            <a:off x="226070" y="6569736"/>
            <a:ext cx="9602488" cy="144114"/>
            <a:chOff x="1076500" y="4469696"/>
            <a:chExt cx="9628745" cy="144114"/>
          </a:xfrm>
        </p:grpSpPr>
        <p:pic>
          <p:nvPicPr>
            <p:cNvPr descr="de.png" id="342" name="Google Shape;342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343" name="Google Shape;343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344" name="Google Shape;344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345" name="Google Shape;345;p4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346" name="Google Shape;346;p4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347" name="Google Shape;347;p4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348" name="Google Shape;348;p4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349" name="Google Shape;349;p4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350" name="Google Shape;350;p4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351" name="Google Shape;351;p4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352" name="Google Shape;352;p4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353" name="Google Shape;353;p4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354" name="Google Shape;354;p4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355" name="Google Shape;355;p4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356" name="Google Shape;356;p4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357" name="Google Shape;357;p4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358" name="Google Shape;358;p4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359" name="Google Shape;359;p4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360" name="Google Shape;360;p4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361" name="Google Shape;361;p4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362" name="Google Shape;362;p4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363" name="Google Shape;363;p4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4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4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366" name="Google Shape;366;p4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367" name="Google Shape;367;p4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8" name="Google Shape;368;p4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0315039" y="6585917"/>
            <a:ext cx="1632456" cy="10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46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72" name="Google Shape;372;p46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73" name="Google Shape;373;p46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4" name="Google Shape;374;p46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5" name="Google Shape;375;p46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rgbClr val="003249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8"/>
          <p:cNvSpPr txBox="1"/>
          <p:nvPr>
            <p:ph type="title"/>
          </p:nvPr>
        </p:nvSpPr>
        <p:spPr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9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7"/>
          <p:cNvSpPr txBox="1"/>
          <p:nvPr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ESA UNCLASSIFIED – For ESA Official Use Only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" name="Google Shape;390;p47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391" name="Google Shape;391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392" name="Google Shape;392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393" name="Google Shape;393;p4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394" name="Google Shape;394;p4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395" name="Google Shape;395;p4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396" name="Google Shape;396;p4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397" name="Google Shape;397;p4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398" name="Google Shape;398;p4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399" name="Google Shape;399;p4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400" name="Google Shape;400;p4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401" name="Google Shape;401;p4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402" name="Google Shape;402;p4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403" name="Google Shape;403;p4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404" name="Google Shape;404;p4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405" name="Google Shape;405;p4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406" name="Google Shape;406;p4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407" name="Google Shape;407;p47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408" name="Google Shape;408;p47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409" name="Google Shape;409;p4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410" name="Google Shape;410;p4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411" name="Google Shape;411;p47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412" name="Google Shape;412;p4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4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4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415" name="Google Shape;415;p47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416" name="Google Shape;416;p47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8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 showMasterSp="0">
  <p:cSld name="2_Title Slide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  Description automatically generated" id="420" name="Google Shape;420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2900" y="-2"/>
            <a:ext cx="16891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0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VER1">
  <p:cSld name="1_COVER1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1"/>
          <p:cNvSpPr txBox="1"/>
          <p:nvPr>
            <p:ph type="title"/>
          </p:nvPr>
        </p:nvSpPr>
        <p:spPr>
          <a:xfrm>
            <a:off x="190782" y="178348"/>
            <a:ext cx="10553418" cy="615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19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19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64" name="Google Shape;464;p21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21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6" name="Google Shape;466;p2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2"/>
          <p:cNvSpPr/>
          <p:nvPr/>
        </p:nvSpPr>
        <p:spPr>
          <a:xfrm>
            <a:off x="-18136" y="-2"/>
            <a:ext cx="12210136" cy="6858002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1" name="Google Shape;471;p52"/>
          <p:cNvCxnSpPr/>
          <p:nvPr/>
        </p:nvCxnSpPr>
        <p:spPr>
          <a:xfrm>
            <a:off x="219687" y="4078969"/>
            <a:ext cx="11737748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2" name="Google Shape;472;p52"/>
          <p:cNvSpPr txBox="1"/>
          <p:nvPr>
            <p:ph type="title"/>
          </p:nvPr>
        </p:nvSpPr>
        <p:spPr>
          <a:xfrm>
            <a:off x="216425" y="3509439"/>
            <a:ext cx="11741010" cy="5637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52"/>
          <p:cNvSpPr txBox="1"/>
          <p:nvPr>
            <p:ph idx="1" type="body"/>
          </p:nvPr>
        </p:nvSpPr>
        <p:spPr>
          <a:xfrm>
            <a:off x="9365005" y="5091757"/>
            <a:ext cx="2594803" cy="1315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474" name="Google Shape;474;p52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5" name="Google Shape;47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2"/>
          <p:cNvSpPr txBox="1"/>
          <p:nvPr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ESA UNCLASSIFIED – For ESA Official Use Only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7" name="Google Shape;477;p52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478" name="Google Shape;478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479" name="Google Shape;479;p5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480" name="Google Shape;480;p5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481" name="Google Shape;481;p5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482" name="Google Shape;482;p5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483" name="Google Shape;483;p5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484" name="Google Shape;484;p5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485" name="Google Shape;485;p5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486" name="Google Shape;486;p5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487" name="Google Shape;487;p52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488" name="Google Shape;488;p5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489" name="Google Shape;489;p52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490" name="Google Shape;490;p52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491" name="Google Shape;491;p52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492" name="Google Shape;492;p52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493" name="Google Shape;493;p52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494" name="Google Shape;494;p52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495" name="Google Shape;495;p52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496" name="Google Shape;496;p5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497" name="Google Shape;497;p52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498" name="Google Shape;498;p52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499" name="Google Shape;499;p52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52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52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502" name="Google Shape;502;p52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503" name="Google Shape;503;p52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0" name="Google Shape;50;p2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53;p2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4" name="Google Shape;54;p2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i="0" lang="en-GB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 i="0" sz="1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3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6" name="Google Shape;506;p53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4"/>
          <p:cNvSpPr txBox="1"/>
          <p:nvPr>
            <p:ph idx="1" type="body"/>
          </p:nvPr>
        </p:nvSpPr>
        <p:spPr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5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1" name="Google Shape;511;p55"/>
          <p:cNvSpPr txBox="1"/>
          <p:nvPr>
            <p:ph idx="1" type="body"/>
          </p:nvPr>
        </p:nvSpPr>
        <p:spPr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grpSp>
        <p:nvGrpSpPr>
          <p:cNvPr id="512" name="Google Shape;512;p55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513" name="Google Shape;513;p5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514" name="Google Shape;514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515" name="Google Shape;515;p5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516" name="Google Shape;516;p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517" name="Google Shape;517;p5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518" name="Google Shape;518;p5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519" name="Google Shape;519;p5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520" name="Google Shape;520;p5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521" name="Google Shape;521;p5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522" name="Google Shape;522;p5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523" name="Google Shape;523;p5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524" name="Google Shape;524;p5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525" name="Google Shape;525;p5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526" name="Google Shape;526;p5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527" name="Google Shape;527;p5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528" name="Google Shape;528;p5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529" name="Google Shape;529;p5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530" name="Google Shape;530;p5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531" name="Google Shape;531;p5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532" name="Google Shape;532;p5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533" name="Google Shape;533;p5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534" name="Google Shape;534;p5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5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5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537" name="Google Shape;537;p5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538" name="Google Shape;538;p5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9" name="Google Shape;539;p5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1 Suite 1">
  <p:cSld name="1_CLEAR1 Suite 1"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6"/>
          <p:cNvSpPr/>
          <p:nvPr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4" name="Google Shape;544;p56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45" name="Google Shape;54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97" y="138145"/>
            <a:ext cx="1781297" cy="593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 type="obj">
  <p:cSld name="OBJECT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7"/>
          <p:cNvSpPr txBox="1"/>
          <p:nvPr>
            <p:ph type="title"/>
          </p:nvPr>
        </p:nvSpPr>
        <p:spPr>
          <a:xfrm>
            <a:off x="192000" y="88262"/>
            <a:ext cx="9566400" cy="574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57"/>
          <p:cNvSpPr txBox="1"/>
          <p:nvPr>
            <p:ph idx="1" type="body"/>
          </p:nvPr>
        </p:nvSpPr>
        <p:spPr>
          <a:xfrm>
            <a:off x="230400" y="864000"/>
            <a:ext cx="11664000" cy="53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98DB"/>
              </a:buClr>
              <a:buSzPts val="1800"/>
              <a:buFont typeface="Verdana"/>
              <a:buNone/>
              <a:defRPr/>
            </a:lvl1pPr>
            <a:lvl2pPr indent="-228600" lvl="1" marL="9144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98DB"/>
              </a:buClr>
              <a:buSzPts val="1800"/>
              <a:buFont typeface="Arial"/>
              <a:buNone/>
              <a:defRPr/>
            </a:lvl2pPr>
            <a:lvl3pPr indent="-228600" lvl="2" marL="13716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98DB"/>
              </a:buClr>
              <a:buSzPts val="1800"/>
              <a:buFont typeface="Arial"/>
              <a:buNone/>
              <a:defRPr/>
            </a:lvl3pPr>
            <a:lvl4pPr indent="-228600" lvl="3" marL="18288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98DB"/>
              </a:buClr>
              <a:buSzPts val="1800"/>
              <a:buFont typeface="Arial"/>
              <a:buNone/>
              <a:defRPr/>
            </a:lvl4pPr>
            <a:lvl5pPr indent="-228600" lvl="4" marL="22860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98DB"/>
              </a:buClr>
              <a:buSzPts val="1800"/>
              <a:buFont typeface="Arial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CLEAR3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8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58"/>
          <p:cNvSpPr txBox="1"/>
          <p:nvPr>
            <p:ph idx="1" type="body"/>
          </p:nvPr>
        </p:nvSpPr>
        <p:spPr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552" name="Google Shape;552;p58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3" name="Google Shape;553;p58"/>
          <p:cNvCxnSpPr/>
          <p:nvPr/>
        </p:nvCxnSpPr>
        <p:spPr>
          <a:xfrm>
            <a:off x="217667" y="882193"/>
            <a:ext cx="11736308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LEAR1">
  <p:cSld name="1_CLEAR1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9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59"/>
          <p:cNvSpPr txBox="1"/>
          <p:nvPr>
            <p:ph idx="1" type="body"/>
          </p:nvPr>
        </p:nvSpPr>
        <p:spPr>
          <a:xfrm>
            <a:off x="219001" y="882196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557" name="Google Shape;557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03315" y="-216085"/>
            <a:ext cx="208818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8" name="Google Shape;558;p59"/>
          <p:cNvCxnSpPr/>
          <p:nvPr/>
        </p:nvCxnSpPr>
        <p:spPr>
          <a:xfrm>
            <a:off x="220831" y="6422971"/>
            <a:ext cx="11703996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59" name="Google Shape;55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7396"/>
            <a:ext cx="12192000" cy="86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55300" y="-254185"/>
            <a:ext cx="2088182" cy="13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61"/>
          <p:cNvSpPr/>
          <p:nvPr/>
        </p:nvSpPr>
        <p:spPr>
          <a:xfrm>
            <a:off x="-18136" y="0"/>
            <a:ext cx="12210137" cy="6858002"/>
          </a:xfrm>
          <a:prstGeom prst="rect">
            <a:avLst/>
          </a:prstGeom>
          <a:solidFill>
            <a:srgbClr val="003249">
              <a:alpha val="6941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0" name="Google Shape;600;p61"/>
          <p:cNvCxnSpPr/>
          <p:nvPr/>
        </p:nvCxnSpPr>
        <p:spPr>
          <a:xfrm>
            <a:off x="219687" y="4078969"/>
            <a:ext cx="11737748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1" name="Google Shape;601;p61"/>
          <p:cNvSpPr txBox="1"/>
          <p:nvPr>
            <p:ph type="title"/>
          </p:nvPr>
        </p:nvSpPr>
        <p:spPr>
          <a:xfrm>
            <a:off x="216426" y="3509440"/>
            <a:ext cx="11741010" cy="5637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98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61"/>
          <p:cNvSpPr txBox="1"/>
          <p:nvPr>
            <p:ph idx="1" type="body"/>
          </p:nvPr>
        </p:nvSpPr>
        <p:spPr>
          <a:xfrm>
            <a:off x="9365005" y="5091759"/>
            <a:ext cx="2594803" cy="1315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r">
              <a:lnSpc>
                <a:spcPct val="150000"/>
              </a:lnSpc>
              <a:spcBef>
                <a:spcPts val="239"/>
              </a:spcBef>
              <a:spcAft>
                <a:spcPts val="0"/>
              </a:spcAft>
              <a:buSzPts val="1400"/>
              <a:buNone/>
              <a:defRPr sz="1197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cxnSp>
        <p:nvCxnSpPr>
          <p:cNvPr id="603" name="Google Shape;603;p61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04" name="Google Shape;604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61"/>
          <p:cNvSpPr txBox="1"/>
          <p:nvPr/>
        </p:nvSpPr>
        <p:spPr>
          <a:xfrm>
            <a:off x="122384" y="6202583"/>
            <a:ext cx="250260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r>
              <a:rPr b="0" i="0" lang="en-GB" sz="798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ESA UNCLASSIFIED – For ESA Official Use Only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6" name="Google Shape;606;p61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607" name="Google Shape;607;p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608" name="Google Shape;608;p6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609" name="Google Shape;609;p6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610" name="Google Shape;610;p6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611" name="Google Shape;611;p6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612" name="Google Shape;612;p6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613" name="Google Shape;613;p6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614" name="Google Shape;614;p6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615" name="Google Shape;615;p6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616" name="Google Shape;616;p6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617" name="Google Shape;617;p6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618" name="Google Shape;618;p61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619" name="Google Shape;619;p61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620" name="Google Shape;620;p61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621" name="Google Shape;621;p61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622" name="Google Shape;622;p61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623" name="Google Shape;623;p61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624" name="Google Shape;624;p61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625" name="Google Shape;625;p61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626" name="Google Shape;626;p61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627" name="Google Shape;627;p61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628" name="Google Shape;628;p61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61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0" name="Google Shape;630;p61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631" name="Google Shape;631;p61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632" name="Google Shape;632;p61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1">
  <p:cSld name="DARK1"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62"/>
          <p:cNvSpPr/>
          <p:nvPr/>
        </p:nvSpPr>
        <p:spPr>
          <a:xfrm>
            <a:off x="1" y="0"/>
            <a:ext cx="12198565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6" name="Google Shape;636;p62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7" name="Google Shape;637;p62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38" name="Google Shape;63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2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0" name="Google Shape;640;p62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1" name="Google Shape;641;p62"/>
          <p:cNvSpPr txBox="1"/>
          <p:nvPr>
            <p:ph idx="1" type="body"/>
          </p:nvPr>
        </p:nvSpPr>
        <p:spPr>
          <a:xfrm>
            <a:off x="218263" y="888006"/>
            <a:ext cx="11763662" cy="55291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642" name="Google Shape;64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" name="Google Shape;643;p62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644" name="Google Shape;644;p6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645" name="Google Shape;645;p6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646" name="Google Shape;646;p6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647" name="Google Shape;647;p6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648" name="Google Shape;648;p6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649" name="Google Shape;649;p6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650" name="Google Shape;650;p6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651" name="Google Shape;651;p6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652" name="Google Shape;652;p6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653" name="Google Shape;653;p62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654" name="Google Shape;654;p6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655" name="Google Shape;655;p62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656" name="Google Shape;656;p62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657" name="Google Shape;657;p62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658" name="Google Shape;658;p62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659" name="Google Shape;659;p62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660" name="Google Shape;660;p62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661" name="Google Shape;661;p62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662" name="Google Shape;662;p6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663" name="Google Shape;663;p62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664" name="Google Shape;664;p62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665" name="Google Shape;665;p62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6" name="Google Shape;666;p62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Google Shape;667;p62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668" name="Google Shape;668;p62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669" name="Google Shape;669;p62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2">
  <p:cSld name="DARK2"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63"/>
          <p:cNvSpPr/>
          <p:nvPr/>
        </p:nvSpPr>
        <p:spPr>
          <a:xfrm>
            <a:off x="1" y="0"/>
            <a:ext cx="12198565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3" name="Google Shape;673;p63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74" name="Google Shape;67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63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6" name="Google Shape;676;p63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7" name="Google Shape;677;p63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63"/>
          <p:cNvSpPr txBox="1"/>
          <p:nvPr>
            <p:ph idx="1" type="body"/>
          </p:nvPr>
        </p:nvSpPr>
        <p:spPr>
          <a:xfrm>
            <a:off x="218263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679" name="Google Shape;679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0" name="Google Shape;680;p63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681" name="Google Shape;681;p6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682" name="Google Shape;682;p6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683" name="Google Shape;683;p6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684" name="Google Shape;684;p6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685" name="Google Shape;685;p6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686" name="Google Shape;686;p6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687" name="Google Shape;687;p6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688" name="Google Shape;688;p6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689" name="Google Shape;689;p6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690" name="Google Shape;690;p6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691" name="Google Shape;691;p6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692" name="Google Shape;692;p6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693" name="Google Shape;693;p6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694" name="Google Shape;694;p6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695" name="Google Shape;695;p6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696" name="Google Shape;696;p6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697" name="Google Shape;697;p6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698" name="Google Shape;698;p6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699" name="Google Shape;699;p6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700" name="Google Shape;700;p6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701" name="Google Shape;701;p6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702" name="Google Shape;702;p6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6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63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705" name="Google Shape;705;p63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706" name="Google Shape;706;p63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2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9" name="Google Shape;59;p2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b="0"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2" name="Google Shape;62;p25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b="0"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b="0"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3" name="Google Shape;63;p2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2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b="0" i="0" sz="1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5" name="Google Shape;65;p2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None/>
            </a:pPr>
            <a:r>
              <a:rPr b="1" i="0" lang="en-GB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Plenary, 23 - 24 October, 2024</a:t>
            </a:r>
            <a:endParaRPr b="1" i="0" sz="1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BG ">
  <p:cSld name="DARK BG 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1"/>
            <a:ext cx="12191999" cy="68580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9" name="Google Shape;709;p64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10" name="Google Shape;71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64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2" name="Google Shape;712;p64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3" name="Google Shape;713;p64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64"/>
          <p:cNvSpPr txBox="1"/>
          <p:nvPr>
            <p:ph idx="1" type="body"/>
          </p:nvPr>
        </p:nvSpPr>
        <p:spPr>
          <a:xfrm>
            <a:off x="218263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715" name="Google Shape;715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6" name="Google Shape;716;p64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717" name="Google Shape;717;p6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718" name="Google Shape;718;p6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719" name="Google Shape;719;p6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720" name="Google Shape;720;p6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721" name="Google Shape;721;p6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722" name="Google Shape;722;p6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723" name="Google Shape;723;p6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724" name="Google Shape;724;p6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725" name="Google Shape;725;p6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726" name="Google Shape;726;p6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727" name="Google Shape;727;p6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728" name="Google Shape;728;p64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729" name="Google Shape;729;p6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730" name="Google Shape;730;p6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731" name="Google Shape;731;p6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732" name="Google Shape;732;p6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733" name="Google Shape;733;p64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734" name="Google Shape;734;p64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735" name="Google Shape;735;p64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736" name="Google Shape;736;p64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737" name="Google Shape;737;p64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738" name="Google Shape;738;p6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9" name="Google Shape;739;p64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0" name="Google Shape;740;p64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741" name="Google Shape;741;p64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742" name="Google Shape;742;p64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3">
  <p:cSld name="DARK3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65"/>
          <p:cNvSpPr/>
          <p:nvPr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5" name="Google Shape;745;p65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46" name="Google Shape;746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65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8" name="Google Shape;748;p65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9" name="Google Shape;749;p65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0" name="Google Shape;750;p65"/>
          <p:cNvSpPr txBox="1"/>
          <p:nvPr>
            <p:ph idx="1" type="body"/>
          </p:nvPr>
        </p:nvSpPr>
        <p:spPr>
          <a:xfrm>
            <a:off x="218263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751" name="Google Shape;75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2" name="Google Shape;752;p65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753" name="Google Shape;753;p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754" name="Google Shape;754;p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755" name="Google Shape;755;p6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756" name="Google Shape;756;p6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757" name="Google Shape;757;p6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758" name="Google Shape;758;p6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759" name="Google Shape;759;p6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760" name="Google Shape;760;p6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761" name="Google Shape;761;p6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762" name="Google Shape;762;p6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763" name="Google Shape;763;p6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764" name="Google Shape;764;p6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765" name="Google Shape;765;p6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766" name="Google Shape;766;p6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767" name="Google Shape;767;p6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768" name="Google Shape;768;p6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769" name="Google Shape;769;p6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770" name="Google Shape;770;p6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771" name="Google Shape;771;p6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772" name="Google Shape;772;p6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773" name="Google Shape;773;p6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774" name="Google Shape;774;p6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5" name="Google Shape;775;p6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6" name="Google Shape;776;p6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777" name="Google Shape;777;p6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778" name="Google Shape;778;p6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4">
  <p:cSld name="DARK4"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66"/>
          <p:cNvSpPr/>
          <p:nvPr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1" name="Google Shape;781;p66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82" name="Google Shape;782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66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4" name="Google Shape;784;p66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785" name="Google Shape;785;p66"/>
          <p:cNvGraphicFramePr/>
          <p:nvPr/>
        </p:nvGraphicFramePr>
        <p:xfrm>
          <a:off x="278275" y="1348842"/>
          <a:ext cx="11624275" cy="4718559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786" name="Google Shape;786;p66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87" name="Google Shape;787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8" name="Google Shape;788;p66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789" name="Google Shape;789;p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790" name="Google Shape;790;p6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791" name="Google Shape;791;p6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792" name="Google Shape;792;p6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793" name="Google Shape;793;p6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794" name="Google Shape;794;p6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795" name="Google Shape;795;p6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796" name="Google Shape;796;p6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797" name="Google Shape;797;p6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798" name="Google Shape;798;p6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799" name="Google Shape;799;p6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800" name="Google Shape;800;p66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801" name="Google Shape;801;p6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802" name="Google Shape;802;p66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803" name="Google Shape;803;p66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804" name="Google Shape;804;p66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805" name="Google Shape;805;p66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806" name="Google Shape;806;p66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807" name="Google Shape;807;p66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808" name="Google Shape;808;p66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809" name="Google Shape;809;p66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810" name="Google Shape;810;p66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1" name="Google Shape;811;p66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2" name="Google Shape;812;p66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813" name="Google Shape;813;p66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814" name="Google Shape;814;p66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5">
  <p:cSld name="DARK5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67"/>
          <p:cNvSpPr/>
          <p:nvPr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7" name="Google Shape;817;p67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18" name="Google Shape;818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67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0" name="Google Shape;820;p67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aphicFrame>
        <p:nvGraphicFramePr>
          <p:cNvPr id="821" name="Google Shape;821;p67"/>
          <p:cNvGraphicFramePr/>
          <p:nvPr/>
        </p:nvGraphicFramePr>
        <p:xfrm>
          <a:off x="278275" y="1244314"/>
          <a:ext cx="11624274" cy="4832637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822" name="Google Shape;822;p67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23" name="Google Shape;823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4" name="Google Shape;824;p67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825" name="Google Shape;825;p6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826" name="Google Shape;826;p6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827" name="Google Shape;827;p6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828" name="Google Shape;828;p6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829" name="Google Shape;829;p6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830" name="Google Shape;830;p6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831" name="Google Shape;831;p6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832" name="Google Shape;832;p6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833" name="Google Shape;833;p6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834" name="Google Shape;834;p6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835" name="Google Shape;835;p6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836" name="Google Shape;836;p6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837" name="Google Shape;837;p6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838" name="Google Shape;838;p6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839" name="Google Shape;839;p6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840" name="Google Shape;840;p6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841" name="Google Shape;841;p67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842" name="Google Shape;842;p67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843" name="Google Shape;843;p6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844" name="Google Shape;844;p6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845" name="Google Shape;845;p67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846" name="Google Shape;846;p6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7" name="Google Shape;847;p6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6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849" name="Google Shape;849;p67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850" name="Google Shape;850;p67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6">
  <p:cSld name="DARK6"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8"/>
          <p:cNvSpPr/>
          <p:nvPr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3" name="Google Shape;853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68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68"/>
          <p:cNvSpPr txBox="1"/>
          <p:nvPr>
            <p:ph idx="1" type="body"/>
          </p:nvPr>
        </p:nvSpPr>
        <p:spPr>
          <a:xfrm>
            <a:off x="218263" y="882192"/>
            <a:ext cx="11763662" cy="5514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7">
  <p:cSld name="DARK7"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69"/>
          <p:cNvSpPr/>
          <p:nvPr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8" name="Google Shape;858;p69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59" name="Google Shape;859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69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1" name="Google Shape;861;p69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2" name="Google Shape;862;p69"/>
          <p:cNvSpPr txBox="1"/>
          <p:nvPr>
            <p:ph idx="1" type="body"/>
          </p:nvPr>
        </p:nvSpPr>
        <p:spPr>
          <a:xfrm>
            <a:off x="218263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863" name="Google Shape;863;p69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64" name="Google Shape;86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5" name="Google Shape;865;p69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866" name="Google Shape;866;p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867" name="Google Shape;867;p6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868" name="Google Shape;868;p6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869" name="Google Shape;869;p6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870" name="Google Shape;870;p6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871" name="Google Shape;871;p6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872" name="Google Shape;872;p6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873" name="Google Shape;873;p6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874" name="Google Shape;874;p6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875" name="Google Shape;875;p6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876" name="Google Shape;876;p6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877" name="Google Shape;877;p6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878" name="Google Shape;878;p6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879" name="Google Shape;879;p6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880" name="Google Shape;880;p6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881" name="Google Shape;881;p6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882" name="Google Shape;882;p6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883" name="Google Shape;883;p6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884" name="Google Shape;884;p6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885" name="Google Shape;885;p69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886" name="Google Shape;886;p69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887" name="Google Shape;887;p69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8" name="Google Shape;888;p69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9" name="Google Shape;889;p69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890" name="Google Shape;890;p69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891" name="Google Shape;891;p69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8">
  <p:cSld name="DARK8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70"/>
          <p:cNvSpPr/>
          <p:nvPr/>
        </p:nvSpPr>
        <p:spPr>
          <a:xfrm>
            <a:off x="0" y="6426000"/>
            <a:ext cx="12192000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4" name="Google Shape;894;p70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95" name="Google Shape;895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70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7" name="Google Shape;897;p70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8" name="Google Shape;898;p70"/>
          <p:cNvSpPr txBox="1"/>
          <p:nvPr>
            <p:ph idx="1" type="body"/>
          </p:nvPr>
        </p:nvSpPr>
        <p:spPr>
          <a:xfrm>
            <a:off x="218261" y="1673225"/>
            <a:ext cx="5788843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5pPr>
            <a:lvl6pPr indent="-342582" lvl="5" marL="2743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Char char="–"/>
              <a:defRPr sz="1795"/>
            </a:lvl6pPr>
            <a:lvl7pPr indent="-342582" lvl="6" marL="3200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Char char="–"/>
              <a:defRPr sz="1795"/>
            </a:lvl7pPr>
            <a:lvl8pPr indent="-342582" lvl="7" marL="3657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Char char="–"/>
              <a:defRPr sz="1795"/>
            </a:lvl8pPr>
            <a:lvl9pPr indent="-342582" lvl="8" marL="4114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Char char="–"/>
              <a:defRPr sz="1795"/>
            </a:lvl9pPr>
          </a:lstStyle>
          <a:p/>
        </p:txBody>
      </p:sp>
      <p:sp>
        <p:nvSpPr>
          <p:cNvPr id="899" name="Google Shape;899;p70"/>
          <p:cNvSpPr txBox="1"/>
          <p:nvPr>
            <p:ph idx="2" type="body"/>
          </p:nvPr>
        </p:nvSpPr>
        <p:spPr>
          <a:xfrm>
            <a:off x="6210296" y="1673225"/>
            <a:ext cx="5776365" cy="43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5pPr>
            <a:lvl6pPr indent="-342582" lvl="5" marL="2743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Char char="–"/>
              <a:defRPr sz="1795"/>
            </a:lvl6pPr>
            <a:lvl7pPr indent="-342582" lvl="6" marL="3200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Char char="–"/>
              <a:defRPr sz="1795"/>
            </a:lvl7pPr>
            <a:lvl8pPr indent="-342582" lvl="7" marL="3657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Char char="–"/>
              <a:defRPr sz="1795"/>
            </a:lvl8pPr>
            <a:lvl9pPr indent="-342582" lvl="8" marL="4114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Char char="–"/>
              <a:defRPr sz="1795"/>
            </a:lvl9pPr>
          </a:lstStyle>
          <a:p/>
        </p:txBody>
      </p:sp>
      <p:sp>
        <p:nvSpPr>
          <p:cNvPr id="900" name="Google Shape;900;p70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01" name="Google Shape;90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2" name="Google Shape;902;p70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903" name="Google Shape;903;p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904" name="Google Shape;904;p7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905" name="Google Shape;905;p7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906" name="Google Shape;906;p7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907" name="Google Shape;907;p7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908" name="Google Shape;908;p7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909" name="Google Shape;909;p7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910" name="Google Shape;910;p7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911" name="Google Shape;911;p7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912" name="Google Shape;912;p7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913" name="Google Shape;913;p7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914" name="Google Shape;914;p7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915" name="Google Shape;915;p7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916" name="Google Shape;916;p7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917" name="Google Shape;917;p7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918" name="Google Shape;918;p7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919" name="Google Shape;919;p7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920" name="Google Shape;920;p7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921" name="Google Shape;921;p7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922" name="Google Shape;922;p7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923" name="Google Shape;923;p7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924" name="Google Shape;924;p7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5" name="Google Shape;925;p7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6" name="Google Shape;926;p7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927" name="Google Shape;927;p7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928" name="Google Shape;928;p70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1">
  <p:cSld name="DARK_COLOUR_BG1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71"/>
          <p:cNvSpPr/>
          <p:nvPr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1" name="Google Shape;931;p71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32" name="Google Shape;932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71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4" name="Google Shape;934;p71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5" name="Google Shape;935;p71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6" name="Google Shape;936;p71"/>
          <p:cNvSpPr txBox="1"/>
          <p:nvPr>
            <p:ph idx="1" type="body"/>
          </p:nvPr>
        </p:nvSpPr>
        <p:spPr>
          <a:xfrm>
            <a:off x="218263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937" name="Google Shape;93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8" name="Google Shape;938;p71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939" name="Google Shape;939;p7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940" name="Google Shape;940;p7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941" name="Google Shape;941;p7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942" name="Google Shape;942;p7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943" name="Google Shape;943;p7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944" name="Google Shape;944;p71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945" name="Google Shape;945;p71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946" name="Google Shape;946;p7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947" name="Google Shape;947;p71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948" name="Google Shape;948;p71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949" name="Google Shape;949;p71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950" name="Google Shape;950;p71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951" name="Google Shape;951;p71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952" name="Google Shape;952;p71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953" name="Google Shape;953;p71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954" name="Google Shape;954;p71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955" name="Google Shape;955;p71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956" name="Google Shape;956;p71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957" name="Google Shape;957;p71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958" name="Google Shape;958;p71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959" name="Google Shape;959;p71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960" name="Google Shape;960;p71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1" name="Google Shape;961;p71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2" name="Google Shape;962;p71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963" name="Google Shape;963;p71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964" name="Google Shape;964;p71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2">
  <p:cSld name="DARK_COLOUR_BG2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2"/>
          <p:cNvSpPr/>
          <p:nvPr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7" name="Google Shape;967;p72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68" name="Google Shape;968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72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0" name="Google Shape;970;p72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1" name="Google Shape;971;p72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2" name="Google Shape;972;p72"/>
          <p:cNvSpPr txBox="1"/>
          <p:nvPr>
            <p:ph idx="1" type="body"/>
          </p:nvPr>
        </p:nvSpPr>
        <p:spPr>
          <a:xfrm>
            <a:off x="218263" y="882194"/>
            <a:ext cx="11763662" cy="554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335E6F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973" name="Google Shape;97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4" name="Google Shape;974;p72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975" name="Google Shape;975;p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976" name="Google Shape;976;p7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977" name="Google Shape;977;p7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978" name="Google Shape;978;p7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979" name="Google Shape;979;p7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980" name="Google Shape;980;p7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981" name="Google Shape;981;p7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982" name="Google Shape;982;p7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983" name="Google Shape;983;p7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984" name="Google Shape;984;p7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985" name="Google Shape;985;p72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986" name="Google Shape;986;p7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987" name="Google Shape;987;p72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988" name="Google Shape;988;p72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989" name="Google Shape;989;p72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990" name="Google Shape;990;p72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991" name="Google Shape;991;p72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992" name="Google Shape;992;p72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993" name="Google Shape;993;p72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994" name="Google Shape;994;p72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995" name="Google Shape;995;p72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996" name="Google Shape;996;p72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7" name="Google Shape;997;p72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8" name="Google Shape;998;p72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999" name="Google Shape;999;p72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000" name="Google Shape;1000;p72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3">
  <p:cSld name="DARK_COLOUR_BG3"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73"/>
          <p:cNvSpPr/>
          <p:nvPr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3" name="Google Shape;1003;p73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04" name="Google Shape;1004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73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6" name="Google Shape;1006;p73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07" name="Google Shape;1007;p73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8" name="Google Shape;1008;p73"/>
          <p:cNvSpPr txBox="1"/>
          <p:nvPr>
            <p:ph idx="1" type="body"/>
          </p:nvPr>
        </p:nvSpPr>
        <p:spPr>
          <a:xfrm>
            <a:off x="218263" y="882194"/>
            <a:ext cx="11763662" cy="554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76C8AE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009" name="Google Shape;100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0" name="Google Shape;1010;p73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1011" name="Google Shape;1011;p7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012" name="Google Shape;1012;p7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013" name="Google Shape;1013;p7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014" name="Google Shape;1014;p7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015" name="Google Shape;1015;p7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016" name="Google Shape;1016;p7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017" name="Google Shape;1017;p7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018" name="Google Shape;1018;p7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019" name="Google Shape;1019;p7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020" name="Google Shape;1020;p7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021" name="Google Shape;1021;p7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022" name="Google Shape;1022;p7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023" name="Google Shape;1023;p7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024" name="Google Shape;1024;p7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025" name="Google Shape;1025;p7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026" name="Google Shape;1026;p7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027" name="Google Shape;1027;p7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028" name="Google Shape;1028;p7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029" name="Google Shape;1029;p7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030" name="Google Shape;1030;p7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031" name="Google Shape;1031;p7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032" name="Google Shape;1032;p7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3" name="Google Shape;1033;p7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4" name="Google Shape;1034;p7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035" name="Google Shape;1035;p73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036" name="Google Shape;1036;p73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4">
  <p:cSld name="DARK_COLOUR_BG4"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4"/>
          <p:cNvSpPr/>
          <p:nvPr/>
        </p:nvSpPr>
        <p:spPr>
          <a:xfrm>
            <a:off x="-6565" y="-2"/>
            <a:ext cx="12198565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9" name="Google Shape;1039;p74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40" name="Google Shape;1040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74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2" name="Google Shape;1042;p74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3" name="Google Shape;1043;p74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4" name="Google Shape;1044;p74"/>
          <p:cNvSpPr txBox="1"/>
          <p:nvPr>
            <p:ph idx="1" type="body"/>
          </p:nvPr>
        </p:nvSpPr>
        <p:spPr>
          <a:xfrm>
            <a:off x="218263" y="882192"/>
            <a:ext cx="11763662" cy="5541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F1666A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045" name="Google Shape;1045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6" name="Google Shape;1046;p74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1047" name="Google Shape;1047;p7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048" name="Google Shape;1048;p7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049" name="Google Shape;1049;p7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050" name="Google Shape;1050;p7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051" name="Google Shape;1051;p7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052" name="Google Shape;1052;p7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053" name="Google Shape;1053;p7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054" name="Google Shape;1054;p7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055" name="Google Shape;1055;p7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056" name="Google Shape;1056;p7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057" name="Google Shape;1057;p7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058" name="Google Shape;1058;p7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059" name="Google Shape;1059;p74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060" name="Google Shape;1060;p7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061" name="Google Shape;1061;p7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062" name="Google Shape;1062;p74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063" name="Google Shape;1063;p74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064" name="Google Shape;1064;p74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065" name="Google Shape;1065;p74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066" name="Google Shape;1066;p74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067" name="Google Shape;1067;p74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068" name="Google Shape;1068;p74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9" name="Google Shape;1069;p74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0" name="Google Shape;1070;p74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071" name="Google Shape;1071;p74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072" name="Google Shape;1072;p74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5">
  <p:cSld name="DARK_COLOUR_BG5"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75"/>
          <p:cNvSpPr/>
          <p:nvPr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5" name="Google Shape;1075;p75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76" name="Google Shape;1076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75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8" name="Google Shape;1078;p75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9" name="Google Shape;1079;p75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0" name="Google Shape;1080;p75"/>
          <p:cNvSpPr txBox="1"/>
          <p:nvPr>
            <p:ph idx="1" type="body"/>
          </p:nvPr>
        </p:nvSpPr>
        <p:spPr>
          <a:xfrm>
            <a:off x="218263" y="882192"/>
            <a:ext cx="11763662" cy="55480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FFCC4E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081" name="Google Shape;108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2" name="Google Shape;1082;p75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1083" name="Google Shape;1083;p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084" name="Google Shape;1084;p7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085" name="Google Shape;1085;p7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086" name="Google Shape;1086;p7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087" name="Google Shape;1087;p7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088" name="Google Shape;1088;p7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089" name="Google Shape;1089;p7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090" name="Google Shape;1090;p7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091" name="Google Shape;1091;p7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092" name="Google Shape;1092;p7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093" name="Google Shape;1093;p7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094" name="Google Shape;1094;p7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095" name="Google Shape;1095;p7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096" name="Google Shape;1096;p75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097" name="Google Shape;1097;p7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098" name="Google Shape;1098;p75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099" name="Google Shape;1099;p75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100" name="Google Shape;1100;p75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101" name="Google Shape;1101;p7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102" name="Google Shape;1102;p7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103" name="Google Shape;1103;p75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104" name="Google Shape;1104;p7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5" name="Google Shape;1105;p7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6" name="Google Shape;1106;p7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107" name="Google Shape;1107;p7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108" name="Google Shape;1108;p7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OLOUR_BG6">
  <p:cSld name="DARK_COLOUR_BG6"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76"/>
          <p:cNvSpPr/>
          <p:nvPr/>
        </p:nvSpPr>
        <p:spPr>
          <a:xfrm>
            <a:off x="-6565" y="-2"/>
            <a:ext cx="12198565" cy="6858002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1" name="Google Shape;1111;p76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12" name="Google Shape;1112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76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4" name="Google Shape;1114;p76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5" name="Google Shape;1115;p76"/>
          <p:cNvSpPr txBox="1"/>
          <p:nvPr>
            <p:ph type="title"/>
          </p:nvPr>
        </p:nvSpPr>
        <p:spPr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6" name="Google Shape;1116;p76"/>
          <p:cNvSpPr txBox="1"/>
          <p:nvPr>
            <p:ph idx="1" type="body"/>
          </p:nvPr>
        </p:nvSpPr>
        <p:spPr>
          <a:xfrm>
            <a:off x="218263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>
                <a:solidFill>
                  <a:srgbClr val="009BDB"/>
                </a:solidFill>
              </a:defRPr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pic>
        <p:nvPicPr>
          <p:cNvPr id="1117" name="Google Shape;1117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8" name="Google Shape;1118;p76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1119" name="Google Shape;1119;p7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120" name="Google Shape;1120;p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121" name="Google Shape;1121;p7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122" name="Google Shape;1122;p7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123" name="Google Shape;1123;p7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124" name="Google Shape;1124;p7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125" name="Google Shape;1125;p7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126" name="Google Shape;1126;p7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127" name="Google Shape;1127;p7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128" name="Google Shape;1128;p7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129" name="Google Shape;1129;p76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130" name="Google Shape;1130;p76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131" name="Google Shape;1131;p76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132" name="Google Shape;1132;p76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133" name="Google Shape;1133;p76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134" name="Google Shape;1134;p76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135" name="Google Shape;1135;p76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136" name="Google Shape;1136;p76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137" name="Google Shape;1137;p76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138" name="Google Shape;1138;p76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139" name="Google Shape;1139;p76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140" name="Google Shape;1140;p76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1" name="Google Shape;1141;p76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2" name="Google Shape;1142;p76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143" name="Google Shape;1143;p76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144" name="Google Shape;1144;p76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_CLOSING1">
  <p:cSld name="DARK_CLOSING1"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77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rgbClr val="335E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77"/>
          <p:cNvSpPr/>
          <p:nvPr/>
        </p:nvSpPr>
        <p:spPr>
          <a:xfrm flipH="1">
            <a:off x="4686301" y="2011304"/>
            <a:ext cx="2819400" cy="2819034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77"/>
          <p:cNvSpPr txBox="1"/>
          <p:nvPr/>
        </p:nvSpPr>
        <p:spPr>
          <a:xfrm>
            <a:off x="4686299" y="4524206"/>
            <a:ext cx="2812781" cy="314494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175" spcFirstLastPara="1" rIns="91175" wrap="square" tIns="45575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96"/>
              <a:buFont typeface="Arial"/>
              <a:buNone/>
            </a:pPr>
            <a:r>
              <a:t/>
            </a:r>
            <a:endParaRPr b="0" i="0" sz="1396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77"/>
          <p:cNvSpPr txBox="1"/>
          <p:nvPr/>
        </p:nvSpPr>
        <p:spPr>
          <a:xfrm>
            <a:off x="4686298" y="1740024"/>
            <a:ext cx="2819402" cy="261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175" spcFirstLastPara="1" rIns="91175" wrap="square" tIns="455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97"/>
              <a:buFont typeface="Arial"/>
              <a:buNone/>
            </a:pPr>
            <a:r>
              <a:rPr b="0" i="0" lang="en-GB" sz="1097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77"/>
          <p:cNvSpPr txBox="1"/>
          <p:nvPr>
            <p:ph idx="1" type="body"/>
          </p:nvPr>
        </p:nvSpPr>
        <p:spPr>
          <a:xfrm>
            <a:off x="4686298" y="2041526"/>
            <a:ext cx="2819402" cy="2359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9000"/>
              </a:lnSpc>
              <a:spcBef>
                <a:spcPts val="427"/>
              </a:spcBef>
              <a:spcAft>
                <a:spcPts val="0"/>
              </a:spcAft>
              <a:buSzPts val="2134"/>
              <a:buNone/>
              <a:defRPr b="0" sz="2134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9000"/>
              </a:lnSpc>
              <a:spcBef>
                <a:spcPts val="399"/>
              </a:spcBef>
              <a:spcAft>
                <a:spcPts val="0"/>
              </a:spcAft>
              <a:buSzPts val="1995"/>
              <a:buNone/>
              <a:defRPr b="1" sz="19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b="1" sz="1795"/>
            </a:lvl3pPr>
            <a:lvl4pPr indent="-228600" lvl="3" marL="18288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4pPr>
            <a:lvl5pPr indent="-228600" lvl="4" marL="22860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5pPr>
            <a:lvl6pPr indent="-228600" lvl="5" marL="27432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6pPr>
            <a:lvl7pPr indent="-228600" lvl="6" marL="32004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7pPr>
            <a:lvl8pPr indent="-228600" lvl="7" marL="36576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8pPr>
            <a:lvl9pPr indent="-228600" lvl="8" marL="41148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9pPr>
          </a:lstStyle>
          <a:p/>
        </p:txBody>
      </p:sp>
      <p:sp>
        <p:nvSpPr>
          <p:cNvPr id="1151" name="Google Shape;1151;p77"/>
          <p:cNvSpPr txBox="1"/>
          <p:nvPr>
            <p:ph idx="2" type="body"/>
          </p:nvPr>
        </p:nvSpPr>
        <p:spPr>
          <a:xfrm>
            <a:off x="4686298" y="4406775"/>
            <a:ext cx="2819402" cy="4235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99"/>
              </a:spcBef>
              <a:spcAft>
                <a:spcPts val="0"/>
              </a:spcAft>
              <a:buSzPts val="1496"/>
              <a:buNone/>
              <a:defRPr b="0" sz="149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9000"/>
              </a:lnSpc>
              <a:spcBef>
                <a:spcPts val="399"/>
              </a:spcBef>
              <a:spcAft>
                <a:spcPts val="0"/>
              </a:spcAft>
              <a:buSzPts val="1995"/>
              <a:buNone/>
              <a:defRPr b="1" sz="19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795"/>
              <a:buNone/>
              <a:defRPr b="1" sz="1795"/>
            </a:lvl3pPr>
            <a:lvl4pPr indent="-228600" lvl="3" marL="18288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4pPr>
            <a:lvl5pPr indent="-228600" lvl="4" marL="22860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5pPr>
            <a:lvl6pPr indent="-228600" lvl="5" marL="27432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6pPr>
            <a:lvl7pPr indent="-228600" lvl="6" marL="32004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7pPr>
            <a:lvl8pPr indent="-228600" lvl="7" marL="36576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8pPr>
            <a:lvl9pPr indent="-228600" lvl="8" marL="411480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SzPts val="1596"/>
              <a:buNone/>
              <a:defRPr b="1" sz="1596"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78"/>
          <p:cNvSpPr txBox="1"/>
          <p:nvPr>
            <p:ph idx="1" type="body"/>
          </p:nvPr>
        </p:nvSpPr>
        <p:spPr>
          <a:xfrm>
            <a:off x="4766765" y="1666880"/>
            <a:ext cx="6625167" cy="432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93"/>
              </a:spcBef>
              <a:spcAft>
                <a:spcPts val="0"/>
              </a:spcAft>
              <a:buSzPts val="1400"/>
              <a:buNone/>
              <a:defRPr sz="1463"/>
            </a:lvl1pPr>
            <a:lvl2pPr indent="-228600" lvl="1" marL="914400" algn="l">
              <a:lnSpc>
                <a:spcPct val="119000"/>
              </a:lnSpc>
              <a:spcBef>
                <a:spcPts val="293"/>
              </a:spcBef>
              <a:spcAft>
                <a:spcPts val="0"/>
              </a:spcAft>
              <a:buSzPts val="1400"/>
              <a:buNone/>
              <a:defRPr sz="1463"/>
            </a:lvl2pPr>
            <a:lvl3pPr indent="-228600" lvl="2" marL="1371600" algn="l">
              <a:lnSpc>
                <a:spcPct val="119000"/>
              </a:lnSpc>
              <a:spcBef>
                <a:spcPts val="293"/>
              </a:spcBef>
              <a:spcAft>
                <a:spcPts val="0"/>
              </a:spcAft>
              <a:buSzPts val="1400"/>
              <a:buNone/>
              <a:defRPr sz="1463"/>
            </a:lvl3pPr>
            <a:lvl4pPr indent="-228600" lvl="3" marL="1828800" algn="l">
              <a:lnSpc>
                <a:spcPct val="119000"/>
              </a:lnSpc>
              <a:spcBef>
                <a:spcPts val="293"/>
              </a:spcBef>
              <a:spcAft>
                <a:spcPts val="0"/>
              </a:spcAft>
              <a:buSzPts val="1400"/>
              <a:buNone/>
              <a:defRPr sz="1463"/>
            </a:lvl4pPr>
            <a:lvl5pPr indent="-228600" lvl="4" marL="2286000" algn="l">
              <a:lnSpc>
                <a:spcPct val="119000"/>
              </a:lnSpc>
              <a:spcBef>
                <a:spcPts val="293"/>
              </a:spcBef>
              <a:spcAft>
                <a:spcPts val="0"/>
              </a:spcAft>
              <a:buSzPts val="1400"/>
              <a:buNone/>
              <a:defRPr sz="1463"/>
            </a:lvl5pPr>
            <a:lvl6pPr indent="-355282" lvl="5" marL="2743200" algn="l">
              <a:lnSpc>
                <a:spcPct val="119000"/>
              </a:lnSpc>
              <a:spcBef>
                <a:spcPts val="399"/>
              </a:spcBef>
              <a:spcAft>
                <a:spcPts val="0"/>
              </a:spcAft>
              <a:buSzPts val="1995"/>
              <a:buChar char="–"/>
              <a:defRPr sz="1995"/>
            </a:lvl6pPr>
            <a:lvl7pPr indent="-355282" lvl="6" marL="3200400" algn="l">
              <a:lnSpc>
                <a:spcPct val="119000"/>
              </a:lnSpc>
              <a:spcBef>
                <a:spcPts val="399"/>
              </a:spcBef>
              <a:spcAft>
                <a:spcPts val="0"/>
              </a:spcAft>
              <a:buSzPts val="1995"/>
              <a:buChar char="–"/>
              <a:defRPr sz="1995"/>
            </a:lvl7pPr>
            <a:lvl8pPr indent="-355282" lvl="7" marL="3657600" algn="l">
              <a:lnSpc>
                <a:spcPct val="119000"/>
              </a:lnSpc>
              <a:spcBef>
                <a:spcPts val="399"/>
              </a:spcBef>
              <a:spcAft>
                <a:spcPts val="0"/>
              </a:spcAft>
              <a:buSzPts val="1995"/>
              <a:buChar char="–"/>
              <a:defRPr sz="1995"/>
            </a:lvl8pPr>
            <a:lvl9pPr indent="-355282" lvl="8" marL="4114800" algn="l">
              <a:lnSpc>
                <a:spcPct val="119000"/>
              </a:lnSpc>
              <a:spcBef>
                <a:spcPts val="399"/>
              </a:spcBef>
              <a:spcAft>
                <a:spcPts val="0"/>
              </a:spcAft>
              <a:buSzPts val="1995"/>
              <a:buChar char="–"/>
              <a:defRPr sz="1995"/>
            </a:lvl9pPr>
          </a:lstStyle>
          <a:p/>
        </p:txBody>
      </p:sp>
      <p:sp>
        <p:nvSpPr>
          <p:cNvPr id="1154" name="Google Shape;1154;p78"/>
          <p:cNvSpPr txBox="1"/>
          <p:nvPr>
            <p:ph idx="2" type="body"/>
          </p:nvPr>
        </p:nvSpPr>
        <p:spPr>
          <a:xfrm>
            <a:off x="825500" y="1666820"/>
            <a:ext cx="3795184" cy="432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293"/>
              </a:spcBef>
              <a:spcAft>
                <a:spcPts val="0"/>
              </a:spcAft>
              <a:buSzPts val="1463"/>
              <a:buNone/>
              <a:defRPr sz="1463"/>
            </a:lvl1pPr>
            <a:lvl2pPr indent="-228600" lvl="1" marL="914400" algn="l">
              <a:lnSpc>
                <a:spcPct val="119000"/>
              </a:lnSpc>
              <a:spcBef>
                <a:spcPts val="239"/>
              </a:spcBef>
              <a:spcAft>
                <a:spcPts val="0"/>
              </a:spcAft>
              <a:buSzPts val="1197"/>
              <a:buNone/>
              <a:defRPr sz="1197"/>
            </a:lvl2pPr>
            <a:lvl3pPr indent="-228600" lvl="2" marL="1371600" algn="l">
              <a:lnSpc>
                <a:spcPct val="119000"/>
              </a:lnSpc>
              <a:spcBef>
                <a:spcPts val="213"/>
              </a:spcBef>
              <a:spcAft>
                <a:spcPts val="0"/>
              </a:spcAft>
              <a:buSzPts val="1064"/>
              <a:buNone/>
              <a:defRPr sz="1064"/>
            </a:lvl3pPr>
            <a:lvl4pPr indent="-228600" lvl="3" marL="1828800" algn="l">
              <a:lnSpc>
                <a:spcPct val="119000"/>
              </a:lnSpc>
              <a:spcBef>
                <a:spcPts val="186"/>
              </a:spcBef>
              <a:spcAft>
                <a:spcPts val="0"/>
              </a:spcAft>
              <a:buSzPts val="930"/>
              <a:buNone/>
              <a:defRPr sz="930"/>
            </a:lvl4pPr>
            <a:lvl5pPr indent="-228600" lvl="4" marL="2286000" algn="l">
              <a:lnSpc>
                <a:spcPct val="119000"/>
              </a:lnSpc>
              <a:spcBef>
                <a:spcPts val="186"/>
              </a:spcBef>
              <a:spcAft>
                <a:spcPts val="0"/>
              </a:spcAft>
              <a:buSzPts val="930"/>
              <a:buNone/>
              <a:defRPr sz="930"/>
            </a:lvl5pPr>
            <a:lvl6pPr indent="-228600" lvl="5" marL="2743200" algn="l">
              <a:lnSpc>
                <a:spcPct val="119000"/>
              </a:lnSpc>
              <a:spcBef>
                <a:spcPts val="186"/>
              </a:spcBef>
              <a:spcAft>
                <a:spcPts val="0"/>
              </a:spcAft>
              <a:buSzPts val="930"/>
              <a:buNone/>
              <a:defRPr sz="930"/>
            </a:lvl6pPr>
            <a:lvl7pPr indent="-228600" lvl="6" marL="3200400" algn="l">
              <a:lnSpc>
                <a:spcPct val="119000"/>
              </a:lnSpc>
              <a:spcBef>
                <a:spcPts val="186"/>
              </a:spcBef>
              <a:spcAft>
                <a:spcPts val="0"/>
              </a:spcAft>
              <a:buSzPts val="930"/>
              <a:buNone/>
              <a:defRPr sz="930"/>
            </a:lvl7pPr>
            <a:lvl8pPr indent="-228600" lvl="7" marL="3657600" algn="l">
              <a:lnSpc>
                <a:spcPct val="119000"/>
              </a:lnSpc>
              <a:spcBef>
                <a:spcPts val="186"/>
              </a:spcBef>
              <a:spcAft>
                <a:spcPts val="0"/>
              </a:spcAft>
              <a:buSzPts val="930"/>
              <a:buNone/>
              <a:defRPr sz="930"/>
            </a:lvl8pPr>
            <a:lvl9pPr indent="-228600" lvl="8" marL="4114800" algn="l">
              <a:lnSpc>
                <a:spcPct val="119000"/>
              </a:lnSpc>
              <a:spcBef>
                <a:spcPts val="186"/>
              </a:spcBef>
              <a:spcAft>
                <a:spcPts val="0"/>
              </a:spcAft>
              <a:buSzPts val="930"/>
              <a:buNone/>
              <a:defRPr sz="930"/>
            </a:lvl9pPr>
          </a:lstStyle>
          <a:p/>
        </p:txBody>
      </p:sp>
      <p:sp>
        <p:nvSpPr>
          <p:cNvPr id="1155" name="Google Shape;1155;p78"/>
          <p:cNvSpPr txBox="1"/>
          <p:nvPr>
            <p:ph type="title"/>
          </p:nvPr>
        </p:nvSpPr>
        <p:spPr>
          <a:xfrm>
            <a:off x="190784" y="151959"/>
            <a:ext cx="9566461" cy="4462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79"/>
          <p:cNvSpPr/>
          <p:nvPr/>
        </p:nvSpPr>
        <p:spPr>
          <a:xfrm>
            <a:off x="0" y="2"/>
            <a:ext cx="12192000" cy="6926787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94"/>
              <a:buFont typeface="Arial"/>
              <a:buNone/>
            </a:pPr>
            <a:r>
              <a:t/>
            </a:r>
            <a:endParaRPr b="0" i="0" sz="2394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8" name="Google Shape;1158;p79"/>
          <p:cNvSpPr txBox="1"/>
          <p:nvPr>
            <p:ph idx="1" type="body"/>
          </p:nvPr>
        </p:nvSpPr>
        <p:spPr>
          <a:xfrm>
            <a:off x="218263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grpSp>
        <p:nvGrpSpPr>
          <p:cNvPr id="1159" name="Google Shape;1159;p79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1160" name="Google Shape;1160;p7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161" name="Google Shape;1161;p7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162" name="Google Shape;1162;p7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163" name="Google Shape;1163;p7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164" name="Google Shape;1164;p7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165" name="Google Shape;1165;p7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166" name="Google Shape;1166;p7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167" name="Google Shape;1167;p7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168" name="Google Shape;1168;p7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169" name="Google Shape;1169;p79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170" name="Google Shape;1170;p7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171" name="Google Shape;1171;p79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172" name="Google Shape;1172;p79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173" name="Google Shape;1173;p79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174" name="Google Shape;1174;p79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175" name="Google Shape;1175;p79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176" name="Google Shape;1176;p79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177" name="Google Shape;1177;p79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178" name="Google Shape;1178;p79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179" name="Google Shape;1179;p79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180" name="Google Shape;1180;p79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181" name="Google Shape;1181;p79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2" name="Google Shape;1182;p79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3" name="Google Shape;1183;p79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184" name="Google Shape;1184;p79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185" name="Google Shape;1185;p79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6" name="Google Shape;1186;p7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7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81"/>
          <p:cNvSpPr txBox="1"/>
          <p:nvPr>
            <p:ph idx="1" type="body"/>
          </p:nvPr>
        </p:nvSpPr>
        <p:spPr>
          <a:xfrm>
            <a:off x="228602" y="863602"/>
            <a:ext cx="11663363" cy="533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CLEAR3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1pPr>
            <a:lvl2pPr indent="-228600" lvl="1" marL="9144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2pPr>
            <a:lvl3pPr indent="-228600" lvl="2" marL="13716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3pPr>
            <a:lvl4pPr indent="-228600" lvl="3" marL="18288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4pPr>
            <a:lvl5pPr indent="-228600" lvl="4" marL="228600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SzPts val="1400"/>
              <a:buNone/>
              <a:defRPr sz="1795"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1">
  <p:cSld name="COVER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7"/>
          <p:cNvSpPr txBox="1"/>
          <p:nvPr/>
        </p:nvSpPr>
        <p:spPr>
          <a:xfrm>
            <a:off x="122383" y="6202583"/>
            <a:ext cx="250260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ESA UNCLASSIFIED – For ESA Official Use Only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" name="Google Shape;82;p27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83" name="Google Shape;83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84" name="Google Shape;84;p2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85" name="Google Shape;85;p2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86" name="Google Shape;86;p2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87" name="Google Shape;87;p2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88" name="Google Shape;88;p2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89" name="Google Shape;89;p2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90" name="Google Shape;90;p2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91" name="Google Shape;91;p2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92" name="Google Shape;92;p2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93" name="Google Shape;93;p2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94" name="Google Shape;94;p2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95" name="Google Shape;95;p2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96" name="Google Shape;96;p27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97" name="Google Shape;97;p27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98" name="Google Shape;98;p27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99" name="Google Shape;99;p27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00" name="Google Shape;100;p27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01" name="Google Shape;101;p27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02" name="Google Shape;102;p27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03" name="Google Shape;103;p27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04" name="Google Shape;104;p27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27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7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07" name="Google Shape;107;p27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08" name="Google Shape;108;p27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95.png"/><Relationship Id="rId3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14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26.xml"/><Relationship Id="rId20" Type="http://schemas.openxmlformats.org/officeDocument/2006/relationships/image" Target="../media/image64.png"/><Relationship Id="rId42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27.xml"/><Relationship Id="rId22" Type="http://schemas.openxmlformats.org/officeDocument/2006/relationships/image" Target="../media/image42.png"/><Relationship Id="rId44" Type="http://schemas.openxmlformats.org/officeDocument/2006/relationships/slideLayout" Target="../slideLayouts/slideLayout30.xml"/><Relationship Id="rId21" Type="http://schemas.openxmlformats.org/officeDocument/2006/relationships/image" Target="../media/image39.png"/><Relationship Id="rId43" Type="http://schemas.openxmlformats.org/officeDocument/2006/relationships/slideLayout" Target="../slideLayouts/slideLayout29.xml"/><Relationship Id="rId24" Type="http://schemas.openxmlformats.org/officeDocument/2006/relationships/image" Target="../media/image46.png"/><Relationship Id="rId46" Type="http://schemas.openxmlformats.org/officeDocument/2006/relationships/theme" Target="../theme/theme2.xml"/><Relationship Id="rId23" Type="http://schemas.openxmlformats.org/officeDocument/2006/relationships/image" Target="../media/image67.png"/><Relationship Id="rId45" Type="http://schemas.openxmlformats.org/officeDocument/2006/relationships/slideLayout" Target="../slideLayouts/slideLayout31.xml"/><Relationship Id="rId1" Type="http://schemas.openxmlformats.org/officeDocument/2006/relationships/image" Target="../media/image22.png"/><Relationship Id="rId2" Type="http://schemas.openxmlformats.org/officeDocument/2006/relationships/image" Target="../media/image19.png"/><Relationship Id="rId3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43.png"/><Relationship Id="rId26" Type="http://schemas.openxmlformats.org/officeDocument/2006/relationships/image" Target="../media/image65.png"/><Relationship Id="rId25" Type="http://schemas.openxmlformats.org/officeDocument/2006/relationships/image" Target="../media/image56.png"/><Relationship Id="rId28" Type="http://schemas.openxmlformats.org/officeDocument/2006/relationships/image" Target="../media/image80.png"/><Relationship Id="rId27" Type="http://schemas.openxmlformats.org/officeDocument/2006/relationships/image" Target="../media/image52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Relationship Id="rId29" Type="http://schemas.openxmlformats.org/officeDocument/2006/relationships/slideLayout" Target="../slideLayouts/slideLayout15.xml"/><Relationship Id="rId7" Type="http://schemas.openxmlformats.org/officeDocument/2006/relationships/image" Target="../media/image24.png"/><Relationship Id="rId8" Type="http://schemas.openxmlformats.org/officeDocument/2006/relationships/image" Target="../media/image15.png"/><Relationship Id="rId31" Type="http://schemas.openxmlformats.org/officeDocument/2006/relationships/slideLayout" Target="../slideLayouts/slideLayout17.xml"/><Relationship Id="rId30" Type="http://schemas.openxmlformats.org/officeDocument/2006/relationships/slideLayout" Target="../slideLayouts/slideLayout16.xml"/><Relationship Id="rId11" Type="http://schemas.openxmlformats.org/officeDocument/2006/relationships/image" Target="../media/image18.png"/><Relationship Id="rId33" Type="http://schemas.openxmlformats.org/officeDocument/2006/relationships/slideLayout" Target="../slideLayouts/slideLayout19.xml"/><Relationship Id="rId10" Type="http://schemas.openxmlformats.org/officeDocument/2006/relationships/image" Target="../media/image44.png"/><Relationship Id="rId32" Type="http://schemas.openxmlformats.org/officeDocument/2006/relationships/slideLayout" Target="../slideLayouts/slideLayout18.xml"/><Relationship Id="rId13" Type="http://schemas.openxmlformats.org/officeDocument/2006/relationships/image" Target="../media/image16.png"/><Relationship Id="rId35" Type="http://schemas.openxmlformats.org/officeDocument/2006/relationships/slideLayout" Target="../slideLayouts/slideLayout21.xml"/><Relationship Id="rId12" Type="http://schemas.openxmlformats.org/officeDocument/2006/relationships/image" Target="../media/image20.png"/><Relationship Id="rId34" Type="http://schemas.openxmlformats.org/officeDocument/2006/relationships/slideLayout" Target="../slideLayouts/slideLayout20.xml"/><Relationship Id="rId15" Type="http://schemas.openxmlformats.org/officeDocument/2006/relationships/image" Target="../media/image23.png"/><Relationship Id="rId37" Type="http://schemas.openxmlformats.org/officeDocument/2006/relationships/slideLayout" Target="../slideLayouts/slideLayout23.xml"/><Relationship Id="rId14" Type="http://schemas.openxmlformats.org/officeDocument/2006/relationships/image" Target="../media/image27.png"/><Relationship Id="rId36" Type="http://schemas.openxmlformats.org/officeDocument/2006/relationships/slideLayout" Target="../slideLayouts/slideLayout22.xml"/><Relationship Id="rId17" Type="http://schemas.openxmlformats.org/officeDocument/2006/relationships/image" Target="../media/image32.png"/><Relationship Id="rId39" Type="http://schemas.openxmlformats.org/officeDocument/2006/relationships/slideLayout" Target="../slideLayouts/slideLayout25.xml"/><Relationship Id="rId16" Type="http://schemas.openxmlformats.org/officeDocument/2006/relationships/image" Target="../media/image25.png"/><Relationship Id="rId38" Type="http://schemas.openxmlformats.org/officeDocument/2006/relationships/slideLayout" Target="../slideLayouts/slideLayout24.xml"/><Relationship Id="rId19" Type="http://schemas.openxmlformats.org/officeDocument/2006/relationships/image" Target="../media/image51.png"/><Relationship Id="rId18" Type="http://schemas.openxmlformats.org/officeDocument/2006/relationships/image" Target="../media/image35.png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95.png"/><Relationship Id="rId3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11" Type="http://schemas.openxmlformats.org/officeDocument/2006/relationships/theme" Target="../theme/theme6.xml"/><Relationship Id="rId10" Type="http://schemas.openxmlformats.org/officeDocument/2006/relationships/slideLayout" Target="../slideLayouts/slideLayout37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image" Target="../media/image51.png"/><Relationship Id="rId22" Type="http://schemas.openxmlformats.org/officeDocument/2006/relationships/image" Target="../media/image39.png"/><Relationship Id="rId21" Type="http://schemas.openxmlformats.org/officeDocument/2006/relationships/image" Target="../media/image76.png"/><Relationship Id="rId24" Type="http://schemas.openxmlformats.org/officeDocument/2006/relationships/image" Target="../media/image67.png"/><Relationship Id="rId23" Type="http://schemas.openxmlformats.org/officeDocument/2006/relationships/image" Target="../media/image42.png"/><Relationship Id="rId1" Type="http://schemas.openxmlformats.org/officeDocument/2006/relationships/image" Target="../media/image108.png"/><Relationship Id="rId2" Type="http://schemas.openxmlformats.org/officeDocument/2006/relationships/image" Target="../media/image75.png"/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26" Type="http://schemas.openxmlformats.org/officeDocument/2006/relationships/image" Target="../media/image56.png"/><Relationship Id="rId25" Type="http://schemas.openxmlformats.org/officeDocument/2006/relationships/image" Target="../media/image46.png"/><Relationship Id="rId28" Type="http://schemas.openxmlformats.org/officeDocument/2006/relationships/image" Target="../media/image52.png"/><Relationship Id="rId27" Type="http://schemas.openxmlformats.org/officeDocument/2006/relationships/image" Target="../media/image65.png"/><Relationship Id="rId5" Type="http://schemas.openxmlformats.org/officeDocument/2006/relationships/image" Target="../media/image83.png"/><Relationship Id="rId6" Type="http://schemas.openxmlformats.org/officeDocument/2006/relationships/image" Target="../media/image17.png"/><Relationship Id="rId29" Type="http://schemas.openxmlformats.org/officeDocument/2006/relationships/slideLayout" Target="../slideLayouts/slideLayout38.xml"/><Relationship Id="rId7" Type="http://schemas.openxmlformats.org/officeDocument/2006/relationships/image" Target="../media/image12.png"/><Relationship Id="rId8" Type="http://schemas.openxmlformats.org/officeDocument/2006/relationships/image" Target="../media/image24.png"/><Relationship Id="rId31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39.xml"/><Relationship Id="rId11" Type="http://schemas.openxmlformats.org/officeDocument/2006/relationships/image" Target="../media/image44.png"/><Relationship Id="rId33" Type="http://schemas.openxmlformats.org/officeDocument/2006/relationships/slideLayout" Target="../slideLayouts/slideLayout42.xml"/><Relationship Id="rId10" Type="http://schemas.openxmlformats.org/officeDocument/2006/relationships/image" Target="../media/image72.png"/><Relationship Id="rId32" Type="http://schemas.openxmlformats.org/officeDocument/2006/relationships/slideLayout" Target="../slideLayouts/slideLayout41.xml"/><Relationship Id="rId13" Type="http://schemas.openxmlformats.org/officeDocument/2006/relationships/image" Target="../media/image94.png"/><Relationship Id="rId35" Type="http://schemas.openxmlformats.org/officeDocument/2006/relationships/slideLayout" Target="../slideLayouts/slideLayout44.xml"/><Relationship Id="rId12" Type="http://schemas.openxmlformats.org/officeDocument/2006/relationships/image" Target="../media/image18.png"/><Relationship Id="rId34" Type="http://schemas.openxmlformats.org/officeDocument/2006/relationships/slideLayout" Target="../slideLayouts/slideLayout43.xml"/><Relationship Id="rId15" Type="http://schemas.openxmlformats.org/officeDocument/2006/relationships/image" Target="../media/image27.png"/><Relationship Id="rId37" Type="http://schemas.openxmlformats.org/officeDocument/2006/relationships/slideLayout" Target="../slideLayouts/slideLayout46.xml"/><Relationship Id="rId14" Type="http://schemas.openxmlformats.org/officeDocument/2006/relationships/image" Target="../media/image84.png"/><Relationship Id="rId36" Type="http://schemas.openxmlformats.org/officeDocument/2006/relationships/slideLayout" Target="../slideLayouts/slideLayout45.xml"/><Relationship Id="rId17" Type="http://schemas.openxmlformats.org/officeDocument/2006/relationships/image" Target="../media/image25.png"/><Relationship Id="rId16" Type="http://schemas.openxmlformats.org/officeDocument/2006/relationships/image" Target="../media/image23.png"/><Relationship Id="rId38" Type="http://schemas.openxmlformats.org/officeDocument/2006/relationships/theme" Target="../theme/theme5.xml"/><Relationship Id="rId19" Type="http://schemas.openxmlformats.org/officeDocument/2006/relationships/image" Target="../media/image35.png"/><Relationship Id="rId18" Type="http://schemas.openxmlformats.org/officeDocument/2006/relationships/image" Target="../media/image32.png"/></Relationships>
</file>

<file path=ppt/slideMasters/_rels/slideMaster6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3.xml"/><Relationship Id="rId1" Type="http://schemas.openxmlformats.org/officeDocument/2006/relationships/image" Target="../media/image19.png"/><Relationship Id="rId2" Type="http://schemas.openxmlformats.org/officeDocument/2006/relationships/image" Target="../media/image11.png"/><Relationship Id="rId3" Type="http://schemas.openxmlformats.org/officeDocument/2006/relationships/image" Target="../media/image83.png"/><Relationship Id="rId4" Type="http://schemas.openxmlformats.org/officeDocument/2006/relationships/image" Target="../media/image17.png"/><Relationship Id="rId9" Type="http://schemas.openxmlformats.org/officeDocument/2006/relationships/image" Target="../media/image44.png"/><Relationship Id="rId48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65.xml"/><Relationship Id="rId49" Type="http://schemas.openxmlformats.org/officeDocument/2006/relationships/slideLayout" Target="../slideLayouts/slideLayout67.xml"/><Relationship Id="rId5" Type="http://schemas.openxmlformats.org/officeDocument/2006/relationships/image" Target="../media/image12.png"/><Relationship Id="rId6" Type="http://schemas.openxmlformats.org/officeDocument/2006/relationships/image" Target="../media/image24.png"/><Relationship Id="rId7" Type="http://schemas.openxmlformats.org/officeDocument/2006/relationships/image" Target="../media/image15.png"/><Relationship Id="rId8" Type="http://schemas.openxmlformats.org/officeDocument/2006/relationships/image" Target="../media/image72.png"/><Relationship Id="rId31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56.xml"/><Relationship Id="rId20" Type="http://schemas.openxmlformats.org/officeDocument/2006/relationships/image" Target="../media/image39.png"/><Relationship Id="rId22" Type="http://schemas.openxmlformats.org/officeDocument/2006/relationships/image" Target="../media/image67.png"/><Relationship Id="rId21" Type="http://schemas.openxmlformats.org/officeDocument/2006/relationships/image" Target="../media/image42.png"/><Relationship Id="rId24" Type="http://schemas.openxmlformats.org/officeDocument/2006/relationships/image" Target="../media/image56.png"/><Relationship Id="rId23" Type="http://schemas.openxmlformats.org/officeDocument/2006/relationships/image" Target="../media/image46.png"/><Relationship Id="rId26" Type="http://schemas.openxmlformats.org/officeDocument/2006/relationships/image" Target="../media/image107.png"/><Relationship Id="rId25" Type="http://schemas.openxmlformats.org/officeDocument/2006/relationships/image" Target="../media/image65.png"/><Relationship Id="rId28" Type="http://schemas.openxmlformats.org/officeDocument/2006/relationships/image" Target="../media/image22.png"/><Relationship Id="rId27" Type="http://schemas.openxmlformats.org/officeDocument/2006/relationships/image" Target="../media/image80.png"/><Relationship Id="rId29" Type="http://schemas.openxmlformats.org/officeDocument/2006/relationships/slideLayout" Target="../slideLayouts/slideLayout47.xml"/><Relationship Id="rId50" Type="http://schemas.openxmlformats.org/officeDocument/2006/relationships/theme" Target="../theme/theme3.xml"/><Relationship Id="rId11" Type="http://schemas.openxmlformats.org/officeDocument/2006/relationships/image" Target="../media/image94.png"/><Relationship Id="rId10" Type="http://schemas.openxmlformats.org/officeDocument/2006/relationships/image" Target="../media/image18.png"/><Relationship Id="rId13" Type="http://schemas.openxmlformats.org/officeDocument/2006/relationships/image" Target="../media/image27.png"/><Relationship Id="rId12" Type="http://schemas.openxmlformats.org/officeDocument/2006/relationships/image" Target="../media/image84.png"/><Relationship Id="rId15" Type="http://schemas.openxmlformats.org/officeDocument/2006/relationships/image" Target="../media/image25.png"/><Relationship Id="rId14" Type="http://schemas.openxmlformats.org/officeDocument/2006/relationships/image" Target="../media/image23.png"/><Relationship Id="rId17" Type="http://schemas.openxmlformats.org/officeDocument/2006/relationships/image" Target="../media/image110.png"/><Relationship Id="rId16" Type="http://schemas.openxmlformats.org/officeDocument/2006/relationships/image" Target="../media/image32.png"/><Relationship Id="rId19" Type="http://schemas.openxmlformats.org/officeDocument/2006/relationships/image" Target="../media/image76.png"/><Relationship Id="rId18" Type="http://schemas.openxmlformats.org/officeDocument/2006/relationships/image" Target="../media/image51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9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3" name="Google Shape;13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  Description automatically generated" id="68" name="Google Shape;68;p1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0634" y="0"/>
            <a:ext cx="12222000" cy="6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71" name="Google Shape;7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02900" y="-2"/>
            <a:ext cx="16891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001B3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5" name="Google Shape;125;p13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6" name="Google Shape;126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grpSp>
        <p:nvGrpSpPr>
          <p:cNvPr id="128" name="Google Shape;128;p13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129" name="Google Shape;129;p1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130" name="Google Shape;130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131" name="Google Shape;131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132" name="Google Shape;132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133" name="Google Shape;133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134" name="Google Shape;134;p1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135" name="Google Shape;135;p1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136" name="Google Shape;136;p1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137" name="Google Shape;137;p1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138" name="Google Shape;138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139" name="Google Shape;139;p1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140" name="Google Shape;140;p13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141" name="Google Shape;141;p13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142" name="Google Shape;142;p13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143" name="Google Shape;143;p13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144" name="Google Shape;144;p13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145" name="Google Shape;145;p13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146" name="Google Shape;146;p13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147" name="Google Shape;147;p13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148" name="Google Shape;148;p13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149" name="Google Shape;149;p13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150" name="Google Shape;150;p13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3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3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153" name="Google Shape;153;p13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154" name="Google Shape;154;p13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5" name="Google Shape;155;p13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9"/>
    <p:sldLayoutId id="2147483666" r:id="rId30"/>
    <p:sldLayoutId id="2147483667" r:id="rId31"/>
    <p:sldLayoutId id="2147483668" r:id="rId32"/>
    <p:sldLayoutId id="2147483669" r:id="rId33"/>
    <p:sldLayoutId id="2147483670" r:id="rId34"/>
    <p:sldLayoutId id="2147483671" r:id="rId35"/>
    <p:sldLayoutId id="2147483672" r:id="rId36"/>
    <p:sldLayoutId id="2147483673" r:id="rId37"/>
    <p:sldLayoutId id="2147483674" r:id="rId38"/>
    <p:sldLayoutId id="2147483675" r:id="rId39"/>
    <p:sldLayoutId id="2147483676" r:id="rId40"/>
    <p:sldLayoutId id="2147483677" r:id="rId41"/>
    <p:sldLayoutId id="2147483678" r:id="rId42"/>
    <p:sldLayoutId id="2147483679" r:id="rId43"/>
    <p:sldLayoutId id="2147483680" r:id="rId44"/>
    <p:sldLayoutId id="2147483681" r:id="rId4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  Description automatically generated" id="377" name="Google Shape;377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0634" y="0"/>
            <a:ext cx="12222000" cy="6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7"/>
          <p:cNvSpPr txBox="1"/>
          <p:nvPr>
            <p:ph idx="1" type="body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9" name="Google Shape;379;p17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380" name="Google Shape;38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02900" y="-2"/>
            <a:ext cx="16891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0"/>
          <p:cNvSpPr txBox="1"/>
          <p:nvPr>
            <p:ph idx="1" type="body"/>
          </p:nvPr>
        </p:nvSpPr>
        <p:spPr>
          <a:xfrm>
            <a:off x="218262" y="888918"/>
            <a:ext cx="11763662" cy="5528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b="0" i="0" sz="16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30" name="Google Shape;430;p2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31489" y="-215904"/>
            <a:ext cx="2095200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0"/>
          <p:cNvSpPr txBox="1"/>
          <p:nvPr/>
        </p:nvSpPr>
        <p:spPr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-GB" sz="800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800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 txBox="1"/>
          <p:nvPr>
            <p:ph type="title"/>
          </p:nvPr>
        </p:nvSpPr>
        <p:spPr>
          <a:xfrm>
            <a:off x="216425" y="156382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000" u="none" cap="none" strike="noStrike">
                <a:solidFill>
                  <a:srgbClr val="335E6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433" name="Google Shape;43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20"/>
          <p:cNvGrpSpPr/>
          <p:nvPr/>
        </p:nvGrpSpPr>
        <p:grpSpPr>
          <a:xfrm>
            <a:off x="226688" y="6569736"/>
            <a:ext cx="8660215" cy="129618"/>
            <a:chOff x="1076500" y="4469696"/>
            <a:chExt cx="9628745" cy="144114"/>
          </a:xfrm>
        </p:grpSpPr>
        <p:pic>
          <p:nvPicPr>
            <p:cNvPr descr="de.png" id="435" name="Google Shape;435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436" name="Google Shape;436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437" name="Google Shape;437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438" name="Google Shape;438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439" name="Google Shape;439;p2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440" name="Google Shape;440;p2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441" name="Google Shape;441;p2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442" name="Google Shape;442;p2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443" name="Google Shape;443;p2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444" name="Google Shape;444;p2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445" name="Google Shape;445;p2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446" name="Google Shape;446;p2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447" name="Google Shape;447;p2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448" name="Google Shape;448;p2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449" name="Google Shape;449;p2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450" name="Google Shape;450;p2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451" name="Google Shape;451;p2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452" name="Google Shape;452;p2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453" name="Google Shape;453;p2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454" name="Google Shape;454;p2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455" name="Google Shape;455;p2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456" name="Google Shape;456;p2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2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2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459" name="Google Shape;459;p20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460" name="Google Shape;460;p20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0"/>
          <p:cNvSpPr/>
          <p:nvPr/>
        </p:nvSpPr>
        <p:spPr>
          <a:xfrm>
            <a:off x="-6566" y="-2"/>
            <a:ext cx="12198566" cy="6858002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t/>
            </a:r>
            <a:endParaRPr b="0" i="0" sz="1795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3" name="Google Shape;563;p60"/>
          <p:cNvGrpSpPr/>
          <p:nvPr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descr="de.png" id="564" name="Google Shape;564;p60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t.png" id="565" name="Google Shape;565;p6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be.png" id="566" name="Google Shape;566;p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k.png" id="567" name="Google Shape;567;p6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s.png" id="568" name="Google Shape;568;p6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e.png" id="569" name="Google Shape;569;p6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i.png" id="570" name="Google Shape;570;p6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fr.png" id="571" name="Google Shape;571;p6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.png" id="572" name="Google Shape;572;p6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u.png" id="573" name="Google Shape;573;p6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e.png" id="574" name="Google Shape;574;p6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t.png" id="575" name="Google Shape;575;p6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u.png" id="576" name="Google Shape;576;p6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o.png" id="577" name="Google Shape;577;p6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nl.png" id="578" name="Google Shape;578;p6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.png" id="579" name="Google Shape;579;p6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t.png" id="580" name="Google Shape;580;p60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z.png" id="581" name="Google Shape;581;p60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o.png" id="582" name="Google Shape;582;p60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e.png" id="583" name="Google Shape;583;p60"/>
            <p:cNvPicPr preferRelativeResize="0"/>
            <p:nvPr/>
          </p:nvPicPr>
          <p:blipFill rotWithShape="1">
            <a:blip r:embed="rId20">
              <a:alphaModFix/>
            </a:blip>
            <a:srcRect b="0" l="0" r="0" t="0"/>
            <a:stretch/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.png" id="584" name="Google Shape;584;p60"/>
            <p:cNvPicPr preferRelativeResize="0"/>
            <p:nvPr/>
          </p:nvPicPr>
          <p:blipFill rotWithShape="1">
            <a:blip r:embed="rId21">
              <a:alphaModFix/>
            </a:blip>
            <a:srcRect b="0" l="0" r="0" t="0"/>
            <a:stretch/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k.png" id="585" name="Google Shape;585;p60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60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60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.png" id="588" name="Google Shape;588;p60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i.png" id="589" name="Google Shape;589;p60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0" name="Google Shape;590;p6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0"/>
          <p:cNvSpPr txBox="1"/>
          <p:nvPr>
            <p:ph idx="1" type="body"/>
          </p:nvPr>
        </p:nvSpPr>
        <p:spPr>
          <a:xfrm>
            <a:off x="218263" y="882192"/>
            <a:ext cx="11763662" cy="5534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95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95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95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95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59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95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9945" lvl="5" marL="2743200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Char char="–"/>
              <a:defRPr b="0" i="0" sz="1596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9945" lvl="6" marL="3200400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Char char="–"/>
              <a:defRPr b="0" i="0" sz="1596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9946" lvl="7" marL="3657600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Char char="–"/>
              <a:defRPr b="0" i="0" sz="1596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9946" lvl="8" marL="4114800" marR="0" rtl="0" algn="l">
              <a:lnSpc>
                <a:spcPct val="119000"/>
              </a:lnSpc>
              <a:spcBef>
                <a:spcPts val="319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Verdana"/>
              <a:buChar char="–"/>
              <a:defRPr b="0" i="0" sz="1596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2" name="Google Shape;592;p60"/>
          <p:cNvSpPr txBox="1"/>
          <p:nvPr/>
        </p:nvSpPr>
        <p:spPr>
          <a:xfrm>
            <a:off x="8205940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spAutoFit/>
          </a:bodyPr>
          <a:lstStyle/>
          <a:p>
            <a:pPr indent="0" lvl="2" marL="9144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8"/>
              <a:buFont typeface="Arial"/>
              <a:buNone/>
            </a:pPr>
            <a:fld id="{00000000-1234-1234-1234-123412341234}" type="slidenum">
              <a:rPr b="0" i="0" lang="en-GB" sz="798" u="none" cap="none" strike="noStrik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98" u="none" cap="none" strike="noStrik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6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4" name="Google Shape;594;p60"/>
          <p:cNvCxnSpPr/>
          <p:nvPr/>
        </p:nvCxnSpPr>
        <p:spPr>
          <a:xfrm>
            <a:off x="221436" y="6422971"/>
            <a:ext cx="11736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5" name="Google Shape;595;p60"/>
          <p:cNvSpPr txBox="1"/>
          <p:nvPr>
            <p:ph type="title"/>
          </p:nvPr>
        </p:nvSpPr>
        <p:spPr>
          <a:xfrm>
            <a:off x="216425" y="156383"/>
            <a:ext cx="10108850" cy="5637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99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94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94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94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194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94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94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94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194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1.png"/><Relationship Id="rId4" Type="http://schemas.openxmlformats.org/officeDocument/2006/relationships/image" Target="../media/image130.png"/><Relationship Id="rId5" Type="http://schemas.openxmlformats.org/officeDocument/2006/relationships/image" Target="../media/image1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6.jpg"/><Relationship Id="rId4" Type="http://schemas.openxmlformats.org/officeDocument/2006/relationships/image" Target="../media/image140.jpg"/><Relationship Id="rId5" Type="http://schemas.openxmlformats.org/officeDocument/2006/relationships/image" Target="../media/image95.png"/><Relationship Id="rId6" Type="http://schemas.openxmlformats.org/officeDocument/2006/relationships/image" Target="../media/image78.png"/><Relationship Id="rId7" Type="http://schemas.openxmlformats.org/officeDocument/2006/relationships/image" Target="../media/image6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2.png"/><Relationship Id="rId4" Type="http://schemas.openxmlformats.org/officeDocument/2006/relationships/image" Target="../media/image63.png"/><Relationship Id="rId9" Type="http://schemas.openxmlformats.org/officeDocument/2006/relationships/image" Target="../media/image119.jpg"/><Relationship Id="rId5" Type="http://schemas.openxmlformats.org/officeDocument/2006/relationships/image" Target="../media/image124.jpg"/><Relationship Id="rId6" Type="http://schemas.openxmlformats.org/officeDocument/2006/relationships/image" Target="../media/image117.jpg"/><Relationship Id="rId7" Type="http://schemas.openxmlformats.org/officeDocument/2006/relationships/image" Target="../media/image132.jpg"/><Relationship Id="rId8" Type="http://schemas.openxmlformats.org/officeDocument/2006/relationships/image" Target="../media/image127.jpg"/><Relationship Id="rId11" Type="http://schemas.openxmlformats.org/officeDocument/2006/relationships/image" Target="../media/image78.png"/><Relationship Id="rId10" Type="http://schemas.openxmlformats.org/officeDocument/2006/relationships/image" Target="../media/image138.png"/><Relationship Id="rId13" Type="http://schemas.openxmlformats.org/officeDocument/2006/relationships/image" Target="../media/image129.jpg"/><Relationship Id="rId12" Type="http://schemas.openxmlformats.org/officeDocument/2006/relationships/image" Target="../media/image137.jpg"/><Relationship Id="rId15" Type="http://schemas.openxmlformats.org/officeDocument/2006/relationships/image" Target="../media/image133.jpg"/><Relationship Id="rId14" Type="http://schemas.openxmlformats.org/officeDocument/2006/relationships/image" Target="../media/image134.jpg"/><Relationship Id="rId16" Type="http://schemas.openxmlformats.org/officeDocument/2006/relationships/image" Target="../media/image13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2.png"/><Relationship Id="rId4" Type="http://schemas.openxmlformats.org/officeDocument/2006/relationships/image" Target="../media/image143.gif"/><Relationship Id="rId9" Type="http://schemas.openxmlformats.org/officeDocument/2006/relationships/image" Target="../media/image148.png"/><Relationship Id="rId5" Type="http://schemas.openxmlformats.org/officeDocument/2006/relationships/image" Target="../media/image146.png"/><Relationship Id="rId6" Type="http://schemas.openxmlformats.org/officeDocument/2006/relationships/image" Target="../media/image150.png"/><Relationship Id="rId7" Type="http://schemas.openxmlformats.org/officeDocument/2006/relationships/image" Target="../media/image139.jpg"/><Relationship Id="rId8" Type="http://schemas.openxmlformats.org/officeDocument/2006/relationships/image" Target="../media/image142.png"/><Relationship Id="rId11" Type="http://schemas.openxmlformats.org/officeDocument/2006/relationships/image" Target="../media/image149.png"/><Relationship Id="rId10" Type="http://schemas.openxmlformats.org/officeDocument/2006/relationships/image" Target="../media/image1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8.png"/><Relationship Id="rId4" Type="http://schemas.openxmlformats.org/officeDocument/2006/relationships/image" Target="../media/image6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"/>
          <p:cNvSpPr txBox="1"/>
          <p:nvPr>
            <p:ph type="title"/>
          </p:nvPr>
        </p:nvSpPr>
        <p:spPr>
          <a:xfrm>
            <a:off x="176049" y="175949"/>
            <a:ext cx="8958011" cy="4614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CEOS Plenary 2024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br>
              <a:rPr i="1" lang="en-GB" sz="4000">
                <a:latin typeface="Montserrat"/>
                <a:ea typeface="Montserrat"/>
                <a:cs typeface="Montserrat"/>
                <a:sym typeface="Montserrat"/>
              </a:rPr>
            </a:br>
            <a:r>
              <a:rPr i="1" lang="en-GB" sz="4000">
                <a:latin typeface="Montserrat"/>
                <a:ea typeface="Montserrat"/>
                <a:cs typeface="Montserrat"/>
                <a:sym typeface="Montserrat"/>
              </a:rPr>
              <a:t>ESA Agency report</a:t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6" name="Google Shape;1196;p1"/>
          <p:cNvSpPr/>
          <p:nvPr/>
        </p:nvSpPr>
        <p:spPr>
          <a:xfrm>
            <a:off x="7272909" y="4252807"/>
            <a:ext cx="4833000" cy="26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Eleni Paliouras, ESA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Agenda Item 7.1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38th CEOS Plenary</a:t>
            </a:r>
            <a:endParaRPr b="1" i="0" sz="22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Montreal, Canada</a:t>
            </a:r>
            <a:endParaRPr b="1" i="0" sz="22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23</a:t>
            </a:r>
            <a:r>
              <a:rPr b="1" baseline="30000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rd</a:t>
            </a: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 – 24</a:t>
            </a:r>
            <a:r>
              <a:rPr b="1" baseline="30000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GB" sz="22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 October, 2024</a:t>
            </a:r>
            <a:endParaRPr b="1" i="0" sz="22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  Description automatically generated" id="1202" name="Google Shape;12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075" y="822137"/>
            <a:ext cx="11925103" cy="5676947"/>
          </a:xfrm>
          <a:custGeom>
            <a:rect b="b" l="l" r="r" t="t"/>
            <a:pathLst>
              <a:path extrusionOk="0" h="5667297" w="11957711">
                <a:moveTo>
                  <a:pt x="376989" y="0"/>
                </a:moveTo>
                <a:lnTo>
                  <a:pt x="11580722" y="0"/>
                </a:lnTo>
                <a:cubicBezTo>
                  <a:pt x="11788927" y="0"/>
                  <a:pt x="11957711" y="168784"/>
                  <a:pt x="11957711" y="376989"/>
                </a:cubicBezTo>
                <a:lnTo>
                  <a:pt x="11957711" y="5290308"/>
                </a:lnTo>
                <a:cubicBezTo>
                  <a:pt x="11957711" y="5498513"/>
                  <a:pt x="11788927" y="5667297"/>
                  <a:pt x="11580722" y="5667297"/>
                </a:cubicBezTo>
                <a:lnTo>
                  <a:pt x="376989" y="5667297"/>
                </a:lnTo>
                <a:cubicBezTo>
                  <a:pt x="168784" y="5667297"/>
                  <a:pt x="0" y="5498513"/>
                  <a:pt x="0" y="5290308"/>
                </a:cubicBezTo>
                <a:lnTo>
                  <a:pt x="0" y="376989"/>
                </a:lnTo>
                <a:cubicBezTo>
                  <a:pt x="0" y="168784"/>
                  <a:pt x="168784" y="0"/>
                  <a:pt x="37698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63500">
              <a:srgbClr val="000000">
                <a:alpha val="40000"/>
              </a:srgbClr>
            </a:outerShdw>
          </a:effectLst>
        </p:spPr>
      </p:pic>
      <p:sp>
        <p:nvSpPr>
          <p:cNvPr id="1203" name="Google Shape;1203;p2"/>
          <p:cNvSpPr txBox="1"/>
          <p:nvPr>
            <p:ph idx="1" type="body"/>
          </p:nvPr>
        </p:nvSpPr>
        <p:spPr>
          <a:xfrm>
            <a:off x="6096000" y="1040992"/>
            <a:ext cx="5872923" cy="51486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Frontier Science and Discovery: </a:t>
            </a:r>
            <a:br>
              <a:rPr b="1" lang="en-GB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i="1" lang="en-GB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 strong foundation</a:t>
            </a:r>
            <a:r>
              <a:rPr b="1" lang="en-GB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b="1" lang="en-GB" sz="2000">
                <a:solidFill>
                  <a:srgbClr val="5778BB"/>
                </a:solidFill>
                <a:latin typeface="Arial"/>
                <a:ea typeface="Arial"/>
                <a:cs typeface="Arial"/>
                <a:sym typeface="Arial"/>
              </a:rPr>
              <a:t>From Science to Benefits: </a:t>
            </a:r>
            <a:br>
              <a:rPr b="1" lang="en-GB" sz="2000">
                <a:solidFill>
                  <a:srgbClr val="5778B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5778BB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i="1" lang="en-GB" sz="2000">
                <a:solidFill>
                  <a:srgbClr val="5778BB"/>
                </a:solidFill>
                <a:latin typeface="Arial"/>
                <a:ea typeface="Arial"/>
                <a:cs typeface="Arial"/>
                <a:sym typeface="Arial"/>
              </a:rPr>
              <a:t>meeting society’s needs</a:t>
            </a:r>
            <a:r>
              <a:rPr b="1" lang="en-GB" sz="2000">
                <a:solidFill>
                  <a:srgbClr val="5778B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b="1" lang="en-GB" sz="20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Reducing critical knowledge gaps: </a:t>
            </a:r>
            <a:br>
              <a:rPr b="1" lang="en-GB" sz="20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i="1" lang="en-GB" sz="20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taking immediate action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 sz="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b="1" lang="en-GB" sz="2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Filling critical observation gaps: </a:t>
            </a:r>
            <a:br>
              <a:rPr b="1" lang="en-GB" sz="2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2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i="1" lang="en-GB" sz="2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preparing for tomorrow starts today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8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b="1"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Science Questions and their Relevance to </a:t>
            </a:r>
            <a:br>
              <a:rPr b="1"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International Treaties, Agreements &amp; Conventions</a:t>
            </a:r>
            <a:endParaRPr/>
          </a:p>
          <a:p>
            <a:pPr indent="-342900" lvl="0" marL="342900" rtl="0" algn="l">
              <a:lnSpc>
                <a:spcPct val="119000"/>
              </a:lnSpc>
              <a:spcBef>
                <a:spcPts val="959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1204" name="Google Shape;1204;p2"/>
          <p:cNvPicPr preferRelativeResize="0"/>
          <p:nvPr/>
        </p:nvPicPr>
        <p:blipFill rotWithShape="1">
          <a:blip r:embed="rId4">
            <a:alphaModFix/>
          </a:blip>
          <a:srcRect b="0" l="39955" r="24455" t="8243"/>
          <a:stretch/>
        </p:blipFill>
        <p:spPr>
          <a:xfrm>
            <a:off x="178325" y="1063437"/>
            <a:ext cx="3587963" cy="5148641"/>
          </a:xfrm>
          <a:prstGeom prst="roundRect">
            <a:avLst>
              <a:gd fmla="val 5547" name="adj"/>
            </a:avLst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  <a:reflection blurRad="0" dir="0" dist="0" endA="300" endPos="17000" kx="0" rotWithShape="0" algn="bl" stA="52000" stPos="0" sy="-100000" ky="0"/>
          </a:effectLst>
        </p:spPr>
      </p:pic>
      <p:sp>
        <p:nvSpPr>
          <p:cNvPr id="1205" name="Google Shape;1205;p2"/>
          <p:cNvSpPr txBox="1"/>
          <p:nvPr/>
        </p:nvSpPr>
        <p:spPr>
          <a:xfrm>
            <a:off x="11682436" y="6234743"/>
            <a:ext cx="286487" cy="285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061"/>
              <a:buFont typeface="Arial"/>
              <a:buNone/>
            </a:pPr>
            <a:fld id="{00000000-1234-1234-1234-123412341234}" type="slidenum">
              <a:rPr b="0" i="0" lang="en-GB" sz="1061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61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diagram of the earth  Description automatically generated" id="1206" name="Google Shape;120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11190" y="3192069"/>
            <a:ext cx="3210936" cy="3210936"/>
          </a:xfrm>
          <a:prstGeom prst="roundRect">
            <a:avLst>
              <a:gd fmla="val 17567" name="adj"/>
            </a:avLst>
          </a:prstGeom>
          <a:noFill/>
          <a:ln>
            <a:noFill/>
          </a:ln>
          <a:effectLst>
            <a:outerShdw blurRad="50800" rotWithShape="0" algn="br" dir="13500000" dist="63500">
              <a:srgbClr val="000000">
                <a:alpha val="40000"/>
              </a:srgbClr>
            </a:outerShdw>
            <a:reflection blurRad="0" dir="0" dist="0" endA="300" endPos="17000" kx="0" rotWithShape="0" algn="bl" stA="52000" stPos="0" sy="-100000" ky="0"/>
          </a:effectLst>
        </p:spPr>
      </p:pic>
      <p:sp>
        <p:nvSpPr>
          <p:cNvPr id="1207" name="Google Shape;1207;p2"/>
          <p:cNvSpPr/>
          <p:nvPr/>
        </p:nvSpPr>
        <p:spPr>
          <a:xfrm>
            <a:off x="264498" y="158642"/>
            <a:ext cx="9768502" cy="89269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36000" spcFirstLastPara="1" rIns="360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Observation Science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screenshot, planet, outer space  Description automatically generated" id="1216" name="Google Shape;121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  Description automatically generated with low confidence" id="1217" name="Google Shape;121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3"/>
          <p:cNvSpPr txBox="1"/>
          <p:nvPr/>
        </p:nvSpPr>
        <p:spPr>
          <a:xfrm>
            <a:off x="11680165" y="6171090"/>
            <a:ext cx="405899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100"/>
              <a:buFont typeface="Arial"/>
              <a:buNone/>
            </a:pPr>
            <a:fld id="{00000000-1234-1234-1234-123412341234}" type="slidenum">
              <a:rPr b="0" i="0" lang="en-GB" sz="11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9" name="Google Shape;121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02900" y="-2"/>
            <a:ext cx="16891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3"/>
          <p:cNvSpPr/>
          <p:nvPr/>
        </p:nvSpPr>
        <p:spPr>
          <a:xfrm>
            <a:off x="264499" y="158642"/>
            <a:ext cx="7061334" cy="89269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36000" spcFirstLastPara="1" rIns="360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ESA’s Earth Observation Missions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3"/>
          <p:cNvSpPr/>
          <p:nvPr/>
        </p:nvSpPr>
        <p:spPr>
          <a:xfrm>
            <a:off x="9636804" y="924866"/>
            <a:ext cx="2387770" cy="1901647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Satellites</a:t>
            </a:r>
            <a:endParaRPr b="1" i="0" sz="265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Heritage </a:t>
            </a: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08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Operational </a:t>
            </a: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Developing </a:t>
            </a: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39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Preparing </a:t>
            </a: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Total </a:t>
            </a:r>
            <a:r>
              <a:rPr b="1" i="0" lang="en-GB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3"/>
          <p:cNvSpPr txBox="1"/>
          <p:nvPr/>
        </p:nvSpPr>
        <p:spPr>
          <a:xfrm>
            <a:off x="366164" y="3453163"/>
            <a:ext cx="3600000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</a:pPr>
            <a:r>
              <a:rPr b="1" i="0" lang="en-GB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World-class Earth Observation systems developed with European and global partners to address scientific &amp; societal challenges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11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4"/>
          <p:cNvSpPr txBox="1"/>
          <p:nvPr/>
        </p:nvSpPr>
        <p:spPr>
          <a:xfrm>
            <a:off x="290993" y="354449"/>
            <a:ext cx="2380018" cy="1474351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0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b="0" i="0" lang="en-GB" sz="3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Φ-lab powered satellites and constellations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Gill Sans"/>
              <a:buNone/>
            </a:pPr>
            <a:r>
              <a:t/>
            </a:r>
            <a:endParaRPr b="0" i="0" sz="3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Gill Sans"/>
              <a:buNone/>
            </a:pPr>
            <a:r>
              <a:t/>
            </a:r>
            <a:endParaRPr b="0" i="0" sz="37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  Description automatically generated" id="1237" name="Google Shape;1237;p5"/>
          <p:cNvPicPr preferRelativeResize="0"/>
          <p:nvPr/>
        </p:nvPicPr>
        <p:blipFill rotWithShape="1">
          <a:blip r:embed="rId3">
            <a:alphaModFix/>
          </a:blip>
          <a:srcRect b="5870" l="1764" r="1789" t="13192"/>
          <a:stretch/>
        </p:blipFill>
        <p:spPr>
          <a:xfrm>
            <a:off x="150075" y="869882"/>
            <a:ext cx="11925103" cy="5629202"/>
          </a:xfrm>
          <a:custGeom>
            <a:rect b="b" l="l" r="r" t="t"/>
            <a:pathLst>
              <a:path extrusionOk="0" h="5667297" w="11957711">
                <a:moveTo>
                  <a:pt x="376989" y="0"/>
                </a:moveTo>
                <a:lnTo>
                  <a:pt x="11580722" y="0"/>
                </a:lnTo>
                <a:cubicBezTo>
                  <a:pt x="11788927" y="0"/>
                  <a:pt x="11957711" y="168784"/>
                  <a:pt x="11957711" y="376989"/>
                </a:cubicBezTo>
                <a:lnTo>
                  <a:pt x="11957711" y="5290308"/>
                </a:lnTo>
                <a:cubicBezTo>
                  <a:pt x="11957711" y="5498513"/>
                  <a:pt x="11788927" y="5667297"/>
                  <a:pt x="11580722" y="5667297"/>
                </a:cubicBezTo>
                <a:lnTo>
                  <a:pt x="376989" y="5667297"/>
                </a:lnTo>
                <a:cubicBezTo>
                  <a:pt x="168784" y="5667297"/>
                  <a:pt x="0" y="5498513"/>
                  <a:pt x="0" y="5290308"/>
                </a:cubicBezTo>
                <a:lnTo>
                  <a:pt x="0" y="376989"/>
                </a:lnTo>
                <a:cubicBezTo>
                  <a:pt x="0" y="168784"/>
                  <a:pt x="168784" y="0"/>
                  <a:pt x="37698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63500">
              <a:srgbClr val="000000">
                <a:alpha val="40000"/>
              </a:srgbClr>
            </a:outerShdw>
          </a:effectLst>
        </p:spPr>
      </p:pic>
      <p:sp>
        <p:nvSpPr>
          <p:cNvPr id="1238" name="Google Shape;1238;p5"/>
          <p:cNvSpPr/>
          <p:nvPr/>
        </p:nvSpPr>
        <p:spPr>
          <a:xfrm>
            <a:off x="342471" y="1476375"/>
            <a:ext cx="5927794" cy="4954317"/>
          </a:xfrm>
          <a:prstGeom prst="roundRect">
            <a:avLst>
              <a:gd fmla="val 5795" name="adj"/>
            </a:avLst>
          </a:prstGeom>
          <a:solidFill>
            <a:srgbClr val="B3C0CA">
              <a:alpha val="49411"/>
            </a:srgbClr>
          </a:solidFill>
          <a:ln cap="flat" cmpd="sng" w="25400">
            <a:solidFill>
              <a:srgbClr val="B1BF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5"/>
          <p:cNvSpPr/>
          <p:nvPr/>
        </p:nvSpPr>
        <p:spPr>
          <a:xfrm>
            <a:off x="6680014" y="1476375"/>
            <a:ext cx="5261814" cy="4924425"/>
          </a:xfrm>
          <a:prstGeom prst="roundRect">
            <a:avLst>
              <a:gd fmla="val 5795" name="adj"/>
            </a:avLst>
          </a:prstGeom>
          <a:solidFill>
            <a:srgbClr val="5B7182">
              <a:alpha val="49411"/>
            </a:srgbClr>
          </a:solidFill>
          <a:ln cap="flat" cmpd="sng" w="25400">
            <a:solidFill>
              <a:srgbClr val="5A718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5"/>
          <p:cNvSpPr txBox="1"/>
          <p:nvPr/>
        </p:nvSpPr>
        <p:spPr>
          <a:xfrm>
            <a:off x="-16623" y="9352"/>
            <a:ext cx="12208623" cy="789840"/>
          </a:xfrm>
          <a:prstGeom prst="rect">
            <a:avLst/>
          </a:prstGeom>
          <a:noFill/>
          <a:ln>
            <a:noFill/>
          </a:ln>
        </p:spPr>
        <p:txBody>
          <a:bodyPr anchorCtr="0" anchor="t" bIns="34175" lIns="107700" spcFirstLastPara="1" rIns="0" wrap="square" tIns="1795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3191"/>
              <a:buFont typeface="Arial"/>
              <a:buNone/>
            </a:pPr>
            <a:r>
              <a:rPr b="1" i="0" lang="en-GB" sz="3191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Earth Observation Mission Launch Updates</a:t>
            </a:r>
            <a:endParaRPr b="1" i="0" sz="3191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1" name="Google Shape;124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583" y="6430692"/>
            <a:ext cx="2013794" cy="417957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dist="25400" sy="102000">
              <a:srgbClr val="000000">
                <a:alpha val="49411"/>
              </a:srgbClr>
            </a:outerShdw>
          </a:effectLst>
        </p:spPr>
      </p:pic>
      <p:pic>
        <p:nvPicPr>
          <p:cNvPr descr="EarthCARE Satellite Launch Imminent | Pixalytics Ltd" id="1242" name="Google Shape;124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8910" y="1714583"/>
            <a:ext cx="2416675" cy="135817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pic>
        <p:nvPicPr>
          <p:cNvPr descr="ESA - Sentinel-2 operations" id="1243" name="Google Shape;1243;p5"/>
          <p:cNvPicPr preferRelativeResize="0"/>
          <p:nvPr/>
        </p:nvPicPr>
        <p:blipFill rotWithShape="1">
          <a:blip r:embed="rId6">
            <a:alphaModFix/>
          </a:blip>
          <a:srcRect b="9447" l="16098" r="3891" t="0"/>
          <a:stretch/>
        </p:blipFill>
        <p:spPr>
          <a:xfrm>
            <a:off x="4030572" y="1714583"/>
            <a:ext cx="2133419" cy="135817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pic>
        <p:nvPicPr>
          <p:cNvPr descr="ESA - Introducing Φsat-2" id="1244" name="Google Shape;1244;p5"/>
          <p:cNvPicPr preferRelativeResize="0"/>
          <p:nvPr/>
        </p:nvPicPr>
        <p:blipFill rotWithShape="1">
          <a:blip r:embed="rId7">
            <a:alphaModFix/>
          </a:blip>
          <a:srcRect b="0" l="10827" r="0" t="-542"/>
          <a:stretch/>
        </p:blipFill>
        <p:spPr>
          <a:xfrm>
            <a:off x="1285235" y="4465950"/>
            <a:ext cx="1926006" cy="12215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pic>
        <p:nvPicPr>
          <p:cNvPr descr="ESA - Arctic Weather Satellite in shape" id="1245" name="Google Shape;1245;p5"/>
          <p:cNvPicPr preferRelativeResize="0"/>
          <p:nvPr/>
        </p:nvPicPr>
        <p:blipFill rotWithShape="1">
          <a:blip r:embed="rId8">
            <a:alphaModFix/>
          </a:blip>
          <a:srcRect b="11144" l="15521" r="7959" t="3776"/>
          <a:stretch/>
        </p:blipFill>
        <p:spPr>
          <a:xfrm>
            <a:off x="359869" y="3968466"/>
            <a:ext cx="1755241" cy="129903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pic>
        <p:nvPicPr>
          <p:cNvPr descr="ESA - Mission ends for Copernicus Sentinel-1B satellite" id="1246" name="Google Shape;1246;p5"/>
          <p:cNvPicPr preferRelativeResize="0"/>
          <p:nvPr/>
        </p:nvPicPr>
        <p:blipFill rotWithShape="1">
          <a:blip r:embed="rId9">
            <a:alphaModFix/>
          </a:blip>
          <a:srcRect b="26772" l="15213" r="8143" t="2"/>
          <a:stretch/>
        </p:blipFill>
        <p:spPr>
          <a:xfrm>
            <a:off x="4013285" y="4090306"/>
            <a:ext cx="2133420" cy="144069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pic>
        <p:nvPicPr>
          <p:cNvPr id="1247" name="Google Shape;1247;p5"/>
          <p:cNvPicPr preferRelativeResize="0"/>
          <p:nvPr/>
        </p:nvPicPr>
        <p:blipFill rotWithShape="1">
          <a:blip r:embed="rId10">
            <a:alphaModFix/>
          </a:blip>
          <a:srcRect b="0" l="25059" r="52547" t="0"/>
          <a:stretch/>
        </p:blipFill>
        <p:spPr>
          <a:xfrm rot="-926022">
            <a:off x="2460217" y="3967695"/>
            <a:ext cx="1000375" cy="1591422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5"/>
          <p:cNvSpPr txBox="1"/>
          <p:nvPr/>
        </p:nvSpPr>
        <p:spPr>
          <a:xfrm>
            <a:off x="559824" y="5749617"/>
            <a:ext cx="287736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16 August 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Φsat-2 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800"/>
              <a:buFont typeface="Arial"/>
              <a:buNone/>
            </a:pP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Arctic Weather Satellite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5"/>
          <p:cNvSpPr txBox="1"/>
          <p:nvPr/>
        </p:nvSpPr>
        <p:spPr>
          <a:xfrm>
            <a:off x="383686" y="3154077"/>
            <a:ext cx="24651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29 May 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EarthCARE</a:t>
            </a:r>
            <a:endParaRPr b="1" i="0" sz="18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5"/>
          <p:cNvSpPr txBox="1"/>
          <p:nvPr/>
        </p:nvSpPr>
        <p:spPr>
          <a:xfrm>
            <a:off x="3812657" y="3156064"/>
            <a:ext cx="236679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September 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Sentinel-2C</a:t>
            </a: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5"/>
          <p:cNvSpPr txBox="1"/>
          <p:nvPr/>
        </p:nvSpPr>
        <p:spPr>
          <a:xfrm>
            <a:off x="4184893" y="5659116"/>
            <a:ext cx="19260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Early December </a:t>
            </a:r>
            <a:b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Sentinel-1C</a:t>
            </a:r>
            <a:endParaRPr b="1" i="0" sz="18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2" name="Google Shape;1252;p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075" y="6430692"/>
            <a:ext cx="10157625" cy="417957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5"/>
          <p:cNvSpPr txBox="1"/>
          <p:nvPr/>
        </p:nvSpPr>
        <p:spPr>
          <a:xfrm>
            <a:off x="104345" y="902194"/>
            <a:ext cx="6383862" cy="521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C0CA"/>
              </a:buClr>
              <a:buSzPts val="2792"/>
              <a:buFont typeface="Arial"/>
              <a:buNone/>
            </a:pPr>
            <a:r>
              <a:rPr b="1" i="0" lang="en-GB" sz="2792" u="none" cap="none" strike="noStrike">
                <a:solidFill>
                  <a:srgbClr val="B3C0CA"/>
                </a:solidFill>
                <a:latin typeface="Arial"/>
                <a:ea typeface="Arial"/>
                <a:cs typeface="Arial"/>
                <a:sym typeface="Arial"/>
              </a:rPr>
              <a:t>5 Satellites (4 Launches in 2024)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5"/>
          <p:cNvSpPr txBox="1"/>
          <p:nvPr/>
        </p:nvSpPr>
        <p:spPr>
          <a:xfrm>
            <a:off x="7158631" y="902194"/>
            <a:ext cx="4663489" cy="521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175" spcFirstLastPara="1" rIns="91175" wrap="square" tIns="45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7182"/>
              </a:buClr>
              <a:buSzPts val="2792"/>
              <a:buFont typeface="Arial"/>
              <a:buNone/>
            </a:pPr>
            <a:r>
              <a:rPr b="1" i="0" lang="en-GB" sz="2792" u="none" cap="none" strike="noStrike">
                <a:solidFill>
                  <a:srgbClr val="5B7182"/>
                </a:solidFill>
                <a:latin typeface="Arial"/>
                <a:ea typeface="Arial"/>
                <a:cs typeface="Arial"/>
                <a:sym typeface="Arial"/>
              </a:rPr>
              <a:t>6 Launches in 2025 (TBC)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SA - HydroGNSS twice as good" id="1255" name="Google Shape;1255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088792" y="1616965"/>
            <a:ext cx="1733328" cy="93978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pic>
        <p:nvPicPr>
          <p:cNvPr descr="Biomass - Earth Online" id="1256" name="Google Shape;1256;p5"/>
          <p:cNvPicPr preferRelativeResize="0"/>
          <p:nvPr/>
        </p:nvPicPr>
        <p:blipFill rotWithShape="1">
          <a:blip r:embed="rId13">
            <a:alphaModFix/>
          </a:blip>
          <a:srcRect b="3538" l="0" r="3538" t="0"/>
          <a:stretch/>
        </p:blipFill>
        <p:spPr>
          <a:xfrm>
            <a:off x="6957489" y="1535049"/>
            <a:ext cx="1805433" cy="104131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pic>
        <p:nvPicPr>
          <p:cNvPr descr="Metop-SG Instruments | EUMETSAT" id="1257" name="Google Shape;1257;p5"/>
          <p:cNvPicPr preferRelativeResize="0"/>
          <p:nvPr/>
        </p:nvPicPr>
        <p:blipFill rotWithShape="1">
          <a:blip r:embed="rId14">
            <a:alphaModFix/>
          </a:blip>
          <a:srcRect b="47843" l="25156" r="44817" t="14185"/>
          <a:stretch/>
        </p:blipFill>
        <p:spPr>
          <a:xfrm>
            <a:off x="10253497" y="3262384"/>
            <a:ext cx="1403918" cy="101564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pic>
        <p:nvPicPr>
          <p:cNvPr descr="ESA - Sentinel-6 overview" id="1258" name="Google Shape;1258;p5"/>
          <p:cNvPicPr preferRelativeResize="0"/>
          <p:nvPr/>
        </p:nvPicPr>
        <p:blipFill rotWithShape="1">
          <a:blip r:embed="rId15">
            <a:alphaModFix/>
          </a:blip>
          <a:srcRect b="10834" l="0" r="949" t="11475"/>
          <a:stretch/>
        </p:blipFill>
        <p:spPr>
          <a:xfrm>
            <a:off x="10110803" y="4934167"/>
            <a:ext cx="1689307" cy="111294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sp>
        <p:nvSpPr>
          <p:cNvPr id="1259" name="Google Shape;1259;p5"/>
          <p:cNvSpPr txBox="1"/>
          <p:nvPr/>
        </p:nvSpPr>
        <p:spPr>
          <a:xfrm>
            <a:off x="9908337" y="2617646"/>
            <a:ext cx="2067569" cy="369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175" spcFirstLastPara="1" rIns="91175" wrap="square" tIns="45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S1: 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HydroGNSS</a:t>
            </a:r>
            <a:endParaRPr b="1" i="1" sz="18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5"/>
          <p:cNvSpPr txBox="1"/>
          <p:nvPr/>
        </p:nvSpPr>
        <p:spPr>
          <a:xfrm>
            <a:off x="6912577" y="2683230"/>
            <a:ext cx="2151617" cy="369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175" spcFirstLastPara="1" rIns="91175" wrap="square" tIns="45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S1: 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Biomass</a:t>
            </a:r>
            <a:endParaRPr b="1" i="0" sz="18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5"/>
          <p:cNvSpPr txBox="1"/>
          <p:nvPr/>
        </p:nvSpPr>
        <p:spPr>
          <a:xfrm>
            <a:off x="6912577" y="6050831"/>
            <a:ext cx="215161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S2: 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Sentinel</a:t>
            </a:r>
            <a:r>
              <a:rPr b="1" i="1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1D</a:t>
            </a:r>
            <a:r>
              <a:rPr b="1" i="1" lang="en-GB" sz="1800" u="none" cap="none" strike="noStrike">
                <a:solidFill>
                  <a:srgbClr val="4FCC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atellite in space with a satellite antenna  Description automatically generated" id="1262" name="Google Shape;1262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045787" y="3375818"/>
            <a:ext cx="1533916" cy="1008746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sp>
        <p:nvSpPr>
          <p:cNvPr id="1263" name="Google Shape;1263;p5"/>
          <p:cNvSpPr txBox="1"/>
          <p:nvPr/>
        </p:nvSpPr>
        <p:spPr>
          <a:xfrm>
            <a:off x="7000875" y="4410979"/>
            <a:ext cx="2151617" cy="369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175" spcFirstLastPara="1" rIns="91175" wrap="square" tIns="45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Q3: 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MTG-S1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5"/>
          <p:cNvSpPr txBox="1"/>
          <p:nvPr/>
        </p:nvSpPr>
        <p:spPr>
          <a:xfrm>
            <a:off x="9908337" y="4397730"/>
            <a:ext cx="2151617" cy="369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575" lIns="91175" spcFirstLastPara="1" rIns="91175" wrap="square" tIns="45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Q4: 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MetOp-SG A1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SA - Mission ends for Copernicus Sentinel-1B satellite" id="1265" name="Google Shape;1265;p5"/>
          <p:cNvPicPr preferRelativeResize="0"/>
          <p:nvPr/>
        </p:nvPicPr>
        <p:blipFill rotWithShape="1">
          <a:blip r:embed="rId9">
            <a:alphaModFix/>
          </a:blip>
          <a:srcRect b="26772" l="15213" r="8143" t="2"/>
          <a:stretch/>
        </p:blipFill>
        <p:spPr>
          <a:xfrm>
            <a:off x="7026822" y="4965889"/>
            <a:ext cx="1554136" cy="104950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0800" rotWithShape="0" algn="tl" dir="2700000" dist="50800">
              <a:srgbClr val="000000">
                <a:alpha val="40000"/>
              </a:srgbClr>
            </a:outerShdw>
            <a:reflection blurRad="0" dir="0" dist="0" endA="300" endPos="23000" kx="0" rotWithShape="0" algn="bl" stA="52000" stPos="0" sy="-100000" ky="0"/>
          </a:effectLst>
        </p:spPr>
      </p:pic>
      <p:sp>
        <p:nvSpPr>
          <p:cNvPr id="1266" name="Google Shape;1266;p5"/>
          <p:cNvSpPr txBox="1"/>
          <p:nvPr/>
        </p:nvSpPr>
        <p:spPr>
          <a:xfrm>
            <a:off x="9908337" y="6061360"/>
            <a:ext cx="215161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Q4: 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Sentinel</a:t>
            </a:r>
            <a:r>
              <a:rPr b="1" i="1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6B</a:t>
            </a:r>
            <a:r>
              <a:rPr b="1" i="1" lang="en-GB" sz="1800" u="none" cap="none" strike="noStrike">
                <a:solidFill>
                  <a:srgbClr val="4FCC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5"/>
          <p:cNvSpPr txBox="1"/>
          <p:nvPr/>
        </p:nvSpPr>
        <p:spPr>
          <a:xfrm>
            <a:off x="11682436" y="6234743"/>
            <a:ext cx="286487" cy="285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061"/>
              <a:buFont typeface="Arial"/>
              <a:buNone/>
            </a:pPr>
            <a:fld id="{00000000-1234-1234-1234-123412341234}" type="slidenum">
              <a:rPr b="0" i="0" lang="en-GB" sz="1061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61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  Description automatically generated" id="1273" name="Google Shape;1273;p6"/>
          <p:cNvPicPr preferRelativeResize="0"/>
          <p:nvPr/>
        </p:nvPicPr>
        <p:blipFill rotWithShape="1">
          <a:blip r:embed="rId3">
            <a:alphaModFix/>
          </a:blip>
          <a:srcRect b="5870" l="1764" r="1789" t="12505"/>
          <a:stretch/>
        </p:blipFill>
        <p:spPr>
          <a:xfrm>
            <a:off x="133815" y="815009"/>
            <a:ext cx="11957711" cy="5692470"/>
          </a:xfrm>
          <a:custGeom>
            <a:rect b="b" l="l" r="r" t="t"/>
            <a:pathLst>
              <a:path extrusionOk="0" h="5667297" w="11957711">
                <a:moveTo>
                  <a:pt x="376989" y="0"/>
                </a:moveTo>
                <a:lnTo>
                  <a:pt x="11580722" y="0"/>
                </a:lnTo>
                <a:cubicBezTo>
                  <a:pt x="11788927" y="0"/>
                  <a:pt x="11957711" y="168784"/>
                  <a:pt x="11957711" y="376989"/>
                </a:cubicBezTo>
                <a:lnTo>
                  <a:pt x="11957711" y="5290308"/>
                </a:lnTo>
                <a:cubicBezTo>
                  <a:pt x="11957711" y="5498513"/>
                  <a:pt x="11788927" y="5667297"/>
                  <a:pt x="11580722" y="5667297"/>
                </a:cubicBezTo>
                <a:lnTo>
                  <a:pt x="376989" y="5667297"/>
                </a:lnTo>
                <a:cubicBezTo>
                  <a:pt x="168784" y="5667297"/>
                  <a:pt x="0" y="5498513"/>
                  <a:pt x="0" y="5290308"/>
                </a:cubicBezTo>
                <a:lnTo>
                  <a:pt x="0" y="376989"/>
                </a:lnTo>
                <a:cubicBezTo>
                  <a:pt x="0" y="168784"/>
                  <a:pt x="168784" y="0"/>
                  <a:pt x="37698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50800" rotWithShape="0" algn="tl" dir="2700000" dist="63500">
              <a:srgbClr val="000000">
                <a:alpha val="40000"/>
              </a:srgbClr>
            </a:outerShdw>
          </a:effectLst>
        </p:spPr>
      </p:pic>
      <p:pic>
        <p:nvPicPr>
          <p:cNvPr descr="Arctic Weather Satellite’s first images capture Storm Boris" id="1274" name="Google Shape;127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5391" y="3570514"/>
            <a:ext cx="2880000" cy="28800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  <a:reflection blurRad="0" dir="0" dist="0" endA="300" endPos="10000" kx="0" rotWithShape="0" algn="bl" stA="52000" stPos="0" sy="-100000" ky="0"/>
          </a:effectLst>
        </p:spPr>
      </p:pic>
      <p:pic>
        <p:nvPicPr>
          <p:cNvPr descr="A blurry image of a person standing in front of a tree  Description automatically generated" id="1275" name="Google Shape;1275;p6"/>
          <p:cNvPicPr preferRelativeResize="0"/>
          <p:nvPr/>
        </p:nvPicPr>
        <p:blipFill rotWithShape="1">
          <a:blip r:embed="rId5">
            <a:alphaModFix/>
          </a:blip>
          <a:srcRect b="28340" l="0" r="0" t="48423"/>
          <a:stretch/>
        </p:blipFill>
        <p:spPr>
          <a:xfrm>
            <a:off x="6635391" y="792000"/>
            <a:ext cx="2880000" cy="2778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6"/>
          <p:cNvPicPr preferRelativeResize="0"/>
          <p:nvPr/>
        </p:nvPicPr>
        <p:blipFill rotWithShape="1">
          <a:blip r:embed="rId6">
            <a:alphaModFix/>
          </a:blip>
          <a:srcRect b="0" l="18019" r="18019" t="0"/>
          <a:stretch/>
        </p:blipFill>
        <p:spPr>
          <a:xfrm>
            <a:off x="424881" y="3570512"/>
            <a:ext cx="2925165" cy="2880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arthCARE cloud profiling radar first image" id="1277" name="Google Shape;1277;p6"/>
          <p:cNvPicPr preferRelativeResize="0"/>
          <p:nvPr/>
        </p:nvPicPr>
        <p:blipFill rotWithShape="1">
          <a:blip r:embed="rId7">
            <a:alphaModFix/>
          </a:blip>
          <a:srcRect b="2406" l="1523" r="50734" t="2407"/>
          <a:stretch/>
        </p:blipFill>
        <p:spPr>
          <a:xfrm>
            <a:off x="421477" y="791999"/>
            <a:ext cx="2925165" cy="277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999817">
            <a:off x="5028744" y="3540641"/>
            <a:ext cx="2434156" cy="789207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6"/>
          <p:cNvSpPr txBox="1"/>
          <p:nvPr/>
        </p:nvSpPr>
        <p:spPr>
          <a:xfrm>
            <a:off x="9544418" y="4330235"/>
            <a:ext cx="2740013" cy="21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800"/>
              <a:buFont typeface="Arial"/>
              <a:buNone/>
            </a:pP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AWS data showing Storm Boris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EFFFF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Humidity data from 14 Sept. at 1 km intervals and 1 to 7 km altitude showing torrential rainfall as dark blue regions over Hungary, Slovakia and Poland.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6"/>
          <p:cNvSpPr txBox="1"/>
          <p:nvPr/>
        </p:nvSpPr>
        <p:spPr>
          <a:xfrm>
            <a:off x="9535534" y="2172598"/>
            <a:ext cx="2602942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800"/>
              <a:buFont typeface="Arial"/>
              <a:buNone/>
            </a:pPr>
            <a:r>
              <a:rPr b="1" i="1" lang="en-GB" sz="18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Φsat-2 data showing the Bay of Gibraltar</a:t>
            </a:r>
            <a:r>
              <a:rPr b="0" i="1" lang="en-GB" sz="16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True colour image at a resolution of 4.8m per pixel</a:t>
            </a:r>
            <a:endParaRPr b="0" i="1" sz="1600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6"/>
          <p:cNvSpPr txBox="1"/>
          <p:nvPr/>
        </p:nvSpPr>
        <p:spPr>
          <a:xfrm>
            <a:off x="3382264" y="5340347"/>
            <a:ext cx="2706669" cy="1107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rPr b="1" i="1" lang="en-GB" sz="1795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S-2C Image of Seville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True colour image taken on 13 September at 10m resolution per pixel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2" name="Google Shape;128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6865" y="3264061"/>
            <a:ext cx="1567747" cy="1411622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p6"/>
          <p:cNvSpPr txBox="1"/>
          <p:nvPr/>
        </p:nvSpPr>
        <p:spPr>
          <a:xfrm>
            <a:off x="3393592" y="2179187"/>
            <a:ext cx="2880000" cy="13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5"/>
              <a:buFont typeface="Arial"/>
              <a:buNone/>
            </a:pPr>
            <a:r>
              <a:rPr b="1" i="1" lang="en-GB" sz="1795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EarthCARE cloud profile over ocean east of Japan</a:t>
            </a:r>
            <a:endParaRPr b="0" i="1" sz="1795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en-GB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Radar reflectivity data, taken 13 June, showing vertical structure of a cloud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6"/>
          <p:cNvSpPr txBox="1"/>
          <p:nvPr/>
        </p:nvSpPr>
        <p:spPr>
          <a:xfrm>
            <a:off x="0" y="1"/>
            <a:ext cx="12191999" cy="792000"/>
          </a:xfrm>
          <a:prstGeom prst="rect">
            <a:avLst/>
          </a:prstGeom>
          <a:solidFill>
            <a:srgbClr val="D8D8D8">
              <a:alpha val="44313"/>
            </a:srgbClr>
          </a:solidFill>
          <a:ln>
            <a:noFill/>
          </a:ln>
        </p:spPr>
        <p:txBody>
          <a:bodyPr anchorCtr="0" anchor="ctr" bIns="34275" lIns="108000" spcFirstLastPara="1" rIns="0" wrap="square" tIns="144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50"/>
              <a:buFont typeface="Arial"/>
              <a:buNone/>
            </a:pPr>
            <a:r>
              <a:rPr b="1" i="0" lang="en-GB" sz="265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Commissioning Ongoing for all 4 Satellites: First Data Sneak-Peek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5" name="Google Shape;1285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227183">
            <a:off x="351077" y="662677"/>
            <a:ext cx="1510243" cy="7385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286" name="Google Shape;1286;p6"/>
          <p:cNvPicPr preferRelativeResize="0"/>
          <p:nvPr/>
        </p:nvPicPr>
        <p:blipFill rotWithShape="1">
          <a:blip r:embed="rId11">
            <a:alphaModFix/>
          </a:blip>
          <a:srcRect b="0" l="25059" r="52547" t="0"/>
          <a:stretch/>
        </p:blipFill>
        <p:spPr>
          <a:xfrm flipH="1" rot="844777">
            <a:off x="5995261" y="430938"/>
            <a:ext cx="1186361" cy="1850384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6"/>
          <p:cNvSpPr txBox="1"/>
          <p:nvPr/>
        </p:nvSpPr>
        <p:spPr>
          <a:xfrm>
            <a:off x="11713029" y="6250107"/>
            <a:ext cx="288056" cy="287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067"/>
              <a:buFont typeface="Arial"/>
              <a:buNone/>
            </a:pPr>
            <a:fld id="{00000000-1234-1234-1234-123412341234}" type="slidenum">
              <a:rPr b="0" i="0" lang="en-GB" sz="1067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67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7"/>
          <p:cNvSpPr txBox="1"/>
          <p:nvPr/>
        </p:nvSpPr>
        <p:spPr>
          <a:xfrm>
            <a:off x="0" y="1"/>
            <a:ext cx="12191999" cy="792000"/>
          </a:xfrm>
          <a:prstGeom prst="rect">
            <a:avLst/>
          </a:prstGeom>
          <a:solidFill>
            <a:srgbClr val="D8D8D8">
              <a:alpha val="24313"/>
            </a:srgbClr>
          </a:solidFill>
          <a:ln>
            <a:noFill/>
          </a:ln>
        </p:spPr>
        <p:txBody>
          <a:bodyPr anchorCtr="0" anchor="t" bIns="34275" lIns="108000" spcFirstLastPara="1" rIns="0" wrap="square" tIns="144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  2024 Meetings, Workshops, Symposia (selected)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7"/>
          <p:cNvSpPr txBox="1"/>
          <p:nvPr/>
        </p:nvSpPr>
        <p:spPr>
          <a:xfrm>
            <a:off x="11713029" y="6250107"/>
            <a:ext cx="288056" cy="287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1067"/>
              <a:buFont typeface="Arial"/>
              <a:buNone/>
            </a:pPr>
            <a:fld id="{00000000-1234-1234-1234-123412341234}" type="slidenum">
              <a:rPr b="0" i="0" lang="en-GB" sz="1067" u="none" cap="none" strike="noStrike">
                <a:solidFill>
                  <a:srgbClr val="FE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67" u="none" cap="none" strike="noStrike">
              <a:solidFill>
                <a:srgbClr val="FE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5" name="Google Shape;129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566" y="6438900"/>
            <a:ext cx="101854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72700" y="6438900"/>
            <a:ext cx="2019300" cy="4191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97" name="Google Shape;1297;p7"/>
          <p:cNvGraphicFramePr/>
          <p:nvPr/>
        </p:nvGraphicFramePr>
        <p:xfrm>
          <a:off x="152399" y="8127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{421C8254-E574-43EF-8384-5D6368D91DEC}</a:tableStyleId>
              </a:tblPr>
              <a:tblGrid>
                <a:gridCol w="2915550"/>
                <a:gridCol w="2915550"/>
                <a:gridCol w="2915550"/>
                <a:gridCol w="2915550"/>
              </a:tblGrid>
              <a:tr h="302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000" u="none" cap="none" strike="noStrike">
                          <a:solidFill>
                            <a:srgbClr val="F9EF6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Q1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9EF6F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000" u="none" cap="none" strike="noStrike">
                          <a:solidFill>
                            <a:srgbClr val="F9EF6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Q2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9EF6F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000" u="none" cap="none" strike="noStrike">
                          <a:solidFill>
                            <a:srgbClr val="F9EF6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Q3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9EF6F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GB" sz="2000" u="none" cap="none" strike="noStrike">
                          <a:solidFill>
                            <a:srgbClr val="F9EF6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Q4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8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15/01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EO for Health User Forum (ESRIN)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8-12/04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SWARM 10-year anniversary Science Meeting (København, Denmark)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000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9EF6F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9EF6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16-18/09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</a:rPr>
                        <a:t> URBIS24 Workshop (ESRIN)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000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8-11/10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EO for Monitoring, Reporting, and Verification of Carbon Removals conference (København, Denmark)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000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8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6-7/03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Earth Observation for Soil Protection and Restoration (ESRIN)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9EF6F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9EF6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13-16/05 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r>
                        <a:rPr b="1" baseline="30000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Ocean Salinity Conference (ESTEC)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23-26/09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EO for Africa Symposium (ESRIN)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108000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15-16/10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EO for Cultural and Natural Heritage workshop (ESRIN)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2000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8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9EF6F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9EF6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2-3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– Space for Arctic Workshop (Tromso, Norway)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9EF6F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9EF6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13-16/05 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EO for Agriculture under pressure Workshop (ESRIN)</a:t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23-27/09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</a:rPr>
                        <a:t> – ESA/NASA CRYO2ICE Symposium (Reykjavik, Iceland)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2000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4-6/11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SMOS Science Conference &amp; 15-year Anniversary (Sicily)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2000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8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9EF6F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9EF6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27-28/06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</a:rPr>
                        <a:t> ESR</a:t>
                      </a:r>
                      <a:r>
                        <a:rPr b="1" baseline="30000" lang="en-GB" sz="1600" u="none" cap="none" strike="noStrike">
                          <a:solidFill>
                            <a:schemeClr val="lt1"/>
                          </a:solidFill>
                        </a:rPr>
                        <a:t>3 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</a:rPr>
                        <a:t>TRUTHS for Climate Workshop (ECSAT)</a:t>
                      </a:r>
                      <a:endParaRPr b="1" baseline="30000" sz="1600" u="none" cap="none" strike="noStrike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16-18/10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EO for Cultural and Natural Heritage workshop (ESRIN)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2000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FFFF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13-15/11</a:t>
                      </a:r>
                      <a:r>
                        <a:rPr b="1" lang="en-GB" sz="16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Workshop on International Cooperation in Spaceborne Imaging Spectroscopy | Hyperspectral (ESTEC)</a:t>
                      </a:r>
                      <a:endParaRPr sz="1400" u="none" cap="none" strike="noStrike"/>
                    </a:p>
                  </a:txBody>
                  <a:tcPr marT="72000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3" name="Google Shape;1303;p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304" name="Google Shape;130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5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3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2022-10-12T07:24:34Z</dcterms:created>
  <dc:creator>Kris Lemmens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2022-10-12T07:24:34Z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3566844d-ed55-413b-bf56-200ccecaac21</vt:lpwstr>
  </property>
  <property fmtid="{D5CDD505-2E9C-101B-9397-08002B2CF9AE}" pid="8" name="MSIP_Label_3976fa30-1907-4356-8241-62ea5e1c0256_ContentBits">
    <vt:lpwstr>0</vt:lpwstr>
  </property>
</Properties>
</file>