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E79408-A671-495E-9F0F-88BCC927A6EA}">
  <a:tblStyle styleId="{24E79408-A671-495E-9F0F-88BCC927A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c7ce870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g39c7ce8701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c7ce870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g39c7ce8701a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9c7ce870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g39c7ce8701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4fb2931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394fb29311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4fb29311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394fb29311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4fb29311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394fb29311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ebecca.Corey@ukspaceagency.gov.u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Paul Bate</a:t>
            </a: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7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CEOS Chair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" sz="17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1.1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7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82250" y="585450"/>
            <a:ext cx="69894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5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0" i="0" sz="5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1" lang="en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Opening Remarks</a:t>
            </a:r>
            <a:endParaRPr b="0" i="1" sz="3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 to Bath!</a:t>
            </a:r>
            <a:endParaRPr b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265976" y="930950"/>
            <a:ext cx="83340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Chair welcome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Housekeeping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Fire drills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 and session moderation process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Slides operated by CEOS Chair Team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■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upload to the shared folder or share with Rebecca Corey (</a:t>
            </a: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Rebecca.Corey@ukspaceagency.gov.uk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 from Minister Lloyd</a:t>
            </a:r>
            <a:endParaRPr b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265976" y="930950"/>
            <a:ext cx="8334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Message from Minister Lloyd, UK Minister for Digital Economy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Success for Sentinel-1D!</a:t>
            </a:r>
            <a:endParaRPr b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265976" y="930950"/>
            <a:ext cx="8334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Last night saw the successful launch of Sentinel-1D from Kourou, French Guiana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Congratulations to ESA and EC colleagues!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i="1"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Tour de Table</a:t>
            </a:r>
            <a:endParaRPr b="0" i="1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156326" y="930950"/>
            <a:ext cx="8334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Round table introduction by Principals/heads of delegation (in person and online).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0"/>
          <p:cNvGraphicFramePr/>
          <p:nvPr/>
        </p:nvGraphicFramePr>
        <p:xfrm>
          <a:off x="266163" y="1018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{24E79408-A671-495E-9F0F-88BCC927A6EA}</a:tableStyleId>
              </a:tblPr>
              <a:tblGrid>
                <a:gridCol w="2796050"/>
                <a:gridCol w="3058600"/>
                <a:gridCol w="2533500"/>
              </a:tblGrid>
              <a:tr h="30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Tuesday, November 4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Wednesday, November 5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Thursday, November 6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</a:tr>
              <a:tr h="287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Meetings: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SEC-341 </a:t>
                      </a:r>
                      <a:r>
                        <a:rPr i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(closed meeting)</a:t>
                      </a:r>
                      <a:endParaRPr i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Youth Event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Proposal for CEOS Biodiversity Engagement from the BST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LSI-GEOGLAM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Coordination of global wildfire monitoring using EO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2026-2027 SIT Chair Priorities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 of CEOS Analysis Ready Data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04800" lvl="0" marL="34290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200"/>
                        <a:buFont typeface="Calibri"/>
                        <a:buChar char="●"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 CEOS Support to Environmental Adaptation and Resilience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Core Business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CEOS Chair Theme: </a:t>
                      </a:r>
                      <a:r>
                        <a:rPr i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“Unlocking EO for Society”</a:t>
                      </a:r>
                      <a:endParaRPr i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Working Groups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EO Data Impact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 Constellation Topics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CEOS Priorities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Services Highlight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Leadership Transitions and Closing Business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SEC-342 </a:t>
                      </a:r>
                      <a:r>
                        <a:rPr i="1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(closed meeting)</a:t>
                      </a:r>
                      <a:endParaRPr b="1" i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55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5pm: Welcome reception &amp; Afternoon tea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7pm: Reception and dinner at the Roman Baths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75" name="Google Shape;75;p10"/>
          <p:cNvSpPr txBox="1"/>
          <p:nvPr/>
        </p:nvSpPr>
        <p:spPr>
          <a:xfrm>
            <a:off x="93990" y="82211"/>
            <a:ext cx="6501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Week at a Glance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70515" y="158806"/>
            <a:ext cx="6501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2025 CEOS Plenary </a:t>
            </a:r>
            <a:r>
              <a:rPr lang="en" sz="2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Select</a:t>
            </a: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Objectives</a:t>
            </a:r>
            <a:endParaRPr b="0" i="0" sz="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244350" y="862500"/>
            <a:ext cx="8530200" cy="3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71450" lvl="0" marL="165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eview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 CEOS Chair Theme ‘Unlocking EO for Society’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‘Unlocking EO for the Public Sector’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‘CEOS in Schools’ initiative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the proposal for a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Biodiversity Virtual Constellation (B-VC)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extension of the Biodiversity Study Team through to SIT-41.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 for membership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CEOS from: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Associate: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African Space Agency (AfSA)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Associate: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Hellenic Space Center (HSC)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Member: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Philippine Space Agency (PhilSA)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endorsement of new WG Vice Chairs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subsequently Chairs: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Antonio Montuori (ASI) for WGDisasters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Damiano Guerrucci (ESA) for WGISS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Christoph Aubrecht (ESA) for WGCapD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/>
        </p:nvSpPr>
        <p:spPr>
          <a:xfrm>
            <a:off x="152575" y="889950"/>
            <a:ext cx="8879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endorsement of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Interoperability Handbook v2.0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(from WGISS)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the updated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GST Strategy recommendations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implementation and promotion of the </a:t>
            </a:r>
            <a:r>
              <a:rPr i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i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Practices for Quantifying Methane Emissions from Plumes Detected by Remote Sensing’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an action for CEOS Agencies to begin work on a stocktake against the first six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Essential Agriculture Variables (EAVs)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initiation of an ambitious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next-generation CEOS-ARD Strategy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 upon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accomplishments of the JAXA SIT Chair term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discuss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2026-2027 SIT Chair’s priorities.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endorsement of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2027 CEOS Chair nomination from the Norwegian Space Agency (NOSA).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65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❖"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Welcome the 2026 CEOS Chair Team: CSIRO, GA, BOM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70515" y="158806"/>
            <a:ext cx="6501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2025 CEOS Plenary </a:t>
            </a:r>
            <a:r>
              <a:rPr lang="en" sz="2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Select</a:t>
            </a:r>
            <a:r>
              <a:rPr lang="en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Objectives</a:t>
            </a:r>
            <a:endParaRPr b="0" i="0" sz="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