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6858000" cx="12192000"/>
  <p:notesSz cx="6858000" cy="9144000"/>
  <p:embeddedFontLst>
    <p:embeddedFont>
      <p:font typeface="Arial Black"/>
      <p:regular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3" roundtripDataSignature="AMtx7mid4d4KTyoKUGoVXRFQ0iez6RCKM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20" Type="http://schemas.openxmlformats.org/officeDocument/2006/relationships/slide" Target="slides/slide16.xml"/><Relationship Id="rId22" Type="http://schemas.openxmlformats.org/officeDocument/2006/relationships/font" Target="fonts/ArialBlack-regular.fntdata"/><Relationship Id="rId21" Type="http://schemas.openxmlformats.org/officeDocument/2006/relationships/slide" Target="slides/slide17.xml"/><Relationship Id="rId23" Type="http://customschemas.google.com/relationships/presentationmetadata" Target="meta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2" name="Google Shape;49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/>
              <a:t>Developed </a:t>
            </a:r>
            <a:r>
              <a:rPr lang="en-US" sz="1200"/>
              <a:t>Adequate skills and expertise in Earth observation applications and usage.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/>
              <a:t>Strengthened </a:t>
            </a:r>
            <a:r>
              <a:rPr lang="en-US" sz="1200"/>
              <a:t>Earth observation institutions in Africa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/>
              <a:t>Fostered </a:t>
            </a:r>
            <a:r>
              <a:rPr lang="en-US" sz="1200"/>
              <a:t>Knowledge sharing among African experts, users and stakeholders.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/>
              <a:t>Installed </a:t>
            </a:r>
            <a:r>
              <a:rPr lang="en-US" sz="1200"/>
              <a:t>Space-based and in-situ infrastructure to help in responding to user needs and ensuring societal benefits.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/>
              <a:t>Developed </a:t>
            </a:r>
            <a:r>
              <a:rPr lang="en-US" sz="1200"/>
              <a:t>Earth observation services and products using web-based and other appropriate technologies in order to meet user needs.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/>
              <a:t>Improved </a:t>
            </a:r>
            <a:r>
              <a:rPr lang="en-US" sz="1200"/>
              <a:t>Stakeholder engagement to ensure the generation of the relevant services and products that maximize the benefits of Earth observation applications.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/>
              <a:t>Raised </a:t>
            </a:r>
            <a:r>
              <a:rPr lang="en-US" sz="1200"/>
              <a:t>Awareness among the public, users, and policy and decision makers.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Relationship Id="rId3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 txBox="1"/>
          <p:nvPr>
            <p:ph type="title"/>
          </p:nvPr>
        </p:nvSpPr>
        <p:spPr>
          <a:xfrm>
            <a:off x="2800869" y="80963"/>
            <a:ext cx="9184099" cy="6147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9"/>
          <p:cNvSpPr txBox="1"/>
          <p:nvPr>
            <p:ph idx="1" type="body"/>
          </p:nvPr>
        </p:nvSpPr>
        <p:spPr>
          <a:xfrm>
            <a:off x="143939" y="1015998"/>
            <a:ext cx="11841028" cy="53416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1pPr>
            <a:lvl2pPr indent="-3429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2pPr>
            <a:lvl3pPr indent="-3429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9"/>
          <p:cNvSpPr txBox="1"/>
          <p:nvPr>
            <p:ph idx="10" type="dt"/>
          </p:nvPr>
        </p:nvSpPr>
        <p:spPr>
          <a:xfrm>
            <a:off x="143940" y="6538820"/>
            <a:ext cx="3325221" cy="2690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9"/>
          <p:cNvSpPr txBox="1"/>
          <p:nvPr>
            <p:ph idx="11" type="ftr"/>
          </p:nvPr>
        </p:nvSpPr>
        <p:spPr>
          <a:xfrm>
            <a:off x="3971228" y="6524631"/>
            <a:ext cx="4252349" cy="283299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9"/>
          <p:cNvSpPr txBox="1"/>
          <p:nvPr>
            <p:ph idx="12" type="sldNum"/>
          </p:nvPr>
        </p:nvSpPr>
        <p:spPr>
          <a:xfrm>
            <a:off x="8725643" y="6535171"/>
            <a:ext cx="3275856" cy="276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>
                <a:solidFill>
                  <a:srgbClr val="888888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>
                <a:solidFill>
                  <a:srgbClr val="888888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>
                <a:solidFill>
                  <a:srgbClr val="888888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>
                <a:solidFill>
                  <a:srgbClr val="888888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>
                <a:solidFill>
                  <a:srgbClr val="888888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>
                <a:solidFill>
                  <a:srgbClr val="888888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>
                <a:solidFill>
                  <a:srgbClr val="888888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>
                <a:solidFill>
                  <a:srgbClr val="888888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8"/>
          <p:cNvSpPr txBox="1"/>
          <p:nvPr>
            <p:ph idx="1" type="body"/>
          </p:nvPr>
        </p:nvSpPr>
        <p:spPr>
          <a:xfrm>
            <a:off x="6335183" y="1015998"/>
            <a:ext cx="5666317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4325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1350"/>
              <a:buChar char="•"/>
              <a:defRPr/>
            </a:lvl1pPr>
            <a:lvl2pPr indent="-3048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200"/>
              <a:buChar char="•"/>
              <a:defRPr/>
            </a:lvl2pPr>
            <a:lvl3pPr indent="-295275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050"/>
              <a:buChar char="•"/>
              <a:defRPr/>
            </a:lvl3pPr>
            <a:lvl4pPr indent="-28575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900"/>
              <a:buChar char="•"/>
              <a:defRPr/>
            </a:lvl4pPr>
            <a:lvl5pPr indent="-280987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28"/>
          <p:cNvSpPr txBox="1"/>
          <p:nvPr>
            <p:ph idx="10" type="dt"/>
          </p:nvPr>
        </p:nvSpPr>
        <p:spPr>
          <a:xfrm>
            <a:off x="143940" y="6538820"/>
            <a:ext cx="3325221" cy="2690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8"/>
          <p:cNvSpPr txBox="1"/>
          <p:nvPr>
            <p:ph idx="11" type="ftr"/>
          </p:nvPr>
        </p:nvSpPr>
        <p:spPr>
          <a:xfrm>
            <a:off x="3971228" y="6524631"/>
            <a:ext cx="4252349" cy="283299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8"/>
          <p:cNvSpPr txBox="1"/>
          <p:nvPr>
            <p:ph idx="12" type="sldNum"/>
          </p:nvPr>
        </p:nvSpPr>
        <p:spPr>
          <a:xfrm>
            <a:off x="8725643" y="6535171"/>
            <a:ext cx="3275856" cy="276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i="0" sz="9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wo Content">
  <p:cSld name="4_Two Conten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9"/>
          <p:cNvSpPr txBox="1"/>
          <p:nvPr>
            <p:ph idx="1" type="body"/>
          </p:nvPr>
        </p:nvSpPr>
        <p:spPr>
          <a:xfrm>
            <a:off x="6335183" y="1016001"/>
            <a:ext cx="5666317" cy="25388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4325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1350"/>
              <a:buChar char="•"/>
              <a:defRPr/>
            </a:lvl1pPr>
            <a:lvl2pPr indent="-3048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200"/>
              <a:buChar char="•"/>
              <a:defRPr/>
            </a:lvl2pPr>
            <a:lvl3pPr indent="-295275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050"/>
              <a:buChar char="•"/>
              <a:defRPr/>
            </a:lvl3pPr>
            <a:lvl4pPr indent="-28575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900"/>
              <a:buChar char="•"/>
              <a:defRPr/>
            </a:lvl4pPr>
            <a:lvl5pPr indent="-280987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29"/>
          <p:cNvSpPr txBox="1"/>
          <p:nvPr>
            <p:ph idx="10" type="dt"/>
          </p:nvPr>
        </p:nvSpPr>
        <p:spPr>
          <a:xfrm>
            <a:off x="143940" y="6538820"/>
            <a:ext cx="3325221" cy="2690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9"/>
          <p:cNvSpPr txBox="1"/>
          <p:nvPr>
            <p:ph idx="11" type="ftr"/>
          </p:nvPr>
        </p:nvSpPr>
        <p:spPr>
          <a:xfrm>
            <a:off x="3971228" y="6524631"/>
            <a:ext cx="4252349" cy="283299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9"/>
          <p:cNvSpPr txBox="1"/>
          <p:nvPr>
            <p:ph idx="12" type="sldNum"/>
          </p:nvPr>
        </p:nvSpPr>
        <p:spPr>
          <a:xfrm>
            <a:off x="8725643" y="6535171"/>
            <a:ext cx="3275856" cy="276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i="0" sz="9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9"/>
          <p:cNvSpPr txBox="1"/>
          <p:nvPr>
            <p:ph idx="2" type="body"/>
          </p:nvPr>
        </p:nvSpPr>
        <p:spPr>
          <a:xfrm>
            <a:off x="6335183" y="3734924"/>
            <a:ext cx="5666317" cy="25388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4325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1350"/>
              <a:buChar char="•"/>
              <a:defRPr/>
            </a:lvl1pPr>
            <a:lvl2pPr indent="-3048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200"/>
              <a:buChar char="•"/>
              <a:defRPr/>
            </a:lvl2pPr>
            <a:lvl3pPr indent="-295275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050"/>
              <a:buChar char="•"/>
              <a:defRPr/>
            </a:lvl3pPr>
            <a:lvl4pPr indent="-28575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900"/>
              <a:buChar char="•"/>
              <a:defRPr/>
            </a:lvl4pPr>
            <a:lvl5pPr indent="-280987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wo Content">
  <p:cSld name="2_Two Conten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0"/>
          <p:cNvSpPr txBox="1"/>
          <p:nvPr>
            <p:ph idx="1" type="body"/>
          </p:nvPr>
        </p:nvSpPr>
        <p:spPr>
          <a:xfrm>
            <a:off x="6335184" y="1015999"/>
            <a:ext cx="2693577" cy="16386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4325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1350"/>
              <a:buChar char="•"/>
              <a:defRPr/>
            </a:lvl1pPr>
            <a:lvl2pPr indent="-3048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200"/>
              <a:buChar char="•"/>
              <a:defRPr/>
            </a:lvl2pPr>
            <a:lvl3pPr indent="-295275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050"/>
              <a:buChar char="•"/>
              <a:defRPr/>
            </a:lvl3pPr>
            <a:lvl4pPr indent="-28575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900"/>
              <a:buChar char="•"/>
              <a:defRPr/>
            </a:lvl4pPr>
            <a:lvl5pPr indent="-280987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30"/>
          <p:cNvSpPr txBox="1"/>
          <p:nvPr>
            <p:ph idx="10" type="dt"/>
          </p:nvPr>
        </p:nvSpPr>
        <p:spPr>
          <a:xfrm>
            <a:off x="143940" y="6538820"/>
            <a:ext cx="3325221" cy="2690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0"/>
          <p:cNvSpPr txBox="1"/>
          <p:nvPr>
            <p:ph idx="11" type="ftr"/>
          </p:nvPr>
        </p:nvSpPr>
        <p:spPr>
          <a:xfrm>
            <a:off x="3971228" y="6524631"/>
            <a:ext cx="4252349" cy="283299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0"/>
          <p:cNvSpPr txBox="1"/>
          <p:nvPr>
            <p:ph idx="12" type="sldNum"/>
          </p:nvPr>
        </p:nvSpPr>
        <p:spPr>
          <a:xfrm>
            <a:off x="8725643" y="6535171"/>
            <a:ext cx="3275856" cy="276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i="0" sz="9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30"/>
          <p:cNvSpPr txBox="1"/>
          <p:nvPr>
            <p:ph idx="2" type="body"/>
          </p:nvPr>
        </p:nvSpPr>
        <p:spPr>
          <a:xfrm>
            <a:off x="9291390" y="1015999"/>
            <a:ext cx="2693577" cy="16386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4325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1350"/>
              <a:buChar char="•"/>
              <a:defRPr/>
            </a:lvl1pPr>
            <a:lvl2pPr indent="-3048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200"/>
              <a:buChar char="•"/>
              <a:defRPr/>
            </a:lvl2pPr>
            <a:lvl3pPr indent="-295275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050"/>
              <a:buChar char="•"/>
              <a:defRPr/>
            </a:lvl3pPr>
            <a:lvl4pPr indent="-28575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900"/>
              <a:buChar char="•"/>
              <a:defRPr/>
            </a:lvl4pPr>
            <a:lvl5pPr indent="-280987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30"/>
          <p:cNvSpPr txBox="1"/>
          <p:nvPr>
            <p:ph idx="3" type="body"/>
          </p:nvPr>
        </p:nvSpPr>
        <p:spPr>
          <a:xfrm>
            <a:off x="6335184" y="2822390"/>
            <a:ext cx="2693577" cy="16386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4325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1350"/>
              <a:buChar char="•"/>
              <a:defRPr/>
            </a:lvl1pPr>
            <a:lvl2pPr indent="-3048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200"/>
              <a:buChar char="•"/>
              <a:defRPr/>
            </a:lvl2pPr>
            <a:lvl3pPr indent="-295275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050"/>
              <a:buChar char="•"/>
              <a:defRPr/>
            </a:lvl3pPr>
            <a:lvl4pPr indent="-28575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900"/>
              <a:buChar char="•"/>
              <a:defRPr/>
            </a:lvl4pPr>
            <a:lvl5pPr indent="-280987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30"/>
          <p:cNvSpPr txBox="1"/>
          <p:nvPr>
            <p:ph idx="4" type="body"/>
          </p:nvPr>
        </p:nvSpPr>
        <p:spPr>
          <a:xfrm>
            <a:off x="9291390" y="2822390"/>
            <a:ext cx="2693577" cy="16386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4325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1350"/>
              <a:buChar char="•"/>
              <a:defRPr/>
            </a:lvl1pPr>
            <a:lvl2pPr indent="-3048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200"/>
              <a:buChar char="•"/>
              <a:defRPr/>
            </a:lvl2pPr>
            <a:lvl3pPr indent="-295275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050"/>
              <a:buChar char="•"/>
              <a:defRPr/>
            </a:lvl3pPr>
            <a:lvl4pPr indent="-28575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900"/>
              <a:buChar char="•"/>
              <a:defRPr/>
            </a:lvl4pPr>
            <a:lvl5pPr indent="-280987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0"/>
          <p:cNvSpPr txBox="1"/>
          <p:nvPr>
            <p:ph idx="5" type="body"/>
          </p:nvPr>
        </p:nvSpPr>
        <p:spPr>
          <a:xfrm>
            <a:off x="6335184" y="4628778"/>
            <a:ext cx="2693577" cy="16386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4325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1350"/>
              <a:buChar char="•"/>
              <a:defRPr/>
            </a:lvl1pPr>
            <a:lvl2pPr indent="-3048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200"/>
              <a:buChar char="•"/>
              <a:defRPr/>
            </a:lvl2pPr>
            <a:lvl3pPr indent="-295275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050"/>
              <a:buChar char="•"/>
              <a:defRPr/>
            </a:lvl3pPr>
            <a:lvl4pPr indent="-28575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900"/>
              <a:buChar char="•"/>
              <a:defRPr/>
            </a:lvl4pPr>
            <a:lvl5pPr indent="-280987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30"/>
          <p:cNvSpPr txBox="1"/>
          <p:nvPr>
            <p:ph idx="6" type="body"/>
          </p:nvPr>
        </p:nvSpPr>
        <p:spPr>
          <a:xfrm>
            <a:off x="9291390" y="4628778"/>
            <a:ext cx="2693577" cy="16386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4325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1350"/>
              <a:buChar char="•"/>
              <a:defRPr/>
            </a:lvl1pPr>
            <a:lvl2pPr indent="-3048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200"/>
              <a:buChar char="•"/>
              <a:defRPr/>
            </a:lvl2pPr>
            <a:lvl3pPr indent="-295275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050"/>
              <a:buChar char="•"/>
              <a:defRPr/>
            </a:lvl3pPr>
            <a:lvl4pPr indent="-28575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900"/>
              <a:buChar char="•"/>
              <a:defRPr/>
            </a:lvl4pPr>
            <a:lvl5pPr indent="-280987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wo Content">
  <p:cSld name="1_Two Conte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1"/>
          <p:cNvSpPr txBox="1"/>
          <p:nvPr>
            <p:ph idx="1" type="body"/>
          </p:nvPr>
        </p:nvSpPr>
        <p:spPr>
          <a:xfrm>
            <a:off x="6314017" y="1410208"/>
            <a:ext cx="5672096" cy="23184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4325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1350"/>
              <a:buChar char="•"/>
              <a:defRPr/>
            </a:lvl1pPr>
            <a:lvl2pPr indent="-3048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200"/>
              <a:buChar char="•"/>
              <a:defRPr/>
            </a:lvl2pPr>
            <a:lvl3pPr indent="-295275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050"/>
              <a:buChar char="•"/>
              <a:defRPr/>
            </a:lvl3pPr>
            <a:lvl4pPr indent="-28575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900"/>
              <a:buChar char="•"/>
              <a:defRPr/>
            </a:lvl4pPr>
            <a:lvl5pPr indent="-280987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31"/>
          <p:cNvSpPr txBox="1"/>
          <p:nvPr>
            <p:ph idx="10" type="dt"/>
          </p:nvPr>
        </p:nvSpPr>
        <p:spPr>
          <a:xfrm>
            <a:off x="143940" y="6538820"/>
            <a:ext cx="3325221" cy="2690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1"/>
          <p:cNvSpPr txBox="1"/>
          <p:nvPr>
            <p:ph idx="11" type="ftr"/>
          </p:nvPr>
        </p:nvSpPr>
        <p:spPr>
          <a:xfrm>
            <a:off x="3971228" y="6524631"/>
            <a:ext cx="4252349" cy="283299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31"/>
          <p:cNvSpPr txBox="1"/>
          <p:nvPr>
            <p:ph idx="12" type="sldNum"/>
          </p:nvPr>
        </p:nvSpPr>
        <p:spPr>
          <a:xfrm>
            <a:off x="8725643" y="6535171"/>
            <a:ext cx="3275856" cy="276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i="0" sz="9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31"/>
          <p:cNvSpPr txBox="1"/>
          <p:nvPr>
            <p:ph idx="2" type="body"/>
          </p:nvPr>
        </p:nvSpPr>
        <p:spPr>
          <a:xfrm>
            <a:off x="143939" y="3974515"/>
            <a:ext cx="11841028" cy="23184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4325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1350"/>
              <a:buChar char="•"/>
              <a:defRPr/>
            </a:lvl1pPr>
            <a:lvl2pPr indent="-3048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200"/>
              <a:buChar char="•"/>
              <a:defRPr/>
            </a:lvl2pPr>
            <a:lvl3pPr indent="-295275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050"/>
              <a:buChar char="•"/>
              <a:defRPr/>
            </a:lvl3pPr>
            <a:lvl4pPr indent="-28575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900"/>
              <a:buChar char="•"/>
              <a:defRPr/>
            </a:lvl4pPr>
            <a:lvl5pPr indent="-280987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2"/>
          <p:cNvSpPr txBox="1"/>
          <p:nvPr>
            <p:ph idx="1" type="body"/>
          </p:nvPr>
        </p:nvSpPr>
        <p:spPr>
          <a:xfrm>
            <a:off x="143939" y="2852772"/>
            <a:ext cx="2801952" cy="10571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80987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 sz="825"/>
            </a:lvl1pPr>
            <a:lvl2pPr indent="-278637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2pPr>
            <a:lvl3pPr indent="-276225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50"/>
              <a:buChar char="•"/>
              <a:defRPr sz="750"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32"/>
          <p:cNvSpPr txBox="1"/>
          <p:nvPr>
            <p:ph idx="2" type="body"/>
          </p:nvPr>
        </p:nvSpPr>
        <p:spPr>
          <a:xfrm>
            <a:off x="143939" y="4034707"/>
            <a:ext cx="2801952" cy="10571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80987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 sz="825"/>
            </a:lvl1pPr>
            <a:lvl2pPr indent="-278637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2pPr>
            <a:lvl3pPr indent="-276225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50"/>
              <a:buChar char="•"/>
              <a:defRPr sz="750"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32"/>
          <p:cNvSpPr txBox="1"/>
          <p:nvPr>
            <p:ph idx="3" type="body"/>
          </p:nvPr>
        </p:nvSpPr>
        <p:spPr>
          <a:xfrm>
            <a:off x="143939" y="5216642"/>
            <a:ext cx="2801952" cy="10571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80987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 sz="825"/>
            </a:lvl1pPr>
            <a:lvl2pPr indent="-278637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2pPr>
            <a:lvl3pPr indent="-276225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50"/>
              <a:buChar char="•"/>
              <a:defRPr sz="750"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32"/>
          <p:cNvSpPr txBox="1"/>
          <p:nvPr>
            <p:ph idx="10" type="dt"/>
          </p:nvPr>
        </p:nvSpPr>
        <p:spPr>
          <a:xfrm>
            <a:off x="143939" y="6529340"/>
            <a:ext cx="2801952" cy="2842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32"/>
          <p:cNvSpPr txBox="1"/>
          <p:nvPr>
            <p:ph idx="11" type="ftr"/>
          </p:nvPr>
        </p:nvSpPr>
        <p:spPr>
          <a:xfrm>
            <a:off x="3952560" y="6529340"/>
            <a:ext cx="4252349" cy="28421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32"/>
          <p:cNvSpPr txBox="1"/>
          <p:nvPr>
            <p:ph idx="12" type="sldNum"/>
          </p:nvPr>
        </p:nvSpPr>
        <p:spPr>
          <a:xfrm>
            <a:off x="9222079" y="6522025"/>
            <a:ext cx="2779421" cy="2919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i="0" sz="9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32"/>
          <p:cNvSpPr txBox="1"/>
          <p:nvPr>
            <p:ph idx="4" type="body"/>
          </p:nvPr>
        </p:nvSpPr>
        <p:spPr>
          <a:xfrm>
            <a:off x="143939" y="1015998"/>
            <a:ext cx="2801952" cy="53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825"/>
              <a:buNone/>
              <a:defRPr b="1" sz="825">
                <a:solidFill>
                  <a:srgbClr val="951F39"/>
                </a:solidFill>
              </a:defRPr>
            </a:lvl1pPr>
            <a:lvl2pPr indent="-3429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2pPr>
            <a:lvl3pPr indent="-3429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32"/>
          <p:cNvSpPr txBox="1"/>
          <p:nvPr>
            <p:ph idx="5" type="body"/>
          </p:nvPr>
        </p:nvSpPr>
        <p:spPr>
          <a:xfrm>
            <a:off x="3048499" y="1670828"/>
            <a:ext cx="2801952" cy="10571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80987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 sz="825"/>
            </a:lvl1pPr>
            <a:lvl2pPr indent="-278637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2pPr>
            <a:lvl3pPr indent="-276225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50"/>
              <a:buChar char="•"/>
              <a:defRPr sz="750"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" name="Google Shape;92;p32"/>
          <p:cNvSpPr txBox="1"/>
          <p:nvPr>
            <p:ph idx="6" type="body"/>
          </p:nvPr>
        </p:nvSpPr>
        <p:spPr>
          <a:xfrm>
            <a:off x="3048499" y="2852772"/>
            <a:ext cx="2801952" cy="10571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80987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 sz="825"/>
            </a:lvl1pPr>
            <a:lvl2pPr indent="-278637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2pPr>
            <a:lvl3pPr indent="-276225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50"/>
              <a:buChar char="•"/>
              <a:defRPr sz="750"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32"/>
          <p:cNvSpPr txBox="1"/>
          <p:nvPr>
            <p:ph idx="7" type="body"/>
          </p:nvPr>
        </p:nvSpPr>
        <p:spPr>
          <a:xfrm>
            <a:off x="3048499" y="4034707"/>
            <a:ext cx="2801952" cy="10571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80987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 sz="825"/>
            </a:lvl1pPr>
            <a:lvl2pPr indent="-278637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2pPr>
            <a:lvl3pPr indent="-276225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50"/>
              <a:buChar char="•"/>
              <a:defRPr sz="750"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p32"/>
          <p:cNvSpPr txBox="1"/>
          <p:nvPr>
            <p:ph idx="8" type="body"/>
          </p:nvPr>
        </p:nvSpPr>
        <p:spPr>
          <a:xfrm>
            <a:off x="3048499" y="5216642"/>
            <a:ext cx="2801952" cy="10571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80987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 sz="825"/>
            </a:lvl1pPr>
            <a:lvl2pPr indent="-278637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2pPr>
            <a:lvl3pPr indent="-276225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50"/>
              <a:buChar char="•"/>
              <a:defRPr sz="750"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p32"/>
          <p:cNvSpPr txBox="1"/>
          <p:nvPr>
            <p:ph idx="9" type="body"/>
          </p:nvPr>
        </p:nvSpPr>
        <p:spPr>
          <a:xfrm>
            <a:off x="3048499" y="1015998"/>
            <a:ext cx="2801952" cy="53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825"/>
              <a:buNone/>
              <a:defRPr b="1" sz="825">
                <a:solidFill>
                  <a:srgbClr val="951F39"/>
                </a:solidFill>
              </a:defRPr>
            </a:lvl1pPr>
            <a:lvl2pPr indent="-3429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2pPr>
            <a:lvl3pPr indent="-3429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p32"/>
          <p:cNvSpPr txBox="1"/>
          <p:nvPr>
            <p:ph idx="13" type="body"/>
          </p:nvPr>
        </p:nvSpPr>
        <p:spPr>
          <a:xfrm>
            <a:off x="6287743" y="1670828"/>
            <a:ext cx="2801952" cy="10571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80987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 sz="825"/>
            </a:lvl1pPr>
            <a:lvl2pPr indent="-278637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2pPr>
            <a:lvl3pPr indent="-276225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50"/>
              <a:buChar char="•"/>
              <a:defRPr sz="750"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32"/>
          <p:cNvSpPr txBox="1"/>
          <p:nvPr>
            <p:ph idx="14" type="body"/>
          </p:nvPr>
        </p:nvSpPr>
        <p:spPr>
          <a:xfrm>
            <a:off x="6287743" y="2852772"/>
            <a:ext cx="2801952" cy="10571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80987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 sz="825"/>
            </a:lvl1pPr>
            <a:lvl2pPr indent="-278637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2pPr>
            <a:lvl3pPr indent="-276225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50"/>
              <a:buChar char="•"/>
              <a:defRPr sz="750"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" name="Google Shape;98;p32"/>
          <p:cNvSpPr txBox="1"/>
          <p:nvPr>
            <p:ph idx="15" type="body"/>
          </p:nvPr>
        </p:nvSpPr>
        <p:spPr>
          <a:xfrm>
            <a:off x="6287743" y="4034707"/>
            <a:ext cx="2801952" cy="10571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80987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 sz="825"/>
            </a:lvl1pPr>
            <a:lvl2pPr indent="-278637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2pPr>
            <a:lvl3pPr indent="-276225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50"/>
              <a:buChar char="•"/>
              <a:defRPr sz="750"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32"/>
          <p:cNvSpPr txBox="1"/>
          <p:nvPr>
            <p:ph idx="16" type="body"/>
          </p:nvPr>
        </p:nvSpPr>
        <p:spPr>
          <a:xfrm>
            <a:off x="6287743" y="5216642"/>
            <a:ext cx="2801952" cy="10571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80987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 sz="825"/>
            </a:lvl1pPr>
            <a:lvl2pPr indent="-278637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2pPr>
            <a:lvl3pPr indent="-276225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50"/>
              <a:buChar char="•"/>
              <a:defRPr sz="750"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32"/>
          <p:cNvSpPr txBox="1"/>
          <p:nvPr>
            <p:ph idx="17" type="body"/>
          </p:nvPr>
        </p:nvSpPr>
        <p:spPr>
          <a:xfrm>
            <a:off x="6287743" y="1015998"/>
            <a:ext cx="2801952" cy="53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825"/>
              <a:buNone/>
              <a:defRPr b="1" sz="825">
                <a:solidFill>
                  <a:srgbClr val="951F39"/>
                </a:solidFill>
              </a:defRPr>
            </a:lvl1pPr>
            <a:lvl2pPr indent="-3429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2pPr>
            <a:lvl3pPr indent="-3429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32"/>
          <p:cNvSpPr txBox="1"/>
          <p:nvPr>
            <p:ph idx="18" type="body"/>
          </p:nvPr>
        </p:nvSpPr>
        <p:spPr>
          <a:xfrm>
            <a:off x="9192316" y="1670828"/>
            <a:ext cx="2801952" cy="10571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80987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 sz="825"/>
            </a:lvl1pPr>
            <a:lvl2pPr indent="-278637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2pPr>
            <a:lvl3pPr indent="-276225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50"/>
              <a:buChar char="•"/>
              <a:defRPr sz="750"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" name="Google Shape;102;p32"/>
          <p:cNvSpPr txBox="1"/>
          <p:nvPr>
            <p:ph idx="19" type="body"/>
          </p:nvPr>
        </p:nvSpPr>
        <p:spPr>
          <a:xfrm>
            <a:off x="9192316" y="2852772"/>
            <a:ext cx="2801952" cy="10571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80987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 sz="825"/>
            </a:lvl1pPr>
            <a:lvl2pPr indent="-278637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2pPr>
            <a:lvl3pPr indent="-276225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50"/>
              <a:buChar char="•"/>
              <a:defRPr sz="750"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32"/>
          <p:cNvSpPr txBox="1"/>
          <p:nvPr>
            <p:ph idx="20" type="body"/>
          </p:nvPr>
        </p:nvSpPr>
        <p:spPr>
          <a:xfrm>
            <a:off x="9192316" y="4034707"/>
            <a:ext cx="2801952" cy="10571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80987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 sz="825"/>
            </a:lvl1pPr>
            <a:lvl2pPr indent="-278637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2pPr>
            <a:lvl3pPr indent="-276225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50"/>
              <a:buChar char="•"/>
              <a:defRPr sz="750"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" name="Google Shape;104;p32"/>
          <p:cNvSpPr txBox="1"/>
          <p:nvPr>
            <p:ph idx="21" type="body"/>
          </p:nvPr>
        </p:nvSpPr>
        <p:spPr>
          <a:xfrm>
            <a:off x="9192316" y="5216642"/>
            <a:ext cx="2801952" cy="10571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80987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 sz="825"/>
            </a:lvl1pPr>
            <a:lvl2pPr indent="-278637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2pPr>
            <a:lvl3pPr indent="-276225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50"/>
              <a:buChar char="•"/>
              <a:defRPr sz="750"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" name="Google Shape;105;p32"/>
          <p:cNvSpPr txBox="1"/>
          <p:nvPr>
            <p:ph idx="22" type="body"/>
          </p:nvPr>
        </p:nvSpPr>
        <p:spPr>
          <a:xfrm>
            <a:off x="9192316" y="1015998"/>
            <a:ext cx="2801952" cy="53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825"/>
              <a:buNone/>
              <a:defRPr b="1" sz="825">
                <a:solidFill>
                  <a:srgbClr val="951F39"/>
                </a:solidFill>
              </a:defRPr>
            </a:lvl1pPr>
            <a:lvl2pPr indent="-3429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2pPr>
            <a:lvl3pPr indent="-3429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3"/>
          <p:cNvSpPr txBox="1"/>
          <p:nvPr>
            <p:ph idx="1" type="body"/>
          </p:nvPr>
        </p:nvSpPr>
        <p:spPr>
          <a:xfrm>
            <a:off x="143941" y="2355131"/>
            <a:ext cx="2772583" cy="1240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80987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 sz="825"/>
            </a:lvl1pPr>
            <a:lvl2pPr indent="-278637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2pPr>
            <a:lvl3pPr indent="-276225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50"/>
              <a:buChar char="•"/>
              <a:defRPr sz="750"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33"/>
          <p:cNvSpPr txBox="1"/>
          <p:nvPr>
            <p:ph idx="2" type="body"/>
          </p:nvPr>
        </p:nvSpPr>
        <p:spPr>
          <a:xfrm>
            <a:off x="143941" y="3694270"/>
            <a:ext cx="2772583" cy="1240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80987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 sz="825"/>
            </a:lvl1pPr>
            <a:lvl2pPr indent="-278637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2pPr>
            <a:lvl3pPr indent="-276225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50"/>
              <a:buChar char="•"/>
              <a:defRPr sz="750"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p33"/>
          <p:cNvSpPr txBox="1"/>
          <p:nvPr>
            <p:ph idx="3" type="body"/>
          </p:nvPr>
        </p:nvSpPr>
        <p:spPr>
          <a:xfrm>
            <a:off x="143941" y="5033400"/>
            <a:ext cx="2772583" cy="1240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80987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 sz="825"/>
            </a:lvl1pPr>
            <a:lvl2pPr indent="-278637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2pPr>
            <a:lvl3pPr indent="-276225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50"/>
              <a:buChar char="•"/>
              <a:defRPr sz="750"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" name="Google Shape;110;p33"/>
          <p:cNvSpPr txBox="1"/>
          <p:nvPr>
            <p:ph idx="10" type="dt"/>
          </p:nvPr>
        </p:nvSpPr>
        <p:spPr>
          <a:xfrm>
            <a:off x="172529" y="6592092"/>
            <a:ext cx="1401787" cy="2690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33"/>
          <p:cNvSpPr txBox="1"/>
          <p:nvPr>
            <p:ph idx="11" type="ftr"/>
          </p:nvPr>
        </p:nvSpPr>
        <p:spPr>
          <a:xfrm>
            <a:off x="3952560" y="6592092"/>
            <a:ext cx="4252349" cy="269098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33"/>
          <p:cNvSpPr txBox="1"/>
          <p:nvPr>
            <p:ph idx="12" type="sldNum"/>
          </p:nvPr>
        </p:nvSpPr>
        <p:spPr>
          <a:xfrm>
            <a:off x="9222079" y="6584777"/>
            <a:ext cx="2779421" cy="276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i="0" sz="9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33"/>
          <p:cNvSpPr txBox="1"/>
          <p:nvPr>
            <p:ph idx="4" type="body"/>
          </p:nvPr>
        </p:nvSpPr>
        <p:spPr>
          <a:xfrm>
            <a:off x="3084358" y="1016001"/>
            <a:ext cx="2772583" cy="1240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80987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 sz="825"/>
            </a:lvl1pPr>
            <a:lvl2pPr indent="-278637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2pPr>
            <a:lvl3pPr indent="-276225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50"/>
              <a:buChar char="•"/>
              <a:defRPr sz="750"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4" name="Google Shape;114;p33"/>
          <p:cNvSpPr txBox="1"/>
          <p:nvPr>
            <p:ph idx="5" type="body"/>
          </p:nvPr>
        </p:nvSpPr>
        <p:spPr>
          <a:xfrm>
            <a:off x="3084358" y="2355131"/>
            <a:ext cx="2772583" cy="1240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80987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 sz="825"/>
            </a:lvl1pPr>
            <a:lvl2pPr indent="-278637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2pPr>
            <a:lvl3pPr indent="-276225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50"/>
              <a:buChar char="•"/>
              <a:defRPr sz="750"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" name="Google Shape;115;p33"/>
          <p:cNvSpPr txBox="1"/>
          <p:nvPr>
            <p:ph idx="6" type="body"/>
          </p:nvPr>
        </p:nvSpPr>
        <p:spPr>
          <a:xfrm>
            <a:off x="3084358" y="3694270"/>
            <a:ext cx="2772583" cy="1240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80987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 sz="825"/>
            </a:lvl1pPr>
            <a:lvl2pPr indent="-278637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2pPr>
            <a:lvl3pPr indent="-276225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50"/>
              <a:buChar char="•"/>
              <a:defRPr sz="750"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p33"/>
          <p:cNvSpPr txBox="1"/>
          <p:nvPr>
            <p:ph idx="7" type="body"/>
          </p:nvPr>
        </p:nvSpPr>
        <p:spPr>
          <a:xfrm>
            <a:off x="3084358" y="5033400"/>
            <a:ext cx="2772583" cy="1240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80987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 sz="825"/>
            </a:lvl1pPr>
            <a:lvl2pPr indent="-278637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2pPr>
            <a:lvl3pPr indent="-276225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50"/>
              <a:buChar char="•"/>
              <a:defRPr sz="750"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" name="Google Shape;117;p33"/>
          <p:cNvSpPr txBox="1"/>
          <p:nvPr>
            <p:ph idx="8" type="body"/>
          </p:nvPr>
        </p:nvSpPr>
        <p:spPr>
          <a:xfrm>
            <a:off x="6287745" y="1016001"/>
            <a:ext cx="2772583" cy="1240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80987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 sz="825"/>
            </a:lvl1pPr>
            <a:lvl2pPr indent="-278637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2pPr>
            <a:lvl3pPr indent="-276225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50"/>
              <a:buChar char="•"/>
              <a:defRPr sz="750"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8" name="Google Shape;118;p33"/>
          <p:cNvSpPr txBox="1"/>
          <p:nvPr>
            <p:ph idx="9" type="body"/>
          </p:nvPr>
        </p:nvSpPr>
        <p:spPr>
          <a:xfrm>
            <a:off x="6287745" y="2355131"/>
            <a:ext cx="2772583" cy="1240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80987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 sz="825"/>
            </a:lvl1pPr>
            <a:lvl2pPr indent="-278637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2pPr>
            <a:lvl3pPr indent="-276225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50"/>
              <a:buChar char="•"/>
              <a:defRPr sz="750"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p33"/>
          <p:cNvSpPr txBox="1"/>
          <p:nvPr>
            <p:ph idx="13" type="body"/>
          </p:nvPr>
        </p:nvSpPr>
        <p:spPr>
          <a:xfrm>
            <a:off x="6287745" y="3694270"/>
            <a:ext cx="2772583" cy="1240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80987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 sz="825"/>
            </a:lvl1pPr>
            <a:lvl2pPr indent="-278637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2pPr>
            <a:lvl3pPr indent="-276225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50"/>
              <a:buChar char="•"/>
              <a:defRPr sz="750"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0" name="Google Shape;120;p33"/>
          <p:cNvSpPr txBox="1"/>
          <p:nvPr>
            <p:ph idx="14" type="body"/>
          </p:nvPr>
        </p:nvSpPr>
        <p:spPr>
          <a:xfrm>
            <a:off x="6287745" y="5033400"/>
            <a:ext cx="2772583" cy="1240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80987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 sz="825"/>
            </a:lvl1pPr>
            <a:lvl2pPr indent="-278637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2pPr>
            <a:lvl3pPr indent="-276225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50"/>
              <a:buChar char="•"/>
              <a:defRPr sz="750"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p33"/>
          <p:cNvSpPr txBox="1"/>
          <p:nvPr>
            <p:ph idx="15" type="body"/>
          </p:nvPr>
        </p:nvSpPr>
        <p:spPr>
          <a:xfrm>
            <a:off x="9228175" y="1016001"/>
            <a:ext cx="2772583" cy="1240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80987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 sz="825"/>
            </a:lvl1pPr>
            <a:lvl2pPr indent="-278637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2pPr>
            <a:lvl3pPr indent="-276225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50"/>
              <a:buChar char="•"/>
              <a:defRPr sz="750"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33"/>
          <p:cNvSpPr txBox="1"/>
          <p:nvPr>
            <p:ph idx="16" type="body"/>
          </p:nvPr>
        </p:nvSpPr>
        <p:spPr>
          <a:xfrm>
            <a:off x="9228175" y="2355131"/>
            <a:ext cx="2772583" cy="1240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80987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 sz="825"/>
            </a:lvl1pPr>
            <a:lvl2pPr indent="-278637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2pPr>
            <a:lvl3pPr indent="-276225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50"/>
              <a:buChar char="•"/>
              <a:defRPr sz="750"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33"/>
          <p:cNvSpPr txBox="1"/>
          <p:nvPr>
            <p:ph idx="17" type="body"/>
          </p:nvPr>
        </p:nvSpPr>
        <p:spPr>
          <a:xfrm>
            <a:off x="9228175" y="3694270"/>
            <a:ext cx="2772583" cy="1240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80987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 sz="825"/>
            </a:lvl1pPr>
            <a:lvl2pPr indent="-278637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2pPr>
            <a:lvl3pPr indent="-276225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50"/>
              <a:buChar char="•"/>
              <a:defRPr sz="750"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4" name="Google Shape;124;p33"/>
          <p:cNvSpPr txBox="1"/>
          <p:nvPr>
            <p:ph idx="18" type="body"/>
          </p:nvPr>
        </p:nvSpPr>
        <p:spPr>
          <a:xfrm>
            <a:off x="9228175" y="5033400"/>
            <a:ext cx="2772583" cy="1240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80987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 sz="825"/>
            </a:lvl1pPr>
            <a:lvl2pPr indent="-278637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2pPr>
            <a:lvl3pPr indent="-276225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50"/>
              <a:buChar char="•"/>
              <a:defRPr sz="750"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4"/>
          <p:cNvSpPr txBox="1"/>
          <p:nvPr>
            <p:ph idx="10" type="dt"/>
          </p:nvPr>
        </p:nvSpPr>
        <p:spPr>
          <a:xfrm>
            <a:off x="143940" y="6538820"/>
            <a:ext cx="3325221" cy="2690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34"/>
          <p:cNvSpPr txBox="1"/>
          <p:nvPr>
            <p:ph idx="11" type="ftr"/>
          </p:nvPr>
        </p:nvSpPr>
        <p:spPr>
          <a:xfrm>
            <a:off x="3971228" y="6524631"/>
            <a:ext cx="4252349" cy="283299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34"/>
          <p:cNvSpPr txBox="1"/>
          <p:nvPr>
            <p:ph idx="12" type="sldNum"/>
          </p:nvPr>
        </p:nvSpPr>
        <p:spPr>
          <a:xfrm>
            <a:off x="8725643" y="6535171"/>
            <a:ext cx="3275856" cy="276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i="0" sz="9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4"/>
          <p:cNvSpPr txBox="1"/>
          <p:nvPr>
            <p:ph idx="1" type="body"/>
          </p:nvPr>
        </p:nvSpPr>
        <p:spPr>
          <a:xfrm>
            <a:off x="143925" y="1015998"/>
            <a:ext cx="11857560" cy="7731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4325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1350"/>
              <a:buChar char="•"/>
              <a:defRPr/>
            </a:lvl1pPr>
            <a:lvl2pPr indent="-3048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200"/>
              <a:buChar char="•"/>
              <a:defRPr/>
            </a:lvl2pPr>
            <a:lvl3pPr indent="-3429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0" name="Google Shape;130;p34"/>
          <p:cNvSpPr txBox="1"/>
          <p:nvPr>
            <p:ph idx="2" type="body"/>
          </p:nvPr>
        </p:nvSpPr>
        <p:spPr>
          <a:xfrm>
            <a:off x="6335183" y="1985336"/>
            <a:ext cx="5666317" cy="42884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4325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1350"/>
              <a:buChar char="•"/>
              <a:defRPr/>
            </a:lvl1pPr>
            <a:lvl2pPr indent="-3048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200"/>
              <a:buChar char="•"/>
              <a:defRPr/>
            </a:lvl2pPr>
            <a:lvl3pPr indent="-295275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050"/>
              <a:buChar char="•"/>
              <a:defRPr/>
            </a:lvl3pPr>
            <a:lvl4pPr indent="-28575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900"/>
              <a:buChar char="•"/>
              <a:defRPr/>
            </a:lvl4pPr>
            <a:lvl5pPr indent="-280987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omparison">
  <p:cSld name="6_Comparison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5"/>
          <p:cNvSpPr txBox="1"/>
          <p:nvPr>
            <p:ph idx="10" type="dt"/>
          </p:nvPr>
        </p:nvSpPr>
        <p:spPr>
          <a:xfrm>
            <a:off x="143940" y="6538820"/>
            <a:ext cx="3325221" cy="2690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35"/>
          <p:cNvSpPr txBox="1"/>
          <p:nvPr>
            <p:ph idx="11" type="ftr"/>
          </p:nvPr>
        </p:nvSpPr>
        <p:spPr>
          <a:xfrm>
            <a:off x="3971228" y="6524631"/>
            <a:ext cx="4252349" cy="283299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35"/>
          <p:cNvSpPr txBox="1"/>
          <p:nvPr>
            <p:ph idx="12" type="sldNum"/>
          </p:nvPr>
        </p:nvSpPr>
        <p:spPr>
          <a:xfrm>
            <a:off x="8725643" y="6535171"/>
            <a:ext cx="3275856" cy="276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i="0" sz="9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35"/>
          <p:cNvSpPr txBox="1"/>
          <p:nvPr>
            <p:ph type="title"/>
          </p:nvPr>
        </p:nvSpPr>
        <p:spPr>
          <a:xfrm>
            <a:off x="2800869" y="80963"/>
            <a:ext cx="9184099" cy="6147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35"/>
          <p:cNvSpPr txBox="1"/>
          <p:nvPr>
            <p:ph idx="1" type="body"/>
          </p:nvPr>
        </p:nvSpPr>
        <p:spPr>
          <a:xfrm>
            <a:off x="6347508" y="1015998"/>
            <a:ext cx="5712877" cy="8239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1350"/>
              <a:buNone/>
              <a:defRPr b="1">
                <a:solidFill>
                  <a:srgbClr val="951F39"/>
                </a:solidFill>
              </a:defRPr>
            </a:lvl1pPr>
            <a:lvl2pPr indent="-3429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2pPr>
            <a:lvl3pPr indent="-3429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7" name="Google Shape;137;p35"/>
          <p:cNvSpPr txBox="1"/>
          <p:nvPr>
            <p:ph idx="2" type="body"/>
          </p:nvPr>
        </p:nvSpPr>
        <p:spPr>
          <a:xfrm>
            <a:off x="6347508" y="1969727"/>
            <a:ext cx="5712877" cy="4304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48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1200"/>
              <a:buChar char="•"/>
              <a:defRPr sz="1200"/>
            </a:lvl1pPr>
            <a:lvl2pPr indent="-295275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050"/>
              <a:buChar char="•"/>
              <a:defRPr sz="1050"/>
            </a:lvl2pPr>
            <a:lvl3pPr indent="-28575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900"/>
              <a:buChar char="•"/>
              <a:defRPr sz="900"/>
            </a:lvl3pPr>
            <a:lvl4pPr indent="-280987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 sz="825"/>
            </a:lvl4pPr>
            <a:lvl5pPr indent="-278638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">
  <p:cSld name="3_Title and Conten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6"/>
          <p:cNvSpPr txBox="1"/>
          <p:nvPr>
            <p:ph idx="10" type="dt"/>
          </p:nvPr>
        </p:nvSpPr>
        <p:spPr>
          <a:xfrm>
            <a:off x="143940" y="6538820"/>
            <a:ext cx="3325221" cy="2690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36"/>
          <p:cNvSpPr txBox="1"/>
          <p:nvPr>
            <p:ph idx="11" type="ftr"/>
          </p:nvPr>
        </p:nvSpPr>
        <p:spPr>
          <a:xfrm>
            <a:off x="3971228" y="6524631"/>
            <a:ext cx="4252349" cy="283299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36"/>
          <p:cNvSpPr txBox="1"/>
          <p:nvPr>
            <p:ph idx="12" type="sldNum"/>
          </p:nvPr>
        </p:nvSpPr>
        <p:spPr>
          <a:xfrm>
            <a:off x="8600312" y="6535171"/>
            <a:ext cx="3401201" cy="276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i="0" sz="9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36"/>
          <p:cNvSpPr txBox="1"/>
          <p:nvPr>
            <p:ph idx="1" type="body"/>
          </p:nvPr>
        </p:nvSpPr>
        <p:spPr>
          <a:xfrm>
            <a:off x="143939" y="1015998"/>
            <a:ext cx="11841028" cy="7731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4325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1350"/>
              <a:buChar char="•"/>
              <a:defRPr b="1">
                <a:solidFill>
                  <a:srgbClr val="951F39"/>
                </a:solidFill>
              </a:defRPr>
            </a:lvl1pPr>
            <a:lvl2pPr indent="-3429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2pPr>
            <a:lvl3pPr indent="-3429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3" name="Google Shape;143;p36"/>
          <p:cNvSpPr txBox="1"/>
          <p:nvPr>
            <p:ph idx="2" type="body"/>
          </p:nvPr>
        </p:nvSpPr>
        <p:spPr>
          <a:xfrm>
            <a:off x="4188722" y="1936381"/>
            <a:ext cx="3829433" cy="43374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4325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1350"/>
              <a:buChar char="•"/>
              <a:defRPr/>
            </a:lvl1pPr>
            <a:lvl2pPr indent="-3048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200"/>
              <a:buChar char="•"/>
              <a:defRPr/>
            </a:lvl2pPr>
            <a:lvl3pPr indent="-295275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050"/>
              <a:buChar char="•"/>
              <a:defRPr/>
            </a:lvl3pPr>
            <a:lvl4pPr indent="-28575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900"/>
              <a:buChar char="•"/>
              <a:defRPr/>
            </a:lvl4pPr>
            <a:lvl5pPr indent="-280987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4" name="Google Shape;144;p36"/>
          <p:cNvSpPr txBox="1"/>
          <p:nvPr>
            <p:ph idx="3" type="body"/>
          </p:nvPr>
        </p:nvSpPr>
        <p:spPr>
          <a:xfrm>
            <a:off x="8206839" y="1947565"/>
            <a:ext cx="3794661" cy="43374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4325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1350"/>
              <a:buChar char="•"/>
              <a:defRPr/>
            </a:lvl1pPr>
            <a:lvl2pPr indent="-3048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200"/>
              <a:buChar char="•"/>
              <a:defRPr/>
            </a:lvl2pPr>
            <a:lvl3pPr indent="-295275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050"/>
              <a:buChar char="•"/>
              <a:defRPr/>
            </a:lvl3pPr>
            <a:lvl4pPr indent="-28575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900"/>
              <a:buChar char="•"/>
              <a:defRPr/>
            </a:lvl4pPr>
            <a:lvl5pPr indent="-280987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mparison">
  <p:cSld name="3_Comparison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7"/>
          <p:cNvSpPr txBox="1"/>
          <p:nvPr>
            <p:ph idx="1" type="body"/>
          </p:nvPr>
        </p:nvSpPr>
        <p:spPr>
          <a:xfrm>
            <a:off x="4191293" y="1015998"/>
            <a:ext cx="3725619" cy="8239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1350"/>
              <a:buNone/>
              <a:defRPr b="1">
                <a:solidFill>
                  <a:srgbClr val="951F39"/>
                </a:solidFill>
              </a:defRPr>
            </a:lvl1pPr>
            <a:lvl2pPr indent="-3429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2pPr>
            <a:lvl3pPr indent="-3429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7" name="Google Shape;147;p37"/>
          <p:cNvSpPr txBox="1"/>
          <p:nvPr>
            <p:ph idx="2" type="body"/>
          </p:nvPr>
        </p:nvSpPr>
        <p:spPr>
          <a:xfrm>
            <a:off x="4191293" y="2080290"/>
            <a:ext cx="3725619" cy="41935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48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1200"/>
              <a:buChar char="•"/>
              <a:defRPr sz="1200"/>
            </a:lvl1pPr>
            <a:lvl2pPr indent="-295275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050"/>
              <a:buChar char="•"/>
              <a:defRPr sz="1050"/>
            </a:lvl2pPr>
            <a:lvl3pPr indent="-28575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900"/>
              <a:buChar char="•"/>
              <a:defRPr sz="900"/>
            </a:lvl3pPr>
            <a:lvl4pPr indent="-280987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 sz="825"/>
            </a:lvl4pPr>
            <a:lvl5pPr indent="-278638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8" name="Google Shape;148;p37"/>
          <p:cNvSpPr txBox="1"/>
          <p:nvPr>
            <p:ph idx="10" type="dt"/>
          </p:nvPr>
        </p:nvSpPr>
        <p:spPr>
          <a:xfrm>
            <a:off x="143941" y="6535172"/>
            <a:ext cx="3516465" cy="2690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37"/>
          <p:cNvSpPr txBox="1"/>
          <p:nvPr>
            <p:ph idx="11" type="ftr"/>
          </p:nvPr>
        </p:nvSpPr>
        <p:spPr>
          <a:xfrm>
            <a:off x="3971228" y="6535172"/>
            <a:ext cx="4252349" cy="269098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37"/>
          <p:cNvSpPr txBox="1"/>
          <p:nvPr>
            <p:ph idx="12" type="sldNum"/>
          </p:nvPr>
        </p:nvSpPr>
        <p:spPr>
          <a:xfrm>
            <a:off x="8534402" y="6535171"/>
            <a:ext cx="3467100" cy="276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i="0" sz="9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37"/>
          <p:cNvSpPr txBox="1"/>
          <p:nvPr>
            <p:ph idx="3" type="body"/>
          </p:nvPr>
        </p:nvSpPr>
        <p:spPr>
          <a:xfrm>
            <a:off x="8158620" y="1008602"/>
            <a:ext cx="3842881" cy="8239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1350"/>
              <a:buNone/>
              <a:defRPr b="1">
                <a:solidFill>
                  <a:srgbClr val="951F39"/>
                </a:solidFill>
              </a:defRPr>
            </a:lvl1pPr>
            <a:lvl2pPr indent="-3429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2pPr>
            <a:lvl3pPr indent="-3429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" name="Google Shape;152;p37"/>
          <p:cNvSpPr txBox="1"/>
          <p:nvPr>
            <p:ph idx="4" type="body"/>
          </p:nvPr>
        </p:nvSpPr>
        <p:spPr>
          <a:xfrm>
            <a:off x="8158620" y="2072891"/>
            <a:ext cx="3842881" cy="41935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48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1200"/>
              <a:buChar char="•"/>
              <a:defRPr sz="1200"/>
            </a:lvl1pPr>
            <a:lvl2pPr indent="-295275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050"/>
              <a:buChar char="•"/>
              <a:defRPr sz="1050"/>
            </a:lvl2pPr>
            <a:lvl3pPr indent="-28575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900"/>
              <a:buChar char="•"/>
              <a:defRPr sz="900"/>
            </a:lvl3pPr>
            <a:lvl4pPr indent="-280987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 sz="825"/>
            </a:lvl4pPr>
            <a:lvl5pPr indent="-278638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0"/>
          <p:cNvSpPr txBox="1"/>
          <p:nvPr>
            <p:ph idx="10" type="dt"/>
          </p:nvPr>
        </p:nvSpPr>
        <p:spPr>
          <a:xfrm>
            <a:off x="143940" y="6538820"/>
            <a:ext cx="3325221" cy="2690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0"/>
          <p:cNvSpPr txBox="1"/>
          <p:nvPr>
            <p:ph idx="11" type="ftr"/>
          </p:nvPr>
        </p:nvSpPr>
        <p:spPr>
          <a:xfrm>
            <a:off x="3971228" y="6524631"/>
            <a:ext cx="4252349" cy="283299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0"/>
          <p:cNvSpPr txBox="1"/>
          <p:nvPr>
            <p:ph idx="12" type="sldNum"/>
          </p:nvPr>
        </p:nvSpPr>
        <p:spPr>
          <a:xfrm>
            <a:off x="8725643" y="6535171"/>
            <a:ext cx="3275856" cy="276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  <a:defRPr/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  <a:defRPr/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  <a:defRPr/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  <a:defRPr/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  <a:defRPr/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  <a:defRPr/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  <a:defRPr/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  <a:defRPr/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Comparison">
  <p:cSld name="7_Comparison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8"/>
          <p:cNvSpPr txBox="1"/>
          <p:nvPr>
            <p:ph idx="1" type="body"/>
          </p:nvPr>
        </p:nvSpPr>
        <p:spPr>
          <a:xfrm>
            <a:off x="3069192" y="1974546"/>
            <a:ext cx="2780641" cy="4435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8575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900"/>
              <a:buChar char="•"/>
              <a:defRPr sz="900"/>
            </a:lvl1pPr>
            <a:lvl2pPr indent="-278637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2pPr>
            <a:lvl3pPr indent="-271462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675"/>
              <a:buChar char="•"/>
              <a:defRPr sz="675"/>
            </a:lvl3pPr>
            <a:lvl4pPr indent="-267906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619"/>
              <a:buChar char="•"/>
              <a:defRPr sz="619"/>
            </a:lvl4pPr>
            <a:lvl5pPr indent="-266128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591"/>
              <a:buChar char="•"/>
              <a:defRPr sz="591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5" name="Google Shape;155;p38"/>
          <p:cNvSpPr txBox="1"/>
          <p:nvPr>
            <p:ph idx="2" type="body"/>
          </p:nvPr>
        </p:nvSpPr>
        <p:spPr>
          <a:xfrm>
            <a:off x="6342633" y="1974546"/>
            <a:ext cx="2780641" cy="4435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8575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900"/>
              <a:buChar char="•"/>
              <a:defRPr sz="900"/>
            </a:lvl1pPr>
            <a:lvl2pPr indent="-278637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2pPr>
            <a:lvl3pPr indent="-271462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675"/>
              <a:buChar char="•"/>
              <a:defRPr sz="675"/>
            </a:lvl3pPr>
            <a:lvl4pPr indent="-267906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619"/>
              <a:buChar char="•"/>
              <a:defRPr sz="619"/>
            </a:lvl4pPr>
            <a:lvl5pPr indent="-266128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591"/>
              <a:buChar char="•"/>
              <a:defRPr sz="591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38"/>
          <p:cNvSpPr txBox="1"/>
          <p:nvPr/>
        </p:nvSpPr>
        <p:spPr>
          <a:xfrm>
            <a:off x="12626049" y="6531513"/>
            <a:ext cx="1384767" cy="276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450" u="none" cap="none" strike="noStrik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38"/>
          <p:cNvSpPr txBox="1"/>
          <p:nvPr>
            <p:ph idx="3" type="body"/>
          </p:nvPr>
        </p:nvSpPr>
        <p:spPr>
          <a:xfrm>
            <a:off x="9278382" y="1974546"/>
            <a:ext cx="2780641" cy="4435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8575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900"/>
              <a:buChar char="•"/>
              <a:defRPr sz="900"/>
            </a:lvl1pPr>
            <a:lvl2pPr indent="-278637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2pPr>
            <a:lvl3pPr indent="-271462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675"/>
              <a:buChar char="•"/>
              <a:defRPr sz="675"/>
            </a:lvl3pPr>
            <a:lvl4pPr indent="-267906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619"/>
              <a:buChar char="•"/>
              <a:defRPr sz="619"/>
            </a:lvl4pPr>
            <a:lvl5pPr indent="-266128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591"/>
              <a:buChar char="•"/>
              <a:defRPr sz="591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8" name="Google Shape;158;p38"/>
          <p:cNvSpPr txBox="1"/>
          <p:nvPr>
            <p:ph idx="10" type="dt"/>
          </p:nvPr>
        </p:nvSpPr>
        <p:spPr>
          <a:xfrm>
            <a:off x="143941" y="6535172"/>
            <a:ext cx="3516465" cy="2690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38"/>
          <p:cNvSpPr txBox="1"/>
          <p:nvPr>
            <p:ph idx="11" type="ftr"/>
          </p:nvPr>
        </p:nvSpPr>
        <p:spPr>
          <a:xfrm>
            <a:off x="3971228" y="6535172"/>
            <a:ext cx="4252349" cy="269098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38"/>
          <p:cNvSpPr txBox="1"/>
          <p:nvPr>
            <p:ph idx="12" type="sldNum"/>
          </p:nvPr>
        </p:nvSpPr>
        <p:spPr>
          <a:xfrm>
            <a:off x="8534402" y="6535171"/>
            <a:ext cx="3467100" cy="276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i="0" sz="9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38"/>
          <p:cNvSpPr txBox="1"/>
          <p:nvPr>
            <p:ph idx="4" type="body"/>
          </p:nvPr>
        </p:nvSpPr>
        <p:spPr>
          <a:xfrm>
            <a:off x="3069191" y="1016001"/>
            <a:ext cx="2767023" cy="8082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1013"/>
              <a:buNone/>
              <a:defRPr b="1" sz="1013">
                <a:solidFill>
                  <a:srgbClr val="951F39"/>
                </a:solidFill>
              </a:defRPr>
            </a:lvl1pPr>
            <a:lvl2pPr indent="-3429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2pPr>
            <a:lvl3pPr indent="-3429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2" name="Google Shape;162;p38"/>
          <p:cNvSpPr txBox="1"/>
          <p:nvPr>
            <p:ph idx="5" type="body"/>
          </p:nvPr>
        </p:nvSpPr>
        <p:spPr>
          <a:xfrm>
            <a:off x="6356251" y="1016001"/>
            <a:ext cx="2767023" cy="8082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1013"/>
              <a:buNone/>
              <a:defRPr b="1" sz="1013">
                <a:solidFill>
                  <a:srgbClr val="951F39"/>
                </a:solidFill>
              </a:defRPr>
            </a:lvl1pPr>
            <a:lvl2pPr indent="-3429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2pPr>
            <a:lvl3pPr indent="-3429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3" name="Google Shape;163;p38"/>
          <p:cNvSpPr txBox="1"/>
          <p:nvPr>
            <p:ph idx="6" type="body"/>
          </p:nvPr>
        </p:nvSpPr>
        <p:spPr>
          <a:xfrm>
            <a:off x="9272773" y="1016001"/>
            <a:ext cx="2767023" cy="8082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1013"/>
              <a:buNone/>
              <a:defRPr b="1" sz="1013">
                <a:solidFill>
                  <a:srgbClr val="951F39"/>
                </a:solidFill>
              </a:defRPr>
            </a:lvl1pPr>
            <a:lvl2pPr indent="-3429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2pPr>
            <a:lvl3pPr indent="-3429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4" name="Google Shape;164;p38"/>
          <p:cNvSpPr txBox="1"/>
          <p:nvPr>
            <p:ph type="title"/>
          </p:nvPr>
        </p:nvSpPr>
        <p:spPr>
          <a:xfrm>
            <a:off x="2800869" y="80963"/>
            <a:ext cx="9184099" cy="6147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omparison">
  <p:cSld name="5_Comparison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9"/>
          <p:cNvSpPr txBox="1"/>
          <p:nvPr>
            <p:ph idx="1" type="body"/>
          </p:nvPr>
        </p:nvSpPr>
        <p:spPr>
          <a:xfrm>
            <a:off x="2559185" y="1023399"/>
            <a:ext cx="2280099" cy="7830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None/>
              <a:defRPr b="1" sz="900">
                <a:solidFill>
                  <a:srgbClr val="951F39"/>
                </a:solidFill>
              </a:defRPr>
            </a:lvl1pPr>
            <a:lvl2pPr indent="-3429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2pPr>
            <a:lvl3pPr indent="-3429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7" name="Google Shape;167;p39"/>
          <p:cNvSpPr txBox="1"/>
          <p:nvPr>
            <p:ph idx="2" type="body"/>
          </p:nvPr>
        </p:nvSpPr>
        <p:spPr>
          <a:xfrm>
            <a:off x="2559185" y="2030032"/>
            <a:ext cx="2280099" cy="4251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8575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900"/>
              <a:buChar char="•"/>
              <a:defRPr sz="900"/>
            </a:lvl1pPr>
            <a:lvl2pPr indent="-280987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 sz="825"/>
            </a:lvl2pPr>
            <a:lvl3pPr indent="-278638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3pPr>
            <a:lvl4pPr indent="-276225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50"/>
              <a:buChar char="•"/>
              <a:defRPr sz="750"/>
            </a:lvl4pPr>
            <a:lvl5pPr indent="-271462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675"/>
              <a:buChar char="•"/>
              <a:defRPr sz="675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8" name="Google Shape;168;p39"/>
          <p:cNvSpPr txBox="1"/>
          <p:nvPr>
            <p:ph idx="10" type="dt"/>
          </p:nvPr>
        </p:nvSpPr>
        <p:spPr>
          <a:xfrm>
            <a:off x="143940" y="6538820"/>
            <a:ext cx="3325221" cy="2690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39"/>
          <p:cNvSpPr txBox="1"/>
          <p:nvPr>
            <p:ph idx="11" type="ftr"/>
          </p:nvPr>
        </p:nvSpPr>
        <p:spPr>
          <a:xfrm>
            <a:off x="3656636" y="6538820"/>
            <a:ext cx="4252349" cy="269098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39"/>
          <p:cNvSpPr txBox="1"/>
          <p:nvPr>
            <p:ph idx="12" type="sldNum"/>
          </p:nvPr>
        </p:nvSpPr>
        <p:spPr>
          <a:xfrm>
            <a:off x="8518843" y="6538819"/>
            <a:ext cx="1472500" cy="3191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i="0" sz="9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9"/>
          <p:cNvSpPr txBox="1"/>
          <p:nvPr>
            <p:ph idx="3" type="body"/>
          </p:nvPr>
        </p:nvSpPr>
        <p:spPr>
          <a:xfrm>
            <a:off x="4962717" y="1015998"/>
            <a:ext cx="2268931" cy="799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None/>
              <a:defRPr b="1" sz="900">
                <a:solidFill>
                  <a:srgbClr val="951F39"/>
                </a:solidFill>
              </a:defRPr>
            </a:lvl1pPr>
            <a:lvl2pPr indent="-3429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2pPr>
            <a:lvl3pPr indent="-3429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2" name="Google Shape;172;p39"/>
          <p:cNvSpPr txBox="1"/>
          <p:nvPr>
            <p:ph idx="4" type="body"/>
          </p:nvPr>
        </p:nvSpPr>
        <p:spPr>
          <a:xfrm>
            <a:off x="4962717" y="2022634"/>
            <a:ext cx="2268931" cy="4251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8575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900"/>
              <a:buChar char="•"/>
              <a:defRPr sz="900"/>
            </a:lvl1pPr>
            <a:lvl2pPr indent="-280987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 sz="825"/>
            </a:lvl2pPr>
            <a:lvl3pPr indent="-278638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3pPr>
            <a:lvl4pPr indent="-276225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50"/>
              <a:buChar char="•"/>
              <a:defRPr sz="750"/>
            </a:lvl4pPr>
            <a:lvl5pPr indent="-271462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675"/>
              <a:buChar char="•"/>
              <a:defRPr sz="675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3" name="Google Shape;173;p39"/>
          <p:cNvSpPr txBox="1"/>
          <p:nvPr>
            <p:ph idx="5" type="body"/>
          </p:nvPr>
        </p:nvSpPr>
        <p:spPr>
          <a:xfrm>
            <a:off x="7367809" y="1016001"/>
            <a:ext cx="2280099" cy="7830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None/>
              <a:defRPr b="1" sz="900">
                <a:solidFill>
                  <a:srgbClr val="951F39"/>
                </a:solidFill>
              </a:defRPr>
            </a:lvl1pPr>
            <a:lvl2pPr indent="-3429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2pPr>
            <a:lvl3pPr indent="-3429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4" name="Google Shape;174;p39"/>
          <p:cNvSpPr txBox="1"/>
          <p:nvPr>
            <p:ph idx="6" type="body"/>
          </p:nvPr>
        </p:nvSpPr>
        <p:spPr>
          <a:xfrm>
            <a:off x="7367809" y="2022634"/>
            <a:ext cx="2280099" cy="4251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8575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900"/>
              <a:buChar char="•"/>
              <a:defRPr sz="900"/>
            </a:lvl1pPr>
            <a:lvl2pPr indent="-280987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 sz="825"/>
            </a:lvl2pPr>
            <a:lvl3pPr indent="-278638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3pPr>
            <a:lvl4pPr indent="-276225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50"/>
              <a:buChar char="•"/>
              <a:defRPr sz="750"/>
            </a:lvl4pPr>
            <a:lvl5pPr indent="-271462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675"/>
              <a:buChar char="•"/>
              <a:defRPr sz="675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5" name="Google Shape;175;p39"/>
          <p:cNvSpPr txBox="1"/>
          <p:nvPr>
            <p:ph idx="7" type="body"/>
          </p:nvPr>
        </p:nvSpPr>
        <p:spPr>
          <a:xfrm>
            <a:off x="9748151" y="1017474"/>
            <a:ext cx="2253349" cy="7830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None/>
              <a:defRPr b="1" sz="900">
                <a:solidFill>
                  <a:srgbClr val="951F39"/>
                </a:solidFill>
              </a:defRPr>
            </a:lvl1pPr>
            <a:lvl2pPr indent="-3429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2pPr>
            <a:lvl3pPr indent="-3429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6" name="Google Shape;176;p39"/>
          <p:cNvSpPr txBox="1"/>
          <p:nvPr>
            <p:ph idx="8" type="body"/>
          </p:nvPr>
        </p:nvSpPr>
        <p:spPr>
          <a:xfrm>
            <a:off x="9748151" y="2024106"/>
            <a:ext cx="2253349" cy="4251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8575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900"/>
              <a:buChar char="•"/>
              <a:defRPr sz="900"/>
            </a:lvl1pPr>
            <a:lvl2pPr indent="-280987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 sz="825"/>
            </a:lvl2pPr>
            <a:lvl3pPr indent="-278638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3pPr>
            <a:lvl4pPr indent="-276225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50"/>
              <a:buChar char="•"/>
              <a:defRPr sz="750"/>
            </a:lvl4pPr>
            <a:lvl5pPr indent="-271462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675"/>
              <a:buChar char="•"/>
              <a:defRPr sz="675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7" name="Google Shape;177;p39"/>
          <p:cNvSpPr txBox="1"/>
          <p:nvPr>
            <p:ph type="title"/>
          </p:nvPr>
        </p:nvSpPr>
        <p:spPr>
          <a:xfrm>
            <a:off x="2800869" y="80963"/>
            <a:ext cx="9184099" cy="6147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Comparison">
  <p:cSld name="8_Comparison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0"/>
          <p:cNvSpPr txBox="1"/>
          <p:nvPr>
            <p:ph idx="1" type="body"/>
          </p:nvPr>
        </p:nvSpPr>
        <p:spPr>
          <a:xfrm>
            <a:off x="143939" y="2451975"/>
            <a:ext cx="3273868" cy="9440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1013"/>
              <a:buNone/>
              <a:defRPr b="1" sz="1013">
                <a:solidFill>
                  <a:srgbClr val="951F39"/>
                </a:solidFill>
              </a:defRPr>
            </a:lvl1pPr>
            <a:lvl2pPr indent="-3429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2pPr>
            <a:lvl3pPr indent="-3429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0" name="Google Shape;180;p40"/>
          <p:cNvSpPr txBox="1"/>
          <p:nvPr>
            <p:ph idx="2" type="body"/>
          </p:nvPr>
        </p:nvSpPr>
        <p:spPr>
          <a:xfrm>
            <a:off x="3872302" y="3887949"/>
            <a:ext cx="8125772" cy="9440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8575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900"/>
              <a:buChar char="•"/>
              <a:defRPr sz="900"/>
            </a:lvl1pPr>
            <a:lvl2pPr indent="-278637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2pPr>
            <a:lvl3pPr indent="-271462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675"/>
              <a:buChar char="•"/>
              <a:defRPr sz="675"/>
            </a:lvl3pPr>
            <a:lvl4pPr indent="-267906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619"/>
              <a:buChar char="•"/>
              <a:defRPr sz="619"/>
            </a:lvl4pPr>
            <a:lvl5pPr indent="-266128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591"/>
              <a:buChar char="•"/>
              <a:defRPr sz="591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1" name="Google Shape;181;p40"/>
          <p:cNvSpPr txBox="1"/>
          <p:nvPr>
            <p:ph idx="3" type="body"/>
          </p:nvPr>
        </p:nvSpPr>
        <p:spPr>
          <a:xfrm>
            <a:off x="143939" y="3887949"/>
            <a:ext cx="3273868" cy="9440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1013"/>
              <a:buNone/>
              <a:defRPr b="1" sz="1013">
                <a:solidFill>
                  <a:srgbClr val="951F39"/>
                </a:solidFill>
              </a:defRPr>
            </a:lvl1pPr>
            <a:lvl2pPr indent="-3429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2pPr>
            <a:lvl3pPr indent="-3429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2" name="Google Shape;182;p40"/>
          <p:cNvSpPr txBox="1"/>
          <p:nvPr>
            <p:ph idx="4" type="body"/>
          </p:nvPr>
        </p:nvSpPr>
        <p:spPr>
          <a:xfrm>
            <a:off x="3875715" y="1016001"/>
            <a:ext cx="8125772" cy="9440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8575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900"/>
              <a:buChar char="•"/>
              <a:defRPr sz="900"/>
            </a:lvl1pPr>
            <a:lvl2pPr indent="-278637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2pPr>
            <a:lvl3pPr indent="-271462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675"/>
              <a:buChar char="•"/>
              <a:defRPr sz="675"/>
            </a:lvl3pPr>
            <a:lvl4pPr indent="-267906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619"/>
              <a:buChar char="•"/>
              <a:defRPr sz="619"/>
            </a:lvl4pPr>
            <a:lvl5pPr indent="-266128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591"/>
              <a:buChar char="•"/>
              <a:defRPr sz="591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3" name="Google Shape;183;p40"/>
          <p:cNvSpPr txBox="1"/>
          <p:nvPr/>
        </p:nvSpPr>
        <p:spPr>
          <a:xfrm>
            <a:off x="12626049" y="6531513"/>
            <a:ext cx="1384767" cy="276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450" u="none" cap="none" strike="noStrik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40"/>
          <p:cNvSpPr txBox="1"/>
          <p:nvPr>
            <p:ph idx="5" type="body"/>
          </p:nvPr>
        </p:nvSpPr>
        <p:spPr>
          <a:xfrm>
            <a:off x="143939" y="5323920"/>
            <a:ext cx="3312444" cy="9498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1013"/>
              <a:buNone/>
              <a:defRPr b="1" sz="1013">
                <a:solidFill>
                  <a:srgbClr val="951F39"/>
                </a:solidFill>
              </a:defRPr>
            </a:lvl1pPr>
            <a:lvl2pPr indent="-3429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2pPr>
            <a:lvl3pPr indent="-3429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5" name="Google Shape;185;p40"/>
          <p:cNvSpPr txBox="1"/>
          <p:nvPr>
            <p:ph idx="6" type="body"/>
          </p:nvPr>
        </p:nvSpPr>
        <p:spPr>
          <a:xfrm>
            <a:off x="3903793" y="2451975"/>
            <a:ext cx="8097707" cy="9440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8575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900"/>
              <a:buChar char="•"/>
              <a:defRPr sz="900"/>
            </a:lvl1pPr>
            <a:lvl2pPr indent="-278637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2pPr>
            <a:lvl3pPr indent="-271462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675"/>
              <a:buChar char="•"/>
              <a:defRPr sz="675"/>
            </a:lvl3pPr>
            <a:lvl4pPr indent="-267906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619"/>
              <a:buChar char="•"/>
              <a:defRPr sz="619"/>
            </a:lvl4pPr>
            <a:lvl5pPr indent="-266128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591"/>
              <a:buChar char="•"/>
              <a:defRPr sz="591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6" name="Google Shape;186;p40"/>
          <p:cNvSpPr txBox="1"/>
          <p:nvPr>
            <p:ph idx="10" type="dt"/>
          </p:nvPr>
        </p:nvSpPr>
        <p:spPr>
          <a:xfrm>
            <a:off x="143941" y="6535172"/>
            <a:ext cx="3516465" cy="2690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40"/>
          <p:cNvSpPr txBox="1"/>
          <p:nvPr>
            <p:ph idx="11" type="ftr"/>
          </p:nvPr>
        </p:nvSpPr>
        <p:spPr>
          <a:xfrm>
            <a:off x="3971228" y="6535172"/>
            <a:ext cx="4252349" cy="269098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40"/>
          <p:cNvSpPr txBox="1"/>
          <p:nvPr>
            <p:ph idx="12" type="sldNum"/>
          </p:nvPr>
        </p:nvSpPr>
        <p:spPr>
          <a:xfrm>
            <a:off x="8534402" y="6535171"/>
            <a:ext cx="3467100" cy="276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i="0" sz="9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40"/>
          <p:cNvSpPr txBox="1"/>
          <p:nvPr>
            <p:ph type="title"/>
          </p:nvPr>
        </p:nvSpPr>
        <p:spPr>
          <a:xfrm>
            <a:off x="2800868" y="80963"/>
            <a:ext cx="9204045" cy="6147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and Content">
  <p:cSld name="4_Title and Content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1"/>
          <p:cNvSpPr/>
          <p:nvPr>
            <p:ph idx="2" type="pic"/>
          </p:nvPr>
        </p:nvSpPr>
        <p:spPr>
          <a:xfrm>
            <a:off x="143941" y="2017030"/>
            <a:ext cx="2023529" cy="933446"/>
          </a:xfrm>
          <a:prstGeom prst="rect">
            <a:avLst/>
          </a:prstGeom>
          <a:noFill/>
          <a:ln>
            <a:noFill/>
          </a:ln>
        </p:spPr>
      </p:sp>
      <p:sp>
        <p:nvSpPr>
          <p:cNvPr id="192" name="Google Shape;192;p41"/>
          <p:cNvSpPr/>
          <p:nvPr>
            <p:ph idx="3" type="pic"/>
          </p:nvPr>
        </p:nvSpPr>
        <p:spPr>
          <a:xfrm>
            <a:off x="2632069" y="2017030"/>
            <a:ext cx="1993904" cy="933446"/>
          </a:xfrm>
          <a:prstGeom prst="rect">
            <a:avLst/>
          </a:prstGeom>
          <a:noFill/>
          <a:ln>
            <a:noFill/>
          </a:ln>
        </p:spPr>
      </p:sp>
      <p:sp>
        <p:nvSpPr>
          <p:cNvPr id="193" name="Google Shape;193;p41"/>
          <p:cNvSpPr/>
          <p:nvPr>
            <p:ph idx="4" type="pic"/>
          </p:nvPr>
        </p:nvSpPr>
        <p:spPr>
          <a:xfrm>
            <a:off x="5090587" y="2017030"/>
            <a:ext cx="1993904" cy="933446"/>
          </a:xfrm>
          <a:prstGeom prst="rect">
            <a:avLst/>
          </a:prstGeom>
          <a:noFill/>
          <a:ln>
            <a:noFill/>
          </a:ln>
        </p:spPr>
      </p:sp>
      <p:sp>
        <p:nvSpPr>
          <p:cNvPr id="194" name="Google Shape;194;p41"/>
          <p:cNvSpPr/>
          <p:nvPr>
            <p:ph idx="5" type="pic"/>
          </p:nvPr>
        </p:nvSpPr>
        <p:spPr>
          <a:xfrm>
            <a:off x="7549091" y="2017030"/>
            <a:ext cx="1993904" cy="933446"/>
          </a:xfrm>
          <a:prstGeom prst="rect">
            <a:avLst/>
          </a:prstGeom>
          <a:noFill/>
          <a:ln>
            <a:noFill/>
          </a:ln>
        </p:spPr>
      </p:sp>
      <p:sp>
        <p:nvSpPr>
          <p:cNvPr id="195" name="Google Shape;195;p41"/>
          <p:cNvSpPr/>
          <p:nvPr>
            <p:ph idx="6" type="pic"/>
          </p:nvPr>
        </p:nvSpPr>
        <p:spPr>
          <a:xfrm>
            <a:off x="10007595" y="2017030"/>
            <a:ext cx="1993904" cy="933446"/>
          </a:xfrm>
          <a:prstGeom prst="rect">
            <a:avLst/>
          </a:prstGeom>
          <a:noFill/>
          <a:ln>
            <a:noFill/>
          </a:ln>
        </p:spPr>
      </p:sp>
      <p:sp>
        <p:nvSpPr>
          <p:cNvPr id="196" name="Google Shape;196;p41"/>
          <p:cNvSpPr/>
          <p:nvPr>
            <p:ph idx="7" type="pic"/>
          </p:nvPr>
        </p:nvSpPr>
        <p:spPr>
          <a:xfrm>
            <a:off x="143941" y="3124806"/>
            <a:ext cx="2023529" cy="933446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p41"/>
          <p:cNvSpPr/>
          <p:nvPr>
            <p:ph idx="8" type="pic"/>
          </p:nvPr>
        </p:nvSpPr>
        <p:spPr>
          <a:xfrm>
            <a:off x="2632069" y="3124806"/>
            <a:ext cx="1993904" cy="933446"/>
          </a:xfrm>
          <a:prstGeom prst="rect">
            <a:avLst/>
          </a:prstGeom>
          <a:noFill/>
          <a:ln>
            <a:noFill/>
          </a:ln>
        </p:spPr>
      </p:sp>
      <p:sp>
        <p:nvSpPr>
          <p:cNvPr id="198" name="Google Shape;198;p41"/>
          <p:cNvSpPr/>
          <p:nvPr>
            <p:ph idx="9" type="pic"/>
          </p:nvPr>
        </p:nvSpPr>
        <p:spPr>
          <a:xfrm>
            <a:off x="5090587" y="3124806"/>
            <a:ext cx="1993904" cy="933446"/>
          </a:xfrm>
          <a:prstGeom prst="rect">
            <a:avLst/>
          </a:prstGeom>
          <a:noFill/>
          <a:ln>
            <a:noFill/>
          </a:ln>
        </p:spPr>
      </p:sp>
      <p:sp>
        <p:nvSpPr>
          <p:cNvPr id="199" name="Google Shape;199;p41"/>
          <p:cNvSpPr/>
          <p:nvPr>
            <p:ph idx="13" type="pic"/>
          </p:nvPr>
        </p:nvSpPr>
        <p:spPr>
          <a:xfrm>
            <a:off x="7549091" y="3124806"/>
            <a:ext cx="1993904" cy="933446"/>
          </a:xfrm>
          <a:prstGeom prst="rect">
            <a:avLst/>
          </a:prstGeom>
          <a:noFill/>
          <a:ln>
            <a:noFill/>
          </a:ln>
        </p:spPr>
      </p:sp>
      <p:sp>
        <p:nvSpPr>
          <p:cNvPr id="200" name="Google Shape;200;p41"/>
          <p:cNvSpPr/>
          <p:nvPr>
            <p:ph idx="14" type="pic"/>
          </p:nvPr>
        </p:nvSpPr>
        <p:spPr>
          <a:xfrm>
            <a:off x="10007595" y="3124806"/>
            <a:ext cx="1993904" cy="933446"/>
          </a:xfrm>
          <a:prstGeom prst="rect">
            <a:avLst/>
          </a:prstGeom>
          <a:noFill/>
          <a:ln>
            <a:noFill/>
          </a:ln>
        </p:spPr>
      </p:sp>
      <p:sp>
        <p:nvSpPr>
          <p:cNvPr id="201" name="Google Shape;201;p41"/>
          <p:cNvSpPr/>
          <p:nvPr>
            <p:ph idx="15" type="pic"/>
          </p:nvPr>
        </p:nvSpPr>
        <p:spPr>
          <a:xfrm>
            <a:off x="143941" y="4232574"/>
            <a:ext cx="2023529" cy="933446"/>
          </a:xfrm>
          <a:prstGeom prst="rect">
            <a:avLst/>
          </a:prstGeom>
          <a:noFill/>
          <a:ln>
            <a:noFill/>
          </a:ln>
        </p:spPr>
      </p:sp>
      <p:sp>
        <p:nvSpPr>
          <p:cNvPr id="202" name="Google Shape;202;p41"/>
          <p:cNvSpPr/>
          <p:nvPr>
            <p:ph idx="16" type="pic"/>
          </p:nvPr>
        </p:nvSpPr>
        <p:spPr>
          <a:xfrm>
            <a:off x="2632069" y="4232574"/>
            <a:ext cx="1993904" cy="933446"/>
          </a:xfrm>
          <a:prstGeom prst="rect">
            <a:avLst/>
          </a:prstGeom>
          <a:noFill/>
          <a:ln>
            <a:noFill/>
          </a:ln>
        </p:spPr>
      </p:sp>
      <p:sp>
        <p:nvSpPr>
          <p:cNvPr id="203" name="Google Shape;203;p41"/>
          <p:cNvSpPr/>
          <p:nvPr>
            <p:ph idx="17" type="pic"/>
          </p:nvPr>
        </p:nvSpPr>
        <p:spPr>
          <a:xfrm>
            <a:off x="5090587" y="4232574"/>
            <a:ext cx="1993904" cy="933446"/>
          </a:xfrm>
          <a:prstGeom prst="rect">
            <a:avLst/>
          </a:prstGeom>
          <a:noFill/>
          <a:ln>
            <a:noFill/>
          </a:ln>
        </p:spPr>
      </p:sp>
      <p:sp>
        <p:nvSpPr>
          <p:cNvPr id="204" name="Google Shape;204;p41"/>
          <p:cNvSpPr/>
          <p:nvPr>
            <p:ph idx="18" type="pic"/>
          </p:nvPr>
        </p:nvSpPr>
        <p:spPr>
          <a:xfrm>
            <a:off x="7549091" y="4232574"/>
            <a:ext cx="1993904" cy="933446"/>
          </a:xfrm>
          <a:prstGeom prst="rect">
            <a:avLst/>
          </a:prstGeom>
          <a:noFill/>
          <a:ln>
            <a:noFill/>
          </a:ln>
        </p:spPr>
      </p:sp>
      <p:sp>
        <p:nvSpPr>
          <p:cNvPr id="205" name="Google Shape;205;p41"/>
          <p:cNvSpPr/>
          <p:nvPr>
            <p:ph idx="19" type="pic"/>
          </p:nvPr>
        </p:nvSpPr>
        <p:spPr>
          <a:xfrm>
            <a:off x="10007595" y="4232574"/>
            <a:ext cx="1993904" cy="933446"/>
          </a:xfrm>
          <a:prstGeom prst="rect">
            <a:avLst/>
          </a:prstGeom>
          <a:noFill/>
          <a:ln>
            <a:noFill/>
          </a:ln>
        </p:spPr>
      </p:sp>
      <p:sp>
        <p:nvSpPr>
          <p:cNvPr id="206" name="Google Shape;206;p41"/>
          <p:cNvSpPr/>
          <p:nvPr>
            <p:ph idx="20" type="pic"/>
          </p:nvPr>
        </p:nvSpPr>
        <p:spPr>
          <a:xfrm>
            <a:off x="143941" y="5340352"/>
            <a:ext cx="2023529" cy="933446"/>
          </a:xfrm>
          <a:prstGeom prst="rect">
            <a:avLst/>
          </a:prstGeom>
          <a:noFill/>
          <a:ln>
            <a:noFill/>
          </a:ln>
        </p:spPr>
      </p:sp>
      <p:sp>
        <p:nvSpPr>
          <p:cNvPr id="207" name="Google Shape;207;p41"/>
          <p:cNvSpPr/>
          <p:nvPr>
            <p:ph idx="21" type="pic"/>
          </p:nvPr>
        </p:nvSpPr>
        <p:spPr>
          <a:xfrm>
            <a:off x="2632069" y="5340352"/>
            <a:ext cx="1993904" cy="933446"/>
          </a:xfrm>
          <a:prstGeom prst="rect">
            <a:avLst/>
          </a:prstGeom>
          <a:noFill/>
          <a:ln>
            <a:noFill/>
          </a:ln>
        </p:spPr>
      </p:sp>
      <p:sp>
        <p:nvSpPr>
          <p:cNvPr id="208" name="Google Shape;208;p41"/>
          <p:cNvSpPr/>
          <p:nvPr>
            <p:ph idx="22" type="pic"/>
          </p:nvPr>
        </p:nvSpPr>
        <p:spPr>
          <a:xfrm>
            <a:off x="5090587" y="5340352"/>
            <a:ext cx="1993904" cy="933446"/>
          </a:xfrm>
          <a:prstGeom prst="rect">
            <a:avLst/>
          </a:prstGeom>
          <a:noFill/>
          <a:ln>
            <a:noFill/>
          </a:ln>
        </p:spPr>
      </p:sp>
      <p:sp>
        <p:nvSpPr>
          <p:cNvPr id="209" name="Google Shape;209;p41"/>
          <p:cNvSpPr/>
          <p:nvPr>
            <p:ph idx="23" type="pic"/>
          </p:nvPr>
        </p:nvSpPr>
        <p:spPr>
          <a:xfrm>
            <a:off x="7549091" y="5340352"/>
            <a:ext cx="1993904" cy="933446"/>
          </a:xfrm>
          <a:prstGeom prst="rect">
            <a:avLst/>
          </a:prstGeom>
          <a:noFill/>
          <a:ln>
            <a:noFill/>
          </a:ln>
        </p:spPr>
      </p:sp>
      <p:sp>
        <p:nvSpPr>
          <p:cNvPr id="210" name="Google Shape;210;p41"/>
          <p:cNvSpPr/>
          <p:nvPr>
            <p:ph idx="24" type="pic"/>
          </p:nvPr>
        </p:nvSpPr>
        <p:spPr>
          <a:xfrm>
            <a:off x="10007595" y="5340352"/>
            <a:ext cx="1993904" cy="933446"/>
          </a:xfrm>
          <a:prstGeom prst="rect">
            <a:avLst/>
          </a:prstGeom>
          <a:noFill/>
          <a:ln>
            <a:noFill/>
          </a:ln>
        </p:spPr>
      </p:sp>
      <p:sp>
        <p:nvSpPr>
          <p:cNvPr id="211" name="Google Shape;211;p41"/>
          <p:cNvSpPr txBox="1"/>
          <p:nvPr>
            <p:ph idx="10" type="dt"/>
          </p:nvPr>
        </p:nvSpPr>
        <p:spPr>
          <a:xfrm>
            <a:off x="143941" y="6535172"/>
            <a:ext cx="3516465" cy="2690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41"/>
          <p:cNvSpPr txBox="1"/>
          <p:nvPr>
            <p:ph idx="11" type="ftr"/>
          </p:nvPr>
        </p:nvSpPr>
        <p:spPr>
          <a:xfrm>
            <a:off x="3971228" y="6535172"/>
            <a:ext cx="4252349" cy="269098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41"/>
          <p:cNvSpPr txBox="1"/>
          <p:nvPr>
            <p:ph idx="12" type="sldNum"/>
          </p:nvPr>
        </p:nvSpPr>
        <p:spPr>
          <a:xfrm>
            <a:off x="8534402" y="6535171"/>
            <a:ext cx="3467100" cy="276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i="0" sz="9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omparison">
  <p:cSld name="4_Comparison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2"/>
          <p:cNvSpPr txBox="1"/>
          <p:nvPr>
            <p:ph idx="10" type="dt"/>
          </p:nvPr>
        </p:nvSpPr>
        <p:spPr>
          <a:xfrm>
            <a:off x="143941" y="6535172"/>
            <a:ext cx="3516465" cy="2690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42"/>
          <p:cNvSpPr txBox="1"/>
          <p:nvPr>
            <p:ph idx="11" type="ftr"/>
          </p:nvPr>
        </p:nvSpPr>
        <p:spPr>
          <a:xfrm>
            <a:off x="3971228" y="6535172"/>
            <a:ext cx="4252349" cy="269098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42"/>
          <p:cNvSpPr txBox="1"/>
          <p:nvPr>
            <p:ph idx="12" type="sldNum"/>
          </p:nvPr>
        </p:nvSpPr>
        <p:spPr>
          <a:xfrm>
            <a:off x="8534402" y="6535171"/>
            <a:ext cx="3467100" cy="276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i="0" sz="9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42"/>
          <p:cNvSpPr txBox="1"/>
          <p:nvPr>
            <p:ph type="title"/>
          </p:nvPr>
        </p:nvSpPr>
        <p:spPr>
          <a:xfrm>
            <a:off x="2800870" y="80963"/>
            <a:ext cx="9200631" cy="6147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Comparison">
  <p:cSld name="9_Comparison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3"/>
          <p:cNvSpPr txBox="1"/>
          <p:nvPr>
            <p:ph idx="1" type="body"/>
          </p:nvPr>
        </p:nvSpPr>
        <p:spPr>
          <a:xfrm>
            <a:off x="143940" y="4730996"/>
            <a:ext cx="11869069" cy="1585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48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1200"/>
              <a:buChar char="•"/>
              <a:defRPr sz="1200"/>
            </a:lvl1pPr>
            <a:lvl2pPr indent="-295275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050"/>
              <a:buChar char="•"/>
              <a:defRPr sz="1050"/>
            </a:lvl2pPr>
            <a:lvl3pPr indent="-28575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900"/>
              <a:buChar char="•"/>
              <a:defRPr sz="900"/>
            </a:lvl3pPr>
            <a:lvl4pPr indent="-280987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 sz="825"/>
            </a:lvl4pPr>
            <a:lvl5pPr indent="-278638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1" name="Google Shape;221;p43"/>
          <p:cNvSpPr txBox="1"/>
          <p:nvPr>
            <p:ph idx="10" type="dt"/>
          </p:nvPr>
        </p:nvSpPr>
        <p:spPr>
          <a:xfrm>
            <a:off x="143941" y="6535172"/>
            <a:ext cx="3516465" cy="2690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43"/>
          <p:cNvSpPr txBox="1"/>
          <p:nvPr>
            <p:ph idx="11" type="ftr"/>
          </p:nvPr>
        </p:nvSpPr>
        <p:spPr>
          <a:xfrm>
            <a:off x="3971228" y="6535172"/>
            <a:ext cx="4252349" cy="269098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43"/>
          <p:cNvSpPr txBox="1"/>
          <p:nvPr>
            <p:ph idx="12" type="sldNum"/>
          </p:nvPr>
        </p:nvSpPr>
        <p:spPr>
          <a:xfrm>
            <a:off x="8534402" y="6535171"/>
            <a:ext cx="3467100" cy="276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i="0" sz="9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43"/>
          <p:cNvSpPr txBox="1"/>
          <p:nvPr>
            <p:ph type="title"/>
          </p:nvPr>
        </p:nvSpPr>
        <p:spPr>
          <a:xfrm>
            <a:off x="2800870" y="80963"/>
            <a:ext cx="9200631" cy="6147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mparison">
  <p:cSld name="1_Comparison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4"/>
          <p:cNvSpPr txBox="1"/>
          <p:nvPr>
            <p:ph idx="1" type="body"/>
          </p:nvPr>
        </p:nvSpPr>
        <p:spPr>
          <a:xfrm>
            <a:off x="143941" y="3924690"/>
            <a:ext cx="11840967" cy="3281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1350"/>
              <a:buNone/>
              <a:defRPr b="1">
                <a:solidFill>
                  <a:srgbClr val="951F39"/>
                </a:solidFill>
              </a:defRPr>
            </a:lvl1pPr>
            <a:lvl2pPr indent="-3429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2pPr>
            <a:lvl3pPr indent="-3429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7" name="Google Shape;227;p44"/>
          <p:cNvSpPr txBox="1"/>
          <p:nvPr>
            <p:ph idx="2" type="body"/>
          </p:nvPr>
        </p:nvSpPr>
        <p:spPr>
          <a:xfrm>
            <a:off x="143939" y="4339050"/>
            <a:ext cx="11857560" cy="19347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48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1200"/>
              <a:buChar char="•"/>
              <a:defRPr sz="1200"/>
            </a:lvl1pPr>
            <a:lvl2pPr indent="-295275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050"/>
              <a:buChar char="•"/>
              <a:defRPr sz="1050"/>
            </a:lvl2pPr>
            <a:lvl3pPr indent="-28575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900"/>
              <a:buChar char="•"/>
              <a:defRPr sz="900"/>
            </a:lvl3pPr>
            <a:lvl4pPr indent="-280987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 sz="825"/>
            </a:lvl4pPr>
            <a:lvl5pPr indent="-278638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8" name="Google Shape;228;p44"/>
          <p:cNvSpPr txBox="1"/>
          <p:nvPr>
            <p:ph idx="10" type="dt"/>
          </p:nvPr>
        </p:nvSpPr>
        <p:spPr>
          <a:xfrm>
            <a:off x="143941" y="6535172"/>
            <a:ext cx="3516465" cy="2690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44"/>
          <p:cNvSpPr txBox="1"/>
          <p:nvPr>
            <p:ph idx="11" type="ftr"/>
          </p:nvPr>
        </p:nvSpPr>
        <p:spPr>
          <a:xfrm>
            <a:off x="3971228" y="6535172"/>
            <a:ext cx="4252349" cy="269098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44"/>
          <p:cNvSpPr txBox="1"/>
          <p:nvPr>
            <p:ph idx="12" type="sldNum"/>
          </p:nvPr>
        </p:nvSpPr>
        <p:spPr>
          <a:xfrm>
            <a:off x="8534402" y="6535171"/>
            <a:ext cx="3467100" cy="276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i="0" sz="9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44"/>
          <p:cNvSpPr txBox="1"/>
          <p:nvPr>
            <p:ph type="title"/>
          </p:nvPr>
        </p:nvSpPr>
        <p:spPr>
          <a:xfrm>
            <a:off x="2800870" y="80963"/>
            <a:ext cx="9200631" cy="6147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Comparison">
  <p:cSld name="11_Comparison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5"/>
          <p:cNvSpPr txBox="1"/>
          <p:nvPr>
            <p:ph idx="10" type="dt"/>
          </p:nvPr>
        </p:nvSpPr>
        <p:spPr>
          <a:xfrm>
            <a:off x="143941" y="6535172"/>
            <a:ext cx="3516465" cy="2690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p45"/>
          <p:cNvSpPr txBox="1"/>
          <p:nvPr>
            <p:ph idx="11" type="ftr"/>
          </p:nvPr>
        </p:nvSpPr>
        <p:spPr>
          <a:xfrm>
            <a:off x="3971228" y="6535172"/>
            <a:ext cx="4252349" cy="269098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p45"/>
          <p:cNvSpPr txBox="1"/>
          <p:nvPr>
            <p:ph idx="12" type="sldNum"/>
          </p:nvPr>
        </p:nvSpPr>
        <p:spPr>
          <a:xfrm>
            <a:off x="8534402" y="6535171"/>
            <a:ext cx="3467100" cy="276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i="0" sz="9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5"/>
          <p:cNvSpPr txBox="1"/>
          <p:nvPr>
            <p:ph type="title"/>
          </p:nvPr>
        </p:nvSpPr>
        <p:spPr>
          <a:xfrm>
            <a:off x="2800870" y="80963"/>
            <a:ext cx="9200631" cy="6147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45"/>
          <p:cNvSpPr txBox="1"/>
          <p:nvPr>
            <p:ph idx="1" type="body"/>
          </p:nvPr>
        </p:nvSpPr>
        <p:spPr>
          <a:xfrm>
            <a:off x="143925" y="3873181"/>
            <a:ext cx="11857560" cy="3281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1350"/>
              <a:buNone/>
              <a:defRPr b="1">
                <a:solidFill>
                  <a:srgbClr val="951F39"/>
                </a:solidFill>
              </a:defRPr>
            </a:lvl1pPr>
            <a:lvl2pPr indent="-3429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2pPr>
            <a:lvl3pPr indent="-3429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8" name="Google Shape;238;p45"/>
          <p:cNvSpPr txBox="1"/>
          <p:nvPr>
            <p:ph idx="2" type="body"/>
          </p:nvPr>
        </p:nvSpPr>
        <p:spPr>
          <a:xfrm>
            <a:off x="143939" y="4343631"/>
            <a:ext cx="11857560" cy="19347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48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1200"/>
              <a:buChar char="•"/>
              <a:defRPr sz="1200"/>
            </a:lvl1pPr>
            <a:lvl2pPr indent="-295275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050"/>
              <a:buChar char="•"/>
              <a:defRPr sz="1050"/>
            </a:lvl2pPr>
            <a:lvl3pPr indent="-28575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900"/>
              <a:buChar char="•"/>
              <a:defRPr sz="900"/>
            </a:lvl3pPr>
            <a:lvl4pPr indent="-280987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 sz="825"/>
            </a:lvl4pPr>
            <a:lvl5pPr indent="-278638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788"/>
              <a:buChar char="•"/>
              <a:defRPr sz="788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6"/>
          <p:cNvSpPr txBox="1"/>
          <p:nvPr>
            <p:ph idx="1" type="body"/>
          </p:nvPr>
        </p:nvSpPr>
        <p:spPr>
          <a:xfrm>
            <a:off x="143941" y="2214286"/>
            <a:ext cx="4792625" cy="40595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1200"/>
              <a:buNone/>
              <a:defRPr sz="1200"/>
            </a:lvl1pPr>
            <a:lvl2pPr indent="-3429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2pPr>
            <a:lvl3pPr indent="-3429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1" name="Google Shape;241;p46"/>
          <p:cNvSpPr txBox="1"/>
          <p:nvPr>
            <p:ph idx="10" type="dt"/>
          </p:nvPr>
        </p:nvSpPr>
        <p:spPr>
          <a:xfrm>
            <a:off x="143941" y="6535172"/>
            <a:ext cx="3516465" cy="2690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46"/>
          <p:cNvSpPr txBox="1"/>
          <p:nvPr>
            <p:ph idx="11" type="ftr"/>
          </p:nvPr>
        </p:nvSpPr>
        <p:spPr>
          <a:xfrm>
            <a:off x="3971228" y="6535172"/>
            <a:ext cx="4252349" cy="269098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3" name="Google Shape;243;p46"/>
          <p:cNvSpPr txBox="1"/>
          <p:nvPr>
            <p:ph idx="12" type="sldNum"/>
          </p:nvPr>
        </p:nvSpPr>
        <p:spPr>
          <a:xfrm>
            <a:off x="8534402" y="6535171"/>
            <a:ext cx="3467100" cy="276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i="0" sz="9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7"/>
          <p:cNvSpPr txBox="1"/>
          <p:nvPr>
            <p:ph idx="10" type="dt"/>
          </p:nvPr>
        </p:nvSpPr>
        <p:spPr>
          <a:xfrm>
            <a:off x="143941" y="6535172"/>
            <a:ext cx="3516465" cy="2690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6" name="Google Shape;246;p47"/>
          <p:cNvSpPr txBox="1"/>
          <p:nvPr>
            <p:ph idx="11" type="ftr"/>
          </p:nvPr>
        </p:nvSpPr>
        <p:spPr>
          <a:xfrm>
            <a:off x="3971228" y="6535172"/>
            <a:ext cx="4252349" cy="269098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47"/>
          <p:cNvSpPr txBox="1"/>
          <p:nvPr>
            <p:ph idx="12" type="sldNum"/>
          </p:nvPr>
        </p:nvSpPr>
        <p:spPr>
          <a:xfrm>
            <a:off x="8534402" y="6535171"/>
            <a:ext cx="3467100" cy="276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i="0" sz="9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1"/>
          <p:cNvSpPr txBox="1"/>
          <p:nvPr>
            <p:ph idx="10" type="dt"/>
          </p:nvPr>
        </p:nvSpPr>
        <p:spPr>
          <a:xfrm>
            <a:off x="143940" y="6538820"/>
            <a:ext cx="3325221" cy="2690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1"/>
          <p:cNvSpPr txBox="1"/>
          <p:nvPr>
            <p:ph idx="11" type="ftr"/>
          </p:nvPr>
        </p:nvSpPr>
        <p:spPr>
          <a:xfrm>
            <a:off x="3971228" y="6524631"/>
            <a:ext cx="4252349" cy="283299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1"/>
          <p:cNvSpPr txBox="1"/>
          <p:nvPr>
            <p:ph idx="12" type="sldNum"/>
          </p:nvPr>
        </p:nvSpPr>
        <p:spPr>
          <a:xfrm>
            <a:off x="8725643" y="6535171"/>
            <a:ext cx="3275856" cy="276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i="0" sz="9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8"/>
          <p:cNvSpPr txBox="1"/>
          <p:nvPr>
            <p:ph idx="1" type="body"/>
          </p:nvPr>
        </p:nvSpPr>
        <p:spPr>
          <a:xfrm>
            <a:off x="143941" y="2707338"/>
            <a:ext cx="4628095" cy="35828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1200"/>
              <a:buNone/>
              <a:defRPr sz="1200"/>
            </a:lvl1pPr>
            <a:lvl2pPr indent="-3429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2pPr>
            <a:lvl3pPr indent="-3429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0" name="Google Shape;250;p48"/>
          <p:cNvSpPr txBox="1"/>
          <p:nvPr>
            <p:ph idx="10" type="dt"/>
          </p:nvPr>
        </p:nvSpPr>
        <p:spPr>
          <a:xfrm>
            <a:off x="143940" y="6538820"/>
            <a:ext cx="3325221" cy="2690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48"/>
          <p:cNvSpPr txBox="1"/>
          <p:nvPr>
            <p:ph idx="11" type="ftr"/>
          </p:nvPr>
        </p:nvSpPr>
        <p:spPr>
          <a:xfrm>
            <a:off x="3971228" y="6524631"/>
            <a:ext cx="4252349" cy="283299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2" name="Google Shape;252;p48"/>
          <p:cNvSpPr txBox="1"/>
          <p:nvPr>
            <p:ph idx="12" type="sldNum"/>
          </p:nvPr>
        </p:nvSpPr>
        <p:spPr>
          <a:xfrm>
            <a:off x="8725643" y="6535171"/>
            <a:ext cx="3275856" cy="276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i="0" sz="9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9"/>
          <p:cNvSpPr txBox="1"/>
          <p:nvPr>
            <p:ph idx="10" type="dt"/>
          </p:nvPr>
        </p:nvSpPr>
        <p:spPr>
          <a:xfrm>
            <a:off x="143940" y="6538820"/>
            <a:ext cx="3325221" cy="2690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5" name="Google Shape;255;p49"/>
          <p:cNvSpPr txBox="1"/>
          <p:nvPr>
            <p:ph idx="11" type="ftr"/>
          </p:nvPr>
        </p:nvSpPr>
        <p:spPr>
          <a:xfrm>
            <a:off x="3971228" y="6524631"/>
            <a:ext cx="4252349" cy="283299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p49"/>
          <p:cNvSpPr txBox="1"/>
          <p:nvPr>
            <p:ph idx="12" type="sldNum"/>
          </p:nvPr>
        </p:nvSpPr>
        <p:spPr>
          <a:xfrm>
            <a:off x="8725643" y="6535171"/>
            <a:ext cx="3275856" cy="276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i="0" sz="9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50"/>
          <p:cNvSpPr txBox="1"/>
          <p:nvPr>
            <p:ph idx="10" type="dt"/>
          </p:nvPr>
        </p:nvSpPr>
        <p:spPr>
          <a:xfrm>
            <a:off x="143940" y="6538820"/>
            <a:ext cx="3325221" cy="2690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9" name="Google Shape;259;p50"/>
          <p:cNvSpPr txBox="1"/>
          <p:nvPr>
            <p:ph idx="11" type="ftr"/>
          </p:nvPr>
        </p:nvSpPr>
        <p:spPr>
          <a:xfrm>
            <a:off x="3971228" y="6524631"/>
            <a:ext cx="4252349" cy="283299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p50"/>
          <p:cNvSpPr txBox="1"/>
          <p:nvPr>
            <p:ph idx="12" type="sldNum"/>
          </p:nvPr>
        </p:nvSpPr>
        <p:spPr>
          <a:xfrm>
            <a:off x="8725643" y="6535171"/>
            <a:ext cx="3275856" cy="276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i="0" sz="9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 type="objTx">
  <p:cSld name="OBJECT_WITH_CAPTION_TEXT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1"/>
          <p:cNvSpPr txBox="1"/>
          <p:nvPr>
            <p:ph idx="1" type="body"/>
          </p:nvPr>
        </p:nvSpPr>
        <p:spPr>
          <a:xfrm>
            <a:off x="143925" y="2716310"/>
            <a:ext cx="4505760" cy="35574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1200"/>
              <a:buNone/>
              <a:defRPr sz="1200"/>
            </a:lvl1pPr>
            <a:lvl2pPr indent="-3429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2pPr>
            <a:lvl3pPr indent="-3429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3" name="Google Shape;263;p51"/>
          <p:cNvSpPr txBox="1"/>
          <p:nvPr>
            <p:ph idx="10" type="dt"/>
          </p:nvPr>
        </p:nvSpPr>
        <p:spPr>
          <a:xfrm>
            <a:off x="143940" y="6538820"/>
            <a:ext cx="3325221" cy="2690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51"/>
          <p:cNvSpPr txBox="1"/>
          <p:nvPr>
            <p:ph idx="11" type="ftr"/>
          </p:nvPr>
        </p:nvSpPr>
        <p:spPr>
          <a:xfrm>
            <a:off x="3971228" y="6524631"/>
            <a:ext cx="4252349" cy="283299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p51"/>
          <p:cNvSpPr txBox="1"/>
          <p:nvPr>
            <p:ph idx="12" type="sldNum"/>
          </p:nvPr>
        </p:nvSpPr>
        <p:spPr>
          <a:xfrm>
            <a:off x="8725643" y="6535171"/>
            <a:ext cx="3275856" cy="276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i="0" sz="9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icture with Caption">
  <p:cSld name="1_Picture with Caption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2"/>
          <p:cNvSpPr txBox="1"/>
          <p:nvPr>
            <p:ph idx="1" type="body"/>
          </p:nvPr>
        </p:nvSpPr>
        <p:spPr>
          <a:xfrm>
            <a:off x="143941" y="2462214"/>
            <a:ext cx="4628095" cy="38115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1200"/>
              <a:buNone/>
              <a:defRPr sz="1200"/>
            </a:lvl1pPr>
            <a:lvl2pPr indent="-3429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2pPr>
            <a:lvl3pPr indent="-3429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8" name="Google Shape;268;p52"/>
          <p:cNvSpPr txBox="1"/>
          <p:nvPr>
            <p:ph idx="10" type="dt"/>
          </p:nvPr>
        </p:nvSpPr>
        <p:spPr>
          <a:xfrm>
            <a:off x="143940" y="6538820"/>
            <a:ext cx="3325221" cy="2690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9" name="Google Shape;269;p52"/>
          <p:cNvSpPr txBox="1"/>
          <p:nvPr>
            <p:ph idx="11" type="ftr"/>
          </p:nvPr>
        </p:nvSpPr>
        <p:spPr>
          <a:xfrm>
            <a:off x="3971228" y="6524631"/>
            <a:ext cx="4252349" cy="283299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0" name="Google Shape;270;p52"/>
          <p:cNvSpPr txBox="1"/>
          <p:nvPr>
            <p:ph idx="12" type="sldNum"/>
          </p:nvPr>
        </p:nvSpPr>
        <p:spPr>
          <a:xfrm>
            <a:off x="8725643" y="6535171"/>
            <a:ext cx="3275856" cy="276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i="0" sz="9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Vertical Text">
  <p:cSld name="1_Title and Vertical Text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3"/>
          <p:cNvSpPr txBox="1"/>
          <p:nvPr>
            <p:ph idx="10" type="dt"/>
          </p:nvPr>
        </p:nvSpPr>
        <p:spPr>
          <a:xfrm>
            <a:off x="143940" y="6538820"/>
            <a:ext cx="3325221" cy="2690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3" name="Google Shape;273;p53"/>
          <p:cNvSpPr txBox="1"/>
          <p:nvPr>
            <p:ph idx="11" type="ftr"/>
          </p:nvPr>
        </p:nvSpPr>
        <p:spPr>
          <a:xfrm>
            <a:off x="3971228" y="6524631"/>
            <a:ext cx="4252349" cy="283299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4" name="Google Shape;274;p53"/>
          <p:cNvSpPr txBox="1"/>
          <p:nvPr>
            <p:ph idx="12" type="sldNum"/>
          </p:nvPr>
        </p:nvSpPr>
        <p:spPr>
          <a:xfrm>
            <a:off x="8725643" y="6535171"/>
            <a:ext cx="3275856" cy="276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i="0" sz="9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Vertical Title and Text">
  <p:cSld name="1_Vertical Title and Text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4"/>
          <p:cNvSpPr txBox="1"/>
          <p:nvPr>
            <p:ph idx="10" type="dt"/>
          </p:nvPr>
        </p:nvSpPr>
        <p:spPr>
          <a:xfrm>
            <a:off x="143940" y="6538820"/>
            <a:ext cx="3325221" cy="2690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54"/>
          <p:cNvSpPr txBox="1"/>
          <p:nvPr>
            <p:ph idx="11" type="ftr"/>
          </p:nvPr>
        </p:nvSpPr>
        <p:spPr>
          <a:xfrm>
            <a:off x="3971228" y="6524631"/>
            <a:ext cx="4252349" cy="283299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8" name="Google Shape;278;p54"/>
          <p:cNvSpPr txBox="1"/>
          <p:nvPr>
            <p:ph idx="12" type="sldNum"/>
          </p:nvPr>
        </p:nvSpPr>
        <p:spPr>
          <a:xfrm>
            <a:off x="8725643" y="6535171"/>
            <a:ext cx="3275856" cy="276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i="0" sz="9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hart">
  <p:cSld name="Title and Chart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56"/>
          <p:cNvSpPr txBox="1"/>
          <p:nvPr>
            <p:ph idx="12" type="sldNum"/>
          </p:nvPr>
        </p:nvSpPr>
        <p:spPr>
          <a:xfrm>
            <a:off x="8725643" y="6535171"/>
            <a:ext cx="3275856" cy="276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i="0" sz="9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56"/>
          <p:cNvSpPr/>
          <p:nvPr>
            <p:ph idx="2" type="pic"/>
          </p:nvPr>
        </p:nvSpPr>
        <p:spPr>
          <a:xfrm>
            <a:off x="160570" y="1016001"/>
            <a:ext cx="2285121" cy="1218483"/>
          </a:xfrm>
          <a:prstGeom prst="rect">
            <a:avLst/>
          </a:prstGeom>
          <a:noFill/>
          <a:ln>
            <a:noFill/>
          </a:ln>
        </p:spPr>
      </p:sp>
      <p:sp>
        <p:nvSpPr>
          <p:cNvPr id="283" name="Google Shape;283;p56"/>
          <p:cNvSpPr/>
          <p:nvPr>
            <p:ph idx="3" type="pic"/>
          </p:nvPr>
        </p:nvSpPr>
        <p:spPr>
          <a:xfrm>
            <a:off x="2551506" y="1016001"/>
            <a:ext cx="2285121" cy="1218483"/>
          </a:xfrm>
          <a:prstGeom prst="rect">
            <a:avLst/>
          </a:prstGeom>
          <a:noFill/>
          <a:ln>
            <a:noFill/>
          </a:ln>
        </p:spPr>
      </p:sp>
      <p:sp>
        <p:nvSpPr>
          <p:cNvPr id="284" name="Google Shape;284;p56"/>
          <p:cNvSpPr/>
          <p:nvPr>
            <p:ph idx="4" type="pic"/>
          </p:nvPr>
        </p:nvSpPr>
        <p:spPr>
          <a:xfrm>
            <a:off x="4942444" y="1016001"/>
            <a:ext cx="2285121" cy="1218483"/>
          </a:xfrm>
          <a:prstGeom prst="rect">
            <a:avLst/>
          </a:prstGeom>
          <a:noFill/>
          <a:ln>
            <a:noFill/>
          </a:ln>
        </p:spPr>
      </p:sp>
      <p:sp>
        <p:nvSpPr>
          <p:cNvPr id="285" name="Google Shape;285;p56"/>
          <p:cNvSpPr/>
          <p:nvPr>
            <p:ph idx="5" type="pic"/>
          </p:nvPr>
        </p:nvSpPr>
        <p:spPr>
          <a:xfrm>
            <a:off x="7333380" y="1016001"/>
            <a:ext cx="2285121" cy="1218483"/>
          </a:xfrm>
          <a:prstGeom prst="rect">
            <a:avLst/>
          </a:prstGeom>
          <a:noFill/>
          <a:ln>
            <a:noFill/>
          </a:ln>
        </p:spPr>
      </p:sp>
      <p:sp>
        <p:nvSpPr>
          <p:cNvPr id="286" name="Google Shape;286;p56"/>
          <p:cNvSpPr/>
          <p:nvPr>
            <p:ph idx="6" type="pic"/>
          </p:nvPr>
        </p:nvSpPr>
        <p:spPr>
          <a:xfrm>
            <a:off x="9724304" y="1016001"/>
            <a:ext cx="2285121" cy="1218483"/>
          </a:xfrm>
          <a:prstGeom prst="rect">
            <a:avLst/>
          </a:prstGeom>
          <a:noFill/>
          <a:ln>
            <a:noFill/>
          </a:ln>
        </p:spPr>
      </p:sp>
      <p:sp>
        <p:nvSpPr>
          <p:cNvPr id="287" name="Google Shape;287;p56"/>
          <p:cNvSpPr txBox="1"/>
          <p:nvPr>
            <p:ph idx="1" type="body"/>
          </p:nvPr>
        </p:nvSpPr>
        <p:spPr>
          <a:xfrm>
            <a:off x="143939" y="2349910"/>
            <a:ext cx="2301008" cy="8997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675"/>
              <a:buNone/>
              <a:defRPr sz="675"/>
            </a:lvl1pPr>
            <a:lvl2pPr indent="-3429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2pPr>
            <a:lvl3pPr indent="-3429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8" name="Google Shape;288;p56"/>
          <p:cNvSpPr txBox="1"/>
          <p:nvPr>
            <p:ph idx="7" type="body"/>
          </p:nvPr>
        </p:nvSpPr>
        <p:spPr>
          <a:xfrm>
            <a:off x="2551506" y="2349910"/>
            <a:ext cx="2282647" cy="8997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675"/>
              <a:buNone/>
              <a:defRPr sz="675"/>
            </a:lvl1pPr>
            <a:lvl2pPr indent="-3429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2pPr>
            <a:lvl3pPr indent="-3429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9" name="Google Shape;289;p56"/>
          <p:cNvSpPr txBox="1"/>
          <p:nvPr>
            <p:ph idx="8" type="body"/>
          </p:nvPr>
        </p:nvSpPr>
        <p:spPr>
          <a:xfrm>
            <a:off x="4940723" y="2349910"/>
            <a:ext cx="2282647" cy="8997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675"/>
              <a:buNone/>
              <a:defRPr sz="675"/>
            </a:lvl1pPr>
            <a:lvl2pPr indent="-3429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2pPr>
            <a:lvl3pPr indent="-3429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0" name="Google Shape;290;p56"/>
          <p:cNvSpPr txBox="1"/>
          <p:nvPr>
            <p:ph idx="9" type="body"/>
          </p:nvPr>
        </p:nvSpPr>
        <p:spPr>
          <a:xfrm>
            <a:off x="7329929" y="2349910"/>
            <a:ext cx="2282647" cy="8997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675"/>
              <a:buNone/>
              <a:defRPr sz="675"/>
            </a:lvl1pPr>
            <a:lvl2pPr indent="-3429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2pPr>
            <a:lvl3pPr indent="-3429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1" name="Google Shape;291;p56"/>
          <p:cNvSpPr txBox="1"/>
          <p:nvPr>
            <p:ph idx="13" type="body"/>
          </p:nvPr>
        </p:nvSpPr>
        <p:spPr>
          <a:xfrm>
            <a:off x="9719147" y="2349910"/>
            <a:ext cx="2282647" cy="8997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675"/>
              <a:buNone/>
              <a:defRPr sz="675"/>
            </a:lvl1pPr>
            <a:lvl2pPr indent="-3429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2pPr>
            <a:lvl3pPr indent="-3429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2" name="Google Shape;292;p56"/>
          <p:cNvSpPr/>
          <p:nvPr>
            <p:ph idx="14" type="pic"/>
          </p:nvPr>
        </p:nvSpPr>
        <p:spPr>
          <a:xfrm>
            <a:off x="160570" y="3615769"/>
            <a:ext cx="2285121" cy="1218483"/>
          </a:xfrm>
          <a:prstGeom prst="rect">
            <a:avLst/>
          </a:prstGeom>
          <a:noFill/>
          <a:ln>
            <a:noFill/>
          </a:ln>
        </p:spPr>
      </p:sp>
      <p:sp>
        <p:nvSpPr>
          <p:cNvPr id="293" name="Google Shape;293;p56"/>
          <p:cNvSpPr/>
          <p:nvPr>
            <p:ph idx="15" type="pic"/>
          </p:nvPr>
        </p:nvSpPr>
        <p:spPr>
          <a:xfrm>
            <a:off x="2551506" y="3615769"/>
            <a:ext cx="2285121" cy="1218483"/>
          </a:xfrm>
          <a:prstGeom prst="rect">
            <a:avLst/>
          </a:prstGeom>
          <a:noFill/>
          <a:ln>
            <a:noFill/>
          </a:ln>
        </p:spPr>
      </p:sp>
      <p:sp>
        <p:nvSpPr>
          <p:cNvPr id="294" name="Google Shape;294;p56"/>
          <p:cNvSpPr/>
          <p:nvPr>
            <p:ph idx="16" type="pic"/>
          </p:nvPr>
        </p:nvSpPr>
        <p:spPr>
          <a:xfrm>
            <a:off x="4942444" y="3615769"/>
            <a:ext cx="2285121" cy="1218483"/>
          </a:xfrm>
          <a:prstGeom prst="rect">
            <a:avLst/>
          </a:prstGeom>
          <a:noFill/>
          <a:ln>
            <a:noFill/>
          </a:ln>
        </p:spPr>
      </p:sp>
      <p:sp>
        <p:nvSpPr>
          <p:cNvPr id="295" name="Google Shape;295;p56"/>
          <p:cNvSpPr/>
          <p:nvPr>
            <p:ph idx="17" type="pic"/>
          </p:nvPr>
        </p:nvSpPr>
        <p:spPr>
          <a:xfrm>
            <a:off x="7333380" y="3615769"/>
            <a:ext cx="2285121" cy="1218483"/>
          </a:xfrm>
          <a:prstGeom prst="rect">
            <a:avLst/>
          </a:prstGeom>
          <a:noFill/>
          <a:ln>
            <a:noFill/>
          </a:ln>
        </p:spPr>
      </p:sp>
      <p:sp>
        <p:nvSpPr>
          <p:cNvPr id="296" name="Google Shape;296;p56"/>
          <p:cNvSpPr/>
          <p:nvPr>
            <p:ph idx="18" type="pic"/>
          </p:nvPr>
        </p:nvSpPr>
        <p:spPr>
          <a:xfrm>
            <a:off x="9724304" y="3615769"/>
            <a:ext cx="2285121" cy="1218483"/>
          </a:xfrm>
          <a:prstGeom prst="rect">
            <a:avLst/>
          </a:prstGeom>
          <a:noFill/>
          <a:ln>
            <a:noFill/>
          </a:ln>
        </p:spPr>
      </p:sp>
      <p:sp>
        <p:nvSpPr>
          <p:cNvPr id="297" name="Google Shape;297;p56"/>
          <p:cNvSpPr txBox="1"/>
          <p:nvPr>
            <p:ph idx="19" type="body"/>
          </p:nvPr>
        </p:nvSpPr>
        <p:spPr>
          <a:xfrm>
            <a:off x="143939" y="4949668"/>
            <a:ext cx="2301008" cy="8997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675"/>
              <a:buNone/>
              <a:defRPr sz="675"/>
            </a:lvl1pPr>
            <a:lvl2pPr indent="-3429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2pPr>
            <a:lvl3pPr indent="-3429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8" name="Google Shape;298;p56"/>
          <p:cNvSpPr txBox="1"/>
          <p:nvPr>
            <p:ph idx="20" type="body"/>
          </p:nvPr>
        </p:nvSpPr>
        <p:spPr>
          <a:xfrm>
            <a:off x="2551506" y="4949668"/>
            <a:ext cx="2282647" cy="8997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675"/>
              <a:buNone/>
              <a:defRPr sz="675"/>
            </a:lvl1pPr>
            <a:lvl2pPr indent="-3429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2pPr>
            <a:lvl3pPr indent="-3429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9" name="Google Shape;299;p56"/>
          <p:cNvSpPr txBox="1"/>
          <p:nvPr>
            <p:ph idx="21" type="body"/>
          </p:nvPr>
        </p:nvSpPr>
        <p:spPr>
          <a:xfrm>
            <a:off x="4940723" y="4949668"/>
            <a:ext cx="2282647" cy="8997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675"/>
              <a:buNone/>
              <a:defRPr sz="675"/>
            </a:lvl1pPr>
            <a:lvl2pPr indent="-3429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2pPr>
            <a:lvl3pPr indent="-3429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0" name="Google Shape;300;p56"/>
          <p:cNvSpPr txBox="1"/>
          <p:nvPr>
            <p:ph idx="22" type="body"/>
          </p:nvPr>
        </p:nvSpPr>
        <p:spPr>
          <a:xfrm>
            <a:off x="7329929" y="4949668"/>
            <a:ext cx="2282647" cy="8997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675"/>
              <a:buNone/>
              <a:defRPr sz="675"/>
            </a:lvl1pPr>
            <a:lvl2pPr indent="-3429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2pPr>
            <a:lvl3pPr indent="-3429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1" name="Google Shape;301;p56"/>
          <p:cNvSpPr txBox="1"/>
          <p:nvPr>
            <p:ph idx="23" type="body"/>
          </p:nvPr>
        </p:nvSpPr>
        <p:spPr>
          <a:xfrm>
            <a:off x="9719147" y="4949668"/>
            <a:ext cx="2282647" cy="8997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675"/>
              <a:buNone/>
              <a:defRPr sz="675"/>
            </a:lvl1pPr>
            <a:lvl2pPr indent="-3429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2pPr>
            <a:lvl3pPr indent="-3429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2" name="Google Shape;302;p56"/>
          <p:cNvSpPr txBox="1"/>
          <p:nvPr>
            <p:ph type="title"/>
          </p:nvPr>
        </p:nvSpPr>
        <p:spPr>
          <a:xfrm>
            <a:off x="2800869" y="80963"/>
            <a:ext cx="9184099" cy="6147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>
  <p:cSld name="3_Title Slide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7"/>
          <p:cNvSpPr txBox="1"/>
          <p:nvPr>
            <p:ph idx="11" type="ftr"/>
          </p:nvPr>
        </p:nvSpPr>
        <p:spPr>
          <a:xfrm>
            <a:off x="3971228" y="6524631"/>
            <a:ext cx="4252349" cy="283299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5" name="Google Shape;305;p57"/>
          <p:cNvSpPr txBox="1"/>
          <p:nvPr>
            <p:ph idx="12" type="sldNum"/>
          </p:nvPr>
        </p:nvSpPr>
        <p:spPr>
          <a:xfrm>
            <a:off x="8725643" y="6535171"/>
            <a:ext cx="3275856" cy="276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951F3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951F3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951F3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951F3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951F3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951F3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951F3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951F3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951F3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#hashtag for campaign</a:t>
            </a:r>
            <a:endParaRPr/>
          </a:p>
        </p:txBody>
      </p:sp>
      <p:sp>
        <p:nvSpPr>
          <p:cNvPr id="306" name="Google Shape;306;p57"/>
          <p:cNvSpPr/>
          <p:nvPr>
            <p:ph idx="2" type="pic"/>
          </p:nvPr>
        </p:nvSpPr>
        <p:spPr>
          <a:xfrm>
            <a:off x="5068044" y="1015998"/>
            <a:ext cx="6916923" cy="5257800"/>
          </a:xfrm>
          <a:prstGeom prst="rect">
            <a:avLst/>
          </a:prstGeom>
          <a:noFill/>
          <a:ln>
            <a:noFill/>
          </a:ln>
        </p:spPr>
      </p:sp>
      <p:sp>
        <p:nvSpPr>
          <p:cNvPr id="307" name="Google Shape;307;p57"/>
          <p:cNvSpPr txBox="1"/>
          <p:nvPr>
            <p:ph type="title"/>
          </p:nvPr>
        </p:nvSpPr>
        <p:spPr>
          <a:xfrm>
            <a:off x="2800869" y="80963"/>
            <a:ext cx="9184099" cy="6147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2"/>
          <p:cNvSpPr txBox="1"/>
          <p:nvPr>
            <p:ph idx="10" type="dt"/>
          </p:nvPr>
        </p:nvSpPr>
        <p:spPr>
          <a:xfrm>
            <a:off x="143940" y="6538820"/>
            <a:ext cx="3325221" cy="2690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2"/>
          <p:cNvSpPr txBox="1"/>
          <p:nvPr>
            <p:ph idx="11" type="ftr"/>
          </p:nvPr>
        </p:nvSpPr>
        <p:spPr>
          <a:xfrm>
            <a:off x="3971228" y="6524631"/>
            <a:ext cx="4252349" cy="283299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2"/>
          <p:cNvSpPr txBox="1"/>
          <p:nvPr>
            <p:ph idx="12" type="sldNum"/>
          </p:nvPr>
        </p:nvSpPr>
        <p:spPr>
          <a:xfrm>
            <a:off x="8725643" y="6535171"/>
            <a:ext cx="3275856" cy="276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i="0" sz="9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 Page breaker">
  <p:cSld name="Green Page break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8"/>
          <p:cNvSpPr txBox="1"/>
          <p:nvPr>
            <p:ph idx="10" type="dt"/>
          </p:nvPr>
        </p:nvSpPr>
        <p:spPr>
          <a:xfrm>
            <a:off x="143935" y="6538827"/>
            <a:ext cx="3325220" cy="269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0" name="Google Shape;310;p58"/>
          <p:cNvSpPr txBox="1"/>
          <p:nvPr>
            <p:ph idx="11" type="ftr"/>
          </p:nvPr>
        </p:nvSpPr>
        <p:spPr>
          <a:xfrm>
            <a:off x="3971223" y="6524631"/>
            <a:ext cx="4252356" cy="283295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1" name="Google Shape;311;p58"/>
          <p:cNvSpPr txBox="1"/>
          <p:nvPr>
            <p:ph idx="12" type="sldNum"/>
          </p:nvPr>
        </p:nvSpPr>
        <p:spPr>
          <a:xfrm>
            <a:off x="8725648" y="6535167"/>
            <a:ext cx="3275853" cy="2764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88"/>
              <a:buFont typeface="Arial"/>
              <a:buNone/>
              <a:defRPr b="1" i="0" sz="788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88"/>
              <a:buFont typeface="Arial"/>
              <a:buNone/>
              <a:defRPr b="1" i="0" sz="788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88"/>
              <a:buFont typeface="Arial"/>
              <a:buNone/>
              <a:defRPr b="1" i="0" sz="788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88"/>
              <a:buFont typeface="Arial"/>
              <a:buNone/>
              <a:defRPr b="1" i="0" sz="788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88"/>
              <a:buFont typeface="Arial"/>
              <a:buNone/>
              <a:defRPr b="1" i="0" sz="788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88"/>
              <a:buFont typeface="Arial"/>
              <a:buNone/>
              <a:defRPr b="1" i="0" sz="788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88"/>
              <a:buFont typeface="Arial"/>
              <a:buNone/>
              <a:defRPr b="1" i="0" sz="788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88"/>
              <a:buFont typeface="Arial"/>
              <a:buNone/>
              <a:defRPr b="1" i="0" sz="788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88"/>
              <a:buFont typeface="Arial"/>
              <a:buNone/>
              <a:defRPr b="1" i="0" sz="788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www.au.africa</a:t>
            </a:r>
            <a:endParaRPr sz="900">
              <a:solidFill>
                <a:srgbClr val="951F39"/>
              </a:solidFill>
            </a:endParaRPr>
          </a:p>
        </p:txBody>
      </p:sp>
      <p:pic>
        <p:nvPicPr>
          <p:cNvPr id="312" name="Google Shape;312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1456" y="-152510"/>
            <a:ext cx="4827823" cy="1747132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58"/>
          <p:cNvSpPr txBox="1"/>
          <p:nvPr>
            <p:ph idx="1" type="body"/>
          </p:nvPr>
        </p:nvSpPr>
        <p:spPr>
          <a:xfrm>
            <a:off x="1665253" y="2453273"/>
            <a:ext cx="8831767" cy="19514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396000" spcFirstLastPara="1" rIns="9000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50"/>
              <a:buNone/>
              <a:defRPr sz="1950">
                <a:solidFill>
                  <a:schemeClr val="lt1"/>
                </a:solidFill>
              </a:defRPr>
            </a:lvl1pPr>
            <a:lvl2pPr indent="-3429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2pPr>
            <a:lvl3pPr indent="-3429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14" name="Google Shape;314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53730" y="727552"/>
            <a:ext cx="3014983" cy="5362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 column text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9"/>
          <p:cNvSpPr txBox="1"/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/>
        </p:txBody>
      </p:sp>
      <p:sp>
        <p:nvSpPr>
          <p:cNvPr id="317" name="Google Shape;317;p59"/>
          <p:cNvSpPr txBox="1"/>
          <p:nvPr>
            <p:ph idx="1" type="body"/>
          </p:nvPr>
        </p:nvSpPr>
        <p:spPr>
          <a:xfrm>
            <a:off x="415600" y="1852800"/>
            <a:ext cx="3744000" cy="42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just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3575A"/>
              </a:buClr>
              <a:buSzPts val="2400"/>
              <a:buChar char="•"/>
              <a:defRPr sz="1200"/>
            </a:lvl1pPr>
            <a:lvl2pPr indent="-381000" lvl="1" marL="914400" algn="just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53575A"/>
              </a:buClr>
              <a:buSzPts val="2400"/>
              <a:buChar char="–"/>
              <a:defRPr sz="1200"/>
            </a:lvl2pPr>
            <a:lvl3pPr indent="-381000" lvl="2" marL="1371600" algn="just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53575A"/>
              </a:buClr>
              <a:buSzPts val="2400"/>
              <a:buChar char="•"/>
              <a:defRPr sz="1200"/>
            </a:lvl3pPr>
            <a:lvl4pPr indent="-381000" lvl="3" marL="1828800" algn="just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53575A"/>
              </a:buClr>
              <a:buSzPts val="2400"/>
              <a:buChar char="–"/>
              <a:defRPr sz="1200"/>
            </a:lvl4pPr>
            <a:lvl5pPr indent="-381000" lvl="4" marL="2286000" algn="just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53575A"/>
              </a:buClr>
              <a:buSzPts val="2400"/>
              <a:buChar char="»"/>
              <a:defRPr sz="1200"/>
            </a:lvl5pPr>
            <a:lvl6pPr indent="-381000" lvl="5" marL="27432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6pPr>
            <a:lvl7pPr indent="-381000" lvl="6" marL="3200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7pPr>
            <a:lvl8pPr indent="-381000" lvl="7" marL="3657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8pPr>
            <a:lvl9pPr indent="-381000" lvl="8" marL="41148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9pPr>
          </a:lstStyle>
          <a:p/>
        </p:txBody>
      </p:sp>
      <p:sp>
        <p:nvSpPr>
          <p:cNvPr id="318" name="Google Shape;318;p59"/>
          <p:cNvSpPr txBox="1"/>
          <p:nvPr>
            <p:ph idx="12" type="sldNum"/>
          </p:nvPr>
        </p:nvSpPr>
        <p:spPr>
          <a:xfrm>
            <a:off x="11296611" y="6217623"/>
            <a:ext cx="731800" cy="52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951F3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951F3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951F3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951F3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951F3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951F3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951F3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951F3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951F3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60"/>
          <p:cNvSpPr txBox="1"/>
          <p:nvPr>
            <p:ph type="title"/>
          </p:nvPr>
        </p:nvSpPr>
        <p:spPr>
          <a:xfrm>
            <a:off x="2800869" y="80963"/>
            <a:ext cx="9184099" cy="6147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1" name="Google Shape;321;p60"/>
          <p:cNvSpPr txBox="1"/>
          <p:nvPr>
            <p:ph idx="10" type="dt"/>
          </p:nvPr>
        </p:nvSpPr>
        <p:spPr>
          <a:xfrm>
            <a:off x="143940" y="6538820"/>
            <a:ext cx="3325221" cy="2690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2" name="Google Shape;322;p60"/>
          <p:cNvSpPr txBox="1"/>
          <p:nvPr>
            <p:ph idx="11" type="ftr"/>
          </p:nvPr>
        </p:nvSpPr>
        <p:spPr>
          <a:xfrm>
            <a:off x="3971228" y="6524631"/>
            <a:ext cx="4252349" cy="283299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3" name="Google Shape;323;p60"/>
          <p:cNvSpPr txBox="1"/>
          <p:nvPr>
            <p:ph idx="12" type="sldNum"/>
          </p:nvPr>
        </p:nvSpPr>
        <p:spPr>
          <a:xfrm>
            <a:off x="8725643" y="6535171"/>
            <a:ext cx="3275856" cy="276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  <a:defRPr/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  <a:defRPr/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  <a:defRPr/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  <a:defRPr/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  <a:defRPr/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  <a:defRPr/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  <a:defRPr/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  <a:defRPr/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re et contenu">
  <p:cSld name="1_Titre et contenu"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61"/>
          <p:cNvSpPr txBox="1"/>
          <p:nvPr>
            <p:ph idx="1" type="body"/>
          </p:nvPr>
        </p:nvSpPr>
        <p:spPr>
          <a:xfrm>
            <a:off x="143939" y="1015998"/>
            <a:ext cx="11841028" cy="53416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1pPr>
            <a:lvl2pPr indent="-3429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2pPr>
            <a:lvl3pPr indent="-3429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6" name="Google Shape;326;p61"/>
          <p:cNvSpPr txBox="1"/>
          <p:nvPr>
            <p:ph type="title"/>
          </p:nvPr>
        </p:nvSpPr>
        <p:spPr>
          <a:xfrm>
            <a:off x="342901" y="2533650"/>
            <a:ext cx="1990725" cy="17907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7" name="Google Shape;327;p61"/>
          <p:cNvSpPr txBox="1"/>
          <p:nvPr>
            <p:ph idx="10" type="dt"/>
          </p:nvPr>
        </p:nvSpPr>
        <p:spPr>
          <a:xfrm>
            <a:off x="160870" y="6432551"/>
            <a:ext cx="225213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8" name="Google Shape;328;p61"/>
          <p:cNvSpPr txBox="1"/>
          <p:nvPr>
            <p:ph idx="11" type="ftr"/>
          </p:nvPr>
        </p:nvSpPr>
        <p:spPr>
          <a:xfrm>
            <a:off x="2506133" y="6432551"/>
            <a:ext cx="8847667" cy="365125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seul">
  <p:cSld name="Titre seul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2"/>
          <p:cNvSpPr txBox="1"/>
          <p:nvPr>
            <p:ph idx="10" type="dt"/>
          </p:nvPr>
        </p:nvSpPr>
        <p:spPr>
          <a:xfrm>
            <a:off x="160870" y="6432551"/>
            <a:ext cx="225213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1" name="Google Shape;331;p62"/>
          <p:cNvSpPr txBox="1"/>
          <p:nvPr>
            <p:ph idx="11" type="ftr"/>
          </p:nvPr>
        </p:nvSpPr>
        <p:spPr>
          <a:xfrm>
            <a:off x="2506133" y="6432551"/>
            <a:ext cx="8847667" cy="365125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re et contenu">
  <p:cSld name="2_Titre et contenu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63"/>
          <p:cNvSpPr txBox="1"/>
          <p:nvPr>
            <p:ph idx="1" type="body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1pPr>
            <a:lvl2pPr indent="-3429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2pPr>
            <a:lvl3pPr indent="-342900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3pPr>
            <a:lvl4pPr indent="-34290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4pPr>
            <a:lvl5pPr indent="-342900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4" name="Google Shape;334;p63"/>
          <p:cNvSpPr txBox="1"/>
          <p:nvPr>
            <p:ph idx="11" type="ftr"/>
          </p:nvPr>
        </p:nvSpPr>
        <p:spPr>
          <a:xfrm>
            <a:off x="0" y="6478500"/>
            <a:ext cx="12192000" cy="365125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de section">
  <p:cSld name="Titre de section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64"/>
          <p:cNvSpPr txBox="1"/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  <a:defRPr b="0" sz="4400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7" name="Google Shape;337;p64"/>
          <p:cNvSpPr txBox="1"/>
          <p:nvPr>
            <p:ph idx="11" type="ftr"/>
          </p:nvPr>
        </p:nvSpPr>
        <p:spPr>
          <a:xfrm>
            <a:off x="0" y="6478500"/>
            <a:ext cx="12192000" cy="365125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Title and Content">
  <p:cSld name="6_Title and Content"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65"/>
          <p:cNvSpPr txBox="1"/>
          <p:nvPr>
            <p:ph idx="11" type="ftr"/>
          </p:nvPr>
        </p:nvSpPr>
        <p:spPr>
          <a:xfrm>
            <a:off x="0" y="6478500"/>
            <a:ext cx="12192000" cy="365125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 sz="11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0" name="Google Shape;340;p65"/>
          <p:cNvSpPr txBox="1"/>
          <p:nvPr>
            <p:ph type="title"/>
          </p:nvPr>
        </p:nvSpPr>
        <p:spPr>
          <a:xfrm>
            <a:off x="3475534" y="179999"/>
            <a:ext cx="8614866" cy="530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1" name="Google Shape;341;p65"/>
          <p:cNvSpPr/>
          <p:nvPr/>
        </p:nvSpPr>
        <p:spPr>
          <a:xfrm>
            <a:off x="2683600" y="79368"/>
            <a:ext cx="720000" cy="720000"/>
          </a:xfrm>
          <a:prstGeom prst="homePlate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fld id="{00000000-1234-1234-1234-123412341234}" type="slidenum">
              <a:rPr b="0" i="0" lang="en-US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">
  <p:cSld name="contact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36" y="0"/>
            <a:ext cx="1218913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66"/>
          <p:cNvSpPr txBox="1"/>
          <p:nvPr>
            <p:ph type="title"/>
          </p:nvPr>
        </p:nvSpPr>
        <p:spPr>
          <a:xfrm>
            <a:off x="3475534" y="179999"/>
            <a:ext cx="8614866" cy="5301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5" name="Google Shape;345;p66"/>
          <p:cNvSpPr/>
          <p:nvPr/>
        </p:nvSpPr>
        <p:spPr>
          <a:xfrm>
            <a:off x="2683600" y="79368"/>
            <a:ext cx="720000" cy="720000"/>
          </a:xfrm>
          <a:prstGeom prst="homePlate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fld id="{00000000-1234-1234-1234-123412341234}" type="slidenum">
              <a:rPr b="0" i="0" lang="en-US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3"/>
          <p:cNvSpPr txBox="1"/>
          <p:nvPr>
            <p:ph idx="10" type="dt"/>
          </p:nvPr>
        </p:nvSpPr>
        <p:spPr>
          <a:xfrm>
            <a:off x="143940" y="6538820"/>
            <a:ext cx="3325221" cy="2690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3"/>
          <p:cNvSpPr txBox="1"/>
          <p:nvPr>
            <p:ph idx="11" type="ftr"/>
          </p:nvPr>
        </p:nvSpPr>
        <p:spPr>
          <a:xfrm>
            <a:off x="3971228" y="6524631"/>
            <a:ext cx="4252349" cy="283299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3"/>
          <p:cNvSpPr txBox="1"/>
          <p:nvPr>
            <p:ph idx="12" type="sldNum"/>
          </p:nvPr>
        </p:nvSpPr>
        <p:spPr>
          <a:xfrm>
            <a:off x="8725643" y="6535171"/>
            <a:ext cx="3275856" cy="276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i="0" sz="9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" type="secHead">
  <p:cSld name="SECTION_HEADER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4"/>
          <p:cNvSpPr txBox="1"/>
          <p:nvPr>
            <p:ph idx="10" type="dt"/>
          </p:nvPr>
        </p:nvSpPr>
        <p:spPr>
          <a:xfrm>
            <a:off x="143940" y="6538820"/>
            <a:ext cx="3325221" cy="2690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4"/>
          <p:cNvSpPr txBox="1"/>
          <p:nvPr>
            <p:ph idx="11" type="ftr"/>
          </p:nvPr>
        </p:nvSpPr>
        <p:spPr>
          <a:xfrm>
            <a:off x="3971228" y="6524631"/>
            <a:ext cx="4252349" cy="283299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4"/>
          <p:cNvSpPr txBox="1"/>
          <p:nvPr>
            <p:ph idx="12" type="sldNum"/>
          </p:nvPr>
        </p:nvSpPr>
        <p:spPr>
          <a:xfrm>
            <a:off x="8725643" y="6535171"/>
            <a:ext cx="3275856" cy="276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i="0" sz="9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ection Header">
  <p:cSld name="2_Section Header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5"/>
          <p:cNvSpPr txBox="1"/>
          <p:nvPr>
            <p:ph idx="10" type="dt"/>
          </p:nvPr>
        </p:nvSpPr>
        <p:spPr>
          <a:xfrm>
            <a:off x="143940" y="6538820"/>
            <a:ext cx="3325221" cy="2690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5"/>
          <p:cNvSpPr txBox="1"/>
          <p:nvPr>
            <p:ph idx="11" type="ftr"/>
          </p:nvPr>
        </p:nvSpPr>
        <p:spPr>
          <a:xfrm>
            <a:off x="3971228" y="6524631"/>
            <a:ext cx="4252349" cy="283299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5"/>
          <p:cNvSpPr txBox="1"/>
          <p:nvPr>
            <p:ph idx="12" type="sldNum"/>
          </p:nvPr>
        </p:nvSpPr>
        <p:spPr>
          <a:xfrm>
            <a:off x="8725643" y="6535171"/>
            <a:ext cx="3275856" cy="276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i="0" sz="9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6"/>
          <p:cNvSpPr txBox="1"/>
          <p:nvPr>
            <p:ph idx="10" type="dt"/>
          </p:nvPr>
        </p:nvSpPr>
        <p:spPr>
          <a:xfrm>
            <a:off x="143940" y="6538820"/>
            <a:ext cx="3325221" cy="2690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6"/>
          <p:cNvSpPr txBox="1"/>
          <p:nvPr>
            <p:ph idx="11" type="ftr"/>
          </p:nvPr>
        </p:nvSpPr>
        <p:spPr>
          <a:xfrm>
            <a:off x="3971228" y="6524631"/>
            <a:ext cx="4252349" cy="283299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6"/>
          <p:cNvSpPr txBox="1"/>
          <p:nvPr>
            <p:ph idx="12" type="sldNum"/>
          </p:nvPr>
        </p:nvSpPr>
        <p:spPr>
          <a:xfrm>
            <a:off x="8725643" y="6535171"/>
            <a:ext cx="3275856" cy="276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i="0" sz="9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7"/>
          <p:cNvSpPr txBox="1"/>
          <p:nvPr>
            <p:ph idx="10" type="dt"/>
          </p:nvPr>
        </p:nvSpPr>
        <p:spPr>
          <a:xfrm>
            <a:off x="143940" y="6538820"/>
            <a:ext cx="3325221" cy="2690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7"/>
          <p:cNvSpPr txBox="1"/>
          <p:nvPr>
            <p:ph idx="11" type="ftr"/>
          </p:nvPr>
        </p:nvSpPr>
        <p:spPr>
          <a:xfrm>
            <a:off x="3971228" y="6524631"/>
            <a:ext cx="4252349" cy="283299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7"/>
          <p:cNvSpPr txBox="1"/>
          <p:nvPr>
            <p:ph idx="12" type="sldNum"/>
          </p:nvPr>
        </p:nvSpPr>
        <p:spPr>
          <a:xfrm>
            <a:off x="8725643" y="6535171"/>
            <a:ext cx="3275856" cy="276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>
                <a:solidFill>
                  <a:srgbClr val="898989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1" i="0" sz="9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7"/>
          <p:cNvSpPr txBox="1"/>
          <p:nvPr>
            <p:ph idx="1" type="body"/>
          </p:nvPr>
        </p:nvSpPr>
        <p:spPr>
          <a:xfrm>
            <a:off x="143939" y="1023670"/>
            <a:ext cx="11857560" cy="7731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4325" lvl="0" marL="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1350"/>
              <a:buChar char="•"/>
              <a:defRPr/>
            </a:lvl1pPr>
            <a:lvl2pPr indent="-304800" lvl="1" marL="9144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200"/>
              <a:buChar char="•"/>
              <a:defRPr/>
            </a:lvl2pPr>
            <a:lvl3pPr indent="-295275" lvl="2" marL="13716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050"/>
              <a:buChar char="•"/>
              <a:defRPr/>
            </a:lvl3pPr>
            <a:lvl4pPr indent="-285750" lvl="3" marL="18288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900"/>
              <a:buChar char="•"/>
              <a:defRPr/>
            </a:lvl4pPr>
            <a:lvl5pPr indent="-280987" lvl="4" marL="228600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825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38.xml"/><Relationship Id="rId42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39.xml"/><Relationship Id="rId44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1.xml"/><Relationship Id="rId46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3.xml"/><Relationship Id="rId1" Type="http://schemas.openxmlformats.org/officeDocument/2006/relationships/image" Target="../media/image2.jp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48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5.xml"/><Relationship Id="rId49" Type="http://schemas.openxmlformats.org/officeDocument/2006/relationships/slideLayout" Target="../slideLayouts/slideLayout47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31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4.xml"/><Relationship Id="rId39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7.xml"/><Relationship Id="rId51" Type="http://schemas.openxmlformats.org/officeDocument/2006/relationships/theme" Target="../theme/theme1.xml"/><Relationship Id="rId50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/>
          <p:nvPr/>
        </p:nvSpPr>
        <p:spPr>
          <a:xfrm>
            <a:off x="0" y="0"/>
            <a:ext cx="12192000" cy="849596"/>
          </a:xfrm>
          <a:prstGeom prst="rect">
            <a:avLst/>
          </a:prstGeom>
          <a:blipFill rotWithShape="1">
            <a:blip r:embed="rId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8"/>
          <p:cNvSpPr txBox="1"/>
          <p:nvPr>
            <p:ph type="title"/>
          </p:nvPr>
        </p:nvSpPr>
        <p:spPr>
          <a:xfrm>
            <a:off x="2800869" y="80963"/>
            <a:ext cx="9184099" cy="6147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18"/>
          <p:cNvSpPr txBox="1"/>
          <p:nvPr>
            <p:ph idx="1" type="body"/>
          </p:nvPr>
        </p:nvSpPr>
        <p:spPr>
          <a:xfrm>
            <a:off x="143939" y="1015998"/>
            <a:ext cx="11841028" cy="53416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4325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rgbClr val="53575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53575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5275" lvl="2" marL="1371600" marR="0" rtl="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53575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85750" lvl="3" marL="1828800" marR="0" rtl="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53575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80987" lvl="4" marL="2286000" marR="0" rtl="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ts val="825"/>
              <a:buFont typeface="Arial"/>
              <a:buChar char="•"/>
              <a:defRPr b="0" i="0" sz="825" u="none" cap="none" strike="noStrike">
                <a:solidFill>
                  <a:srgbClr val="53575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8"/>
          <p:cNvSpPr txBox="1"/>
          <p:nvPr>
            <p:ph idx="10" type="dt"/>
          </p:nvPr>
        </p:nvSpPr>
        <p:spPr>
          <a:xfrm>
            <a:off x="143940" y="6538820"/>
            <a:ext cx="3325221" cy="2690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8"/>
          <p:cNvSpPr txBox="1"/>
          <p:nvPr>
            <p:ph idx="11" type="ftr"/>
          </p:nvPr>
        </p:nvSpPr>
        <p:spPr>
          <a:xfrm>
            <a:off x="3971228" y="6524631"/>
            <a:ext cx="4252349" cy="283299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18"/>
          <p:cNvSpPr txBox="1"/>
          <p:nvPr>
            <p:ph idx="12" type="sldNum"/>
          </p:nvPr>
        </p:nvSpPr>
        <p:spPr>
          <a:xfrm>
            <a:off x="8725643" y="6535171"/>
            <a:ext cx="3275856" cy="276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951F3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951F3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951F3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951F3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951F3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951F3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951F3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951F3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  <a:defRPr b="1" i="0" sz="900" u="none" cap="none" strike="noStrike">
                <a:solidFill>
                  <a:srgbClr val="951F3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#hashtag for campaign</a:t>
            </a:r>
            <a:endParaRPr b="0" sz="1400">
              <a:solidFill>
                <a:srgbClr val="000000"/>
              </a:solidFill>
            </a:endParaRPr>
          </a:p>
        </p:txBody>
      </p:sp>
      <p:pic>
        <p:nvPicPr>
          <p:cNvPr id="16" name="Google Shape;16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54000" y="-145044"/>
            <a:ext cx="2550588" cy="108484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  <p:sldLayoutId id="2147483684" r:id="rId38"/>
    <p:sldLayoutId id="2147483685" r:id="rId39"/>
    <p:sldLayoutId id="2147483686" r:id="rId40"/>
    <p:sldLayoutId id="2147483687" r:id="rId41"/>
    <p:sldLayoutId id="2147483688" r:id="rId42"/>
    <p:sldLayoutId id="2147483689" r:id="rId43"/>
    <p:sldLayoutId id="2147483690" r:id="rId44"/>
    <p:sldLayoutId id="2147483691" r:id="rId45"/>
    <p:sldLayoutId id="2147483692" r:id="rId46"/>
    <p:sldLayoutId id="2147483693" r:id="rId47"/>
    <p:sldLayoutId id="2147483694" r:id="rId48"/>
    <p:sldLayoutId id="2147483695" r:id="rId49"/>
    <p:sldLayoutId id="2147483696" r:id="rId5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4.png"/><Relationship Id="rId5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5" Type="http://schemas.openxmlformats.org/officeDocument/2006/relationships/image" Target="../media/image14.png"/><Relationship Id="rId6" Type="http://schemas.openxmlformats.org/officeDocument/2006/relationships/image" Target="../media/image7.png"/><Relationship Id="rId7" Type="http://schemas.openxmlformats.org/officeDocument/2006/relationships/image" Target="../media/image9.jpg"/><Relationship Id="rId8" Type="http://schemas.openxmlformats.org/officeDocument/2006/relationships/image" Target="../media/image17.png"/><Relationship Id="rId11" Type="http://schemas.openxmlformats.org/officeDocument/2006/relationships/image" Target="../media/image20.jpg"/><Relationship Id="rId10" Type="http://schemas.openxmlformats.org/officeDocument/2006/relationships/image" Target="../media/image1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16.png"/><Relationship Id="rId6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jpg"/><Relationship Id="rId4" Type="http://schemas.openxmlformats.org/officeDocument/2006/relationships/image" Target="../media/image4.png"/><Relationship Id="rId5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Relationship Id="rId5" Type="http://schemas.openxmlformats.org/officeDocument/2006/relationships/image" Target="../media/image4.png"/><Relationship Id="rId6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"/>
          <p:cNvSpPr txBox="1"/>
          <p:nvPr/>
        </p:nvSpPr>
        <p:spPr>
          <a:xfrm>
            <a:off x="8683370" y="1083020"/>
            <a:ext cx="3181920" cy="5513108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 fontScale="92500" lnSpcReduction="20000"/>
          </a:bodyPr>
          <a:lstStyle/>
          <a:p>
            <a:pPr indent="0" lvl="0" marL="86918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b="1" i="0" lang="en-US" sz="2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Online Presentation for Associate Membership to the Committee on Earth Observation Satellites (CEOS)</a:t>
            </a:r>
            <a:endParaRPr/>
          </a:p>
          <a:p>
            <a:pPr indent="0" lvl="0" marL="86918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 b="1" i="1" sz="2000" u="none" cap="none" strike="noStrike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86918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F7CAAC"/>
              </a:buClr>
              <a:buSzPct val="100000"/>
              <a:buFont typeface="Calibri"/>
              <a:buNone/>
            </a:pPr>
            <a:r>
              <a:rPr b="1" i="1" lang="en-US" sz="2000" u="none" cap="none" strike="noStrike">
                <a:solidFill>
                  <a:srgbClr val="F7CAAC"/>
                </a:solidFill>
                <a:latin typeface="Calibri"/>
                <a:ea typeface="Calibri"/>
                <a:cs typeface="Calibri"/>
                <a:sym typeface="Calibri"/>
              </a:rPr>
              <a:t>Advancing Earth Observation for Africa through partnership</a:t>
            </a:r>
            <a:endParaRPr/>
          </a:p>
          <a:p>
            <a:pPr indent="0" lvl="0" marL="86918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6918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H.E. Dr. Tidiane Ouattara</a:t>
            </a:r>
            <a:endParaRPr/>
          </a:p>
          <a:p>
            <a:pPr indent="0" lvl="0" marL="86918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President of the Arican Space Agency’s Space Council</a:t>
            </a:r>
            <a:endParaRPr/>
          </a:p>
          <a:p>
            <a:pPr indent="0" lvl="0" marL="86918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86918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b="0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2025 CEOS Plenary, 04-06/11/2025</a:t>
            </a:r>
            <a:endParaRPr/>
          </a:p>
        </p:txBody>
      </p:sp>
      <p:pic>
        <p:nvPicPr>
          <p:cNvPr id="351" name="Google Shape;35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6710" y="1258277"/>
            <a:ext cx="7925232" cy="5210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"/>
          <p:cNvPicPr preferRelativeResize="0"/>
          <p:nvPr/>
        </p:nvPicPr>
        <p:blipFill rotWithShape="1">
          <a:blip r:embed="rId4">
            <a:alphaModFix/>
          </a:blip>
          <a:srcRect b="33087" l="10511" r="9725" t="31315"/>
          <a:stretch/>
        </p:blipFill>
        <p:spPr>
          <a:xfrm>
            <a:off x="2155511" y="-176487"/>
            <a:ext cx="2536232" cy="1131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36489" y="0"/>
            <a:ext cx="2009605" cy="795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0"/>
          <p:cNvSpPr txBox="1"/>
          <p:nvPr/>
        </p:nvSpPr>
        <p:spPr>
          <a:xfrm>
            <a:off x="4837930" y="112862"/>
            <a:ext cx="5007817" cy="614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86918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GMES &amp; Africa Achievements</a:t>
            </a:r>
            <a:endParaRPr/>
          </a:p>
        </p:txBody>
      </p:sp>
      <p:pic>
        <p:nvPicPr>
          <p:cNvPr id="496" name="Google Shape;496;p10"/>
          <p:cNvPicPr preferRelativeResize="0"/>
          <p:nvPr/>
        </p:nvPicPr>
        <p:blipFill rotWithShape="1">
          <a:blip r:embed="rId3">
            <a:alphaModFix/>
          </a:blip>
          <a:srcRect b="33087" l="10511" r="9725" t="31315"/>
          <a:stretch/>
        </p:blipFill>
        <p:spPr>
          <a:xfrm>
            <a:off x="2155511" y="-176487"/>
            <a:ext cx="2536232" cy="1131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36489" y="0"/>
            <a:ext cx="2009605" cy="7958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8" name="Google Shape;498;p10"/>
          <p:cNvGrpSpPr/>
          <p:nvPr/>
        </p:nvGrpSpPr>
        <p:grpSpPr>
          <a:xfrm>
            <a:off x="1147" y="1082514"/>
            <a:ext cx="12773326" cy="5601113"/>
            <a:chOff x="1147" y="1082514"/>
            <a:chExt cx="12773326" cy="5601113"/>
          </a:xfrm>
        </p:grpSpPr>
        <p:pic>
          <p:nvPicPr>
            <p:cNvPr id="499" name="Google Shape;499;p1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640041" y="1082514"/>
              <a:ext cx="4911918" cy="28184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0" name="Google Shape;500;p1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551959" y="1194627"/>
              <a:ext cx="3445001" cy="25942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1" name="Google Shape;501;p1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147" y="4251322"/>
              <a:ext cx="3300288" cy="20042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2" name="Google Shape;502;p10"/>
            <p:cNvSpPr txBox="1"/>
            <p:nvPr/>
          </p:nvSpPr>
          <p:spPr>
            <a:xfrm>
              <a:off x="5349726" y="3704547"/>
              <a:ext cx="2572193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09 Geoportals</a:t>
              </a:r>
              <a:endParaRPr b="1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10"/>
            <p:cNvSpPr txBox="1"/>
            <p:nvPr/>
          </p:nvSpPr>
          <p:spPr>
            <a:xfrm>
              <a:off x="8878264" y="3704547"/>
              <a:ext cx="3896209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Digital Learning Platform (DLP)</a:t>
              </a:r>
              <a:endParaRPr b="1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10"/>
            <p:cNvSpPr txBox="1"/>
            <p:nvPr/>
          </p:nvSpPr>
          <p:spPr>
            <a:xfrm>
              <a:off x="611589" y="6314295"/>
              <a:ext cx="2046116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Women in GMES</a:t>
              </a:r>
              <a:endPara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A blue logo with a satellite and rings&#10;&#10;Description automatically generated" id="505" name="Google Shape;505;p1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9712818" y="4096788"/>
              <a:ext cx="2227102" cy="2208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logo with a river and trees&#10;&#10;Description automatically generated" id="506" name="Google Shape;506;p10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802545" y="4412296"/>
              <a:ext cx="1643817" cy="18628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logo with text and symbols&#10;&#10;Description automatically generated" id="507" name="Google Shape;507;p10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6569810" y="4120996"/>
              <a:ext cx="2523453" cy="25022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8" name="Google Shape;508;p10"/>
            <p:cNvSpPr txBox="1"/>
            <p:nvPr/>
          </p:nvSpPr>
          <p:spPr>
            <a:xfrm>
              <a:off x="6555316" y="6314295"/>
              <a:ext cx="3896209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GMES Network of Academia</a:t>
              </a:r>
              <a:endPara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10"/>
            <p:cNvSpPr txBox="1"/>
            <p:nvPr/>
          </p:nvSpPr>
          <p:spPr>
            <a:xfrm>
              <a:off x="2763991" y="6314295"/>
              <a:ext cx="3896209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GMES Network for flood and Wetland</a:t>
              </a:r>
              <a:endPara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10"/>
            <p:cNvSpPr txBox="1"/>
            <p:nvPr/>
          </p:nvSpPr>
          <p:spPr>
            <a:xfrm>
              <a:off x="9777609" y="6314295"/>
              <a:ext cx="2723419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Incubator / Accelerator</a:t>
              </a:r>
              <a:endPara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11" name="Google Shape;511;p10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38631" y="1265571"/>
              <a:ext cx="3269785" cy="24523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2" name="Google Shape;512;p10"/>
            <p:cNvSpPr txBox="1"/>
            <p:nvPr/>
          </p:nvSpPr>
          <p:spPr>
            <a:xfrm>
              <a:off x="1083537" y="3704547"/>
              <a:ext cx="1643182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200+ eStations</a:t>
              </a:r>
              <a:endParaRPr b="1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1"/>
          <p:cNvSpPr txBox="1"/>
          <p:nvPr/>
        </p:nvSpPr>
        <p:spPr>
          <a:xfrm>
            <a:off x="4837930" y="112862"/>
            <a:ext cx="5007817" cy="614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86918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Looking Forward</a:t>
            </a:r>
            <a:endParaRPr/>
          </a:p>
        </p:txBody>
      </p:sp>
      <p:pic>
        <p:nvPicPr>
          <p:cNvPr id="518" name="Google Shape;518;p11"/>
          <p:cNvPicPr preferRelativeResize="0"/>
          <p:nvPr/>
        </p:nvPicPr>
        <p:blipFill rotWithShape="1">
          <a:blip r:embed="rId3">
            <a:alphaModFix/>
          </a:blip>
          <a:srcRect b="33087" l="10511" r="9725" t="31315"/>
          <a:stretch/>
        </p:blipFill>
        <p:spPr>
          <a:xfrm>
            <a:off x="2155511" y="-176487"/>
            <a:ext cx="2536232" cy="1131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36489" y="0"/>
            <a:ext cx="2009605" cy="7958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0" name="Google Shape;520;p11"/>
          <p:cNvGrpSpPr/>
          <p:nvPr/>
        </p:nvGrpSpPr>
        <p:grpSpPr>
          <a:xfrm>
            <a:off x="839899" y="1825856"/>
            <a:ext cx="10512200" cy="4350877"/>
            <a:chOff x="1699" y="230"/>
            <a:chExt cx="10512200" cy="4350877"/>
          </a:xfrm>
        </p:grpSpPr>
        <p:sp>
          <p:nvSpPr>
            <p:cNvPr id="521" name="Google Shape;521;p11"/>
            <p:cNvSpPr/>
            <p:nvPr/>
          </p:nvSpPr>
          <p:spPr>
            <a:xfrm>
              <a:off x="1699" y="2313542"/>
              <a:ext cx="10512200" cy="2037565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12700">
              <a:solidFill>
                <a:srgbClr val="3D4B5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11"/>
            <p:cNvSpPr txBox="1"/>
            <p:nvPr/>
          </p:nvSpPr>
          <p:spPr>
            <a:xfrm>
              <a:off x="61377" y="2373220"/>
              <a:ext cx="10392844" cy="19182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1925" lIns="201925" spcFirstLastPara="1" rIns="201925" wrap="square" tIns="2019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5300"/>
                <a:buFont typeface="Calibri"/>
                <a:buNone/>
              </a:pPr>
              <a:r>
                <a:rPr b="1" i="0" lang="en-US" sz="5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The New Africa-Europe Space Partnership</a:t>
              </a:r>
              <a:endParaRPr b="0" i="0" sz="5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p11"/>
            <p:cNvSpPr/>
            <p:nvPr/>
          </p:nvSpPr>
          <p:spPr>
            <a:xfrm>
              <a:off x="1699" y="230"/>
              <a:ext cx="2472295" cy="2037565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12700">
              <a:solidFill>
                <a:srgbClr val="3D4B5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11"/>
            <p:cNvSpPr txBox="1"/>
            <p:nvPr/>
          </p:nvSpPr>
          <p:spPr>
            <a:xfrm>
              <a:off x="61377" y="59908"/>
              <a:ext cx="2352939" cy="19182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Capacity Development (Human, technical and Institutional)</a:t>
              </a:r>
              <a:endPara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525;p11"/>
            <p:cNvSpPr/>
            <p:nvPr/>
          </p:nvSpPr>
          <p:spPr>
            <a:xfrm>
              <a:off x="2681667" y="230"/>
              <a:ext cx="2472295" cy="2037565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12700">
              <a:solidFill>
                <a:srgbClr val="3D4B5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11"/>
            <p:cNvSpPr txBox="1"/>
            <p:nvPr/>
          </p:nvSpPr>
          <p:spPr>
            <a:xfrm>
              <a:off x="2741345" y="59908"/>
              <a:ext cx="2352939" cy="19182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Industrial Partnership</a:t>
              </a:r>
              <a:endPara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11"/>
            <p:cNvSpPr/>
            <p:nvPr/>
          </p:nvSpPr>
          <p:spPr>
            <a:xfrm>
              <a:off x="5361636" y="230"/>
              <a:ext cx="2472295" cy="2037565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12700">
              <a:solidFill>
                <a:srgbClr val="3D4B5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11"/>
            <p:cNvSpPr txBox="1"/>
            <p:nvPr/>
          </p:nvSpPr>
          <p:spPr>
            <a:xfrm>
              <a:off x="5421314" y="59908"/>
              <a:ext cx="2352939" cy="19182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Academia Strengthening and Collaboration</a:t>
              </a:r>
              <a:endPara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11"/>
            <p:cNvSpPr/>
            <p:nvPr/>
          </p:nvSpPr>
          <p:spPr>
            <a:xfrm>
              <a:off x="8041604" y="230"/>
              <a:ext cx="2472295" cy="2037565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12700">
              <a:solidFill>
                <a:srgbClr val="3D4B5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11"/>
            <p:cNvSpPr txBox="1"/>
            <p:nvPr/>
          </p:nvSpPr>
          <p:spPr>
            <a:xfrm>
              <a:off x="8101282" y="59908"/>
              <a:ext cx="2352939" cy="19182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Upstream and Downstream reinforcements </a:t>
              </a:r>
              <a:endPara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2"/>
          <p:cNvSpPr txBox="1"/>
          <p:nvPr/>
        </p:nvSpPr>
        <p:spPr>
          <a:xfrm>
            <a:off x="4837930" y="112862"/>
            <a:ext cx="5007817" cy="614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0" lvl="0" marL="86918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Valuation of Space Industry in Africa </a:t>
            </a:r>
            <a:endParaRPr/>
          </a:p>
        </p:txBody>
      </p:sp>
      <p:pic>
        <p:nvPicPr>
          <p:cNvPr id="536" name="Google Shape;536;p12"/>
          <p:cNvPicPr preferRelativeResize="0"/>
          <p:nvPr/>
        </p:nvPicPr>
        <p:blipFill rotWithShape="1">
          <a:blip r:embed="rId3">
            <a:alphaModFix/>
          </a:blip>
          <a:srcRect b="33087" l="10511" r="9725" t="31315"/>
          <a:stretch/>
        </p:blipFill>
        <p:spPr>
          <a:xfrm>
            <a:off x="2155511" y="-176487"/>
            <a:ext cx="2536232" cy="1131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36489" y="0"/>
            <a:ext cx="2009605" cy="7958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diagram of a pie chart&#10;&#10;AI-generated content may be incorrect." id="538" name="Google Shape;538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00653" y="1352995"/>
            <a:ext cx="7720045" cy="454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12"/>
          <p:cNvPicPr preferRelativeResize="0"/>
          <p:nvPr/>
        </p:nvPicPr>
        <p:blipFill rotWithShape="1">
          <a:blip r:embed="rId6">
            <a:alphaModFix/>
          </a:blip>
          <a:srcRect b="10137" l="0" r="0" t="17010"/>
          <a:stretch/>
        </p:blipFill>
        <p:spPr>
          <a:xfrm>
            <a:off x="0" y="873535"/>
            <a:ext cx="6177053" cy="2532951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12"/>
          <p:cNvSpPr txBox="1"/>
          <p:nvPr/>
        </p:nvSpPr>
        <p:spPr>
          <a:xfrm>
            <a:off x="305114" y="3360760"/>
            <a:ext cx="4532816" cy="3547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1F5504"/>
                </a:solidFill>
                <a:latin typeface="Arial"/>
                <a:ea typeface="Arial"/>
                <a:cs typeface="Arial"/>
                <a:sym typeface="Arial"/>
              </a:rPr>
              <a:t>Value of EO in Africa:</a:t>
            </a:r>
            <a:endParaRPr/>
          </a:p>
          <a:p>
            <a:pPr indent="-285750" lvl="0" marL="285750" marR="0" rtl="0" algn="l">
              <a:spcBef>
                <a:spcPts val="9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About </a:t>
            </a: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50% of the African satellites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are for Earth Observation.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100+ space application projects 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are currently being implemented across the continent, mainly on Earth Observation (EO) and satellite communications.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GMES &amp; Africa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PanAfrican EO proramme addressing the continent’s most pressing socio-economic challenges.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AESPP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as the way forward to crystallize the long-standing cooperation between Europe and Africa in terms of Space activities.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3"/>
          <p:cNvSpPr txBox="1"/>
          <p:nvPr/>
        </p:nvSpPr>
        <p:spPr>
          <a:xfrm>
            <a:off x="4837930" y="112862"/>
            <a:ext cx="5007817" cy="614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86918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Alignment of Mandate and Mission</a:t>
            </a:r>
            <a:endParaRPr/>
          </a:p>
        </p:txBody>
      </p:sp>
      <p:pic>
        <p:nvPicPr>
          <p:cNvPr id="546" name="Google Shape;546;p13"/>
          <p:cNvPicPr preferRelativeResize="0"/>
          <p:nvPr/>
        </p:nvPicPr>
        <p:blipFill rotWithShape="1">
          <a:blip r:embed="rId3">
            <a:alphaModFix/>
          </a:blip>
          <a:srcRect b="33087" l="10511" r="9725" t="31315"/>
          <a:stretch/>
        </p:blipFill>
        <p:spPr>
          <a:xfrm>
            <a:off x="2155511" y="-176487"/>
            <a:ext cx="2536232" cy="1131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36489" y="0"/>
            <a:ext cx="2009605" cy="7958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8" name="Google Shape;548;p13"/>
          <p:cNvGrpSpPr/>
          <p:nvPr/>
        </p:nvGrpSpPr>
        <p:grpSpPr>
          <a:xfrm>
            <a:off x="1234305" y="1079487"/>
            <a:ext cx="9723389" cy="5401883"/>
            <a:chOff x="1802797" y="1315"/>
            <a:chExt cx="9723389" cy="5401883"/>
          </a:xfrm>
        </p:grpSpPr>
        <p:sp>
          <p:nvSpPr>
            <p:cNvPr id="549" name="Google Shape;549;p13"/>
            <p:cNvSpPr/>
            <p:nvPr/>
          </p:nvSpPr>
          <p:spPr>
            <a:xfrm>
              <a:off x="1802797" y="1315"/>
              <a:ext cx="5401883" cy="5401883"/>
            </a:xfrm>
            <a:prstGeom prst="ellipse">
              <a:avLst/>
            </a:prstGeom>
            <a:solidFill>
              <a:srgbClr val="4372C3">
                <a:alpha val="49803"/>
              </a:srgbClr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13"/>
            <p:cNvSpPr txBox="1"/>
            <p:nvPr/>
          </p:nvSpPr>
          <p:spPr>
            <a:xfrm>
              <a:off x="2593884" y="792402"/>
              <a:ext cx="3819709" cy="38197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8250" lIns="297275" spcFirstLastPara="1" rIns="297275" wrap="square" tIns="482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800"/>
                <a:buFont typeface="Calibri"/>
                <a:buNone/>
              </a:pPr>
              <a:r>
                <a:rPr b="0" i="0" lang="en-US" sz="3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AfSA’s mandate: coordinate and harness space/EO services for societal benefit across Africa.</a:t>
              </a:r>
              <a:endParaRPr b="0" i="0" sz="3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6124303" y="1315"/>
              <a:ext cx="5401883" cy="5401883"/>
            </a:xfrm>
            <a:prstGeom prst="ellipse">
              <a:avLst/>
            </a:prstGeom>
            <a:solidFill>
              <a:srgbClr val="4372C3">
                <a:alpha val="49803"/>
              </a:srgbClr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13"/>
            <p:cNvSpPr txBox="1"/>
            <p:nvPr/>
          </p:nvSpPr>
          <p:spPr>
            <a:xfrm>
              <a:off x="6915390" y="792402"/>
              <a:ext cx="3819709" cy="38197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8250" lIns="297275" spcFirstLastPara="1" rIns="297275" wrap="square" tIns="482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800"/>
                <a:buFont typeface="Calibri"/>
                <a:buNone/>
              </a:pPr>
              <a:r>
                <a:rPr b="0" i="0" lang="en-US" sz="3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CEOS’s mission: coordinating EO satellites and data for global benefit.</a:t>
              </a:r>
              <a:endParaRPr b="0" i="0" sz="3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3" name="Google Shape;553;p13"/>
          <p:cNvSpPr txBox="1"/>
          <p:nvPr/>
        </p:nvSpPr>
        <p:spPr>
          <a:xfrm>
            <a:off x="5572267" y="3118709"/>
            <a:ext cx="1047465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user-centric EO services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4"/>
          <p:cNvSpPr txBox="1"/>
          <p:nvPr/>
        </p:nvSpPr>
        <p:spPr>
          <a:xfrm>
            <a:off x="4837930" y="112862"/>
            <a:ext cx="5007817" cy="614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86918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Proposed Engagement with CEOS</a:t>
            </a:r>
            <a:endParaRPr/>
          </a:p>
        </p:txBody>
      </p:sp>
      <p:pic>
        <p:nvPicPr>
          <p:cNvPr id="559" name="Google Shape;559;p14"/>
          <p:cNvPicPr preferRelativeResize="0"/>
          <p:nvPr/>
        </p:nvPicPr>
        <p:blipFill rotWithShape="1">
          <a:blip r:embed="rId3">
            <a:alphaModFix/>
          </a:blip>
          <a:srcRect b="33087" l="10511" r="9725" t="31315"/>
          <a:stretch/>
        </p:blipFill>
        <p:spPr>
          <a:xfrm>
            <a:off x="2155511" y="-176487"/>
            <a:ext cx="2536232" cy="1131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36489" y="0"/>
            <a:ext cx="2009605" cy="7958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1" name="Google Shape;561;p14"/>
          <p:cNvGrpSpPr/>
          <p:nvPr/>
        </p:nvGrpSpPr>
        <p:grpSpPr>
          <a:xfrm>
            <a:off x="1373114" y="997310"/>
            <a:ext cx="9445771" cy="5491641"/>
            <a:chOff x="4129" y="210752"/>
            <a:chExt cx="9445771" cy="5491641"/>
          </a:xfrm>
        </p:grpSpPr>
        <p:sp>
          <p:nvSpPr>
            <p:cNvPr id="562" name="Google Shape;562;p14"/>
            <p:cNvSpPr/>
            <p:nvPr/>
          </p:nvSpPr>
          <p:spPr>
            <a:xfrm rot="5400000">
              <a:off x="585646" y="2643852"/>
              <a:ext cx="2194908" cy="2498826"/>
            </a:xfrm>
            <a:prstGeom prst="bentUpArrow">
              <a:avLst>
                <a:gd fmla="val 32840" name="adj1"/>
                <a:gd fmla="val 25000" name="adj2"/>
                <a:gd fmla="val 35780" name="adj3"/>
              </a:avLst>
            </a:prstGeom>
            <a:solidFill>
              <a:srgbClr val="BFC8E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4129" y="210752"/>
              <a:ext cx="3694934" cy="2586334"/>
            </a:xfrm>
            <a:prstGeom prst="roundRect">
              <a:avLst>
                <a:gd fmla="val 16670" name="adj"/>
              </a:avLst>
            </a:prstGeom>
            <a:solidFill>
              <a:srgbClr val="4372C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14"/>
            <p:cNvSpPr txBox="1"/>
            <p:nvPr/>
          </p:nvSpPr>
          <p:spPr>
            <a:xfrm>
              <a:off x="130406" y="337029"/>
              <a:ext cx="3442380" cy="23337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350" lIns="213350" spcFirstLastPara="1" rIns="213350" wrap="square" tIns="213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600"/>
                <a:buFont typeface="Arial"/>
                <a:buNone/>
              </a:pPr>
              <a:r>
                <a:rPr b="0" i="0" lang="en-US" sz="5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Strategic</a:t>
              </a:r>
              <a:endParaRPr sz="5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14"/>
            <p:cNvSpPr/>
            <p:nvPr/>
          </p:nvSpPr>
          <p:spPr>
            <a:xfrm>
              <a:off x="3699063" y="457418"/>
              <a:ext cx="2687343" cy="20903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14"/>
            <p:cNvSpPr txBox="1"/>
            <p:nvPr/>
          </p:nvSpPr>
          <p:spPr>
            <a:xfrm>
              <a:off x="3699063" y="457418"/>
              <a:ext cx="2687343" cy="20903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3350" lIns="133350" spcFirstLastPara="1" rIns="133350" wrap="square" tIns="133350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Char char="•"/>
              </a:pPr>
              <a:r>
                <a:rPr b="0" i="0" lang="en-US" sz="27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African Space Council leads strategic alignment with CEOS</a:t>
              </a:r>
              <a:endPara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14"/>
            <p:cNvSpPr/>
            <p:nvPr/>
          </p:nvSpPr>
          <p:spPr>
            <a:xfrm>
              <a:off x="3067622" y="3116059"/>
              <a:ext cx="3694934" cy="2586334"/>
            </a:xfrm>
            <a:prstGeom prst="roundRect">
              <a:avLst>
                <a:gd fmla="val 16670" name="adj"/>
              </a:avLst>
            </a:prstGeom>
            <a:solidFill>
              <a:srgbClr val="4372C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14"/>
            <p:cNvSpPr txBox="1"/>
            <p:nvPr/>
          </p:nvSpPr>
          <p:spPr>
            <a:xfrm>
              <a:off x="3193899" y="3242336"/>
              <a:ext cx="3442380" cy="23337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13350" lIns="213350" spcFirstLastPara="1" rIns="213350" wrap="square" tIns="213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600"/>
                <a:buFont typeface="Arial"/>
                <a:buNone/>
              </a:pPr>
              <a:r>
                <a:rPr b="0" i="0" lang="en-US" sz="56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Technical</a:t>
              </a:r>
              <a:endParaRPr sz="5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14"/>
            <p:cNvSpPr/>
            <p:nvPr/>
          </p:nvSpPr>
          <p:spPr>
            <a:xfrm>
              <a:off x="6762557" y="3362725"/>
              <a:ext cx="2687343" cy="20903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14"/>
            <p:cNvSpPr txBox="1"/>
            <p:nvPr/>
          </p:nvSpPr>
          <p:spPr>
            <a:xfrm>
              <a:off x="6762557" y="3362725"/>
              <a:ext cx="2687343" cy="20903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2850" lIns="102850" spcFirstLastPara="1" rIns="102850" wrap="square" tIns="102850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Char char="•"/>
              </a:pPr>
              <a:r>
                <a:rPr b="0" i="0" lang="en-US" sz="2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Capacity Building &amp; Data Democracy</a:t>
              </a:r>
              <a:endPara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Char char="•"/>
              </a:pPr>
              <a:r>
                <a:rPr b="0" i="0" lang="en-US" sz="2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Calibration &amp; Validation</a:t>
              </a:r>
              <a:endPara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Char char="•"/>
              </a:pPr>
              <a:r>
                <a:rPr b="0" i="0" lang="en-US" sz="21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Disasters</a:t>
              </a:r>
              <a:endPara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5"/>
          <p:cNvSpPr txBox="1"/>
          <p:nvPr/>
        </p:nvSpPr>
        <p:spPr>
          <a:xfrm>
            <a:off x="4837930" y="112862"/>
            <a:ext cx="5007817" cy="614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0" lvl="0" marL="86918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Mutual Benefits &amp; Value Proposition</a:t>
            </a:r>
            <a:endParaRPr/>
          </a:p>
        </p:txBody>
      </p:sp>
      <p:pic>
        <p:nvPicPr>
          <p:cNvPr id="576" name="Google Shape;576;p15"/>
          <p:cNvPicPr preferRelativeResize="0"/>
          <p:nvPr/>
        </p:nvPicPr>
        <p:blipFill rotWithShape="1">
          <a:blip r:embed="rId3">
            <a:alphaModFix/>
          </a:blip>
          <a:srcRect b="33087" l="10511" r="9725" t="31315"/>
          <a:stretch/>
        </p:blipFill>
        <p:spPr>
          <a:xfrm>
            <a:off x="2155511" y="-176487"/>
            <a:ext cx="2536232" cy="1131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36489" y="0"/>
            <a:ext cx="2009605" cy="7958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8" name="Google Shape;578;p15"/>
          <p:cNvGrpSpPr/>
          <p:nvPr/>
        </p:nvGrpSpPr>
        <p:grpSpPr>
          <a:xfrm>
            <a:off x="2051" y="2468101"/>
            <a:ext cx="12187899" cy="2717601"/>
            <a:chOff x="2050" y="1672297"/>
            <a:chExt cx="12187899" cy="2717601"/>
          </a:xfrm>
        </p:grpSpPr>
        <p:sp>
          <p:nvSpPr>
            <p:cNvPr id="579" name="Google Shape;579;p15"/>
            <p:cNvSpPr/>
            <p:nvPr/>
          </p:nvSpPr>
          <p:spPr>
            <a:xfrm>
              <a:off x="2050" y="1672297"/>
              <a:ext cx="2717601" cy="2717601"/>
            </a:xfrm>
            <a:prstGeom prst="ellipse">
              <a:avLst/>
            </a:prstGeom>
            <a:solidFill>
              <a:srgbClr val="4372C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15"/>
            <p:cNvSpPr txBox="1"/>
            <p:nvPr/>
          </p:nvSpPr>
          <p:spPr>
            <a:xfrm>
              <a:off x="400033" y="2070280"/>
              <a:ext cx="1921635" cy="19216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22850" spcFirstLastPara="1" rIns="22850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b="1" i="0"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CEOS gains: </a:t>
              </a:r>
              <a:r>
                <a:rPr b="0" i="0"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expanded representation of Africa in the CEOS community; access to African expertise and subject matter knowledge.</a:t>
              </a:r>
              <a:endParaRPr b="0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15"/>
            <p:cNvSpPr/>
            <p:nvPr/>
          </p:nvSpPr>
          <p:spPr>
            <a:xfrm>
              <a:off x="2940321" y="2242993"/>
              <a:ext cx="1576208" cy="1576208"/>
            </a:xfrm>
            <a:prstGeom prst="mathPlus">
              <a:avLst>
                <a:gd fmla="val 23520" name="adj1"/>
              </a:avLst>
            </a:prstGeom>
            <a:solidFill>
              <a:srgbClr val="ABBAD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15"/>
            <p:cNvSpPr txBox="1"/>
            <p:nvPr/>
          </p:nvSpPr>
          <p:spPr>
            <a:xfrm>
              <a:off x="3149247" y="2845735"/>
              <a:ext cx="1158356" cy="3707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15"/>
            <p:cNvSpPr/>
            <p:nvPr/>
          </p:nvSpPr>
          <p:spPr>
            <a:xfrm>
              <a:off x="4737199" y="1672297"/>
              <a:ext cx="2717601" cy="2717601"/>
            </a:xfrm>
            <a:prstGeom prst="ellipse">
              <a:avLst/>
            </a:prstGeom>
            <a:solidFill>
              <a:srgbClr val="4372C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15"/>
            <p:cNvSpPr txBox="1"/>
            <p:nvPr/>
          </p:nvSpPr>
          <p:spPr>
            <a:xfrm>
              <a:off x="5135182" y="2070280"/>
              <a:ext cx="1921635" cy="19216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22850" spcFirstLastPara="1" rIns="22850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b="1" i="0"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AfSA gains: </a:t>
              </a:r>
              <a:r>
                <a:rPr b="0" i="0"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access to CEOS coordination, standards, best practices, global networks; acceleration of EO service readiness in Africa.</a:t>
              </a:r>
              <a:endParaRPr b="0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15"/>
            <p:cNvSpPr/>
            <p:nvPr/>
          </p:nvSpPr>
          <p:spPr>
            <a:xfrm>
              <a:off x="7675470" y="2242993"/>
              <a:ext cx="1576208" cy="1576208"/>
            </a:xfrm>
            <a:prstGeom prst="mathEqual">
              <a:avLst>
                <a:gd fmla="val 23520" name="adj1"/>
                <a:gd fmla="val 11760" name="adj2"/>
              </a:avLst>
            </a:prstGeom>
            <a:solidFill>
              <a:srgbClr val="ABBAD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15"/>
            <p:cNvSpPr txBox="1"/>
            <p:nvPr/>
          </p:nvSpPr>
          <p:spPr>
            <a:xfrm>
              <a:off x="7884396" y="2567692"/>
              <a:ext cx="1158356" cy="926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15"/>
            <p:cNvSpPr/>
            <p:nvPr/>
          </p:nvSpPr>
          <p:spPr>
            <a:xfrm>
              <a:off x="9472348" y="1672297"/>
              <a:ext cx="2717601" cy="2717601"/>
            </a:xfrm>
            <a:prstGeom prst="ellipse">
              <a:avLst/>
            </a:prstGeom>
            <a:solidFill>
              <a:srgbClr val="4372C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15"/>
            <p:cNvSpPr txBox="1"/>
            <p:nvPr/>
          </p:nvSpPr>
          <p:spPr>
            <a:xfrm>
              <a:off x="9870331" y="2070280"/>
              <a:ext cx="1921635" cy="19216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Calibri"/>
                <a:buNone/>
              </a:pPr>
              <a:r>
                <a:rPr b="0" i="0" lang="en-US" sz="3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Win-win Partnership</a:t>
              </a:r>
              <a:endParaRPr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16"/>
          <p:cNvSpPr txBox="1"/>
          <p:nvPr/>
        </p:nvSpPr>
        <p:spPr>
          <a:xfrm>
            <a:off x="4837930" y="112862"/>
            <a:ext cx="5007817" cy="614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86918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Conclusion</a:t>
            </a:r>
            <a:endParaRPr/>
          </a:p>
        </p:txBody>
      </p:sp>
      <p:pic>
        <p:nvPicPr>
          <p:cNvPr id="594" name="Google Shape;594;p16"/>
          <p:cNvPicPr preferRelativeResize="0"/>
          <p:nvPr/>
        </p:nvPicPr>
        <p:blipFill rotWithShape="1">
          <a:blip r:embed="rId3">
            <a:alphaModFix/>
          </a:blip>
          <a:srcRect b="33087" l="10511" r="9725" t="31315"/>
          <a:stretch/>
        </p:blipFill>
        <p:spPr>
          <a:xfrm>
            <a:off x="2155511" y="-176487"/>
            <a:ext cx="2536232" cy="1131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36489" y="0"/>
            <a:ext cx="2009605" cy="795805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16"/>
          <p:cNvSpPr/>
          <p:nvPr/>
        </p:nvSpPr>
        <p:spPr>
          <a:xfrm>
            <a:off x="145906" y="1252355"/>
            <a:ext cx="11795885" cy="45243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-2032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5504"/>
              </a:buClr>
              <a:buSzPts val="3200"/>
              <a:buFont typeface="Arial"/>
              <a:buChar char="•"/>
            </a:pPr>
            <a:r>
              <a:rPr b="1" lang="en-US" sz="3200">
                <a:solidFill>
                  <a:srgbClr val="1F5504"/>
                </a:solidFill>
                <a:latin typeface="Arial"/>
                <a:ea typeface="Arial"/>
                <a:cs typeface="Arial"/>
                <a:sym typeface="Arial"/>
              </a:rPr>
              <a:t>Recap: </a:t>
            </a: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AfSA requests Associate Membership in CEOS; strong mandate alignment; demonstrated achievements; clear engagement plan; mutual benefits.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32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5504"/>
              </a:buClr>
              <a:buSzPts val="3200"/>
              <a:buFont typeface="Arial"/>
              <a:buChar char="•"/>
            </a:pPr>
            <a:r>
              <a:rPr b="1" lang="en-US" sz="3200">
                <a:solidFill>
                  <a:srgbClr val="1F5504"/>
                </a:solidFill>
                <a:latin typeface="Arial"/>
                <a:ea typeface="Arial"/>
                <a:cs typeface="Arial"/>
                <a:sym typeface="Arial"/>
              </a:rPr>
              <a:t>Call for Decisioin: </a:t>
            </a: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“We respectfully ask this Plenary to approve AfSA’s associate membership so we can advance Earth Observation in Africa and globally together.”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320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5504"/>
              </a:buClr>
              <a:buSzPts val="3200"/>
              <a:buFont typeface="Arial"/>
              <a:buChar char="•"/>
            </a:pPr>
            <a:r>
              <a:rPr b="1" lang="en-US" sz="3200">
                <a:solidFill>
                  <a:srgbClr val="1F5504"/>
                </a:solidFill>
                <a:latin typeface="Arial"/>
                <a:ea typeface="Arial"/>
                <a:cs typeface="Arial"/>
                <a:sym typeface="Arial"/>
              </a:rPr>
              <a:t>Any questions</a:t>
            </a: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b="0" i="0" sz="3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17"/>
          <p:cNvSpPr txBox="1"/>
          <p:nvPr/>
        </p:nvSpPr>
        <p:spPr>
          <a:xfrm>
            <a:off x="4837930" y="112862"/>
            <a:ext cx="5007817" cy="614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86918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Contact</a:t>
            </a:r>
            <a:endParaRPr/>
          </a:p>
        </p:txBody>
      </p:sp>
      <p:pic>
        <p:nvPicPr>
          <p:cNvPr id="602" name="Google Shape;602;p17"/>
          <p:cNvPicPr preferRelativeResize="0"/>
          <p:nvPr/>
        </p:nvPicPr>
        <p:blipFill rotWithShape="1">
          <a:blip r:embed="rId3">
            <a:alphaModFix/>
          </a:blip>
          <a:srcRect b="33087" l="10511" r="9725" t="31315"/>
          <a:stretch/>
        </p:blipFill>
        <p:spPr>
          <a:xfrm>
            <a:off x="2155511" y="-176487"/>
            <a:ext cx="2536232" cy="1131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36489" y="0"/>
            <a:ext cx="2009605" cy="795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8346" y="1258276"/>
            <a:ext cx="7925232" cy="5210255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17"/>
          <p:cNvSpPr txBox="1"/>
          <p:nvPr/>
        </p:nvSpPr>
        <p:spPr>
          <a:xfrm>
            <a:off x="8120014" y="1106849"/>
            <a:ext cx="4071986" cy="5513108"/>
          </a:xfrm>
          <a:prstGeom prst="rect">
            <a:avLst/>
          </a:prstGeom>
          <a:noFill/>
          <a:ln>
            <a:noFill/>
          </a:ln>
        </p:spPr>
        <p:txBody>
          <a:bodyPr anchorCtr="0" anchor="ctr" bIns="30475" lIns="60950" spcFirstLastPara="1" rIns="60950" wrap="square" tIns="30475">
            <a:normAutofit/>
          </a:bodyPr>
          <a:lstStyle/>
          <a:p>
            <a:pPr indent="0" lvl="0" marL="86918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Address:</a:t>
            </a:r>
            <a:endParaRPr/>
          </a:p>
          <a:p>
            <a:pPr indent="0" lvl="0" marL="86918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AfSA Headquarters</a:t>
            </a:r>
            <a:endParaRPr/>
          </a:p>
          <a:p>
            <a:pPr indent="0" lvl="0" marL="86918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Egypt Space City, New Cairo Governate, Egypt</a:t>
            </a:r>
            <a:endParaRPr/>
          </a:p>
          <a:p>
            <a:pPr indent="0" lvl="0" marL="86918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Phone: </a:t>
            </a:r>
            <a:endParaRPr/>
          </a:p>
          <a:p>
            <a:pPr indent="0" lvl="0" marL="86918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+00 123456789</a:t>
            </a:r>
            <a:endParaRPr/>
          </a:p>
          <a:p>
            <a:pPr indent="0" lvl="0" marL="86918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Email: </a:t>
            </a:r>
            <a:r>
              <a:rPr b="1" lang="en-US" sz="2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info@africanspaceagency.org</a:t>
            </a:r>
            <a:endParaRPr/>
          </a:p>
          <a:p>
            <a:pPr indent="0" lvl="0" marL="86918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Website:</a:t>
            </a:r>
            <a:endParaRPr/>
          </a:p>
          <a:p>
            <a:pPr indent="0" lvl="0" marL="86918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b="1" lang="en-US" sz="2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https://africanspaceagency.org/</a:t>
            </a:r>
            <a:endParaRPr/>
          </a:p>
        </p:txBody>
      </p:sp>
      <p:sp>
        <p:nvSpPr>
          <p:cNvPr id="606" name="Google Shape;606;p17"/>
          <p:cNvSpPr txBox="1"/>
          <p:nvPr/>
        </p:nvSpPr>
        <p:spPr>
          <a:xfrm>
            <a:off x="1855438" y="3890699"/>
            <a:ext cx="5486400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Thank you for your attention</a:t>
            </a:r>
            <a:endParaRPr b="1" sz="6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"/>
          <p:cNvSpPr txBox="1"/>
          <p:nvPr>
            <p:ph type="title"/>
          </p:nvPr>
        </p:nvSpPr>
        <p:spPr>
          <a:xfrm>
            <a:off x="4789714" y="80963"/>
            <a:ext cx="4844143" cy="6147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8691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/>
              <a:t>Presentation Outline</a:t>
            </a:r>
            <a:endParaRPr/>
          </a:p>
        </p:txBody>
      </p:sp>
      <p:sp>
        <p:nvSpPr>
          <p:cNvPr id="359" name="Google Shape;359;p2"/>
          <p:cNvSpPr txBox="1"/>
          <p:nvPr>
            <p:ph idx="1" type="body"/>
          </p:nvPr>
        </p:nvSpPr>
        <p:spPr>
          <a:xfrm>
            <a:off x="175486" y="1097885"/>
            <a:ext cx="11841028" cy="56791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171459" lvl="0" marL="171459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ct val="100000"/>
              <a:buChar char="•"/>
            </a:pPr>
            <a:r>
              <a:rPr lang="en-US" sz="2800"/>
              <a:t>AfSA’s Policy Framework and Statutory Process</a:t>
            </a:r>
            <a:endParaRPr/>
          </a:p>
          <a:p>
            <a:pPr indent="-171459" lvl="0" marL="171459" rtl="0" algn="just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ct val="100000"/>
              <a:buChar char="•"/>
            </a:pPr>
            <a:r>
              <a:rPr lang="en-US" sz="2800"/>
              <a:t>AfSA’s Mission, Priorities and Goals</a:t>
            </a:r>
            <a:endParaRPr/>
          </a:p>
          <a:p>
            <a:pPr indent="-171459" lvl="0" marL="171459" rtl="0" algn="just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ct val="100000"/>
              <a:buChar char="•"/>
            </a:pPr>
            <a:r>
              <a:rPr lang="en-US" sz="2800"/>
              <a:t>AfSA’s Strategic Actions and Programmatic Achievements, including GMES &amp; Africa and AESPP</a:t>
            </a:r>
            <a:endParaRPr/>
          </a:p>
          <a:p>
            <a:pPr indent="-171459" lvl="0" marL="171459" rtl="0" algn="just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ct val="100000"/>
              <a:buChar char="•"/>
            </a:pPr>
            <a:r>
              <a:rPr lang="en-US" sz="2800"/>
              <a:t>Valuation of Space Industry in Africa</a:t>
            </a:r>
            <a:endParaRPr/>
          </a:p>
          <a:p>
            <a:pPr indent="-171459" lvl="0" marL="171459" rtl="0" algn="just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ct val="100000"/>
              <a:buChar char="•"/>
            </a:pPr>
            <a:r>
              <a:rPr lang="en-US" sz="2800"/>
              <a:t>Alignment of AfSA’s Mandate and CEOS’s Mission</a:t>
            </a:r>
            <a:endParaRPr/>
          </a:p>
          <a:p>
            <a:pPr indent="-171459" lvl="0" marL="171459" rtl="0" algn="just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ct val="100000"/>
              <a:buChar char="•"/>
            </a:pPr>
            <a:r>
              <a:rPr lang="en-US" sz="2800"/>
              <a:t>Proposed Engagement with CEOS</a:t>
            </a:r>
            <a:endParaRPr/>
          </a:p>
          <a:p>
            <a:pPr indent="-171459" lvl="0" marL="171459" rtl="0" algn="just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ct val="100000"/>
              <a:buChar char="•"/>
            </a:pPr>
            <a:r>
              <a:rPr lang="en-US" sz="2800"/>
              <a:t>Mutual Benefits &amp; Value Proposition</a:t>
            </a:r>
            <a:endParaRPr/>
          </a:p>
          <a:p>
            <a:pPr indent="-171459" lvl="0" marL="171459" rtl="0" algn="just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ct val="100000"/>
              <a:buChar char="•"/>
            </a:pPr>
            <a:r>
              <a:rPr lang="en-US" sz="2800"/>
              <a:t>Conclusion</a:t>
            </a:r>
            <a:endParaRPr/>
          </a:p>
          <a:p>
            <a:pPr indent="-6994" lvl="0" marL="171459" rtl="0" algn="just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ct val="100000"/>
              <a:buNone/>
            </a:pPr>
            <a:r>
              <a:t/>
            </a:r>
            <a:endParaRPr sz="2800"/>
          </a:p>
          <a:p>
            <a:pPr indent="-6994" lvl="0" marL="171459" rtl="0" algn="just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ct val="100000"/>
              <a:buNone/>
            </a:pPr>
            <a:r>
              <a:t/>
            </a:r>
            <a:endParaRPr sz="2800"/>
          </a:p>
          <a:p>
            <a:pPr indent="-6994" lvl="0" marL="171459" rtl="0" algn="just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ct val="100000"/>
              <a:buNone/>
            </a:pPr>
            <a:r>
              <a:t/>
            </a:r>
            <a:endParaRPr sz="2800"/>
          </a:p>
          <a:p>
            <a:pPr indent="-6994" lvl="0" marL="171459" rtl="0" algn="just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ct val="100000"/>
              <a:buNone/>
            </a:pPr>
            <a:r>
              <a:t/>
            </a:r>
            <a:endParaRPr sz="2800"/>
          </a:p>
          <a:p>
            <a:pPr indent="-6994" lvl="0" marL="171459" rtl="0" algn="just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ct val="100000"/>
              <a:buNone/>
            </a:pPr>
            <a:r>
              <a:t/>
            </a:r>
            <a:endParaRPr sz="2800"/>
          </a:p>
          <a:p>
            <a:pPr indent="-6994" lvl="0" marL="171459" rtl="0" algn="just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ct val="100000"/>
              <a:buNone/>
            </a:pPr>
            <a:r>
              <a:t/>
            </a:r>
            <a:endParaRPr sz="2800"/>
          </a:p>
        </p:txBody>
      </p:sp>
      <p:pic>
        <p:nvPicPr>
          <p:cNvPr id="360" name="Google Shape;360;p2"/>
          <p:cNvPicPr preferRelativeResize="0"/>
          <p:nvPr/>
        </p:nvPicPr>
        <p:blipFill rotWithShape="1">
          <a:blip r:embed="rId3">
            <a:alphaModFix/>
          </a:blip>
          <a:srcRect b="33087" l="10511" r="9725" t="31315"/>
          <a:stretch/>
        </p:blipFill>
        <p:spPr>
          <a:xfrm>
            <a:off x="2155511" y="-176487"/>
            <a:ext cx="2536232" cy="1131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36489" y="0"/>
            <a:ext cx="2009605" cy="795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"/>
          <p:cNvSpPr txBox="1"/>
          <p:nvPr>
            <p:ph type="title"/>
          </p:nvPr>
        </p:nvSpPr>
        <p:spPr>
          <a:xfrm>
            <a:off x="4891095" y="80963"/>
            <a:ext cx="4944281" cy="6147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8691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en-US"/>
              <a:t>African Outer Space Flagship</a:t>
            </a:r>
            <a:br>
              <a:rPr lang="en-US"/>
            </a:br>
            <a:r>
              <a:rPr lang="en-US"/>
              <a:t>and Agenda 2063</a:t>
            </a:r>
            <a:endParaRPr/>
          </a:p>
        </p:txBody>
      </p:sp>
      <p:pic>
        <p:nvPicPr>
          <p:cNvPr id="367" name="Google Shape;36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1395" y="1010419"/>
            <a:ext cx="7771856" cy="5847582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"/>
          <p:cNvSpPr/>
          <p:nvPr/>
        </p:nvSpPr>
        <p:spPr>
          <a:xfrm>
            <a:off x="5435600" y="2311953"/>
            <a:ext cx="2793477" cy="2852565"/>
          </a:xfrm>
          <a:custGeom>
            <a:rect b="b" l="l" r="r" t="t"/>
            <a:pathLst>
              <a:path extrusionOk="0" h="120000" w="120000">
                <a:moveTo>
                  <a:pt x="85177" y="18921"/>
                </a:moveTo>
                <a:lnTo>
                  <a:pt x="94611" y="11369"/>
                </a:lnTo>
                <a:lnTo>
                  <a:pt x="102103" y="17688"/>
                </a:lnTo>
                <a:lnTo>
                  <a:pt x="95875" y="27944"/>
                </a:lnTo>
                <a:lnTo>
                  <a:pt x="95875" y="27944"/>
                </a:lnTo>
                <a:cubicBezTo>
                  <a:pt x="100207" y="32843"/>
                  <a:pt x="103501" y="38578"/>
                  <a:pt x="105555" y="44799"/>
                </a:cubicBezTo>
                <a:lnTo>
                  <a:pt x="117740" y="44851"/>
                </a:lnTo>
                <a:lnTo>
                  <a:pt x="119449" y="54592"/>
                </a:lnTo>
                <a:lnTo>
                  <a:pt x="107980" y="58623"/>
                </a:lnTo>
                <a:lnTo>
                  <a:pt x="107980" y="58623"/>
                </a:lnTo>
                <a:cubicBezTo>
                  <a:pt x="108167" y="65175"/>
                  <a:pt x="107023" y="71696"/>
                  <a:pt x="104618" y="77789"/>
                </a:cubicBezTo>
                <a:lnTo>
                  <a:pt x="114040" y="85356"/>
                </a:lnTo>
                <a:lnTo>
                  <a:pt x="109132" y="93902"/>
                </a:lnTo>
                <a:lnTo>
                  <a:pt x="97636" y="89946"/>
                </a:lnTo>
                <a:cubicBezTo>
                  <a:pt x="93588" y="95085"/>
                  <a:pt x="88542" y="99342"/>
                  <a:pt x="82804" y="102456"/>
                </a:cubicBezTo>
                <a:lnTo>
                  <a:pt x="85022" y="114189"/>
                </a:lnTo>
                <a:lnTo>
                  <a:pt x="75862" y="117540"/>
                </a:lnTo>
                <a:lnTo>
                  <a:pt x="69681" y="107257"/>
                </a:lnTo>
                <a:cubicBezTo>
                  <a:pt x="63294" y="108579"/>
                  <a:pt x="56706" y="108579"/>
                  <a:pt x="50319" y="107257"/>
                </a:cubicBezTo>
                <a:lnTo>
                  <a:pt x="44138" y="117540"/>
                </a:lnTo>
                <a:lnTo>
                  <a:pt x="34978" y="114189"/>
                </a:lnTo>
                <a:lnTo>
                  <a:pt x="37196" y="102456"/>
                </a:lnTo>
                <a:lnTo>
                  <a:pt x="37196" y="102456"/>
                </a:lnTo>
                <a:cubicBezTo>
                  <a:pt x="31458" y="99342"/>
                  <a:pt x="26412" y="95085"/>
                  <a:pt x="22364" y="89946"/>
                </a:cubicBezTo>
                <a:lnTo>
                  <a:pt x="10868" y="93902"/>
                </a:lnTo>
                <a:lnTo>
                  <a:pt x="5960" y="85356"/>
                </a:lnTo>
                <a:lnTo>
                  <a:pt x="15382" y="77789"/>
                </a:lnTo>
                <a:cubicBezTo>
                  <a:pt x="12977" y="71696"/>
                  <a:pt x="11833" y="65175"/>
                  <a:pt x="12020" y="58623"/>
                </a:cubicBezTo>
                <a:lnTo>
                  <a:pt x="551" y="54592"/>
                </a:lnTo>
                <a:lnTo>
                  <a:pt x="2260" y="44851"/>
                </a:lnTo>
                <a:lnTo>
                  <a:pt x="14445" y="44799"/>
                </a:lnTo>
                <a:lnTo>
                  <a:pt x="14445" y="44799"/>
                </a:lnTo>
                <a:cubicBezTo>
                  <a:pt x="16499" y="38578"/>
                  <a:pt x="19793" y="32843"/>
                  <a:pt x="24125" y="27944"/>
                </a:cubicBezTo>
                <a:lnTo>
                  <a:pt x="17897" y="17688"/>
                </a:lnTo>
                <a:lnTo>
                  <a:pt x="25389" y="11369"/>
                </a:lnTo>
                <a:lnTo>
                  <a:pt x="34823" y="18921"/>
                </a:lnTo>
                <a:lnTo>
                  <a:pt x="34823" y="18921"/>
                </a:lnTo>
                <a:cubicBezTo>
                  <a:pt x="40375" y="15483"/>
                  <a:pt x="46566" y="13218"/>
                  <a:pt x="53017" y="12265"/>
                </a:cubicBezTo>
                <a:lnTo>
                  <a:pt x="55133" y="513"/>
                </a:lnTo>
                <a:lnTo>
                  <a:pt x="64867" y="513"/>
                </a:lnTo>
                <a:lnTo>
                  <a:pt x="66983" y="12265"/>
                </a:lnTo>
                <a:cubicBezTo>
                  <a:pt x="73434" y="13218"/>
                  <a:pt x="79625" y="15483"/>
                  <a:pt x="85177" y="18921"/>
                </a:cubicBezTo>
                <a:close/>
              </a:path>
            </a:pathLst>
          </a:custGeom>
          <a:solidFill>
            <a:schemeClr val="dk1">
              <a:alpha val="49803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133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67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African Outer Space Flagship</a:t>
            </a:r>
            <a:endParaRPr/>
          </a:p>
        </p:txBody>
      </p:sp>
      <p:pic>
        <p:nvPicPr>
          <p:cNvPr id="369" name="Google Shape;369;p3"/>
          <p:cNvPicPr preferRelativeResize="0"/>
          <p:nvPr/>
        </p:nvPicPr>
        <p:blipFill rotWithShape="1">
          <a:blip r:embed="rId4">
            <a:alphaModFix/>
          </a:blip>
          <a:srcRect b="33087" l="10511" r="9725" t="31315"/>
          <a:stretch/>
        </p:blipFill>
        <p:spPr>
          <a:xfrm>
            <a:off x="2155511" y="-176487"/>
            <a:ext cx="2536232" cy="1131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36489" y="0"/>
            <a:ext cx="2009605" cy="795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"/>
          <p:cNvSpPr txBox="1"/>
          <p:nvPr>
            <p:ph type="title"/>
          </p:nvPr>
        </p:nvSpPr>
        <p:spPr>
          <a:xfrm>
            <a:off x="4891095" y="80963"/>
            <a:ext cx="4944281" cy="6147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8691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/>
              <a:t>Statutory Process</a:t>
            </a:r>
            <a:endParaRPr/>
          </a:p>
        </p:txBody>
      </p:sp>
      <p:pic>
        <p:nvPicPr>
          <p:cNvPr id="376" name="Google Shape;376;p4"/>
          <p:cNvPicPr preferRelativeResize="0"/>
          <p:nvPr/>
        </p:nvPicPr>
        <p:blipFill rotWithShape="1">
          <a:blip r:embed="rId3">
            <a:alphaModFix/>
          </a:blip>
          <a:srcRect b="33087" l="10511" r="9725" t="31315"/>
          <a:stretch/>
        </p:blipFill>
        <p:spPr>
          <a:xfrm>
            <a:off x="2155511" y="-176487"/>
            <a:ext cx="2536232" cy="1131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36489" y="0"/>
            <a:ext cx="2009605" cy="7958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8" name="Google Shape;378;p4"/>
          <p:cNvGrpSpPr/>
          <p:nvPr/>
        </p:nvGrpSpPr>
        <p:grpSpPr>
          <a:xfrm>
            <a:off x="144950" y="1015998"/>
            <a:ext cx="11839004" cy="5341668"/>
            <a:chOff x="1011" y="0"/>
            <a:chExt cx="11839004" cy="5341668"/>
          </a:xfrm>
        </p:grpSpPr>
        <p:sp>
          <p:nvSpPr>
            <p:cNvPr id="379" name="Google Shape;379;p4"/>
            <p:cNvSpPr/>
            <p:nvPr/>
          </p:nvSpPr>
          <p:spPr>
            <a:xfrm>
              <a:off x="888077" y="0"/>
              <a:ext cx="10064873" cy="5341668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CCD3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1011" y="1602500"/>
              <a:ext cx="1621781" cy="2136667"/>
            </a:xfrm>
            <a:prstGeom prst="roundRect">
              <a:avLst>
                <a:gd fmla="val 16667" name="adj"/>
              </a:avLst>
            </a:prstGeom>
            <a:solidFill>
              <a:srgbClr val="4372C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4"/>
            <p:cNvSpPr txBox="1"/>
            <p:nvPr/>
          </p:nvSpPr>
          <p:spPr>
            <a:xfrm>
              <a:off x="80180" y="1681669"/>
              <a:ext cx="1463443" cy="1978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b="1" i="0" lang="en-US" sz="1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2016: Adoption of the African Space Policy and Strategy </a:t>
              </a:r>
              <a:endParaRPr b="1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1703882" y="1602500"/>
              <a:ext cx="1621781" cy="2136667"/>
            </a:xfrm>
            <a:prstGeom prst="roundRect">
              <a:avLst>
                <a:gd fmla="val 16667" name="adj"/>
              </a:avLst>
            </a:prstGeom>
            <a:solidFill>
              <a:srgbClr val="4372C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4"/>
            <p:cNvSpPr txBox="1"/>
            <p:nvPr/>
          </p:nvSpPr>
          <p:spPr>
            <a:xfrm>
              <a:off x="1783051" y="1681669"/>
              <a:ext cx="1463443" cy="1978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b="1" i="0" lang="en-US" sz="1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2017: Approval </a:t>
              </a:r>
              <a:r>
                <a:rPr b="0" i="0" lang="en-US" sz="1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of the African Space Agency </a:t>
              </a:r>
              <a:r>
                <a:rPr b="1" i="0" lang="en-US" sz="1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Act</a:t>
              </a:r>
              <a:endPara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4"/>
            <p:cNvSpPr/>
            <p:nvPr/>
          </p:nvSpPr>
          <p:spPr>
            <a:xfrm>
              <a:off x="3406752" y="1602500"/>
              <a:ext cx="1621781" cy="2136667"/>
            </a:xfrm>
            <a:prstGeom prst="roundRect">
              <a:avLst>
                <a:gd fmla="val 16667" name="adj"/>
              </a:avLst>
            </a:prstGeom>
            <a:solidFill>
              <a:srgbClr val="4372C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4"/>
            <p:cNvSpPr txBox="1"/>
            <p:nvPr/>
          </p:nvSpPr>
          <p:spPr>
            <a:xfrm>
              <a:off x="3485921" y="1681669"/>
              <a:ext cx="1463443" cy="1978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b="1" i="0" lang="en-US" sz="1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2018: Adoption of the Statute </a:t>
              </a:r>
              <a:r>
                <a:rPr b="0" i="0" lang="en-US" sz="1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of the African Space Agency </a:t>
              </a:r>
              <a:endPara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4"/>
            <p:cNvSpPr/>
            <p:nvPr/>
          </p:nvSpPr>
          <p:spPr>
            <a:xfrm>
              <a:off x="5109623" y="1602500"/>
              <a:ext cx="1621781" cy="2136667"/>
            </a:xfrm>
            <a:prstGeom prst="roundRect">
              <a:avLst>
                <a:gd fmla="val 16667" name="adj"/>
              </a:avLst>
            </a:prstGeom>
            <a:solidFill>
              <a:srgbClr val="4372C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4"/>
            <p:cNvSpPr txBox="1"/>
            <p:nvPr/>
          </p:nvSpPr>
          <p:spPr>
            <a:xfrm>
              <a:off x="5188792" y="1681669"/>
              <a:ext cx="1463443" cy="1978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b="1" i="0" lang="en-US" sz="1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2019: Selection </a:t>
              </a:r>
              <a:r>
                <a:rPr b="0" i="0" lang="en-US" sz="1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of the Republic of </a:t>
              </a:r>
              <a:r>
                <a:rPr b="1" i="0" lang="en-US" sz="1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Egypt</a:t>
              </a:r>
              <a:r>
                <a:rPr b="0" i="0" lang="en-US" sz="1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to </a:t>
              </a:r>
              <a:r>
                <a:rPr b="1" i="0" lang="en-US" sz="1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host AfSA’s headquarters</a:t>
              </a:r>
              <a:endParaRPr b="1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6812493" y="1602500"/>
              <a:ext cx="1621781" cy="2136667"/>
            </a:xfrm>
            <a:prstGeom prst="roundRect">
              <a:avLst>
                <a:gd fmla="val 16667" name="adj"/>
              </a:avLst>
            </a:prstGeom>
            <a:solidFill>
              <a:srgbClr val="4372C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4"/>
            <p:cNvSpPr txBox="1"/>
            <p:nvPr/>
          </p:nvSpPr>
          <p:spPr>
            <a:xfrm>
              <a:off x="6891662" y="1681669"/>
              <a:ext cx="1463443" cy="1978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b="1" i="0" lang="en-US" sz="1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2024: Election</a:t>
              </a:r>
              <a:r>
                <a:rPr b="0" i="0" lang="en-US" sz="1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of the first </a:t>
              </a:r>
              <a:r>
                <a:rPr b="1" i="0" lang="en-US" sz="1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African Space Council</a:t>
              </a:r>
              <a:endParaRPr b="1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8515364" y="1602500"/>
              <a:ext cx="1621781" cy="2136667"/>
            </a:xfrm>
            <a:prstGeom prst="roundRect">
              <a:avLst>
                <a:gd fmla="val 16667" name="adj"/>
              </a:avLst>
            </a:prstGeom>
            <a:solidFill>
              <a:srgbClr val="4372C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4"/>
            <p:cNvSpPr txBox="1"/>
            <p:nvPr/>
          </p:nvSpPr>
          <p:spPr>
            <a:xfrm>
              <a:off x="8594533" y="1681669"/>
              <a:ext cx="1463443" cy="1978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b="1" i="0" lang="en-US" sz="1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2025: Official Inauguration</a:t>
              </a:r>
              <a:r>
                <a:rPr b="0" i="0" lang="en-US" sz="1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of the African Space Agency</a:t>
              </a:r>
              <a:endPara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10218234" y="1602500"/>
              <a:ext cx="1621781" cy="2136667"/>
            </a:xfrm>
            <a:prstGeom prst="roundRect">
              <a:avLst>
                <a:gd fmla="val 16667" name="adj"/>
              </a:avLst>
            </a:prstGeom>
            <a:solidFill>
              <a:srgbClr val="4372C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4"/>
            <p:cNvSpPr txBox="1"/>
            <p:nvPr/>
          </p:nvSpPr>
          <p:spPr>
            <a:xfrm>
              <a:off x="10297403" y="1681669"/>
              <a:ext cx="1463443" cy="19783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b="1" i="0" lang="en-US" sz="1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2025: handover of the headquarters</a:t>
              </a:r>
              <a:r>
                <a:rPr b="0" i="0" lang="en-US" sz="1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building by Egypt to the African Union and </a:t>
              </a:r>
              <a:r>
                <a:rPr b="1" i="0" lang="en-US" sz="13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full Operationalization</a:t>
              </a:r>
              <a:endParaRPr b="1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"/>
          <p:cNvSpPr txBox="1"/>
          <p:nvPr>
            <p:ph type="title"/>
          </p:nvPr>
        </p:nvSpPr>
        <p:spPr>
          <a:xfrm>
            <a:off x="4891095" y="80963"/>
            <a:ext cx="4944281" cy="6147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8691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/>
              <a:t>AfSA Mission and Priorities</a:t>
            </a:r>
            <a:endParaRPr/>
          </a:p>
        </p:txBody>
      </p:sp>
      <p:pic>
        <p:nvPicPr>
          <p:cNvPr id="399" name="Google Shape;399;p5"/>
          <p:cNvPicPr preferRelativeResize="0"/>
          <p:nvPr/>
        </p:nvPicPr>
        <p:blipFill rotWithShape="1">
          <a:blip r:embed="rId3">
            <a:alphaModFix/>
          </a:blip>
          <a:srcRect b="33087" l="10511" r="9725" t="31315"/>
          <a:stretch/>
        </p:blipFill>
        <p:spPr>
          <a:xfrm>
            <a:off x="2155511" y="-176487"/>
            <a:ext cx="2536232" cy="1131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36489" y="0"/>
            <a:ext cx="2009605" cy="795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5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5419" y="3547741"/>
            <a:ext cx="11841162" cy="2979778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5"/>
          <p:cNvSpPr txBox="1"/>
          <p:nvPr/>
        </p:nvSpPr>
        <p:spPr>
          <a:xfrm>
            <a:off x="175419" y="975438"/>
            <a:ext cx="11841162" cy="22926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1F5504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1F5504"/>
                </a:solidFill>
                <a:latin typeface="Arial"/>
                <a:ea typeface="Arial"/>
                <a:cs typeface="Arial"/>
                <a:sym typeface="Arial"/>
              </a:rPr>
              <a:t>Mission Statement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975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African Space Agency (AfSA) is the </a:t>
            </a:r>
            <a:r>
              <a:rPr b="1" i="0" lang="en-U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continental</a:t>
            </a:r>
            <a:r>
              <a:rPr b="0" i="0" lang="en-U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space agency of the </a:t>
            </a:r>
            <a:r>
              <a:rPr b="1" i="0" lang="en-U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African Union</a:t>
            </a:r>
            <a:r>
              <a:rPr b="0" i="0" lang="en-U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It was established to </a:t>
            </a:r>
            <a:r>
              <a:rPr b="1" i="0" lang="en-U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promote collaboration </a:t>
            </a:r>
            <a:r>
              <a:rPr b="0" i="0" lang="en-U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amongst African nations and other regions in </a:t>
            </a:r>
            <a:r>
              <a:rPr b="1" i="0" lang="en-U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harnessing space science and technology for Africa's socio-economic development</a:t>
            </a:r>
            <a:r>
              <a:rPr b="0" i="0" lang="en-US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promoting collaborative research and peaceful exploration of outer space.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/>
          <p:cNvSpPr txBox="1"/>
          <p:nvPr>
            <p:ph idx="1" type="body"/>
          </p:nvPr>
        </p:nvSpPr>
        <p:spPr>
          <a:xfrm>
            <a:off x="143939" y="1015997"/>
            <a:ext cx="3938964" cy="56901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75A"/>
              </a:buClr>
              <a:buSzPct val="1000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09615"/>
              </a:lnSpc>
              <a:spcBef>
                <a:spcPts val="450"/>
              </a:spcBef>
              <a:spcAft>
                <a:spcPts val="0"/>
              </a:spcAft>
              <a:buClr>
                <a:srgbClr val="1F5504"/>
              </a:buClr>
              <a:buSzPct val="100000"/>
              <a:buNone/>
            </a:pPr>
            <a:r>
              <a:rPr b="1" lang="en-US" sz="2600">
                <a:solidFill>
                  <a:srgbClr val="1F5504"/>
                </a:solidFill>
                <a:latin typeface="Arial"/>
                <a:ea typeface="Arial"/>
                <a:cs typeface="Arial"/>
                <a:sym typeface="Arial"/>
              </a:rPr>
              <a:t>AfSA Objectives:</a:t>
            </a:r>
            <a:endParaRPr/>
          </a:p>
          <a:p>
            <a:pPr indent="0" lvl="0" marL="0" rtl="0" algn="just">
              <a:lnSpc>
                <a:spcPct val="150000"/>
              </a:lnSpc>
              <a:spcBef>
                <a:spcPts val="975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One of its key objectives, as outlined in the African Space Agency Act, is to </a:t>
            </a:r>
            <a:r>
              <a:rPr b="1"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enhance space missions across Africa</a:t>
            </a: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ensuring </a:t>
            </a:r>
            <a:r>
              <a:rPr b="1"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optimal access to space-derived data</a:t>
            </a: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information, services, and products. Once fully integrated into national, regional, and continental programmes, AfSA will be crucial in </a:t>
            </a:r>
            <a:r>
              <a:rPr b="1"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eliminating duplication and inefficiencies within the African space ecosystem</a:t>
            </a: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As the official body overseeing and coordinating these efforts, it will also be responsible for </a:t>
            </a:r>
            <a:r>
              <a:rPr b="1"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effectively implementing the African Space Policy and Strategy and achieving the continent’s space-related goals.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ct val="100000"/>
              <a:buNone/>
            </a:pPr>
            <a:r>
              <a:t/>
            </a:r>
            <a:endParaRPr sz="1800"/>
          </a:p>
          <a:p>
            <a:pPr indent="0" lvl="0" marL="0" rtl="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ct val="100000"/>
              <a:buNone/>
            </a:pPr>
            <a:r>
              <a:t/>
            </a:r>
            <a:endParaRPr sz="1800"/>
          </a:p>
          <a:p>
            <a:pPr indent="0" lvl="0" marL="0" rtl="0" algn="just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53575A"/>
              </a:buClr>
              <a:buSzPct val="100000"/>
              <a:buNone/>
            </a:pPr>
            <a:r>
              <a:t/>
            </a:r>
            <a:endParaRPr sz="1800"/>
          </a:p>
        </p:txBody>
      </p:sp>
      <p:sp>
        <p:nvSpPr>
          <p:cNvPr id="408" name="Google Shape;408;p6"/>
          <p:cNvSpPr txBox="1"/>
          <p:nvPr>
            <p:ph type="title"/>
          </p:nvPr>
        </p:nvSpPr>
        <p:spPr>
          <a:xfrm>
            <a:off x="4837930" y="112862"/>
            <a:ext cx="5007817" cy="6147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8691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en-US"/>
              <a:t>AfSA as the Continental Instrument to achieve the Space Policy and Strategy Goals</a:t>
            </a:r>
            <a:endParaRPr/>
          </a:p>
        </p:txBody>
      </p:sp>
      <p:pic>
        <p:nvPicPr>
          <p:cNvPr id="409" name="Google Shape;409;p6"/>
          <p:cNvPicPr preferRelativeResize="0"/>
          <p:nvPr/>
        </p:nvPicPr>
        <p:blipFill rotWithShape="1">
          <a:blip r:embed="rId3">
            <a:alphaModFix/>
          </a:blip>
          <a:srcRect b="33087" l="10511" r="9725" t="31315"/>
          <a:stretch/>
        </p:blipFill>
        <p:spPr>
          <a:xfrm>
            <a:off x="2155511" y="-176487"/>
            <a:ext cx="2536232" cy="1131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36489" y="0"/>
            <a:ext cx="2009605" cy="7958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1" name="Google Shape;411;p6"/>
          <p:cNvGrpSpPr/>
          <p:nvPr/>
        </p:nvGrpSpPr>
        <p:grpSpPr>
          <a:xfrm>
            <a:off x="4379543" y="1088536"/>
            <a:ext cx="7311722" cy="5686895"/>
            <a:chOff x="2875338" y="1605"/>
            <a:chExt cx="7311722" cy="5686895"/>
          </a:xfrm>
        </p:grpSpPr>
        <p:sp>
          <p:nvSpPr>
            <p:cNvPr id="412" name="Google Shape;412;p6"/>
            <p:cNvSpPr/>
            <p:nvPr/>
          </p:nvSpPr>
          <p:spPr>
            <a:xfrm>
              <a:off x="2875338" y="1605"/>
              <a:ext cx="3249654" cy="1624827"/>
            </a:xfrm>
            <a:prstGeom prst="roundRect">
              <a:avLst>
                <a:gd fmla="val 10000" name="adj"/>
              </a:avLst>
            </a:prstGeom>
            <a:solidFill>
              <a:srgbClr val="4372C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6"/>
            <p:cNvSpPr txBox="1"/>
            <p:nvPr/>
          </p:nvSpPr>
          <p:spPr>
            <a:xfrm>
              <a:off x="2922928" y="49195"/>
              <a:ext cx="3154474" cy="15296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8250" lIns="72375" spcFirstLastPara="1" rIns="72375" wrap="square" tIns="482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800"/>
                <a:buFont typeface="Calibri"/>
                <a:buNone/>
              </a:pPr>
              <a:r>
                <a:rPr b="1" i="0" lang="en-US" sz="3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African Space Policy Goals</a:t>
              </a:r>
              <a:r>
                <a:rPr b="0" i="0" lang="en-US" sz="3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:</a:t>
              </a:r>
              <a:endParaRPr b="0" i="0" sz="3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3200303" y="1626432"/>
              <a:ext cx="324965" cy="121862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345A99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415" name="Google Shape;415;p6"/>
            <p:cNvSpPr/>
            <p:nvPr/>
          </p:nvSpPr>
          <p:spPr>
            <a:xfrm>
              <a:off x="3525269" y="2032639"/>
              <a:ext cx="2599723" cy="1624827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6"/>
            <p:cNvSpPr txBox="1"/>
            <p:nvPr/>
          </p:nvSpPr>
          <p:spPr>
            <a:xfrm>
              <a:off x="3572859" y="2080229"/>
              <a:ext cx="2504543" cy="15296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28575" spcFirstLastPara="1" rIns="28575" wrap="square" tIns="1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r>
                <a:rPr b="1" i="0" lang="en-US" sz="15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Well-coordinated and integrated African space Programme </a:t>
              </a:r>
              <a:r>
                <a:rPr b="0" i="0" lang="en-US" sz="15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that is responsive to the social, economic, political and environmental needs of the continent, as well as being globally competitive.</a:t>
              </a:r>
              <a:endPara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3200303" y="1626432"/>
              <a:ext cx="324965" cy="324965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345A99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418" name="Google Shape;418;p6"/>
            <p:cNvSpPr/>
            <p:nvPr/>
          </p:nvSpPr>
          <p:spPr>
            <a:xfrm>
              <a:off x="3525269" y="4063673"/>
              <a:ext cx="2599723" cy="1624827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6"/>
            <p:cNvSpPr txBox="1"/>
            <p:nvPr/>
          </p:nvSpPr>
          <p:spPr>
            <a:xfrm>
              <a:off x="3572859" y="4111263"/>
              <a:ext cx="2504543" cy="15296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28575" spcFirstLastPara="1" rIns="28575" wrap="square" tIns="1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r>
                <a:rPr b="1" i="0" lang="en-US" sz="15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Regulatory framework </a:t>
              </a:r>
              <a:r>
                <a:rPr b="0" i="0" lang="en-US" sz="15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that supports an African space Programme and ensures that Africa is a responsible and peaceful user of outer space.</a:t>
              </a:r>
              <a:endPara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6937406" y="1605"/>
              <a:ext cx="3249654" cy="1624827"/>
            </a:xfrm>
            <a:prstGeom prst="roundRect">
              <a:avLst>
                <a:gd fmla="val 10000" name="adj"/>
              </a:avLst>
            </a:prstGeom>
            <a:solidFill>
              <a:srgbClr val="4372C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6"/>
            <p:cNvSpPr txBox="1"/>
            <p:nvPr/>
          </p:nvSpPr>
          <p:spPr>
            <a:xfrm>
              <a:off x="6984996" y="49195"/>
              <a:ext cx="3154474" cy="15296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8250" lIns="72375" spcFirstLastPara="1" rIns="72375" wrap="square" tIns="482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800"/>
                <a:buFont typeface="Calibri"/>
                <a:buNone/>
              </a:pPr>
              <a:r>
                <a:rPr b="1" i="0" lang="en-US" sz="3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African Space Strategy Goals</a:t>
              </a:r>
              <a:r>
                <a:rPr b="0" i="0" lang="en-US" sz="3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:</a:t>
              </a:r>
              <a:endParaRPr b="0" i="0" sz="3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6"/>
            <p:cNvSpPr/>
            <p:nvPr/>
          </p:nvSpPr>
          <p:spPr>
            <a:xfrm>
              <a:off x="7262372" y="1626432"/>
              <a:ext cx="324965" cy="121862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345A99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423" name="Google Shape;423;p6"/>
            <p:cNvSpPr/>
            <p:nvPr/>
          </p:nvSpPr>
          <p:spPr>
            <a:xfrm>
              <a:off x="7587337" y="2032639"/>
              <a:ext cx="2599723" cy="1624827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6"/>
            <p:cNvSpPr txBox="1"/>
            <p:nvPr/>
          </p:nvSpPr>
          <p:spPr>
            <a:xfrm>
              <a:off x="7634927" y="2080229"/>
              <a:ext cx="2504543" cy="15296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28575" spcFirstLastPara="1" rIns="28575" wrap="square" tIns="1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r>
                <a:rPr b="1" i="0" lang="en-US" sz="15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Space-derived products and services</a:t>
              </a:r>
              <a:r>
                <a:rPr b="0" i="0" lang="en-US" sz="15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used for decision-making and addressing the economic, political, social and environmental challenges.</a:t>
              </a:r>
              <a:endPara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6"/>
            <p:cNvSpPr/>
            <p:nvPr/>
          </p:nvSpPr>
          <p:spPr>
            <a:xfrm>
              <a:off x="7262372" y="1626432"/>
              <a:ext cx="324965" cy="324965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345A99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426" name="Google Shape;426;p6"/>
            <p:cNvSpPr/>
            <p:nvPr/>
          </p:nvSpPr>
          <p:spPr>
            <a:xfrm>
              <a:off x="7587337" y="4063673"/>
              <a:ext cx="2599723" cy="1624827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6"/>
            <p:cNvSpPr txBox="1"/>
            <p:nvPr/>
          </p:nvSpPr>
          <p:spPr>
            <a:xfrm>
              <a:off x="7634927" y="4111263"/>
              <a:ext cx="2504543" cy="15296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28575" spcFirstLastPara="1" rIns="28575" wrap="square" tIns="1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r>
                <a:rPr b="1" i="0" lang="en-US" sz="15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An indigenous space capability</a:t>
              </a:r>
              <a:r>
                <a:rPr b="0" i="0" lang="en-US" sz="15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, both in the private and public sectors, that defines a coordinated, effective and innovative African-led space Programme.</a:t>
              </a:r>
              <a:endParaRPr/>
            </a:p>
          </p:txBody>
        </p:sp>
      </p:grpSp>
      <p:sp>
        <p:nvSpPr>
          <p:cNvPr id="428" name="Google Shape;428;p6"/>
          <p:cNvSpPr/>
          <p:nvPr/>
        </p:nvSpPr>
        <p:spPr>
          <a:xfrm>
            <a:off x="5820732" y="3139619"/>
            <a:ext cx="6225362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" name="Google Shape;433;p7"/>
          <p:cNvGrpSpPr/>
          <p:nvPr/>
        </p:nvGrpSpPr>
        <p:grpSpPr>
          <a:xfrm>
            <a:off x="152400" y="1293812"/>
            <a:ext cx="11887198" cy="4829174"/>
            <a:chOff x="0" y="506412"/>
            <a:chExt cx="11887198" cy="4829174"/>
          </a:xfrm>
        </p:grpSpPr>
        <p:sp>
          <p:nvSpPr>
            <p:cNvPr id="434" name="Google Shape;434;p7"/>
            <p:cNvSpPr/>
            <p:nvPr/>
          </p:nvSpPr>
          <p:spPr>
            <a:xfrm>
              <a:off x="0" y="506412"/>
              <a:ext cx="3714749" cy="2228849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0000">
                  <a:schemeClr val="lt1"/>
                </a:gs>
                <a:gs pos="100000">
                  <a:srgbClr val="E1E1E1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7"/>
            <p:cNvSpPr txBox="1"/>
            <p:nvPr/>
          </p:nvSpPr>
          <p:spPr>
            <a:xfrm>
              <a:off x="0" y="506412"/>
              <a:ext cx="3714749" cy="22288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b="1" i="0" lang="en-US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Addressing user needs</a:t>
              </a:r>
              <a:endParaRPr/>
            </a:p>
            <a:p>
              <a:pPr indent="0" lvl="0" marL="0" marR="0" rtl="0" algn="just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b="0" i="0" lang="en-US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Harnessing the potential of space science and technology to address Africa’s socio-economic opportunities and challenges.</a:t>
              </a:r>
              <a:endParaRPr b="1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4086225" y="506412"/>
              <a:ext cx="3714749" cy="2228849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0000">
                  <a:schemeClr val="lt1"/>
                </a:gs>
                <a:gs pos="100000">
                  <a:srgbClr val="E1E1E1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7"/>
            <p:cNvSpPr txBox="1"/>
            <p:nvPr/>
          </p:nvSpPr>
          <p:spPr>
            <a:xfrm>
              <a:off x="4086225" y="506412"/>
              <a:ext cx="3714749" cy="22288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b="1" i="0" lang="en-US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Accessing space services</a:t>
              </a:r>
              <a:endParaRPr/>
            </a:p>
            <a:p>
              <a:pPr indent="0" lvl="0" marL="0" marR="0" rtl="0" algn="just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b="0" i="0" lang="en-US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Strengthening space mission technology on the continent to ensure optimal access to space-derived data, information services and products.</a:t>
              </a:r>
              <a:endParaRPr b="1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7"/>
            <p:cNvSpPr/>
            <p:nvPr/>
          </p:nvSpPr>
          <p:spPr>
            <a:xfrm>
              <a:off x="8172449" y="506412"/>
              <a:ext cx="3714749" cy="2228849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0000">
                  <a:schemeClr val="lt1"/>
                </a:gs>
                <a:gs pos="100000">
                  <a:srgbClr val="E1E1E1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7"/>
            <p:cNvSpPr txBox="1"/>
            <p:nvPr/>
          </p:nvSpPr>
          <p:spPr>
            <a:xfrm>
              <a:off x="8172449" y="506412"/>
              <a:ext cx="3714749" cy="22288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b="1" i="0" lang="en-US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Developing the regional and international market</a:t>
              </a:r>
              <a:endParaRPr/>
            </a:p>
            <a:p>
              <a:pPr indent="0" lvl="0" marL="0" marR="0" rtl="0" algn="just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b="0" i="0" lang="en-US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Developing a sustainable and vibrant indigenous space industry that promotes and responds to the needs of the African continent.</a:t>
              </a:r>
              <a:endParaRPr b="1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0" y="3106737"/>
              <a:ext cx="3714749" cy="2228849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0000">
                  <a:schemeClr val="lt1"/>
                </a:gs>
                <a:gs pos="100000">
                  <a:srgbClr val="E1E1E1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7"/>
            <p:cNvSpPr txBox="1"/>
            <p:nvPr/>
          </p:nvSpPr>
          <p:spPr>
            <a:xfrm>
              <a:off x="0" y="3106737"/>
              <a:ext cx="3714749" cy="22288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b="1" i="0" lang="en-US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Adopting good governance and management</a:t>
              </a:r>
              <a:endParaRPr/>
            </a:p>
            <a:p>
              <a:pPr indent="0" lvl="0" marL="0" marR="0" rtl="0" algn="just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b="0" i="0" lang="en-US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Adopting good corporate governance and best practices for the coordinated management of continental space activities.</a:t>
              </a:r>
              <a:endParaRPr b="1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4086225" y="3106737"/>
              <a:ext cx="3714749" cy="2228849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0000">
                  <a:schemeClr val="lt1"/>
                </a:gs>
                <a:gs pos="100000">
                  <a:srgbClr val="E1E1E1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7"/>
            <p:cNvSpPr txBox="1"/>
            <p:nvPr/>
          </p:nvSpPr>
          <p:spPr>
            <a:xfrm>
              <a:off x="4086225" y="3106737"/>
              <a:ext cx="3714749" cy="22288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b="1" i="0" lang="en-US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Coordinating the African space arena</a:t>
              </a:r>
              <a:endParaRPr/>
            </a:p>
            <a:p>
              <a:pPr indent="0" lvl="0" marL="0" marR="0" rtl="0" algn="just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b="0" i="0" lang="en-US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Maximising the benefit of current and planned space activities and avoiding or minimising the duplication of resources and efforts.</a:t>
              </a:r>
              <a:endParaRPr b="1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8172449" y="3106737"/>
              <a:ext cx="3714749" cy="2228849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0000">
                  <a:schemeClr val="lt1"/>
                </a:gs>
                <a:gs pos="100000">
                  <a:srgbClr val="E1E1E1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7"/>
            <p:cNvSpPr txBox="1"/>
            <p:nvPr/>
          </p:nvSpPr>
          <p:spPr>
            <a:xfrm>
              <a:off x="8172449" y="3106737"/>
              <a:ext cx="3714749" cy="22288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b="1" i="0" lang="en-US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Promoting international cooperation</a:t>
              </a:r>
              <a:endParaRPr/>
            </a:p>
            <a:p>
              <a:pPr indent="0" lvl="0" marL="0" marR="0" rtl="0" algn="just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b="0" i="0" lang="en-US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Promoting an African-led space agenda through mutually beneficial partnerships.</a:t>
              </a:r>
              <a:endParaRPr b="1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6" name="Google Shape;446;p7"/>
          <p:cNvSpPr txBox="1"/>
          <p:nvPr>
            <p:ph idx="12" type="sldNum"/>
          </p:nvPr>
        </p:nvSpPr>
        <p:spPr>
          <a:xfrm>
            <a:off x="8725643" y="6535171"/>
            <a:ext cx="3275856" cy="276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1F39"/>
              </a:buClr>
              <a:buSzPts val="9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7" name="Google Shape;447;p7"/>
          <p:cNvSpPr txBox="1"/>
          <p:nvPr>
            <p:ph type="title"/>
          </p:nvPr>
        </p:nvSpPr>
        <p:spPr>
          <a:xfrm>
            <a:off x="4837930" y="112862"/>
            <a:ext cx="5007817" cy="6147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8691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/>
              <a:t>AfSA Strategic Actions</a:t>
            </a:r>
            <a:endParaRPr/>
          </a:p>
        </p:txBody>
      </p:sp>
      <p:pic>
        <p:nvPicPr>
          <p:cNvPr id="448" name="Google Shape;448;p7"/>
          <p:cNvPicPr preferRelativeResize="0"/>
          <p:nvPr/>
        </p:nvPicPr>
        <p:blipFill rotWithShape="1">
          <a:blip r:embed="rId3">
            <a:alphaModFix/>
          </a:blip>
          <a:srcRect b="33087" l="10511" r="9725" t="31315"/>
          <a:stretch/>
        </p:blipFill>
        <p:spPr>
          <a:xfrm>
            <a:off x="2155511" y="-176487"/>
            <a:ext cx="2536232" cy="1131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36489" y="0"/>
            <a:ext cx="2009605" cy="795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8"/>
          <p:cNvSpPr txBox="1"/>
          <p:nvPr>
            <p:ph idx="12" type="sldNum"/>
          </p:nvPr>
        </p:nvSpPr>
        <p:spPr>
          <a:xfrm>
            <a:off x="8725643" y="6535171"/>
            <a:ext cx="3275856" cy="2764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</a:pPr>
            <a:fld id="{00000000-1234-1234-1234-123412341234}" type="slidenum">
              <a:rPr b="0" lang="en-US"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sz="8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5" name="Google Shape;455;p8"/>
          <p:cNvGrpSpPr/>
          <p:nvPr/>
        </p:nvGrpSpPr>
        <p:grpSpPr>
          <a:xfrm>
            <a:off x="206637" y="1006375"/>
            <a:ext cx="11727924" cy="5454848"/>
            <a:chOff x="3437" y="168175"/>
            <a:chExt cx="11727924" cy="5454848"/>
          </a:xfrm>
        </p:grpSpPr>
        <p:sp>
          <p:nvSpPr>
            <p:cNvPr id="456" name="Google Shape;456;p8"/>
            <p:cNvSpPr/>
            <p:nvPr/>
          </p:nvSpPr>
          <p:spPr>
            <a:xfrm>
              <a:off x="3437" y="168175"/>
              <a:ext cx="2727424" cy="1636454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8"/>
            <p:cNvSpPr txBox="1"/>
            <p:nvPr/>
          </p:nvSpPr>
          <p:spPr>
            <a:xfrm>
              <a:off x="3437" y="168175"/>
              <a:ext cx="2727424" cy="16364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Survey on Earth Observation private sector in Africa</a:t>
              </a: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003604" y="168175"/>
              <a:ext cx="2727424" cy="1636454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8"/>
            <p:cNvSpPr txBox="1"/>
            <p:nvPr/>
          </p:nvSpPr>
          <p:spPr>
            <a:xfrm>
              <a:off x="3003604" y="168175"/>
              <a:ext cx="2727424" cy="16364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Implementation of GMES &amp; Africa</a:t>
              </a:r>
              <a:endParaRPr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6003771" y="168175"/>
              <a:ext cx="2727424" cy="1636454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8"/>
            <p:cNvSpPr txBox="1"/>
            <p:nvPr/>
          </p:nvSpPr>
          <p:spPr>
            <a:xfrm>
              <a:off x="6003771" y="168175"/>
              <a:ext cx="2727424" cy="16364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AUC-EC agreement on Copernicus Data access</a:t>
              </a: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9003937" y="168175"/>
              <a:ext cx="2727424" cy="1636454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8"/>
            <p:cNvSpPr txBox="1"/>
            <p:nvPr/>
          </p:nvSpPr>
          <p:spPr>
            <a:xfrm>
              <a:off x="9003937" y="168175"/>
              <a:ext cx="2727424" cy="16364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Survey and Gap Analysis on Navigation and Positioning in Africa</a:t>
              </a: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3437" y="2077372"/>
              <a:ext cx="2727424" cy="1636454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8"/>
            <p:cNvSpPr txBox="1"/>
            <p:nvPr/>
          </p:nvSpPr>
          <p:spPr>
            <a:xfrm>
              <a:off x="3437" y="2077372"/>
              <a:ext cx="2727424" cy="16364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Baseline Study on Socio-Economic Benefits of Space in Africa</a:t>
              </a: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3003604" y="2077372"/>
              <a:ext cx="2727424" cy="1636454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8"/>
            <p:cNvSpPr txBox="1"/>
            <p:nvPr/>
          </p:nvSpPr>
          <p:spPr>
            <a:xfrm>
              <a:off x="3003604" y="2077372"/>
              <a:ext cx="2727424" cy="16364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Baseline Study on Astronomy and Space science</a:t>
              </a: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6003771" y="2077372"/>
              <a:ext cx="2727424" cy="1636454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8"/>
            <p:cNvSpPr txBox="1"/>
            <p:nvPr/>
          </p:nvSpPr>
          <p:spPr>
            <a:xfrm>
              <a:off x="6003771" y="2077372"/>
              <a:ext cx="2727424" cy="16364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Baseline Study on Satellite Communication</a:t>
              </a: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9003937" y="2077372"/>
              <a:ext cx="2727424" cy="1636454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8"/>
            <p:cNvSpPr txBox="1"/>
            <p:nvPr/>
          </p:nvSpPr>
          <p:spPr>
            <a:xfrm>
              <a:off x="9003937" y="2077372"/>
              <a:ext cx="2727424" cy="16364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Survey on Earth Observation Academia</a:t>
              </a:r>
              <a:endParaRPr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1503521" y="3986569"/>
              <a:ext cx="2727424" cy="1636454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8"/>
            <p:cNvSpPr txBox="1"/>
            <p:nvPr/>
          </p:nvSpPr>
          <p:spPr>
            <a:xfrm>
              <a:off x="1503521" y="3986569"/>
              <a:ext cx="2727424" cy="16364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Africa Space Agency operationalization</a:t>
              </a: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503687" y="3986569"/>
              <a:ext cx="2727424" cy="1636454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8"/>
            <p:cNvSpPr txBox="1"/>
            <p:nvPr/>
          </p:nvSpPr>
          <p:spPr>
            <a:xfrm>
              <a:off x="4503687" y="3986569"/>
              <a:ext cx="2727424" cy="16364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New Space Partnership Programme</a:t>
              </a:r>
              <a:endPara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7503854" y="3986569"/>
              <a:ext cx="2727424" cy="1636454"/>
            </a:xfrm>
            <a:prstGeom prst="rect">
              <a:avLst/>
            </a:prstGeom>
            <a:solidFill>
              <a:schemeClr val="lt1"/>
            </a:solidFill>
            <a:ln cap="flat" cmpd="sng" w="1905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8"/>
            <p:cNvSpPr txBox="1"/>
            <p:nvPr/>
          </p:nvSpPr>
          <p:spPr>
            <a:xfrm>
              <a:off x="7503854" y="3986569"/>
              <a:ext cx="2727424" cy="16364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Etc.</a:t>
              </a:r>
              <a:endParaRPr/>
            </a:p>
          </p:txBody>
        </p:sp>
      </p:grpSp>
      <p:sp>
        <p:nvSpPr>
          <p:cNvPr id="478" name="Google Shape;478;p8"/>
          <p:cNvSpPr txBox="1"/>
          <p:nvPr/>
        </p:nvSpPr>
        <p:spPr>
          <a:xfrm>
            <a:off x="4837930" y="112862"/>
            <a:ext cx="5007817" cy="614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8691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Programmatic Achievements</a:t>
            </a:r>
            <a:endParaRPr/>
          </a:p>
        </p:txBody>
      </p:sp>
      <p:pic>
        <p:nvPicPr>
          <p:cNvPr id="479" name="Google Shape;479;p8"/>
          <p:cNvPicPr preferRelativeResize="0"/>
          <p:nvPr/>
        </p:nvPicPr>
        <p:blipFill rotWithShape="1">
          <a:blip r:embed="rId3">
            <a:alphaModFix/>
          </a:blip>
          <a:srcRect b="33087" l="10511" r="9725" t="31315"/>
          <a:stretch/>
        </p:blipFill>
        <p:spPr>
          <a:xfrm>
            <a:off x="2155511" y="-176487"/>
            <a:ext cx="2536232" cy="1131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36489" y="0"/>
            <a:ext cx="2009605" cy="795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e image contenant texte, capture d’écran, graphisme, Graphique&#10;&#10;Description générée automatiquement" id="485" name="Google Shape;48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226" y="1698510"/>
            <a:ext cx="5972956" cy="4016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texte, capture d’écran, diagramme, conception&#10;&#10;Description générée automatiquement" id="486" name="Google Shape;48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00800" y="1669524"/>
            <a:ext cx="5449792" cy="4073984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9"/>
          <p:cNvSpPr txBox="1"/>
          <p:nvPr/>
        </p:nvSpPr>
        <p:spPr>
          <a:xfrm>
            <a:off x="4837930" y="112862"/>
            <a:ext cx="5007817" cy="614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0" lvl="0" marL="86918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b="1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GMES &amp; Africa Operational Services</a:t>
            </a:r>
            <a:endParaRPr/>
          </a:p>
        </p:txBody>
      </p:sp>
      <p:pic>
        <p:nvPicPr>
          <p:cNvPr id="488" name="Google Shape;488;p9"/>
          <p:cNvPicPr preferRelativeResize="0"/>
          <p:nvPr/>
        </p:nvPicPr>
        <p:blipFill rotWithShape="1">
          <a:blip r:embed="rId5">
            <a:alphaModFix/>
          </a:blip>
          <a:srcRect b="33087" l="10511" r="9725" t="31315"/>
          <a:stretch/>
        </p:blipFill>
        <p:spPr>
          <a:xfrm>
            <a:off x="2155511" y="-176487"/>
            <a:ext cx="2536232" cy="1131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036489" y="0"/>
            <a:ext cx="2009605" cy="795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AU_GREEN_LAYOUT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2025-04-19T19:40:19Z</dcterms:created>
  <dc:creator>Meshack Ndiritu</dc:creator>
</cp:coreProperties>
</file>