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Montserrat" pitchFamily="2" charset="77"/>
      <p:regular r:id="rId6"/>
      <p:bold r:id="rId7"/>
      <p:italic r:id="rId8"/>
      <p:boldItalic r:id="rId9"/>
    </p:embeddedFont>
    <p:embeddedFont>
      <p:font typeface="Montserrat Medium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54" d="100"/>
          <a:sy n="154" d="100"/>
        </p:scale>
        <p:origin x="368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84e8f040cc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384e8f040cc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384e8f040cc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g384e8f040c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84e8f040cc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g384e8f040cc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4092296" y="1476329"/>
            <a:ext cx="5063603" cy="367583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6599" y="-10906"/>
            <a:ext cx="9152384" cy="5161407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sz="60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3"/>
          <p:cNvSpPr txBox="1"/>
          <p:nvPr/>
        </p:nvSpPr>
        <p:spPr>
          <a:xfrm>
            <a:off x="-40725" y="4872750"/>
            <a:ext cx="34890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39th CEOS Plenary, 4-6 November 2025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-40725" y="4872750"/>
            <a:ext cx="34890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39th CEOS Plenary, 4-6 November 2025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5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P7w4uj_ixCWcmkur_pyuopZYINnUUyr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eos.org/meetings/39th-ceos-plenary" TargetMode="External"/><Relationship Id="rId4" Type="http://schemas.openxmlformats.org/officeDocument/2006/relationships/hyperlink" Target="mailto:uksa-ceos-chair-2025@googlegroups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/>
          <p:nvPr/>
        </p:nvSpPr>
        <p:spPr>
          <a:xfrm>
            <a:off x="58775" y="67050"/>
            <a:ext cx="5763900" cy="39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CEOS Plenary 2025</a:t>
            </a:r>
            <a:endParaRPr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Presentation Template and Guidance</a:t>
            </a:r>
            <a:endParaRPr sz="2500" i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4252225" y="3103950"/>
            <a:ext cx="4833000" cy="19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0" u="none" strike="noStrike" cap="none" dirty="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Presenter, Organization</a:t>
            </a:r>
            <a:endParaRPr sz="9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0" u="none" strike="noStrike" cap="none" dirty="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Agenda Item #</a:t>
            </a:r>
            <a:endParaRPr sz="9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39th CEOS Plenary</a:t>
            </a:r>
            <a:endParaRPr sz="1700" b="1" dirty="0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Bath, United Kingdom</a:t>
            </a:r>
            <a:endParaRPr sz="1700" b="1" dirty="0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4th - 6th November, 2025</a:t>
            </a:r>
            <a:endParaRPr sz="1700" b="1" i="0" u="none" strike="noStrike" cap="none" dirty="0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/>
          <p:nvPr/>
        </p:nvSpPr>
        <p:spPr>
          <a:xfrm>
            <a:off x="168076" y="790050"/>
            <a:ext cx="8334000" cy="35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165100" marR="0" lvl="0" indent="-1651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lang="en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Presenters should name their file using the following convention:</a:t>
            </a:r>
            <a:endParaRPr sz="11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508000" marR="0" lvl="1" indent="-165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lang="en" sz="120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AgendaItemNumber_LastName_Subject_Version</a:t>
            </a:r>
            <a:r>
              <a:rPr lang="en" sz="120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200" i="1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(e.g., </a:t>
            </a:r>
            <a:r>
              <a:rPr lang="en" sz="1200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1.1_Bate_Welcome_v1</a:t>
            </a:r>
            <a:r>
              <a:rPr lang="en" sz="1200" i="1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200" i="1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65100" marR="0" lvl="0" indent="-1651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lang="en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Documents and presentations should be uploaded to the shared folder to allow for streamlined self service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08000" marR="0" lvl="1" indent="-165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lang="en" sz="1200" b="1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Shared Presentation Folder</a:t>
            </a:r>
            <a:r>
              <a:rPr lang="en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(default view only, ask for upload/edit permission as required)</a:t>
            </a:r>
            <a:endParaRPr sz="12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08000" marR="0" lvl="1" indent="-165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❖"/>
            </a:pPr>
            <a:r>
              <a:rPr lang="en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 support</a:t>
            </a:r>
            <a:r>
              <a:rPr lang="en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contact the CEOS Chair Team: </a:t>
            </a:r>
            <a:r>
              <a:rPr lang="en" sz="1200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uksa-ceos-chair-2025@googlegroups.com</a:t>
            </a:r>
            <a:r>
              <a:rPr lang="en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08000" marR="0" lvl="1" indent="-165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❖"/>
            </a:pPr>
            <a:r>
              <a:rPr lang="en" sz="1200" b="1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Documents </a:t>
            </a:r>
            <a:r>
              <a:rPr lang="en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 decision </a:t>
            </a:r>
            <a:r>
              <a:rPr lang="en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should be submitted by </a:t>
            </a:r>
            <a:r>
              <a:rPr lang="en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21 October</a:t>
            </a:r>
            <a:endParaRPr sz="1200" b="1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08000" marR="0" lvl="1" indent="-165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❖"/>
            </a:pPr>
            <a:r>
              <a:rPr lang="en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Presentations</a:t>
            </a:r>
            <a:r>
              <a:rPr lang="en" sz="1200" b="1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lang="en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documents for information </a:t>
            </a:r>
            <a:r>
              <a:rPr lang="en" sz="120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should be submitted by </a:t>
            </a:r>
            <a:r>
              <a:rPr lang="en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28 October</a:t>
            </a:r>
            <a:endParaRPr sz="1200" i="1" u="none" strike="noStrike" cap="none" dirty="0">
              <a:solidFill>
                <a:schemeClr val="dk1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165100" marR="0" lvl="0" indent="-1651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lang="en" sz="1200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Reporting to engage discussion or decision is encouraged</a:t>
            </a:r>
            <a:r>
              <a:rPr lang="en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but detailed reporting should be provided as pre-meeting reading material or in background slides.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65100" marR="0" lvl="0" indent="-1651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lang="en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Meeting website: </a:t>
            </a:r>
            <a:r>
              <a:rPr lang="en" sz="1200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https://ceos.org/meetings/39th-ceos-plenary</a:t>
            </a:r>
            <a:r>
              <a:rPr lang="en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51;p6"/>
          <p:cNvSpPr txBox="1"/>
          <p:nvPr/>
        </p:nvSpPr>
        <p:spPr>
          <a:xfrm>
            <a:off x="70515" y="77436"/>
            <a:ext cx="65013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Presenter Guidelines 1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/>
          <p:nvPr/>
        </p:nvSpPr>
        <p:spPr>
          <a:xfrm>
            <a:off x="70515" y="77436"/>
            <a:ext cx="65013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Presenter Guidelines 2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7"/>
          <p:cNvSpPr txBox="1"/>
          <p:nvPr/>
        </p:nvSpPr>
        <p:spPr>
          <a:xfrm>
            <a:off x="267825" y="968210"/>
            <a:ext cx="8334000" cy="26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165100" marR="0" lvl="0" indent="-165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Please explicitly highlight the decisions, outcomes, or actions you are seeking. The more explicit you are, the better. i.e., feel free to provide text for a proposed action – it may be revised later, but this approach will help with the efficient preparation of the actions record of the CEOS Plenary.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65100" marR="0" lvl="0" indent="-1651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lang="en" sz="12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Where relevant and possible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presenters are invited to highlight for the CEOS community, and especially for CEOS Principals and stakeholders, significant milestones and key accomplishments. Please reference the CEOS 2025-2027 Work Plan where relevant deliverables or other CEOS services and functions apply.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1651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</Words>
  <Application>Microsoft Macintosh PowerPoint</Application>
  <PresentationFormat>On-screen Show (16:9)</PresentationFormat>
  <Paragraphs>22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Montserrat</vt:lpstr>
      <vt:lpstr>Montserrat Medium</vt:lpstr>
      <vt:lpstr>Arial</vt:lpstr>
      <vt:lpstr>Noto Sans Symbols</vt:lpstr>
      <vt:lpstr>ceos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Libby Rose</cp:lastModifiedBy>
  <cp:revision>1</cp:revision>
  <dcterms:modified xsi:type="dcterms:W3CDTF">2025-10-02T23:44:10Z</dcterms:modified>
</cp:coreProperties>
</file>