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Montserrat Medium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MontserratMedium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regular.fntdata"/><Relationship Id="rId15" Type="http://schemas.openxmlformats.org/officeDocument/2006/relationships/font" Target="fonts/MontserratMedium-italic.fntdata"/><Relationship Id="rId14" Type="http://schemas.openxmlformats.org/officeDocument/2006/relationships/font" Target="fonts/MontserratMedium-bold.fntdata"/><Relationship Id="rId16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P7w4uj_ixCWcmkur_pyuopZYINnUUyrm" TargetMode="External"/><Relationship Id="rId4" Type="http://schemas.openxmlformats.org/officeDocument/2006/relationships/hyperlink" Target="mailto:uksa-ceos-chair-2025@googlegroups.com" TargetMode="External"/><Relationship Id="rId5" Type="http://schemas.openxmlformats.org/officeDocument/2006/relationships/hyperlink" Target="https://ceos.org/meetings/39th-ceos-plenar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2025</a:t>
            </a:r>
            <a:endParaRPr b="0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1" lang="en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b="0" i="1" sz="2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168076" y="790050"/>
            <a:ext cx="83340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65100" lvl="0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1" marL="508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b="0" i="1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1.1_Bate_Welcome_v1)</a:t>
            </a:r>
            <a:endParaRPr b="0" i="1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1" marL="508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1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1" marL="508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CEOS Chair Team: </a:t>
            </a: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uksa-ceos-chair-2025@googlegroups.com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1" marL="508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decision 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21 October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1" marL="508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 October</a:t>
            </a:r>
            <a:endParaRPr b="0" i="1" sz="12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1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https://ceos.org/meetings/39th-ceos-plenary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267825" y="968210"/>
            <a:ext cx="8334000" cy="26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651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1651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" sz="12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community, and especially for CEOS Principals and stakeholders, significant milestones and key accomplishments. Please reference the CEOS 2025-2027 Work Plan where relevant deliverables or other CEOS services and functions apply.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