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721" r:id="rId6"/>
    <p:sldMasterId id="2147483744" r:id="rId7"/>
    <p:sldMasterId id="2147483750" r:id="rId8"/>
    <p:sldMasterId id="2147483772" r:id="rId9"/>
  </p:sldMasterIdLst>
  <p:notesMasterIdLst>
    <p:notesMasterId r:id="rId19"/>
  </p:notesMasterIdLst>
  <p:handoutMasterIdLst>
    <p:handoutMasterId r:id="rId20"/>
  </p:handoutMasterIdLst>
  <p:sldIdLst>
    <p:sldId id="1805" r:id="rId10"/>
    <p:sldId id="263" r:id="rId11"/>
    <p:sldId id="1908" r:id="rId12"/>
    <p:sldId id="1912" r:id="rId13"/>
    <p:sldId id="1910" r:id="rId14"/>
    <p:sldId id="257" r:id="rId15"/>
    <p:sldId id="16110" r:id="rId16"/>
    <p:sldId id="4715" r:id="rId17"/>
    <p:sldId id="311" r:id="rId18"/>
  </p:sldIdLst>
  <p:sldSz cx="12192000" cy="6858000"/>
  <p:notesSz cx="6805613" cy="9944100"/>
  <p:custDataLst>
    <p:tags r:id="rId21"/>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850261B-567E-4426-966F-29CF09664631}">
          <p14:sldIdLst>
            <p14:sldId id="1805"/>
            <p14:sldId id="263"/>
            <p14:sldId id="1908"/>
            <p14:sldId id="1912"/>
            <p14:sldId id="1910"/>
            <p14:sldId id="257"/>
            <p14:sldId id="16110"/>
            <p14:sldId id="4715"/>
            <p14:sldId id="311"/>
          </p14:sldIdLst>
        </p14:section>
        <p14:section name="Introduction The Netherlands" id="{F9B87D33-6352-43CD-A133-9BD74845ECA7}">
          <p14:sldIdLst/>
        </p14:section>
        <p14:section name="The Netherlands as a space country" id="{E6289812-D3BD-43C7-AABB-B1E3358428B9}">
          <p14:sldIdLst/>
        </p14:section>
        <p14:section name="Show Cases" id="{75FE51A0-355B-4E61-89BD-B3BFA40306DC}">
          <p14:sldIdLst/>
        </p14:section>
        <p14:section name="Space Policy in NL" id="{3FC8923C-3AA3-4D95-867A-FB7AC823E754}">
          <p14:sldIdLst/>
        </p14:section>
        <p14:section name="About NSO" id="{24929BDD-CB7B-443A-B7FB-22513051FAA3}">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5CC27-B9B6-CF61-A1DB-11206B4BA6E3}" name="Verstraeten, L. (Lauran)" initials="LV" userId="S::l.verstraeten@spaceoffice.nl::08937c1f-28f1-48c6-8fc1-f891e30ffb9f" providerId="AD"/>
  <p188:author id="{548CB650-A874-0357-90BB-07D64957D719}" name="Elouazzani, C. (Chadya)" initials="CE" userId="S::c.elouazzani@spaceoffice.nl::0f9599ae-10e4-4c96-a407-e9a4f0e5228f" providerId="AD"/>
  <p188:author id="{CB2F0D68-0F11-522D-1D99-1F5CFAD80F7B}" name="Simöes, L.M. (Laura)" initials="S(" userId="S::l.simoes@spaceoffice.nl::bd962f6e-dd38-49e4-b9eb-0a164a3d2db1" providerId="AD"/>
  <p188:author id="{0A19BB8F-8190-4918-08BB-0B29DC5948E6}" name="Jelle de Korte" initials="JdK" userId="Jelle de Korte" providerId="None"/>
  <p188:author id="{1EEA13BC-70EF-0ED9-6813-F7AC41F8872B}" name="Antonissen, C.D.Q. (Coco)" initials="CA" userId="S::C.Antonissen@spaceoffice.nl::8f299712-e882-44a5-a2bf-d4c6cbe41722" providerId="AD"/>
  <p188:author id="{F5B5ABD1-3957-8D79-B640-498E176429C8}" name="Loos, dr. ir. M. (Mark)" initials="ML" userId="S::m.loos@spaceoffice.nl::1718cc0f-bafb-40d2-a511-d2866f11084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oop, R.J.J. (Radboud)" initials="KR(" lastIdx="8" clrIdx="6">
    <p:extLst>
      <p:ext uri="{19B8F6BF-5375-455C-9EA6-DF929625EA0E}">
        <p15:presenceInfo xmlns:p15="http://schemas.microsoft.com/office/powerpoint/2012/main" userId="S::r.koop@spaceoffice.nl::5dd8f93d-a83f-4e80-9070-7043681f2628" providerId="AD"/>
      </p:ext>
    </p:extLst>
  </p:cmAuthor>
  <p:cmAuthor id="1" name="Jelle de Korte" initials="JdK" lastIdx="1" clrIdx="0">
    <p:extLst>
      <p:ext uri="{19B8F6BF-5375-455C-9EA6-DF929625EA0E}">
        <p15:presenceInfo xmlns:p15="http://schemas.microsoft.com/office/powerpoint/2012/main" userId="Jelle de Korte" providerId="None"/>
      </p:ext>
    </p:extLst>
  </p:cmAuthor>
  <p:cmAuthor id="8" name="Beenen, K.A. (Kathelijne)" initials="BK(" lastIdx="7" clrIdx="7">
    <p:extLst>
      <p:ext uri="{19B8F6BF-5375-455C-9EA6-DF929625EA0E}">
        <p15:presenceInfo xmlns:p15="http://schemas.microsoft.com/office/powerpoint/2012/main" userId="S::k.beenen@spaceoffice.nl::762f8ba9-9d9d-4376-8d50-ee932b0fbac6" providerId="AD"/>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9" name="Wamsteker, drs. J.A. (Jasper)" initials="WdJ(" lastIdx="31" clrIdx="8">
    <p:extLst>
      <p:ext uri="{19B8F6BF-5375-455C-9EA6-DF929625EA0E}">
        <p15:presenceInfo xmlns:p15="http://schemas.microsoft.com/office/powerpoint/2012/main" userId="S::j.wamsteker@spaceoffice.nl::bc2a83c8-9142-40c0-9627-97890a2bccc5" providerId="AD"/>
      </p:ext>
    </p:extLst>
  </p:cmAuthor>
  <p:cmAuthor id="3" name="Silvana Salamur" initials="SS" lastIdx="3" clrIdx="2">
    <p:extLst>
      <p:ext uri="{19B8F6BF-5375-455C-9EA6-DF929625EA0E}">
        <p15:presenceInfo xmlns:p15="http://schemas.microsoft.com/office/powerpoint/2012/main" userId="S::silvana@pptsolutions.nl::3aac54fb-3c7d-4ddc-aed0-f12c2c4488ad" providerId="AD"/>
      </p:ext>
    </p:extLst>
  </p:cmAuthor>
  <p:cmAuthor id="10" name="Jiska de Ridder" initials="JdR" lastIdx="16" clrIdx="9">
    <p:extLst>
      <p:ext uri="{19B8F6BF-5375-455C-9EA6-DF929625EA0E}">
        <p15:presenceInfo xmlns:p15="http://schemas.microsoft.com/office/powerpoint/2012/main" userId="S::Jiska@pptsolutions.nl::192712f2-a7f1-44ba-8ec8-25df3178e6f1" providerId="AD"/>
      </p:ext>
    </p:extLst>
  </p:cmAuthor>
  <p:cmAuthor id="4" name="Eline Schoe" initials="ES" lastIdx="19" clrIdx="3">
    <p:extLst>
      <p:ext uri="{19B8F6BF-5375-455C-9EA6-DF929625EA0E}">
        <p15:presenceInfo xmlns:p15="http://schemas.microsoft.com/office/powerpoint/2012/main" userId="S::eline@pptstudios.nl::7e4c73be-f3d4-44a9-856c-7951ddeb280c" providerId="AD"/>
      </p:ext>
    </p:extLst>
  </p:cmAuthor>
  <p:cmAuthor id="5" name="Martyna Dziarnowska" initials="MD" lastIdx="12" clrIdx="4">
    <p:extLst>
      <p:ext uri="{19B8F6BF-5375-455C-9EA6-DF929625EA0E}">
        <p15:presenceInfo xmlns:p15="http://schemas.microsoft.com/office/powerpoint/2012/main" userId="S::martyna@pptsolutions.nl::86dfe841-816e-4f6c-a274-8b345ffb85d3" providerId="AD"/>
      </p:ext>
    </p:extLst>
  </p:cmAuthor>
  <p:cmAuthor id="6" name="Diekema, J.L. (Jolien)" initials="DJ(" lastIdx="56" clrIdx="5">
    <p:extLst>
      <p:ext uri="{19B8F6BF-5375-455C-9EA6-DF929625EA0E}">
        <p15:presenceInfo xmlns:p15="http://schemas.microsoft.com/office/powerpoint/2012/main" userId="S::j.diekema@spaceoffice.nl::c5eb803e-3072-432e-8383-71a4717d7d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45E"/>
    <a:srgbClr val="5C1A76"/>
    <a:srgbClr val="BFB1CB"/>
    <a:srgbClr val="8A73A1"/>
    <a:srgbClr val="E87722"/>
    <a:srgbClr val="2E337E"/>
    <a:srgbClr val="42145F"/>
    <a:srgbClr val="FFFFFF"/>
    <a:srgbClr val="FCA904"/>
    <a:srgbClr val="998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66B28-C3ED-9912-EF1E-BA9F8D08DF1C}" v="113" dt="2025-09-23T10:19:53.105"/>
    <p1510:client id="{76BD9EBA-5412-FCD4-CB82-66A3647C1511}" v="570" dt="2025-09-22T16:36:18.31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47"/>
    <p:restoredTop sz="94223" autoAdjust="0"/>
  </p:normalViewPr>
  <p:slideViewPr>
    <p:cSldViewPr snapToGrid="0">
      <p:cViewPr varScale="1">
        <p:scale>
          <a:sx n="98" d="100"/>
          <a:sy n="98" d="100"/>
        </p:scale>
        <p:origin x="224" y="5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B0CD8170-AF3A-49D5-80D5-9AA599CA2B5A}" type="datetimeFigureOut">
              <a:rPr lang="nl-NL" smtClean="0"/>
              <a:t>05-11-2025</a:t>
            </a:fld>
            <a:endParaRPr lang="nl-NL"/>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C34C578E-C328-47E2-9A85-9D93F4DE8D54}" type="slidenum">
              <a:rPr lang="nl-NL" smtClean="0"/>
              <a:t>‹#›</a:t>
            </a:fld>
            <a:endParaRPr lang="nl-NL"/>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2"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14790A07-196B-4F4B-8E8C-301FB387CBE5}" type="datetimeFigureOut">
              <a:rPr lang="nl-NL" smtClean="0"/>
              <a:t>05-11-2025</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4AA7-F088-03E0-32F5-4E00B11D64C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1B607A-B5BD-1A7D-EF50-696420CC90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E3F5FB-AA5B-2123-EFBF-860E7DB54F6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Netherlands is a small country with big challenges, rising seas, subsiding cities and the urgent need for climate action. But it is also a country with big solutions. By combining our knowledge, innovation and space technology, we turn these challenges into opportunities. Driven by science the Netherlands has always been at the forefront in space, being one of the founders of ESA.</a:t>
            </a:r>
            <a:endParaRPr lang="nl-NL" dirty="0"/>
          </a:p>
        </p:txBody>
      </p:sp>
      <p:sp>
        <p:nvSpPr>
          <p:cNvPr id="4" name="Tijdelijke aanduiding voor dianummer 3">
            <a:extLst>
              <a:ext uri="{FF2B5EF4-FFF2-40B4-BE49-F238E27FC236}">
                <a16:creationId xmlns:a16="http://schemas.microsoft.com/office/drawing/2014/main" id="{FE48B261-D724-9491-2FF3-36800A92F555}"/>
              </a:ext>
            </a:extLst>
          </p:cNvPr>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266795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Key in the </a:t>
            </a:r>
            <a:r>
              <a:rPr lang="nl-NL" dirty="0" err="1"/>
              <a:t>space</a:t>
            </a:r>
            <a:r>
              <a:rPr lang="nl-NL" dirty="0"/>
              <a:t> policy of the Netherlands is the Long Term Space Agenda, </a:t>
            </a:r>
            <a:r>
              <a:rPr lang="nl-NL" dirty="0" err="1"/>
              <a:t>addressing</a:t>
            </a:r>
            <a:r>
              <a:rPr lang="nl-NL" dirty="0"/>
              <a:t> 6 </a:t>
            </a:r>
            <a:r>
              <a:rPr lang="nl-NL" dirty="0" err="1"/>
              <a:t>missions</a:t>
            </a:r>
            <a:r>
              <a:rPr lang="nl-NL" dirty="0"/>
              <a:t> </a:t>
            </a:r>
            <a:r>
              <a:rPr lang="nl-NL" dirty="0" err="1"/>
              <a:t>our</a:t>
            </a:r>
            <a:r>
              <a:rPr lang="nl-NL" dirty="0"/>
              <a:t> policy targets.</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a:t>
            </a:fld>
            <a:endParaRPr lang="nl-NL"/>
          </a:p>
        </p:txBody>
      </p:sp>
    </p:spTree>
    <p:extLst>
      <p:ext uri="{BB962C8B-B14F-4D97-AF65-F5344CB8AC3E}">
        <p14:creationId xmlns:p14="http://schemas.microsoft.com/office/powerpoint/2010/main" val="12470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EE2F7-AAB6-6175-BA46-1A3BDD5320E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421702-AAB4-1A85-DA3B-8825DCCB2E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B9FDE4-035D-01A0-DCCE-CECE82ECB65D}"/>
              </a:ext>
            </a:extLst>
          </p:cNvPr>
          <p:cNvSpPr>
            <a:spLocks noGrp="1"/>
          </p:cNvSpPr>
          <p:nvPr>
            <p:ph type="body" idx="1"/>
          </p:nvPr>
        </p:nvSpPr>
        <p:spPr/>
        <p:txBody>
          <a:bodyPr/>
          <a:lstStyle/>
          <a:p>
            <a:r>
              <a:rPr lang="en-US" dirty="0"/>
              <a:t>Thinking of the strengths of the Dutch space sector, you can think of a couple of areas: atmospheric monitoring, Space Research, Satellite Applications, Optical satcom, Small Sats, Solar Arrays. Let me highlight some concrete examples of where Dutch companies and institutes excel in the next slides.</a:t>
            </a:r>
            <a:endParaRPr lang="nl-NL" dirty="0"/>
          </a:p>
        </p:txBody>
      </p:sp>
      <p:sp>
        <p:nvSpPr>
          <p:cNvPr id="4" name="Tijdelijke aanduiding voor dianummer 3">
            <a:extLst>
              <a:ext uri="{FF2B5EF4-FFF2-40B4-BE49-F238E27FC236}">
                <a16:creationId xmlns:a16="http://schemas.microsoft.com/office/drawing/2014/main" id="{5B77ED22-01A7-E1AD-D87F-E95B08C3CAEA}"/>
              </a:ext>
            </a:extLst>
          </p:cNvPr>
          <p:cNvSpPr>
            <a:spLocks noGrp="1"/>
          </p:cNvSpPr>
          <p:nvPr>
            <p:ph type="sldNum" sz="quarter" idx="5"/>
          </p:nvPr>
        </p:nvSpPr>
        <p:spPr/>
        <p:txBody>
          <a:bodyPr/>
          <a:lstStyle/>
          <a:p>
            <a:fld id="{48C176B4-2F3E-4542-A88B-B482618D0CAA}" type="slidenum">
              <a:rPr lang="nl-NL" smtClean="0"/>
              <a:t>3</a:t>
            </a:fld>
            <a:endParaRPr lang="nl-NL"/>
          </a:p>
        </p:txBody>
      </p:sp>
    </p:spTree>
    <p:extLst>
      <p:ext uri="{BB962C8B-B14F-4D97-AF65-F5344CB8AC3E}">
        <p14:creationId xmlns:p14="http://schemas.microsoft.com/office/powerpoint/2010/main" val="25845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296790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9</a:t>
            </a:fld>
            <a:endParaRPr lang="nl-NL"/>
          </a:p>
        </p:txBody>
      </p:sp>
    </p:spTree>
    <p:extLst>
      <p:ext uri="{BB962C8B-B14F-4D97-AF65-F5344CB8AC3E}">
        <p14:creationId xmlns:p14="http://schemas.microsoft.com/office/powerpoint/2010/main" val="3630720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community.pptsolutions.nl/resources/powerpoint-kennisbank/template-instructies/werken-met-tekstlevels" TargetMode="External"/><Relationship Id="rId13" Type="http://schemas.openxmlformats.org/officeDocument/2006/relationships/hyperlink" Target="https://community.pptsolutions.nl/" TargetMode="External"/><Relationship Id="rId3" Type="http://schemas.openxmlformats.org/officeDocument/2006/relationships/hyperlink" Target="https://youtube.com/t1mKSiMRSxE" TargetMode="External"/><Relationship Id="rId7" Type="http://schemas.openxmlformats.org/officeDocument/2006/relationships/hyperlink" Target="https://youtube.com/0S5JXp8v6iM" TargetMode="External"/><Relationship Id="rId12" Type="http://schemas.openxmlformats.org/officeDocument/2006/relationships/hyperlink" Target="https://community.pptsolutions.nl/resources/powerpoint-kennisbank/template-instructies/werken-met-videos" TargetMode="External"/><Relationship Id="rId2" Type="http://schemas.openxmlformats.org/officeDocument/2006/relationships/hyperlink" Target="https://youtube.com/oNGTAj4ajJ4" TargetMode="External"/><Relationship Id="rId1" Type="http://schemas.openxmlformats.org/officeDocument/2006/relationships/slideMaster" Target="../slideMasters/slideMaster2.xml"/><Relationship Id="rId6" Type="http://schemas.openxmlformats.org/officeDocument/2006/relationships/hyperlink" Target="http://www.pptsolutions.eu/" TargetMode="External"/><Relationship Id="rId11" Type="http://schemas.openxmlformats.org/officeDocument/2006/relationships/hyperlink" Target="https://community.pptsolutions.nl/resources/powerpoint-kennisbank/template-instructies/werken-met-tabellen" TargetMode="External"/><Relationship Id="rId5" Type="http://schemas.openxmlformats.org/officeDocument/2006/relationships/hyperlink" Target="https://youtube.com/u-AgyEON7cU" TargetMode="External"/><Relationship Id="rId10" Type="http://schemas.openxmlformats.org/officeDocument/2006/relationships/hyperlink" Target="https://community.pptsolutions.nl/resources/powerpoint-kennisbank/template-instructies/werken-met-grafieken" TargetMode="External"/><Relationship Id="rId4" Type="http://schemas.openxmlformats.org/officeDocument/2006/relationships/hyperlink" Target="https://youtube.com/o9RYr_eAR" TargetMode="External"/><Relationship Id="rId9" Type="http://schemas.openxmlformats.org/officeDocument/2006/relationships/hyperlink" Target="https://community.pptsolutions.nl/resources/powerpoint-kennisbank/template-instructies/werken-met-afbeeldingen"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3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0.svg"/><Relationship Id="rId11" Type="http://schemas.openxmlformats.org/officeDocument/2006/relationships/image" Target="../media/image8.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5.wdp"/><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89.xml.rels><?xml version="1.0" encoding="UTF-8" standalone="yes"?>
<Relationships xmlns="http://schemas.openxmlformats.org/package/2006/relationships"><Relationship Id="rId8" Type="http://schemas.openxmlformats.org/officeDocument/2006/relationships/hyperlink" Target="https://youtube.com/0S5JXp8v6iM" TargetMode="External"/><Relationship Id="rId13" Type="http://schemas.openxmlformats.org/officeDocument/2006/relationships/hyperlink" Target="https://community.pptsolutions.nl/resources/powerpoint-kennisbank/template-instructies/werken-met-videos" TargetMode="External"/><Relationship Id="rId3" Type="http://schemas.openxmlformats.org/officeDocument/2006/relationships/hyperlink" Target="https://youtube.com/oNGTAj4ajJ4" TargetMode="External"/><Relationship Id="rId7" Type="http://schemas.openxmlformats.org/officeDocument/2006/relationships/hyperlink" Target="http://www.pptsolutions.eu/" TargetMode="External"/><Relationship Id="rId12" Type="http://schemas.openxmlformats.org/officeDocument/2006/relationships/hyperlink" Target="https://community.pptsolutions.nl/resources/powerpoint-kennisbank/template-instructies/werken-met-tabellen" TargetMode="External"/><Relationship Id="rId2" Type="http://schemas.openxmlformats.org/officeDocument/2006/relationships/image" Target="../media/image50.png"/><Relationship Id="rId1" Type="http://schemas.openxmlformats.org/officeDocument/2006/relationships/slideMaster" Target="../slideMasters/slideMaster6.xml"/><Relationship Id="rId6" Type="http://schemas.openxmlformats.org/officeDocument/2006/relationships/hyperlink" Target="https://youtube.com/u-AgyEON7cU" TargetMode="External"/><Relationship Id="rId11" Type="http://schemas.openxmlformats.org/officeDocument/2006/relationships/hyperlink" Target="https://community.pptsolutions.nl/resources/powerpoint-kennisbank/template-instructies/werken-met-grafieken" TargetMode="External"/><Relationship Id="rId5" Type="http://schemas.openxmlformats.org/officeDocument/2006/relationships/hyperlink" Target="https://youtube.com/o9RYr_eAR" TargetMode="External"/><Relationship Id="rId10" Type="http://schemas.openxmlformats.org/officeDocument/2006/relationships/hyperlink" Target="https://community.pptsolutions.nl/resources/powerpoint-kennisbank/template-instructies/werken-met-afbeeldingen" TargetMode="External"/><Relationship Id="rId4" Type="http://schemas.openxmlformats.org/officeDocument/2006/relationships/hyperlink" Target="https://youtube.com/t1mKSiMRSxE" TargetMode="External"/><Relationship Id="rId9" Type="http://schemas.openxmlformats.org/officeDocument/2006/relationships/hyperlink" Target="https://community.pptsolutions.nl/resources/powerpoint-kennisbank/template-instructies/werken-met-tekstlevels" TargetMode="External"/><Relationship Id="rId14" Type="http://schemas.openxmlformats.org/officeDocument/2006/relationships/hyperlink" Target="https://community.pptsolutions.nl/"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5.png"/><Relationship Id="rId5" Type="http://schemas.openxmlformats.org/officeDocument/2006/relationships/image" Target="../media/image53.png"/><Relationship Id="rId4" Type="http://schemas.openxmlformats.org/officeDocument/2006/relationships/image" Target="../media/image52.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9212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Logo</a:t>
            </a:r>
          </a:p>
        </p:txBody>
      </p:sp>
      <p:pic>
        <p:nvPicPr>
          <p:cNvPr id="5" name="Afbeelding 4" descr="Afbeelding met buiten, natuur, vliegtuig&#10;&#10;Automatisch gegenereerde beschrijving">
            <a:extLst>
              <a:ext uri="{FF2B5EF4-FFF2-40B4-BE49-F238E27FC236}">
                <a16:creationId xmlns:a16="http://schemas.microsoft.com/office/drawing/2014/main" id="{F25106D0-0F5E-1013-D782-8E9542809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3" y="-1"/>
            <a:ext cx="12197346" cy="6858002"/>
          </a:xfrm>
          <a:prstGeom prst="rect">
            <a:avLst/>
          </a:prstGeom>
        </p:spPr>
      </p:pic>
      <p:sp>
        <p:nvSpPr>
          <p:cNvPr id="10" name="COVER">
            <a:extLst>
              <a:ext uri="{FF2B5EF4-FFF2-40B4-BE49-F238E27FC236}">
                <a16:creationId xmlns:a16="http://schemas.microsoft.com/office/drawing/2014/main" id="{A930ED13-6BCA-E42D-A0E0-A22022CF2C14}"/>
              </a:ext>
            </a:extLst>
          </p:cNvPr>
          <p:cNvSpPr/>
          <p:nvPr userDrawn="1"/>
        </p:nvSpPr>
        <p:spPr>
          <a:xfrm>
            <a:off x="0" y="0"/>
            <a:ext cx="12192000" cy="6858000"/>
          </a:xfrm>
          <a:prstGeom prst="rect">
            <a:avLst/>
          </a:prstGeom>
          <a:gradFill>
            <a:gsLst>
              <a:gs pos="1000">
                <a:schemeClr val="accent1">
                  <a:alpha val="80000"/>
                </a:schemeClr>
              </a:gs>
              <a:gs pos="50000">
                <a:schemeClr val="accent1">
                  <a:alpha val="30000"/>
                </a:schemeClr>
              </a:gs>
              <a:gs pos="99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7" name="Graphic 16">
            <a:extLst>
              <a:ext uri="{FF2B5EF4-FFF2-40B4-BE49-F238E27FC236}">
                <a16:creationId xmlns:a16="http://schemas.microsoft.com/office/drawing/2014/main" id="{6FEE33F1-2302-AADD-04C6-146C7281FE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9021" y="2228073"/>
            <a:ext cx="3873958" cy="2401854"/>
          </a:xfrm>
          <a:prstGeom prst="rect">
            <a:avLst/>
          </a:prstGeom>
        </p:spPr>
      </p:pic>
      <p:sp>
        <p:nvSpPr>
          <p:cNvPr id="18" name="Tijdelijke aanduiding voor tekst 8">
            <a:extLst>
              <a:ext uri="{FF2B5EF4-FFF2-40B4-BE49-F238E27FC236}">
                <a16:creationId xmlns:a16="http://schemas.microsoft.com/office/drawing/2014/main" id="{CECBB157-C4F6-C43D-D092-157EBD49FB6F}"/>
              </a:ext>
            </a:extLst>
          </p:cNvPr>
          <p:cNvSpPr txBox="1">
            <a:spLocks/>
          </p:cNvSpPr>
          <p:nvPr userDrawn="1"/>
        </p:nvSpPr>
        <p:spPr>
          <a:xfrm>
            <a:off x="5934000" y="-1"/>
            <a:ext cx="324000" cy="64800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Tree>
    <p:extLst>
      <p:ext uri="{BB962C8B-B14F-4D97-AF65-F5344CB8AC3E}">
        <p14:creationId xmlns:p14="http://schemas.microsoft.com/office/powerpoint/2010/main" val="389344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Grafiek ">
    <p:spTree>
      <p:nvGrpSpPr>
        <p:cNvPr id="1" name=""/>
        <p:cNvGrpSpPr/>
        <p:nvPr/>
      </p:nvGrpSpPr>
      <p:grpSpPr>
        <a:xfrm>
          <a:off x="0" y="0"/>
          <a:ext cx="0" cy="0"/>
          <a:chOff x="0" y="0"/>
          <a:chExt cx="0" cy="0"/>
        </a:xfrm>
      </p:grpSpPr>
      <p:sp>
        <p:nvSpPr>
          <p:cNvPr id="10" name="Tijdelijke aanduiding voor tekst 8">
            <a:extLst>
              <a:ext uri="{FF2B5EF4-FFF2-40B4-BE49-F238E27FC236}">
                <a16:creationId xmlns:a16="http://schemas.microsoft.com/office/drawing/2014/main" id="{A0171F4A-31E6-2E8F-9CE9-01B67AD463AE}"/>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1" name="Tijdelijke aanduiding voor tekst 8">
            <a:extLst>
              <a:ext uri="{FF2B5EF4-FFF2-40B4-BE49-F238E27FC236}">
                <a16:creationId xmlns:a16="http://schemas.microsoft.com/office/drawing/2014/main" id="{148A2098-EBD0-CCE0-D662-5ADC8BC1444D}"/>
              </a:ext>
            </a:extLst>
          </p:cNvPr>
          <p:cNvSpPr>
            <a:spLocks noGrp="1"/>
          </p:cNvSpPr>
          <p:nvPr>
            <p:ph type="body" sz="quarter" idx="14"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a:xfrm>
            <a:off x="720001" y="720000"/>
            <a:ext cx="4655398" cy="369025"/>
          </a:xfrm>
        </p:spPr>
        <p:txBody>
          <a:bodyPr/>
          <a:lstStyle>
            <a:lvl1pPr>
              <a:defRPr>
                <a:solidFill>
                  <a:schemeClr val="bg1"/>
                </a:solidFill>
              </a:defRPr>
            </a:lvl1pPr>
          </a:lstStyle>
          <a:p>
            <a:r>
              <a:rPr lang="nl-NL" noProof="0"/>
              <a:t>Plaats hier een titel</a:t>
            </a:r>
            <a:endParaRPr lang="nl-NL"/>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17424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Grafiek </a:t>
            </a:r>
          </a:p>
        </p:txBody>
      </p:sp>
      <p:sp>
        <p:nvSpPr>
          <p:cNvPr id="9" name="Tijdelijke aanduiding voor grafiek 8">
            <a:extLst>
              <a:ext uri="{FF2B5EF4-FFF2-40B4-BE49-F238E27FC236}">
                <a16:creationId xmlns:a16="http://schemas.microsoft.com/office/drawing/2014/main" id="{79411271-D1FE-671B-A893-EC3B3A3373F6}"/>
              </a:ext>
            </a:extLst>
          </p:cNvPr>
          <p:cNvSpPr>
            <a:spLocks noGrp="1"/>
          </p:cNvSpPr>
          <p:nvPr>
            <p:ph type="chart" sz="quarter" idx="13" hasCustomPrompt="1"/>
          </p:nvPr>
        </p:nvSpPr>
        <p:spPr>
          <a:xfrm>
            <a:off x="6816726" y="720001"/>
            <a:ext cx="4654548" cy="5112474"/>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grafiek in te voegen</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grpSp>
        <p:nvGrpSpPr>
          <p:cNvPr id="13" name="INSTRUCTIE">
            <a:extLst>
              <a:ext uri="{FF2B5EF4-FFF2-40B4-BE49-F238E27FC236}">
                <a16:creationId xmlns:a16="http://schemas.microsoft.com/office/drawing/2014/main" id="{AB86A96B-8331-8B01-A086-A3A777D2989C}"/>
              </a:ext>
            </a:extLst>
          </p:cNvPr>
          <p:cNvGrpSpPr/>
          <p:nvPr userDrawn="1"/>
        </p:nvGrpSpPr>
        <p:grpSpPr>
          <a:xfrm>
            <a:off x="-3786437" y="0"/>
            <a:ext cx="3693386" cy="5359349"/>
            <a:chOff x="-3786437" y="0"/>
            <a:chExt cx="3693386" cy="5359349"/>
          </a:xfrm>
        </p:grpSpPr>
        <p:sp>
          <p:nvSpPr>
            <p:cNvPr id="14" name="Rechthoek 13">
              <a:extLst>
                <a:ext uri="{FF2B5EF4-FFF2-40B4-BE49-F238E27FC236}">
                  <a16:creationId xmlns:a16="http://schemas.microsoft.com/office/drawing/2014/main" id="{BF7F73AF-F1D4-4185-3226-4C985178D45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5" name="Ovaal 14">
              <a:extLst>
                <a:ext uri="{FF2B5EF4-FFF2-40B4-BE49-F238E27FC236}">
                  <a16:creationId xmlns:a16="http://schemas.microsoft.com/office/drawing/2014/main" id="{0331D999-02CF-BA24-4669-1F9DADCC174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6630F320-1BFD-BA80-50B2-A07C6971FB4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7" name="Ovaal 16">
              <a:extLst>
                <a:ext uri="{FF2B5EF4-FFF2-40B4-BE49-F238E27FC236}">
                  <a16:creationId xmlns:a16="http://schemas.microsoft.com/office/drawing/2014/main" id="{AA669BD1-ACB5-4764-614F-E5A7AE3075E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FF421651-90C3-9722-3B9B-5A1F85E1695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9" name="Rechthoek 18">
              <a:extLst>
                <a:ext uri="{FF2B5EF4-FFF2-40B4-BE49-F238E27FC236}">
                  <a16:creationId xmlns:a16="http://schemas.microsoft.com/office/drawing/2014/main" id="{31B715B6-5092-1A51-B915-64D175493BC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0" name="Ovaal 19">
              <a:extLst>
                <a:ext uri="{FF2B5EF4-FFF2-40B4-BE49-F238E27FC236}">
                  <a16:creationId xmlns:a16="http://schemas.microsoft.com/office/drawing/2014/main" id="{5ABA7B6E-F2E7-FAE1-79C6-66975A18F70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D1BAF1F5-E118-C118-285A-530377293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2" name="Ovaal 21">
              <a:extLst>
                <a:ext uri="{FF2B5EF4-FFF2-40B4-BE49-F238E27FC236}">
                  <a16:creationId xmlns:a16="http://schemas.microsoft.com/office/drawing/2014/main" id="{E11949BD-BD40-FEDB-B2FB-40C42CC658F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15BA0301-E768-8E35-0652-C6991C79E19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4" name="Ovaal 23">
              <a:extLst>
                <a:ext uri="{FF2B5EF4-FFF2-40B4-BE49-F238E27FC236}">
                  <a16:creationId xmlns:a16="http://schemas.microsoft.com/office/drawing/2014/main" id="{B7691AA0-0B26-F323-7B33-85358FF10E4F}"/>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5" name="Rechthoek 24">
              <a:extLst>
                <a:ext uri="{FF2B5EF4-FFF2-40B4-BE49-F238E27FC236}">
                  <a16:creationId xmlns:a16="http://schemas.microsoft.com/office/drawing/2014/main" id="{9B77E0E7-7DF1-EA0F-4103-A174B5D38D0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6" name="Ovaal 25">
              <a:extLst>
                <a:ext uri="{FF2B5EF4-FFF2-40B4-BE49-F238E27FC236}">
                  <a16:creationId xmlns:a16="http://schemas.microsoft.com/office/drawing/2014/main" id="{82285454-A716-3133-7D9E-E6B8B03D365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 name="Rechthoek 26">
              <a:extLst>
                <a:ext uri="{FF2B5EF4-FFF2-40B4-BE49-F238E27FC236}">
                  <a16:creationId xmlns:a16="http://schemas.microsoft.com/office/drawing/2014/main" id="{336E0692-632F-8032-D396-4DF68FF3103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8" name="Ovaal 27">
              <a:extLst>
                <a:ext uri="{FF2B5EF4-FFF2-40B4-BE49-F238E27FC236}">
                  <a16:creationId xmlns:a16="http://schemas.microsoft.com/office/drawing/2014/main" id="{D235B109-DC16-704D-DC87-B12A9D73B32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 name="Rechthoek 28">
              <a:extLst>
                <a:ext uri="{FF2B5EF4-FFF2-40B4-BE49-F238E27FC236}">
                  <a16:creationId xmlns:a16="http://schemas.microsoft.com/office/drawing/2014/main" id="{94309232-12A0-839F-0388-2DFC482546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0" name="Ovaal 29">
              <a:extLst>
                <a:ext uri="{FF2B5EF4-FFF2-40B4-BE49-F238E27FC236}">
                  <a16:creationId xmlns:a16="http://schemas.microsoft.com/office/drawing/2014/main" id="{98E11396-00A1-7364-D7B8-77E18B710ED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40C3333D-E8D1-CF6F-CFD1-5C51AA3ED3F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2" name="Ovaal 31">
              <a:extLst>
                <a:ext uri="{FF2B5EF4-FFF2-40B4-BE49-F238E27FC236}">
                  <a16:creationId xmlns:a16="http://schemas.microsoft.com/office/drawing/2014/main" id="{3A143755-77AB-5C38-2482-28EF5958559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FCB3E20A-FB3E-BA15-2665-BC121400843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4" name="Rechthoek 33">
              <a:extLst>
                <a:ext uri="{FF2B5EF4-FFF2-40B4-BE49-F238E27FC236}">
                  <a16:creationId xmlns:a16="http://schemas.microsoft.com/office/drawing/2014/main" id="{9551B911-BAE5-78CD-343D-25DC39C9AE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0E56F47F-B530-9FA7-BA19-77A75B2B6581}"/>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FEE49147-302D-C6A7-6C9F-4F4644505FF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27F00644-B95D-2D69-7099-323C51E7D3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33EECB4A-06B3-23ED-DAC1-149E76E06FF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0B871486-9447-D14D-8154-CAC6C67543E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5ED05559-9709-4A82-F69F-AF13740A6D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A4F6852D-71CB-B692-3BE3-D1762BE2DBC7}"/>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FA77F9BE-B332-E9FC-04B7-182AF4262DB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9D6F8AF1-EE86-314F-8DC8-81EDC689831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D877C7D-9E88-2166-12A8-2ADA40C7D7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70D597A4-5829-E84E-93D5-706DAB5F88B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50189D2A-4C94-A2A8-2FD4-5D6CDD5A43A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90DB53-E0B1-6A17-333F-942B1909FD2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562DCB5C-E301-D2CE-1340-DC1B8E971BB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13C80D00-62CC-0B85-DD76-591B6D6A0F08}"/>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683B9C28-3AB0-850B-8A81-F932BDE90C12}"/>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056D36C8-3E54-C15C-FAF9-52152AEC416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A59AC1B-7A39-FF87-4259-4EB7C0BA71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73FEFAF-F385-D2EE-66D8-AD5E86E7561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27D64879-A36D-3B75-199F-10418BC8E00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05D1C6-7717-61DB-3B7A-61A6839FBA3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F930D69-8140-4635-1FC0-C82EA65A59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39F1372C-4B1A-F9F0-11A6-70B9991B885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14605210-21E1-2B18-31EE-1482532F11B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B84136FC-77C3-6457-4006-D6358FEBE8A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4" name="Rechthoek 43">
                <a:extLst>
                  <a:ext uri="{FF2B5EF4-FFF2-40B4-BE49-F238E27FC236}">
                    <a16:creationId xmlns:a16="http://schemas.microsoft.com/office/drawing/2014/main" id="{5B7766B8-F3D5-2A1E-04FD-A3C2C8A9473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5" name="Groep 44">
                <a:extLst>
                  <a:ext uri="{FF2B5EF4-FFF2-40B4-BE49-F238E27FC236}">
                    <a16:creationId xmlns:a16="http://schemas.microsoft.com/office/drawing/2014/main" id="{DDE70D22-4460-CDAD-CF0C-C9D449DEB55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E50507F5-7041-4136-37C9-E8C0AE8B8F2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F93B9890-B158-926E-84B5-2E27D579610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E7B68A67-E6FE-B0E2-00FD-DD8E525E8DC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F871428-3B17-D660-33BF-758392B4ADF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17D34988-12AE-07C2-AC84-4943064CE6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C94EE38-C3DE-AE38-B865-1A743E169B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C65F9C9-7360-159E-DB9D-6DA6222457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3406C2B-DC40-9EAA-E77D-14A6DD22CE5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BEBB675-98F4-2D34-F90E-D80ADE03151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E4E444BB-86C3-2FD6-AC9B-A2D3A3F6C7F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72110062-847E-43B9-800A-4D5886D866F3}"/>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E5FBF483-FD26-6C7A-DFC8-37103C89A65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5D028FF8-29F2-E9E2-38BF-7844B74180E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B23D20E9-C6B7-36D6-A0DD-EE2FEDA601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AA7C499-F3A8-0223-4F83-CBE13EC1E3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C925B95C-838E-5FB6-C4D7-A26CBC067FE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C8E11A34-33B7-3BC9-F80D-67C61E25DB6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1F5EA35A-D56F-E0E8-E691-89A567D6DFA3}"/>
              </a:ext>
            </a:extLst>
          </p:cNvPr>
          <p:cNvGrpSpPr/>
          <p:nvPr userDrawn="1"/>
        </p:nvGrpSpPr>
        <p:grpSpPr>
          <a:xfrm>
            <a:off x="12377595" y="1"/>
            <a:ext cx="3693386" cy="6233352"/>
            <a:chOff x="-3786437" y="1"/>
            <a:chExt cx="3693386" cy="6233352"/>
          </a:xfrm>
        </p:grpSpPr>
        <p:grpSp>
          <p:nvGrpSpPr>
            <p:cNvPr id="80" name="Groep 79">
              <a:extLst>
                <a:ext uri="{FF2B5EF4-FFF2-40B4-BE49-F238E27FC236}">
                  <a16:creationId xmlns:a16="http://schemas.microsoft.com/office/drawing/2014/main" id="{7D2510F2-7B31-6776-E729-95DC91D004BF}"/>
                </a:ext>
              </a:extLst>
            </p:cNvPr>
            <p:cNvGrpSpPr/>
            <p:nvPr userDrawn="1"/>
          </p:nvGrpSpPr>
          <p:grpSpPr>
            <a:xfrm>
              <a:off x="-3786437" y="3752148"/>
              <a:ext cx="3693386" cy="2481205"/>
              <a:chOff x="-3786437" y="3752148"/>
              <a:chExt cx="3693386" cy="2481205"/>
            </a:xfrm>
          </p:grpSpPr>
          <p:sp>
            <p:nvSpPr>
              <p:cNvPr id="100" name="Rechthoek 99">
                <a:extLst>
                  <a:ext uri="{FF2B5EF4-FFF2-40B4-BE49-F238E27FC236}">
                    <a16:creationId xmlns:a16="http://schemas.microsoft.com/office/drawing/2014/main" id="{63D91B53-300F-0573-6190-BB14E55F2043}"/>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101" name="Ovaal 100">
                <a:extLst>
                  <a:ext uri="{FF2B5EF4-FFF2-40B4-BE49-F238E27FC236}">
                    <a16:creationId xmlns:a16="http://schemas.microsoft.com/office/drawing/2014/main" id="{B2DE4731-5113-CADC-8CF0-F8CE407C4640}"/>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2" name="Rechthoek 101">
                <a:extLst>
                  <a:ext uri="{FF2B5EF4-FFF2-40B4-BE49-F238E27FC236}">
                    <a16:creationId xmlns:a16="http://schemas.microsoft.com/office/drawing/2014/main" id="{67F7C59F-2619-4795-D1E3-ABA42D01D444}"/>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3" name="Groep 102">
                <a:extLst>
                  <a:ext uri="{FF2B5EF4-FFF2-40B4-BE49-F238E27FC236}">
                    <a16:creationId xmlns:a16="http://schemas.microsoft.com/office/drawing/2014/main" id="{B0546269-8B8A-3CE0-B603-F6DA590C3859}"/>
                  </a:ext>
                </a:extLst>
              </p:cNvPr>
              <p:cNvGrpSpPr/>
              <p:nvPr userDrawn="1"/>
            </p:nvGrpSpPr>
            <p:grpSpPr>
              <a:xfrm>
                <a:off x="-3314821" y="4656539"/>
                <a:ext cx="1495189" cy="563933"/>
                <a:chOff x="-3314821" y="3310415"/>
                <a:chExt cx="1495189" cy="563933"/>
              </a:xfrm>
            </p:grpSpPr>
            <p:sp>
              <p:nvSpPr>
                <p:cNvPr id="108" name="Rechthoek 107">
                  <a:extLst>
                    <a:ext uri="{FF2B5EF4-FFF2-40B4-BE49-F238E27FC236}">
                      <a16:creationId xmlns:a16="http://schemas.microsoft.com/office/drawing/2014/main" id="{3BB96F1E-600B-D3A5-3D89-CC1DE86F35B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3B7191D1-FDB2-9969-7D35-D5467A613EAA}"/>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Tekstvak 109">
                  <a:extLst>
                    <a:ext uri="{FF2B5EF4-FFF2-40B4-BE49-F238E27FC236}">
                      <a16:creationId xmlns:a16="http://schemas.microsoft.com/office/drawing/2014/main" id="{A9BDA202-B100-4E11-F767-7000797450DA}"/>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11" name="Tekstvak 110">
                  <a:extLst>
                    <a:ext uri="{FF2B5EF4-FFF2-40B4-BE49-F238E27FC236}">
                      <a16:creationId xmlns:a16="http://schemas.microsoft.com/office/drawing/2014/main" id="{33D7BD0D-C588-AE05-60E2-025AD423EAC1}"/>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12" name="Vrije vorm: vorm 111">
                  <a:extLst>
                    <a:ext uri="{FF2B5EF4-FFF2-40B4-BE49-F238E27FC236}">
                      <a16:creationId xmlns:a16="http://schemas.microsoft.com/office/drawing/2014/main" id="{DAC26A28-6A93-0347-E14B-694C764A8BCD}"/>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E517611B-0115-6B31-F0DE-692A09E3072F}"/>
                    </a:ext>
                  </a:extLst>
                </p:cNvPr>
                <p:cNvGrpSpPr/>
                <p:nvPr userDrawn="1"/>
              </p:nvGrpSpPr>
              <p:grpSpPr>
                <a:xfrm>
                  <a:off x="-3261976" y="3361742"/>
                  <a:ext cx="139861" cy="152244"/>
                  <a:chOff x="12574450" y="6053892"/>
                  <a:chExt cx="169232" cy="184215"/>
                </a:xfrm>
              </p:grpSpPr>
              <p:sp>
                <p:nvSpPr>
                  <p:cNvPr id="133" name="Rechthoek 132">
                    <a:extLst>
                      <a:ext uri="{FF2B5EF4-FFF2-40B4-BE49-F238E27FC236}">
                        <a16:creationId xmlns:a16="http://schemas.microsoft.com/office/drawing/2014/main" id="{D1C88908-2318-F75C-80F5-385B3D2A15F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386E7738-88A8-B2A5-0147-7B579804D1A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415BE0A7-3957-7B18-DF1E-6813163E428E}"/>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D6C926F8-1568-3FED-03A9-7DE07CA12BF7}"/>
                    </a:ext>
                  </a:extLst>
                </p:cNvPr>
                <p:cNvGrpSpPr/>
                <p:nvPr userDrawn="1"/>
              </p:nvGrpSpPr>
              <p:grpSpPr>
                <a:xfrm>
                  <a:off x="-3261070" y="3635199"/>
                  <a:ext cx="168905" cy="104490"/>
                  <a:chOff x="-3261070" y="3620931"/>
                  <a:chExt cx="193920" cy="119965"/>
                </a:xfrm>
              </p:grpSpPr>
              <p:sp>
                <p:nvSpPr>
                  <p:cNvPr id="115" name="Rechthoek 114">
                    <a:extLst>
                      <a:ext uri="{FF2B5EF4-FFF2-40B4-BE49-F238E27FC236}">
                        <a16:creationId xmlns:a16="http://schemas.microsoft.com/office/drawing/2014/main" id="{92E2763A-9D1A-8EF4-D139-22543C4EDC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632367CB-465A-6403-D8A8-A99EA1DF9368}"/>
                      </a:ext>
                    </a:extLst>
                  </p:cNvPr>
                  <p:cNvGrpSpPr/>
                  <p:nvPr userDrawn="1"/>
                </p:nvGrpSpPr>
                <p:grpSpPr>
                  <a:xfrm>
                    <a:off x="-3261070" y="3622063"/>
                    <a:ext cx="141113" cy="117345"/>
                    <a:chOff x="1094874" y="-878306"/>
                    <a:chExt cx="867364" cy="613611"/>
                  </a:xfrm>
                </p:grpSpPr>
                <p:cxnSp>
                  <p:nvCxnSpPr>
                    <p:cNvPr id="126" name="Rechte verbindingslijn 125">
                      <a:extLst>
                        <a:ext uri="{FF2B5EF4-FFF2-40B4-BE49-F238E27FC236}">
                          <a16:creationId xmlns:a16="http://schemas.microsoft.com/office/drawing/2014/main" id="{DB0DC1A2-74C6-3BD8-F7D5-5E489445BEA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792B1A6C-DAA4-3111-6353-FAEF555CEFD8}"/>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8" name="Groep 127">
                      <a:extLst>
                        <a:ext uri="{FF2B5EF4-FFF2-40B4-BE49-F238E27FC236}">
                          <a16:creationId xmlns:a16="http://schemas.microsoft.com/office/drawing/2014/main" id="{9BFBAAB3-EF3C-7237-5564-D4B7FC367EE4}"/>
                        </a:ext>
                      </a:extLst>
                    </p:cNvPr>
                    <p:cNvGrpSpPr/>
                    <p:nvPr userDrawn="1"/>
                  </p:nvGrpSpPr>
                  <p:grpSpPr>
                    <a:xfrm>
                      <a:off x="1270535" y="-878306"/>
                      <a:ext cx="526983" cy="613611"/>
                      <a:chOff x="1270535" y="-745959"/>
                      <a:chExt cx="526983" cy="481264"/>
                    </a:xfrm>
                  </p:grpSpPr>
                  <p:cxnSp>
                    <p:nvCxnSpPr>
                      <p:cNvPr id="129" name="Rechte verbindingslijn 128">
                        <a:extLst>
                          <a:ext uri="{FF2B5EF4-FFF2-40B4-BE49-F238E27FC236}">
                            <a16:creationId xmlns:a16="http://schemas.microsoft.com/office/drawing/2014/main" id="{F91B4B2E-AC71-5C6B-3EF4-14B2AF5C886C}"/>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A389D982-9E24-5354-9D94-4F4E30CCD1E7}"/>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735B3DB7-4B18-D1C1-5ED1-49977F3BB84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FC1FC96E-B2E2-C3CF-95DA-F7B05A6A2E5C}"/>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75509269-0103-6390-5B3B-EE0CA89D6D2E}"/>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91C272AD-6B55-ED52-E0E3-976F42A2BE1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366FFA99-12A5-7EED-6CF6-7694C58E620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2C76BFB6-6D93-5A90-CD3C-5A2F3FB5611A}"/>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1" name="Rechthoek 120">
                    <a:extLst>
                      <a:ext uri="{FF2B5EF4-FFF2-40B4-BE49-F238E27FC236}">
                        <a16:creationId xmlns:a16="http://schemas.microsoft.com/office/drawing/2014/main" id="{479A23EF-D3F8-E9DF-6BE5-CD7C4DA9CEB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AD219062-5CAD-BA81-865F-CD144CCADEC7}"/>
                      </a:ext>
                    </a:extLst>
                  </p:cNvPr>
                  <p:cNvGrpSpPr/>
                  <p:nvPr userDrawn="1"/>
                </p:nvGrpSpPr>
                <p:grpSpPr>
                  <a:xfrm rot="2700000">
                    <a:off x="-3158000" y="3650045"/>
                    <a:ext cx="34350" cy="147351"/>
                    <a:chOff x="3148392" y="-836646"/>
                    <a:chExt cx="132124" cy="596095"/>
                  </a:xfrm>
                  <a:solidFill>
                    <a:srgbClr val="3399FF"/>
                  </a:solidFill>
                </p:grpSpPr>
                <p:sp>
                  <p:nvSpPr>
                    <p:cNvPr id="123" name="Rechthoek 122">
                      <a:extLst>
                        <a:ext uri="{FF2B5EF4-FFF2-40B4-BE49-F238E27FC236}">
                          <a16:creationId xmlns:a16="http://schemas.microsoft.com/office/drawing/2014/main" id="{77B0BD94-A1AE-5CB1-41E1-59A96CAA09FE}"/>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24" name="Rechthoek: afgeronde bovenhoeken 123">
                      <a:extLst>
                        <a:ext uri="{FF2B5EF4-FFF2-40B4-BE49-F238E27FC236}">
                          <a16:creationId xmlns:a16="http://schemas.microsoft.com/office/drawing/2014/main" id="{1564885C-59CD-D780-1E58-C09D166EDA2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25" name="Gelijkbenige driehoek 124">
                      <a:extLst>
                        <a:ext uri="{FF2B5EF4-FFF2-40B4-BE49-F238E27FC236}">
                          <a16:creationId xmlns:a16="http://schemas.microsoft.com/office/drawing/2014/main" id="{598F72E4-08DF-EC52-D6F2-3A0857A3EDE1}"/>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04" name="Rechthoek 103">
                <a:extLst>
                  <a:ext uri="{FF2B5EF4-FFF2-40B4-BE49-F238E27FC236}">
                    <a16:creationId xmlns:a16="http://schemas.microsoft.com/office/drawing/2014/main" id="{38D9F2BA-D562-E4E1-93FF-A54C67698B97}"/>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5" name="ICOON_info">
                <a:extLst>
                  <a:ext uri="{FF2B5EF4-FFF2-40B4-BE49-F238E27FC236}">
                    <a16:creationId xmlns:a16="http://schemas.microsoft.com/office/drawing/2014/main" id="{559F160F-2810-629D-D3A6-B129A945DBC8}"/>
                  </a:ext>
                </a:extLst>
              </p:cNvPr>
              <p:cNvGrpSpPr/>
              <p:nvPr userDrawn="1"/>
            </p:nvGrpSpPr>
            <p:grpSpPr>
              <a:xfrm>
                <a:off x="-376736" y="5269335"/>
                <a:ext cx="283685" cy="283685"/>
                <a:chOff x="-510741" y="5913713"/>
                <a:chExt cx="267555" cy="267555"/>
              </a:xfrm>
            </p:grpSpPr>
            <p:sp>
              <p:nvSpPr>
                <p:cNvPr id="106" name="Ovaal 105">
                  <a:extLst>
                    <a:ext uri="{FF2B5EF4-FFF2-40B4-BE49-F238E27FC236}">
                      <a16:creationId xmlns:a16="http://schemas.microsoft.com/office/drawing/2014/main" id="{C5D63944-5F72-2B9D-CF45-907BAFF52BD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50BF74F8-1A22-232A-FF04-6BB0E73B7F4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81" name="INSTRUCTIE">
              <a:extLst>
                <a:ext uri="{FF2B5EF4-FFF2-40B4-BE49-F238E27FC236}">
                  <a16:creationId xmlns:a16="http://schemas.microsoft.com/office/drawing/2014/main" id="{563A01D6-8826-2DC7-3EF7-57D24AECC870}"/>
                </a:ext>
              </a:extLst>
            </p:cNvPr>
            <p:cNvGrpSpPr/>
            <p:nvPr userDrawn="1"/>
          </p:nvGrpSpPr>
          <p:grpSpPr>
            <a:xfrm>
              <a:off x="-3786165" y="1"/>
              <a:ext cx="3593091" cy="3570215"/>
              <a:chOff x="-3786165" y="1"/>
              <a:chExt cx="3593091" cy="3570215"/>
            </a:xfrm>
          </p:grpSpPr>
          <p:sp>
            <p:nvSpPr>
              <p:cNvPr id="82" name="Rechthoek 81">
                <a:extLst>
                  <a:ext uri="{FF2B5EF4-FFF2-40B4-BE49-F238E27FC236}">
                    <a16:creationId xmlns:a16="http://schemas.microsoft.com/office/drawing/2014/main" id="{35042C1C-8A81-C496-9E36-2ACDDD68ECC9}"/>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3" name="Ovaal 82">
                <a:extLst>
                  <a:ext uri="{FF2B5EF4-FFF2-40B4-BE49-F238E27FC236}">
                    <a16:creationId xmlns:a16="http://schemas.microsoft.com/office/drawing/2014/main" id="{006C0C0E-5A92-7195-D53D-238B8CCD528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DDF647C7-AA9D-D67B-A20A-FD85FDBC861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2F80E3B1-9092-EE80-B33A-AC79AFB21B2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2B4DF39A-855E-270C-64D2-3F036F1A151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F3FF3CF2-BCBF-451F-5EDA-064470FD79F2}"/>
                  </a:ext>
                </a:extLst>
              </p:cNvPr>
              <p:cNvGrpSpPr/>
              <p:nvPr userDrawn="1"/>
            </p:nvGrpSpPr>
            <p:grpSpPr>
              <a:xfrm>
                <a:off x="-3311319" y="2164285"/>
                <a:ext cx="825500" cy="209550"/>
                <a:chOff x="13504624" y="2482850"/>
                <a:chExt cx="825500" cy="209550"/>
              </a:xfrm>
            </p:grpSpPr>
            <p:sp>
              <p:nvSpPr>
                <p:cNvPr id="97" name="Rechthoek 96">
                  <a:extLst>
                    <a:ext uri="{FF2B5EF4-FFF2-40B4-BE49-F238E27FC236}">
                      <a16:creationId xmlns:a16="http://schemas.microsoft.com/office/drawing/2014/main" id="{DB900D7B-2739-FBFD-D4F3-6A6A42E3DBC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12C939CD-6A61-5CB1-26FA-618AB1E73F5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B084AD91-B5EF-4C26-8077-1FB298B7ECC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8" name="Groep 87">
                <a:extLst>
                  <a:ext uri="{FF2B5EF4-FFF2-40B4-BE49-F238E27FC236}">
                    <a16:creationId xmlns:a16="http://schemas.microsoft.com/office/drawing/2014/main" id="{D98250B5-1CDB-E1C8-A942-2FBC114188D9}"/>
                  </a:ext>
                </a:extLst>
              </p:cNvPr>
              <p:cNvGrpSpPr/>
              <p:nvPr userDrawn="1"/>
            </p:nvGrpSpPr>
            <p:grpSpPr>
              <a:xfrm>
                <a:off x="-3316599" y="1232480"/>
                <a:ext cx="289372" cy="314992"/>
                <a:chOff x="7322769" y="-310267"/>
                <a:chExt cx="289372" cy="314992"/>
              </a:xfrm>
            </p:grpSpPr>
            <p:sp>
              <p:nvSpPr>
                <p:cNvPr id="94" name="Rechthoek 93">
                  <a:extLst>
                    <a:ext uri="{FF2B5EF4-FFF2-40B4-BE49-F238E27FC236}">
                      <a16:creationId xmlns:a16="http://schemas.microsoft.com/office/drawing/2014/main" id="{98BC4A77-B6C2-8636-1261-F6F9C1EC414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C3497F93-5EED-0E46-FA32-7FAA3469EE6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8FB4E2E0-E247-B00E-1FE1-148A4056159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9" name="Ovaal 88">
                <a:extLst>
                  <a:ext uri="{FF2B5EF4-FFF2-40B4-BE49-F238E27FC236}">
                    <a16:creationId xmlns:a16="http://schemas.microsoft.com/office/drawing/2014/main" id="{E3FFF54F-BDA4-FFBF-16B1-79718961C39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8F53C626-ECB3-2942-85B0-4F682E12BDAE}"/>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1" name="Groep 90">
                <a:extLst>
                  <a:ext uri="{FF2B5EF4-FFF2-40B4-BE49-F238E27FC236}">
                    <a16:creationId xmlns:a16="http://schemas.microsoft.com/office/drawing/2014/main" id="{92D2EA67-59E6-BB3A-8891-A5596DE01B01}"/>
                  </a:ext>
                </a:extLst>
              </p:cNvPr>
              <p:cNvGrpSpPr/>
              <p:nvPr userDrawn="1"/>
            </p:nvGrpSpPr>
            <p:grpSpPr>
              <a:xfrm>
                <a:off x="-3312582" y="3144513"/>
                <a:ext cx="576000" cy="246597"/>
                <a:chOff x="-3312582" y="1060763"/>
                <a:chExt cx="576000" cy="246597"/>
              </a:xfrm>
            </p:grpSpPr>
            <p:sp>
              <p:nvSpPr>
                <p:cNvPr id="92" name="Rechthoek 91">
                  <a:extLst>
                    <a:ext uri="{FF2B5EF4-FFF2-40B4-BE49-F238E27FC236}">
                      <a16:creationId xmlns:a16="http://schemas.microsoft.com/office/drawing/2014/main" id="{289810A5-97F7-8F6E-8C5E-D5D71A0D3A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Opmaak</a:t>
                  </a:r>
                </a:p>
              </p:txBody>
            </p:sp>
            <p:sp>
              <p:nvSpPr>
                <p:cNvPr id="93" name="Rechthoek 92">
                  <a:extLst>
                    <a:ext uri="{FF2B5EF4-FFF2-40B4-BE49-F238E27FC236}">
                      <a16:creationId xmlns:a16="http://schemas.microsoft.com/office/drawing/2014/main" id="{45A42892-4307-3A04-08D6-E3204A82A308}"/>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3720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ek ">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81073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Grafiek </a:t>
            </a:r>
          </a:p>
        </p:txBody>
      </p:sp>
      <p:sp>
        <p:nvSpPr>
          <p:cNvPr id="9" name="Tijdelijke aanduiding voor grafiek 8">
            <a:extLst>
              <a:ext uri="{FF2B5EF4-FFF2-40B4-BE49-F238E27FC236}">
                <a16:creationId xmlns:a16="http://schemas.microsoft.com/office/drawing/2014/main" id="{79411271-D1FE-671B-A893-EC3B3A3373F6}"/>
              </a:ext>
            </a:extLst>
          </p:cNvPr>
          <p:cNvSpPr>
            <a:spLocks noGrp="1"/>
          </p:cNvSpPr>
          <p:nvPr>
            <p:ph type="chart" sz="quarter" idx="13" hasCustomPrompt="1"/>
          </p:nvPr>
        </p:nvSpPr>
        <p:spPr>
          <a:xfrm>
            <a:off x="719999" y="1592261"/>
            <a:ext cx="10751275" cy="4240213"/>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grafiek in te voegen</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3" name="Titel 2">
            <a:extLst>
              <a:ext uri="{FF2B5EF4-FFF2-40B4-BE49-F238E27FC236}">
                <a16:creationId xmlns:a16="http://schemas.microsoft.com/office/drawing/2014/main" id="{FF0A09AE-717B-47C4-937F-38AEC8BB0D51}"/>
              </a:ext>
            </a:extLst>
          </p:cNvPr>
          <p:cNvSpPr>
            <a:spLocks noGrp="1"/>
          </p:cNvSpPr>
          <p:nvPr>
            <p:ph type="title" hasCustomPrompt="1"/>
          </p:nvPr>
        </p:nvSpPr>
        <p:spPr/>
        <p:txBody>
          <a:bodyPr/>
          <a:lstStyle/>
          <a:p>
            <a:r>
              <a:rPr lang="nl-NL" noProof="0"/>
              <a:t>Plaats hier een titel</a:t>
            </a:r>
            <a:endParaRPr lang="nl-NL"/>
          </a:p>
        </p:txBody>
      </p:sp>
      <p:grpSp>
        <p:nvGrpSpPr>
          <p:cNvPr id="4" name="INSTRUCTIE">
            <a:extLst>
              <a:ext uri="{FF2B5EF4-FFF2-40B4-BE49-F238E27FC236}">
                <a16:creationId xmlns:a16="http://schemas.microsoft.com/office/drawing/2014/main" id="{5A486CB9-8012-F817-68CE-DC13E0CAA2E8}"/>
              </a:ext>
            </a:extLst>
          </p:cNvPr>
          <p:cNvGrpSpPr/>
          <p:nvPr userDrawn="1"/>
        </p:nvGrpSpPr>
        <p:grpSpPr>
          <a:xfrm>
            <a:off x="12377595" y="1"/>
            <a:ext cx="3693386" cy="6233352"/>
            <a:chOff x="-3786437" y="1"/>
            <a:chExt cx="3693386" cy="6233352"/>
          </a:xfrm>
        </p:grpSpPr>
        <p:grpSp>
          <p:nvGrpSpPr>
            <p:cNvPr id="8" name="Groep 7">
              <a:extLst>
                <a:ext uri="{FF2B5EF4-FFF2-40B4-BE49-F238E27FC236}">
                  <a16:creationId xmlns:a16="http://schemas.microsoft.com/office/drawing/2014/main" id="{F17A94CD-4F25-8519-4C33-73B3B8CC4428}"/>
                </a:ext>
              </a:extLst>
            </p:cNvPr>
            <p:cNvGrpSpPr/>
            <p:nvPr userDrawn="1"/>
          </p:nvGrpSpPr>
          <p:grpSpPr>
            <a:xfrm>
              <a:off x="-3786437" y="3752148"/>
              <a:ext cx="3693386" cy="2481205"/>
              <a:chOff x="-3786437" y="3752148"/>
              <a:chExt cx="3693386" cy="2481205"/>
            </a:xfrm>
          </p:grpSpPr>
          <p:sp>
            <p:nvSpPr>
              <p:cNvPr id="32" name="Rechthoek 31">
                <a:extLst>
                  <a:ext uri="{FF2B5EF4-FFF2-40B4-BE49-F238E27FC236}">
                    <a16:creationId xmlns:a16="http://schemas.microsoft.com/office/drawing/2014/main" id="{376E6754-5104-FDFA-68D0-AA870179834B}"/>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33" name="Ovaal 32">
                <a:extLst>
                  <a:ext uri="{FF2B5EF4-FFF2-40B4-BE49-F238E27FC236}">
                    <a16:creationId xmlns:a16="http://schemas.microsoft.com/office/drawing/2014/main" id="{63E03EAD-86E0-8A43-76ED-E27A219EF8EC}"/>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88229885-4040-1132-AA95-DC5837207F03}"/>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1707C655-8D45-7371-7236-1A0F1B0EB8E9}"/>
                  </a:ext>
                </a:extLst>
              </p:cNvPr>
              <p:cNvGrpSpPr/>
              <p:nvPr userDrawn="1"/>
            </p:nvGrpSpPr>
            <p:grpSpPr>
              <a:xfrm>
                <a:off x="-3314821" y="4656539"/>
                <a:ext cx="1495189" cy="563933"/>
                <a:chOff x="-3314821" y="3310415"/>
                <a:chExt cx="1495189" cy="563933"/>
              </a:xfrm>
            </p:grpSpPr>
            <p:sp>
              <p:nvSpPr>
                <p:cNvPr id="40" name="Rechthoek 39">
                  <a:extLst>
                    <a:ext uri="{FF2B5EF4-FFF2-40B4-BE49-F238E27FC236}">
                      <a16:creationId xmlns:a16="http://schemas.microsoft.com/office/drawing/2014/main" id="{070F9A78-4A9F-D2AE-3307-86C8E3F24C0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348492B-26D0-A3A4-BA57-DF42F27F22A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41AE00EF-01D4-2964-24A5-D92DC71372A3}"/>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43" name="Tekstvak 42">
                  <a:extLst>
                    <a:ext uri="{FF2B5EF4-FFF2-40B4-BE49-F238E27FC236}">
                      <a16:creationId xmlns:a16="http://schemas.microsoft.com/office/drawing/2014/main" id="{C644B6AA-1832-616B-AEBA-14F15B7C14B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44" name="Vrije vorm: vorm 43">
                  <a:extLst>
                    <a:ext uri="{FF2B5EF4-FFF2-40B4-BE49-F238E27FC236}">
                      <a16:creationId xmlns:a16="http://schemas.microsoft.com/office/drawing/2014/main" id="{28DE3FA4-9318-D9C8-D92A-74855710DBDA}"/>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8C2474FB-5493-69B6-8D6B-D4B28E4EEBED}"/>
                    </a:ext>
                  </a:extLst>
                </p:cNvPr>
                <p:cNvGrpSpPr/>
                <p:nvPr userDrawn="1"/>
              </p:nvGrpSpPr>
              <p:grpSpPr>
                <a:xfrm>
                  <a:off x="-3261976" y="3361742"/>
                  <a:ext cx="139861" cy="152244"/>
                  <a:chOff x="12574450" y="6053892"/>
                  <a:chExt cx="169232" cy="184215"/>
                </a:xfrm>
              </p:grpSpPr>
              <p:sp>
                <p:nvSpPr>
                  <p:cNvPr id="65" name="Rechthoek 64">
                    <a:extLst>
                      <a:ext uri="{FF2B5EF4-FFF2-40B4-BE49-F238E27FC236}">
                        <a16:creationId xmlns:a16="http://schemas.microsoft.com/office/drawing/2014/main" id="{8EB116F4-DD88-781F-E7DE-3F9DC1176EA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0EEFD32-835E-F473-45D5-8AE896030373}"/>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10CEBBA5-718A-5721-C534-7294E455F14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77B9CBB2-D004-3395-C45F-691F71AD849F}"/>
                    </a:ext>
                  </a:extLst>
                </p:cNvPr>
                <p:cNvGrpSpPr/>
                <p:nvPr userDrawn="1"/>
              </p:nvGrpSpPr>
              <p:grpSpPr>
                <a:xfrm>
                  <a:off x="-3261070" y="3635199"/>
                  <a:ext cx="168905" cy="104490"/>
                  <a:chOff x="-3261070" y="3620931"/>
                  <a:chExt cx="193920" cy="119965"/>
                </a:xfrm>
              </p:grpSpPr>
              <p:sp>
                <p:nvSpPr>
                  <p:cNvPr id="47" name="Rechthoek 46">
                    <a:extLst>
                      <a:ext uri="{FF2B5EF4-FFF2-40B4-BE49-F238E27FC236}">
                        <a16:creationId xmlns:a16="http://schemas.microsoft.com/office/drawing/2014/main" id="{714B0F72-36E6-35D0-A161-17B2A587B14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D8A13827-B08B-9657-1934-B4631BACEE58}"/>
                      </a:ext>
                    </a:extLst>
                  </p:cNvPr>
                  <p:cNvGrpSpPr/>
                  <p:nvPr userDrawn="1"/>
                </p:nvGrpSpPr>
                <p:grpSpPr>
                  <a:xfrm>
                    <a:off x="-3261070" y="3622063"/>
                    <a:ext cx="141113" cy="117345"/>
                    <a:chOff x="1094874" y="-878306"/>
                    <a:chExt cx="867364" cy="613611"/>
                  </a:xfrm>
                </p:grpSpPr>
                <p:cxnSp>
                  <p:nvCxnSpPr>
                    <p:cNvPr id="58" name="Rechte verbindingslijn 57">
                      <a:extLst>
                        <a:ext uri="{FF2B5EF4-FFF2-40B4-BE49-F238E27FC236}">
                          <a16:creationId xmlns:a16="http://schemas.microsoft.com/office/drawing/2014/main" id="{AEDFF1DB-F1B3-2C16-439B-911ECC5B789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1167F10D-2947-53AC-2E89-A489C6E6BC2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0" name="Groep 59">
                      <a:extLst>
                        <a:ext uri="{FF2B5EF4-FFF2-40B4-BE49-F238E27FC236}">
                          <a16:creationId xmlns:a16="http://schemas.microsoft.com/office/drawing/2014/main" id="{0E3A37C1-895E-0CDB-D530-FB5BDBAB47A2}"/>
                        </a:ext>
                      </a:extLst>
                    </p:cNvPr>
                    <p:cNvGrpSpPr/>
                    <p:nvPr userDrawn="1"/>
                  </p:nvGrpSpPr>
                  <p:grpSpPr>
                    <a:xfrm>
                      <a:off x="1270535" y="-878306"/>
                      <a:ext cx="526983" cy="613611"/>
                      <a:chOff x="1270535" y="-745959"/>
                      <a:chExt cx="526983" cy="481264"/>
                    </a:xfrm>
                  </p:grpSpPr>
                  <p:cxnSp>
                    <p:nvCxnSpPr>
                      <p:cNvPr id="61" name="Rechte verbindingslijn 60">
                        <a:extLst>
                          <a:ext uri="{FF2B5EF4-FFF2-40B4-BE49-F238E27FC236}">
                            <a16:creationId xmlns:a16="http://schemas.microsoft.com/office/drawing/2014/main" id="{2B0272C1-CECB-13A5-E113-7298207CC6E7}"/>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BD241E1-0F1D-A4FC-E16A-E72AF1BD347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9EDAA501-92A7-96A6-0029-7A2D3F87B8C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9569E9B0-BEEA-70C8-222D-BF1E5C303CA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9" name="Rechte verbindingslijn 48">
                    <a:extLst>
                      <a:ext uri="{FF2B5EF4-FFF2-40B4-BE49-F238E27FC236}">
                        <a16:creationId xmlns:a16="http://schemas.microsoft.com/office/drawing/2014/main" id="{45E31DFE-C460-03B6-BC2A-114F2E6C5709}"/>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36AE34F5-9740-FA2B-D275-81622BCD2671}"/>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5BF20A6E-35A3-C0AC-BBDA-9B529CD1DFA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04DCA2CF-FA5A-8536-94AE-5E85391B2CA4}"/>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2799B5B-0D8F-61E4-8EE5-2BA1D5D4F43E}"/>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3D5C501D-C03C-693D-088B-221183456B4B}"/>
                      </a:ext>
                    </a:extLst>
                  </p:cNvPr>
                  <p:cNvGrpSpPr/>
                  <p:nvPr userDrawn="1"/>
                </p:nvGrpSpPr>
                <p:grpSpPr>
                  <a:xfrm rot="2700000">
                    <a:off x="-3158000" y="3650045"/>
                    <a:ext cx="34350" cy="147351"/>
                    <a:chOff x="3148392" y="-836646"/>
                    <a:chExt cx="132124" cy="596095"/>
                  </a:xfrm>
                  <a:solidFill>
                    <a:srgbClr val="3399FF"/>
                  </a:solidFill>
                </p:grpSpPr>
                <p:sp>
                  <p:nvSpPr>
                    <p:cNvPr id="55" name="Rechthoek 54">
                      <a:extLst>
                        <a:ext uri="{FF2B5EF4-FFF2-40B4-BE49-F238E27FC236}">
                          <a16:creationId xmlns:a16="http://schemas.microsoft.com/office/drawing/2014/main" id="{112537A3-D666-0419-3778-61737CCE1CE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6" name="Rechthoek: afgeronde bovenhoeken 55">
                      <a:extLst>
                        <a:ext uri="{FF2B5EF4-FFF2-40B4-BE49-F238E27FC236}">
                          <a16:creationId xmlns:a16="http://schemas.microsoft.com/office/drawing/2014/main" id="{24EB6886-8CD4-2F9F-EA82-0E304FA8693C}"/>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7" name="Gelijkbenige driehoek 56">
                      <a:extLst>
                        <a:ext uri="{FF2B5EF4-FFF2-40B4-BE49-F238E27FC236}">
                          <a16:creationId xmlns:a16="http://schemas.microsoft.com/office/drawing/2014/main" id="{26ED9579-A962-A798-974E-CFAA1A87397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E993D3A3-6892-8F89-9B98-6604EA351D17}"/>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7" name="ICOON_info">
                <a:extLst>
                  <a:ext uri="{FF2B5EF4-FFF2-40B4-BE49-F238E27FC236}">
                    <a16:creationId xmlns:a16="http://schemas.microsoft.com/office/drawing/2014/main" id="{6880A4A2-5A9D-F5B6-C4A5-8C55C1D50E23}"/>
                  </a:ext>
                </a:extLst>
              </p:cNvPr>
              <p:cNvGrpSpPr/>
              <p:nvPr userDrawn="1"/>
            </p:nvGrpSpPr>
            <p:grpSpPr>
              <a:xfrm>
                <a:off x="-376736" y="5269335"/>
                <a:ext cx="283685" cy="283685"/>
                <a:chOff x="-510741" y="5913713"/>
                <a:chExt cx="267555" cy="267555"/>
              </a:xfrm>
            </p:grpSpPr>
            <p:sp>
              <p:nvSpPr>
                <p:cNvPr id="38" name="Ovaal 37">
                  <a:extLst>
                    <a:ext uri="{FF2B5EF4-FFF2-40B4-BE49-F238E27FC236}">
                      <a16:creationId xmlns:a16="http://schemas.microsoft.com/office/drawing/2014/main" id="{7037DE80-F8F0-EA0C-8772-C929908710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9" name="Graphic 163" descr="Informatie">
                  <a:extLst>
                    <a:ext uri="{FF2B5EF4-FFF2-40B4-BE49-F238E27FC236}">
                      <a16:creationId xmlns:a16="http://schemas.microsoft.com/office/drawing/2014/main" id="{CA42019E-7FB5-A1F2-40D0-0B5D611A515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 name="INSTRUCTIE">
              <a:extLst>
                <a:ext uri="{FF2B5EF4-FFF2-40B4-BE49-F238E27FC236}">
                  <a16:creationId xmlns:a16="http://schemas.microsoft.com/office/drawing/2014/main" id="{78D75976-2C66-7747-FB8B-F97D2FEDC680}"/>
                </a:ext>
              </a:extLst>
            </p:cNvPr>
            <p:cNvGrpSpPr/>
            <p:nvPr userDrawn="1"/>
          </p:nvGrpSpPr>
          <p:grpSpPr>
            <a:xfrm>
              <a:off x="-3786165" y="1"/>
              <a:ext cx="3593091" cy="3570215"/>
              <a:chOff x="-3786165" y="1"/>
              <a:chExt cx="3593091" cy="3570215"/>
            </a:xfrm>
          </p:grpSpPr>
          <p:sp>
            <p:nvSpPr>
              <p:cNvPr id="14" name="Rechthoek 13">
                <a:extLst>
                  <a:ext uri="{FF2B5EF4-FFF2-40B4-BE49-F238E27FC236}">
                    <a16:creationId xmlns:a16="http://schemas.microsoft.com/office/drawing/2014/main" id="{971A9540-A6FE-7788-EAD1-D30CA4E404BE}"/>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5" name="Ovaal 14">
                <a:extLst>
                  <a:ext uri="{FF2B5EF4-FFF2-40B4-BE49-F238E27FC236}">
                    <a16:creationId xmlns:a16="http://schemas.microsoft.com/office/drawing/2014/main" id="{23F808B9-3C9F-F27D-57CD-7A0EB34986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C8A1F2EC-FCD3-9A61-DDA3-F8E0A930C5C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9DB77530-E0C3-B3BA-82E0-07C12003918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7C11A812-55E6-D501-6FDD-158B939C468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FCE002DD-2DF6-5364-F2C5-5BF3C28F4EA6}"/>
                  </a:ext>
                </a:extLst>
              </p:cNvPr>
              <p:cNvGrpSpPr/>
              <p:nvPr userDrawn="1"/>
            </p:nvGrpSpPr>
            <p:grpSpPr>
              <a:xfrm>
                <a:off x="-3311319" y="2164285"/>
                <a:ext cx="825500" cy="209550"/>
                <a:chOff x="13504624" y="2482850"/>
                <a:chExt cx="825500" cy="209550"/>
              </a:xfrm>
            </p:grpSpPr>
            <p:sp>
              <p:nvSpPr>
                <p:cNvPr id="29" name="Rechthoek 28">
                  <a:extLst>
                    <a:ext uri="{FF2B5EF4-FFF2-40B4-BE49-F238E27FC236}">
                      <a16:creationId xmlns:a16="http://schemas.microsoft.com/office/drawing/2014/main" id="{A76CC328-2C07-66F6-C64C-834FA7A4A9F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30" name="Rechte verbindingslijn 29">
                  <a:extLst>
                    <a:ext uri="{FF2B5EF4-FFF2-40B4-BE49-F238E27FC236}">
                      <a16:creationId xmlns:a16="http://schemas.microsoft.com/office/drawing/2014/main" id="{8039AE66-B715-8124-4C29-6BF4D7FD9CC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1" name="Gelijkbenige driehoek 30">
                  <a:extLst>
                    <a:ext uri="{FF2B5EF4-FFF2-40B4-BE49-F238E27FC236}">
                      <a16:creationId xmlns:a16="http://schemas.microsoft.com/office/drawing/2014/main" id="{9EC797A7-5125-30F4-0E0D-78B804C813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31729F3-1402-E6BA-82BA-D053D33385F0}"/>
                  </a:ext>
                </a:extLst>
              </p:cNvPr>
              <p:cNvGrpSpPr/>
              <p:nvPr userDrawn="1"/>
            </p:nvGrpSpPr>
            <p:grpSpPr>
              <a:xfrm>
                <a:off x="-3316599" y="1232480"/>
                <a:ext cx="289372" cy="314992"/>
                <a:chOff x="7322769" y="-310267"/>
                <a:chExt cx="289372" cy="314992"/>
              </a:xfrm>
            </p:grpSpPr>
            <p:sp>
              <p:nvSpPr>
                <p:cNvPr id="26" name="Rechthoek 25">
                  <a:extLst>
                    <a:ext uri="{FF2B5EF4-FFF2-40B4-BE49-F238E27FC236}">
                      <a16:creationId xmlns:a16="http://schemas.microsoft.com/office/drawing/2014/main" id="{3D4DA68F-AF27-1496-6CE3-81634258763E}"/>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B90C1016-9C16-F93F-C981-F0146C4D9DE0}"/>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B624C22B-98E4-3D56-911A-06B0CCEE8C78}"/>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FB4D86B6-1967-92B0-FBB2-9B50B02241D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397F149D-EA53-9390-AF16-A59983078E17}"/>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 name="Groep 22">
                <a:extLst>
                  <a:ext uri="{FF2B5EF4-FFF2-40B4-BE49-F238E27FC236}">
                    <a16:creationId xmlns:a16="http://schemas.microsoft.com/office/drawing/2014/main" id="{355FE2A4-A7C7-E1A0-42F3-1ADDB270AAD7}"/>
                  </a:ext>
                </a:extLst>
              </p:cNvPr>
              <p:cNvGrpSpPr/>
              <p:nvPr userDrawn="1"/>
            </p:nvGrpSpPr>
            <p:grpSpPr>
              <a:xfrm>
                <a:off x="-3312582" y="3144513"/>
                <a:ext cx="576000" cy="246597"/>
                <a:chOff x="-3312582" y="1060763"/>
                <a:chExt cx="576000" cy="246597"/>
              </a:xfrm>
            </p:grpSpPr>
            <p:sp>
              <p:nvSpPr>
                <p:cNvPr id="24" name="Rechthoek 23">
                  <a:extLst>
                    <a:ext uri="{FF2B5EF4-FFF2-40B4-BE49-F238E27FC236}">
                      <a16:creationId xmlns:a16="http://schemas.microsoft.com/office/drawing/2014/main" id="{D40A461A-1543-43B0-17C3-F024B5F49B6F}"/>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Opmaak</a:t>
                  </a:r>
                </a:p>
              </p:txBody>
            </p:sp>
            <p:sp>
              <p:nvSpPr>
                <p:cNvPr id="25" name="Rechthoek 24">
                  <a:extLst>
                    <a:ext uri="{FF2B5EF4-FFF2-40B4-BE49-F238E27FC236}">
                      <a16:creationId xmlns:a16="http://schemas.microsoft.com/office/drawing/2014/main" id="{7EAA5E04-DDDC-0CA8-A2B7-0F36EFB6F55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38117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en Tabel ">
    <p:spTree>
      <p:nvGrpSpPr>
        <p:cNvPr id="1" name=""/>
        <p:cNvGrpSpPr/>
        <p:nvPr/>
      </p:nvGrpSpPr>
      <p:grpSpPr>
        <a:xfrm>
          <a:off x="0" y="0"/>
          <a:ext cx="0" cy="0"/>
          <a:chOff x="0" y="0"/>
          <a:chExt cx="0" cy="0"/>
        </a:xfrm>
      </p:grpSpPr>
      <p:sp>
        <p:nvSpPr>
          <p:cNvPr id="4" name="Tijdelijke aanduiding voor tabel 3">
            <a:extLst>
              <a:ext uri="{FF2B5EF4-FFF2-40B4-BE49-F238E27FC236}">
                <a16:creationId xmlns:a16="http://schemas.microsoft.com/office/drawing/2014/main" id="{AFB59CE8-0F25-6430-4C33-2342B582E860}"/>
              </a:ext>
            </a:extLst>
          </p:cNvPr>
          <p:cNvSpPr>
            <a:spLocks noGrp="1"/>
          </p:cNvSpPr>
          <p:nvPr>
            <p:ph type="tbl" sz="quarter" idx="15" hasCustomPrompt="1"/>
          </p:nvPr>
        </p:nvSpPr>
        <p:spPr>
          <a:xfrm>
            <a:off x="6816726" y="720000"/>
            <a:ext cx="4654548" cy="5112475"/>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tabel in te voegen</a:t>
            </a:r>
          </a:p>
        </p:txBody>
      </p:sp>
      <p:sp>
        <p:nvSpPr>
          <p:cNvPr id="10" name="Tijdelijke aanduiding voor tekst 8">
            <a:extLst>
              <a:ext uri="{FF2B5EF4-FFF2-40B4-BE49-F238E27FC236}">
                <a16:creationId xmlns:a16="http://schemas.microsoft.com/office/drawing/2014/main" id="{A0171F4A-31E6-2E8F-9CE9-01B67AD463AE}"/>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1" name="Tijdelijke aanduiding voor tekst 8">
            <a:extLst>
              <a:ext uri="{FF2B5EF4-FFF2-40B4-BE49-F238E27FC236}">
                <a16:creationId xmlns:a16="http://schemas.microsoft.com/office/drawing/2014/main" id="{148A2098-EBD0-CCE0-D662-5ADC8BC1444D}"/>
              </a:ext>
            </a:extLst>
          </p:cNvPr>
          <p:cNvSpPr>
            <a:spLocks noGrp="1"/>
          </p:cNvSpPr>
          <p:nvPr>
            <p:ph type="body" sz="quarter" idx="14"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a:xfrm>
            <a:off x="720001" y="720000"/>
            <a:ext cx="4655398" cy="369025"/>
          </a:xfrm>
        </p:spPr>
        <p:txBody>
          <a:bodyPr/>
          <a:lstStyle>
            <a:lvl1pPr>
              <a:defRPr>
                <a:solidFill>
                  <a:schemeClr val="bg1"/>
                </a:solidFill>
              </a:defRPr>
            </a:lvl1pPr>
          </a:lstStyle>
          <a:p>
            <a:r>
              <a:rPr lang="nl-NL" noProof="0"/>
              <a:t>Plaats hier een titel</a:t>
            </a:r>
            <a:endParaRPr lang="nl-NL"/>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153606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Tabel </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grpSp>
        <p:nvGrpSpPr>
          <p:cNvPr id="8" name="INSTRUCTIE">
            <a:extLst>
              <a:ext uri="{FF2B5EF4-FFF2-40B4-BE49-F238E27FC236}">
                <a16:creationId xmlns:a16="http://schemas.microsoft.com/office/drawing/2014/main" id="{64FFCE0E-E7D7-CBC9-8002-DA94AFB94B14}"/>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ADDA6E91-D692-06FF-6207-9EDB78499E3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4" name="Ovaal 13">
              <a:extLst>
                <a:ext uri="{FF2B5EF4-FFF2-40B4-BE49-F238E27FC236}">
                  <a16:creationId xmlns:a16="http://schemas.microsoft.com/office/drawing/2014/main" id="{BC878677-3F32-A108-0E88-C1C450B7720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2802B5C-C3B2-3CEF-FAB2-7830D83FAD3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6" name="Ovaal 15">
              <a:extLst>
                <a:ext uri="{FF2B5EF4-FFF2-40B4-BE49-F238E27FC236}">
                  <a16:creationId xmlns:a16="http://schemas.microsoft.com/office/drawing/2014/main" id="{D8394542-AD00-14B9-BEC7-962A9AD57D1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E53DD47-F11C-261D-228E-39A39345D6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ADE01630-3530-7EAD-79DF-F902235BA2C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9" name="Ovaal 18">
              <a:extLst>
                <a:ext uri="{FF2B5EF4-FFF2-40B4-BE49-F238E27FC236}">
                  <a16:creationId xmlns:a16="http://schemas.microsoft.com/office/drawing/2014/main" id="{6F083CA3-C790-9A38-03B2-C6D7713E460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F33DC2E-7769-A282-70B2-1E8C23E40C0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1" name="Ovaal 20">
              <a:extLst>
                <a:ext uri="{FF2B5EF4-FFF2-40B4-BE49-F238E27FC236}">
                  <a16:creationId xmlns:a16="http://schemas.microsoft.com/office/drawing/2014/main" id="{212A93C3-F830-02CC-B649-CFF7B2D5009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6CDD052E-8107-B3B4-EB74-AE915F88353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3" name="Ovaal 22">
              <a:extLst>
                <a:ext uri="{FF2B5EF4-FFF2-40B4-BE49-F238E27FC236}">
                  <a16:creationId xmlns:a16="http://schemas.microsoft.com/office/drawing/2014/main" id="{4348FB2C-9181-F7B9-D450-28E05FE0EB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BB2FAAA-A10E-74CD-9DEA-6D7E0126A82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5" name="Ovaal 24">
              <a:extLst>
                <a:ext uri="{FF2B5EF4-FFF2-40B4-BE49-F238E27FC236}">
                  <a16:creationId xmlns:a16="http://schemas.microsoft.com/office/drawing/2014/main" id="{76A082DE-5480-5F9C-8222-2AD9BFF9F06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641EEE4B-B761-C51C-C07A-EACFA04B139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7" name="Ovaal 26">
              <a:extLst>
                <a:ext uri="{FF2B5EF4-FFF2-40B4-BE49-F238E27FC236}">
                  <a16:creationId xmlns:a16="http://schemas.microsoft.com/office/drawing/2014/main" id="{9A2C4D75-59E3-9B98-91B6-501D465DCAA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C70D89B-AD7F-201C-E35A-846CBF281B2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CCEC7AC4-0817-58CF-E426-84A73052CBA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FC24F2A4-5F37-F082-41A1-048C455E969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1" name="Ovaal 30">
              <a:extLst>
                <a:ext uri="{FF2B5EF4-FFF2-40B4-BE49-F238E27FC236}">
                  <a16:creationId xmlns:a16="http://schemas.microsoft.com/office/drawing/2014/main" id="{AD0582F1-C161-289E-5BF7-28491EC4999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AA449348-6522-E826-7E20-C5AEE40DE76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3" name="Rechthoek 32">
              <a:extLst>
                <a:ext uri="{FF2B5EF4-FFF2-40B4-BE49-F238E27FC236}">
                  <a16:creationId xmlns:a16="http://schemas.microsoft.com/office/drawing/2014/main" id="{87E8746D-3E7F-9B99-4904-80D63838F8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8D8BA7F3-213A-3CBD-1CD5-F5E5F6410E3D}"/>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78D84C0D-A832-08A4-D15A-F5A084DFD6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E1A85040-4E3A-EF00-39BC-3249E864CF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078735C6-0106-C7DD-E6CA-6A62AED308FB}"/>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8E2AE8B8-3748-4356-BC90-58D083CC35D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16475F01-2819-38BB-0970-B7303BA1DC8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DA9A609C-7F06-3F1A-05E2-2381D9D0A7F9}"/>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2E49C20D-CBB4-9915-3864-DE9C62910C6E}"/>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68E0C365-3A38-4A20-EE03-46972CECF47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A1060945-523F-AC44-4096-0558EEAE2C2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C4B1A80-EBC6-A6B5-CC5C-0064E1C349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1B24466-BF38-E226-354B-1D8BA3F65A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9A6C4CA0-54BF-FEFD-C1DB-6A8338D22B5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A13E2D71-76D7-DF62-903D-C93FBF4799F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523E822-A016-B980-9006-0CE7E9597A01}"/>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61178D9D-3794-6EB7-C630-DC764D39861E}"/>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7720AC29-63F5-BF53-B298-D1D7F02AFB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050346D-12CA-E09B-9EA1-0F09B73D182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ECCEF45-EA7A-6692-D9A8-084F7200E7F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1DA89EF-6FA3-106E-4680-8F104CC74B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841EBDF-8709-E4B0-0B2A-A41FCA3CFF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18AD1C0-D617-2CF6-553F-CA0DBD24496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D7BC6496-B5BF-F11A-E8EB-F2B6A17995F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A1C0D7A3-8135-928B-1B9A-9E77DCDA681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ACF6896F-6A0E-89DE-5FAC-3943E19C7BB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3" name="Rechthoek 42">
                <a:extLst>
                  <a:ext uri="{FF2B5EF4-FFF2-40B4-BE49-F238E27FC236}">
                    <a16:creationId xmlns:a16="http://schemas.microsoft.com/office/drawing/2014/main" id="{8891E087-2B9C-50C2-39FA-314C19F78A8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4" name="Groep 43">
                <a:extLst>
                  <a:ext uri="{FF2B5EF4-FFF2-40B4-BE49-F238E27FC236}">
                    <a16:creationId xmlns:a16="http://schemas.microsoft.com/office/drawing/2014/main" id="{813C4082-09B6-2E4D-39AE-F6B46B0C39A1}"/>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CB0CF611-281A-BF22-F4E1-8263888D09C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13045E1A-514F-4B6B-951A-386140B6BB72}"/>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4E59D219-DA8B-FCB1-073E-95433C489F7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6CB8484-6776-DD0F-936B-E7D88E2461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650B28AE-349D-A0FC-3152-5FE2A5A0001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F2B003F8-9D74-3501-15DD-8B699B19EE9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C7C2CC20-C90E-8C69-E648-11022FC0F51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E0D837A0-AD58-01B8-2BF9-3CFCF82B747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F89351F1-FCF7-C6E7-0709-78502CDE3192}"/>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721F6D8C-CA01-6155-F0C2-0B4210FE8B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FAA6D600-4F69-43C6-D042-0D0EF5B1ED2A}"/>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D35C0B10-41E5-3A7C-A97C-5D1AF8AF223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7E88676-EBBC-6420-5CFA-493AE95BF5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CDEBE0-5A09-25A3-CD8A-376B2D2251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A7586-F365-B5EA-250F-F4AE09BB67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40DA7F8-C3A0-F16C-1F25-A999D5E128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9750C8AC-BEC4-330C-8EF3-027CD69CEFF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9980B5DF-5A80-E495-4DBC-CADE4C9D1728}"/>
              </a:ext>
            </a:extLst>
          </p:cNvPr>
          <p:cNvGrpSpPr/>
          <p:nvPr userDrawn="1"/>
        </p:nvGrpSpPr>
        <p:grpSpPr>
          <a:xfrm>
            <a:off x="12377595" y="-12068"/>
            <a:ext cx="3693386" cy="6705423"/>
            <a:chOff x="-3786437" y="-12068"/>
            <a:chExt cx="3693386" cy="6705423"/>
          </a:xfrm>
        </p:grpSpPr>
        <p:grpSp>
          <p:nvGrpSpPr>
            <p:cNvPr id="79" name="Groep 78">
              <a:extLst>
                <a:ext uri="{FF2B5EF4-FFF2-40B4-BE49-F238E27FC236}">
                  <a16:creationId xmlns:a16="http://schemas.microsoft.com/office/drawing/2014/main" id="{4088F43C-B767-BEC2-D9BD-8161003509D5}"/>
                </a:ext>
              </a:extLst>
            </p:cNvPr>
            <p:cNvGrpSpPr/>
            <p:nvPr userDrawn="1"/>
          </p:nvGrpSpPr>
          <p:grpSpPr>
            <a:xfrm>
              <a:off x="-3784148" y="-12068"/>
              <a:ext cx="3592800" cy="3238700"/>
              <a:chOff x="-3784148" y="-12068"/>
              <a:chExt cx="3592800" cy="3238700"/>
            </a:xfrm>
          </p:grpSpPr>
          <p:sp>
            <p:nvSpPr>
              <p:cNvPr id="145" name="Rechthoek 144">
                <a:extLst>
                  <a:ext uri="{FF2B5EF4-FFF2-40B4-BE49-F238E27FC236}">
                    <a16:creationId xmlns:a16="http://schemas.microsoft.com/office/drawing/2014/main" id="{31737008-0787-C5B9-729A-4CFCD6DEC806}"/>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opmaken</a:t>
                </a:r>
              </a:p>
            </p:txBody>
          </p:sp>
          <p:sp>
            <p:nvSpPr>
              <p:cNvPr id="146" name="Ovaal 145">
                <a:extLst>
                  <a:ext uri="{FF2B5EF4-FFF2-40B4-BE49-F238E27FC236}">
                    <a16:creationId xmlns:a16="http://schemas.microsoft.com/office/drawing/2014/main" id="{D911227F-9DE8-C25E-6091-6D577C0ADC0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4335900F-DB1C-F359-E0FC-8B01F147CEDA}"/>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‘Tabelontwerp’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48" name="Groep 147">
                <a:extLst>
                  <a:ext uri="{FF2B5EF4-FFF2-40B4-BE49-F238E27FC236}">
                    <a16:creationId xmlns:a16="http://schemas.microsoft.com/office/drawing/2014/main" id="{A34CFBA2-09D5-3EC9-5758-7B3F2381B15C}"/>
                  </a:ext>
                </a:extLst>
              </p:cNvPr>
              <p:cNvGrpSpPr/>
              <p:nvPr userDrawn="1"/>
            </p:nvGrpSpPr>
            <p:grpSpPr>
              <a:xfrm>
                <a:off x="-3312582" y="1060763"/>
                <a:ext cx="1008000" cy="246597"/>
                <a:chOff x="-3312582" y="1060763"/>
                <a:chExt cx="1008000" cy="246597"/>
              </a:xfrm>
            </p:grpSpPr>
            <p:sp>
              <p:nvSpPr>
                <p:cNvPr id="167" name="Rechthoek 166">
                  <a:extLst>
                    <a:ext uri="{FF2B5EF4-FFF2-40B4-BE49-F238E27FC236}">
                      <a16:creationId xmlns:a16="http://schemas.microsoft.com/office/drawing/2014/main" id="{B6C1275C-B6B1-4586-0374-1734E9136309}"/>
                    </a:ext>
                  </a:extLst>
                </p:cNvPr>
                <p:cNvSpPr/>
                <p:nvPr userDrawn="1"/>
              </p:nvSpPr>
              <p:spPr>
                <a:xfrm>
                  <a:off x="-3312582" y="1060763"/>
                  <a:ext cx="1008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Tabelontwerp</a:t>
                  </a:r>
                </a:p>
              </p:txBody>
            </p:sp>
            <p:sp>
              <p:nvSpPr>
                <p:cNvPr id="168" name="Rechthoek 167">
                  <a:extLst>
                    <a:ext uri="{FF2B5EF4-FFF2-40B4-BE49-F238E27FC236}">
                      <a16:creationId xmlns:a16="http://schemas.microsoft.com/office/drawing/2014/main" id="{E40C9ABA-BEB3-D89A-C868-64732AD18776}"/>
                    </a:ext>
                  </a:extLst>
                </p:cNvPr>
                <p:cNvSpPr/>
                <p:nvPr userDrawn="1"/>
              </p:nvSpPr>
              <p:spPr>
                <a:xfrm>
                  <a:off x="-3312582" y="1280189"/>
                  <a:ext cx="1008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9" name="Ovaal 148">
                <a:extLst>
                  <a:ext uri="{FF2B5EF4-FFF2-40B4-BE49-F238E27FC236}">
                    <a16:creationId xmlns:a16="http://schemas.microsoft.com/office/drawing/2014/main" id="{C1E1BD27-69D0-7856-CBFB-523D3FA0455E}"/>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0" name="Rechthoek 149">
                <a:extLst>
                  <a:ext uri="{FF2B5EF4-FFF2-40B4-BE49-F238E27FC236}">
                    <a16:creationId xmlns:a16="http://schemas.microsoft.com/office/drawing/2014/main" id="{669F0525-01A0-EBD2-9B2E-C24F1A71E9C3}"/>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Onder deze tab kan bijv. een opvullingskleur gekozen worden, bij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‘Arcering’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Ook kan er een randopmaak gekozen worden bij het 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 tekenen’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vervolgens toegepast worden door te klikken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a:t>
                </a:r>
              </a:p>
            </p:txBody>
          </p:sp>
          <p:grpSp>
            <p:nvGrpSpPr>
              <p:cNvPr id="151" name="Groep 150">
                <a:extLst>
                  <a:ext uri="{FF2B5EF4-FFF2-40B4-BE49-F238E27FC236}">
                    <a16:creationId xmlns:a16="http://schemas.microsoft.com/office/drawing/2014/main" id="{5D0894DF-F508-22D1-AC6B-82D70360B2C4}"/>
                  </a:ext>
                </a:extLst>
              </p:cNvPr>
              <p:cNvGrpSpPr/>
              <p:nvPr userDrawn="1"/>
            </p:nvGrpSpPr>
            <p:grpSpPr>
              <a:xfrm>
                <a:off x="-3314820" y="2412753"/>
                <a:ext cx="1026864" cy="628849"/>
                <a:chOff x="-3314820" y="2412753"/>
                <a:chExt cx="1026864" cy="628849"/>
              </a:xfrm>
            </p:grpSpPr>
            <p:sp>
              <p:nvSpPr>
                <p:cNvPr id="152" name="Rechthoek 151">
                  <a:extLst>
                    <a:ext uri="{FF2B5EF4-FFF2-40B4-BE49-F238E27FC236}">
                      <a16:creationId xmlns:a16="http://schemas.microsoft.com/office/drawing/2014/main" id="{C619741B-8BA7-8C53-1CB8-07E0B14DA2FA}"/>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AA64C6E2-3EBA-7121-62BD-10728B98DEBA}"/>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Tekstvak 153">
                  <a:extLst>
                    <a:ext uri="{FF2B5EF4-FFF2-40B4-BE49-F238E27FC236}">
                      <a16:creationId xmlns:a16="http://schemas.microsoft.com/office/drawing/2014/main" id="{D7C72AD6-857F-AD03-BAB9-ADD31EED6045}"/>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Arcering</a:t>
                  </a:r>
                </a:p>
              </p:txBody>
            </p:sp>
            <p:sp>
              <p:nvSpPr>
                <p:cNvPr id="155" name="Vrije vorm: vorm 154">
                  <a:extLst>
                    <a:ext uri="{FF2B5EF4-FFF2-40B4-BE49-F238E27FC236}">
                      <a16:creationId xmlns:a16="http://schemas.microsoft.com/office/drawing/2014/main" id="{B0733172-3868-6E31-82C3-D4BBA3C5DC9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6" name="Groep 155">
                  <a:extLst>
                    <a:ext uri="{FF2B5EF4-FFF2-40B4-BE49-F238E27FC236}">
                      <a16:creationId xmlns:a16="http://schemas.microsoft.com/office/drawing/2014/main" id="{A1BF47FF-8388-C9A9-6ED9-8FB8092C8356}"/>
                    </a:ext>
                  </a:extLst>
                </p:cNvPr>
                <p:cNvGrpSpPr/>
                <p:nvPr userDrawn="1"/>
              </p:nvGrpSpPr>
              <p:grpSpPr>
                <a:xfrm>
                  <a:off x="-3243855" y="2463212"/>
                  <a:ext cx="157453" cy="147831"/>
                  <a:chOff x="-899320" y="3037554"/>
                  <a:chExt cx="175977" cy="165227"/>
                </a:xfrm>
              </p:grpSpPr>
              <p:sp>
                <p:nvSpPr>
                  <p:cNvPr id="164" name="Vrije vorm: vorm 163">
                    <a:extLst>
                      <a:ext uri="{FF2B5EF4-FFF2-40B4-BE49-F238E27FC236}">
                        <a16:creationId xmlns:a16="http://schemas.microsoft.com/office/drawing/2014/main" id="{A46E7EB2-DBF6-B1D1-6E14-EA29645679FA}"/>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5" name="Rechthoek: afgeronde hoeken 164">
                    <a:extLst>
                      <a:ext uri="{FF2B5EF4-FFF2-40B4-BE49-F238E27FC236}">
                        <a16:creationId xmlns:a16="http://schemas.microsoft.com/office/drawing/2014/main" id="{15AE4DAB-A343-5945-ADEF-5169F3920DF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6" name="Vrije vorm: vorm 165">
                    <a:extLst>
                      <a:ext uri="{FF2B5EF4-FFF2-40B4-BE49-F238E27FC236}">
                        <a16:creationId xmlns:a16="http://schemas.microsoft.com/office/drawing/2014/main" id="{607EA8F6-AF63-C618-4A75-7FD4545A32F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7" name="Gelijkbenige driehoek 156">
                  <a:extLst>
                    <a:ext uri="{FF2B5EF4-FFF2-40B4-BE49-F238E27FC236}">
                      <a16:creationId xmlns:a16="http://schemas.microsoft.com/office/drawing/2014/main" id="{4401AD3E-43CB-57BA-B0D8-7DCC92D0E0BC}"/>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sp>
              <p:nvSpPr>
                <p:cNvPr id="158" name="Tekstvak 157">
                  <a:extLst>
                    <a:ext uri="{FF2B5EF4-FFF2-40B4-BE49-F238E27FC236}">
                      <a16:creationId xmlns:a16="http://schemas.microsoft.com/office/drawing/2014/main" id="{D8315C1F-F9DD-7396-3505-30487FA2CD1E}"/>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Randen</a:t>
                  </a:r>
                </a:p>
              </p:txBody>
            </p:sp>
            <p:sp>
              <p:nvSpPr>
                <p:cNvPr id="159" name="Gelijkbenige driehoek 158">
                  <a:extLst>
                    <a:ext uri="{FF2B5EF4-FFF2-40B4-BE49-F238E27FC236}">
                      <a16:creationId xmlns:a16="http://schemas.microsoft.com/office/drawing/2014/main" id="{BDBA4AFF-0D88-EF7E-A7AE-C5ADC0068645}"/>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grpSp>
              <p:nvGrpSpPr>
                <p:cNvPr id="160" name="Groep 159">
                  <a:extLst>
                    <a:ext uri="{FF2B5EF4-FFF2-40B4-BE49-F238E27FC236}">
                      <a16:creationId xmlns:a16="http://schemas.microsoft.com/office/drawing/2014/main" id="{DDC07C70-EDED-5D29-0732-CAF926951624}"/>
                    </a:ext>
                  </a:extLst>
                </p:cNvPr>
                <p:cNvGrpSpPr/>
                <p:nvPr userDrawn="1"/>
              </p:nvGrpSpPr>
              <p:grpSpPr>
                <a:xfrm>
                  <a:off x="-3250409" y="2732592"/>
                  <a:ext cx="164055" cy="164055"/>
                  <a:chOff x="-3258612" y="2724389"/>
                  <a:chExt cx="180460" cy="180460"/>
                </a:xfrm>
              </p:grpSpPr>
              <p:sp>
                <p:nvSpPr>
                  <p:cNvPr id="161" name="Rechthoek 160">
                    <a:extLst>
                      <a:ext uri="{FF2B5EF4-FFF2-40B4-BE49-F238E27FC236}">
                        <a16:creationId xmlns:a16="http://schemas.microsoft.com/office/drawing/2014/main" id="{4EDC38F0-0C1C-6863-F370-CB597FFC686C}"/>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cxnSp>
                <p:nvCxnSpPr>
                  <p:cNvPr id="162" name="Rechte verbindingslijn 161">
                    <a:extLst>
                      <a:ext uri="{FF2B5EF4-FFF2-40B4-BE49-F238E27FC236}">
                        <a16:creationId xmlns:a16="http://schemas.microsoft.com/office/drawing/2014/main" id="{B0B3E600-EA2C-6E72-3DA2-CA1E1ADC6573}"/>
                      </a:ext>
                    </a:extLst>
                  </p:cNvPr>
                  <p:cNvCxnSpPr>
                    <a:stCxn id="161" idx="0"/>
                    <a:endCxn id="161"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63" name="Rechte verbindingslijn 162">
                    <a:extLst>
                      <a:ext uri="{FF2B5EF4-FFF2-40B4-BE49-F238E27FC236}">
                        <a16:creationId xmlns:a16="http://schemas.microsoft.com/office/drawing/2014/main" id="{E7F3B0F5-07C2-125C-62D5-83E28138D126}"/>
                      </a:ext>
                    </a:extLst>
                  </p:cNvPr>
                  <p:cNvCxnSpPr>
                    <a:stCxn id="161" idx="1"/>
                    <a:endCxn id="161"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0" name="Groep 79">
              <a:extLst>
                <a:ext uri="{FF2B5EF4-FFF2-40B4-BE49-F238E27FC236}">
                  <a16:creationId xmlns:a16="http://schemas.microsoft.com/office/drawing/2014/main" id="{652682EE-C7C2-788B-DD70-7AFD942FFD8A}"/>
                </a:ext>
              </a:extLst>
            </p:cNvPr>
            <p:cNvGrpSpPr/>
            <p:nvPr userDrawn="1"/>
          </p:nvGrpSpPr>
          <p:grpSpPr>
            <a:xfrm>
              <a:off x="-3786437" y="3410167"/>
              <a:ext cx="3693386" cy="3283188"/>
              <a:chOff x="-3786437" y="3410167"/>
              <a:chExt cx="3693386" cy="3283188"/>
            </a:xfrm>
          </p:grpSpPr>
          <p:sp>
            <p:nvSpPr>
              <p:cNvPr id="81" name="Rechthoek 80">
                <a:extLst>
                  <a:ext uri="{FF2B5EF4-FFF2-40B4-BE49-F238E27FC236}">
                    <a16:creationId xmlns:a16="http://schemas.microsoft.com/office/drawing/2014/main" id="{455A453B-1DC9-F55F-F75D-527B49E0648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bewerken</a:t>
                </a:r>
              </a:p>
            </p:txBody>
          </p:sp>
          <p:sp>
            <p:nvSpPr>
              <p:cNvPr id="82" name="Ovaal 81">
                <a:extLst>
                  <a:ext uri="{FF2B5EF4-FFF2-40B4-BE49-F238E27FC236}">
                    <a16:creationId xmlns:a16="http://schemas.microsoft.com/office/drawing/2014/main" id="{D3331BD2-54A2-33D5-E378-C0B140403B2A}"/>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6EA546B-25C2-FC9C-9DCF-5C8B3DE03CCA}"/>
                  </a:ext>
                </a:extLst>
              </p:cNvPr>
              <p:cNvSpPr/>
              <p:nvPr userDrawn="1"/>
            </p:nvSpPr>
            <p:spPr>
              <a:xfrm>
                <a:off x="-3319415" y="387476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rijen en/of kolommen van de tabel 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F0A8FAD-4AE5-6DED-645B-DED55FFA5E3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5" name="ICOON_info">
                <a:extLst>
                  <a:ext uri="{FF2B5EF4-FFF2-40B4-BE49-F238E27FC236}">
                    <a16:creationId xmlns:a16="http://schemas.microsoft.com/office/drawing/2014/main" id="{528E7ED1-3F49-8035-378D-12223598E595}"/>
                  </a:ext>
                </a:extLst>
              </p:cNvPr>
              <p:cNvGrpSpPr/>
              <p:nvPr userDrawn="1"/>
            </p:nvGrpSpPr>
            <p:grpSpPr>
              <a:xfrm>
                <a:off x="-376736" y="5729337"/>
                <a:ext cx="283685" cy="283685"/>
                <a:chOff x="-510741" y="5913713"/>
                <a:chExt cx="267555" cy="267555"/>
              </a:xfrm>
            </p:grpSpPr>
            <p:sp>
              <p:nvSpPr>
                <p:cNvPr id="143" name="Ovaal 142">
                  <a:extLst>
                    <a:ext uri="{FF2B5EF4-FFF2-40B4-BE49-F238E27FC236}">
                      <a16:creationId xmlns:a16="http://schemas.microsoft.com/office/drawing/2014/main" id="{2C80A494-E744-548E-B5F6-3DAAF536DF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35732C1F-C71A-1065-47B4-14A9C2DA92F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2840676A-8766-E0B7-7BD2-7936466922CF}"/>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12EA4373-9E04-805C-733C-51A73F35E7C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 het onderdeel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‘Rijen en kolommen’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kunnen rijen en kolommen verwijderd of toegevoegd te worden. Kies uit de verschillende opties:</a:t>
                </a:r>
              </a:p>
            </p:txBody>
          </p:sp>
          <p:grpSp>
            <p:nvGrpSpPr>
              <p:cNvPr id="88" name="Groep 87">
                <a:extLst>
                  <a:ext uri="{FF2B5EF4-FFF2-40B4-BE49-F238E27FC236}">
                    <a16:creationId xmlns:a16="http://schemas.microsoft.com/office/drawing/2014/main" id="{83DD4F15-15C2-AA79-37AF-AA357DCDB296}"/>
                  </a:ext>
                </a:extLst>
              </p:cNvPr>
              <p:cNvGrpSpPr/>
              <p:nvPr userDrawn="1"/>
            </p:nvGrpSpPr>
            <p:grpSpPr>
              <a:xfrm>
                <a:off x="-3415313" y="4996916"/>
                <a:ext cx="3013682" cy="673634"/>
                <a:chOff x="-3415313" y="4996916"/>
                <a:chExt cx="3013682" cy="673634"/>
              </a:xfrm>
            </p:grpSpPr>
            <p:grpSp>
              <p:nvGrpSpPr>
                <p:cNvPr id="89" name="Groep 88">
                  <a:extLst>
                    <a:ext uri="{FF2B5EF4-FFF2-40B4-BE49-F238E27FC236}">
                      <a16:creationId xmlns:a16="http://schemas.microsoft.com/office/drawing/2014/main" id="{17F26ACB-90FB-8F4D-DA17-93C8C68B6187}"/>
                    </a:ext>
                  </a:extLst>
                </p:cNvPr>
                <p:cNvGrpSpPr/>
                <p:nvPr userDrawn="1"/>
              </p:nvGrpSpPr>
              <p:grpSpPr>
                <a:xfrm>
                  <a:off x="-3415313" y="5041534"/>
                  <a:ext cx="761481" cy="529523"/>
                  <a:chOff x="-3492543" y="5041534"/>
                  <a:chExt cx="761481" cy="529523"/>
                </a:xfrm>
              </p:grpSpPr>
              <p:grpSp>
                <p:nvGrpSpPr>
                  <p:cNvPr id="134" name="Groep 133">
                    <a:extLst>
                      <a:ext uri="{FF2B5EF4-FFF2-40B4-BE49-F238E27FC236}">
                        <a16:creationId xmlns:a16="http://schemas.microsoft.com/office/drawing/2014/main" id="{0A7CF7EC-33BA-17D3-13E5-D0F3A7451F9C}"/>
                      </a:ext>
                    </a:extLst>
                  </p:cNvPr>
                  <p:cNvGrpSpPr/>
                  <p:nvPr userDrawn="1"/>
                </p:nvGrpSpPr>
                <p:grpSpPr>
                  <a:xfrm>
                    <a:off x="-3307743" y="5041534"/>
                    <a:ext cx="485596" cy="437045"/>
                    <a:chOff x="-3307743" y="4999319"/>
                    <a:chExt cx="644991" cy="580504"/>
                  </a:xfrm>
                </p:grpSpPr>
                <p:grpSp>
                  <p:nvGrpSpPr>
                    <p:cNvPr id="136" name="Groep 135">
                      <a:extLst>
                        <a:ext uri="{FF2B5EF4-FFF2-40B4-BE49-F238E27FC236}">
                          <a16:creationId xmlns:a16="http://schemas.microsoft.com/office/drawing/2014/main" id="{A2582A4A-6EBA-E491-1B9C-25A254DE8D84}"/>
                        </a:ext>
                      </a:extLst>
                    </p:cNvPr>
                    <p:cNvGrpSpPr/>
                    <p:nvPr userDrawn="1"/>
                  </p:nvGrpSpPr>
                  <p:grpSpPr>
                    <a:xfrm>
                      <a:off x="-3307743" y="4999319"/>
                      <a:ext cx="516835" cy="439373"/>
                      <a:chOff x="-3307743" y="4999319"/>
                      <a:chExt cx="516835" cy="439373"/>
                    </a:xfrm>
                  </p:grpSpPr>
                  <p:cxnSp>
                    <p:nvCxnSpPr>
                      <p:cNvPr id="138" name="Rechte verbindingslijn 137">
                        <a:extLst>
                          <a:ext uri="{FF2B5EF4-FFF2-40B4-BE49-F238E27FC236}">
                            <a16:creationId xmlns:a16="http://schemas.microsoft.com/office/drawing/2014/main" id="{5026560B-7953-45A8-FF26-8725AA0EB1B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1CC7E7FE-77AE-F59D-CDDA-F9E618D3EE0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9B0F57FE-E7F0-A1B8-B06F-26425AC91CD1}"/>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5C0E9988-D8B3-7CAD-EDF2-2010D41B048F}"/>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2" name="Rechthoek 141">
                        <a:extLst>
                          <a:ext uri="{FF2B5EF4-FFF2-40B4-BE49-F238E27FC236}">
                            <a16:creationId xmlns:a16="http://schemas.microsoft.com/office/drawing/2014/main" id="{0701EED5-B6BA-068D-591F-E5120259E2E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37" name="Vrije vorm: vorm 136">
                      <a:extLst>
                        <a:ext uri="{FF2B5EF4-FFF2-40B4-BE49-F238E27FC236}">
                          <a16:creationId xmlns:a16="http://schemas.microsoft.com/office/drawing/2014/main" id="{A2F5FC26-8053-2101-1167-8FC3775E366E}"/>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err="1"/>
                    </a:p>
                  </p:txBody>
                </p:sp>
              </p:grpSp>
              <p:sp>
                <p:nvSpPr>
                  <p:cNvPr id="135" name="Tekstvak 134">
                    <a:extLst>
                      <a:ext uri="{FF2B5EF4-FFF2-40B4-BE49-F238E27FC236}">
                        <a16:creationId xmlns:a16="http://schemas.microsoft.com/office/drawing/2014/main" id="{A560CCA8-FE54-B4E7-D772-3A488394309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Verwijderen</a:t>
                    </a:r>
                  </a:p>
                </p:txBody>
              </p:sp>
            </p:grpSp>
            <p:grpSp>
              <p:nvGrpSpPr>
                <p:cNvPr id="90" name="Groep 89">
                  <a:extLst>
                    <a:ext uri="{FF2B5EF4-FFF2-40B4-BE49-F238E27FC236}">
                      <a16:creationId xmlns:a16="http://schemas.microsoft.com/office/drawing/2014/main" id="{1DC70B76-4EDE-8F86-EE90-6531C0350DD6}"/>
                    </a:ext>
                  </a:extLst>
                </p:cNvPr>
                <p:cNvGrpSpPr/>
                <p:nvPr userDrawn="1"/>
              </p:nvGrpSpPr>
              <p:grpSpPr>
                <a:xfrm>
                  <a:off x="-2582156" y="4996916"/>
                  <a:ext cx="572112" cy="673634"/>
                  <a:chOff x="-2709168" y="4996916"/>
                  <a:chExt cx="572112" cy="673634"/>
                </a:xfrm>
              </p:grpSpPr>
              <p:grpSp>
                <p:nvGrpSpPr>
                  <p:cNvPr id="124" name="Groep 123">
                    <a:extLst>
                      <a:ext uri="{FF2B5EF4-FFF2-40B4-BE49-F238E27FC236}">
                        <a16:creationId xmlns:a16="http://schemas.microsoft.com/office/drawing/2014/main" id="{7FB5AC67-CA03-43D7-38A2-F35F520229D2}"/>
                      </a:ext>
                    </a:extLst>
                  </p:cNvPr>
                  <p:cNvGrpSpPr/>
                  <p:nvPr userDrawn="1"/>
                </p:nvGrpSpPr>
                <p:grpSpPr>
                  <a:xfrm>
                    <a:off x="-2609993" y="4996916"/>
                    <a:ext cx="389111" cy="375410"/>
                    <a:chOff x="-2542178" y="4940055"/>
                    <a:chExt cx="516835" cy="498637"/>
                  </a:xfrm>
                </p:grpSpPr>
                <p:sp>
                  <p:nvSpPr>
                    <p:cNvPr id="126" name="Rechthoek 125">
                      <a:extLst>
                        <a:ext uri="{FF2B5EF4-FFF2-40B4-BE49-F238E27FC236}">
                          <a16:creationId xmlns:a16="http://schemas.microsoft.com/office/drawing/2014/main" id="{52077B7F-1A91-BC96-711A-D3DAB692E09B}"/>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27" name="Groep 126">
                      <a:extLst>
                        <a:ext uri="{FF2B5EF4-FFF2-40B4-BE49-F238E27FC236}">
                          <a16:creationId xmlns:a16="http://schemas.microsoft.com/office/drawing/2014/main" id="{7EA71549-AD6D-83AC-D24B-050DE54847AF}"/>
                        </a:ext>
                      </a:extLst>
                    </p:cNvPr>
                    <p:cNvGrpSpPr/>
                    <p:nvPr userDrawn="1"/>
                  </p:nvGrpSpPr>
                  <p:grpSpPr>
                    <a:xfrm>
                      <a:off x="-2542178" y="4999319"/>
                      <a:ext cx="516835" cy="439373"/>
                      <a:chOff x="-3307743" y="4999319"/>
                      <a:chExt cx="516835" cy="439373"/>
                    </a:xfrm>
                  </p:grpSpPr>
                  <p:cxnSp>
                    <p:nvCxnSpPr>
                      <p:cNvPr id="129" name="Rechte verbindingslijn 128">
                        <a:extLst>
                          <a:ext uri="{FF2B5EF4-FFF2-40B4-BE49-F238E27FC236}">
                            <a16:creationId xmlns:a16="http://schemas.microsoft.com/office/drawing/2014/main" id="{989F98BE-809A-2A6D-2211-D361C49A7DDC}"/>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934E9150-E5A4-F241-E9CB-67004A26A7A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1815724E-BB12-BDFE-06B2-91DB7A6F4C8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FDF9E757-480A-F4EB-5C75-1C4387F918A6}"/>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3" name="Rechthoek 132">
                        <a:extLst>
                          <a:ext uri="{FF2B5EF4-FFF2-40B4-BE49-F238E27FC236}">
                            <a16:creationId xmlns:a16="http://schemas.microsoft.com/office/drawing/2014/main" id="{1A0ACA4B-3B95-A39A-09A3-D1115167C58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28" name="Pijl: rechts 127">
                      <a:extLst>
                        <a:ext uri="{FF2B5EF4-FFF2-40B4-BE49-F238E27FC236}">
                          <a16:creationId xmlns:a16="http://schemas.microsoft.com/office/drawing/2014/main" id="{60A2FE0B-0E65-B203-379D-B79A9BEFA24B}"/>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5" name="Tekstvak 124">
                    <a:extLst>
                      <a:ext uri="{FF2B5EF4-FFF2-40B4-BE49-F238E27FC236}">
                        <a16:creationId xmlns:a16="http://schemas.microsoft.com/office/drawing/2014/main" id="{5D897731-252D-6DFB-1731-323EE0E45883}"/>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Hierboven invoegen</a:t>
                    </a:r>
                  </a:p>
                </p:txBody>
              </p:sp>
            </p:grpSp>
            <p:grpSp>
              <p:nvGrpSpPr>
                <p:cNvPr id="91" name="Groep 90">
                  <a:extLst>
                    <a:ext uri="{FF2B5EF4-FFF2-40B4-BE49-F238E27FC236}">
                      <a16:creationId xmlns:a16="http://schemas.microsoft.com/office/drawing/2014/main" id="{A3EB3710-01A7-8FE6-AD11-B42D3946A845}"/>
                    </a:ext>
                  </a:extLst>
                </p:cNvPr>
                <p:cNvGrpSpPr/>
                <p:nvPr userDrawn="1"/>
              </p:nvGrpSpPr>
              <p:grpSpPr>
                <a:xfrm>
                  <a:off x="-2036147" y="5039725"/>
                  <a:ext cx="572112" cy="630825"/>
                  <a:chOff x="-2099568" y="5039725"/>
                  <a:chExt cx="572112" cy="630825"/>
                </a:xfrm>
              </p:grpSpPr>
              <p:grpSp>
                <p:nvGrpSpPr>
                  <p:cNvPr id="114" name="Groep 113">
                    <a:extLst>
                      <a:ext uri="{FF2B5EF4-FFF2-40B4-BE49-F238E27FC236}">
                        <a16:creationId xmlns:a16="http://schemas.microsoft.com/office/drawing/2014/main" id="{FF1C883C-76D2-4D64-DB04-EE3CFB99F196}"/>
                      </a:ext>
                    </a:extLst>
                  </p:cNvPr>
                  <p:cNvGrpSpPr/>
                  <p:nvPr userDrawn="1"/>
                </p:nvGrpSpPr>
                <p:grpSpPr>
                  <a:xfrm rot="10800000">
                    <a:off x="-2004261" y="5039725"/>
                    <a:ext cx="389111" cy="375410"/>
                    <a:chOff x="-2542178" y="4940055"/>
                    <a:chExt cx="516835" cy="498637"/>
                  </a:xfrm>
                </p:grpSpPr>
                <p:sp>
                  <p:nvSpPr>
                    <p:cNvPr id="116" name="Rechthoek 115">
                      <a:extLst>
                        <a:ext uri="{FF2B5EF4-FFF2-40B4-BE49-F238E27FC236}">
                          <a16:creationId xmlns:a16="http://schemas.microsoft.com/office/drawing/2014/main" id="{B16A233B-00A9-9067-9585-98F318FD7FC8}"/>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17" name="Groep 116">
                      <a:extLst>
                        <a:ext uri="{FF2B5EF4-FFF2-40B4-BE49-F238E27FC236}">
                          <a16:creationId xmlns:a16="http://schemas.microsoft.com/office/drawing/2014/main" id="{4FD0511E-0D82-C774-D0D0-EC651B25CF5C}"/>
                        </a:ext>
                      </a:extLst>
                    </p:cNvPr>
                    <p:cNvGrpSpPr/>
                    <p:nvPr userDrawn="1"/>
                  </p:nvGrpSpPr>
                  <p:grpSpPr>
                    <a:xfrm>
                      <a:off x="-2542178" y="4999319"/>
                      <a:ext cx="516835" cy="439373"/>
                      <a:chOff x="-3307743" y="4999319"/>
                      <a:chExt cx="516835" cy="439373"/>
                    </a:xfrm>
                  </p:grpSpPr>
                  <p:cxnSp>
                    <p:nvCxnSpPr>
                      <p:cNvPr id="119" name="Rechte verbindingslijn 118">
                        <a:extLst>
                          <a:ext uri="{FF2B5EF4-FFF2-40B4-BE49-F238E27FC236}">
                            <a16:creationId xmlns:a16="http://schemas.microsoft.com/office/drawing/2014/main" id="{1ADC5AA4-4ECA-7C6C-3A94-EE52E201B16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8372C3CE-009F-7F46-1F57-06154017A22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8F6D3E58-608B-01DB-9DDE-A9ECA6A3CCE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F76D0420-63E3-7166-F0B4-7FA8256D6D8D}"/>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3" name="Rechthoek 122">
                        <a:extLst>
                          <a:ext uri="{FF2B5EF4-FFF2-40B4-BE49-F238E27FC236}">
                            <a16:creationId xmlns:a16="http://schemas.microsoft.com/office/drawing/2014/main" id="{9A4356F7-5DFC-9996-A35B-C098104EBC78}"/>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18" name="Pijl: rechts 117">
                      <a:extLst>
                        <a:ext uri="{FF2B5EF4-FFF2-40B4-BE49-F238E27FC236}">
                          <a16:creationId xmlns:a16="http://schemas.microsoft.com/office/drawing/2014/main" id="{5E780E6F-7D91-8593-156A-FBB8B41AC1A3}"/>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15" name="Tekstvak 114">
                    <a:extLst>
                      <a:ext uri="{FF2B5EF4-FFF2-40B4-BE49-F238E27FC236}">
                        <a16:creationId xmlns:a16="http://schemas.microsoft.com/office/drawing/2014/main" id="{C25CC03C-6479-CA84-3AA4-E2DA527A2849}"/>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Hieronder invoegen</a:t>
                    </a:r>
                  </a:p>
                </p:txBody>
              </p:sp>
            </p:grpSp>
            <p:grpSp>
              <p:nvGrpSpPr>
                <p:cNvPr id="92" name="Groep 91">
                  <a:extLst>
                    <a:ext uri="{FF2B5EF4-FFF2-40B4-BE49-F238E27FC236}">
                      <a16:creationId xmlns:a16="http://schemas.microsoft.com/office/drawing/2014/main" id="{50E5A908-E79E-8C4A-3857-08B787FDEBAC}"/>
                    </a:ext>
                  </a:extLst>
                </p:cNvPr>
                <p:cNvGrpSpPr/>
                <p:nvPr userDrawn="1"/>
              </p:nvGrpSpPr>
              <p:grpSpPr>
                <a:xfrm>
                  <a:off x="-1497156" y="5039725"/>
                  <a:ext cx="572112" cy="630825"/>
                  <a:chOff x="-1501387" y="5039725"/>
                  <a:chExt cx="572112" cy="630825"/>
                </a:xfrm>
              </p:grpSpPr>
              <p:grpSp>
                <p:nvGrpSpPr>
                  <p:cNvPr id="104" name="Groep 103">
                    <a:extLst>
                      <a:ext uri="{FF2B5EF4-FFF2-40B4-BE49-F238E27FC236}">
                        <a16:creationId xmlns:a16="http://schemas.microsoft.com/office/drawing/2014/main" id="{9D3733A9-D1E6-C304-A24F-93827C928D30}"/>
                      </a:ext>
                    </a:extLst>
                  </p:cNvPr>
                  <p:cNvGrpSpPr/>
                  <p:nvPr userDrawn="1"/>
                </p:nvGrpSpPr>
                <p:grpSpPr>
                  <a:xfrm rot="10800000">
                    <a:off x="-1453772" y="5039725"/>
                    <a:ext cx="426738" cy="332849"/>
                    <a:chOff x="-2542179" y="4996586"/>
                    <a:chExt cx="566814" cy="442106"/>
                  </a:xfrm>
                </p:grpSpPr>
                <p:sp>
                  <p:nvSpPr>
                    <p:cNvPr id="106" name="Rechthoek 105">
                      <a:extLst>
                        <a:ext uri="{FF2B5EF4-FFF2-40B4-BE49-F238E27FC236}">
                          <a16:creationId xmlns:a16="http://schemas.microsoft.com/office/drawing/2014/main" id="{9FA3CE63-FAC2-CF4E-712A-029CF6529E63}"/>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07" name="Groep 106">
                      <a:extLst>
                        <a:ext uri="{FF2B5EF4-FFF2-40B4-BE49-F238E27FC236}">
                          <a16:creationId xmlns:a16="http://schemas.microsoft.com/office/drawing/2014/main" id="{4D6B4D9B-3C50-3CC9-CCFC-023AA8D5CCF7}"/>
                        </a:ext>
                      </a:extLst>
                    </p:cNvPr>
                    <p:cNvGrpSpPr/>
                    <p:nvPr userDrawn="1"/>
                  </p:nvGrpSpPr>
                  <p:grpSpPr>
                    <a:xfrm>
                      <a:off x="-2542179" y="4996586"/>
                      <a:ext cx="516836" cy="442106"/>
                      <a:chOff x="-3307744" y="4996586"/>
                      <a:chExt cx="516836" cy="442106"/>
                    </a:xfrm>
                  </p:grpSpPr>
                  <p:cxnSp>
                    <p:nvCxnSpPr>
                      <p:cNvPr id="109" name="Rechte verbindingslijn 108">
                        <a:extLst>
                          <a:ext uri="{FF2B5EF4-FFF2-40B4-BE49-F238E27FC236}">
                            <a16:creationId xmlns:a16="http://schemas.microsoft.com/office/drawing/2014/main" id="{977831BE-69D2-1225-BE2D-3A9AFE7E1DF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CB4BA49-2A0A-C85A-AFF3-2C5807FDDAF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CE7DCD9F-5C9E-2632-2984-964A61A2FCEB}"/>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06B5CFF2-510D-6C87-923A-749D23E14D91}"/>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BD97EC8F-7517-6A14-2D17-4F7553AB8BE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08" name="Pijl: rechts 107">
                      <a:extLst>
                        <a:ext uri="{FF2B5EF4-FFF2-40B4-BE49-F238E27FC236}">
                          <a16:creationId xmlns:a16="http://schemas.microsoft.com/office/drawing/2014/main" id="{227D0116-2AEE-7670-FA51-6022CE8AD5F0}"/>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5" name="Tekstvak 104">
                    <a:extLst>
                      <a:ext uri="{FF2B5EF4-FFF2-40B4-BE49-F238E27FC236}">
                        <a16:creationId xmlns:a16="http://schemas.microsoft.com/office/drawing/2014/main" id="{58468A21-7454-4CF0-6ABE-D81189E4BBF6}"/>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Links invoegen</a:t>
                    </a:r>
                  </a:p>
                </p:txBody>
              </p:sp>
            </p:grpSp>
            <p:grpSp>
              <p:nvGrpSpPr>
                <p:cNvPr id="93" name="Groep 92">
                  <a:extLst>
                    <a:ext uri="{FF2B5EF4-FFF2-40B4-BE49-F238E27FC236}">
                      <a16:creationId xmlns:a16="http://schemas.microsoft.com/office/drawing/2014/main" id="{3C235208-46D8-860B-7CB5-183869456FF9}"/>
                    </a:ext>
                  </a:extLst>
                </p:cNvPr>
                <p:cNvGrpSpPr/>
                <p:nvPr userDrawn="1"/>
              </p:nvGrpSpPr>
              <p:grpSpPr>
                <a:xfrm>
                  <a:off x="-973743" y="5039725"/>
                  <a:ext cx="572112" cy="630825"/>
                  <a:chOff x="-961551" y="5039725"/>
                  <a:chExt cx="572112" cy="630825"/>
                </a:xfrm>
              </p:grpSpPr>
              <p:grpSp>
                <p:nvGrpSpPr>
                  <p:cNvPr id="94" name="Groep 93">
                    <a:extLst>
                      <a:ext uri="{FF2B5EF4-FFF2-40B4-BE49-F238E27FC236}">
                        <a16:creationId xmlns:a16="http://schemas.microsoft.com/office/drawing/2014/main" id="{76BCD4C2-DCDD-D242-517C-1BE778FE5A94}"/>
                      </a:ext>
                    </a:extLst>
                  </p:cNvPr>
                  <p:cNvGrpSpPr/>
                  <p:nvPr userDrawn="1"/>
                </p:nvGrpSpPr>
                <p:grpSpPr>
                  <a:xfrm rot="10800000" flipH="1">
                    <a:off x="-868825" y="5039725"/>
                    <a:ext cx="426738" cy="332849"/>
                    <a:chOff x="-2542179" y="4996586"/>
                    <a:chExt cx="566814" cy="442106"/>
                  </a:xfrm>
                </p:grpSpPr>
                <p:sp>
                  <p:nvSpPr>
                    <p:cNvPr id="96" name="Rechthoek 95">
                      <a:extLst>
                        <a:ext uri="{FF2B5EF4-FFF2-40B4-BE49-F238E27FC236}">
                          <a16:creationId xmlns:a16="http://schemas.microsoft.com/office/drawing/2014/main" id="{6EEDB710-BA7C-BBE6-D077-B95DAF4D8EC5}"/>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97" name="Groep 96">
                      <a:extLst>
                        <a:ext uri="{FF2B5EF4-FFF2-40B4-BE49-F238E27FC236}">
                          <a16:creationId xmlns:a16="http://schemas.microsoft.com/office/drawing/2014/main" id="{20F25CCA-A0ED-8B36-4183-AF402EF136B4}"/>
                        </a:ext>
                      </a:extLst>
                    </p:cNvPr>
                    <p:cNvGrpSpPr/>
                    <p:nvPr userDrawn="1"/>
                  </p:nvGrpSpPr>
                  <p:grpSpPr>
                    <a:xfrm>
                      <a:off x="-2542179" y="4996586"/>
                      <a:ext cx="516836" cy="442106"/>
                      <a:chOff x="-3307744" y="4996586"/>
                      <a:chExt cx="516836" cy="442106"/>
                    </a:xfrm>
                  </p:grpSpPr>
                  <p:cxnSp>
                    <p:nvCxnSpPr>
                      <p:cNvPr id="99" name="Rechte verbindingslijn 98">
                        <a:extLst>
                          <a:ext uri="{FF2B5EF4-FFF2-40B4-BE49-F238E27FC236}">
                            <a16:creationId xmlns:a16="http://schemas.microsoft.com/office/drawing/2014/main" id="{12B1C75C-FA77-0798-9273-C845212846C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A7D56BD4-3C65-FE1A-1FC3-7E52F8B2BAE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081784A8-63FC-300F-A431-32ACA98AB54B}"/>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746D13A7-18E9-DD3C-26ED-03E7CF7A97E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03" name="Rechthoek 102">
                        <a:extLst>
                          <a:ext uri="{FF2B5EF4-FFF2-40B4-BE49-F238E27FC236}">
                            <a16:creationId xmlns:a16="http://schemas.microsoft.com/office/drawing/2014/main" id="{1E4F29A8-375C-0E45-6CAA-E2B487D41D1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98" name="Pijl: rechts 97">
                      <a:extLst>
                        <a:ext uri="{FF2B5EF4-FFF2-40B4-BE49-F238E27FC236}">
                          <a16:creationId xmlns:a16="http://schemas.microsoft.com/office/drawing/2014/main" id="{5D165D3E-1D97-5756-F897-71737FAA7EE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5" name="Tekstvak 94">
                    <a:extLst>
                      <a:ext uri="{FF2B5EF4-FFF2-40B4-BE49-F238E27FC236}">
                        <a16:creationId xmlns:a16="http://schemas.microsoft.com/office/drawing/2014/main" id="{30E643A9-D962-5EC8-1E26-D01DA7856C27}"/>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Rechts invoegen</a:t>
                    </a:r>
                  </a:p>
                </p:txBody>
              </p:sp>
            </p:grpSp>
          </p:grpSp>
        </p:grpSp>
      </p:grpSp>
    </p:spTree>
    <p:extLst>
      <p:ext uri="{BB962C8B-B14F-4D97-AF65-F5344CB8AC3E}">
        <p14:creationId xmlns:p14="http://schemas.microsoft.com/office/powerpoint/2010/main" val="336405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jdelijke aanduiding voor tabel 3">
            <a:extLst>
              <a:ext uri="{FF2B5EF4-FFF2-40B4-BE49-F238E27FC236}">
                <a16:creationId xmlns:a16="http://schemas.microsoft.com/office/drawing/2014/main" id="{A7753152-1E23-6475-0DE0-D7E84DC4F11E}"/>
              </a:ext>
            </a:extLst>
          </p:cNvPr>
          <p:cNvSpPr>
            <a:spLocks noGrp="1"/>
          </p:cNvSpPr>
          <p:nvPr>
            <p:ph type="tbl" sz="quarter" idx="15" hasCustomPrompt="1"/>
          </p:nvPr>
        </p:nvSpPr>
        <p:spPr>
          <a:xfrm>
            <a:off x="719999" y="1592261"/>
            <a:ext cx="10751275" cy="4240214"/>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tabel in te voegen</a:t>
            </a:r>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53219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Tabel</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3" name="Titel 2">
            <a:extLst>
              <a:ext uri="{FF2B5EF4-FFF2-40B4-BE49-F238E27FC236}">
                <a16:creationId xmlns:a16="http://schemas.microsoft.com/office/drawing/2014/main" id="{FF0A09AE-717B-47C4-937F-38AEC8BB0D51}"/>
              </a:ext>
            </a:extLst>
          </p:cNvPr>
          <p:cNvSpPr>
            <a:spLocks noGrp="1"/>
          </p:cNvSpPr>
          <p:nvPr>
            <p:ph type="title" hasCustomPrompt="1"/>
          </p:nvPr>
        </p:nvSpPr>
        <p:spPr/>
        <p:txBody>
          <a:bodyPr/>
          <a:lstStyle/>
          <a:p>
            <a:r>
              <a:rPr lang="nl-NL" noProof="0"/>
              <a:t>Plaats hier een titel</a:t>
            </a:r>
            <a:endParaRPr lang="nl-NL"/>
          </a:p>
        </p:txBody>
      </p:sp>
      <p:grpSp>
        <p:nvGrpSpPr>
          <p:cNvPr id="4" name="INSTRUCTIE">
            <a:extLst>
              <a:ext uri="{FF2B5EF4-FFF2-40B4-BE49-F238E27FC236}">
                <a16:creationId xmlns:a16="http://schemas.microsoft.com/office/drawing/2014/main" id="{5E802295-4875-7866-E67D-4DA5DC14E9F5}"/>
              </a:ext>
            </a:extLst>
          </p:cNvPr>
          <p:cNvGrpSpPr/>
          <p:nvPr userDrawn="1"/>
        </p:nvGrpSpPr>
        <p:grpSpPr>
          <a:xfrm>
            <a:off x="12377595" y="-12068"/>
            <a:ext cx="3693386" cy="6705423"/>
            <a:chOff x="-3786437" y="-12068"/>
            <a:chExt cx="3693386" cy="6705423"/>
          </a:xfrm>
        </p:grpSpPr>
        <p:grpSp>
          <p:nvGrpSpPr>
            <p:cNvPr id="8" name="Groep 7">
              <a:extLst>
                <a:ext uri="{FF2B5EF4-FFF2-40B4-BE49-F238E27FC236}">
                  <a16:creationId xmlns:a16="http://schemas.microsoft.com/office/drawing/2014/main" id="{FCBCFF35-97EA-A7CA-F64C-CD9AA0F52505}"/>
                </a:ext>
              </a:extLst>
            </p:cNvPr>
            <p:cNvGrpSpPr/>
            <p:nvPr userDrawn="1"/>
          </p:nvGrpSpPr>
          <p:grpSpPr>
            <a:xfrm>
              <a:off x="-3784148" y="-12068"/>
              <a:ext cx="3592800" cy="3238700"/>
              <a:chOff x="-3784148" y="-12068"/>
              <a:chExt cx="3592800" cy="3238700"/>
            </a:xfrm>
          </p:grpSpPr>
          <p:sp>
            <p:nvSpPr>
              <p:cNvPr id="76" name="Rechthoek 75">
                <a:extLst>
                  <a:ext uri="{FF2B5EF4-FFF2-40B4-BE49-F238E27FC236}">
                    <a16:creationId xmlns:a16="http://schemas.microsoft.com/office/drawing/2014/main" id="{8040A658-7E5C-9FD2-F904-CBD1F9B2315E}"/>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opmaken</a:t>
                </a:r>
              </a:p>
            </p:txBody>
          </p:sp>
          <p:sp>
            <p:nvSpPr>
              <p:cNvPr id="77" name="Ovaal 76">
                <a:extLst>
                  <a:ext uri="{FF2B5EF4-FFF2-40B4-BE49-F238E27FC236}">
                    <a16:creationId xmlns:a16="http://schemas.microsoft.com/office/drawing/2014/main" id="{3C559EDF-95B1-6EF7-BF8C-74332F5480A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78C12F51-EF11-33E0-9964-9AC7ED4F1F24}"/>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‘Tabelontwerp’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79" name="Groep 78">
                <a:extLst>
                  <a:ext uri="{FF2B5EF4-FFF2-40B4-BE49-F238E27FC236}">
                    <a16:creationId xmlns:a16="http://schemas.microsoft.com/office/drawing/2014/main" id="{B2DD0CD0-AECD-D04B-7DC2-4A3967BF15EE}"/>
                  </a:ext>
                </a:extLst>
              </p:cNvPr>
              <p:cNvGrpSpPr/>
              <p:nvPr userDrawn="1"/>
            </p:nvGrpSpPr>
            <p:grpSpPr>
              <a:xfrm>
                <a:off x="-3312582" y="1060763"/>
                <a:ext cx="1008000" cy="246597"/>
                <a:chOff x="-3312582" y="1060763"/>
                <a:chExt cx="1008000" cy="246597"/>
              </a:xfrm>
            </p:grpSpPr>
            <p:sp>
              <p:nvSpPr>
                <p:cNvPr id="98" name="Rechthoek 97">
                  <a:extLst>
                    <a:ext uri="{FF2B5EF4-FFF2-40B4-BE49-F238E27FC236}">
                      <a16:creationId xmlns:a16="http://schemas.microsoft.com/office/drawing/2014/main" id="{B4A8BA7E-9024-7173-BFEE-F7BE500ECA7B}"/>
                    </a:ext>
                  </a:extLst>
                </p:cNvPr>
                <p:cNvSpPr/>
                <p:nvPr userDrawn="1"/>
              </p:nvSpPr>
              <p:spPr>
                <a:xfrm>
                  <a:off x="-3312582" y="1060763"/>
                  <a:ext cx="1008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Tabelontwerp</a:t>
                  </a:r>
                </a:p>
              </p:txBody>
            </p:sp>
            <p:sp>
              <p:nvSpPr>
                <p:cNvPr id="99" name="Rechthoek 98">
                  <a:extLst>
                    <a:ext uri="{FF2B5EF4-FFF2-40B4-BE49-F238E27FC236}">
                      <a16:creationId xmlns:a16="http://schemas.microsoft.com/office/drawing/2014/main" id="{68A7AD35-E907-3035-E750-8FF4BB6842AA}"/>
                    </a:ext>
                  </a:extLst>
                </p:cNvPr>
                <p:cNvSpPr/>
                <p:nvPr userDrawn="1"/>
              </p:nvSpPr>
              <p:spPr>
                <a:xfrm>
                  <a:off x="-3312582" y="1280189"/>
                  <a:ext cx="1008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80" name="Ovaal 79">
                <a:extLst>
                  <a:ext uri="{FF2B5EF4-FFF2-40B4-BE49-F238E27FC236}">
                    <a16:creationId xmlns:a16="http://schemas.microsoft.com/office/drawing/2014/main" id="{55C3721F-648C-C015-DE3B-87D94BF1F4D5}"/>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1" name="Rechthoek 80">
                <a:extLst>
                  <a:ext uri="{FF2B5EF4-FFF2-40B4-BE49-F238E27FC236}">
                    <a16:creationId xmlns:a16="http://schemas.microsoft.com/office/drawing/2014/main" id="{06F3A045-B68A-7CF7-FFBD-C92A735137BC}"/>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Onder deze tab kan bijv. een opvullingskleur gekozen worden, bij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‘Arcering’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Ook kan er een randopmaak gekozen worden bij het 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 tekenen’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vervolgens toegepast worden door te klikken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a:t>
                </a:r>
              </a:p>
            </p:txBody>
          </p:sp>
          <p:grpSp>
            <p:nvGrpSpPr>
              <p:cNvPr id="82" name="Groep 81">
                <a:extLst>
                  <a:ext uri="{FF2B5EF4-FFF2-40B4-BE49-F238E27FC236}">
                    <a16:creationId xmlns:a16="http://schemas.microsoft.com/office/drawing/2014/main" id="{473E10FD-70AF-EC78-01AB-F240404BB33F}"/>
                  </a:ext>
                </a:extLst>
              </p:cNvPr>
              <p:cNvGrpSpPr/>
              <p:nvPr userDrawn="1"/>
            </p:nvGrpSpPr>
            <p:grpSpPr>
              <a:xfrm>
                <a:off x="-3314820" y="2412753"/>
                <a:ext cx="1026864" cy="628849"/>
                <a:chOff x="-3314820" y="2412753"/>
                <a:chExt cx="1026864" cy="628849"/>
              </a:xfrm>
            </p:grpSpPr>
            <p:sp>
              <p:nvSpPr>
                <p:cNvPr id="83" name="Rechthoek 82">
                  <a:extLst>
                    <a:ext uri="{FF2B5EF4-FFF2-40B4-BE49-F238E27FC236}">
                      <a16:creationId xmlns:a16="http://schemas.microsoft.com/office/drawing/2014/main" id="{FA04EFBD-8411-E2C6-02D8-0F40AFF54EB8}"/>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B71560A5-148D-0BC7-D07B-4370B0446ECE}"/>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5" name="Tekstvak 84">
                  <a:extLst>
                    <a:ext uri="{FF2B5EF4-FFF2-40B4-BE49-F238E27FC236}">
                      <a16:creationId xmlns:a16="http://schemas.microsoft.com/office/drawing/2014/main" id="{CC7B86EC-3645-ED5B-690A-2090EC444D35}"/>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Arcering</a:t>
                  </a:r>
                </a:p>
              </p:txBody>
            </p:sp>
            <p:sp>
              <p:nvSpPr>
                <p:cNvPr id="86" name="Vrije vorm: vorm 85">
                  <a:extLst>
                    <a:ext uri="{FF2B5EF4-FFF2-40B4-BE49-F238E27FC236}">
                      <a16:creationId xmlns:a16="http://schemas.microsoft.com/office/drawing/2014/main" id="{4706C7C7-1C89-4917-D2F1-398156E35AD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87" name="Groep 86">
                  <a:extLst>
                    <a:ext uri="{FF2B5EF4-FFF2-40B4-BE49-F238E27FC236}">
                      <a16:creationId xmlns:a16="http://schemas.microsoft.com/office/drawing/2014/main" id="{5F67892C-59CB-B8FE-5262-96A5B0676C51}"/>
                    </a:ext>
                  </a:extLst>
                </p:cNvPr>
                <p:cNvGrpSpPr/>
                <p:nvPr userDrawn="1"/>
              </p:nvGrpSpPr>
              <p:grpSpPr>
                <a:xfrm>
                  <a:off x="-3243855" y="2463212"/>
                  <a:ext cx="157453" cy="147831"/>
                  <a:chOff x="-899320" y="3037554"/>
                  <a:chExt cx="175977" cy="165227"/>
                </a:xfrm>
              </p:grpSpPr>
              <p:sp>
                <p:nvSpPr>
                  <p:cNvPr id="95" name="Vrije vorm: vorm 94">
                    <a:extLst>
                      <a:ext uri="{FF2B5EF4-FFF2-40B4-BE49-F238E27FC236}">
                        <a16:creationId xmlns:a16="http://schemas.microsoft.com/office/drawing/2014/main" id="{17D3C001-1562-461D-0457-BA25A68168E5}"/>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6" name="Rechthoek: afgeronde hoeken 95">
                    <a:extLst>
                      <a:ext uri="{FF2B5EF4-FFF2-40B4-BE49-F238E27FC236}">
                        <a16:creationId xmlns:a16="http://schemas.microsoft.com/office/drawing/2014/main" id="{E68BC347-16F6-452E-8EDC-7C09B8F02A20}"/>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Vrije vorm: vorm 96">
                    <a:extLst>
                      <a:ext uri="{FF2B5EF4-FFF2-40B4-BE49-F238E27FC236}">
                        <a16:creationId xmlns:a16="http://schemas.microsoft.com/office/drawing/2014/main" id="{FCCD4565-D9D2-6862-8F98-F5FB66A465C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88" name="Gelijkbenige driehoek 87">
                  <a:extLst>
                    <a:ext uri="{FF2B5EF4-FFF2-40B4-BE49-F238E27FC236}">
                      <a16:creationId xmlns:a16="http://schemas.microsoft.com/office/drawing/2014/main" id="{52DEC676-E761-9D85-41A1-1DD1B9FF0285}"/>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sp>
              <p:nvSpPr>
                <p:cNvPr id="89" name="Tekstvak 88">
                  <a:extLst>
                    <a:ext uri="{FF2B5EF4-FFF2-40B4-BE49-F238E27FC236}">
                      <a16:creationId xmlns:a16="http://schemas.microsoft.com/office/drawing/2014/main" id="{62FE562B-F5E3-02DF-EA35-CF58967884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Randen</a:t>
                  </a:r>
                </a:p>
              </p:txBody>
            </p:sp>
            <p:sp>
              <p:nvSpPr>
                <p:cNvPr id="90" name="Gelijkbenige driehoek 89">
                  <a:extLst>
                    <a:ext uri="{FF2B5EF4-FFF2-40B4-BE49-F238E27FC236}">
                      <a16:creationId xmlns:a16="http://schemas.microsoft.com/office/drawing/2014/main" id="{D67C604E-1455-8C63-E095-B624A8377F69}"/>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grpSp>
              <p:nvGrpSpPr>
                <p:cNvPr id="91" name="Groep 90">
                  <a:extLst>
                    <a:ext uri="{FF2B5EF4-FFF2-40B4-BE49-F238E27FC236}">
                      <a16:creationId xmlns:a16="http://schemas.microsoft.com/office/drawing/2014/main" id="{AF6DE2C3-E99D-0502-CE4B-04D15EF4585E}"/>
                    </a:ext>
                  </a:extLst>
                </p:cNvPr>
                <p:cNvGrpSpPr/>
                <p:nvPr userDrawn="1"/>
              </p:nvGrpSpPr>
              <p:grpSpPr>
                <a:xfrm>
                  <a:off x="-3250409" y="2732592"/>
                  <a:ext cx="164055" cy="164055"/>
                  <a:chOff x="-3258612" y="2724389"/>
                  <a:chExt cx="180460" cy="180460"/>
                </a:xfrm>
              </p:grpSpPr>
              <p:sp>
                <p:nvSpPr>
                  <p:cNvPr id="92" name="Rechthoek 91">
                    <a:extLst>
                      <a:ext uri="{FF2B5EF4-FFF2-40B4-BE49-F238E27FC236}">
                        <a16:creationId xmlns:a16="http://schemas.microsoft.com/office/drawing/2014/main" id="{F13A8021-5FE9-2829-FFCE-1BB3DACB42A0}"/>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cxnSp>
                <p:nvCxnSpPr>
                  <p:cNvPr id="93" name="Rechte verbindingslijn 92">
                    <a:extLst>
                      <a:ext uri="{FF2B5EF4-FFF2-40B4-BE49-F238E27FC236}">
                        <a16:creationId xmlns:a16="http://schemas.microsoft.com/office/drawing/2014/main" id="{781C5E55-4C15-BA22-CFDD-FE7D7ED79483}"/>
                      </a:ext>
                    </a:extLst>
                  </p:cNvPr>
                  <p:cNvCxnSpPr>
                    <a:stCxn id="92" idx="0"/>
                    <a:endCxn id="92"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4" name="Rechte verbindingslijn 93">
                    <a:extLst>
                      <a:ext uri="{FF2B5EF4-FFF2-40B4-BE49-F238E27FC236}">
                        <a16:creationId xmlns:a16="http://schemas.microsoft.com/office/drawing/2014/main" id="{CFD36EEB-2723-FAB5-9209-86FFD6B9414B}"/>
                      </a:ext>
                    </a:extLst>
                  </p:cNvPr>
                  <p:cNvCxnSpPr>
                    <a:stCxn id="92" idx="1"/>
                    <a:endCxn id="92"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0" name="Groep 9">
              <a:extLst>
                <a:ext uri="{FF2B5EF4-FFF2-40B4-BE49-F238E27FC236}">
                  <a16:creationId xmlns:a16="http://schemas.microsoft.com/office/drawing/2014/main" id="{50D99009-79A9-D241-0B6B-63123C4A936F}"/>
                </a:ext>
              </a:extLst>
            </p:cNvPr>
            <p:cNvGrpSpPr/>
            <p:nvPr userDrawn="1"/>
          </p:nvGrpSpPr>
          <p:grpSpPr>
            <a:xfrm>
              <a:off x="-3786437" y="3410167"/>
              <a:ext cx="3693386" cy="3283188"/>
              <a:chOff x="-3786437" y="3410167"/>
              <a:chExt cx="3693386" cy="3283188"/>
            </a:xfrm>
          </p:grpSpPr>
          <p:sp>
            <p:nvSpPr>
              <p:cNvPr id="11" name="Rechthoek 10">
                <a:extLst>
                  <a:ext uri="{FF2B5EF4-FFF2-40B4-BE49-F238E27FC236}">
                    <a16:creationId xmlns:a16="http://schemas.microsoft.com/office/drawing/2014/main" id="{AE378FD4-AF59-288E-E597-BA87E24EBE0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bewerken</a:t>
                </a:r>
              </a:p>
            </p:txBody>
          </p:sp>
          <p:sp>
            <p:nvSpPr>
              <p:cNvPr id="13" name="Ovaal 12">
                <a:extLst>
                  <a:ext uri="{FF2B5EF4-FFF2-40B4-BE49-F238E27FC236}">
                    <a16:creationId xmlns:a16="http://schemas.microsoft.com/office/drawing/2014/main" id="{DF58065F-FD30-A9C9-932F-5F990EDD6E77}"/>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947DCEE0-91A1-DB1C-9A70-975EAD03371F}"/>
                  </a:ext>
                </a:extLst>
              </p:cNvPr>
              <p:cNvSpPr/>
              <p:nvPr userDrawn="1"/>
            </p:nvSpPr>
            <p:spPr>
              <a:xfrm>
                <a:off x="-3319415" y="387476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rijen en/of kolommen van de tabel 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C6B0CB34-760F-7219-010F-C7B9E9FAAD61}"/>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6" name="ICOON_info">
                <a:extLst>
                  <a:ext uri="{FF2B5EF4-FFF2-40B4-BE49-F238E27FC236}">
                    <a16:creationId xmlns:a16="http://schemas.microsoft.com/office/drawing/2014/main" id="{02506521-0E0D-1618-8273-5A1C13EF9F0F}"/>
                  </a:ext>
                </a:extLst>
              </p:cNvPr>
              <p:cNvGrpSpPr/>
              <p:nvPr userDrawn="1"/>
            </p:nvGrpSpPr>
            <p:grpSpPr>
              <a:xfrm>
                <a:off x="-376736" y="5729337"/>
                <a:ext cx="283685" cy="283685"/>
                <a:chOff x="-510741" y="5913713"/>
                <a:chExt cx="267555" cy="267555"/>
              </a:xfrm>
            </p:grpSpPr>
            <p:sp>
              <p:nvSpPr>
                <p:cNvPr id="74" name="Ovaal 73">
                  <a:extLst>
                    <a:ext uri="{FF2B5EF4-FFF2-40B4-BE49-F238E27FC236}">
                      <a16:creationId xmlns:a16="http://schemas.microsoft.com/office/drawing/2014/main" id="{1C996540-FAA1-24F5-A5D0-B742352643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A9416B11-854D-D136-694C-444AD7F9DFC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7" name="Ovaal 16">
                <a:extLst>
                  <a:ext uri="{FF2B5EF4-FFF2-40B4-BE49-F238E27FC236}">
                    <a16:creationId xmlns:a16="http://schemas.microsoft.com/office/drawing/2014/main" id="{E2872615-CE7A-3827-F5F4-851A4B0AEF49}"/>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134FDB20-344B-157E-5267-1F715456E300}"/>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 het onderdeel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‘Rijen en kolommen’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kunnen rijen en kolommen verwijderd of toegevoegd te worden. Kies uit de verschillende opties:</a:t>
                </a:r>
              </a:p>
            </p:txBody>
          </p:sp>
          <p:grpSp>
            <p:nvGrpSpPr>
              <p:cNvPr id="19" name="Groep 18">
                <a:extLst>
                  <a:ext uri="{FF2B5EF4-FFF2-40B4-BE49-F238E27FC236}">
                    <a16:creationId xmlns:a16="http://schemas.microsoft.com/office/drawing/2014/main" id="{08E5EC43-8C26-1E60-D957-3C0B9B7B3C24}"/>
                  </a:ext>
                </a:extLst>
              </p:cNvPr>
              <p:cNvGrpSpPr/>
              <p:nvPr userDrawn="1"/>
            </p:nvGrpSpPr>
            <p:grpSpPr>
              <a:xfrm>
                <a:off x="-3415313" y="4996916"/>
                <a:ext cx="3013682" cy="673634"/>
                <a:chOff x="-3415313" y="4996916"/>
                <a:chExt cx="3013682" cy="673634"/>
              </a:xfrm>
            </p:grpSpPr>
            <p:grpSp>
              <p:nvGrpSpPr>
                <p:cNvPr id="20" name="Groep 19">
                  <a:extLst>
                    <a:ext uri="{FF2B5EF4-FFF2-40B4-BE49-F238E27FC236}">
                      <a16:creationId xmlns:a16="http://schemas.microsoft.com/office/drawing/2014/main" id="{E92D13EB-03B9-2A69-17E9-695538FF32F7}"/>
                    </a:ext>
                  </a:extLst>
                </p:cNvPr>
                <p:cNvGrpSpPr/>
                <p:nvPr userDrawn="1"/>
              </p:nvGrpSpPr>
              <p:grpSpPr>
                <a:xfrm>
                  <a:off x="-3415313" y="5041534"/>
                  <a:ext cx="761481" cy="529523"/>
                  <a:chOff x="-3492543" y="5041534"/>
                  <a:chExt cx="761481" cy="529523"/>
                </a:xfrm>
              </p:grpSpPr>
              <p:grpSp>
                <p:nvGrpSpPr>
                  <p:cNvPr id="65" name="Groep 64">
                    <a:extLst>
                      <a:ext uri="{FF2B5EF4-FFF2-40B4-BE49-F238E27FC236}">
                        <a16:creationId xmlns:a16="http://schemas.microsoft.com/office/drawing/2014/main" id="{CA5C82BF-6F55-AA03-A5A5-40CD543EF747}"/>
                      </a:ext>
                    </a:extLst>
                  </p:cNvPr>
                  <p:cNvGrpSpPr/>
                  <p:nvPr userDrawn="1"/>
                </p:nvGrpSpPr>
                <p:grpSpPr>
                  <a:xfrm>
                    <a:off x="-3307743" y="5041534"/>
                    <a:ext cx="485596" cy="437045"/>
                    <a:chOff x="-3307743" y="4999319"/>
                    <a:chExt cx="644991" cy="580504"/>
                  </a:xfrm>
                </p:grpSpPr>
                <p:grpSp>
                  <p:nvGrpSpPr>
                    <p:cNvPr id="67" name="Groep 66">
                      <a:extLst>
                        <a:ext uri="{FF2B5EF4-FFF2-40B4-BE49-F238E27FC236}">
                          <a16:creationId xmlns:a16="http://schemas.microsoft.com/office/drawing/2014/main" id="{B6AEEBF3-AB92-B144-FDF8-75F60FC74DAD}"/>
                        </a:ext>
                      </a:extLst>
                    </p:cNvPr>
                    <p:cNvGrpSpPr/>
                    <p:nvPr userDrawn="1"/>
                  </p:nvGrpSpPr>
                  <p:grpSpPr>
                    <a:xfrm>
                      <a:off x="-3307743" y="4999319"/>
                      <a:ext cx="516835" cy="439373"/>
                      <a:chOff x="-3307743" y="4999319"/>
                      <a:chExt cx="516835" cy="439373"/>
                    </a:xfrm>
                  </p:grpSpPr>
                  <p:cxnSp>
                    <p:nvCxnSpPr>
                      <p:cNvPr id="69" name="Rechte verbindingslijn 68">
                        <a:extLst>
                          <a:ext uri="{FF2B5EF4-FFF2-40B4-BE49-F238E27FC236}">
                            <a16:creationId xmlns:a16="http://schemas.microsoft.com/office/drawing/2014/main" id="{E237ABCE-035D-2571-BE0A-9E36322443D4}"/>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4F4C8806-BDDD-141B-3857-AE061B2DC56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E831D174-BC89-2C8D-237D-7F7341155876}"/>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5E31764-08E7-0F9C-B262-E3AEDB5C07C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3" name="Rechthoek 72">
                        <a:extLst>
                          <a:ext uri="{FF2B5EF4-FFF2-40B4-BE49-F238E27FC236}">
                            <a16:creationId xmlns:a16="http://schemas.microsoft.com/office/drawing/2014/main" id="{B7CF894A-70B0-5556-CB6B-288CA41D1A5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68" name="Vrije vorm: vorm 67">
                      <a:extLst>
                        <a:ext uri="{FF2B5EF4-FFF2-40B4-BE49-F238E27FC236}">
                          <a16:creationId xmlns:a16="http://schemas.microsoft.com/office/drawing/2014/main" id="{0A2687DE-DCB6-478D-F88B-0503BA20A19A}"/>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err="1"/>
                    </a:p>
                  </p:txBody>
                </p:sp>
              </p:grpSp>
              <p:sp>
                <p:nvSpPr>
                  <p:cNvPr id="66" name="Tekstvak 65">
                    <a:extLst>
                      <a:ext uri="{FF2B5EF4-FFF2-40B4-BE49-F238E27FC236}">
                        <a16:creationId xmlns:a16="http://schemas.microsoft.com/office/drawing/2014/main" id="{A472758A-BAAE-594E-5060-1CDC2D0F1297}"/>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Verwijderen</a:t>
                    </a:r>
                  </a:p>
                </p:txBody>
              </p:sp>
            </p:grpSp>
            <p:grpSp>
              <p:nvGrpSpPr>
                <p:cNvPr id="21" name="Groep 20">
                  <a:extLst>
                    <a:ext uri="{FF2B5EF4-FFF2-40B4-BE49-F238E27FC236}">
                      <a16:creationId xmlns:a16="http://schemas.microsoft.com/office/drawing/2014/main" id="{11F46050-7510-71CA-63AB-4ADE4646C3B2}"/>
                    </a:ext>
                  </a:extLst>
                </p:cNvPr>
                <p:cNvGrpSpPr/>
                <p:nvPr userDrawn="1"/>
              </p:nvGrpSpPr>
              <p:grpSpPr>
                <a:xfrm>
                  <a:off x="-2582156" y="4996916"/>
                  <a:ext cx="572112" cy="673634"/>
                  <a:chOff x="-2709168" y="4996916"/>
                  <a:chExt cx="572112" cy="673634"/>
                </a:xfrm>
              </p:grpSpPr>
              <p:grpSp>
                <p:nvGrpSpPr>
                  <p:cNvPr id="55" name="Groep 54">
                    <a:extLst>
                      <a:ext uri="{FF2B5EF4-FFF2-40B4-BE49-F238E27FC236}">
                        <a16:creationId xmlns:a16="http://schemas.microsoft.com/office/drawing/2014/main" id="{AB2C4FAC-31D3-99FE-4EF5-8F042F2F79C8}"/>
                      </a:ext>
                    </a:extLst>
                  </p:cNvPr>
                  <p:cNvGrpSpPr/>
                  <p:nvPr userDrawn="1"/>
                </p:nvGrpSpPr>
                <p:grpSpPr>
                  <a:xfrm>
                    <a:off x="-2609993" y="4996916"/>
                    <a:ext cx="389111" cy="375410"/>
                    <a:chOff x="-2542178" y="4940055"/>
                    <a:chExt cx="516835" cy="498637"/>
                  </a:xfrm>
                </p:grpSpPr>
                <p:sp>
                  <p:nvSpPr>
                    <p:cNvPr id="57" name="Rechthoek 56">
                      <a:extLst>
                        <a:ext uri="{FF2B5EF4-FFF2-40B4-BE49-F238E27FC236}">
                          <a16:creationId xmlns:a16="http://schemas.microsoft.com/office/drawing/2014/main" id="{1D330DD5-593F-BDD9-2631-83A6324F5146}"/>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58" name="Groep 57">
                      <a:extLst>
                        <a:ext uri="{FF2B5EF4-FFF2-40B4-BE49-F238E27FC236}">
                          <a16:creationId xmlns:a16="http://schemas.microsoft.com/office/drawing/2014/main" id="{1B42C2BD-90FD-C0D3-BFB2-8D14E01D49D8}"/>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753278C-4FE2-3E81-34B8-19B447C9884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DCC6AED7-E7CD-7B78-8FC4-483E90A9243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7EC1779E-FBD9-AAB5-B892-4A044657D52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AA2D18EE-FCFB-4011-A1FB-D7E6F06678A1}"/>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CBDE77DA-FCC4-3533-6BC6-0E4A7BF84AD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28D007BF-2475-1754-7DF0-B534AEE9FB9F}"/>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D6B6936-3043-C66A-A217-11287B245452}"/>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Hierboven invoegen</a:t>
                    </a:r>
                  </a:p>
                </p:txBody>
              </p:sp>
            </p:grpSp>
            <p:grpSp>
              <p:nvGrpSpPr>
                <p:cNvPr id="22" name="Groep 21">
                  <a:extLst>
                    <a:ext uri="{FF2B5EF4-FFF2-40B4-BE49-F238E27FC236}">
                      <a16:creationId xmlns:a16="http://schemas.microsoft.com/office/drawing/2014/main" id="{613E8A28-BDC2-24E6-4075-1E816DEEE348}"/>
                    </a:ext>
                  </a:extLst>
                </p:cNvPr>
                <p:cNvGrpSpPr/>
                <p:nvPr userDrawn="1"/>
              </p:nvGrpSpPr>
              <p:grpSpPr>
                <a:xfrm>
                  <a:off x="-2036147" y="5039725"/>
                  <a:ext cx="572112" cy="630825"/>
                  <a:chOff x="-2099568" y="5039725"/>
                  <a:chExt cx="572112" cy="630825"/>
                </a:xfrm>
              </p:grpSpPr>
              <p:grpSp>
                <p:nvGrpSpPr>
                  <p:cNvPr id="45" name="Groep 44">
                    <a:extLst>
                      <a:ext uri="{FF2B5EF4-FFF2-40B4-BE49-F238E27FC236}">
                        <a16:creationId xmlns:a16="http://schemas.microsoft.com/office/drawing/2014/main" id="{8536302D-1407-9990-FE19-8194882AF853}"/>
                      </a:ext>
                    </a:extLst>
                  </p:cNvPr>
                  <p:cNvGrpSpPr/>
                  <p:nvPr userDrawn="1"/>
                </p:nvGrpSpPr>
                <p:grpSpPr>
                  <a:xfrm rot="10800000">
                    <a:off x="-2004261" y="5039725"/>
                    <a:ext cx="389111" cy="375410"/>
                    <a:chOff x="-2542178" y="4940055"/>
                    <a:chExt cx="516835" cy="498637"/>
                  </a:xfrm>
                </p:grpSpPr>
                <p:sp>
                  <p:nvSpPr>
                    <p:cNvPr id="47" name="Rechthoek 46">
                      <a:extLst>
                        <a:ext uri="{FF2B5EF4-FFF2-40B4-BE49-F238E27FC236}">
                          <a16:creationId xmlns:a16="http://schemas.microsoft.com/office/drawing/2014/main" id="{704B2E5D-00CB-F5C2-46DC-47C2F1F4A5A3}"/>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48" name="Groep 47">
                      <a:extLst>
                        <a:ext uri="{FF2B5EF4-FFF2-40B4-BE49-F238E27FC236}">
                          <a16:creationId xmlns:a16="http://schemas.microsoft.com/office/drawing/2014/main" id="{C5BAF6E2-7C93-0A4C-5A33-C04DA2A913E5}"/>
                        </a:ext>
                      </a:extLst>
                    </p:cNvPr>
                    <p:cNvGrpSpPr/>
                    <p:nvPr userDrawn="1"/>
                  </p:nvGrpSpPr>
                  <p:grpSpPr>
                    <a:xfrm>
                      <a:off x="-2542178" y="4999319"/>
                      <a:ext cx="516835" cy="439373"/>
                      <a:chOff x="-3307743" y="4999319"/>
                      <a:chExt cx="516835" cy="439373"/>
                    </a:xfrm>
                  </p:grpSpPr>
                  <p:cxnSp>
                    <p:nvCxnSpPr>
                      <p:cNvPr id="50" name="Rechte verbindingslijn 49">
                        <a:extLst>
                          <a:ext uri="{FF2B5EF4-FFF2-40B4-BE49-F238E27FC236}">
                            <a16:creationId xmlns:a16="http://schemas.microsoft.com/office/drawing/2014/main" id="{191AA917-C894-FE1C-1F3F-ADCCC7E53CB9}"/>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6C289667-F933-ABAE-C67D-2BED11ACEE8A}"/>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A6817AF-15E0-20EB-25EE-41644DF8FE80}"/>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839FC579-C115-5E70-351A-4EB352EC85C3}"/>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609AB19A-88FB-5C66-C3EF-D79C86715A6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081EA7A-BBDD-B3A6-DA65-26617098B22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4088CC09-1CB1-B9D1-7722-9BFEB4E0BBAB}"/>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Hieronder invoegen</a:t>
                    </a:r>
                  </a:p>
                </p:txBody>
              </p:sp>
            </p:grpSp>
            <p:grpSp>
              <p:nvGrpSpPr>
                <p:cNvPr id="23" name="Groep 22">
                  <a:extLst>
                    <a:ext uri="{FF2B5EF4-FFF2-40B4-BE49-F238E27FC236}">
                      <a16:creationId xmlns:a16="http://schemas.microsoft.com/office/drawing/2014/main" id="{9581612A-2A15-5D20-17F4-7CFE6825F153}"/>
                    </a:ext>
                  </a:extLst>
                </p:cNvPr>
                <p:cNvGrpSpPr/>
                <p:nvPr userDrawn="1"/>
              </p:nvGrpSpPr>
              <p:grpSpPr>
                <a:xfrm>
                  <a:off x="-1497156" y="5039725"/>
                  <a:ext cx="572112" cy="630825"/>
                  <a:chOff x="-1501387" y="5039725"/>
                  <a:chExt cx="572112" cy="630825"/>
                </a:xfrm>
              </p:grpSpPr>
              <p:grpSp>
                <p:nvGrpSpPr>
                  <p:cNvPr id="35" name="Groep 34">
                    <a:extLst>
                      <a:ext uri="{FF2B5EF4-FFF2-40B4-BE49-F238E27FC236}">
                        <a16:creationId xmlns:a16="http://schemas.microsoft.com/office/drawing/2014/main" id="{7C5208F4-1316-A380-02BB-28AB3BE3EBE9}"/>
                      </a:ext>
                    </a:extLst>
                  </p:cNvPr>
                  <p:cNvGrpSpPr/>
                  <p:nvPr userDrawn="1"/>
                </p:nvGrpSpPr>
                <p:grpSpPr>
                  <a:xfrm rot="10800000">
                    <a:off x="-1453772" y="5039725"/>
                    <a:ext cx="426738" cy="332849"/>
                    <a:chOff x="-2542179" y="4996586"/>
                    <a:chExt cx="566814" cy="442106"/>
                  </a:xfrm>
                </p:grpSpPr>
                <p:sp>
                  <p:nvSpPr>
                    <p:cNvPr id="37" name="Rechthoek 36">
                      <a:extLst>
                        <a:ext uri="{FF2B5EF4-FFF2-40B4-BE49-F238E27FC236}">
                          <a16:creationId xmlns:a16="http://schemas.microsoft.com/office/drawing/2014/main" id="{3D2C0243-FED5-7565-16FB-3432DBC8F901}"/>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38" name="Groep 37">
                      <a:extLst>
                        <a:ext uri="{FF2B5EF4-FFF2-40B4-BE49-F238E27FC236}">
                          <a16:creationId xmlns:a16="http://schemas.microsoft.com/office/drawing/2014/main" id="{FDF0AE63-F59E-0C29-2E1E-7C444C724B83}"/>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84A460A9-1449-C14D-5F65-76BCC4D30B48}"/>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EF3A7912-EACE-A6B8-1FCC-7EBB66B74BB9}"/>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FC09AFE9-9333-28C7-B343-ECC6F76D94A5}"/>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3F67801-F2AE-6BAA-1928-F84E0521729F}"/>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2A63CB3A-5D8F-0DF6-4ACC-0C069A0E6E8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B2F93E7B-C65D-BC84-C68A-E0ADAE7A77A7}"/>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4A30EC51-A3E3-1E46-85D1-BB0F6FD502AA}"/>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Links invoegen</a:t>
                    </a:r>
                  </a:p>
                </p:txBody>
              </p:sp>
            </p:grpSp>
            <p:grpSp>
              <p:nvGrpSpPr>
                <p:cNvPr id="24" name="Groep 23">
                  <a:extLst>
                    <a:ext uri="{FF2B5EF4-FFF2-40B4-BE49-F238E27FC236}">
                      <a16:creationId xmlns:a16="http://schemas.microsoft.com/office/drawing/2014/main" id="{18C1FAB6-19EE-5854-C197-17D97B7905D5}"/>
                    </a:ext>
                  </a:extLst>
                </p:cNvPr>
                <p:cNvGrpSpPr/>
                <p:nvPr userDrawn="1"/>
              </p:nvGrpSpPr>
              <p:grpSpPr>
                <a:xfrm>
                  <a:off x="-973743" y="5039725"/>
                  <a:ext cx="572112" cy="630825"/>
                  <a:chOff x="-961551" y="5039725"/>
                  <a:chExt cx="572112" cy="630825"/>
                </a:xfrm>
              </p:grpSpPr>
              <p:grpSp>
                <p:nvGrpSpPr>
                  <p:cNvPr id="25" name="Groep 24">
                    <a:extLst>
                      <a:ext uri="{FF2B5EF4-FFF2-40B4-BE49-F238E27FC236}">
                        <a16:creationId xmlns:a16="http://schemas.microsoft.com/office/drawing/2014/main" id="{D5B5B9CD-A764-3030-D9A4-D7AE9A696934}"/>
                      </a:ext>
                    </a:extLst>
                  </p:cNvPr>
                  <p:cNvGrpSpPr/>
                  <p:nvPr userDrawn="1"/>
                </p:nvGrpSpPr>
                <p:grpSpPr>
                  <a:xfrm rot="10800000" flipH="1">
                    <a:off x="-868825" y="5039725"/>
                    <a:ext cx="426738" cy="332849"/>
                    <a:chOff x="-2542179" y="4996586"/>
                    <a:chExt cx="566814" cy="442106"/>
                  </a:xfrm>
                </p:grpSpPr>
                <p:sp>
                  <p:nvSpPr>
                    <p:cNvPr id="27" name="Rechthoek 26">
                      <a:extLst>
                        <a:ext uri="{FF2B5EF4-FFF2-40B4-BE49-F238E27FC236}">
                          <a16:creationId xmlns:a16="http://schemas.microsoft.com/office/drawing/2014/main" id="{5E6AB528-6A88-9566-9518-0A08A0A0EAA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28" name="Groep 27">
                      <a:extLst>
                        <a:ext uri="{FF2B5EF4-FFF2-40B4-BE49-F238E27FC236}">
                          <a16:creationId xmlns:a16="http://schemas.microsoft.com/office/drawing/2014/main" id="{2AA7157F-8DBA-3B7F-D501-D9F3BE8AA440}"/>
                        </a:ext>
                      </a:extLst>
                    </p:cNvPr>
                    <p:cNvGrpSpPr/>
                    <p:nvPr userDrawn="1"/>
                  </p:nvGrpSpPr>
                  <p:grpSpPr>
                    <a:xfrm>
                      <a:off x="-2542179" y="4996586"/>
                      <a:ext cx="516836" cy="442106"/>
                      <a:chOff x="-3307744" y="4996586"/>
                      <a:chExt cx="516836" cy="442106"/>
                    </a:xfrm>
                  </p:grpSpPr>
                  <p:cxnSp>
                    <p:nvCxnSpPr>
                      <p:cNvPr id="30" name="Rechte verbindingslijn 29">
                        <a:extLst>
                          <a:ext uri="{FF2B5EF4-FFF2-40B4-BE49-F238E27FC236}">
                            <a16:creationId xmlns:a16="http://schemas.microsoft.com/office/drawing/2014/main" id="{6B73C291-3F59-511C-541F-8EC9E4575EFA}"/>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5126EF6E-0DFB-C591-02C6-BD7A39EF832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9EA5D40A-E19E-9FD7-EC10-F70CF8DEA52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A4ED0EFA-A4E5-94CB-6DA9-876D9C28618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DD727057-A8A3-107E-1474-7646E966229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29" name="Pijl: rechts 28">
                      <a:extLst>
                        <a:ext uri="{FF2B5EF4-FFF2-40B4-BE49-F238E27FC236}">
                          <a16:creationId xmlns:a16="http://schemas.microsoft.com/office/drawing/2014/main" id="{E7210C4D-6495-23E7-A997-81598AD5FC1D}"/>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6" name="Tekstvak 25">
                    <a:extLst>
                      <a:ext uri="{FF2B5EF4-FFF2-40B4-BE49-F238E27FC236}">
                        <a16:creationId xmlns:a16="http://schemas.microsoft.com/office/drawing/2014/main" id="{360989DD-94FD-2EC7-4028-419FE2CEF1DE}"/>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Rechts invoegen</a:t>
                    </a:r>
                  </a:p>
                </p:txBody>
              </p:sp>
            </p:grpSp>
          </p:grpSp>
        </p:grpSp>
      </p:grpSp>
    </p:spTree>
    <p:extLst>
      <p:ext uri="{BB962C8B-B14F-4D97-AF65-F5344CB8AC3E}">
        <p14:creationId xmlns:p14="http://schemas.microsoft.com/office/powerpoint/2010/main" val="175095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109324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Alleen titel</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0" name="Titel 9">
            <a:extLst>
              <a:ext uri="{FF2B5EF4-FFF2-40B4-BE49-F238E27FC236}">
                <a16:creationId xmlns:a16="http://schemas.microsoft.com/office/drawing/2014/main" id="{7A69CB4A-B1E8-54C7-DF45-D51CB51C5E62}"/>
              </a:ext>
            </a:extLst>
          </p:cNvPr>
          <p:cNvSpPr>
            <a:spLocks noGrp="1"/>
          </p:cNvSpPr>
          <p:nvPr>
            <p:ph type="title" hasCustomPrompt="1"/>
          </p:nvPr>
        </p:nvSpPr>
        <p:spPr/>
        <p:txBody>
          <a:bodyPr/>
          <a:lstStyle/>
          <a:p>
            <a:r>
              <a:rPr lang="nl-NL" noProof="0"/>
              <a:t>Plaats hier een titel</a:t>
            </a:r>
            <a:endParaRPr lang="nl-NL"/>
          </a:p>
        </p:txBody>
      </p:sp>
      <p:sp>
        <p:nvSpPr>
          <p:cNvPr id="8" name="Tijdelijke aanduiding voor voettekst 7">
            <a:extLst>
              <a:ext uri="{FF2B5EF4-FFF2-40B4-BE49-F238E27FC236}">
                <a16:creationId xmlns:a16="http://schemas.microsoft.com/office/drawing/2014/main" id="{EB8597C2-467C-E44C-2D4B-E60DE298E66C}"/>
              </a:ext>
            </a:extLst>
          </p:cNvPr>
          <p:cNvSpPr>
            <a:spLocks noGrp="1"/>
          </p:cNvSpPr>
          <p:nvPr>
            <p:ph type="ftr" sz="quarter" idx="15"/>
          </p:nvPr>
        </p:nvSpPr>
        <p:spPr/>
        <p:txBody>
          <a:bodyPr/>
          <a:lstStyle/>
          <a:p>
            <a:r>
              <a:rPr lang="nl-NL"/>
              <a:t>Netherlands Space Office</a:t>
            </a:r>
          </a:p>
        </p:txBody>
      </p:sp>
      <p:sp>
        <p:nvSpPr>
          <p:cNvPr id="9" name="Tijdelijke aanduiding voor dianummer 8">
            <a:extLst>
              <a:ext uri="{FF2B5EF4-FFF2-40B4-BE49-F238E27FC236}">
                <a16:creationId xmlns:a16="http://schemas.microsoft.com/office/drawing/2014/main" id="{C5DD3507-D1B2-3627-93D6-4AF05D0CCE1A}"/>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203611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2773F8-2134-F9CF-DE01-4F9C23B3846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3" name="Tijdelijke aanduiding voor afbeelding 8">
            <a:extLst>
              <a:ext uri="{FF2B5EF4-FFF2-40B4-BE49-F238E27FC236}">
                <a16:creationId xmlns:a16="http://schemas.microsoft.com/office/drawing/2014/main" id="{8267B888-FF2D-C2F0-BA94-8FC0365182C9}"/>
              </a:ext>
            </a:extLst>
          </p:cNvPr>
          <p:cNvSpPr>
            <a:spLocks noGrp="1"/>
          </p:cNvSpPr>
          <p:nvPr>
            <p:ph type="pic" sz="quarter" idx="13" hasCustomPrompt="1"/>
          </p:nvPr>
        </p:nvSpPr>
        <p:spPr>
          <a:xfrm>
            <a:off x="0" y="-195262"/>
            <a:ext cx="12192000" cy="7053262"/>
          </a:xfrm>
          <a:custGeom>
            <a:avLst/>
            <a:gdLst>
              <a:gd name="connsiteX0" fmla="*/ 11532780 w 12192000"/>
              <a:gd name="connsiteY0" fmla="*/ 0 h 7053262"/>
              <a:gd name="connsiteX1" fmla="*/ 12130495 w 12192000"/>
              <a:gd name="connsiteY1" fmla="*/ 0 h 7053262"/>
              <a:gd name="connsiteX2" fmla="*/ 12192000 w 12192000"/>
              <a:gd name="connsiteY2" fmla="*/ 61505 h 7053262"/>
              <a:gd name="connsiteX3" fmla="*/ 12192000 w 12192000"/>
              <a:gd name="connsiteY3" fmla="*/ 195262 h 7053262"/>
              <a:gd name="connsiteX4" fmla="*/ 12192000 w 12192000"/>
              <a:gd name="connsiteY4" fmla="*/ 307520 h 7053262"/>
              <a:gd name="connsiteX5" fmla="*/ 12192000 w 12192000"/>
              <a:gd name="connsiteY5" fmla="*/ 7053262 h 7053262"/>
              <a:gd name="connsiteX6" fmla="*/ 0 w 12192000"/>
              <a:gd name="connsiteY6" fmla="*/ 7053262 h 7053262"/>
              <a:gd name="connsiteX7" fmla="*/ 0 w 12192000"/>
              <a:gd name="connsiteY7" fmla="*/ 195262 h 7053262"/>
              <a:gd name="connsiteX8" fmla="*/ 11471275 w 12192000"/>
              <a:gd name="connsiteY8" fmla="*/ 195262 h 7053262"/>
              <a:gd name="connsiteX9" fmla="*/ 11471275 w 12192000"/>
              <a:gd name="connsiteY9" fmla="*/ 61505 h 7053262"/>
              <a:gd name="connsiteX10" fmla="*/ 11532780 w 12192000"/>
              <a:gd name="connsiteY10" fmla="*/ 0 h 70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053262">
                <a:moveTo>
                  <a:pt x="11532780" y="0"/>
                </a:moveTo>
                <a:lnTo>
                  <a:pt x="12130495" y="0"/>
                </a:lnTo>
                <a:cubicBezTo>
                  <a:pt x="12164463" y="0"/>
                  <a:pt x="12192000" y="27537"/>
                  <a:pt x="12192000" y="61505"/>
                </a:cubicBezTo>
                <a:lnTo>
                  <a:pt x="12192000" y="195262"/>
                </a:lnTo>
                <a:lnTo>
                  <a:pt x="12192000" y="307520"/>
                </a:lnTo>
                <a:lnTo>
                  <a:pt x="12192000" y="7053262"/>
                </a:lnTo>
                <a:lnTo>
                  <a:pt x="0" y="7053262"/>
                </a:lnTo>
                <a:lnTo>
                  <a:pt x="0" y="195262"/>
                </a:lnTo>
                <a:lnTo>
                  <a:pt x="11471275" y="195262"/>
                </a:lnTo>
                <a:lnTo>
                  <a:pt x="11471275" y="61505"/>
                </a:lnTo>
                <a:cubicBezTo>
                  <a:pt x="11471275" y="27537"/>
                  <a:pt x="11498812" y="0"/>
                  <a:pt x="11532780" y="0"/>
                </a:cubicBezTo>
                <a:close/>
              </a:path>
            </a:pathLst>
          </a:custGeom>
          <a:solidFill>
            <a:schemeClr val="bg1">
              <a:lumMod val="95000"/>
            </a:schemeClr>
          </a:solidFill>
        </p:spPr>
        <p:txBody>
          <a:bodyPr wrap="square" lIns="6876000" tIns="0" bIns="0" anchor="ctr" anchorCtr="0">
            <a:noAutofit/>
          </a:bodyPr>
          <a:lstStyle>
            <a:lvl1pPr marL="0" indent="0" algn="l">
              <a:lnSpc>
                <a:spcPct val="100000"/>
              </a:lnSpc>
              <a:spcBef>
                <a:spcPts val="0"/>
              </a:spcBef>
              <a:spcAft>
                <a:spcPts val="0"/>
              </a:spcAft>
              <a:buNone/>
              <a:defRPr sz="1200" i="1" baseline="0">
                <a:solidFill>
                  <a:schemeClr val="bg1">
                    <a:lumMod val="50000"/>
                  </a:schemeClr>
                </a:solidFill>
              </a:defRPr>
            </a:lvl1pPr>
          </a:lstStyle>
          <a:p>
            <a:r>
              <a:rPr lang="nl-NL"/>
              <a:t>Klik op de tab rechts bovenin en </a:t>
            </a:r>
            <a:br>
              <a:rPr lang="nl-NL"/>
            </a:br>
            <a:r>
              <a:rPr lang="nl-NL"/>
              <a:t>volg de instructies om een afbeelding in te voegen</a:t>
            </a:r>
          </a:p>
        </p:txBody>
      </p:sp>
      <p:sp>
        <p:nvSpPr>
          <p:cNvPr id="40" name="Tijdelijke aanduiding voor tekst 8">
            <a:extLst>
              <a:ext uri="{FF2B5EF4-FFF2-40B4-BE49-F238E27FC236}">
                <a16:creationId xmlns:a16="http://schemas.microsoft.com/office/drawing/2014/main" id="{14547BDA-BE07-2786-32FB-177579D351A4}"/>
              </a:ext>
            </a:extLst>
          </p:cNvPr>
          <p:cNvSpPr>
            <a:spLocks noGrp="1"/>
          </p:cNvSpPr>
          <p:nvPr>
            <p:ph type="body" sz="quarter" idx="14" hasCustomPrompt="1"/>
          </p:nvPr>
        </p:nvSpPr>
        <p:spPr>
          <a:xfrm>
            <a:off x="0" y="0"/>
            <a:ext cx="6096000" cy="6858000"/>
          </a:xfrm>
          <a:gradFill>
            <a:gsLst>
              <a:gs pos="0">
                <a:schemeClr val="accent1">
                  <a:alpha val="90000"/>
                </a:schemeClr>
              </a:gs>
              <a:gs pos="100000">
                <a:schemeClr val="accent1">
                  <a:lumMod val="75000"/>
                </a:schemeClr>
              </a:gs>
            </a:gsLst>
            <a:lin ang="5400000" scaled="1"/>
          </a:grad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569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Afsluiting</a:t>
            </a:r>
          </a:p>
        </p:txBody>
      </p:sp>
      <p:sp>
        <p:nvSpPr>
          <p:cNvPr id="9" name="Tijdelijke aanduiding voor tekst 8">
            <a:extLst>
              <a:ext uri="{FF2B5EF4-FFF2-40B4-BE49-F238E27FC236}">
                <a16:creationId xmlns:a16="http://schemas.microsoft.com/office/drawing/2014/main" id="{57DB5479-09BF-7689-01F2-EACC39011358}"/>
              </a:ext>
            </a:extLst>
          </p:cNvPr>
          <p:cNvSpPr>
            <a:spLocks noGrp="1"/>
          </p:cNvSpPr>
          <p:nvPr>
            <p:ph type="body" sz="quarter" idx="10"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4" name="Tijdelijke aanduiding voor datum 33">
            <a:extLst>
              <a:ext uri="{FF2B5EF4-FFF2-40B4-BE49-F238E27FC236}">
                <a16:creationId xmlns:a16="http://schemas.microsoft.com/office/drawing/2014/main" id="{0E657086-83EA-53F0-E4FD-C2CA9659A830}"/>
              </a:ext>
            </a:extLst>
          </p:cNvPr>
          <p:cNvSpPr>
            <a:spLocks noGrp="1"/>
          </p:cNvSpPr>
          <p:nvPr>
            <p:ph type="dt" sz="half" idx="16"/>
          </p:nvPr>
        </p:nvSpPr>
        <p:spPr>
          <a:xfrm>
            <a:off x="720001" y="5636228"/>
            <a:ext cx="2344665" cy="196247"/>
          </a:xfrm>
        </p:spPr>
        <p:txBody>
          <a:bodyPr/>
          <a:lstStyle>
            <a:lvl1pPr algn="l">
              <a:defRPr>
                <a:solidFill>
                  <a:schemeClr val="bg1"/>
                </a:solidFill>
              </a:defRPr>
            </a:lvl1pPr>
          </a:lstStyle>
          <a:p>
            <a:endParaRPr lang="nl-NL"/>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9999" y="2676525"/>
            <a:ext cx="4689340" cy="874983"/>
          </a:xfrm>
        </p:spPr>
        <p:txBody>
          <a:bodyPr anchor="ctr"/>
          <a:lstStyle>
            <a:lvl1pPr>
              <a:defRPr sz="3200" b="0" i="0">
                <a:solidFill>
                  <a:schemeClr val="bg1"/>
                </a:solidFill>
              </a:defRPr>
            </a:lvl1pPr>
          </a:lstStyle>
          <a:p>
            <a:r>
              <a:rPr lang="nl-NL" noProof="0"/>
              <a:t>Bedankt voor</a:t>
            </a:r>
            <a:br>
              <a:rPr lang="nl-NL" noProof="0"/>
            </a:br>
            <a:r>
              <a:rPr lang="nl-NL" noProof="0"/>
              <a:t>uw aandacht!</a:t>
            </a:r>
          </a:p>
        </p:txBody>
      </p:sp>
      <p:sp>
        <p:nvSpPr>
          <p:cNvPr id="42" name="Tijdelijke aanduiding voor tekst 8">
            <a:extLst>
              <a:ext uri="{FF2B5EF4-FFF2-40B4-BE49-F238E27FC236}">
                <a16:creationId xmlns:a16="http://schemas.microsoft.com/office/drawing/2014/main" id="{5FA78220-09FF-7DE2-002F-BBDFE3FD5B41}"/>
              </a:ext>
            </a:extLst>
          </p:cNvPr>
          <p:cNvSpPr>
            <a:spLocks noGrp="1"/>
          </p:cNvSpPr>
          <p:nvPr>
            <p:ph type="body" sz="quarter" idx="21" hasCustomPrompt="1"/>
          </p:nvPr>
        </p:nvSpPr>
        <p:spPr>
          <a:xfrm>
            <a:off x="720000" y="1090613"/>
            <a:ext cx="1310494" cy="814387"/>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29" name="Tijdelijke aanduiding voor tekst 8">
            <a:extLst>
              <a:ext uri="{FF2B5EF4-FFF2-40B4-BE49-F238E27FC236}">
                <a16:creationId xmlns:a16="http://schemas.microsoft.com/office/drawing/2014/main" id="{D6678F1A-A8C6-CB22-2FE3-CB8E351637AA}"/>
              </a:ext>
            </a:extLst>
          </p:cNvPr>
          <p:cNvSpPr>
            <a:spLocks noGrp="1"/>
          </p:cNvSpPr>
          <p:nvPr>
            <p:ph type="body" sz="quarter" idx="22" hasCustomPrompt="1"/>
          </p:nvPr>
        </p:nvSpPr>
        <p:spPr>
          <a:xfrm>
            <a:off x="720000" y="4340914"/>
            <a:ext cx="295200" cy="295200"/>
          </a:xfrm>
          <a:blipFill dpi="0" rotWithShape="1">
            <a:blip r:embed="rId5">
              <a:extLst>
                <a:ext uri="{96DAC541-7B7A-43D3-8B79-37D633B846F1}">
                  <asvg:svgBlip xmlns:asvg="http://schemas.microsoft.com/office/drawing/2016/SVG/main" r:embed="rId6"/>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30" name="Tijdelijke aanduiding voor tekst 8">
            <a:extLst>
              <a:ext uri="{FF2B5EF4-FFF2-40B4-BE49-F238E27FC236}">
                <a16:creationId xmlns:a16="http://schemas.microsoft.com/office/drawing/2014/main" id="{6699320D-0EC3-C732-FD3C-19F1C5036883}"/>
              </a:ext>
            </a:extLst>
          </p:cNvPr>
          <p:cNvSpPr>
            <a:spLocks noGrp="1"/>
          </p:cNvSpPr>
          <p:nvPr>
            <p:ph type="body" sz="quarter" idx="23" hasCustomPrompt="1"/>
          </p:nvPr>
        </p:nvSpPr>
        <p:spPr>
          <a:xfrm>
            <a:off x="720000" y="4805768"/>
            <a:ext cx="295200" cy="295200"/>
          </a:xfrm>
          <a:blipFill dpi="0" rotWithShape="1">
            <a:blip r:embed="rId7">
              <a:extLst>
                <a:ext uri="{96DAC541-7B7A-43D3-8B79-37D633B846F1}">
                  <asvg:svgBlip xmlns:asvg="http://schemas.microsoft.com/office/drawing/2016/SVG/main" r:embed="rId8"/>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33" name="Tijdelijke aanduiding voor tekst 32">
            <a:extLst>
              <a:ext uri="{FF2B5EF4-FFF2-40B4-BE49-F238E27FC236}">
                <a16:creationId xmlns:a16="http://schemas.microsoft.com/office/drawing/2014/main" id="{995D7739-74A3-6B0C-2E2A-F300ED12CF3C}"/>
              </a:ext>
            </a:extLst>
          </p:cNvPr>
          <p:cNvSpPr>
            <a:spLocks noGrp="1"/>
          </p:cNvSpPr>
          <p:nvPr>
            <p:ph type="body" sz="quarter" idx="24" hasCustomPrompt="1"/>
          </p:nvPr>
        </p:nvSpPr>
        <p:spPr>
          <a:xfrm>
            <a:off x="1304925" y="4335746"/>
            <a:ext cx="2619375" cy="304800"/>
          </a:xfrm>
        </p:spPr>
        <p:txBody>
          <a:bodyPr anchor="ctr"/>
          <a:lstStyle>
            <a:lvl1pPr marL="0" indent="0">
              <a:buNone/>
              <a:defRPr>
                <a:solidFill>
                  <a:schemeClr val="bg1"/>
                </a:solidFill>
              </a:defRPr>
            </a:lvl1pPr>
          </a:lstStyle>
          <a:p>
            <a:pPr lvl="0"/>
            <a:r>
              <a:rPr lang="nl-NL"/>
              <a:t>Email</a:t>
            </a:r>
          </a:p>
        </p:txBody>
      </p:sp>
      <p:sp>
        <p:nvSpPr>
          <p:cNvPr id="35" name="Tijdelijke aanduiding voor tekst 32">
            <a:extLst>
              <a:ext uri="{FF2B5EF4-FFF2-40B4-BE49-F238E27FC236}">
                <a16:creationId xmlns:a16="http://schemas.microsoft.com/office/drawing/2014/main" id="{94453E09-1711-8557-E66C-8926CDCF0311}"/>
              </a:ext>
            </a:extLst>
          </p:cNvPr>
          <p:cNvSpPr>
            <a:spLocks noGrp="1"/>
          </p:cNvSpPr>
          <p:nvPr>
            <p:ph type="body" sz="quarter" idx="25" hasCustomPrompt="1"/>
          </p:nvPr>
        </p:nvSpPr>
        <p:spPr>
          <a:xfrm>
            <a:off x="1304925" y="4796168"/>
            <a:ext cx="2619375" cy="304800"/>
          </a:xfrm>
        </p:spPr>
        <p:txBody>
          <a:bodyPr anchor="ctr"/>
          <a:lstStyle>
            <a:lvl1pPr marL="0" indent="0">
              <a:buNone/>
              <a:defRPr>
                <a:solidFill>
                  <a:schemeClr val="bg1"/>
                </a:solidFill>
              </a:defRPr>
            </a:lvl1pPr>
          </a:lstStyle>
          <a:p>
            <a:pPr lvl="0"/>
            <a:r>
              <a:rPr lang="nl-NL"/>
              <a:t>Telefoon</a:t>
            </a:r>
          </a:p>
        </p:txBody>
      </p:sp>
      <p:grpSp>
        <p:nvGrpSpPr>
          <p:cNvPr id="36" name="INSTRUCTIE">
            <a:extLst>
              <a:ext uri="{FF2B5EF4-FFF2-40B4-BE49-F238E27FC236}">
                <a16:creationId xmlns:a16="http://schemas.microsoft.com/office/drawing/2014/main" id="{030CE8B4-50F1-5A31-A7C2-D522D546A653}"/>
              </a:ext>
            </a:extLst>
          </p:cNvPr>
          <p:cNvGrpSpPr/>
          <p:nvPr userDrawn="1"/>
        </p:nvGrpSpPr>
        <p:grpSpPr>
          <a:xfrm>
            <a:off x="12377595" y="0"/>
            <a:ext cx="3693386" cy="6857760"/>
            <a:chOff x="-3786437" y="0"/>
            <a:chExt cx="3693386" cy="6857760"/>
          </a:xfrm>
        </p:grpSpPr>
        <p:sp>
          <p:nvSpPr>
            <p:cNvPr id="37" name="Rechthoek 36">
              <a:extLst>
                <a:ext uri="{FF2B5EF4-FFF2-40B4-BE49-F238E27FC236}">
                  <a16:creationId xmlns:a16="http://schemas.microsoft.com/office/drawing/2014/main" id="{2E02230A-F81D-E2C0-4903-B0AF1E3021FC}"/>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9" name="INSTRUCTIE">
              <a:extLst>
                <a:ext uri="{FF2B5EF4-FFF2-40B4-BE49-F238E27FC236}">
                  <a16:creationId xmlns:a16="http://schemas.microsoft.com/office/drawing/2014/main" id="{06C068DF-A245-16B5-6CC9-3F7326550987}"/>
                </a:ext>
              </a:extLst>
            </p:cNvPr>
            <p:cNvGrpSpPr/>
            <p:nvPr userDrawn="1"/>
          </p:nvGrpSpPr>
          <p:grpSpPr>
            <a:xfrm>
              <a:off x="-3786165" y="0"/>
              <a:ext cx="3693114" cy="6177730"/>
              <a:chOff x="-3786165" y="0"/>
              <a:chExt cx="3693114" cy="6177730"/>
            </a:xfrm>
          </p:grpSpPr>
          <p:sp>
            <p:nvSpPr>
              <p:cNvPr id="41" name="Rechthoek 40">
                <a:extLst>
                  <a:ext uri="{FF2B5EF4-FFF2-40B4-BE49-F238E27FC236}">
                    <a16:creationId xmlns:a16="http://schemas.microsoft.com/office/drawing/2014/main" id="{AA933E3D-213D-B264-B37D-B193BCC1E9AE}"/>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44" name="Ovaal 43">
                <a:extLst>
                  <a:ext uri="{FF2B5EF4-FFF2-40B4-BE49-F238E27FC236}">
                    <a16:creationId xmlns:a16="http://schemas.microsoft.com/office/drawing/2014/main" id="{29E9ABCC-F27C-D4CC-E0B8-E8BB2AF46A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5" name="Rechthoek 44">
                <a:extLst>
                  <a:ext uri="{FF2B5EF4-FFF2-40B4-BE49-F238E27FC236}">
                    <a16:creationId xmlns:a16="http://schemas.microsoft.com/office/drawing/2014/main" id="{791C7F13-5678-F9E2-E41E-D571EA07708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6" name="Groep 45">
                <a:extLst>
                  <a:ext uri="{FF2B5EF4-FFF2-40B4-BE49-F238E27FC236}">
                    <a16:creationId xmlns:a16="http://schemas.microsoft.com/office/drawing/2014/main" id="{720C52B5-14E5-243D-92FF-5C85C7975026}"/>
                  </a:ext>
                </a:extLst>
              </p:cNvPr>
              <p:cNvGrpSpPr/>
              <p:nvPr userDrawn="1"/>
            </p:nvGrpSpPr>
            <p:grpSpPr>
              <a:xfrm>
                <a:off x="-3316179" y="1231351"/>
                <a:ext cx="294789" cy="318834"/>
                <a:chOff x="14466489" y="1001522"/>
                <a:chExt cx="290627" cy="314333"/>
              </a:xfrm>
            </p:grpSpPr>
            <p:sp>
              <p:nvSpPr>
                <p:cNvPr id="100" name="Rechthoek 99">
                  <a:extLst>
                    <a:ext uri="{FF2B5EF4-FFF2-40B4-BE49-F238E27FC236}">
                      <a16:creationId xmlns:a16="http://schemas.microsoft.com/office/drawing/2014/main" id="{50E7E19D-AFD0-0281-C790-A88DB7CC855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Ovaal 100">
                  <a:extLst>
                    <a:ext uri="{FF2B5EF4-FFF2-40B4-BE49-F238E27FC236}">
                      <a16:creationId xmlns:a16="http://schemas.microsoft.com/office/drawing/2014/main" id="{B39469CE-5119-71DD-562F-D55B59C9D75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2" name="Vrije vorm: vorm 101">
                  <a:extLst>
                    <a:ext uri="{FF2B5EF4-FFF2-40B4-BE49-F238E27FC236}">
                      <a16:creationId xmlns:a16="http://schemas.microsoft.com/office/drawing/2014/main" id="{7BF09490-B3D2-9080-43F5-FA1E1F55686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Rechthoek: afgeronde hoeken 102">
                  <a:extLst>
                    <a:ext uri="{FF2B5EF4-FFF2-40B4-BE49-F238E27FC236}">
                      <a16:creationId xmlns:a16="http://schemas.microsoft.com/office/drawing/2014/main" id="{40C2459F-5988-7E2A-B91B-897CAC724DA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4" name="Rechte verbindingslijn 103">
                  <a:extLst>
                    <a:ext uri="{FF2B5EF4-FFF2-40B4-BE49-F238E27FC236}">
                      <a16:creationId xmlns:a16="http://schemas.microsoft.com/office/drawing/2014/main" id="{3866C2A5-45AD-64FB-0F7B-B77775B172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Rechte verbindingslijn 104">
                  <a:extLst>
                    <a:ext uri="{FF2B5EF4-FFF2-40B4-BE49-F238E27FC236}">
                      <a16:creationId xmlns:a16="http://schemas.microsoft.com/office/drawing/2014/main" id="{1E61FA59-D632-395F-E053-D5B757095177}"/>
                    </a:ext>
                  </a:extLst>
                </p:cNvPr>
                <p:cNvCxnSpPr>
                  <a:cxnSpLocks/>
                  <a:stCxn id="1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7" name="Ovaal 46">
                <a:extLst>
                  <a:ext uri="{FF2B5EF4-FFF2-40B4-BE49-F238E27FC236}">
                    <a16:creationId xmlns:a16="http://schemas.microsoft.com/office/drawing/2014/main" id="{CA945213-151C-A0B5-DB6A-8B69BDEC97D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8" name="Rechthoek 47">
                <a:extLst>
                  <a:ext uri="{FF2B5EF4-FFF2-40B4-BE49-F238E27FC236}">
                    <a16:creationId xmlns:a16="http://schemas.microsoft.com/office/drawing/2014/main" id="{CFF74860-9BBB-D08B-4BA1-DEDAF61A9BE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9" name="Groep 48">
                <a:extLst>
                  <a:ext uri="{FF2B5EF4-FFF2-40B4-BE49-F238E27FC236}">
                    <a16:creationId xmlns:a16="http://schemas.microsoft.com/office/drawing/2014/main" id="{CAB4E994-66A2-BBDE-64C0-B35589259A84}"/>
                  </a:ext>
                </a:extLst>
              </p:cNvPr>
              <p:cNvGrpSpPr/>
              <p:nvPr userDrawn="1"/>
            </p:nvGrpSpPr>
            <p:grpSpPr>
              <a:xfrm>
                <a:off x="-3311319" y="2164285"/>
                <a:ext cx="825500" cy="209550"/>
                <a:chOff x="13504624" y="2482850"/>
                <a:chExt cx="825500" cy="209550"/>
              </a:xfrm>
            </p:grpSpPr>
            <p:sp>
              <p:nvSpPr>
                <p:cNvPr id="97" name="Rechthoek 96">
                  <a:extLst>
                    <a:ext uri="{FF2B5EF4-FFF2-40B4-BE49-F238E27FC236}">
                      <a16:creationId xmlns:a16="http://schemas.microsoft.com/office/drawing/2014/main" id="{8AFFF329-F5B3-7E0E-632C-3DE2D7C6C37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FF696BC6-F25F-C8E5-43D0-CB404AB254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2DA04B01-B779-4D55-1DE7-5CAE721A41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50" name="Ovaal 49">
                <a:extLst>
                  <a:ext uri="{FF2B5EF4-FFF2-40B4-BE49-F238E27FC236}">
                    <a16:creationId xmlns:a16="http://schemas.microsoft.com/office/drawing/2014/main" id="{A82084B8-4626-B44E-6FD4-9A9F55E7330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51" name="Rechthoek 50">
                <a:extLst>
                  <a:ext uri="{FF2B5EF4-FFF2-40B4-BE49-F238E27FC236}">
                    <a16:creationId xmlns:a16="http://schemas.microsoft.com/office/drawing/2014/main" id="{E78BBE0E-231C-A825-1743-76132B376DD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52" name="ICOON_info">
                <a:extLst>
                  <a:ext uri="{FF2B5EF4-FFF2-40B4-BE49-F238E27FC236}">
                    <a16:creationId xmlns:a16="http://schemas.microsoft.com/office/drawing/2014/main" id="{6B45C59D-D177-D46F-8E62-CB5F3313FA3F}"/>
                  </a:ext>
                </a:extLst>
              </p:cNvPr>
              <p:cNvGrpSpPr/>
              <p:nvPr userDrawn="1"/>
            </p:nvGrpSpPr>
            <p:grpSpPr>
              <a:xfrm>
                <a:off x="-376736" y="5894045"/>
                <a:ext cx="283685" cy="283685"/>
                <a:chOff x="-510741" y="5913713"/>
                <a:chExt cx="267555" cy="267555"/>
              </a:xfrm>
            </p:grpSpPr>
            <p:sp>
              <p:nvSpPr>
                <p:cNvPr id="95" name="Ovaal 94">
                  <a:extLst>
                    <a:ext uri="{FF2B5EF4-FFF2-40B4-BE49-F238E27FC236}">
                      <a16:creationId xmlns:a16="http://schemas.microsoft.com/office/drawing/2014/main" id="{1EF7F006-FB61-5E0B-EE8A-F47E875A57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D16F3E62-6C18-845C-9666-05A0C1B7230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53" name="Ovaal 52">
                <a:extLst>
                  <a:ext uri="{FF2B5EF4-FFF2-40B4-BE49-F238E27FC236}">
                    <a16:creationId xmlns:a16="http://schemas.microsoft.com/office/drawing/2014/main" id="{BEA6F25C-17E8-B3AB-64B3-DE086AA0ECC5}"/>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54" name="Rechthoek 53">
                <a:extLst>
                  <a:ext uri="{FF2B5EF4-FFF2-40B4-BE49-F238E27FC236}">
                    <a16:creationId xmlns:a16="http://schemas.microsoft.com/office/drawing/2014/main" id="{42D86C05-1B62-C68F-4A7A-BC998958A232}"/>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55" name="Groep 54">
                <a:extLst>
                  <a:ext uri="{FF2B5EF4-FFF2-40B4-BE49-F238E27FC236}">
                    <a16:creationId xmlns:a16="http://schemas.microsoft.com/office/drawing/2014/main" id="{04344FF9-9FDE-8C76-3335-A6FB83DDD762}"/>
                  </a:ext>
                </a:extLst>
              </p:cNvPr>
              <p:cNvGrpSpPr/>
              <p:nvPr userDrawn="1"/>
            </p:nvGrpSpPr>
            <p:grpSpPr>
              <a:xfrm>
                <a:off x="-3408294" y="5236167"/>
                <a:ext cx="622283" cy="612919"/>
                <a:chOff x="12617641" y="3403239"/>
                <a:chExt cx="752963" cy="741634"/>
              </a:xfrm>
            </p:grpSpPr>
            <p:grpSp>
              <p:nvGrpSpPr>
                <p:cNvPr id="79" name="Groep 78">
                  <a:extLst>
                    <a:ext uri="{FF2B5EF4-FFF2-40B4-BE49-F238E27FC236}">
                      <a16:creationId xmlns:a16="http://schemas.microsoft.com/office/drawing/2014/main" id="{A4EBC083-E6EF-9344-9BAB-4C0352841AE3}"/>
                    </a:ext>
                  </a:extLst>
                </p:cNvPr>
                <p:cNvGrpSpPr/>
                <p:nvPr userDrawn="1"/>
              </p:nvGrpSpPr>
              <p:grpSpPr>
                <a:xfrm>
                  <a:off x="12771550" y="3403239"/>
                  <a:ext cx="467156" cy="448491"/>
                  <a:chOff x="12782177" y="3403239"/>
                  <a:chExt cx="467156" cy="448491"/>
                </a:xfrm>
              </p:grpSpPr>
              <p:grpSp>
                <p:nvGrpSpPr>
                  <p:cNvPr id="82" name="Groep 81">
                    <a:extLst>
                      <a:ext uri="{FF2B5EF4-FFF2-40B4-BE49-F238E27FC236}">
                        <a16:creationId xmlns:a16="http://schemas.microsoft.com/office/drawing/2014/main" id="{B025E457-CF3B-D939-5F9E-D6C22753C1CF}"/>
                      </a:ext>
                    </a:extLst>
                  </p:cNvPr>
                  <p:cNvGrpSpPr/>
                  <p:nvPr userDrawn="1"/>
                </p:nvGrpSpPr>
                <p:grpSpPr>
                  <a:xfrm>
                    <a:off x="12782177" y="3403239"/>
                    <a:ext cx="412972" cy="396132"/>
                    <a:chOff x="13554906" y="3320109"/>
                    <a:chExt cx="443912" cy="425811"/>
                  </a:xfrm>
                </p:grpSpPr>
                <p:grpSp>
                  <p:nvGrpSpPr>
                    <p:cNvPr id="89" name="Groep 88">
                      <a:extLst>
                        <a:ext uri="{FF2B5EF4-FFF2-40B4-BE49-F238E27FC236}">
                          <a16:creationId xmlns:a16="http://schemas.microsoft.com/office/drawing/2014/main" id="{88341962-4593-EA2B-9629-44B9E55E7908}"/>
                        </a:ext>
                      </a:extLst>
                    </p:cNvPr>
                    <p:cNvGrpSpPr/>
                    <p:nvPr userDrawn="1"/>
                  </p:nvGrpSpPr>
                  <p:grpSpPr>
                    <a:xfrm>
                      <a:off x="13554906" y="3320109"/>
                      <a:ext cx="443912" cy="425811"/>
                      <a:chOff x="12909684" y="1276143"/>
                      <a:chExt cx="443912" cy="425811"/>
                    </a:xfrm>
                  </p:grpSpPr>
                  <p:sp>
                    <p:nvSpPr>
                      <p:cNvPr id="92" name="Rechthoek 91">
                        <a:extLst>
                          <a:ext uri="{FF2B5EF4-FFF2-40B4-BE49-F238E27FC236}">
                            <a16:creationId xmlns:a16="http://schemas.microsoft.com/office/drawing/2014/main" id="{88A96F8B-6A9B-3567-9FAB-75AB429944C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3" name="Rechthoek 92">
                        <a:extLst>
                          <a:ext uri="{FF2B5EF4-FFF2-40B4-BE49-F238E27FC236}">
                            <a16:creationId xmlns:a16="http://schemas.microsoft.com/office/drawing/2014/main" id="{9EE34482-B812-8DA0-2655-90BEF819850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Ovaal 93">
                        <a:extLst>
                          <a:ext uri="{FF2B5EF4-FFF2-40B4-BE49-F238E27FC236}">
                            <a16:creationId xmlns:a16="http://schemas.microsoft.com/office/drawing/2014/main" id="{79FE0D12-68AD-F2B3-0186-D1C380CED2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0" name="Afbeelding 89">
                      <a:extLst>
                        <a:ext uri="{FF2B5EF4-FFF2-40B4-BE49-F238E27FC236}">
                          <a16:creationId xmlns:a16="http://schemas.microsoft.com/office/drawing/2014/main" id="{003587AB-A946-8426-88C4-BD9D89E356EF}"/>
                        </a:ext>
                      </a:extLst>
                    </p:cNvPr>
                    <p:cNvPicPr>
                      <a:picLocks noChangeAspect="1"/>
                    </p:cNvPicPr>
                    <p:nvPr userDrawn="1"/>
                  </p:nvPicPr>
                  <p:blipFill>
                    <a:blip r:embed="rId9" cstate="screen">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91" name="Afbeelding 90">
                      <a:extLst>
                        <a:ext uri="{FF2B5EF4-FFF2-40B4-BE49-F238E27FC236}">
                          <a16:creationId xmlns:a16="http://schemas.microsoft.com/office/drawing/2014/main" id="{E2AEE1D2-48DC-EA60-E6C3-0D3EB27A27B8}"/>
                        </a:ext>
                      </a:extLst>
                    </p:cNvPr>
                    <p:cNvPicPr>
                      <a:picLocks noChangeAspect="1"/>
                    </p:cNvPicPr>
                    <p:nvPr userDrawn="1"/>
                  </p:nvPicPr>
                  <p:blipFill>
                    <a:blip r:embed="rId11" cstate="screen">
                      <a:duotone>
                        <a:prstClr val="black"/>
                        <a:srgbClr val="4D82B8">
                          <a:tint val="45000"/>
                          <a:satMod val="400000"/>
                        </a:srgbClr>
                      </a:duotone>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83" name="Groep 82">
                    <a:extLst>
                      <a:ext uri="{FF2B5EF4-FFF2-40B4-BE49-F238E27FC236}">
                        <a16:creationId xmlns:a16="http://schemas.microsoft.com/office/drawing/2014/main" id="{B319B0BB-8E4B-564E-F1FF-1925D61F3CF2}"/>
                      </a:ext>
                    </a:extLst>
                  </p:cNvPr>
                  <p:cNvGrpSpPr/>
                  <p:nvPr userDrawn="1"/>
                </p:nvGrpSpPr>
                <p:grpSpPr>
                  <a:xfrm>
                    <a:off x="13103513" y="3705268"/>
                    <a:ext cx="145820" cy="146462"/>
                    <a:chOff x="13096169" y="3602278"/>
                    <a:chExt cx="145820" cy="146462"/>
                  </a:xfrm>
                </p:grpSpPr>
                <p:sp>
                  <p:nvSpPr>
                    <p:cNvPr id="87" name="Rechthoek 86">
                      <a:extLst>
                        <a:ext uri="{FF2B5EF4-FFF2-40B4-BE49-F238E27FC236}">
                          <a16:creationId xmlns:a16="http://schemas.microsoft.com/office/drawing/2014/main" id="{403FE219-64AA-5857-1589-60B556D87AF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FE9D6965-5649-1898-ACCB-48A17DA70AE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AEFE2E66-9C36-2850-DC1A-CEC74AA0F724}"/>
                      </a:ext>
                    </a:extLst>
                  </p:cNvPr>
                  <p:cNvGrpSpPr/>
                  <p:nvPr userDrawn="1"/>
                </p:nvGrpSpPr>
                <p:grpSpPr>
                  <a:xfrm rot="10800000">
                    <a:off x="13061402" y="3665637"/>
                    <a:ext cx="145820" cy="146462"/>
                    <a:chOff x="13096169" y="3602278"/>
                    <a:chExt cx="145820" cy="146462"/>
                  </a:xfrm>
                </p:grpSpPr>
                <p:sp>
                  <p:nvSpPr>
                    <p:cNvPr id="85" name="Rechthoek 84">
                      <a:extLst>
                        <a:ext uri="{FF2B5EF4-FFF2-40B4-BE49-F238E27FC236}">
                          <a16:creationId xmlns:a16="http://schemas.microsoft.com/office/drawing/2014/main" id="{0F945543-3466-7B48-61B1-70E4565AF0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1A8DDA73-E4C4-43D3-2061-8E84F1F3699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0" name="Rechthoek 79">
                  <a:extLst>
                    <a:ext uri="{FF2B5EF4-FFF2-40B4-BE49-F238E27FC236}">
                      <a16:creationId xmlns:a16="http://schemas.microsoft.com/office/drawing/2014/main" id="{9FBE9222-309F-941B-869F-47D25F13E40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1" name="Gelijkbenige driehoek 80">
                  <a:extLst>
                    <a:ext uri="{FF2B5EF4-FFF2-40B4-BE49-F238E27FC236}">
                      <a16:creationId xmlns:a16="http://schemas.microsoft.com/office/drawing/2014/main" id="{0FF1EAE4-C13D-626C-F015-2E46BF5A49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6" name="Rechthoek 55">
                <a:extLst>
                  <a:ext uri="{FF2B5EF4-FFF2-40B4-BE49-F238E27FC236}">
                    <a16:creationId xmlns:a16="http://schemas.microsoft.com/office/drawing/2014/main" id="{2F08CE38-DA91-4D0E-A071-17C665BD557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0E139E1E-739D-B056-E4EA-FD8021213F43}"/>
                  </a:ext>
                </a:extLst>
              </p:cNvPr>
              <p:cNvGrpSpPr/>
              <p:nvPr userDrawn="1"/>
            </p:nvGrpSpPr>
            <p:grpSpPr>
              <a:xfrm>
                <a:off x="-2485819" y="3399207"/>
                <a:ext cx="1222990" cy="563933"/>
                <a:chOff x="-2485819" y="3399207"/>
                <a:chExt cx="1222990" cy="563933"/>
              </a:xfrm>
            </p:grpSpPr>
            <p:sp>
              <p:nvSpPr>
                <p:cNvPr id="58" name="Rechthoek 57">
                  <a:extLst>
                    <a:ext uri="{FF2B5EF4-FFF2-40B4-BE49-F238E27FC236}">
                      <a16:creationId xmlns:a16="http://schemas.microsoft.com/office/drawing/2014/main" id="{A117AC69-A754-B2C7-C83D-22B9D1C3DD1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C92E3CCF-4ADA-3228-DF0F-54B2BEEE3B7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105CFEA-8309-357C-3E39-6FC285F3D83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92C21978-BA49-A0DF-38B9-B93AE92DCD6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336A47E-2FE0-5305-B11B-4BCC0BBB3E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5A2B959-2773-90F2-183E-4061F3BBC19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A17BCC-F8C1-4B87-16E1-38A947509C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CF78D66B-E19B-40F9-4592-A7882FBDAE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31A3C935-0C58-57D9-63F6-011B7E661F8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4887F3A-9915-1836-06F4-14179AB4704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D13CBE1F-76AC-70C8-FE30-768CC29EE05A}"/>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13B04123-AC28-5426-1E0A-1D835A6569F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EC815B6D-BD26-337C-4F5E-BD86C1BD286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C09B80B7-0920-0376-4DE7-0E94E22DC5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FBF01527-2908-501A-F8FA-1F1DBFF87F7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22FC573-4CA4-04B7-9254-DD11E76A35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D77B6C52-F431-15CE-1C13-7A0F6947BE3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237B56C3-FC32-D18C-0C56-29924A64AE2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184819CD-6762-6653-B2BC-AEC2F32D4D5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3" name="Tekstvak 62">
                  <a:extLst>
                    <a:ext uri="{FF2B5EF4-FFF2-40B4-BE49-F238E27FC236}">
                      <a16:creationId xmlns:a16="http://schemas.microsoft.com/office/drawing/2014/main" id="{5DA5E991-4E77-4968-444D-4E62C451E95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4" name="Vrije vorm: vorm 63">
                  <a:extLst>
                    <a:ext uri="{FF2B5EF4-FFF2-40B4-BE49-F238E27FC236}">
                      <a16:creationId xmlns:a16="http://schemas.microsoft.com/office/drawing/2014/main" id="{7FD322A2-EEE1-DAFD-E050-82A192CB733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06" name="INSTRUCTIE">
            <a:extLst>
              <a:ext uri="{FF2B5EF4-FFF2-40B4-BE49-F238E27FC236}">
                <a16:creationId xmlns:a16="http://schemas.microsoft.com/office/drawing/2014/main" id="{27BD543D-B06F-4EFC-3A6A-26801CFE6CC4}"/>
              </a:ext>
            </a:extLst>
          </p:cNvPr>
          <p:cNvGrpSpPr/>
          <p:nvPr userDrawn="1"/>
        </p:nvGrpSpPr>
        <p:grpSpPr>
          <a:xfrm>
            <a:off x="12274716" y="-1461517"/>
            <a:ext cx="3695970" cy="1277747"/>
            <a:chOff x="-3889316" y="-1461517"/>
            <a:chExt cx="3695970" cy="1277747"/>
          </a:xfrm>
        </p:grpSpPr>
        <p:sp>
          <p:nvSpPr>
            <p:cNvPr id="107" name="Rechthoek 106">
              <a:extLst>
                <a:ext uri="{FF2B5EF4-FFF2-40B4-BE49-F238E27FC236}">
                  <a16:creationId xmlns:a16="http://schemas.microsoft.com/office/drawing/2014/main" id="{880CE844-9FDC-DB11-257C-1B51C90FD495}"/>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08" name="Rechthoek 107">
              <a:extLst>
                <a:ext uri="{FF2B5EF4-FFF2-40B4-BE49-F238E27FC236}">
                  <a16:creationId xmlns:a16="http://schemas.microsoft.com/office/drawing/2014/main" id="{42BC6F35-43D1-B371-B29A-7AC5305A6AB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9" name="Gelijkbenige driehoek 108">
              <a:extLst>
                <a:ext uri="{FF2B5EF4-FFF2-40B4-BE49-F238E27FC236}">
                  <a16:creationId xmlns:a16="http://schemas.microsoft.com/office/drawing/2014/main" id="{03A3978E-91EF-7166-073B-982FF84060E2}"/>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415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8571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Leeg</a:t>
            </a:r>
          </a:p>
        </p:txBody>
      </p:sp>
      <p:sp>
        <p:nvSpPr>
          <p:cNvPr id="2" name="Rechthoek 1">
            <a:extLst>
              <a:ext uri="{FF2B5EF4-FFF2-40B4-BE49-F238E27FC236}">
                <a16:creationId xmlns:a16="http://schemas.microsoft.com/office/drawing/2014/main" id="{B1F4250C-24FD-5325-65AD-F5199D56C46B}"/>
              </a:ext>
            </a:extLst>
          </p:cNvPr>
          <p:cNvSpPr/>
          <p:nvPr userDrawn="1"/>
        </p:nvSpPr>
        <p:spPr>
          <a:xfrm>
            <a:off x="5511800" y="0"/>
            <a:ext cx="11684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8" name="Tijdelijke aanduiding voor tekst 8">
            <a:extLst>
              <a:ext uri="{FF2B5EF4-FFF2-40B4-BE49-F238E27FC236}">
                <a16:creationId xmlns:a16="http://schemas.microsoft.com/office/drawing/2014/main" id="{293353B5-ACA8-DF8F-D58F-6E5AF57DA86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Tree>
    <p:extLst>
      <p:ext uri="{BB962C8B-B14F-4D97-AF65-F5344CB8AC3E}">
        <p14:creationId xmlns:p14="http://schemas.microsoft.com/office/powerpoint/2010/main" val="294989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3x en Afbeelding">
    <p:bg>
      <p:bgPr>
        <a:solidFill>
          <a:schemeClr val="bg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3567804"/>
            <a:ext cx="12191999" cy="3290195"/>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3916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3x en Afbeelding</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1" name="Tijdelijke aanduiding voor tekst 10">
            <a:extLst>
              <a:ext uri="{FF2B5EF4-FFF2-40B4-BE49-F238E27FC236}">
                <a16:creationId xmlns:a16="http://schemas.microsoft.com/office/drawing/2014/main" id="{08D0773B-EF1D-D29E-2551-823386A3695F}"/>
              </a:ext>
            </a:extLst>
          </p:cNvPr>
          <p:cNvSpPr>
            <a:spLocks noGrp="1"/>
          </p:cNvSpPr>
          <p:nvPr>
            <p:ph type="body" sz="quarter" idx="16" hasCustomPrompt="1"/>
          </p:nvPr>
        </p:nvSpPr>
        <p:spPr>
          <a:xfrm>
            <a:off x="719999"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0" name="Titel 19">
            <a:extLst>
              <a:ext uri="{FF2B5EF4-FFF2-40B4-BE49-F238E27FC236}">
                <a16:creationId xmlns:a16="http://schemas.microsoft.com/office/drawing/2014/main" id="{0D98F315-E2A2-FBC0-33C3-772C181AD2E4}"/>
              </a:ext>
            </a:extLst>
          </p:cNvPr>
          <p:cNvSpPr>
            <a:spLocks noGrp="1"/>
          </p:cNvSpPr>
          <p:nvPr>
            <p:ph type="title" hasCustomPrompt="1"/>
          </p:nvPr>
        </p:nvSpPr>
        <p:spPr/>
        <p:txBody>
          <a:bodyPr/>
          <a:lstStyle/>
          <a:p>
            <a:r>
              <a:rPr lang="nl-NL" noProof="0"/>
              <a:t>Plaats hier een titel</a:t>
            </a:r>
            <a:endParaRPr lang="nl-NL"/>
          </a:p>
        </p:txBody>
      </p:sp>
      <p:sp>
        <p:nvSpPr>
          <p:cNvPr id="21" name="Tijdelijke aanduiding voor tekst 10">
            <a:extLst>
              <a:ext uri="{FF2B5EF4-FFF2-40B4-BE49-F238E27FC236}">
                <a16:creationId xmlns:a16="http://schemas.microsoft.com/office/drawing/2014/main" id="{63B6B465-C3BE-0507-2E7A-D87B8325A0E3}"/>
              </a:ext>
            </a:extLst>
          </p:cNvPr>
          <p:cNvSpPr>
            <a:spLocks noGrp="1"/>
          </p:cNvSpPr>
          <p:nvPr>
            <p:ph type="body" sz="quarter" idx="17"/>
          </p:nvPr>
        </p:nvSpPr>
        <p:spPr>
          <a:xfrm>
            <a:off x="207165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2" name="Tijdelijke aanduiding voor afbeelding 16">
            <a:extLst>
              <a:ext uri="{FF2B5EF4-FFF2-40B4-BE49-F238E27FC236}">
                <a16:creationId xmlns:a16="http://schemas.microsoft.com/office/drawing/2014/main" id="{07140797-5BEC-DCDA-20D3-0DEF7EEE837C}"/>
              </a:ext>
            </a:extLst>
          </p:cNvPr>
          <p:cNvSpPr>
            <a:spLocks noGrp="1"/>
          </p:cNvSpPr>
          <p:nvPr>
            <p:ph type="pic" sz="quarter" idx="18" hasCustomPrompt="1"/>
          </p:nvPr>
        </p:nvSpPr>
        <p:spPr>
          <a:xfrm>
            <a:off x="223748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23" name="Tijdelijke aanduiding voor tekst 10">
            <a:extLst>
              <a:ext uri="{FF2B5EF4-FFF2-40B4-BE49-F238E27FC236}">
                <a16:creationId xmlns:a16="http://schemas.microsoft.com/office/drawing/2014/main" id="{C268A550-F814-9548-D698-82140A7B4165}"/>
              </a:ext>
            </a:extLst>
          </p:cNvPr>
          <p:cNvSpPr>
            <a:spLocks noGrp="1"/>
          </p:cNvSpPr>
          <p:nvPr>
            <p:ph type="body" sz="quarter" idx="19" hasCustomPrompt="1"/>
          </p:nvPr>
        </p:nvSpPr>
        <p:spPr>
          <a:xfrm>
            <a:off x="4363758"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4" name="Tijdelijke aanduiding voor tekst 10">
            <a:extLst>
              <a:ext uri="{FF2B5EF4-FFF2-40B4-BE49-F238E27FC236}">
                <a16:creationId xmlns:a16="http://schemas.microsoft.com/office/drawing/2014/main" id="{34E10439-FDEB-8E83-C9F8-837E4B9901E3}"/>
              </a:ext>
            </a:extLst>
          </p:cNvPr>
          <p:cNvSpPr>
            <a:spLocks noGrp="1"/>
          </p:cNvSpPr>
          <p:nvPr>
            <p:ph type="body" sz="quarter" idx="20"/>
          </p:nvPr>
        </p:nvSpPr>
        <p:spPr>
          <a:xfrm>
            <a:off x="5715837"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5" name="Tijdelijke aanduiding voor afbeelding 16">
            <a:extLst>
              <a:ext uri="{FF2B5EF4-FFF2-40B4-BE49-F238E27FC236}">
                <a16:creationId xmlns:a16="http://schemas.microsoft.com/office/drawing/2014/main" id="{3DC0AAA3-5085-A3BA-0B9C-6CE84FA4001A}"/>
              </a:ext>
            </a:extLst>
          </p:cNvPr>
          <p:cNvSpPr>
            <a:spLocks noGrp="1"/>
          </p:cNvSpPr>
          <p:nvPr>
            <p:ph type="pic" sz="quarter" idx="21" hasCustomPrompt="1"/>
          </p:nvPr>
        </p:nvSpPr>
        <p:spPr>
          <a:xfrm>
            <a:off x="5881661"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26" name="Tijdelijke aanduiding voor tekst 10">
            <a:extLst>
              <a:ext uri="{FF2B5EF4-FFF2-40B4-BE49-F238E27FC236}">
                <a16:creationId xmlns:a16="http://schemas.microsoft.com/office/drawing/2014/main" id="{D7857BE8-7C8D-3093-C3D2-94E2BBA4F73E}"/>
              </a:ext>
            </a:extLst>
          </p:cNvPr>
          <p:cNvSpPr>
            <a:spLocks noGrp="1"/>
          </p:cNvSpPr>
          <p:nvPr>
            <p:ph type="body" sz="quarter" idx="22" hasCustomPrompt="1"/>
          </p:nvPr>
        </p:nvSpPr>
        <p:spPr>
          <a:xfrm>
            <a:off x="8007517"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7" name="Tijdelijke aanduiding voor tekst 10">
            <a:extLst>
              <a:ext uri="{FF2B5EF4-FFF2-40B4-BE49-F238E27FC236}">
                <a16:creationId xmlns:a16="http://schemas.microsoft.com/office/drawing/2014/main" id="{5D8590A4-EED2-B4C1-ACD9-BF9FEEE43769}"/>
              </a:ext>
            </a:extLst>
          </p:cNvPr>
          <p:cNvSpPr>
            <a:spLocks noGrp="1"/>
          </p:cNvSpPr>
          <p:nvPr>
            <p:ph type="body" sz="quarter" idx="23"/>
          </p:nvPr>
        </p:nvSpPr>
        <p:spPr>
          <a:xfrm>
            <a:off x="935959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8" name="Tijdelijke aanduiding voor afbeelding 16">
            <a:extLst>
              <a:ext uri="{FF2B5EF4-FFF2-40B4-BE49-F238E27FC236}">
                <a16:creationId xmlns:a16="http://schemas.microsoft.com/office/drawing/2014/main" id="{DA24C575-F063-1589-26DA-CCBB67076B4A}"/>
              </a:ext>
            </a:extLst>
          </p:cNvPr>
          <p:cNvSpPr>
            <a:spLocks noGrp="1"/>
          </p:cNvSpPr>
          <p:nvPr>
            <p:ph type="pic" sz="quarter" idx="24" hasCustomPrompt="1"/>
          </p:nvPr>
        </p:nvSpPr>
        <p:spPr>
          <a:xfrm>
            <a:off x="952542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30" name="Tijdelijke aanduiding voor voettekst 29">
            <a:extLst>
              <a:ext uri="{FF2B5EF4-FFF2-40B4-BE49-F238E27FC236}">
                <a16:creationId xmlns:a16="http://schemas.microsoft.com/office/drawing/2014/main" id="{D65F370B-81E2-E181-059B-0E9AC126D92C}"/>
              </a:ext>
            </a:extLst>
          </p:cNvPr>
          <p:cNvSpPr>
            <a:spLocks noGrp="1"/>
          </p:cNvSpPr>
          <p:nvPr>
            <p:ph type="ftr" sz="quarter" idx="26"/>
          </p:nvPr>
        </p:nvSpPr>
        <p:spPr/>
        <p:txBody>
          <a:bodyPr/>
          <a:lstStyle>
            <a:lvl1pPr>
              <a:defRPr>
                <a:solidFill>
                  <a:schemeClr val="bg1"/>
                </a:solidFill>
              </a:defRPr>
            </a:lvl1pPr>
          </a:lstStyle>
          <a:p>
            <a:r>
              <a:rPr lang="nl-NL"/>
              <a:t>Netherlands Space Office</a:t>
            </a:r>
          </a:p>
        </p:txBody>
      </p:sp>
      <p:sp>
        <p:nvSpPr>
          <p:cNvPr id="31" name="Tijdelijke aanduiding voor dianummer 30">
            <a:extLst>
              <a:ext uri="{FF2B5EF4-FFF2-40B4-BE49-F238E27FC236}">
                <a16:creationId xmlns:a16="http://schemas.microsoft.com/office/drawing/2014/main" id="{3AA2766F-8876-FDDC-3A68-5631DC79B48C}"/>
              </a:ext>
            </a:extLst>
          </p:cNvPr>
          <p:cNvSpPr>
            <a:spLocks noGrp="1"/>
          </p:cNvSpPr>
          <p:nvPr>
            <p:ph type="sldNum" sz="quarter" idx="27"/>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23" name="INSTRUCTIE">
            <a:extLst>
              <a:ext uri="{FF2B5EF4-FFF2-40B4-BE49-F238E27FC236}">
                <a16:creationId xmlns:a16="http://schemas.microsoft.com/office/drawing/2014/main" id="{F4245E6C-8CC0-AA4A-351D-A32DC1F869CD}"/>
              </a:ext>
            </a:extLst>
          </p:cNvPr>
          <p:cNvGrpSpPr/>
          <p:nvPr userDrawn="1"/>
        </p:nvGrpSpPr>
        <p:grpSpPr>
          <a:xfrm>
            <a:off x="12377595" y="0"/>
            <a:ext cx="3693386" cy="6857760"/>
            <a:chOff x="-3786437" y="0"/>
            <a:chExt cx="3693386" cy="6857760"/>
          </a:xfrm>
        </p:grpSpPr>
        <p:sp>
          <p:nvSpPr>
            <p:cNvPr id="124" name="Rechthoek 123">
              <a:extLst>
                <a:ext uri="{FF2B5EF4-FFF2-40B4-BE49-F238E27FC236}">
                  <a16:creationId xmlns:a16="http://schemas.microsoft.com/office/drawing/2014/main" id="{ECEA62BA-AB72-4393-1B85-15C8187F6FA3}"/>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5" name="INSTRUCTIE">
              <a:extLst>
                <a:ext uri="{FF2B5EF4-FFF2-40B4-BE49-F238E27FC236}">
                  <a16:creationId xmlns:a16="http://schemas.microsoft.com/office/drawing/2014/main" id="{C1C6BA1C-7543-07FA-521B-D6A847832001}"/>
                </a:ext>
              </a:extLst>
            </p:cNvPr>
            <p:cNvGrpSpPr/>
            <p:nvPr userDrawn="1"/>
          </p:nvGrpSpPr>
          <p:grpSpPr>
            <a:xfrm>
              <a:off x="-3786165" y="0"/>
              <a:ext cx="3693114" cy="6177730"/>
              <a:chOff x="-3786165" y="0"/>
              <a:chExt cx="3693114" cy="6177730"/>
            </a:xfrm>
          </p:grpSpPr>
          <p:sp>
            <p:nvSpPr>
              <p:cNvPr id="126" name="Rechthoek 125">
                <a:extLst>
                  <a:ext uri="{FF2B5EF4-FFF2-40B4-BE49-F238E27FC236}">
                    <a16:creationId xmlns:a16="http://schemas.microsoft.com/office/drawing/2014/main" id="{FB322956-3363-776E-50FB-6B552712099C}"/>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7" name="Ovaal 126">
                <a:extLst>
                  <a:ext uri="{FF2B5EF4-FFF2-40B4-BE49-F238E27FC236}">
                    <a16:creationId xmlns:a16="http://schemas.microsoft.com/office/drawing/2014/main" id="{2B304CC3-6A97-7C82-BAC6-21C50CEE78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8" name="Rechthoek 127">
                <a:extLst>
                  <a:ext uri="{FF2B5EF4-FFF2-40B4-BE49-F238E27FC236}">
                    <a16:creationId xmlns:a16="http://schemas.microsoft.com/office/drawing/2014/main" id="{E2076502-8A8E-85C2-E578-13FD0E37D9A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0E3EA7DE-DC87-53FA-3E95-26BA7C154C2E}"/>
                  </a:ext>
                </a:extLst>
              </p:cNvPr>
              <p:cNvGrpSpPr/>
              <p:nvPr userDrawn="1"/>
            </p:nvGrpSpPr>
            <p:grpSpPr>
              <a:xfrm>
                <a:off x="-3316179" y="1231351"/>
                <a:ext cx="294789" cy="318834"/>
                <a:chOff x="14466489" y="1001522"/>
                <a:chExt cx="290627" cy="314333"/>
              </a:xfrm>
            </p:grpSpPr>
            <p:sp>
              <p:nvSpPr>
                <p:cNvPr id="183" name="Rechthoek 182">
                  <a:extLst>
                    <a:ext uri="{FF2B5EF4-FFF2-40B4-BE49-F238E27FC236}">
                      <a16:creationId xmlns:a16="http://schemas.microsoft.com/office/drawing/2014/main" id="{DB3C582E-B713-07BB-9BFC-FDBCBBFAC0D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4" name="Ovaal 183">
                  <a:extLst>
                    <a:ext uri="{FF2B5EF4-FFF2-40B4-BE49-F238E27FC236}">
                      <a16:creationId xmlns:a16="http://schemas.microsoft.com/office/drawing/2014/main" id="{F3AC517E-B9D3-B6F2-E53D-AB2F5C97629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Vrije vorm: vorm 184">
                  <a:extLst>
                    <a:ext uri="{FF2B5EF4-FFF2-40B4-BE49-F238E27FC236}">
                      <a16:creationId xmlns:a16="http://schemas.microsoft.com/office/drawing/2014/main" id="{84B43373-09EC-93F5-2F56-1F5F4F39F84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6" name="Rechthoek: afgeronde hoeken 185">
                  <a:extLst>
                    <a:ext uri="{FF2B5EF4-FFF2-40B4-BE49-F238E27FC236}">
                      <a16:creationId xmlns:a16="http://schemas.microsoft.com/office/drawing/2014/main" id="{2BA07F43-7295-E5E2-CE11-15C986AB271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7" name="Rechte verbindingslijn 186">
                  <a:extLst>
                    <a:ext uri="{FF2B5EF4-FFF2-40B4-BE49-F238E27FC236}">
                      <a16:creationId xmlns:a16="http://schemas.microsoft.com/office/drawing/2014/main" id="{9E63252C-1E6A-8A3A-63E7-E88E96E12DE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61FFE321-C651-B104-E1A6-C6DF7FEF8833}"/>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0" name="Ovaal 129">
                <a:extLst>
                  <a:ext uri="{FF2B5EF4-FFF2-40B4-BE49-F238E27FC236}">
                    <a16:creationId xmlns:a16="http://schemas.microsoft.com/office/drawing/2014/main" id="{77C7CDC0-A2FE-8135-98BC-3C8E4F704A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1" name="Rechthoek 130">
                <a:extLst>
                  <a:ext uri="{FF2B5EF4-FFF2-40B4-BE49-F238E27FC236}">
                    <a16:creationId xmlns:a16="http://schemas.microsoft.com/office/drawing/2014/main" id="{845BA534-FFAC-063B-9E60-751D5DD7499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Groep 131">
                <a:extLst>
                  <a:ext uri="{FF2B5EF4-FFF2-40B4-BE49-F238E27FC236}">
                    <a16:creationId xmlns:a16="http://schemas.microsoft.com/office/drawing/2014/main" id="{2D273926-8D02-DAFE-796D-9D3EB303D154}"/>
                  </a:ext>
                </a:extLst>
              </p:cNvPr>
              <p:cNvGrpSpPr/>
              <p:nvPr userDrawn="1"/>
            </p:nvGrpSpPr>
            <p:grpSpPr>
              <a:xfrm>
                <a:off x="-3311319" y="2164285"/>
                <a:ext cx="825500" cy="209550"/>
                <a:chOff x="13504624" y="2482850"/>
                <a:chExt cx="825500" cy="209550"/>
              </a:xfrm>
            </p:grpSpPr>
            <p:sp>
              <p:nvSpPr>
                <p:cNvPr id="180" name="Rechthoek 179">
                  <a:extLst>
                    <a:ext uri="{FF2B5EF4-FFF2-40B4-BE49-F238E27FC236}">
                      <a16:creationId xmlns:a16="http://schemas.microsoft.com/office/drawing/2014/main" id="{F129864B-B575-913F-57C6-2773B8AE5B5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1" name="Rechte verbindingslijn 180">
                  <a:extLst>
                    <a:ext uri="{FF2B5EF4-FFF2-40B4-BE49-F238E27FC236}">
                      <a16:creationId xmlns:a16="http://schemas.microsoft.com/office/drawing/2014/main" id="{0208DE12-4A7F-07DC-0A5B-61ED8F08449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9070D245-F4EA-8A9B-EBD3-DCF5879F551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F58D8FF6-E923-1489-9843-D422F15A0A8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4" name="Rechthoek 133">
                <a:extLst>
                  <a:ext uri="{FF2B5EF4-FFF2-40B4-BE49-F238E27FC236}">
                    <a16:creationId xmlns:a16="http://schemas.microsoft.com/office/drawing/2014/main" id="{F554182C-AE50-D1A7-A8ED-330597B1AB5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ICOON_info">
                <a:extLst>
                  <a:ext uri="{FF2B5EF4-FFF2-40B4-BE49-F238E27FC236}">
                    <a16:creationId xmlns:a16="http://schemas.microsoft.com/office/drawing/2014/main" id="{68C79FED-BD3F-61AB-88A3-5C579CB8D329}"/>
                  </a:ext>
                </a:extLst>
              </p:cNvPr>
              <p:cNvGrpSpPr/>
              <p:nvPr userDrawn="1"/>
            </p:nvGrpSpPr>
            <p:grpSpPr>
              <a:xfrm>
                <a:off x="-376736" y="5894045"/>
                <a:ext cx="283685" cy="283685"/>
                <a:chOff x="-510741" y="5913713"/>
                <a:chExt cx="267555" cy="267555"/>
              </a:xfrm>
            </p:grpSpPr>
            <p:sp>
              <p:nvSpPr>
                <p:cNvPr id="178" name="Ovaal 177">
                  <a:extLst>
                    <a:ext uri="{FF2B5EF4-FFF2-40B4-BE49-F238E27FC236}">
                      <a16:creationId xmlns:a16="http://schemas.microsoft.com/office/drawing/2014/main" id="{FFC98597-B7F9-6A97-D684-9076E35EFBA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9" name="Graphic 163" descr="Informatie">
                  <a:extLst>
                    <a:ext uri="{FF2B5EF4-FFF2-40B4-BE49-F238E27FC236}">
                      <a16:creationId xmlns:a16="http://schemas.microsoft.com/office/drawing/2014/main" id="{CE9B21EE-3052-CE5D-ACFF-0DB0428B8BD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D2D09AB5-4A86-77AE-8EDC-DDF3E4D4A59A}"/>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DD44A490-D61C-41BF-159E-10353A7B3084}"/>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8" name="Groep 137">
                <a:extLst>
                  <a:ext uri="{FF2B5EF4-FFF2-40B4-BE49-F238E27FC236}">
                    <a16:creationId xmlns:a16="http://schemas.microsoft.com/office/drawing/2014/main" id="{D4FA9FAE-6421-93D3-7EA8-57E78132D866}"/>
                  </a:ext>
                </a:extLst>
              </p:cNvPr>
              <p:cNvGrpSpPr/>
              <p:nvPr userDrawn="1"/>
            </p:nvGrpSpPr>
            <p:grpSpPr>
              <a:xfrm>
                <a:off x="-3408294" y="5236167"/>
                <a:ext cx="622283" cy="612919"/>
                <a:chOff x="12617641" y="3403239"/>
                <a:chExt cx="752963" cy="741634"/>
              </a:xfrm>
            </p:grpSpPr>
            <p:grpSp>
              <p:nvGrpSpPr>
                <p:cNvPr id="162" name="Groep 161">
                  <a:extLst>
                    <a:ext uri="{FF2B5EF4-FFF2-40B4-BE49-F238E27FC236}">
                      <a16:creationId xmlns:a16="http://schemas.microsoft.com/office/drawing/2014/main" id="{DBF3F746-36BB-2B2E-B2FA-ED652DF60A22}"/>
                    </a:ext>
                  </a:extLst>
                </p:cNvPr>
                <p:cNvGrpSpPr/>
                <p:nvPr userDrawn="1"/>
              </p:nvGrpSpPr>
              <p:grpSpPr>
                <a:xfrm>
                  <a:off x="12771550" y="3403239"/>
                  <a:ext cx="467156" cy="448491"/>
                  <a:chOff x="12782177" y="3403239"/>
                  <a:chExt cx="467156" cy="448491"/>
                </a:xfrm>
              </p:grpSpPr>
              <p:grpSp>
                <p:nvGrpSpPr>
                  <p:cNvPr id="165" name="Groep 164">
                    <a:extLst>
                      <a:ext uri="{FF2B5EF4-FFF2-40B4-BE49-F238E27FC236}">
                        <a16:creationId xmlns:a16="http://schemas.microsoft.com/office/drawing/2014/main" id="{DC3D8D0E-518E-4487-DC19-94611449C3F4}"/>
                      </a:ext>
                    </a:extLst>
                  </p:cNvPr>
                  <p:cNvGrpSpPr/>
                  <p:nvPr userDrawn="1"/>
                </p:nvGrpSpPr>
                <p:grpSpPr>
                  <a:xfrm>
                    <a:off x="12782177" y="3403239"/>
                    <a:ext cx="412972" cy="396132"/>
                    <a:chOff x="13554906" y="3320109"/>
                    <a:chExt cx="443912" cy="425811"/>
                  </a:xfrm>
                </p:grpSpPr>
                <p:grpSp>
                  <p:nvGrpSpPr>
                    <p:cNvPr id="172" name="Groep 171">
                      <a:extLst>
                        <a:ext uri="{FF2B5EF4-FFF2-40B4-BE49-F238E27FC236}">
                          <a16:creationId xmlns:a16="http://schemas.microsoft.com/office/drawing/2014/main" id="{0367002C-709B-FB05-54DC-E85D49DCBC77}"/>
                        </a:ext>
                      </a:extLst>
                    </p:cNvPr>
                    <p:cNvGrpSpPr/>
                    <p:nvPr userDrawn="1"/>
                  </p:nvGrpSpPr>
                  <p:grpSpPr>
                    <a:xfrm>
                      <a:off x="13554906" y="3320109"/>
                      <a:ext cx="443912" cy="425811"/>
                      <a:chOff x="12909684" y="1276143"/>
                      <a:chExt cx="443912" cy="425811"/>
                    </a:xfrm>
                  </p:grpSpPr>
                  <p:sp>
                    <p:nvSpPr>
                      <p:cNvPr id="175" name="Rechthoek 174">
                        <a:extLst>
                          <a:ext uri="{FF2B5EF4-FFF2-40B4-BE49-F238E27FC236}">
                            <a16:creationId xmlns:a16="http://schemas.microsoft.com/office/drawing/2014/main" id="{4A49E299-B59C-DF45-96BB-0A600D8CD86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9B2DFBB1-58F7-8819-B127-3180C211F6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Ovaal 176">
                        <a:extLst>
                          <a:ext uri="{FF2B5EF4-FFF2-40B4-BE49-F238E27FC236}">
                            <a16:creationId xmlns:a16="http://schemas.microsoft.com/office/drawing/2014/main" id="{82A282FC-B938-0FC1-983E-299032B548E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3" name="Afbeelding 172">
                      <a:extLst>
                        <a:ext uri="{FF2B5EF4-FFF2-40B4-BE49-F238E27FC236}">
                          <a16:creationId xmlns:a16="http://schemas.microsoft.com/office/drawing/2014/main" id="{3DFF4824-5047-E370-C771-B16256C620A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4" name="Afbeelding 173">
                      <a:extLst>
                        <a:ext uri="{FF2B5EF4-FFF2-40B4-BE49-F238E27FC236}">
                          <a16:creationId xmlns:a16="http://schemas.microsoft.com/office/drawing/2014/main" id="{129BCC3E-33FB-4B99-D0D7-15017ECA7B11}"/>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6" name="Groep 165">
                    <a:extLst>
                      <a:ext uri="{FF2B5EF4-FFF2-40B4-BE49-F238E27FC236}">
                        <a16:creationId xmlns:a16="http://schemas.microsoft.com/office/drawing/2014/main" id="{13C78564-68A1-3045-A839-B6152A4576EC}"/>
                      </a:ext>
                    </a:extLst>
                  </p:cNvPr>
                  <p:cNvGrpSpPr/>
                  <p:nvPr userDrawn="1"/>
                </p:nvGrpSpPr>
                <p:grpSpPr>
                  <a:xfrm>
                    <a:off x="13103513" y="3705268"/>
                    <a:ext cx="145820" cy="146462"/>
                    <a:chOff x="13096169" y="3602278"/>
                    <a:chExt cx="145820" cy="146462"/>
                  </a:xfrm>
                </p:grpSpPr>
                <p:sp>
                  <p:nvSpPr>
                    <p:cNvPr id="170" name="Rechthoek 169">
                      <a:extLst>
                        <a:ext uri="{FF2B5EF4-FFF2-40B4-BE49-F238E27FC236}">
                          <a16:creationId xmlns:a16="http://schemas.microsoft.com/office/drawing/2014/main" id="{2FA75B8F-80DC-ECBF-0E4B-1553FF420EE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43CF3E37-8976-E701-654E-0AD06445B71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03DA9933-4EEF-9738-CA58-E9C14A507A74}"/>
                      </a:ext>
                    </a:extLst>
                  </p:cNvPr>
                  <p:cNvGrpSpPr/>
                  <p:nvPr userDrawn="1"/>
                </p:nvGrpSpPr>
                <p:grpSpPr>
                  <a:xfrm rot="10800000">
                    <a:off x="13061402" y="3665637"/>
                    <a:ext cx="145820" cy="146462"/>
                    <a:chOff x="13096169" y="3602278"/>
                    <a:chExt cx="145820" cy="146462"/>
                  </a:xfrm>
                </p:grpSpPr>
                <p:sp>
                  <p:nvSpPr>
                    <p:cNvPr id="168" name="Rechthoek 167">
                      <a:extLst>
                        <a:ext uri="{FF2B5EF4-FFF2-40B4-BE49-F238E27FC236}">
                          <a16:creationId xmlns:a16="http://schemas.microsoft.com/office/drawing/2014/main" id="{D0E4BE45-28FF-7EE9-4904-38C11773C0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9" name="Rechthoek 168">
                      <a:extLst>
                        <a:ext uri="{FF2B5EF4-FFF2-40B4-BE49-F238E27FC236}">
                          <a16:creationId xmlns:a16="http://schemas.microsoft.com/office/drawing/2014/main" id="{633A50E4-10A5-DC99-88AD-9BFCBDBD9CC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3" name="Rechthoek 162">
                  <a:extLst>
                    <a:ext uri="{FF2B5EF4-FFF2-40B4-BE49-F238E27FC236}">
                      <a16:creationId xmlns:a16="http://schemas.microsoft.com/office/drawing/2014/main" id="{C6FE5752-2514-138A-6D1D-C60E03DDA7F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4" name="Gelijkbenige driehoek 163">
                  <a:extLst>
                    <a:ext uri="{FF2B5EF4-FFF2-40B4-BE49-F238E27FC236}">
                      <a16:creationId xmlns:a16="http://schemas.microsoft.com/office/drawing/2014/main" id="{6EA95183-0676-F45C-895D-1E4662AB571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E40F837D-53A5-B6C1-A3B8-698BBC4C333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E405FCE4-CD26-76C7-3C08-7B9C1DC49339}"/>
                  </a:ext>
                </a:extLst>
              </p:cNvPr>
              <p:cNvGrpSpPr/>
              <p:nvPr userDrawn="1"/>
            </p:nvGrpSpPr>
            <p:grpSpPr>
              <a:xfrm>
                <a:off x="-2485819" y="3399207"/>
                <a:ext cx="1222990" cy="563933"/>
                <a:chOff x="-2485819" y="3399207"/>
                <a:chExt cx="1222990" cy="563933"/>
              </a:xfrm>
            </p:grpSpPr>
            <p:sp>
              <p:nvSpPr>
                <p:cNvPr id="141" name="Rechthoek 140">
                  <a:extLst>
                    <a:ext uri="{FF2B5EF4-FFF2-40B4-BE49-F238E27FC236}">
                      <a16:creationId xmlns:a16="http://schemas.microsoft.com/office/drawing/2014/main" id="{063DBE87-FCE0-1BEC-35BB-12CE2ED141A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69F5D6A0-0A03-21F1-47C1-DB537F00D90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3" name="Groep 142">
                  <a:extLst>
                    <a:ext uri="{FF2B5EF4-FFF2-40B4-BE49-F238E27FC236}">
                      <a16:creationId xmlns:a16="http://schemas.microsoft.com/office/drawing/2014/main" id="{B6422AC3-1A52-EC89-4B17-F7FCDBD1095D}"/>
                    </a:ext>
                  </a:extLst>
                </p:cNvPr>
                <p:cNvGrpSpPr/>
                <p:nvPr userDrawn="1"/>
              </p:nvGrpSpPr>
              <p:grpSpPr>
                <a:xfrm>
                  <a:off x="-2403869" y="3460544"/>
                  <a:ext cx="155951" cy="131922"/>
                  <a:chOff x="12968836" y="3354170"/>
                  <a:chExt cx="404806" cy="342433"/>
                </a:xfrm>
              </p:grpSpPr>
              <p:sp>
                <p:nvSpPr>
                  <p:cNvPr id="156" name="Rechthoek: afgeronde hoeken 155">
                    <a:extLst>
                      <a:ext uri="{FF2B5EF4-FFF2-40B4-BE49-F238E27FC236}">
                        <a16:creationId xmlns:a16="http://schemas.microsoft.com/office/drawing/2014/main" id="{F00ED3E4-7679-37EB-9907-D7CF2F4FE53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736734F6-B30E-858A-4932-0E9B44F862F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1596E7D-A860-1354-8613-02BFA9D8B6F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BC754F80-5916-1D13-8F2C-443A3158D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Rechthoek 159">
                    <a:extLst>
                      <a:ext uri="{FF2B5EF4-FFF2-40B4-BE49-F238E27FC236}">
                        <a16:creationId xmlns:a16="http://schemas.microsoft.com/office/drawing/2014/main" id="{E75596AF-36F6-AFF3-3146-FBA36B9FD5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49AF6570-C5BB-CB26-B80D-7EEC4F680B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4" name="Groep 143">
                  <a:extLst>
                    <a:ext uri="{FF2B5EF4-FFF2-40B4-BE49-F238E27FC236}">
                      <a16:creationId xmlns:a16="http://schemas.microsoft.com/office/drawing/2014/main" id="{29C6C95B-CA91-585E-3ED6-2B61313AAA2B}"/>
                    </a:ext>
                  </a:extLst>
                </p:cNvPr>
                <p:cNvGrpSpPr/>
                <p:nvPr userDrawn="1"/>
              </p:nvGrpSpPr>
              <p:grpSpPr>
                <a:xfrm>
                  <a:off x="-2423424" y="3690208"/>
                  <a:ext cx="166739" cy="218963"/>
                  <a:chOff x="12940828" y="3950597"/>
                  <a:chExt cx="432813" cy="568367"/>
                </a:xfrm>
              </p:grpSpPr>
              <p:grpSp>
                <p:nvGrpSpPr>
                  <p:cNvPr id="148" name="Groep 147">
                    <a:extLst>
                      <a:ext uri="{FF2B5EF4-FFF2-40B4-BE49-F238E27FC236}">
                        <a16:creationId xmlns:a16="http://schemas.microsoft.com/office/drawing/2014/main" id="{04B14113-A658-32CC-8379-CE790423F5EF}"/>
                      </a:ext>
                    </a:extLst>
                  </p:cNvPr>
                  <p:cNvGrpSpPr/>
                  <p:nvPr userDrawn="1"/>
                </p:nvGrpSpPr>
                <p:grpSpPr>
                  <a:xfrm>
                    <a:off x="13000382" y="4006891"/>
                    <a:ext cx="373259" cy="315747"/>
                    <a:chOff x="12968836" y="3354170"/>
                    <a:chExt cx="404806" cy="342433"/>
                  </a:xfrm>
                </p:grpSpPr>
                <p:sp>
                  <p:nvSpPr>
                    <p:cNvPr id="150" name="Rechthoek: afgeronde hoeken 149">
                      <a:extLst>
                        <a:ext uri="{FF2B5EF4-FFF2-40B4-BE49-F238E27FC236}">
                          <a16:creationId xmlns:a16="http://schemas.microsoft.com/office/drawing/2014/main" id="{F60FDF02-C491-4DA4-AB9E-945FC094806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62AC484-68D0-F692-9CF4-F7AB9470AE8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821D22FB-EC2F-2A34-9C45-00DB2C6E0D8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03B4685-C1AF-867E-1EEF-C5EB57D4D1D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0D2FF554-13D9-8C31-9FE8-AEA520D1864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848A01CA-F7A4-CF01-1C70-8DEC3EB8A47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9" name="Boog 148">
                    <a:extLst>
                      <a:ext uri="{FF2B5EF4-FFF2-40B4-BE49-F238E27FC236}">
                        <a16:creationId xmlns:a16="http://schemas.microsoft.com/office/drawing/2014/main" id="{6D0870AB-66A4-3136-3B65-B6CA5E71F8F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5" name="Tekstvak 144">
                  <a:extLst>
                    <a:ext uri="{FF2B5EF4-FFF2-40B4-BE49-F238E27FC236}">
                      <a16:creationId xmlns:a16="http://schemas.microsoft.com/office/drawing/2014/main" id="{A9A20F09-4EFD-633F-BE0D-10F759ADB15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6" name="Tekstvak 145">
                  <a:extLst>
                    <a:ext uri="{FF2B5EF4-FFF2-40B4-BE49-F238E27FC236}">
                      <a16:creationId xmlns:a16="http://schemas.microsoft.com/office/drawing/2014/main" id="{F4B6B9CA-7118-A9FD-E6FA-66053114F9C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7" name="Vrije vorm: vorm 146">
                  <a:extLst>
                    <a:ext uri="{FF2B5EF4-FFF2-40B4-BE49-F238E27FC236}">
                      <a16:creationId xmlns:a16="http://schemas.microsoft.com/office/drawing/2014/main" id="{8A364C31-59B9-43BA-E407-9F8A46C2A04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89" name="INSTRUCTIE">
            <a:extLst>
              <a:ext uri="{FF2B5EF4-FFF2-40B4-BE49-F238E27FC236}">
                <a16:creationId xmlns:a16="http://schemas.microsoft.com/office/drawing/2014/main" id="{98107155-78CA-F867-4D4C-E073DA6C0C07}"/>
              </a:ext>
            </a:extLst>
          </p:cNvPr>
          <p:cNvGrpSpPr/>
          <p:nvPr userDrawn="1"/>
        </p:nvGrpSpPr>
        <p:grpSpPr>
          <a:xfrm>
            <a:off x="-3786437" y="0"/>
            <a:ext cx="3693386" cy="6769481"/>
            <a:chOff x="-3786437" y="0"/>
            <a:chExt cx="3693386" cy="6769481"/>
          </a:xfrm>
        </p:grpSpPr>
        <p:sp>
          <p:nvSpPr>
            <p:cNvPr id="190" name="Rechthoek 189">
              <a:extLst>
                <a:ext uri="{FF2B5EF4-FFF2-40B4-BE49-F238E27FC236}">
                  <a16:creationId xmlns:a16="http://schemas.microsoft.com/office/drawing/2014/main" id="{85D00765-77FD-93D6-3F43-178BFBE68E5B}"/>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91" name="INSTRUCTIES">
              <a:extLst>
                <a:ext uri="{FF2B5EF4-FFF2-40B4-BE49-F238E27FC236}">
                  <a16:creationId xmlns:a16="http://schemas.microsoft.com/office/drawing/2014/main" id="{8E13AECB-4590-4E10-46F1-D0584961953F}"/>
                </a:ext>
              </a:extLst>
            </p:cNvPr>
            <p:cNvGrpSpPr/>
            <p:nvPr userDrawn="1"/>
          </p:nvGrpSpPr>
          <p:grpSpPr>
            <a:xfrm>
              <a:off x="-3786437" y="0"/>
              <a:ext cx="3693386" cy="6089184"/>
              <a:chOff x="-3786437" y="0"/>
              <a:chExt cx="3693386" cy="6089184"/>
            </a:xfrm>
          </p:grpSpPr>
          <p:sp>
            <p:nvSpPr>
              <p:cNvPr id="192" name="Rechthoek 191">
                <a:extLst>
                  <a:ext uri="{FF2B5EF4-FFF2-40B4-BE49-F238E27FC236}">
                    <a16:creationId xmlns:a16="http://schemas.microsoft.com/office/drawing/2014/main" id="{50EB3B21-E158-2790-E095-A4CACF758DB2}"/>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193" name="Ovaal 192">
                <a:extLst>
                  <a:ext uri="{FF2B5EF4-FFF2-40B4-BE49-F238E27FC236}">
                    <a16:creationId xmlns:a16="http://schemas.microsoft.com/office/drawing/2014/main" id="{D962D68D-1CCB-E2A7-D0C3-6D600F43EBB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4" name="Rechthoek 193">
                <a:extLst>
                  <a:ext uri="{FF2B5EF4-FFF2-40B4-BE49-F238E27FC236}">
                    <a16:creationId xmlns:a16="http://schemas.microsoft.com/office/drawing/2014/main" id="{97E3EECF-BC43-66CC-121D-952D9141EC8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5" name="Groep 194">
                <a:extLst>
                  <a:ext uri="{FF2B5EF4-FFF2-40B4-BE49-F238E27FC236}">
                    <a16:creationId xmlns:a16="http://schemas.microsoft.com/office/drawing/2014/main" id="{8E77FAF7-75B6-98C0-7ECA-664C50AD08E3}"/>
                  </a:ext>
                </a:extLst>
              </p:cNvPr>
              <p:cNvGrpSpPr/>
              <p:nvPr userDrawn="1"/>
            </p:nvGrpSpPr>
            <p:grpSpPr>
              <a:xfrm>
                <a:off x="-3316179" y="1231351"/>
                <a:ext cx="294789" cy="318834"/>
                <a:chOff x="14466489" y="1001522"/>
                <a:chExt cx="290627" cy="314333"/>
              </a:xfrm>
            </p:grpSpPr>
            <p:sp>
              <p:nvSpPr>
                <p:cNvPr id="242" name="Rechthoek 241">
                  <a:extLst>
                    <a:ext uri="{FF2B5EF4-FFF2-40B4-BE49-F238E27FC236}">
                      <a16:creationId xmlns:a16="http://schemas.microsoft.com/office/drawing/2014/main" id="{56F2E7B0-1B5A-0A45-EEF4-2429F99C1F3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3" name="Ovaal 242">
                  <a:extLst>
                    <a:ext uri="{FF2B5EF4-FFF2-40B4-BE49-F238E27FC236}">
                      <a16:creationId xmlns:a16="http://schemas.microsoft.com/office/drawing/2014/main" id="{D037AF48-9A3D-F8EB-DBE7-6A202D7EC0A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4" name="Vrije vorm: vorm 243">
                  <a:extLst>
                    <a:ext uri="{FF2B5EF4-FFF2-40B4-BE49-F238E27FC236}">
                      <a16:creationId xmlns:a16="http://schemas.microsoft.com/office/drawing/2014/main" id="{A06D5276-E3B4-C852-F08A-FF722861BC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5" name="Rechthoek: afgeronde hoeken 244">
                  <a:extLst>
                    <a:ext uri="{FF2B5EF4-FFF2-40B4-BE49-F238E27FC236}">
                      <a16:creationId xmlns:a16="http://schemas.microsoft.com/office/drawing/2014/main" id="{9EA07536-1089-705C-63F4-258C45C2277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46" name="Rechte verbindingslijn 245">
                  <a:extLst>
                    <a:ext uri="{FF2B5EF4-FFF2-40B4-BE49-F238E27FC236}">
                      <a16:creationId xmlns:a16="http://schemas.microsoft.com/office/drawing/2014/main" id="{4F6A37C9-90F8-DB7F-548A-87495650C19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7" name="Rechte verbindingslijn 246">
                  <a:extLst>
                    <a:ext uri="{FF2B5EF4-FFF2-40B4-BE49-F238E27FC236}">
                      <a16:creationId xmlns:a16="http://schemas.microsoft.com/office/drawing/2014/main" id="{DAFD4593-7E2C-A96D-F1F2-E5427853D34E}"/>
                    </a:ext>
                  </a:extLst>
                </p:cNvPr>
                <p:cNvCxnSpPr>
                  <a:cxnSpLocks/>
                  <a:stCxn id="24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6" name="Ovaal 195">
                <a:extLst>
                  <a:ext uri="{FF2B5EF4-FFF2-40B4-BE49-F238E27FC236}">
                    <a16:creationId xmlns:a16="http://schemas.microsoft.com/office/drawing/2014/main" id="{C7BA9A51-E889-5960-F042-688497BF394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7" name="Rechthoek 196">
                <a:extLst>
                  <a:ext uri="{FF2B5EF4-FFF2-40B4-BE49-F238E27FC236}">
                    <a16:creationId xmlns:a16="http://schemas.microsoft.com/office/drawing/2014/main" id="{449D1CBE-2794-8DF2-58B9-FA64426B5A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8" name="Groep 197">
                <a:extLst>
                  <a:ext uri="{FF2B5EF4-FFF2-40B4-BE49-F238E27FC236}">
                    <a16:creationId xmlns:a16="http://schemas.microsoft.com/office/drawing/2014/main" id="{28D9B00A-1D78-69CA-EC33-4D4019BF1E79}"/>
                  </a:ext>
                </a:extLst>
              </p:cNvPr>
              <p:cNvGrpSpPr/>
              <p:nvPr userDrawn="1"/>
            </p:nvGrpSpPr>
            <p:grpSpPr>
              <a:xfrm>
                <a:off x="-3311319" y="2164285"/>
                <a:ext cx="825500" cy="209550"/>
                <a:chOff x="13504624" y="2482850"/>
                <a:chExt cx="825500" cy="209550"/>
              </a:xfrm>
            </p:grpSpPr>
            <p:sp>
              <p:nvSpPr>
                <p:cNvPr id="239" name="Rechthoek 238">
                  <a:extLst>
                    <a:ext uri="{FF2B5EF4-FFF2-40B4-BE49-F238E27FC236}">
                      <a16:creationId xmlns:a16="http://schemas.microsoft.com/office/drawing/2014/main" id="{C659373E-C651-C097-56E4-6B54D6A86F0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40" name="Rechte verbindingslijn 239">
                  <a:extLst>
                    <a:ext uri="{FF2B5EF4-FFF2-40B4-BE49-F238E27FC236}">
                      <a16:creationId xmlns:a16="http://schemas.microsoft.com/office/drawing/2014/main" id="{90511026-9069-5ABF-60C9-CE3ACE0015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1" name="Gelijkbenige driehoek 240">
                  <a:extLst>
                    <a:ext uri="{FF2B5EF4-FFF2-40B4-BE49-F238E27FC236}">
                      <a16:creationId xmlns:a16="http://schemas.microsoft.com/office/drawing/2014/main" id="{3EF57AEA-131D-0A24-5503-D457743C508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99" name="Ovaal 198">
                <a:extLst>
                  <a:ext uri="{FF2B5EF4-FFF2-40B4-BE49-F238E27FC236}">
                    <a16:creationId xmlns:a16="http://schemas.microsoft.com/office/drawing/2014/main" id="{E221C543-005F-F1F3-C4E4-30C0B3FD87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0" name="Rechthoek 199">
                <a:extLst>
                  <a:ext uri="{FF2B5EF4-FFF2-40B4-BE49-F238E27FC236}">
                    <a16:creationId xmlns:a16="http://schemas.microsoft.com/office/drawing/2014/main" id="{C1F34ADB-5B05-AEBE-A794-3DD066BDE71B}"/>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 kader.</a:t>
                </a:r>
              </a:p>
            </p:txBody>
          </p:sp>
          <p:grpSp>
            <p:nvGrpSpPr>
              <p:cNvPr id="201" name="Groep 200">
                <a:extLst>
                  <a:ext uri="{FF2B5EF4-FFF2-40B4-BE49-F238E27FC236}">
                    <a16:creationId xmlns:a16="http://schemas.microsoft.com/office/drawing/2014/main" id="{51EB6D4F-5C44-5A86-EBA6-D39FE04BAF45}"/>
                  </a:ext>
                </a:extLst>
              </p:cNvPr>
              <p:cNvGrpSpPr/>
              <p:nvPr userDrawn="1"/>
            </p:nvGrpSpPr>
            <p:grpSpPr>
              <a:xfrm>
                <a:off x="-3408294" y="3470504"/>
                <a:ext cx="622283" cy="612920"/>
                <a:chOff x="12617641" y="3403239"/>
                <a:chExt cx="752963" cy="741634"/>
              </a:xfrm>
            </p:grpSpPr>
            <p:grpSp>
              <p:nvGrpSpPr>
                <p:cNvPr id="223" name="Groep 222">
                  <a:extLst>
                    <a:ext uri="{FF2B5EF4-FFF2-40B4-BE49-F238E27FC236}">
                      <a16:creationId xmlns:a16="http://schemas.microsoft.com/office/drawing/2014/main" id="{91A4C55A-B840-CBAC-BE54-41B65FADC823}"/>
                    </a:ext>
                  </a:extLst>
                </p:cNvPr>
                <p:cNvGrpSpPr/>
                <p:nvPr userDrawn="1"/>
              </p:nvGrpSpPr>
              <p:grpSpPr>
                <a:xfrm>
                  <a:off x="12771530" y="3403239"/>
                  <a:ext cx="467176" cy="448491"/>
                  <a:chOff x="12782157" y="3403239"/>
                  <a:chExt cx="467176" cy="448491"/>
                </a:xfrm>
              </p:grpSpPr>
              <p:grpSp>
                <p:nvGrpSpPr>
                  <p:cNvPr id="226" name="Groep 225">
                    <a:extLst>
                      <a:ext uri="{FF2B5EF4-FFF2-40B4-BE49-F238E27FC236}">
                        <a16:creationId xmlns:a16="http://schemas.microsoft.com/office/drawing/2014/main" id="{382BF178-A6D5-1A86-64E1-7B8789DB3D24}"/>
                      </a:ext>
                    </a:extLst>
                  </p:cNvPr>
                  <p:cNvGrpSpPr/>
                  <p:nvPr userDrawn="1"/>
                </p:nvGrpSpPr>
                <p:grpSpPr>
                  <a:xfrm>
                    <a:off x="12782157" y="3403239"/>
                    <a:ext cx="412976" cy="396132"/>
                    <a:chOff x="13554906" y="3320109"/>
                    <a:chExt cx="443917" cy="425811"/>
                  </a:xfrm>
                </p:grpSpPr>
                <p:grpSp>
                  <p:nvGrpSpPr>
                    <p:cNvPr id="233" name="Groep 232">
                      <a:extLst>
                        <a:ext uri="{FF2B5EF4-FFF2-40B4-BE49-F238E27FC236}">
                          <a16:creationId xmlns:a16="http://schemas.microsoft.com/office/drawing/2014/main" id="{B00E71B8-B712-F7A5-1046-F1AB576FB312}"/>
                        </a:ext>
                      </a:extLst>
                    </p:cNvPr>
                    <p:cNvGrpSpPr/>
                    <p:nvPr userDrawn="1"/>
                  </p:nvGrpSpPr>
                  <p:grpSpPr>
                    <a:xfrm>
                      <a:off x="13554906" y="3320109"/>
                      <a:ext cx="443917" cy="425811"/>
                      <a:chOff x="12909684" y="1276143"/>
                      <a:chExt cx="443917" cy="425811"/>
                    </a:xfrm>
                  </p:grpSpPr>
                  <p:sp>
                    <p:nvSpPr>
                      <p:cNvPr id="236" name="Rechthoek 235">
                        <a:extLst>
                          <a:ext uri="{FF2B5EF4-FFF2-40B4-BE49-F238E27FC236}">
                            <a16:creationId xmlns:a16="http://schemas.microsoft.com/office/drawing/2014/main" id="{AE1A0DC8-9F2F-5F8E-93F6-93985246A9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7" name="Rechthoek 236">
                        <a:extLst>
                          <a:ext uri="{FF2B5EF4-FFF2-40B4-BE49-F238E27FC236}">
                            <a16:creationId xmlns:a16="http://schemas.microsoft.com/office/drawing/2014/main" id="{928F7A17-0955-9C3C-9D07-518CA73E981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8" name="Ovaal 237">
                        <a:extLst>
                          <a:ext uri="{FF2B5EF4-FFF2-40B4-BE49-F238E27FC236}">
                            <a16:creationId xmlns:a16="http://schemas.microsoft.com/office/drawing/2014/main" id="{1BA443AA-6C9A-897F-41BF-DB7809F37A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34" name="Afbeelding 233">
                      <a:extLst>
                        <a:ext uri="{FF2B5EF4-FFF2-40B4-BE49-F238E27FC236}">
                          <a16:creationId xmlns:a16="http://schemas.microsoft.com/office/drawing/2014/main" id="{B9D4D769-5945-AA8E-D7FE-68D365675D4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35" name="Afbeelding 234">
                      <a:extLst>
                        <a:ext uri="{FF2B5EF4-FFF2-40B4-BE49-F238E27FC236}">
                          <a16:creationId xmlns:a16="http://schemas.microsoft.com/office/drawing/2014/main" id="{4E9345EB-C1D9-68D7-1EC9-A1031F129DCA}"/>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227" name="Groep 226">
                    <a:extLst>
                      <a:ext uri="{FF2B5EF4-FFF2-40B4-BE49-F238E27FC236}">
                        <a16:creationId xmlns:a16="http://schemas.microsoft.com/office/drawing/2014/main" id="{A34C201D-0B36-4DF8-6038-415CAFB92B9C}"/>
                      </a:ext>
                    </a:extLst>
                  </p:cNvPr>
                  <p:cNvGrpSpPr/>
                  <p:nvPr userDrawn="1"/>
                </p:nvGrpSpPr>
                <p:grpSpPr>
                  <a:xfrm>
                    <a:off x="13103513" y="3705268"/>
                    <a:ext cx="145820" cy="146462"/>
                    <a:chOff x="13096169" y="3602278"/>
                    <a:chExt cx="145820" cy="146462"/>
                  </a:xfrm>
                </p:grpSpPr>
                <p:sp>
                  <p:nvSpPr>
                    <p:cNvPr id="231" name="Rechthoek 230">
                      <a:extLst>
                        <a:ext uri="{FF2B5EF4-FFF2-40B4-BE49-F238E27FC236}">
                          <a16:creationId xmlns:a16="http://schemas.microsoft.com/office/drawing/2014/main" id="{0EBCD4EE-4D92-AB90-9FE0-16B12E411C0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2" name="Rechthoek 231">
                      <a:extLst>
                        <a:ext uri="{FF2B5EF4-FFF2-40B4-BE49-F238E27FC236}">
                          <a16:creationId xmlns:a16="http://schemas.microsoft.com/office/drawing/2014/main" id="{863363D8-85B2-D23D-E247-763C8047558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28" name="Groep 227">
                    <a:extLst>
                      <a:ext uri="{FF2B5EF4-FFF2-40B4-BE49-F238E27FC236}">
                        <a16:creationId xmlns:a16="http://schemas.microsoft.com/office/drawing/2014/main" id="{F70287EE-9269-876D-8283-32572CD7EBA5}"/>
                      </a:ext>
                    </a:extLst>
                  </p:cNvPr>
                  <p:cNvGrpSpPr/>
                  <p:nvPr userDrawn="1"/>
                </p:nvGrpSpPr>
                <p:grpSpPr>
                  <a:xfrm rot="10800000">
                    <a:off x="13061402" y="3665637"/>
                    <a:ext cx="145820" cy="146462"/>
                    <a:chOff x="13096169" y="3602278"/>
                    <a:chExt cx="145820" cy="146462"/>
                  </a:xfrm>
                </p:grpSpPr>
                <p:sp>
                  <p:nvSpPr>
                    <p:cNvPr id="229" name="Rechthoek 228">
                      <a:extLst>
                        <a:ext uri="{FF2B5EF4-FFF2-40B4-BE49-F238E27FC236}">
                          <a16:creationId xmlns:a16="http://schemas.microsoft.com/office/drawing/2014/main" id="{EA064030-5FC5-70F3-6346-452C13B6065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0" name="Rechthoek 229">
                      <a:extLst>
                        <a:ext uri="{FF2B5EF4-FFF2-40B4-BE49-F238E27FC236}">
                          <a16:creationId xmlns:a16="http://schemas.microsoft.com/office/drawing/2014/main" id="{B75DCB8F-FFE4-1918-1239-6E8FEB5242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24" name="Rechthoek 223">
                  <a:extLst>
                    <a:ext uri="{FF2B5EF4-FFF2-40B4-BE49-F238E27FC236}">
                      <a16:creationId xmlns:a16="http://schemas.microsoft.com/office/drawing/2014/main" id="{DF2DC9DF-539D-BEAD-19C3-B1FC9834AB9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25" name="Gelijkbenige driehoek 224">
                  <a:extLst>
                    <a:ext uri="{FF2B5EF4-FFF2-40B4-BE49-F238E27FC236}">
                      <a16:creationId xmlns:a16="http://schemas.microsoft.com/office/drawing/2014/main" id="{9382BB93-E6CD-81A0-02CC-2E40E393804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2" name="ICOON_info">
                <a:extLst>
                  <a:ext uri="{FF2B5EF4-FFF2-40B4-BE49-F238E27FC236}">
                    <a16:creationId xmlns:a16="http://schemas.microsoft.com/office/drawing/2014/main" id="{D8857413-13DE-12D6-3B6D-6762DCE790BF}"/>
                  </a:ext>
                </a:extLst>
              </p:cNvPr>
              <p:cNvGrpSpPr/>
              <p:nvPr userDrawn="1"/>
            </p:nvGrpSpPr>
            <p:grpSpPr>
              <a:xfrm>
                <a:off x="-376736" y="5805499"/>
                <a:ext cx="283685" cy="283685"/>
                <a:chOff x="-510741" y="5913713"/>
                <a:chExt cx="267555" cy="267555"/>
              </a:xfrm>
            </p:grpSpPr>
            <p:sp>
              <p:nvSpPr>
                <p:cNvPr id="221" name="Ovaal 220">
                  <a:extLst>
                    <a:ext uri="{FF2B5EF4-FFF2-40B4-BE49-F238E27FC236}">
                      <a16:creationId xmlns:a16="http://schemas.microsoft.com/office/drawing/2014/main" id="{6D2C229F-62E3-B52E-B077-1E64AFA6E29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2" name="Graphic 163" descr="Informatie">
                  <a:extLst>
                    <a:ext uri="{FF2B5EF4-FFF2-40B4-BE49-F238E27FC236}">
                      <a16:creationId xmlns:a16="http://schemas.microsoft.com/office/drawing/2014/main" id="{30C41D1E-DD0E-06B7-C99C-868C48E43A9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03" name="Ovaal 202">
                <a:extLst>
                  <a:ext uri="{FF2B5EF4-FFF2-40B4-BE49-F238E27FC236}">
                    <a16:creationId xmlns:a16="http://schemas.microsoft.com/office/drawing/2014/main" id="{64F10D2B-AEB8-CF59-981C-B65CC4B0E504}"/>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4" name="Rechthoek 203">
                <a:extLst>
                  <a:ext uri="{FF2B5EF4-FFF2-40B4-BE49-F238E27FC236}">
                    <a16:creationId xmlns:a16="http://schemas.microsoft.com/office/drawing/2014/main" id="{46FF86E2-EF1B-859E-32B6-26C9C8EA92BE}"/>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5" name="Groep 204">
                <a:extLst>
                  <a:ext uri="{FF2B5EF4-FFF2-40B4-BE49-F238E27FC236}">
                    <a16:creationId xmlns:a16="http://schemas.microsoft.com/office/drawing/2014/main" id="{5945425A-66D3-21D3-067C-B9F1E1518597}"/>
                  </a:ext>
                </a:extLst>
              </p:cNvPr>
              <p:cNvGrpSpPr/>
              <p:nvPr userDrawn="1"/>
            </p:nvGrpSpPr>
            <p:grpSpPr>
              <a:xfrm>
                <a:off x="-3314821" y="5192208"/>
                <a:ext cx="1108877" cy="563933"/>
                <a:chOff x="-3314821" y="3885197"/>
                <a:chExt cx="1108877" cy="563933"/>
              </a:xfrm>
            </p:grpSpPr>
            <p:sp>
              <p:nvSpPr>
                <p:cNvPr id="206" name="Rechthoek 205">
                  <a:extLst>
                    <a:ext uri="{FF2B5EF4-FFF2-40B4-BE49-F238E27FC236}">
                      <a16:creationId xmlns:a16="http://schemas.microsoft.com/office/drawing/2014/main" id="{BB69CDBC-C564-7620-B607-4E1708BB7DA3}"/>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7" name="Rechthoek 206">
                  <a:extLst>
                    <a:ext uri="{FF2B5EF4-FFF2-40B4-BE49-F238E27FC236}">
                      <a16:creationId xmlns:a16="http://schemas.microsoft.com/office/drawing/2014/main" id="{8144B9F9-B839-319A-6C4C-6975981B8638}"/>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8" name="Tekstvak 207">
                  <a:extLst>
                    <a:ext uri="{FF2B5EF4-FFF2-40B4-BE49-F238E27FC236}">
                      <a16:creationId xmlns:a16="http://schemas.microsoft.com/office/drawing/2014/main" id="{AA7ADE5D-931E-3426-E0B1-B8A2033FCBC0}"/>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209" name="Tekstvak 208">
                  <a:extLst>
                    <a:ext uri="{FF2B5EF4-FFF2-40B4-BE49-F238E27FC236}">
                      <a16:creationId xmlns:a16="http://schemas.microsoft.com/office/drawing/2014/main" id="{8FF199DF-27F7-950A-5ACA-0DD6A53FA555}"/>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210" name="Vrije vorm: vorm 209">
                  <a:extLst>
                    <a:ext uri="{FF2B5EF4-FFF2-40B4-BE49-F238E27FC236}">
                      <a16:creationId xmlns:a16="http://schemas.microsoft.com/office/drawing/2014/main" id="{99115193-206D-ED3F-D2B5-49A025BC77F7}"/>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211" name="Groep 210">
                  <a:extLst>
                    <a:ext uri="{FF2B5EF4-FFF2-40B4-BE49-F238E27FC236}">
                      <a16:creationId xmlns:a16="http://schemas.microsoft.com/office/drawing/2014/main" id="{E6C22C9C-E4B3-77D1-8888-66760712F08C}"/>
                    </a:ext>
                  </a:extLst>
                </p:cNvPr>
                <p:cNvGrpSpPr/>
                <p:nvPr userDrawn="1"/>
              </p:nvGrpSpPr>
              <p:grpSpPr>
                <a:xfrm>
                  <a:off x="-3254609" y="3946178"/>
                  <a:ext cx="184194" cy="143334"/>
                  <a:chOff x="6218544" y="2402421"/>
                  <a:chExt cx="144156" cy="112178"/>
                </a:xfrm>
              </p:grpSpPr>
              <p:sp>
                <p:nvSpPr>
                  <p:cNvPr id="217" name="Rechthoek 216">
                    <a:extLst>
                      <a:ext uri="{FF2B5EF4-FFF2-40B4-BE49-F238E27FC236}">
                        <a16:creationId xmlns:a16="http://schemas.microsoft.com/office/drawing/2014/main" id="{A4DB2D43-EA1F-41A0-5522-5DF312DCE358}"/>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8" name="Rechthoek 47">
                    <a:extLst>
                      <a:ext uri="{FF2B5EF4-FFF2-40B4-BE49-F238E27FC236}">
                        <a16:creationId xmlns:a16="http://schemas.microsoft.com/office/drawing/2014/main" id="{C4C49307-1EF6-B512-F619-67188FC85CC5}"/>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9" name="Rechthoek 47">
                    <a:extLst>
                      <a:ext uri="{FF2B5EF4-FFF2-40B4-BE49-F238E27FC236}">
                        <a16:creationId xmlns:a16="http://schemas.microsoft.com/office/drawing/2014/main" id="{6754F495-A13A-9B90-6F7D-E9D0154C1D3D}"/>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0" name="Koorde 219">
                    <a:extLst>
                      <a:ext uri="{FF2B5EF4-FFF2-40B4-BE49-F238E27FC236}">
                        <a16:creationId xmlns:a16="http://schemas.microsoft.com/office/drawing/2014/main" id="{9405E79D-4D48-D338-F5A3-637898623A68}"/>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12" name="Groep 211">
                  <a:extLst>
                    <a:ext uri="{FF2B5EF4-FFF2-40B4-BE49-F238E27FC236}">
                      <a16:creationId xmlns:a16="http://schemas.microsoft.com/office/drawing/2014/main" id="{9186343B-B872-3504-8B49-61A095E96FC6}"/>
                    </a:ext>
                  </a:extLst>
                </p:cNvPr>
                <p:cNvGrpSpPr/>
                <p:nvPr userDrawn="1"/>
              </p:nvGrpSpPr>
              <p:grpSpPr>
                <a:xfrm>
                  <a:off x="-3254609" y="4199853"/>
                  <a:ext cx="184194" cy="124747"/>
                  <a:chOff x="6218544" y="2636044"/>
                  <a:chExt cx="144156" cy="97631"/>
                </a:xfrm>
              </p:grpSpPr>
              <p:sp>
                <p:nvSpPr>
                  <p:cNvPr id="213" name="Rechthoek 212">
                    <a:extLst>
                      <a:ext uri="{FF2B5EF4-FFF2-40B4-BE49-F238E27FC236}">
                        <a16:creationId xmlns:a16="http://schemas.microsoft.com/office/drawing/2014/main" id="{266F8828-2401-F5C7-EAD1-58FA38355EFD}"/>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BB6E9A6-E83D-0D59-EF6F-D7D7B10B9BA4}"/>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5" name="Ovaal 214">
                    <a:extLst>
                      <a:ext uri="{FF2B5EF4-FFF2-40B4-BE49-F238E27FC236}">
                        <a16:creationId xmlns:a16="http://schemas.microsoft.com/office/drawing/2014/main" id="{7D68034B-C7C3-ED1C-A1E9-91F09194FC4B}"/>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6" name="Rechthoek 47">
                    <a:extLst>
                      <a:ext uri="{FF2B5EF4-FFF2-40B4-BE49-F238E27FC236}">
                        <a16:creationId xmlns:a16="http://schemas.microsoft.com/office/drawing/2014/main" id="{149C7441-9BA8-6F64-E3DD-7DF38C06F5D5}"/>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spTree>
    <p:extLst>
      <p:ext uri="{BB962C8B-B14F-4D97-AF65-F5344CB8AC3E}">
        <p14:creationId xmlns:p14="http://schemas.microsoft.com/office/powerpoint/2010/main" val="15037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4x en Afbeelding">
    <p:bg>
      <p:bgPr>
        <a:solidFill>
          <a:schemeClr val="bg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3567804"/>
            <a:ext cx="12191999" cy="3290195"/>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3916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4x en Afbeelding</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1" name="Tijdelijke aanduiding voor tekst 10">
            <a:extLst>
              <a:ext uri="{FF2B5EF4-FFF2-40B4-BE49-F238E27FC236}">
                <a16:creationId xmlns:a16="http://schemas.microsoft.com/office/drawing/2014/main" id="{08D0773B-EF1D-D29E-2551-823386A3695F}"/>
              </a:ext>
            </a:extLst>
          </p:cNvPr>
          <p:cNvSpPr>
            <a:spLocks noGrp="1"/>
          </p:cNvSpPr>
          <p:nvPr>
            <p:ph type="body" sz="quarter" idx="16" hasCustomPrompt="1"/>
          </p:nvPr>
        </p:nvSpPr>
        <p:spPr>
          <a:xfrm>
            <a:off x="719999"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0" name="Titel 19">
            <a:extLst>
              <a:ext uri="{FF2B5EF4-FFF2-40B4-BE49-F238E27FC236}">
                <a16:creationId xmlns:a16="http://schemas.microsoft.com/office/drawing/2014/main" id="{0D98F315-E2A2-FBC0-33C3-772C181AD2E4}"/>
              </a:ext>
            </a:extLst>
          </p:cNvPr>
          <p:cNvSpPr>
            <a:spLocks noGrp="1"/>
          </p:cNvSpPr>
          <p:nvPr>
            <p:ph type="title" hasCustomPrompt="1"/>
          </p:nvPr>
        </p:nvSpPr>
        <p:spPr/>
        <p:txBody>
          <a:bodyPr/>
          <a:lstStyle/>
          <a:p>
            <a:r>
              <a:rPr lang="nl-NL" noProof="0"/>
              <a:t>Plaats hier een titel</a:t>
            </a:r>
            <a:endParaRPr lang="nl-NL"/>
          </a:p>
        </p:txBody>
      </p:sp>
      <p:sp>
        <p:nvSpPr>
          <p:cNvPr id="21" name="Tijdelijke aanduiding voor tekst 10">
            <a:extLst>
              <a:ext uri="{FF2B5EF4-FFF2-40B4-BE49-F238E27FC236}">
                <a16:creationId xmlns:a16="http://schemas.microsoft.com/office/drawing/2014/main" id="{63B6B465-C3BE-0507-2E7A-D87B8325A0E3}"/>
              </a:ext>
            </a:extLst>
          </p:cNvPr>
          <p:cNvSpPr>
            <a:spLocks noGrp="1"/>
          </p:cNvSpPr>
          <p:nvPr>
            <p:ph type="body" sz="quarter" idx="17"/>
          </p:nvPr>
        </p:nvSpPr>
        <p:spPr>
          <a:xfrm>
            <a:off x="1616608"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2" name="Tijdelijke aanduiding voor afbeelding 16">
            <a:extLst>
              <a:ext uri="{FF2B5EF4-FFF2-40B4-BE49-F238E27FC236}">
                <a16:creationId xmlns:a16="http://schemas.microsoft.com/office/drawing/2014/main" id="{07140797-5BEC-DCDA-20D3-0DEF7EEE837C}"/>
              </a:ext>
            </a:extLst>
          </p:cNvPr>
          <p:cNvSpPr>
            <a:spLocks noGrp="1"/>
          </p:cNvSpPr>
          <p:nvPr>
            <p:ph type="pic" sz="quarter" idx="18" hasCustomPrompt="1"/>
          </p:nvPr>
        </p:nvSpPr>
        <p:spPr>
          <a:xfrm>
            <a:off x="1782432"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2" name="Tijdelijke aanduiding voor tekst 10">
            <a:extLst>
              <a:ext uri="{FF2B5EF4-FFF2-40B4-BE49-F238E27FC236}">
                <a16:creationId xmlns:a16="http://schemas.microsoft.com/office/drawing/2014/main" id="{A2F275B0-C4DA-E992-F42B-7E11D43F09D3}"/>
              </a:ext>
            </a:extLst>
          </p:cNvPr>
          <p:cNvSpPr>
            <a:spLocks noGrp="1"/>
          </p:cNvSpPr>
          <p:nvPr>
            <p:ph type="body" sz="quarter" idx="31" hasCustomPrompt="1"/>
          </p:nvPr>
        </p:nvSpPr>
        <p:spPr>
          <a:xfrm>
            <a:off x="3452818"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3" name="Tijdelijke aanduiding voor tekst 10">
            <a:extLst>
              <a:ext uri="{FF2B5EF4-FFF2-40B4-BE49-F238E27FC236}">
                <a16:creationId xmlns:a16="http://schemas.microsoft.com/office/drawing/2014/main" id="{9D34BA8C-2F64-72D2-ED93-5F169E0B31DB}"/>
              </a:ext>
            </a:extLst>
          </p:cNvPr>
          <p:cNvSpPr>
            <a:spLocks noGrp="1"/>
          </p:cNvSpPr>
          <p:nvPr>
            <p:ph type="body" sz="quarter" idx="32"/>
          </p:nvPr>
        </p:nvSpPr>
        <p:spPr>
          <a:xfrm>
            <a:off x="4349427"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14" name="Tijdelijke aanduiding voor afbeelding 16">
            <a:extLst>
              <a:ext uri="{FF2B5EF4-FFF2-40B4-BE49-F238E27FC236}">
                <a16:creationId xmlns:a16="http://schemas.microsoft.com/office/drawing/2014/main" id="{E2216D79-5AC7-34DF-6774-D1774BB8D8FB}"/>
              </a:ext>
            </a:extLst>
          </p:cNvPr>
          <p:cNvSpPr>
            <a:spLocks noGrp="1"/>
          </p:cNvSpPr>
          <p:nvPr>
            <p:ph type="pic" sz="quarter" idx="33" hasCustomPrompt="1"/>
          </p:nvPr>
        </p:nvSpPr>
        <p:spPr>
          <a:xfrm>
            <a:off x="4515251"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5" name="Tijdelijke aanduiding voor tekst 10">
            <a:extLst>
              <a:ext uri="{FF2B5EF4-FFF2-40B4-BE49-F238E27FC236}">
                <a16:creationId xmlns:a16="http://schemas.microsoft.com/office/drawing/2014/main" id="{95B05750-2AC8-369C-E496-83FA9D7DF5B2}"/>
              </a:ext>
            </a:extLst>
          </p:cNvPr>
          <p:cNvSpPr>
            <a:spLocks noGrp="1"/>
          </p:cNvSpPr>
          <p:nvPr>
            <p:ph type="body" sz="quarter" idx="34" hasCustomPrompt="1"/>
          </p:nvPr>
        </p:nvSpPr>
        <p:spPr>
          <a:xfrm>
            <a:off x="6185637"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6" name="Tijdelijke aanduiding voor tekst 10">
            <a:extLst>
              <a:ext uri="{FF2B5EF4-FFF2-40B4-BE49-F238E27FC236}">
                <a16:creationId xmlns:a16="http://schemas.microsoft.com/office/drawing/2014/main" id="{54601F8B-7F52-A513-55CB-10A1D74DB4ED}"/>
              </a:ext>
            </a:extLst>
          </p:cNvPr>
          <p:cNvSpPr>
            <a:spLocks noGrp="1"/>
          </p:cNvSpPr>
          <p:nvPr>
            <p:ph type="body" sz="quarter" idx="35"/>
          </p:nvPr>
        </p:nvSpPr>
        <p:spPr>
          <a:xfrm>
            <a:off x="708224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17" name="Tijdelijke aanduiding voor afbeelding 16">
            <a:extLst>
              <a:ext uri="{FF2B5EF4-FFF2-40B4-BE49-F238E27FC236}">
                <a16:creationId xmlns:a16="http://schemas.microsoft.com/office/drawing/2014/main" id="{CA8A7F62-EDF6-8EEE-9064-3284AF1DABB7}"/>
              </a:ext>
            </a:extLst>
          </p:cNvPr>
          <p:cNvSpPr>
            <a:spLocks noGrp="1"/>
          </p:cNvSpPr>
          <p:nvPr>
            <p:ph type="pic" sz="quarter" idx="36" hasCustomPrompt="1"/>
          </p:nvPr>
        </p:nvSpPr>
        <p:spPr>
          <a:xfrm>
            <a:off x="724807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8" name="Tijdelijke aanduiding voor tekst 10">
            <a:extLst>
              <a:ext uri="{FF2B5EF4-FFF2-40B4-BE49-F238E27FC236}">
                <a16:creationId xmlns:a16="http://schemas.microsoft.com/office/drawing/2014/main" id="{0576FD38-3C7B-F742-C5D6-43810F6D3596}"/>
              </a:ext>
            </a:extLst>
          </p:cNvPr>
          <p:cNvSpPr>
            <a:spLocks noGrp="1"/>
          </p:cNvSpPr>
          <p:nvPr>
            <p:ph type="body" sz="quarter" idx="37" hasCustomPrompt="1"/>
          </p:nvPr>
        </p:nvSpPr>
        <p:spPr>
          <a:xfrm>
            <a:off x="8918457"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9" name="Tijdelijke aanduiding voor tekst 10">
            <a:extLst>
              <a:ext uri="{FF2B5EF4-FFF2-40B4-BE49-F238E27FC236}">
                <a16:creationId xmlns:a16="http://schemas.microsoft.com/office/drawing/2014/main" id="{5FE5C6D7-3C45-B078-2669-E1BA1845E266}"/>
              </a:ext>
            </a:extLst>
          </p:cNvPr>
          <p:cNvSpPr>
            <a:spLocks noGrp="1"/>
          </p:cNvSpPr>
          <p:nvPr>
            <p:ph type="body" sz="quarter" idx="38"/>
          </p:nvPr>
        </p:nvSpPr>
        <p:spPr>
          <a:xfrm>
            <a:off x="981506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9" name="Tijdelijke aanduiding voor afbeelding 16">
            <a:extLst>
              <a:ext uri="{FF2B5EF4-FFF2-40B4-BE49-F238E27FC236}">
                <a16:creationId xmlns:a16="http://schemas.microsoft.com/office/drawing/2014/main" id="{EC3A0617-44AF-4B9A-6236-C33672165882}"/>
              </a:ext>
            </a:extLst>
          </p:cNvPr>
          <p:cNvSpPr>
            <a:spLocks noGrp="1"/>
          </p:cNvSpPr>
          <p:nvPr>
            <p:ph type="pic" sz="quarter" idx="39" hasCustomPrompt="1"/>
          </p:nvPr>
        </p:nvSpPr>
        <p:spPr>
          <a:xfrm>
            <a:off x="998089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31" name="Tijdelijke aanduiding voor voettekst 30">
            <a:extLst>
              <a:ext uri="{FF2B5EF4-FFF2-40B4-BE49-F238E27FC236}">
                <a16:creationId xmlns:a16="http://schemas.microsoft.com/office/drawing/2014/main" id="{F0FFCB42-63F9-4F1D-55A4-F0230BE2934B}"/>
              </a:ext>
            </a:extLst>
          </p:cNvPr>
          <p:cNvSpPr>
            <a:spLocks noGrp="1"/>
          </p:cNvSpPr>
          <p:nvPr>
            <p:ph type="ftr" sz="quarter" idx="41"/>
          </p:nvPr>
        </p:nvSpPr>
        <p:spPr/>
        <p:txBody>
          <a:bodyPr/>
          <a:lstStyle>
            <a:lvl1pPr>
              <a:defRPr>
                <a:solidFill>
                  <a:schemeClr val="bg1"/>
                </a:solidFill>
              </a:defRPr>
            </a:lvl1pPr>
          </a:lstStyle>
          <a:p>
            <a:r>
              <a:rPr lang="nl-NL"/>
              <a:t>Netherlands Space Office</a:t>
            </a:r>
          </a:p>
        </p:txBody>
      </p:sp>
      <p:sp>
        <p:nvSpPr>
          <p:cNvPr id="32" name="Tijdelijke aanduiding voor dianummer 31">
            <a:extLst>
              <a:ext uri="{FF2B5EF4-FFF2-40B4-BE49-F238E27FC236}">
                <a16:creationId xmlns:a16="http://schemas.microsoft.com/office/drawing/2014/main" id="{8F339EFB-C5CF-D22D-8164-4AF0B2740781}"/>
              </a:ext>
            </a:extLst>
          </p:cNvPr>
          <p:cNvSpPr>
            <a:spLocks noGrp="1"/>
          </p:cNvSpPr>
          <p:nvPr>
            <p:ph type="sldNum" sz="quarter" idx="42"/>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33" name="INSTRUCTIE">
            <a:extLst>
              <a:ext uri="{FF2B5EF4-FFF2-40B4-BE49-F238E27FC236}">
                <a16:creationId xmlns:a16="http://schemas.microsoft.com/office/drawing/2014/main" id="{02E1A522-BF2D-6406-1883-4E2B6295E895}"/>
              </a:ext>
            </a:extLst>
          </p:cNvPr>
          <p:cNvGrpSpPr/>
          <p:nvPr userDrawn="1"/>
        </p:nvGrpSpPr>
        <p:grpSpPr>
          <a:xfrm>
            <a:off x="12377595" y="0"/>
            <a:ext cx="3693386" cy="6857760"/>
            <a:chOff x="-3786437" y="0"/>
            <a:chExt cx="3693386" cy="6857760"/>
          </a:xfrm>
        </p:grpSpPr>
        <p:sp>
          <p:nvSpPr>
            <p:cNvPr id="34" name="Rechthoek 33">
              <a:extLst>
                <a:ext uri="{FF2B5EF4-FFF2-40B4-BE49-F238E27FC236}">
                  <a16:creationId xmlns:a16="http://schemas.microsoft.com/office/drawing/2014/main" id="{248A29A4-EE2E-1A63-09A6-8EC884BD7B3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NSTRUCTIE">
              <a:extLst>
                <a:ext uri="{FF2B5EF4-FFF2-40B4-BE49-F238E27FC236}">
                  <a16:creationId xmlns:a16="http://schemas.microsoft.com/office/drawing/2014/main" id="{7B3AFFCD-13FC-9CCD-FAE6-26A9B39CEDB0}"/>
                </a:ext>
              </a:extLst>
            </p:cNvPr>
            <p:cNvGrpSpPr/>
            <p:nvPr userDrawn="1"/>
          </p:nvGrpSpPr>
          <p:grpSpPr>
            <a:xfrm>
              <a:off x="-3786165" y="0"/>
              <a:ext cx="3693114" cy="6177730"/>
              <a:chOff x="-3786165" y="0"/>
              <a:chExt cx="3693114" cy="6177730"/>
            </a:xfrm>
          </p:grpSpPr>
          <p:sp>
            <p:nvSpPr>
              <p:cNvPr id="36" name="Rechthoek 35">
                <a:extLst>
                  <a:ext uri="{FF2B5EF4-FFF2-40B4-BE49-F238E27FC236}">
                    <a16:creationId xmlns:a16="http://schemas.microsoft.com/office/drawing/2014/main" id="{594A568B-BC78-1B31-79EA-779174A361A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7" name="Ovaal 36">
                <a:extLst>
                  <a:ext uri="{FF2B5EF4-FFF2-40B4-BE49-F238E27FC236}">
                    <a16:creationId xmlns:a16="http://schemas.microsoft.com/office/drawing/2014/main" id="{213D3F14-5F5E-65A6-B957-FD289ABF1AB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8" name="Rechthoek 37">
                <a:extLst>
                  <a:ext uri="{FF2B5EF4-FFF2-40B4-BE49-F238E27FC236}">
                    <a16:creationId xmlns:a16="http://schemas.microsoft.com/office/drawing/2014/main" id="{50A108E8-7512-CC67-5D7A-012AD4BC08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Groep 38">
                <a:extLst>
                  <a:ext uri="{FF2B5EF4-FFF2-40B4-BE49-F238E27FC236}">
                    <a16:creationId xmlns:a16="http://schemas.microsoft.com/office/drawing/2014/main" id="{A4366377-4BAA-9D85-6154-282918F3C385}"/>
                  </a:ext>
                </a:extLst>
              </p:cNvPr>
              <p:cNvGrpSpPr/>
              <p:nvPr userDrawn="1"/>
            </p:nvGrpSpPr>
            <p:grpSpPr>
              <a:xfrm>
                <a:off x="-3316179" y="1231351"/>
                <a:ext cx="294789" cy="318834"/>
                <a:chOff x="14466489" y="1001522"/>
                <a:chExt cx="290627" cy="314333"/>
              </a:xfrm>
            </p:grpSpPr>
            <p:sp>
              <p:nvSpPr>
                <p:cNvPr id="93" name="Rechthoek 92">
                  <a:extLst>
                    <a:ext uri="{FF2B5EF4-FFF2-40B4-BE49-F238E27FC236}">
                      <a16:creationId xmlns:a16="http://schemas.microsoft.com/office/drawing/2014/main" id="{E9C97734-C2F4-0325-49E3-39D575D6A17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Ovaal 93">
                  <a:extLst>
                    <a:ext uri="{FF2B5EF4-FFF2-40B4-BE49-F238E27FC236}">
                      <a16:creationId xmlns:a16="http://schemas.microsoft.com/office/drawing/2014/main" id="{F6263827-67F9-4F6F-36F9-AB7F853C19B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95" name="Vrije vorm: vorm 94">
                  <a:extLst>
                    <a:ext uri="{FF2B5EF4-FFF2-40B4-BE49-F238E27FC236}">
                      <a16:creationId xmlns:a16="http://schemas.microsoft.com/office/drawing/2014/main" id="{DBF5602E-1F0C-4943-D9EF-3D65284F67B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96" name="Rechthoek: afgeronde hoeken 95">
                  <a:extLst>
                    <a:ext uri="{FF2B5EF4-FFF2-40B4-BE49-F238E27FC236}">
                      <a16:creationId xmlns:a16="http://schemas.microsoft.com/office/drawing/2014/main" id="{6BB57AC4-2B3D-17B7-614B-1D83F1B678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97" name="Rechte verbindingslijn 96">
                  <a:extLst>
                    <a:ext uri="{FF2B5EF4-FFF2-40B4-BE49-F238E27FC236}">
                      <a16:creationId xmlns:a16="http://schemas.microsoft.com/office/drawing/2014/main" id="{C0662171-3C0D-CF53-A228-E8FD07DB157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C5494925-FBC2-7922-5B09-0E76478E74FE}"/>
                    </a:ext>
                  </a:extLst>
                </p:cNvPr>
                <p:cNvCxnSpPr>
                  <a:cxnSpLocks/>
                  <a:stCxn id="9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Ovaal 39">
                <a:extLst>
                  <a:ext uri="{FF2B5EF4-FFF2-40B4-BE49-F238E27FC236}">
                    <a16:creationId xmlns:a16="http://schemas.microsoft.com/office/drawing/2014/main" id="{5B426D42-A7A0-E634-60C1-1031037AE3B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1" name="Rechthoek 40">
                <a:extLst>
                  <a:ext uri="{FF2B5EF4-FFF2-40B4-BE49-F238E27FC236}">
                    <a16:creationId xmlns:a16="http://schemas.microsoft.com/office/drawing/2014/main" id="{EAD98917-675A-ABCB-D3DA-E351EFD27A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 name="Groep 41">
                <a:extLst>
                  <a:ext uri="{FF2B5EF4-FFF2-40B4-BE49-F238E27FC236}">
                    <a16:creationId xmlns:a16="http://schemas.microsoft.com/office/drawing/2014/main" id="{D1E464BD-20D0-ABD0-996F-FA3C40EDFBFD}"/>
                  </a:ext>
                </a:extLst>
              </p:cNvPr>
              <p:cNvGrpSpPr/>
              <p:nvPr userDrawn="1"/>
            </p:nvGrpSpPr>
            <p:grpSpPr>
              <a:xfrm>
                <a:off x="-3311319" y="2164285"/>
                <a:ext cx="825500" cy="209550"/>
                <a:chOff x="13504624" y="2482850"/>
                <a:chExt cx="825500" cy="209550"/>
              </a:xfrm>
            </p:grpSpPr>
            <p:sp>
              <p:nvSpPr>
                <p:cNvPr id="90" name="Rechthoek 89">
                  <a:extLst>
                    <a:ext uri="{FF2B5EF4-FFF2-40B4-BE49-F238E27FC236}">
                      <a16:creationId xmlns:a16="http://schemas.microsoft.com/office/drawing/2014/main" id="{50B56515-3695-23E6-7380-3EB0C3B7721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1" name="Rechte verbindingslijn 90">
                  <a:extLst>
                    <a:ext uri="{FF2B5EF4-FFF2-40B4-BE49-F238E27FC236}">
                      <a16:creationId xmlns:a16="http://schemas.microsoft.com/office/drawing/2014/main" id="{01757397-47AB-DF3A-9787-2EEACA3FB90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2" name="Gelijkbenige driehoek 91">
                  <a:extLst>
                    <a:ext uri="{FF2B5EF4-FFF2-40B4-BE49-F238E27FC236}">
                      <a16:creationId xmlns:a16="http://schemas.microsoft.com/office/drawing/2014/main" id="{13329835-7A18-F73C-33EA-866DAF84584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43" name="Ovaal 42">
                <a:extLst>
                  <a:ext uri="{FF2B5EF4-FFF2-40B4-BE49-F238E27FC236}">
                    <a16:creationId xmlns:a16="http://schemas.microsoft.com/office/drawing/2014/main" id="{D094C5A9-12EF-0DF6-7185-61238007B57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ECCDE6F-DE42-E5DF-FA07-1BFA01FF166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5" name="ICOON_info">
                <a:extLst>
                  <a:ext uri="{FF2B5EF4-FFF2-40B4-BE49-F238E27FC236}">
                    <a16:creationId xmlns:a16="http://schemas.microsoft.com/office/drawing/2014/main" id="{DCBC1DE8-4D04-B388-F427-A4205C62B05C}"/>
                  </a:ext>
                </a:extLst>
              </p:cNvPr>
              <p:cNvGrpSpPr/>
              <p:nvPr userDrawn="1"/>
            </p:nvGrpSpPr>
            <p:grpSpPr>
              <a:xfrm>
                <a:off x="-376736" y="5894045"/>
                <a:ext cx="283685" cy="283685"/>
                <a:chOff x="-510741" y="5913713"/>
                <a:chExt cx="267555" cy="267555"/>
              </a:xfrm>
            </p:grpSpPr>
            <p:sp>
              <p:nvSpPr>
                <p:cNvPr id="88" name="Ovaal 87">
                  <a:extLst>
                    <a:ext uri="{FF2B5EF4-FFF2-40B4-BE49-F238E27FC236}">
                      <a16:creationId xmlns:a16="http://schemas.microsoft.com/office/drawing/2014/main" id="{B094BB23-B94E-EA75-1790-51BD187D2D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EC9D528-2945-C4FA-6598-B75CFE773F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6" name="Ovaal 45">
                <a:extLst>
                  <a:ext uri="{FF2B5EF4-FFF2-40B4-BE49-F238E27FC236}">
                    <a16:creationId xmlns:a16="http://schemas.microsoft.com/office/drawing/2014/main" id="{70874F48-FA90-DCD8-5CE1-23F29237078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7" name="Rechthoek 46">
                <a:extLst>
                  <a:ext uri="{FF2B5EF4-FFF2-40B4-BE49-F238E27FC236}">
                    <a16:creationId xmlns:a16="http://schemas.microsoft.com/office/drawing/2014/main" id="{15499FAE-B100-A4A2-4441-AC7EC032F807}"/>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8" name="Groep 47">
                <a:extLst>
                  <a:ext uri="{FF2B5EF4-FFF2-40B4-BE49-F238E27FC236}">
                    <a16:creationId xmlns:a16="http://schemas.microsoft.com/office/drawing/2014/main" id="{353BEB84-F12A-C115-372F-511E579B0FD9}"/>
                  </a:ext>
                </a:extLst>
              </p:cNvPr>
              <p:cNvGrpSpPr/>
              <p:nvPr userDrawn="1"/>
            </p:nvGrpSpPr>
            <p:grpSpPr>
              <a:xfrm>
                <a:off x="-3408294" y="5236167"/>
                <a:ext cx="622283" cy="612919"/>
                <a:chOff x="12617641" y="3403239"/>
                <a:chExt cx="752963" cy="741634"/>
              </a:xfrm>
            </p:grpSpPr>
            <p:grpSp>
              <p:nvGrpSpPr>
                <p:cNvPr id="72" name="Groep 71">
                  <a:extLst>
                    <a:ext uri="{FF2B5EF4-FFF2-40B4-BE49-F238E27FC236}">
                      <a16:creationId xmlns:a16="http://schemas.microsoft.com/office/drawing/2014/main" id="{57D9102D-8E2C-A3E4-1B56-D33FEA1B65ED}"/>
                    </a:ext>
                  </a:extLst>
                </p:cNvPr>
                <p:cNvGrpSpPr/>
                <p:nvPr userDrawn="1"/>
              </p:nvGrpSpPr>
              <p:grpSpPr>
                <a:xfrm>
                  <a:off x="12771550" y="3403239"/>
                  <a:ext cx="467156" cy="448491"/>
                  <a:chOff x="12782177" y="3403239"/>
                  <a:chExt cx="467156" cy="448491"/>
                </a:xfrm>
              </p:grpSpPr>
              <p:grpSp>
                <p:nvGrpSpPr>
                  <p:cNvPr id="75" name="Groep 74">
                    <a:extLst>
                      <a:ext uri="{FF2B5EF4-FFF2-40B4-BE49-F238E27FC236}">
                        <a16:creationId xmlns:a16="http://schemas.microsoft.com/office/drawing/2014/main" id="{3E12DAA7-CC62-FDFB-E17D-930CD4E00019}"/>
                      </a:ext>
                    </a:extLst>
                  </p:cNvPr>
                  <p:cNvGrpSpPr/>
                  <p:nvPr userDrawn="1"/>
                </p:nvGrpSpPr>
                <p:grpSpPr>
                  <a:xfrm>
                    <a:off x="12782177" y="3403239"/>
                    <a:ext cx="412972" cy="396132"/>
                    <a:chOff x="13554906" y="3320109"/>
                    <a:chExt cx="443912" cy="425811"/>
                  </a:xfrm>
                </p:grpSpPr>
                <p:grpSp>
                  <p:nvGrpSpPr>
                    <p:cNvPr id="82" name="Groep 81">
                      <a:extLst>
                        <a:ext uri="{FF2B5EF4-FFF2-40B4-BE49-F238E27FC236}">
                          <a16:creationId xmlns:a16="http://schemas.microsoft.com/office/drawing/2014/main" id="{54F9BB7F-4E91-8DB5-33EF-2526AB7517EC}"/>
                        </a:ext>
                      </a:extLst>
                    </p:cNvPr>
                    <p:cNvGrpSpPr/>
                    <p:nvPr userDrawn="1"/>
                  </p:nvGrpSpPr>
                  <p:grpSpPr>
                    <a:xfrm>
                      <a:off x="13554906" y="3320109"/>
                      <a:ext cx="443912" cy="425811"/>
                      <a:chOff x="12909684" y="1276143"/>
                      <a:chExt cx="443912" cy="425811"/>
                    </a:xfrm>
                  </p:grpSpPr>
                  <p:sp>
                    <p:nvSpPr>
                      <p:cNvPr id="85" name="Rechthoek 84">
                        <a:extLst>
                          <a:ext uri="{FF2B5EF4-FFF2-40B4-BE49-F238E27FC236}">
                            <a16:creationId xmlns:a16="http://schemas.microsoft.com/office/drawing/2014/main" id="{4BE48D1F-5129-A9CF-4942-1F96D9EDDA8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A0D6344C-C85A-F594-1DDB-21D0248C6BE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72A309E5-CBC2-6183-A715-8CCE98CAD2E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83" name="Afbeelding 82">
                      <a:extLst>
                        <a:ext uri="{FF2B5EF4-FFF2-40B4-BE49-F238E27FC236}">
                          <a16:creationId xmlns:a16="http://schemas.microsoft.com/office/drawing/2014/main" id="{8F74B4E5-A188-7C17-B99C-D645626AD42E}"/>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84" name="Afbeelding 83">
                      <a:extLst>
                        <a:ext uri="{FF2B5EF4-FFF2-40B4-BE49-F238E27FC236}">
                          <a16:creationId xmlns:a16="http://schemas.microsoft.com/office/drawing/2014/main" id="{423E0126-6634-DE4B-D69E-A4D8C3978CDF}"/>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76" name="Groep 75">
                    <a:extLst>
                      <a:ext uri="{FF2B5EF4-FFF2-40B4-BE49-F238E27FC236}">
                        <a16:creationId xmlns:a16="http://schemas.microsoft.com/office/drawing/2014/main" id="{4CF5DF8F-D076-53B3-4CBC-9A20F71B43AB}"/>
                      </a:ext>
                    </a:extLst>
                  </p:cNvPr>
                  <p:cNvGrpSpPr/>
                  <p:nvPr userDrawn="1"/>
                </p:nvGrpSpPr>
                <p:grpSpPr>
                  <a:xfrm>
                    <a:off x="13103513" y="3705268"/>
                    <a:ext cx="145820" cy="146462"/>
                    <a:chOff x="13096169" y="3602278"/>
                    <a:chExt cx="145820" cy="146462"/>
                  </a:xfrm>
                </p:grpSpPr>
                <p:sp>
                  <p:nvSpPr>
                    <p:cNvPr id="80" name="Rechthoek 79">
                      <a:extLst>
                        <a:ext uri="{FF2B5EF4-FFF2-40B4-BE49-F238E27FC236}">
                          <a16:creationId xmlns:a16="http://schemas.microsoft.com/office/drawing/2014/main" id="{BD90E7F4-2ED7-D452-1D77-59E8007549F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C21D47DE-8914-7BD9-B179-09B0079CDA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7" name="Groep 76">
                    <a:extLst>
                      <a:ext uri="{FF2B5EF4-FFF2-40B4-BE49-F238E27FC236}">
                        <a16:creationId xmlns:a16="http://schemas.microsoft.com/office/drawing/2014/main" id="{E61B9B77-F6C4-49FB-BB01-1C7D79C67C24}"/>
                      </a:ext>
                    </a:extLst>
                  </p:cNvPr>
                  <p:cNvGrpSpPr/>
                  <p:nvPr userDrawn="1"/>
                </p:nvGrpSpPr>
                <p:grpSpPr>
                  <a:xfrm rot="10800000">
                    <a:off x="13061402" y="3665637"/>
                    <a:ext cx="145820" cy="146462"/>
                    <a:chOff x="13096169" y="3602278"/>
                    <a:chExt cx="145820" cy="146462"/>
                  </a:xfrm>
                </p:grpSpPr>
                <p:sp>
                  <p:nvSpPr>
                    <p:cNvPr id="78" name="Rechthoek 77">
                      <a:extLst>
                        <a:ext uri="{FF2B5EF4-FFF2-40B4-BE49-F238E27FC236}">
                          <a16:creationId xmlns:a16="http://schemas.microsoft.com/office/drawing/2014/main" id="{8D68E1E9-34C6-ADB9-5841-B6C3F69E4C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3CDB82C-464D-7B4B-23DF-16ABB53DD50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73" name="Rechthoek 72">
                  <a:extLst>
                    <a:ext uri="{FF2B5EF4-FFF2-40B4-BE49-F238E27FC236}">
                      <a16:creationId xmlns:a16="http://schemas.microsoft.com/office/drawing/2014/main" id="{9ED63FEA-D528-5CAC-F65F-0F0BE318960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74" name="Gelijkbenige driehoek 73">
                  <a:extLst>
                    <a:ext uri="{FF2B5EF4-FFF2-40B4-BE49-F238E27FC236}">
                      <a16:creationId xmlns:a16="http://schemas.microsoft.com/office/drawing/2014/main" id="{26660E3C-3F4E-F7B7-5937-870A52722D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9" name="Rechthoek 48">
                <a:extLst>
                  <a:ext uri="{FF2B5EF4-FFF2-40B4-BE49-F238E27FC236}">
                    <a16:creationId xmlns:a16="http://schemas.microsoft.com/office/drawing/2014/main" id="{191379F7-0BE4-FB8F-57B1-4C1E18E9F42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A173A5B8-7A3E-3DA5-D2ED-EE501EDAD1E0}"/>
                  </a:ext>
                </a:extLst>
              </p:cNvPr>
              <p:cNvGrpSpPr/>
              <p:nvPr userDrawn="1"/>
            </p:nvGrpSpPr>
            <p:grpSpPr>
              <a:xfrm>
                <a:off x="-2485819" y="3399207"/>
                <a:ext cx="1222990" cy="563933"/>
                <a:chOff x="-2485819" y="3399207"/>
                <a:chExt cx="1222990" cy="563933"/>
              </a:xfrm>
            </p:grpSpPr>
            <p:sp>
              <p:nvSpPr>
                <p:cNvPr id="51" name="Rechthoek 50">
                  <a:extLst>
                    <a:ext uri="{FF2B5EF4-FFF2-40B4-BE49-F238E27FC236}">
                      <a16:creationId xmlns:a16="http://schemas.microsoft.com/office/drawing/2014/main" id="{95FB4846-C510-C791-D3E8-D2F3DCC3E3E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3AC67-7608-5EDA-93B0-BBDA1ED18B6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D1CBEB79-1D03-6763-A784-6A390AD4FD48}"/>
                    </a:ext>
                  </a:extLst>
                </p:cNvPr>
                <p:cNvGrpSpPr/>
                <p:nvPr userDrawn="1"/>
              </p:nvGrpSpPr>
              <p:grpSpPr>
                <a:xfrm>
                  <a:off x="-2403869" y="3460544"/>
                  <a:ext cx="155951" cy="131922"/>
                  <a:chOff x="12968836" y="3354170"/>
                  <a:chExt cx="404806" cy="342433"/>
                </a:xfrm>
              </p:grpSpPr>
              <p:sp>
                <p:nvSpPr>
                  <p:cNvPr id="66" name="Rechthoek: afgeronde hoeken 65">
                    <a:extLst>
                      <a:ext uri="{FF2B5EF4-FFF2-40B4-BE49-F238E27FC236}">
                        <a16:creationId xmlns:a16="http://schemas.microsoft.com/office/drawing/2014/main" id="{400CD139-D96E-8646-194C-A48AB1CC9A8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F5680C-5F2A-44D3-CE83-0993F24F9AF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D4812ED8-DB2F-FE94-549C-2F16B426AE8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BE7937-91FD-78A6-BC13-95ED88D36D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307D2906-A05F-40CE-EEE7-1E2E3B7BE3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2F5C99E7-2828-CD06-EFD9-55CB86FB12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72ABE3EC-C4A3-FAB4-B398-882448590DC7}"/>
                    </a:ext>
                  </a:extLst>
                </p:cNvPr>
                <p:cNvGrpSpPr/>
                <p:nvPr userDrawn="1"/>
              </p:nvGrpSpPr>
              <p:grpSpPr>
                <a:xfrm>
                  <a:off x="-2423424" y="3690208"/>
                  <a:ext cx="166739" cy="218963"/>
                  <a:chOff x="12940828" y="3950597"/>
                  <a:chExt cx="432813" cy="568367"/>
                </a:xfrm>
              </p:grpSpPr>
              <p:grpSp>
                <p:nvGrpSpPr>
                  <p:cNvPr id="58" name="Groep 57">
                    <a:extLst>
                      <a:ext uri="{FF2B5EF4-FFF2-40B4-BE49-F238E27FC236}">
                        <a16:creationId xmlns:a16="http://schemas.microsoft.com/office/drawing/2014/main" id="{71FA9A0E-FCAB-4331-5288-C4B4DD644EC7}"/>
                      </a:ext>
                    </a:extLst>
                  </p:cNvPr>
                  <p:cNvGrpSpPr/>
                  <p:nvPr userDrawn="1"/>
                </p:nvGrpSpPr>
                <p:grpSpPr>
                  <a:xfrm>
                    <a:off x="13000382" y="4006891"/>
                    <a:ext cx="373259" cy="315747"/>
                    <a:chOff x="12968836" y="3354170"/>
                    <a:chExt cx="404806" cy="342433"/>
                  </a:xfrm>
                </p:grpSpPr>
                <p:sp>
                  <p:nvSpPr>
                    <p:cNvPr id="60" name="Rechthoek: afgeronde hoeken 59">
                      <a:extLst>
                        <a:ext uri="{FF2B5EF4-FFF2-40B4-BE49-F238E27FC236}">
                          <a16:creationId xmlns:a16="http://schemas.microsoft.com/office/drawing/2014/main" id="{575142EA-259E-EA1C-B719-EC3008C495A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A53A0F0-30F9-D3B6-9FCA-A7C68A46114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B4EE760D-6C43-E69E-4156-D5F7D1059DF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2F8B028A-D6F5-3DFE-AE1D-D947E88BD54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445858FB-3483-F106-2E66-6ADFD9D0E6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779AF120-943D-7BCB-6AB8-5057AFBEE22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9" name="Boog 58">
                    <a:extLst>
                      <a:ext uri="{FF2B5EF4-FFF2-40B4-BE49-F238E27FC236}">
                        <a16:creationId xmlns:a16="http://schemas.microsoft.com/office/drawing/2014/main" id="{B628A2CE-5E54-72C7-3980-2AF72F17643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9E9766BA-5EB1-DC13-BB72-554D372BDCB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56" name="Tekstvak 55">
                  <a:extLst>
                    <a:ext uri="{FF2B5EF4-FFF2-40B4-BE49-F238E27FC236}">
                      <a16:creationId xmlns:a16="http://schemas.microsoft.com/office/drawing/2014/main" id="{AD9D0C8E-936E-B06B-C758-0E58ADB6C96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57" name="Vrije vorm: vorm 56">
                  <a:extLst>
                    <a:ext uri="{FF2B5EF4-FFF2-40B4-BE49-F238E27FC236}">
                      <a16:creationId xmlns:a16="http://schemas.microsoft.com/office/drawing/2014/main" id="{10A01481-1F30-FAA0-4D49-06E1308276D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18EB469-F73E-1CCA-DD9C-FFE7D56D6E61}"/>
              </a:ext>
            </a:extLst>
          </p:cNvPr>
          <p:cNvGrpSpPr/>
          <p:nvPr userDrawn="1"/>
        </p:nvGrpSpPr>
        <p:grpSpPr>
          <a:xfrm>
            <a:off x="-3786437" y="0"/>
            <a:ext cx="3693386" cy="6769481"/>
            <a:chOff x="-3786437" y="0"/>
            <a:chExt cx="3693386" cy="6769481"/>
          </a:xfrm>
        </p:grpSpPr>
        <p:sp>
          <p:nvSpPr>
            <p:cNvPr id="100" name="Rechthoek 99">
              <a:extLst>
                <a:ext uri="{FF2B5EF4-FFF2-40B4-BE49-F238E27FC236}">
                  <a16:creationId xmlns:a16="http://schemas.microsoft.com/office/drawing/2014/main" id="{C8A4F22F-4518-FAE2-5A82-D538689F6C79}"/>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1" name="INSTRUCTIES">
              <a:extLst>
                <a:ext uri="{FF2B5EF4-FFF2-40B4-BE49-F238E27FC236}">
                  <a16:creationId xmlns:a16="http://schemas.microsoft.com/office/drawing/2014/main" id="{16587A0F-E838-B1F2-3925-5B0BFFE82D29}"/>
                </a:ext>
              </a:extLst>
            </p:cNvPr>
            <p:cNvGrpSpPr/>
            <p:nvPr userDrawn="1"/>
          </p:nvGrpSpPr>
          <p:grpSpPr>
            <a:xfrm>
              <a:off x="-3786437" y="0"/>
              <a:ext cx="3693386" cy="6089184"/>
              <a:chOff x="-3786437" y="0"/>
              <a:chExt cx="3693386" cy="6089184"/>
            </a:xfrm>
          </p:grpSpPr>
          <p:sp>
            <p:nvSpPr>
              <p:cNvPr id="102" name="Rechthoek 101">
                <a:extLst>
                  <a:ext uri="{FF2B5EF4-FFF2-40B4-BE49-F238E27FC236}">
                    <a16:creationId xmlns:a16="http://schemas.microsoft.com/office/drawing/2014/main" id="{9FAA0BF3-1F5F-F2EC-826F-28917CA39B52}"/>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103" name="Ovaal 102">
                <a:extLst>
                  <a:ext uri="{FF2B5EF4-FFF2-40B4-BE49-F238E27FC236}">
                    <a16:creationId xmlns:a16="http://schemas.microsoft.com/office/drawing/2014/main" id="{11EA3F30-FDCE-6FBF-EFC0-C88BE01E0BA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4" name="Rechthoek 103">
                <a:extLst>
                  <a:ext uri="{FF2B5EF4-FFF2-40B4-BE49-F238E27FC236}">
                    <a16:creationId xmlns:a16="http://schemas.microsoft.com/office/drawing/2014/main" id="{A3BF6AED-35DF-9680-0E4C-28AE826DBB9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5" name="Groep 104">
                <a:extLst>
                  <a:ext uri="{FF2B5EF4-FFF2-40B4-BE49-F238E27FC236}">
                    <a16:creationId xmlns:a16="http://schemas.microsoft.com/office/drawing/2014/main" id="{30017FAF-7124-0B9C-9FE8-3992E6688CDC}"/>
                  </a:ext>
                </a:extLst>
              </p:cNvPr>
              <p:cNvGrpSpPr/>
              <p:nvPr userDrawn="1"/>
            </p:nvGrpSpPr>
            <p:grpSpPr>
              <a:xfrm>
                <a:off x="-3316179" y="1231351"/>
                <a:ext cx="294789" cy="318834"/>
                <a:chOff x="14466489" y="1001522"/>
                <a:chExt cx="290627" cy="314333"/>
              </a:xfrm>
            </p:grpSpPr>
            <p:sp>
              <p:nvSpPr>
                <p:cNvPr id="152" name="Rechthoek 151">
                  <a:extLst>
                    <a:ext uri="{FF2B5EF4-FFF2-40B4-BE49-F238E27FC236}">
                      <a16:creationId xmlns:a16="http://schemas.microsoft.com/office/drawing/2014/main" id="{31BF3260-E993-0F65-164E-6EF2D717FF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3" name="Ovaal 152">
                  <a:extLst>
                    <a:ext uri="{FF2B5EF4-FFF2-40B4-BE49-F238E27FC236}">
                      <a16:creationId xmlns:a16="http://schemas.microsoft.com/office/drawing/2014/main" id="{A4431900-703D-B03B-8F1B-CCF45172719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54" name="Vrije vorm: vorm 153">
                  <a:extLst>
                    <a:ext uri="{FF2B5EF4-FFF2-40B4-BE49-F238E27FC236}">
                      <a16:creationId xmlns:a16="http://schemas.microsoft.com/office/drawing/2014/main" id="{2DAF7A96-B387-27C1-843B-0E925D7162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55" name="Rechthoek: afgeronde hoeken 154">
                  <a:extLst>
                    <a:ext uri="{FF2B5EF4-FFF2-40B4-BE49-F238E27FC236}">
                      <a16:creationId xmlns:a16="http://schemas.microsoft.com/office/drawing/2014/main" id="{32E668E2-C6F7-09B1-C015-C458CE3432F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56" name="Rechte verbindingslijn 155">
                  <a:extLst>
                    <a:ext uri="{FF2B5EF4-FFF2-40B4-BE49-F238E27FC236}">
                      <a16:creationId xmlns:a16="http://schemas.microsoft.com/office/drawing/2014/main" id="{7D978098-C6DE-948B-D5A7-C8F3756E33D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Rechte verbindingslijn 156">
                  <a:extLst>
                    <a:ext uri="{FF2B5EF4-FFF2-40B4-BE49-F238E27FC236}">
                      <a16:creationId xmlns:a16="http://schemas.microsoft.com/office/drawing/2014/main" id="{AFE574C8-3BD0-0F48-5908-902084AEC038}"/>
                    </a:ext>
                  </a:extLst>
                </p:cNvPr>
                <p:cNvCxnSpPr>
                  <a:cxnSpLocks/>
                  <a:stCxn id="15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6" name="Ovaal 105">
                <a:extLst>
                  <a:ext uri="{FF2B5EF4-FFF2-40B4-BE49-F238E27FC236}">
                    <a16:creationId xmlns:a16="http://schemas.microsoft.com/office/drawing/2014/main" id="{6B635AFC-2CCD-DF40-5E37-26AD7579E11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7" name="Rechthoek 106">
                <a:extLst>
                  <a:ext uri="{FF2B5EF4-FFF2-40B4-BE49-F238E27FC236}">
                    <a16:creationId xmlns:a16="http://schemas.microsoft.com/office/drawing/2014/main" id="{8BC75FB7-088F-4718-5EC9-94CD615D259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8" name="Groep 107">
                <a:extLst>
                  <a:ext uri="{FF2B5EF4-FFF2-40B4-BE49-F238E27FC236}">
                    <a16:creationId xmlns:a16="http://schemas.microsoft.com/office/drawing/2014/main" id="{81254999-162D-FCD4-3353-E668C672D68D}"/>
                  </a:ext>
                </a:extLst>
              </p:cNvPr>
              <p:cNvGrpSpPr/>
              <p:nvPr userDrawn="1"/>
            </p:nvGrpSpPr>
            <p:grpSpPr>
              <a:xfrm>
                <a:off x="-3311319" y="2164285"/>
                <a:ext cx="825500" cy="209550"/>
                <a:chOff x="13504624" y="2482850"/>
                <a:chExt cx="825500" cy="209550"/>
              </a:xfrm>
            </p:grpSpPr>
            <p:sp>
              <p:nvSpPr>
                <p:cNvPr id="149" name="Rechthoek 148">
                  <a:extLst>
                    <a:ext uri="{FF2B5EF4-FFF2-40B4-BE49-F238E27FC236}">
                      <a16:creationId xmlns:a16="http://schemas.microsoft.com/office/drawing/2014/main" id="{1B268826-EFB5-73D4-84E7-AE3FBA77028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50" name="Rechte verbindingslijn 149">
                  <a:extLst>
                    <a:ext uri="{FF2B5EF4-FFF2-40B4-BE49-F238E27FC236}">
                      <a16:creationId xmlns:a16="http://schemas.microsoft.com/office/drawing/2014/main" id="{EE71F6A2-31D8-2B4A-D849-FD30C3BC554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7B97EAA-3F19-1A75-5CCA-486CD76B97E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9" name="Ovaal 108">
                <a:extLst>
                  <a:ext uri="{FF2B5EF4-FFF2-40B4-BE49-F238E27FC236}">
                    <a16:creationId xmlns:a16="http://schemas.microsoft.com/office/drawing/2014/main" id="{B8CDFC87-011B-6868-7453-5F6FFB051D1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0" name="Rechthoek 109">
                <a:extLst>
                  <a:ext uri="{FF2B5EF4-FFF2-40B4-BE49-F238E27FC236}">
                    <a16:creationId xmlns:a16="http://schemas.microsoft.com/office/drawing/2014/main" id="{6DF1B11C-BD4D-5C68-F63D-89C8FAFBB93B}"/>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 kader.</a:t>
                </a:r>
              </a:p>
            </p:txBody>
          </p:sp>
          <p:grpSp>
            <p:nvGrpSpPr>
              <p:cNvPr id="111" name="Groep 110">
                <a:extLst>
                  <a:ext uri="{FF2B5EF4-FFF2-40B4-BE49-F238E27FC236}">
                    <a16:creationId xmlns:a16="http://schemas.microsoft.com/office/drawing/2014/main" id="{88C9DAB1-DC28-7943-DF65-45B9ED3717C5}"/>
                  </a:ext>
                </a:extLst>
              </p:cNvPr>
              <p:cNvGrpSpPr/>
              <p:nvPr userDrawn="1"/>
            </p:nvGrpSpPr>
            <p:grpSpPr>
              <a:xfrm>
                <a:off x="-3408294" y="3470504"/>
                <a:ext cx="622283" cy="612920"/>
                <a:chOff x="12617641" y="3403239"/>
                <a:chExt cx="752963" cy="741634"/>
              </a:xfrm>
            </p:grpSpPr>
            <p:grpSp>
              <p:nvGrpSpPr>
                <p:cNvPr id="133" name="Groep 132">
                  <a:extLst>
                    <a:ext uri="{FF2B5EF4-FFF2-40B4-BE49-F238E27FC236}">
                      <a16:creationId xmlns:a16="http://schemas.microsoft.com/office/drawing/2014/main" id="{B383810C-5C6D-F20A-F3F4-4E80E43E1D92}"/>
                    </a:ext>
                  </a:extLst>
                </p:cNvPr>
                <p:cNvGrpSpPr/>
                <p:nvPr userDrawn="1"/>
              </p:nvGrpSpPr>
              <p:grpSpPr>
                <a:xfrm>
                  <a:off x="12771530" y="3403239"/>
                  <a:ext cx="467176" cy="448491"/>
                  <a:chOff x="12782157" y="3403239"/>
                  <a:chExt cx="467176" cy="448491"/>
                </a:xfrm>
              </p:grpSpPr>
              <p:grpSp>
                <p:nvGrpSpPr>
                  <p:cNvPr id="136" name="Groep 135">
                    <a:extLst>
                      <a:ext uri="{FF2B5EF4-FFF2-40B4-BE49-F238E27FC236}">
                        <a16:creationId xmlns:a16="http://schemas.microsoft.com/office/drawing/2014/main" id="{93E6217A-BF33-2939-5669-F3913778D9AB}"/>
                      </a:ext>
                    </a:extLst>
                  </p:cNvPr>
                  <p:cNvGrpSpPr/>
                  <p:nvPr userDrawn="1"/>
                </p:nvGrpSpPr>
                <p:grpSpPr>
                  <a:xfrm>
                    <a:off x="12782157" y="3403239"/>
                    <a:ext cx="412976" cy="396132"/>
                    <a:chOff x="13554906" y="3320109"/>
                    <a:chExt cx="443917" cy="425811"/>
                  </a:xfrm>
                </p:grpSpPr>
                <p:grpSp>
                  <p:nvGrpSpPr>
                    <p:cNvPr id="143" name="Groep 142">
                      <a:extLst>
                        <a:ext uri="{FF2B5EF4-FFF2-40B4-BE49-F238E27FC236}">
                          <a16:creationId xmlns:a16="http://schemas.microsoft.com/office/drawing/2014/main" id="{5449A66A-CFB3-DD2F-F25D-115F526DC500}"/>
                        </a:ext>
                      </a:extLst>
                    </p:cNvPr>
                    <p:cNvGrpSpPr/>
                    <p:nvPr userDrawn="1"/>
                  </p:nvGrpSpPr>
                  <p:grpSpPr>
                    <a:xfrm>
                      <a:off x="13554906" y="3320109"/>
                      <a:ext cx="443917" cy="425811"/>
                      <a:chOff x="12909684" y="1276143"/>
                      <a:chExt cx="443917" cy="425811"/>
                    </a:xfrm>
                  </p:grpSpPr>
                  <p:sp>
                    <p:nvSpPr>
                      <p:cNvPr id="146" name="Rechthoek 145">
                        <a:extLst>
                          <a:ext uri="{FF2B5EF4-FFF2-40B4-BE49-F238E27FC236}">
                            <a16:creationId xmlns:a16="http://schemas.microsoft.com/office/drawing/2014/main" id="{F95A761E-BF26-CE0C-7746-BB3B8A1A4F9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3C4E1E9-50B2-449A-BC4D-5A2151B3007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Ovaal 147">
                        <a:extLst>
                          <a:ext uri="{FF2B5EF4-FFF2-40B4-BE49-F238E27FC236}">
                            <a16:creationId xmlns:a16="http://schemas.microsoft.com/office/drawing/2014/main" id="{D9E82E46-991F-D671-2389-D386DCDD166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44" name="Afbeelding 143">
                      <a:extLst>
                        <a:ext uri="{FF2B5EF4-FFF2-40B4-BE49-F238E27FC236}">
                          <a16:creationId xmlns:a16="http://schemas.microsoft.com/office/drawing/2014/main" id="{CD5BBD2F-8FD2-EB77-3F2E-A3AA5FEAFE02}"/>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45" name="Afbeelding 144">
                      <a:extLst>
                        <a:ext uri="{FF2B5EF4-FFF2-40B4-BE49-F238E27FC236}">
                          <a16:creationId xmlns:a16="http://schemas.microsoft.com/office/drawing/2014/main" id="{72647899-B460-3D2B-2753-D45B76630C58}"/>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37" name="Groep 136">
                    <a:extLst>
                      <a:ext uri="{FF2B5EF4-FFF2-40B4-BE49-F238E27FC236}">
                        <a16:creationId xmlns:a16="http://schemas.microsoft.com/office/drawing/2014/main" id="{2AF85AD7-C972-1402-55CB-AD5DB0182BD1}"/>
                      </a:ext>
                    </a:extLst>
                  </p:cNvPr>
                  <p:cNvGrpSpPr/>
                  <p:nvPr userDrawn="1"/>
                </p:nvGrpSpPr>
                <p:grpSpPr>
                  <a:xfrm>
                    <a:off x="13103513" y="3705268"/>
                    <a:ext cx="145820" cy="146462"/>
                    <a:chOff x="13096169" y="3602278"/>
                    <a:chExt cx="145820" cy="146462"/>
                  </a:xfrm>
                </p:grpSpPr>
                <p:sp>
                  <p:nvSpPr>
                    <p:cNvPr id="141" name="Rechthoek 140">
                      <a:extLst>
                        <a:ext uri="{FF2B5EF4-FFF2-40B4-BE49-F238E27FC236}">
                          <a16:creationId xmlns:a16="http://schemas.microsoft.com/office/drawing/2014/main" id="{E4E141F6-29BF-E24B-E1B7-2AA2306C6ED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9E528020-D3F6-84E0-F71E-C37ECD3C96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8" name="Groep 137">
                    <a:extLst>
                      <a:ext uri="{FF2B5EF4-FFF2-40B4-BE49-F238E27FC236}">
                        <a16:creationId xmlns:a16="http://schemas.microsoft.com/office/drawing/2014/main" id="{2EDAA32B-A51B-5206-FA2C-A9DED81E4998}"/>
                      </a:ext>
                    </a:extLst>
                  </p:cNvPr>
                  <p:cNvGrpSpPr/>
                  <p:nvPr userDrawn="1"/>
                </p:nvGrpSpPr>
                <p:grpSpPr>
                  <a:xfrm rot="10800000">
                    <a:off x="13061402" y="3665637"/>
                    <a:ext cx="145820" cy="146462"/>
                    <a:chOff x="13096169" y="3602278"/>
                    <a:chExt cx="145820" cy="146462"/>
                  </a:xfrm>
                </p:grpSpPr>
                <p:sp>
                  <p:nvSpPr>
                    <p:cNvPr id="139" name="Rechthoek 138">
                      <a:extLst>
                        <a:ext uri="{FF2B5EF4-FFF2-40B4-BE49-F238E27FC236}">
                          <a16:creationId xmlns:a16="http://schemas.microsoft.com/office/drawing/2014/main" id="{3E79B42E-6760-C5F0-FF83-C3B8DE0E3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70E515EE-9FD7-4E7A-7E49-0736D359385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34" name="Rechthoek 133">
                  <a:extLst>
                    <a:ext uri="{FF2B5EF4-FFF2-40B4-BE49-F238E27FC236}">
                      <a16:creationId xmlns:a16="http://schemas.microsoft.com/office/drawing/2014/main" id="{B1B37E94-C7CA-8536-9F08-7B089B6C8D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35" name="Gelijkbenige driehoek 134">
                  <a:extLst>
                    <a:ext uri="{FF2B5EF4-FFF2-40B4-BE49-F238E27FC236}">
                      <a16:creationId xmlns:a16="http://schemas.microsoft.com/office/drawing/2014/main" id="{A7D14BEE-6033-B9AF-5C89-A96F07227B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2" name="ICOON_info">
                <a:extLst>
                  <a:ext uri="{FF2B5EF4-FFF2-40B4-BE49-F238E27FC236}">
                    <a16:creationId xmlns:a16="http://schemas.microsoft.com/office/drawing/2014/main" id="{80B3FBFF-99E3-5EDC-A3EA-5BA168D5765F}"/>
                  </a:ext>
                </a:extLst>
              </p:cNvPr>
              <p:cNvGrpSpPr/>
              <p:nvPr userDrawn="1"/>
            </p:nvGrpSpPr>
            <p:grpSpPr>
              <a:xfrm>
                <a:off x="-376736" y="5805499"/>
                <a:ext cx="283685" cy="283685"/>
                <a:chOff x="-510741" y="5913713"/>
                <a:chExt cx="267555" cy="267555"/>
              </a:xfrm>
            </p:grpSpPr>
            <p:sp>
              <p:nvSpPr>
                <p:cNvPr id="131" name="Ovaal 130">
                  <a:extLst>
                    <a:ext uri="{FF2B5EF4-FFF2-40B4-BE49-F238E27FC236}">
                      <a16:creationId xmlns:a16="http://schemas.microsoft.com/office/drawing/2014/main" id="{20392C2E-5E1E-C931-67CF-E4083BDAF1C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39FB53E2-1A8F-436E-4749-9F7C943ED6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13" name="Ovaal 112">
                <a:extLst>
                  <a:ext uri="{FF2B5EF4-FFF2-40B4-BE49-F238E27FC236}">
                    <a16:creationId xmlns:a16="http://schemas.microsoft.com/office/drawing/2014/main" id="{985B6E7D-96E9-30F3-9445-E148CCB9E7CB}"/>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4" name="Rechthoek 113">
                <a:extLst>
                  <a:ext uri="{FF2B5EF4-FFF2-40B4-BE49-F238E27FC236}">
                    <a16:creationId xmlns:a16="http://schemas.microsoft.com/office/drawing/2014/main" id="{697D8C8D-A9E4-AD10-0C93-02D52069DD96}"/>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5" name="Groep 114">
                <a:extLst>
                  <a:ext uri="{FF2B5EF4-FFF2-40B4-BE49-F238E27FC236}">
                    <a16:creationId xmlns:a16="http://schemas.microsoft.com/office/drawing/2014/main" id="{9E01FF1E-11C9-FB00-F785-D0E168BCA629}"/>
                  </a:ext>
                </a:extLst>
              </p:cNvPr>
              <p:cNvGrpSpPr/>
              <p:nvPr userDrawn="1"/>
            </p:nvGrpSpPr>
            <p:grpSpPr>
              <a:xfrm>
                <a:off x="-3314821" y="5192208"/>
                <a:ext cx="1108877" cy="563933"/>
                <a:chOff x="-3314821" y="3885197"/>
                <a:chExt cx="1108877" cy="563933"/>
              </a:xfrm>
            </p:grpSpPr>
            <p:sp>
              <p:nvSpPr>
                <p:cNvPr id="116" name="Rechthoek 115">
                  <a:extLst>
                    <a:ext uri="{FF2B5EF4-FFF2-40B4-BE49-F238E27FC236}">
                      <a16:creationId xmlns:a16="http://schemas.microsoft.com/office/drawing/2014/main" id="{29D96D78-74EE-3AF6-C3AC-D59BACF7E964}"/>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94A5C1F1-D96B-A1C7-397D-4CE7F3CC46C9}"/>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Tekstvak 117">
                  <a:extLst>
                    <a:ext uri="{FF2B5EF4-FFF2-40B4-BE49-F238E27FC236}">
                      <a16:creationId xmlns:a16="http://schemas.microsoft.com/office/drawing/2014/main" id="{1DD4EC0A-07F0-7B69-9122-3A351ACA0791}"/>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19" name="Tekstvak 118">
                  <a:extLst>
                    <a:ext uri="{FF2B5EF4-FFF2-40B4-BE49-F238E27FC236}">
                      <a16:creationId xmlns:a16="http://schemas.microsoft.com/office/drawing/2014/main" id="{B4B99050-0329-D54E-E8EA-DCFC4F78B941}"/>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20" name="Vrije vorm: vorm 119">
                  <a:extLst>
                    <a:ext uri="{FF2B5EF4-FFF2-40B4-BE49-F238E27FC236}">
                      <a16:creationId xmlns:a16="http://schemas.microsoft.com/office/drawing/2014/main" id="{C1DF807E-CC80-5286-7FFF-127D71B08F92}"/>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3A384C32-6214-C02E-D756-1CC3C85849DD}"/>
                    </a:ext>
                  </a:extLst>
                </p:cNvPr>
                <p:cNvGrpSpPr/>
                <p:nvPr userDrawn="1"/>
              </p:nvGrpSpPr>
              <p:grpSpPr>
                <a:xfrm>
                  <a:off x="-3254609" y="3946178"/>
                  <a:ext cx="184194" cy="143334"/>
                  <a:chOff x="6218544" y="2402421"/>
                  <a:chExt cx="144156" cy="112178"/>
                </a:xfrm>
              </p:grpSpPr>
              <p:sp>
                <p:nvSpPr>
                  <p:cNvPr id="127" name="Rechthoek 126">
                    <a:extLst>
                      <a:ext uri="{FF2B5EF4-FFF2-40B4-BE49-F238E27FC236}">
                        <a16:creationId xmlns:a16="http://schemas.microsoft.com/office/drawing/2014/main" id="{8EA666B5-33D4-692C-F271-F555799001D6}"/>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8" name="Rechthoek 47">
                    <a:extLst>
                      <a:ext uri="{FF2B5EF4-FFF2-40B4-BE49-F238E27FC236}">
                        <a16:creationId xmlns:a16="http://schemas.microsoft.com/office/drawing/2014/main" id="{606A9A23-31F6-B2FA-6A15-CD23588B35F0}"/>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9" name="Rechthoek 47">
                    <a:extLst>
                      <a:ext uri="{FF2B5EF4-FFF2-40B4-BE49-F238E27FC236}">
                        <a16:creationId xmlns:a16="http://schemas.microsoft.com/office/drawing/2014/main" id="{A2588615-2DA3-0321-2680-CCAD6B7A196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0" name="Koorde 129">
                    <a:extLst>
                      <a:ext uri="{FF2B5EF4-FFF2-40B4-BE49-F238E27FC236}">
                        <a16:creationId xmlns:a16="http://schemas.microsoft.com/office/drawing/2014/main" id="{6938F686-B7FB-D92B-CF04-C6FFB2A693E5}"/>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4A034E72-9D42-2B1E-069F-B03226C0DEE1}"/>
                    </a:ext>
                  </a:extLst>
                </p:cNvPr>
                <p:cNvGrpSpPr/>
                <p:nvPr userDrawn="1"/>
              </p:nvGrpSpPr>
              <p:grpSpPr>
                <a:xfrm>
                  <a:off x="-3254609" y="4199853"/>
                  <a:ext cx="184194" cy="124747"/>
                  <a:chOff x="6218544" y="2636044"/>
                  <a:chExt cx="144156" cy="97631"/>
                </a:xfrm>
              </p:grpSpPr>
              <p:sp>
                <p:nvSpPr>
                  <p:cNvPr id="123" name="Rechthoek 122">
                    <a:extLst>
                      <a:ext uri="{FF2B5EF4-FFF2-40B4-BE49-F238E27FC236}">
                        <a16:creationId xmlns:a16="http://schemas.microsoft.com/office/drawing/2014/main" id="{4DA57091-82AD-68BD-3116-6727526CACC1}"/>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D3073F08-4245-DFA2-47AD-928CEDA85742}"/>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5" name="Ovaal 124">
                    <a:extLst>
                      <a:ext uri="{FF2B5EF4-FFF2-40B4-BE49-F238E27FC236}">
                        <a16:creationId xmlns:a16="http://schemas.microsoft.com/office/drawing/2014/main" id="{3D63D4A8-1ABC-98A5-0005-75A1128740D5}"/>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6" name="Rechthoek 47">
                    <a:extLst>
                      <a:ext uri="{FF2B5EF4-FFF2-40B4-BE49-F238E27FC236}">
                        <a16:creationId xmlns:a16="http://schemas.microsoft.com/office/drawing/2014/main" id="{1333EBB0-DD5D-82BF-C740-8748B4FB68C6}"/>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spTree>
    <p:extLst>
      <p:ext uri="{BB962C8B-B14F-4D97-AF65-F5344CB8AC3E}">
        <p14:creationId xmlns:p14="http://schemas.microsoft.com/office/powerpoint/2010/main" val="14081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4x en foto - Paars">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4559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4x en foto - Paars</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159BC12B-A62C-440A-1E6A-4F993AAAF75A}"/>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80CC5C11-C25C-6F1E-723C-D263BD441081}"/>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20" name="INSTRUCTIE">
            <a:extLst>
              <a:ext uri="{FF2B5EF4-FFF2-40B4-BE49-F238E27FC236}">
                <a16:creationId xmlns:a16="http://schemas.microsoft.com/office/drawing/2014/main" id="{65EE16B9-DDF8-2F7F-1391-6768DE29C64E}"/>
              </a:ext>
            </a:extLst>
          </p:cNvPr>
          <p:cNvGrpSpPr/>
          <p:nvPr userDrawn="1"/>
        </p:nvGrpSpPr>
        <p:grpSpPr>
          <a:xfrm>
            <a:off x="12377595" y="0"/>
            <a:ext cx="3693386" cy="6857760"/>
            <a:chOff x="-3786437" y="0"/>
            <a:chExt cx="3693386" cy="6857760"/>
          </a:xfrm>
        </p:grpSpPr>
        <p:sp>
          <p:nvSpPr>
            <p:cNvPr id="121" name="Rechthoek 120">
              <a:extLst>
                <a:ext uri="{FF2B5EF4-FFF2-40B4-BE49-F238E27FC236}">
                  <a16:creationId xmlns:a16="http://schemas.microsoft.com/office/drawing/2014/main" id="{E9887237-42E1-EE8C-92E4-64E5A5309B5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2" name="INSTRUCTIE">
              <a:extLst>
                <a:ext uri="{FF2B5EF4-FFF2-40B4-BE49-F238E27FC236}">
                  <a16:creationId xmlns:a16="http://schemas.microsoft.com/office/drawing/2014/main" id="{5FF0C09A-06E5-D9EE-3DED-8E7E65D5BE97}"/>
                </a:ext>
              </a:extLst>
            </p:cNvPr>
            <p:cNvGrpSpPr/>
            <p:nvPr userDrawn="1"/>
          </p:nvGrpSpPr>
          <p:grpSpPr>
            <a:xfrm>
              <a:off x="-3786165" y="0"/>
              <a:ext cx="3693114" cy="6177730"/>
              <a:chOff x="-3786165" y="0"/>
              <a:chExt cx="3693114" cy="6177730"/>
            </a:xfrm>
          </p:grpSpPr>
          <p:sp>
            <p:nvSpPr>
              <p:cNvPr id="123" name="Rechthoek 122">
                <a:extLst>
                  <a:ext uri="{FF2B5EF4-FFF2-40B4-BE49-F238E27FC236}">
                    <a16:creationId xmlns:a16="http://schemas.microsoft.com/office/drawing/2014/main" id="{99F4FCDE-EED5-48A6-274A-F26316576D9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4" name="Ovaal 123">
                <a:extLst>
                  <a:ext uri="{FF2B5EF4-FFF2-40B4-BE49-F238E27FC236}">
                    <a16:creationId xmlns:a16="http://schemas.microsoft.com/office/drawing/2014/main" id="{0850651A-CB91-761A-08AC-98B45AB40C6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CC6BC44A-3862-7ECD-6392-9308F2F6FD1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6" name="Groep 125">
                <a:extLst>
                  <a:ext uri="{FF2B5EF4-FFF2-40B4-BE49-F238E27FC236}">
                    <a16:creationId xmlns:a16="http://schemas.microsoft.com/office/drawing/2014/main" id="{93DE7155-4729-7426-CB15-B75CF96E0DF1}"/>
                  </a:ext>
                </a:extLst>
              </p:cNvPr>
              <p:cNvGrpSpPr/>
              <p:nvPr userDrawn="1"/>
            </p:nvGrpSpPr>
            <p:grpSpPr>
              <a:xfrm>
                <a:off x="-3316179" y="1231351"/>
                <a:ext cx="294789" cy="318834"/>
                <a:chOff x="14466489" y="1001522"/>
                <a:chExt cx="290627" cy="314333"/>
              </a:xfrm>
            </p:grpSpPr>
            <p:sp>
              <p:nvSpPr>
                <p:cNvPr id="180" name="Rechthoek 179">
                  <a:extLst>
                    <a:ext uri="{FF2B5EF4-FFF2-40B4-BE49-F238E27FC236}">
                      <a16:creationId xmlns:a16="http://schemas.microsoft.com/office/drawing/2014/main" id="{9905C29C-827C-4FCE-9B39-8FC40789D3C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1" name="Ovaal 180">
                  <a:extLst>
                    <a:ext uri="{FF2B5EF4-FFF2-40B4-BE49-F238E27FC236}">
                      <a16:creationId xmlns:a16="http://schemas.microsoft.com/office/drawing/2014/main" id="{7634923D-B3E6-0E90-33C5-1B4EBC37011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AE9410A6-0DBC-07F7-DE42-08611266217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3" name="Rechthoek: afgeronde hoeken 182">
                  <a:extLst>
                    <a:ext uri="{FF2B5EF4-FFF2-40B4-BE49-F238E27FC236}">
                      <a16:creationId xmlns:a16="http://schemas.microsoft.com/office/drawing/2014/main" id="{3AFE1435-1D74-C41E-6663-8B61551D4DF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4" name="Rechte verbindingslijn 183">
                  <a:extLst>
                    <a:ext uri="{FF2B5EF4-FFF2-40B4-BE49-F238E27FC236}">
                      <a16:creationId xmlns:a16="http://schemas.microsoft.com/office/drawing/2014/main" id="{4617E059-CF82-DA24-825D-6C264D8208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Rechte verbindingslijn 184">
                  <a:extLst>
                    <a:ext uri="{FF2B5EF4-FFF2-40B4-BE49-F238E27FC236}">
                      <a16:creationId xmlns:a16="http://schemas.microsoft.com/office/drawing/2014/main" id="{03259DB9-3CC6-431A-7348-A52AB237BFA4}"/>
                    </a:ext>
                  </a:extLst>
                </p:cNvPr>
                <p:cNvCxnSpPr>
                  <a:cxnSpLocks/>
                  <a:stCxn id="18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7" name="Ovaal 126">
                <a:extLst>
                  <a:ext uri="{FF2B5EF4-FFF2-40B4-BE49-F238E27FC236}">
                    <a16:creationId xmlns:a16="http://schemas.microsoft.com/office/drawing/2014/main" id="{ACCC26DD-652C-3EF7-A269-340202AF3A7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D4485AD6-0B27-6CA6-D6D1-97333DA1418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C913A84E-5778-EA7B-6764-99FD79A8DC7C}"/>
                  </a:ext>
                </a:extLst>
              </p:cNvPr>
              <p:cNvGrpSpPr/>
              <p:nvPr userDrawn="1"/>
            </p:nvGrpSpPr>
            <p:grpSpPr>
              <a:xfrm>
                <a:off x="-3311319" y="2164285"/>
                <a:ext cx="825500" cy="209550"/>
                <a:chOff x="13504624" y="2482850"/>
                <a:chExt cx="825500" cy="209550"/>
              </a:xfrm>
            </p:grpSpPr>
            <p:sp>
              <p:nvSpPr>
                <p:cNvPr id="177" name="Rechthoek 176">
                  <a:extLst>
                    <a:ext uri="{FF2B5EF4-FFF2-40B4-BE49-F238E27FC236}">
                      <a16:creationId xmlns:a16="http://schemas.microsoft.com/office/drawing/2014/main" id="{8DEC3424-5699-AA14-6FDA-425E6358828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8" name="Rechte verbindingslijn 177">
                  <a:extLst>
                    <a:ext uri="{FF2B5EF4-FFF2-40B4-BE49-F238E27FC236}">
                      <a16:creationId xmlns:a16="http://schemas.microsoft.com/office/drawing/2014/main" id="{76F33A63-4A8F-C2B3-A064-5C2FF38511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7D7D07FD-4D83-7FBA-7221-0968DBE9552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0" name="Ovaal 129">
                <a:extLst>
                  <a:ext uri="{FF2B5EF4-FFF2-40B4-BE49-F238E27FC236}">
                    <a16:creationId xmlns:a16="http://schemas.microsoft.com/office/drawing/2014/main" id="{6906C68E-9800-98F7-40EA-D7BE26B4EC0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1" name="Rechthoek 130">
                <a:extLst>
                  <a:ext uri="{FF2B5EF4-FFF2-40B4-BE49-F238E27FC236}">
                    <a16:creationId xmlns:a16="http://schemas.microsoft.com/office/drawing/2014/main" id="{3A148BBC-093A-3D03-2A4B-FCECECEAFC8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ICOON_info">
                <a:extLst>
                  <a:ext uri="{FF2B5EF4-FFF2-40B4-BE49-F238E27FC236}">
                    <a16:creationId xmlns:a16="http://schemas.microsoft.com/office/drawing/2014/main" id="{6C87D46E-A2A0-C706-351E-E1A42EF74E45}"/>
                  </a:ext>
                </a:extLst>
              </p:cNvPr>
              <p:cNvGrpSpPr/>
              <p:nvPr userDrawn="1"/>
            </p:nvGrpSpPr>
            <p:grpSpPr>
              <a:xfrm>
                <a:off x="-376736" y="5894045"/>
                <a:ext cx="283685" cy="283685"/>
                <a:chOff x="-510741" y="5913713"/>
                <a:chExt cx="267555" cy="267555"/>
              </a:xfrm>
            </p:grpSpPr>
            <p:sp>
              <p:nvSpPr>
                <p:cNvPr id="175" name="Ovaal 174">
                  <a:extLst>
                    <a:ext uri="{FF2B5EF4-FFF2-40B4-BE49-F238E27FC236}">
                      <a16:creationId xmlns:a16="http://schemas.microsoft.com/office/drawing/2014/main" id="{325DEC61-0671-F1DC-ECAC-DD843569F2D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A53BE7BF-2A69-A148-1EAF-102078F4146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5256D734-7894-0B54-4EA8-7B9EC2A69F2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4" name="Rechthoek 133">
                <a:extLst>
                  <a:ext uri="{FF2B5EF4-FFF2-40B4-BE49-F238E27FC236}">
                    <a16:creationId xmlns:a16="http://schemas.microsoft.com/office/drawing/2014/main" id="{FA5129AD-D713-7D4C-09FE-522E42234FD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5" name="Groep 134">
                <a:extLst>
                  <a:ext uri="{FF2B5EF4-FFF2-40B4-BE49-F238E27FC236}">
                    <a16:creationId xmlns:a16="http://schemas.microsoft.com/office/drawing/2014/main" id="{E307E1ED-7A43-4C81-3285-8C9CCD7B1BE4}"/>
                  </a:ext>
                </a:extLst>
              </p:cNvPr>
              <p:cNvGrpSpPr/>
              <p:nvPr userDrawn="1"/>
            </p:nvGrpSpPr>
            <p:grpSpPr>
              <a:xfrm>
                <a:off x="-3408294" y="5236167"/>
                <a:ext cx="622283" cy="612919"/>
                <a:chOff x="12617641" y="3403239"/>
                <a:chExt cx="752963" cy="741634"/>
              </a:xfrm>
            </p:grpSpPr>
            <p:grpSp>
              <p:nvGrpSpPr>
                <p:cNvPr id="159" name="Groep 158">
                  <a:extLst>
                    <a:ext uri="{FF2B5EF4-FFF2-40B4-BE49-F238E27FC236}">
                      <a16:creationId xmlns:a16="http://schemas.microsoft.com/office/drawing/2014/main" id="{303AB546-9366-0500-83DA-CE40AD85FFCC}"/>
                    </a:ext>
                  </a:extLst>
                </p:cNvPr>
                <p:cNvGrpSpPr/>
                <p:nvPr userDrawn="1"/>
              </p:nvGrpSpPr>
              <p:grpSpPr>
                <a:xfrm>
                  <a:off x="12771550" y="3403239"/>
                  <a:ext cx="467156" cy="448491"/>
                  <a:chOff x="12782177" y="3403239"/>
                  <a:chExt cx="467156" cy="448491"/>
                </a:xfrm>
              </p:grpSpPr>
              <p:grpSp>
                <p:nvGrpSpPr>
                  <p:cNvPr id="162" name="Groep 161">
                    <a:extLst>
                      <a:ext uri="{FF2B5EF4-FFF2-40B4-BE49-F238E27FC236}">
                        <a16:creationId xmlns:a16="http://schemas.microsoft.com/office/drawing/2014/main" id="{E35102C0-A4CE-B1ED-FA77-0B3FBFA6E044}"/>
                      </a:ext>
                    </a:extLst>
                  </p:cNvPr>
                  <p:cNvGrpSpPr/>
                  <p:nvPr userDrawn="1"/>
                </p:nvGrpSpPr>
                <p:grpSpPr>
                  <a:xfrm>
                    <a:off x="12782177" y="3403239"/>
                    <a:ext cx="412972" cy="396132"/>
                    <a:chOff x="13554906" y="3320109"/>
                    <a:chExt cx="443912" cy="425811"/>
                  </a:xfrm>
                </p:grpSpPr>
                <p:grpSp>
                  <p:nvGrpSpPr>
                    <p:cNvPr id="169" name="Groep 168">
                      <a:extLst>
                        <a:ext uri="{FF2B5EF4-FFF2-40B4-BE49-F238E27FC236}">
                          <a16:creationId xmlns:a16="http://schemas.microsoft.com/office/drawing/2014/main" id="{83991F55-8E22-C984-EDBC-99D46EB43C92}"/>
                        </a:ext>
                      </a:extLst>
                    </p:cNvPr>
                    <p:cNvGrpSpPr/>
                    <p:nvPr userDrawn="1"/>
                  </p:nvGrpSpPr>
                  <p:grpSpPr>
                    <a:xfrm>
                      <a:off x="13554906" y="3320109"/>
                      <a:ext cx="443912" cy="425811"/>
                      <a:chOff x="12909684" y="1276143"/>
                      <a:chExt cx="443912" cy="425811"/>
                    </a:xfrm>
                  </p:grpSpPr>
                  <p:sp>
                    <p:nvSpPr>
                      <p:cNvPr id="172" name="Rechthoek 171">
                        <a:extLst>
                          <a:ext uri="{FF2B5EF4-FFF2-40B4-BE49-F238E27FC236}">
                            <a16:creationId xmlns:a16="http://schemas.microsoft.com/office/drawing/2014/main" id="{B530312D-0A44-5E06-7992-D44D61462D9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1690D329-2B4D-49A2-7188-484381625B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4" name="Ovaal 173">
                        <a:extLst>
                          <a:ext uri="{FF2B5EF4-FFF2-40B4-BE49-F238E27FC236}">
                            <a16:creationId xmlns:a16="http://schemas.microsoft.com/office/drawing/2014/main" id="{CFECBF6A-FCF6-A3F1-8A9C-49D9C98F59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0" name="Afbeelding 169">
                      <a:extLst>
                        <a:ext uri="{FF2B5EF4-FFF2-40B4-BE49-F238E27FC236}">
                          <a16:creationId xmlns:a16="http://schemas.microsoft.com/office/drawing/2014/main" id="{F70205F1-5F6E-0202-32C7-D8659AC2AE2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1" name="Afbeelding 170">
                      <a:extLst>
                        <a:ext uri="{FF2B5EF4-FFF2-40B4-BE49-F238E27FC236}">
                          <a16:creationId xmlns:a16="http://schemas.microsoft.com/office/drawing/2014/main" id="{8A116402-BD3B-17CC-1A72-C20788CF6BDE}"/>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3" name="Groep 162">
                    <a:extLst>
                      <a:ext uri="{FF2B5EF4-FFF2-40B4-BE49-F238E27FC236}">
                        <a16:creationId xmlns:a16="http://schemas.microsoft.com/office/drawing/2014/main" id="{D908A4CB-A58C-D72B-6F4B-7028FF67F9CB}"/>
                      </a:ext>
                    </a:extLst>
                  </p:cNvPr>
                  <p:cNvGrpSpPr/>
                  <p:nvPr userDrawn="1"/>
                </p:nvGrpSpPr>
                <p:grpSpPr>
                  <a:xfrm>
                    <a:off x="13103513" y="3705268"/>
                    <a:ext cx="145820" cy="146462"/>
                    <a:chOff x="13096169" y="3602278"/>
                    <a:chExt cx="145820" cy="146462"/>
                  </a:xfrm>
                </p:grpSpPr>
                <p:sp>
                  <p:nvSpPr>
                    <p:cNvPr id="167" name="Rechthoek 166">
                      <a:extLst>
                        <a:ext uri="{FF2B5EF4-FFF2-40B4-BE49-F238E27FC236}">
                          <a16:creationId xmlns:a16="http://schemas.microsoft.com/office/drawing/2014/main" id="{F9B04B05-189F-1108-12B7-B64FAEEE2C0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447B1199-D842-8D74-E8D8-99D2C0FEF0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4F1E54CA-8A49-6A8A-9858-E288B9B3B712}"/>
                      </a:ext>
                    </a:extLst>
                  </p:cNvPr>
                  <p:cNvGrpSpPr/>
                  <p:nvPr userDrawn="1"/>
                </p:nvGrpSpPr>
                <p:grpSpPr>
                  <a:xfrm rot="10800000">
                    <a:off x="13061402" y="3665637"/>
                    <a:ext cx="145820" cy="146462"/>
                    <a:chOff x="13096169" y="3602278"/>
                    <a:chExt cx="145820" cy="146462"/>
                  </a:xfrm>
                </p:grpSpPr>
                <p:sp>
                  <p:nvSpPr>
                    <p:cNvPr id="165" name="Rechthoek 164">
                      <a:extLst>
                        <a:ext uri="{FF2B5EF4-FFF2-40B4-BE49-F238E27FC236}">
                          <a16:creationId xmlns:a16="http://schemas.microsoft.com/office/drawing/2014/main" id="{03088A57-17E3-8EE8-0C94-A9079FB36A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9F28E222-5759-6E0C-8B3A-01747D17AE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0" name="Rechthoek 159">
                  <a:extLst>
                    <a:ext uri="{FF2B5EF4-FFF2-40B4-BE49-F238E27FC236}">
                      <a16:creationId xmlns:a16="http://schemas.microsoft.com/office/drawing/2014/main" id="{988E4008-7102-2161-CD5D-21651BABFF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1" name="Gelijkbenige driehoek 160">
                  <a:extLst>
                    <a:ext uri="{FF2B5EF4-FFF2-40B4-BE49-F238E27FC236}">
                      <a16:creationId xmlns:a16="http://schemas.microsoft.com/office/drawing/2014/main" id="{92E5D279-032B-84E8-C53D-6069C6D2026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6" name="Rechthoek 135">
                <a:extLst>
                  <a:ext uri="{FF2B5EF4-FFF2-40B4-BE49-F238E27FC236}">
                    <a16:creationId xmlns:a16="http://schemas.microsoft.com/office/drawing/2014/main" id="{81E37F97-C4CD-8D24-76F1-989487A1003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7" name="Groep 136">
                <a:extLst>
                  <a:ext uri="{FF2B5EF4-FFF2-40B4-BE49-F238E27FC236}">
                    <a16:creationId xmlns:a16="http://schemas.microsoft.com/office/drawing/2014/main" id="{3D9E62E3-B2E9-D0F1-A3D7-5B600FAE64CD}"/>
                  </a:ext>
                </a:extLst>
              </p:cNvPr>
              <p:cNvGrpSpPr/>
              <p:nvPr userDrawn="1"/>
            </p:nvGrpSpPr>
            <p:grpSpPr>
              <a:xfrm>
                <a:off x="-2485819" y="3399207"/>
                <a:ext cx="1222990" cy="563933"/>
                <a:chOff x="-2485819" y="3399207"/>
                <a:chExt cx="1222990" cy="563933"/>
              </a:xfrm>
            </p:grpSpPr>
            <p:sp>
              <p:nvSpPr>
                <p:cNvPr id="138" name="Rechthoek 137">
                  <a:extLst>
                    <a:ext uri="{FF2B5EF4-FFF2-40B4-BE49-F238E27FC236}">
                      <a16:creationId xmlns:a16="http://schemas.microsoft.com/office/drawing/2014/main" id="{A28900B1-D0EE-890C-2D6E-3071D1FC0A5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AD7177B2-AC17-0D79-ECB6-49C301B16AF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69733B88-C0F4-D8AF-2BD4-9510C65F0950}"/>
                    </a:ext>
                  </a:extLst>
                </p:cNvPr>
                <p:cNvGrpSpPr/>
                <p:nvPr userDrawn="1"/>
              </p:nvGrpSpPr>
              <p:grpSpPr>
                <a:xfrm>
                  <a:off x="-2403869" y="3460544"/>
                  <a:ext cx="155951" cy="131922"/>
                  <a:chOff x="12968836" y="3354170"/>
                  <a:chExt cx="404806" cy="342433"/>
                </a:xfrm>
              </p:grpSpPr>
              <p:sp>
                <p:nvSpPr>
                  <p:cNvPr id="153" name="Rechthoek: afgeronde hoeken 152">
                    <a:extLst>
                      <a:ext uri="{FF2B5EF4-FFF2-40B4-BE49-F238E27FC236}">
                        <a16:creationId xmlns:a16="http://schemas.microsoft.com/office/drawing/2014/main" id="{15743A5A-A433-B49F-D4FE-9B2DFEB298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B094946C-C928-F170-EB59-5A0475CD35A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91AD1CF5-05D5-DCB8-CF6A-5AB212FC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D8A1AEF-E67D-17C5-4F0B-3E2FCD7709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88570ACF-82B1-F17C-7D26-7EEFAB24CDC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9BDD34D-2174-46C5-CD76-CA2F779C203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1" name="Groep 140">
                  <a:extLst>
                    <a:ext uri="{FF2B5EF4-FFF2-40B4-BE49-F238E27FC236}">
                      <a16:creationId xmlns:a16="http://schemas.microsoft.com/office/drawing/2014/main" id="{D0A15372-291E-19F1-E3E8-0B463B1CA3CB}"/>
                    </a:ext>
                  </a:extLst>
                </p:cNvPr>
                <p:cNvGrpSpPr/>
                <p:nvPr userDrawn="1"/>
              </p:nvGrpSpPr>
              <p:grpSpPr>
                <a:xfrm>
                  <a:off x="-2423424" y="3690208"/>
                  <a:ext cx="166739" cy="218963"/>
                  <a:chOff x="12940828" y="3950597"/>
                  <a:chExt cx="432813" cy="568367"/>
                </a:xfrm>
              </p:grpSpPr>
              <p:grpSp>
                <p:nvGrpSpPr>
                  <p:cNvPr id="145" name="Groep 144">
                    <a:extLst>
                      <a:ext uri="{FF2B5EF4-FFF2-40B4-BE49-F238E27FC236}">
                        <a16:creationId xmlns:a16="http://schemas.microsoft.com/office/drawing/2014/main" id="{E5B69940-186C-6F86-E056-F3CE26502D8F}"/>
                      </a:ext>
                    </a:extLst>
                  </p:cNvPr>
                  <p:cNvGrpSpPr/>
                  <p:nvPr userDrawn="1"/>
                </p:nvGrpSpPr>
                <p:grpSpPr>
                  <a:xfrm>
                    <a:off x="13000382" y="4006891"/>
                    <a:ext cx="373259" cy="315747"/>
                    <a:chOff x="12968836" y="3354170"/>
                    <a:chExt cx="404806" cy="342433"/>
                  </a:xfrm>
                </p:grpSpPr>
                <p:sp>
                  <p:nvSpPr>
                    <p:cNvPr id="147" name="Rechthoek: afgeronde hoeken 146">
                      <a:extLst>
                        <a:ext uri="{FF2B5EF4-FFF2-40B4-BE49-F238E27FC236}">
                          <a16:creationId xmlns:a16="http://schemas.microsoft.com/office/drawing/2014/main" id="{F448156C-906D-C9B5-13F1-65ACFB689C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7588BBE7-9DF5-7D80-ECE6-A68EBDE3B2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FB949D4-F984-3164-E3F1-344002683A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4C8F470-A4E7-B9C2-71AD-9177547AB7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439079-F19A-0655-8803-A69D53088E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7FC1419F-4A72-A875-CAE4-228E88B2C7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6" name="Boog 145">
                    <a:extLst>
                      <a:ext uri="{FF2B5EF4-FFF2-40B4-BE49-F238E27FC236}">
                        <a16:creationId xmlns:a16="http://schemas.microsoft.com/office/drawing/2014/main" id="{D4E4C5AD-BB7C-2691-F86A-96523A2C534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2" name="Tekstvak 141">
                  <a:extLst>
                    <a:ext uri="{FF2B5EF4-FFF2-40B4-BE49-F238E27FC236}">
                      <a16:creationId xmlns:a16="http://schemas.microsoft.com/office/drawing/2014/main" id="{F57B246A-8B07-C73D-5DAB-D9FD193FA30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3" name="Tekstvak 142">
                  <a:extLst>
                    <a:ext uri="{FF2B5EF4-FFF2-40B4-BE49-F238E27FC236}">
                      <a16:creationId xmlns:a16="http://schemas.microsoft.com/office/drawing/2014/main" id="{7D8FF8E8-18DF-CA8B-1B35-5874D44EA75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4" name="Vrije vorm: vorm 143">
                  <a:extLst>
                    <a:ext uri="{FF2B5EF4-FFF2-40B4-BE49-F238E27FC236}">
                      <a16:creationId xmlns:a16="http://schemas.microsoft.com/office/drawing/2014/main" id="{60B733DC-1936-1334-45E2-D82CE14DDC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83" name="Tijdelijke aanduiding voor tekst 8">
            <a:extLst>
              <a:ext uri="{FF2B5EF4-FFF2-40B4-BE49-F238E27FC236}">
                <a16:creationId xmlns:a16="http://schemas.microsoft.com/office/drawing/2014/main" id="{1D48959A-8A23-DA39-C401-70671940F695}"/>
              </a:ext>
            </a:extLst>
          </p:cNvPr>
          <p:cNvSpPr>
            <a:spLocks noGrp="1"/>
          </p:cNvSpPr>
          <p:nvPr>
            <p:ph type="body" sz="quarter" idx="19" hasCustomPrompt="1"/>
          </p:nvPr>
        </p:nvSpPr>
        <p:spPr>
          <a:xfrm>
            <a:off x="719726" y="4874358"/>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4" name="Tijdelijke aanduiding voor tekst 8">
            <a:extLst>
              <a:ext uri="{FF2B5EF4-FFF2-40B4-BE49-F238E27FC236}">
                <a16:creationId xmlns:a16="http://schemas.microsoft.com/office/drawing/2014/main" id="{02E86BA6-D62C-18D5-F794-2939CA8D0008}"/>
              </a:ext>
            </a:extLst>
          </p:cNvPr>
          <p:cNvSpPr>
            <a:spLocks noGrp="1"/>
          </p:cNvSpPr>
          <p:nvPr>
            <p:ph type="body" sz="quarter" idx="20" hasCustomPrompt="1"/>
          </p:nvPr>
        </p:nvSpPr>
        <p:spPr>
          <a:xfrm>
            <a:off x="719726" y="3780327"/>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5" name="Tijdelijke aanduiding voor tekst 8">
            <a:extLst>
              <a:ext uri="{FF2B5EF4-FFF2-40B4-BE49-F238E27FC236}">
                <a16:creationId xmlns:a16="http://schemas.microsoft.com/office/drawing/2014/main" id="{CC6A1A96-1F72-91C8-368F-1A6BF713C9F3}"/>
              </a:ext>
            </a:extLst>
          </p:cNvPr>
          <p:cNvSpPr>
            <a:spLocks noGrp="1"/>
          </p:cNvSpPr>
          <p:nvPr>
            <p:ph type="body" sz="quarter" idx="21" hasCustomPrompt="1"/>
          </p:nvPr>
        </p:nvSpPr>
        <p:spPr>
          <a:xfrm>
            <a:off x="719726" y="2686295"/>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6" name="Tijdelijke aanduiding voor tekst 8">
            <a:extLst>
              <a:ext uri="{FF2B5EF4-FFF2-40B4-BE49-F238E27FC236}">
                <a16:creationId xmlns:a16="http://schemas.microsoft.com/office/drawing/2014/main" id="{F939DDB8-5EE5-4EC4-B8CC-08B01C666787}"/>
              </a:ext>
            </a:extLst>
          </p:cNvPr>
          <p:cNvSpPr>
            <a:spLocks noGrp="1"/>
          </p:cNvSpPr>
          <p:nvPr>
            <p:ph type="body" sz="quarter" idx="22" hasCustomPrompt="1"/>
          </p:nvPr>
        </p:nvSpPr>
        <p:spPr>
          <a:xfrm>
            <a:off x="719726" y="1592263"/>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Tree>
    <p:extLst>
      <p:ext uri="{BB962C8B-B14F-4D97-AF65-F5344CB8AC3E}">
        <p14:creationId xmlns:p14="http://schemas.microsoft.com/office/powerpoint/2010/main" val="322909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2773F8-2134-F9CF-DE01-4F9C23B3846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3" name="Tijdelijke aanduiding voor afbeelding 8">
            <a:extLst>
              <a:ext uri="{FF2B5EF4-FFF2-40B4-BE49-F238E27FC236}">
                <a16:creationId xmlns:a16="http://schemas.microsoft.com/office/drawing/2014/main" id="{8267B888-FF2D-C2F0-BA94-8FC0365182C9}"/>
              </a:ext>
            </a:extLst>
          </p:cNvPr>
          <p:cNvSpPr>
            <a:spLocks noGrp="1"/>
          </p:cNvSpPr>
          <p:nvPr>
            <p:ph type="pic" sz="quarter" idx="13" hasCustomPrompt="1"/>
          </p:nvPr>
        </p:nvSpPr>
        <p:spPr>
          <a:xfrm>
            <a:off x="0" y="-195262"/>
            <a:ext cx="12192000" cy="7053262"/>
          </a:xfrm>
          <a:custGeom>
            <a:avLst/>
            <a:gdLst>
              <a:gd name="connsiteX0" fmla="*/ 11532780 w 12192000"/>
              <a:gd name="connsiteY0" fmla="*/ 0 h 7053262"/>
              <a:gd name="connsiteX1" fmla="*/ 12130495 w 12192000"/>
              <a:gd name="connsiteY1" fmla="*/ 0 h 7053262"/>
              <a:gd name="connsiteX2" fmla="*/ 12192000 w 12192000"/>
              <a:gd name="connsiteY2" fmla="*/ 61505 h 7053262"/>
              <a:gd name="connsiteX3" fmla="*/ 12192000 w 12192000"/>
              <a:gd name="connsiteY3" fmla="*/ 195262 h 7053262"/>
              <a:gd name="connsiteX4" fmla="*/ 12192000 w 12192000"/>
              <a:gd name="connsiteY4" fmla="*/ 307520 h 7053262"/>
              <a:gd name="connsiteX5" fmla="*/ 12192000 w 12192000"/>
              <a:gd name="connsiteY5" fmla="*/ 7053262 h 7053262"/>
              <a:gd name="connsiteX6" fmla="*/ 0 w 12192000"/>
              <a:gd name="connsiteY6" fmla="*/ 7053262 h 7053262"/>
              <a:gd name="connsiteX7" fmla="*/ 0 w 12192000"/>
              <a:gd name="connsiteY7" fmla="*/ 195262 h 7053262"/>
              <a:gd name="connsiteX8" fmla="*/ 11471275 w 12192000"/>
              <a:gd name="connsiteY8" fmla="*/ 195262 h 7053262"/>
              <a:gd name="connsiteX9" fmla="*/ 11471275 w 12192000"/>
              <a:gd name="connsiteY9" fmla="*/ 61505 h 7053262"/>
              <a:gd name="connsiteX10" fmla="*/ 11532780 w 12192000"/>
              <a:gd name="connsiteY10" fmla="*/ 0 h 70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053262">
                <a:moveTo>
                  <a:pt x="11532780" y="0"/>
                </a:moveTo>
                <a:lnTo>
                  <a:pt x="12130495" y="0"/>
                </a:lnTo>
                <a:cubicBezTo>
                  <a:pt x="12164463" y="0"/>
                  <a:pt x="12192000" y="27537"/>
                  <a:pt x="12192000" y="61505"/>
                </a:cubicBezTo>
                <a:lnTo>
                  <a:pt x="12192000" y="195262"/>
                </a:lnTo>
                <a:lnTo>
                  <a:pt x="12192000" y="307520"/>
                </a:lnTo>
                <a:lnTo>
                  <a:pt x="12192000" y="7053262"/>
                </a:lnTo>
                <a:lnTo>
                  <a:pt x="0" y="7053262"/>
                </a:lnTo>
                <a:lnTo>
                  <a:pt x="0" y="195262"/>
                </a:lnTo>
                <a:lnTo>
                  <a:pt x="11471275" y="195262"/>
                </a:lnTo>
                <a:lnTo>
                  <a:pt x="11471275" y="61505"/>
                </a:lnTo>
                <a:cubicBezTo>
                  <a:pt x="11471275" y="27537"/>
                  <a:pt x="11498812" y="0"/>
                  <a:pt x="11532780" y="0"/>
                </a:cubicBezTo>
                <a:close/>
              </a:path>
            </a:pathLst>
          </a:custGeom>
          <a:solidFill>
            <a:schemeClr val="bg1">
              <a:lumMod val="95000"/>
            </a:schemeClr>
          </a:solidFill>
        </p:spPr>
        <p:txBody>
          <a:bodyPr wrap="square" lIns="6876000" tIns="0" bIns="0" anchor="ctr" anchorCtr="0">
            <a:noAutofit/>
          </a:bodyPr>
          <a:lstStyle>
            <a:lvl1pPr marL="0" indent="0" algn="l">
              <a:lnSpc>
                <a:spcPct val="100000"/>
              </a:lnSpc>
              <a:spcBef>
                <a:spcPts val="0"/>
              </a:spcBef>
              <a:spcAft>
                <a:spcPts val="0"/>
              </a:spcAft>
              <a:buNone/>
              <a:defRPr sz="1200" i="1" baseline="0">
                <a:solidFill>
                  <a:schemeClr val="bg1">
                    <a:lumMod val="50000"/>
                  </a:schemeClr>
                </a:solidFill>
              </a:defRPr>
            </a:lvl1pPr>
          </a:lstStyle>
          <a:p>
            <a:r>
              <a:rPr lang="nl-NL"/>
              <a:t>Klik op de tab rechts bovenin en </a:t>
            </a:r>
            <a:br>
              <a:rPr lang="nl-NL"/>
            </a:br>
            <a:r>
              <a:rPr lang="nl-NL"/>
              <a:t>volg de instructies om een afbeelding in te voegen</a:t>
            </a:r>
          </a:p>
        </p:txBody>
      </p:sp>
      <p:sp>
        <p:nvSpPr>
          <p:cNvPr id="40" name="Tijdelijke aanduiding voor tekst 8">
            <a:extLst>
              <a:ext uri="{FF2B5EF4-FFF2-40B4-BE49-F238E27FC236}">
                <a16:creationId xmlns:a16="http://schemas.microsoft.com/office/drawing/2014/main" id="{14547BDA-BE07-2786-32FB-177579D351A4}"/>
              </a:ext>
            </a:extLst>
          </p:cNvPr>
          <p:cNvSpPr>
            <a:spLocks noGrp="1"/>
          </p:cNvSpPr>
          <p:nvPr>
            <p:ph type="body" sz="quarter" idx="14" hasCustomPrompt="1"/>
          </p:nvPr>
        </p:nvSpPr>
        <p:spPr>
          <a:xfrm>
            <a:off x="0" y="0"/>
            <a:ext cx="6096000" cy="6858000"/>
          </a:xfrm>
          <a:gradFill>
            <a:gsLst>
              <a:gs pos="0">
                <a:schemeClr val="accent1">
                  <a:alpha val="90000"/>
                </a:schemeClr>
              </a:gs>
              <a:gs pos="100000">
                <a:schemeClr val="accent1">
                  <a:lumMod val="75000"/>
                </a:schemeClr>
              </a:gs>
            </a:gsLst>
            <a:lin ang="5400000" scaled="1"/>
          </a:grad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105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Titelslide</a:t>
            </a:r>
          </a:p>
        </p:txBody>
      </p:sp>
      <p:sp>
        <p:nvSpPr>
          <p:cNvPr id="9" name="Tijdelijke aanduiding voor tekst 8">
            <a:extLst>
              <a:ext uri="{FF2B5EF4-FFF2-40B4-BE49-F238E27FC236}">
                <a16:creationId xmlns:a16="http://schemas.microsoft.com/office/drawing/2014/main" id="{57DB5479-09BF-7689-01F2-EACC39011358}"/>
              </a:ext>
            </a:extLst>
          </p:cNvPr>
          <p:cNvSpPr>
            <a:spLocks noGrp="1"/>
          </p:cNvSpPr>
          <p:nvPr>
            <p:ph type="body" sz="quarter" idx="10"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4" name="Tijdelijke aanduiding voor datum 33">
            <a:extLst>
              <a:ext uri="{FF2B5EF4-FFF2-40B4-BE49-F238E27FC236}">
                <a16:creationId xmlns:a16="http://schemas.microsoft.com/office/drawing/2014/main" id="{0E657086-83EA-53F0-E4FD-C2CA9659A830}"/>
              </a:ext>
            </a:extLst>
          </p:cNvPr>
          <p:cNvSpPr>
            <a:spLocks noGrp="1"/>
          </p:cNvSpPr>
          <p:nvPr>
            <p:ph type="dt" sz="half" idx="16"/>
          </p:nvPr>
        </p:nvSpPr>
        <p:spPr>
          <a:xfrm>
            <a:off x="720001" y="5636228"/>
            <a:ext cx="2344665" cy="196247"/>
          </a:xfrm>
        </p:spPr>
        <p:txBody>
          <a:bodyPr/>
          <a:lstStyle>
            <a:lvl1pPr algn="l">
              <a:defRPr>
                <a:solidFill>
                  <a:schemeClr val="bg1"/>
                </a:solidFill>
              </a:defRPr>
            </a:lvl1pPr>
          </a:lstStyle>
          <a:p>
            <a:endParaRPr lang="nl-NL"/>
          </a:p>
        </p:txBody>
      </p:sp>
      <p:sp>
        <p:nvSpPr>
          <p:cNvPr id="38" name="Tijdelijke aanduiding voor tekst 37">
            <a:extLst>
              <a:ext uri="{FF2B5EF4-FFF2-40B4-BE49-F238E27FC236}">
                <a16:creationId xmlns:a16="http://schemas.microsoft.com/office/drawing/2014/main" id="{0BE0EB78-1932-81B7-2331-369DB5C19D15}"/>
              </a:ext>
            </a:extLst>
          </p:cNvPr>
          <p:cNvSpPr>
            <a:spLocks noGrp="1"/>
          </p:cNvSpPr>
          <p:nvPr>
            <p:ph type="body" sz="quarter" idx="19" hasCustomPrompt="1"/>
          </p:nvPr>
        </p:nvSpPr>
        <p:spPr>
          <a:xfrm>
            <a:off x="720000" y="4655684"/>
            <a:ext cx="2202160" cy="311606"/>
          </a:xfrm>
          <a:prstGeom prst="rect">
            <a:avLst/>
          </a:prstGeom>
          <a:solidFill>
            <a:schemeClr val="accent4">
              <a:alpha val="90000"/>
            </a:schemeClr>
          </a:solidFill>
        </p:spPr>
        <p:txBody>
          <a:bodyPr wrap="none" lIns="180000" tIns="72000" rIns="180000" bIns="72000" anchor="t">
            <a:spAutoFit/>
          </a:bodyPr>
          <a:lstStyle>
            <a:lvl1pPr marL="0" indent="0">
              <a:buFont typeface="Arial" panose="020B0604020202020204" pitchFamily="34" charset="0"/>
              <a:buNone/>
              <a:defRPr sz="1200" b="1">
                <a:solidFill>
                  <a:schemeClr val="bg1"/>
                </a:solidFill>
              </a:defRPr>
            </a:lvl1pPr>
          </a:lstStyle>
          <a:p>
            <a:pPr lvl="0"/>
            <a:r>
              <a:rPr lang="nl-NL"/>
              <a:t>Naam van de spreker</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9999" y="2773646"/>
            <a:ext cx="4689340" cy="1701798"/>
          </a:xfrm>
        </p:spPr>
        <p:txBody>
          <a:bodyPr anchor="ctr"/>
          <a:lstStyle>
            <a:lvl1pPr>
              <a:defRPr sz="2800" b="0" i="0">
                <a:solidFill>
                  <a:schemeClr val="bg1"/>
                </a:solidFill>
              </a:defRPr>
            </a:lvl1pPr>
          </a:lstStyle>
          <a:p>
            <a:r>
              <a:rPr lang="nl-NL" noProof="0"/>
              <a:t>Plaats hier titel </a:t>
            </a:r>
            <a:br>
              <a:rPr lang="nl-NL" noProof="0"/>
            </a:br>
            <a:r>
              <a:rPr lang="nl-NL" noProof="0"/>
              <a:t>van de presentatie</a:t>
            </a:r>
            <a:br>
              <a:rPr lang="nl-NL" noProof="0"/>
            </a:br>
            <a:r>
              <a:rPr lang="nl-NL" noProof="0"/>
              <a:t>(Max. 3 regels)</a:t>
            </a:r>
          </a:p>
        </p:txBody>
      </p:sp>
      <p:sp>
        <p:nvSpPr>
          <p:cNvPr id="42" name="Tijdelijke aanduiding voor tekst 8">
            <a:extLst>
              <a:ext uri="{FF2B5EF4-FFF2-40B4-BE49-F238E27FC236}">
                <a16:creationId xmlns:a16="http://schemas.microsoft.com/office/drawing/2014/main" id="{5FA78220-09FF-7DE2-002F-BBDFE3FD5B41}"/>
              </a:ext>
            </a:extLst>
          </p:cNvPr>
          <p:cNvSpPr>
            <a:spLocks noGrp="1"/>
          </p:cNvSpPr>
          <p:nvPr>
            <p:ph type="body" sz="quarter" idx="21" hasCustomPrompt="1"/>
          </p:nvPr>
        </p:nvSpPr>
        <p:spPr>
          <a:xfrm>
            <a:off x="720000" y="1090613"/>
            <a:ext cx="1310494" cy="814387"/>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&lt;?xml version="1.0" encoding="UTF-8"?&gt;&lt;svg id="Laag_1_kopie" xmlns="http://www.w3.org/2000/svg" viewBox="0 0 299.67 186.1"&gt;&lt;defs&gt;&lt;style&gt;.cls-1{fill:#fff;}&lt;/style&gt;&lt;/defs&gt;&lt;path class="cls-1" d="m212.61,70.87l1.12-11.72c-3.08-.8-6.99-1.39-11.22-1.39-15.7,0-28.4,11.16-28.4,29.85,0,11.72,4.19,19.81,11.16,24-23.72,9.77-44.08,24-58.04,41.58v-3.34c0-6.98-3.91-10.88-10.6-10.88s-11.72,4.74-11.72,13.95,5.03,13.39,13.12,13.39h.28c-3.01,4.99-6.28,13.23-8.37,19.81,33.2-62.22,107.14-86.5,189.73-81.75-14.51-4.19-32.09-6.14-44.65-6.14-6.69,0-13.39.56-20.08,1.12-1.68-2.51-2.52-6.41-2.79-9.2h34.78c.28-3.12.38-6.38.38-9.77,0-14.5-8.37-22.87-22.04-22.87s-25.39,10.04-25.39,29.29c0,5.86.56,10.33,2.24,14.23-6.14,1.12-12.28,2.79-18.41,4.46-8.93-.56-16.19-6.14-16.19-18.41,0-11.16,5.91-17.3,15.97-17.3,3.42,0,6.55.49,9.14,1.11Zm-134.21,95.15h-6.14v-21.77h-10.04v21.77h-5.86v-21.77h-10.88v21.77h-5.86v-21.77h-3.62v-4.74h3.62v-1.95c0-5.58,3.07-8.93,10.04-8.93,1.39,0,2.23,0,3.9.28l-.55,4.75c-1.11-.21-1.96-.28-3.07-.28-3.07,0-4.46,1.39-4.46,4.18v1.95h10.88v-1.95c0-3.62,1.12-6.14,4.18-7.54V58.87l12.56-.56v4.19c3.91-2.79,8.92-4.75,14.5-4.75,14.23,0,23.16,8.93,23.16,27.06,0,19.81-12.27,30.7-30.41,30.7-2.79,0-4.74-.28-6.98-.56v13.95c1.55.03,3.9.2,5.3.37l-.27,4.66s-4.39-.56-8.37-.56c-4.46,0-7.81.28-7.81,4.18v1.95h16.18v26.51Zm85.38-51.06h-12v-3.62c-4.74,2.79-9.2,4.19-15.9,4.19-11.44,0-17.85-6.14-17.85-15.62,0-13.42,11.98-17.57,26.91-17.57,2.56,0,3.95.05,6.3.18v-3.26c0-6.13-3.63-9.76-12.56-9.76-5.3,0-10.04,1.12-15.9,3.63l-1.95-10.88c6.98-3.07,13.12-4.47,20.37-4.47,15.06,0,22.6,7.26,22.6,19.81v37.39ZM1.96,102.66c6.98,1.12,12.27,1.68,18.41,1.68,9.77,0,15.06-3.05,15.06-8.08,0-4.18-1.95-6.69-10.6-9.48l-8.93-3.07c-8.37-2.51-13.11-8.37-13.11-17.02,0-12.28,9.48-20.37,27.62-20.37,5.3,0,10.39.48,15.35,1.39l-.84,10.61c-5.22-.7-9.77-1.11-15.06-1.11-9.76,0-13.95,3.07-13.95,8.09,0,4.19,2.23,6.69,8.65,8.65l8.92,2.79c10.6,3.07,15.07,8.37,15.07,17.3,0,12.83-9.98,21.76-28.74,21.76-6.7,0-11.44-.28-17.85-1.4v-11.73Zm15.06,27.92c8.93,0,15.91,5.58,15.91,17.58s-7.54,18.13-16.74,18.13S0,160.71,0,148.71s7.81-18.13,17.02-18.13h0Zm80.63-44.64c0-11.16-5.3-16.18-13.95-16.18-3.9,0-6.41.56-10.33,2.23v32.09c2.76.39,4.47.55,6.98.55,10.33,0,17.3-5.86,17.3-18.69h0Zm143.98-48.83h-5.86v-1.67c-1.95,1.4-4.18,2.23-6.98,2.23-6.42,0-10.88-4.46-10.88-13.11s5.85-13.95,13.67-13.95c1.39,0,2.76.09,3.9.27V.28l6.14-.28v37.11ZM8.37,8.93h-.28v28.18H1.96V2.23h10.32l10.04,28.18h.28V2.23h5.86v34.88h-10.04L8.37,8.93Zm176.34,28.18h-5.86v-1.67c-1.96,1.4-4.18,2.23-7.25,2.23-5.58,0-8.37-3.06-8.37-7.53,0-6.18,5.95-8.09,12-8.09,1.98,0,3.62.09,3.62.09v-1.77c0-2.79-1.67-4.46-5.86-4.46-2.51,0-4.74.56-7.53,1.68l-.84-5.02c3.07-1.4,6.14-1.95,9.48-1.95,6.98,0,10.61,3.34,10.61,9.2v17.3ZM119.14,10.32c6.42,0,10.33,3.91,10.33,10.88v4.46h-16.47c.56,4.75,3.35,6.69,8.1,6.69,3.07,0,5.02-.28,7.81-1.11v5.02c-2.79.84-5.02,1.39-8.65,1.39-7.81,0-13.11-4.46-13.11-13.39s5.3-13.95,12-13.95h0Zm-72.54,0c-6.7,0-12,4.74-12,13.95s5.3,13.39,13.11,13.39c3.63,0,5.86-.56,8.65-1.39v-5.02c-2.79.83-4.74,1.11-7.81,1.11-4.75,0-7.54-1.95-8.09-6.69h16.46v-4.46c0-6.98-3.9-10.88-10.32-10.88h0Zm49.67,10.88c0-3.62-1.68-5.02-4.74-5.02-1.95,0-3.35.27-5.3.83v20.09h-5.86V.28l5.86-.28v12.56c2.51-1.4,4.46-1.95,6.97-1.95,5.58,0,9.21,3.34,9.21,9.2v17.3h-6.14v-15.9ZM16.46,160.71c4.75,0,9.77-3.35,9.77-12,0-9.2-4.46-12.55-9.77-12.55-4.74,0-9.48,3.35-9.48,12,0,9.2,4.18,12.55,9.48,12.55h0ZM207.03,21.21c0-3.62-1.67-5.02-4.74-5.02-1.95,0-3.35.27-5.31.83v20.09h-5.86V11.16l5.86-.55v1.95c2.24-1.4,4.18-1.95,6.98-1.95,5.58,0,9.21,3.34,9.21,9.2v17.3h-6.14v-15.9Zm39.62,10.32c2.82.65,6.14.83,7.54.83,3.71,0,5.03-.83,5.03-2.51,0-1.4-.66-2.38-3.35-3.07l-3.35-.84c-3.62-1.11-5.86-3.35-5.86-7.25,0-4.75,4.19-8.09,11.16-8.09,1.67,0,4.31.13,6.42.55l-.28,5.03c-2.45-.33-4.19-.56-6.42-.56-3.35,0-4.74,1.11-4.74,2.51s.56,1.96,3.07,2.79l3.07.84c4.74,1.11,6.41,3.62,6.41,6.97,0,5.58-4.19,8.93-10.88,8.93-3.07,0-5.58-.27-7.81-.83v-5.3ZM59.71,10.88h3.35v-4.74l5.85-.56v5.3h6.7v4.75h-6.7v12.27c0,3.07,1.68,4.46,4.19,4.46,1.12,0,2.05-.09,3.34-.55v5.02c-1.95.56-3.34.83-5.3.83-4.75,0-8.09-2.79-8.09-8.93v-13.11h-3.35v-4.75Zm41.85,134.49c-1.68-.41-3.29-.56-4.74-.56-4.18,0-6.97,2.79-6.97,8.09,0,5.58,3.07,8.1,6.97,8.1,1.95,0,3.35-.28,5.3-.84v5.31c-1.95.55-3.62.83-5.86.83-7.53,0-12.83-4.18-12.83-13.11s6.14-13.95,13.11-13.95c2.23,0,3.87.13,5.58.56l-.56,5.58Zm37.95-39.9c4.46,0,7.81-1.12,11.72-3.07v-10.6c-2.16-.17-5.02-.27-7.25-.27-9.21,0-12.83,3.07-12.83,7.25s3.07,6.7,8.37,6.7h0Zm92.91-24.83c1.12-8.37,5.86-12.83,11.72-12.83,6.7,0,10.88,5.02,10.88,12.83h-22.6Zm-74.21-43.53h-5.86V.28l5.86-.28v37.11Zm-9.49-20.37c-1.09-.24-1.95-.28-2.79-.28-1.68,0-3.35.56-5.3,1.96v18.69h-5.86V11.16l5.86-.55v3.06c1.62-2.3,3.65-3.06,5.88-3.06.87,0,1.9.09,2.76.32l-.55,5.81Zm75.33,7.54c0,5.58,2.79,8.09,6.7,8.09,1.95,0,3.07-.28,4.74-1.39v-15.07c-1.17-.18-2.23-.28-3.62-.28-4.74,0-7.81,3.35-7.81,8.65h0Zm-113.28,130.02h15.34c-1.67,2.24-3.19,4.34-4.86,6.99-4.11.59-9.85-.3-10.48-6.99Zm62.5-121.37c2.23,0,3.62-.56,5.58-1.4v-5.02c-1.2-.19-2.51-.27-3.62-.27-4.18,0-5.86,1.39-5.86,3.62,0,1.67,1.39,3.07,3.91,3.07h0Zm-56.92,111.05c3.07,0,5.02,2.23,5.02,5.86h-10.6c.56-3.91,2.79-5.86,5.58-5.86h0Zm7.25-122.77c0-3.62-1.96-5.86-5.02-5.86-2.79,0-5.02,1.96-5.58,5.86h10.6Zm-72.54,0h-10.6c.56-3.9,2.79-5.86,5.58-5.86,3.06,0,5.02,2.23,5.02,5.86Z"/&gt;&lt;/svg&gt;</a:t>
            </a:r>
          </a:p>
        </p:txBody>
      </p:sp>
      <p:grpSp>
        <p:nvGrpSpPr>
          <p:cNvPr id="5" name="INSTRUCTIE">
            <a:extLst>
              <a:ext uri="{FF2B5EF4-FFF2-40B4-BE49-F238E27FC236}">
                <a16:creationId xmlns:a16="http://schemas.microsoft.com/office/drawing/2014/main" id="{34B07015-5214-2340-C323-19B544DB6243}"/>
              </a:ext>
            </a:extLst>
          </p:cNvPr>
          <p:cNvGrpSpPr/>
          <p:nvPr userDrawn="1"/>
        </p:nvGrpSpPr>
        <p:grpSpPr>
          <a:xfrm>
            <a:off x="12377595" y="0"/>
            <a:ext cx="3693386" cy="6857760"/>
            <a:chOff x="-3786437" y="0"/>
            <a:chExt cx="3693386" cy="6857760"/>
          </a:xfrm>
        </p:grpSpPr>
        <p:sp>
          <p:nvSpPr>
            <p:cNvPr id="6" name="Rechthoek 5">
              <a:extLst>
                <a:ext uri="{FF2B5EF4-FFF2-40B4-BE49-F238E27FC236}">
                  <a16:creationId xmlns:a16="http://schemas.microsoft.com/office/drawing/2014/main" id="{02DFC0E4-D16B-9F0F-F2B3-297509F4B6A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 name="INSTRUCTIE">
              <a:extLst>
                <a:ext uri="{FF2B5EF4-FFF2-40B4-BE49-F238E27FC236}">
                  <a16:creationId xmlns:a16="http://schemas.microsoft.com/office/drawing/2014/main" id="{59E55A03-83B1-4141-7E45-7C73EE54DEF6}"/>
                </a:ext>
              </a:extLst>
            </p:cNvPr>
            <p:cNvGrpSpPr/>
            <p:nvPr userDrawn="1"/>
          </p:nvGrpSpPr>
          <p:grpSpPr>
            <a:xfrm>
              <a:off x="-3786165" y="0"/>
              <a:ext cx="3693114" cy="6177730"/>
              <a:chOff x="-3786165" y="0"/>
              <a:chExt cx="3693114" cy="6177730"/>
            </a:xfrm>
          </p:grpSpPr>
          <p:sp>
            <p:nvSpPr>
              <p:cNvPr id="8" name="Rechthoek 7">
                <a:extLst>
                  <a:ext uri="{FF2B5EF4-FFF2-40B4-BE49-F238E27FC236}">
                    <a16:creationId xmlns:a16="http://schemas.microsoft.com/office/drawing/2014/main" id="{64907036-7310-FE37-7850-2DF6F4B9EFE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 name="Ovaal 9">
                <a:extLst>
                  <a:ext uri="{FF2B5EF4-FFF2-40B4-BE49-F238E27FC236}">
                    <a16:creationId xmlns:a16="http://schemas.microsoft.com/office/drawing/2014/main" id="{4EDF725F-13C1-B1EA-54FF-3E758692B3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AD244F1C-BFD9-5115-AA3B-E1B31F30E4B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Groep 11">
                <a:extLst>
                  <a:ext uri="{FF2B5EF4-FFF2-40B4-BE49-F238E27FC236}">
                    <a16:creationId xmlns:a16="http://schemas.microsoft.com/office/drawing/2014/main" id="{60D5E042-A271-A7C4-74D9-5A22B0A81588}"/>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F7618E33-2374-293D-D08D-9654956D62B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81F65357-D22B-2D95-ABEE-723D6EF1E80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91D5BF46-79CE-AB8C-E5BF-6DA95CE7E7A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F152B3FA-E769-ADBF-C69C-48E8720BB7E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DB0337EE-E0B5-4FD9-E3C2-ADE48DA91F3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179D6F49-B5FA-1AAF-751E-67E4B9C2E4C8}"/>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Ovaal 12">
                <a:extLst>
                  <a:ext uri="{FF2B5EF4-FFF2-40B4-BE49-F238E27FC236}">
                    <a16:creationId xmlns:a16="http://schemas.microsoft.com/office/drawing/2014/main" id="{0A6A25DC-AFB9-4AE0-07AF-37E6B66CAB0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49BC975-9874-D718-99C1-257112DF515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E4CEE033-178F-F988-4AA0-DB647E1DFE8C}"/>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89923DC7-B5FE-6AF4-B14A-99ECE6EBABF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17E14BEB-FEC5-19C8-5EC5-43A4C9CCF0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8EBE911C-D9C7-67B2-9331-662C8959232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84B4E497-B9BC-9CA8-4A2F-A9D6CCA33C3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51C3AFF7-6667-A230-E777-833A3650BF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ICOON_info">
                <a:extLst>
                  <a:ext uri="{FF2B5EF4-FFF2-40B4-BE49-F238E27FC236}">
                    <a16:creationId xmlns:a16="http://schemas.microsoft.com/office/drawing/2014/main" id="{69E63C51-CA2E-2060-A544-628CE26C4B8C}"/>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D41A4CA4-EBF5-CD96-B2F3-87EBFE6C5C5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1F96F0CD-6132-A11D-CE39-FDA82292A9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CB8E3D4F-54F7-FF44-D254-CFF530F3B0D0}"/>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1F2A6000-A532-2299-84C3-5309A9E890D0}"/>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1" name="Groep 20">
                <a:extLst>
                  <a:ext uri="{FF2B5EF4-FFF2-40B4-BE49-F238E27FC236}">
                    <a16:creationId xmlns:a16="http://schemas.microsoft.com/office/drawing/2014/main" id="{8BC37E99-A526-0BEF-1731-11046129ED13}"/>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A57EA373-43B6-CEF1-3EA5-B04F45E323A5}"/>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B0213CB2-A303-A860-923B-31F289E5852C}"/>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48CE3878-4EE4-E55D-78D9-269CB3DA56FE}"/>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94D2BE64-9EA0-4267-913D-849BE35484E6}"/>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12C10196-004A-E51D-30DB-8D012A2DE8E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6D755F73-C1E7-3590-C7CB-B8B2B17A9C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FC11065E-6F28-F5BA-35D6-96CF3F294E82}"/>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5C70A4B0-BB08-F053-10F8-A0B1430A2C68}"/>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5511308D-D937-3AC9-C7F8-D8703BDD7357}"/>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AFB738DF-7E9F-902C-3CA2-86D5ED7998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20A98E46-1E61-D103-6303-0A36B4400CC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CEB5688F-28E1-B0B1-9414-A92D26C3BB4E}"/>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BEC1DE09-007E-E692-4102-41471B9FD6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80BC573-E808-7603-B1A3-7286FCED2F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F58240DD-DCEF-CB3B-4F8E-39DC7115425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FA3D712F-DD5F-8829-C1D6-8B4006FDD59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2" name="Rechthoek 21">
                <a:extLst>
                  <a:ext uri="{FF2B5EF4-FFF2-40B4-BE49-F238E27FC236}">
                    <a16:creationId xmlns:a16="http://schemas.microsoft.com/office/drawing/2014/main" id="{75213A90-755E-ECF2-7250-25BBBAA1599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3" name="Groep 22">
                <a:extLst>
                  <a:ext uri="{FF2B5EF4-FFF2-40B4-BE49-F238E27FC236}">
                    <a16:creationId xmlns:a16="http://schemas.microsoft.com/office/drawing/2014/main" id="{E98E7AAA-F75E-307F-31C5-AFE7D7BBF62F}"/>
                  </a:ext>
                </a:extLst>
              </p:cNvPr>
              <p:cNvGrpSpPr/>
              <p:nvPr userDrawn="1"/>
            </p:nvGrpSpPr>
            <p:grpSpPr>
              <a:xfrm>
                <a:off x="-2485819" y="3399207"/>
                <a:ext cx="1222990" cy="563933"/>
                <a:chOff x="-2485819" y="3399207"/>
                <a:chExt cx="1222990" cy="563933"/>
              </a:xfrm>
            </p:grpSpPr>
            <p:sp>
              <p:nvSpPr>
                <p:cNvPr id="24" name="Rechthoek 23">
                  <a:extLst>
                    <a:ext uri="{FF2B5EF4-FFF2-40B4-BE49-F238E27FC236}">
                      <a16:creationId xmlns:a16="http://schemas.microsoft.com/office/drawing/2014/main" id="{4D58D9D2-1437-549B-763E-46CA5885BB9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16AF50E8-98F7-806D-7CD1-F643C66C329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3784B1F7-8B65-7A7E-7EB8-539EFA062BF4}"/>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1C77575C-BAD1-48B5-5738-D0918A324B1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F24A8E6-C684-6F81-25CA-680DA976B49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6506F6-8B01-278C-8782-A961F6DB9E0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B0551C8-1CCB-CC7E-5CB6-BDE12B54C54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9A44385-21AA-80C3-F981-7C09C70F5C1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BE95E1E5-39B7-62D9-89C1-77266FFC8B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FEFB89FA-7CE9-A1BD-BABA-88497FF095D0}"/>
                    </a:ext>
                  </a:extLst>
                </p:cNvPr>
                <p:cNvGrpSpPr/>
                <p:nvPr userDrawn="1"/>
              </p:nvGrpSpPr>
              <p:grpSpPr>
                <a:xfrm>
                  <a:off x="-2423424" y="3690208"/>
                  <a:ext cx="166739" cy="218963"/>
                  <a:chOff x="12940828" y="3950597"/>
                  <a:chExt cx="432813" cy="568367"/>
                </a:xfrm>
              </p:grpSpPr>
              <p:grpSp>
                <p:nvGrpSpPr>
                  <p:cNvPr id="31" name="Groep 30">
                    <a:extLst>
                      <a:ext uri="{FF2B5EF4-FFF2-40B4-BE49-F238E27FC236}">
                        <a16:creationId xmlns:a16="http://schemas.microsoft.com/office/drawing/2014/main" id="{34562D8B-3E97-2DB0-722C-E1B5CF838329}"/>
                      </a:ext>
                    </a:extLst>
                  </p:cNvPr>
                  <p:cNvGrpSpPr/>
                  <p:nvPr userDrawn="1"/>
                </p:nvGrpSpPr>
                <p:grpSpPr>
                  <a:xfrm>
                    <a:off x="13000382" y="4006891"/>
                    <a:ext cx="373259" cy="315747"/>
                    <a:chOff x="12968836" y="3354170"/>
                    <a:chExt cx="404806" cy="342433"/>
                  </a:xfrm>
                </p:grpSpPr>
                <p:sp>
                  <p:nvSpPr>
                    <p:cNvPr id="33" name="Rechthoek: afgeronde hoeken 32">
                      <a:extLst>
                        <a:ext uri="{FF2B5EF4-FFF2-40B4-BE49-F238E27FC236}">
                          <a16:creationId xmlns:a16="http://schemas.microsoft.com/office/drawing/2014/main" id="{AB210024-8577-CCAE-1729-3F0F140284B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2D21F805-BACE-D652-78AC-33DC29DA63E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DE3015E-3F4B-981E-8529-4CB56BC2518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3DB1F436-A3CB-E6E6-8D7F-1D8B72D6C12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E268FC4-96D8-DDE0-588C-DC8690374DD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D7E92FB3-E837-4B6C-9890-CADED6B5A5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2" name="Boog 31">
                    <a:extLst>
                      <a:ext uri="{FF2B5EF4-FFF2-40B4-BE49-F238E27FC236}">
                        <a16:creationId xmlns:a16="http://schemas.microsoft.com/office/drawing/2014/main" id="{5BFDC845-B767-C8BB-E6A3-56E14565E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8" name="Tekstvak 27">
                  <a:extLst>
                    <a:ext uri="{FF2B5EF4-FFF2-40B4-BE49-F238E27FC236}">
                      <a16:creationId xmlns:a16="http://schemas.microsoft.com/office/drawing/2014/main" id="{F94516AB-9BF3-0E55-578E-73665C4BD89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9" name="Tekstvak 28">
                  <a:extLst>
                    <a:ext uri="{FF2B5EF4-FFF2-40B4-BE49-F238E27FC236}">
                      <a16:creationId xmlns:a16="http://schemas.microsoft.com/office/drawing/2014/main" id="{CE0FD020-730B-16A7-3A7B-88502D66805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0" name="Vrije vorm: vorm 29">
                  <a:extLst>
                    <a:ext uri="{FF2B5EF4-FFF2-40B4-BE49-F238E27FC236}">
                      <a16:creationId xmlns:a16="http://schemas.microsoft.com/office/drawing/2014/main" id="{F2BA52FB-7D8C-56B8-1A64-29F9A1C3E54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44E4383F-5CD8-6856-AD38-D912B463E870}"/>
              </a:ext>
            </a:extLst>
          </p:cNvPr>
          <p:cNvGrpSpPr/>
          <p:nvPr userDrawn="1"/>
        </p:nvGrpSpPr>
        <p:grpSpPr>
          <a:xfrm>
            <a:off x="12274716" y="-1461517"/>
            <a:ext cx="3695970" cy="1277747"/>
            <a:chOff x="-3889316" y="-1461517"/>
            <a:chExt cx="3695970" cy="1277747"/>
          </a:xfrm>
        </p:grpSpPr>
        <p:sp>
          <p:nvSpPr>
            <p:cNvPr id="80" name="Rechthoek 79">
              <a:extLst>
                <a:ext uri="{FF2B5EF4-FFF2-40B4-BE49-F238E27FC236}">
                  <a16:creationId xmlns:a16="http://schemas.microsoft.com/office/drawing/2014/main" id="{BBE3E5C1-46DC-C482-66AD-0E7491E15C11}"/>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81" name="Rechthoek 80">
              <a:extLst>
                <a:ext uri="{FF2B5EF4-FFF2-40B4-BE49-F238E27FC236}">
                  <a16:creationId xmlns:a16="http://schemas.microsoft.com/office/drawing/2014/main" id="{0603AD38-45F4-E9EA-92D0-24822C2314D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6B1E58CF-71E3-6806-8E17-806730ACBA27}"/>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2940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en Mockup">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1717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Mockup</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3033127"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4" name="Tijdelijke aanduiding voor tekst 10">
            <a:extLst>
              <a:ext uri="{FF2B5EF4-FFF2-40B4-BE49-F238E27FC236}">
                <a16:creationId xmlns:a16="http://schemas.microsoft.com/office/drawing/2014/main" id="{A1C853A3-B118-60DE-992F-7033B12E6F1F}"/>
              </a:ext>
            </a:extLst>
          </p:cNvPr>
          <p:cNvSpPr txBox="1">
            <a:spLocks/>
          </p:cNvSpPr>
          <p:nvPr userDrawn="1"/>
        </p:nvSpPr>
        <p:spPr>
          <a:xfrm>
            <a:off x="3403600" y="1320800"/>
            <a:ext cx="9372983" cy="5168900"/>
          </a:xfrm>
          <a:prstGeom prst="rect">
            <a:avLst/>
          </a:prstGeom>
          <a:blipFill>
            <a:blip r:embed="rId3" cstate="screen">
              <a:extLst>
                <a:ext uri="{28A0092B-C50C-407E-A947-70E740481C1C}">
                  <a14:useLocalDpi xmlns:a14="http://schemas.microsoft.com/office/drawing/2010/main"/>
                </a:ext>
              </a:extLst>
            </a:blip>
            <a:srcRect/>
            <a:stretch>
              <a:fillRect r="1"/>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4438650" y="1670050"/>
            <a:ext cx="6565900" cy="4178300"/>
          </a:xfrm>
          <a:prstGeom prst="round2SameRect">
            <a:avLst>
              <a:gd name="adj1" fmla="val 2206"/>
              <a:gd name="adj2" fmla="val 0"/>
            </a:avLst>
          </a:prstGeo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6" name="Tijdelijke aanduiding voor voettekst 5">
            <a:extLst>
              <a:ext uri="{FF2B5EF4-FFF2-40B4-BE49-F238E27FC236}">
                <a16:creationId xmlns:a16="http://schemas.microsoft.com/office/drawing/2014/main" id="{514DC88B-E384-1A67-E6B2-B10F95ABAEAC}"/>
              </a:ext>
            </a:extLst>
          </p:cNvPr>
          <p:cNvSpPr>
            <a:spLocks noGrp="1"/>
          </p:cNvSpPr>
          <p:nvPr>
            <p:ph type="ftr" sz="quarter" idx="17"/>
          </p:nvPr>
        </p:nvSpPr>
        <p:spPr/>
        <p:txBody>
          <a:bodyPr/>
          <a:lstStyle/>
          <a:p>
            <a:r>
              <a:rPr lang="nl-NL"/>
              <a:t>Netherlands Space Office</a:t>
            </a:r>
          </a:p>
        </p:txBody>
      </p:sp>
      <p:sp>
        <p:nvSpPr>
          <p:cNvPr id="8" name="Tijdelijke aanduiding voor dianummer 7">
            <a:extLst>
              <a:ext uri="{FF2B5EF4-FFF2-40B4-BE49-F238E27FC236}">
                <a16:creationId xmlns:a16="http://schemas.microsoft.com/office/drawing/2014/main" id="{18577453-12E5-258E-6876-5E2C5E818848}"/>
              </a:ext>
            </a:extLst>
          </p:cNvPr>
          <p:cNvSpPr>
            <a:spLocks noGrp="1"/>
          </p:cNvSpPr>
          <p:nvPr>
            <p:ph type="sldNum" sz="quarter" idx="18"/>
          </p:nvPr>
        </p:nvSpPr>
        <p:spPr/>
        <p:txBody>
          <a:bodyPr/>
          <a:lstStyle/>
          <a:p>
            <a:fld id="{9E843DB9-9987-4157-AB9C-CEA8D7D910BB}" type="slidenum">
              <a:rPr lang="nl-NL" smtClean="0"/>
              <a:pPr/>
              <a:t>‹#›</a:t>
            </a:fld>
            <a:endParaRPr lang="nl-NL"/>
          </a:p>
        </p:txBody>
      </p:sp>
      <p:grpSp>
        <p:nvGrpSpPr>
          <p:cNvPr id="15" name="INSTRUCTIE">
            <a:extLst>
              <a:ext uri="{FF2B5EF4-FFF2-40B4-BE49-F238E27FC236}">
                <a16:creationId xmlns:a16="http://schemas.microsoft.com/office/drawing/2014/main" id="{2BB766A7-C286-9060-B61D-7B9502CBE7BB}"/>
              </a:ext>
            </a:extLst>
          </p:cNvPr>
          <p:cNvGrpSpPr/>
          <p:nvPr userDrawn="1"/>
        </p:nvGrpSpPr>
        <p:grpSpPr>
          <a:xfrm>
            <a:off x="-3786437" y="0"/>
            <a:ext cx="3693386" cy="5359349"/>
            <a:chOff x="-3786437" y="0"/>
            <a:chExt cx="3693386" cy="5359349"/>
          </a:xfrm>
        </p:grpSpPr>
        <p:sp>
          <p:nvSpPr>
            <p:cNvPr id="16" name="Rechthoek 15">
              <a:extLst>
                <a:ext uri="{FF2B5EF4-FFF2-40B4-BE49-F238E27FC236}">
                  <a16:creationId xmlns:a16="http://schemas.microsoft.com/office/drawing/2014/main" id="{8EE9DAA6-C378-2D7B-E765-D51BE3CBFA2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7" name="Ovaal 16">
              <a:extLst>
                <a:ext uri="{FF2B5EF4-FFF2-40B4-BE49-F238E27FC236}">
                  <a16:creationId xmlns:a16="http://schemas.microsoft.com/office/drawing/2014/main" id="{074DF6F8-065B-D842-A45B-AA64EAE394A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26E6C49A-DB39-40BE-8B5A-CCDB91D2963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9" name="Ovaal 18">
              <a:extLst>
                <a:ext uri="{FF2B5EF4-FFF2-40B4-BE49-F238E27FC236}">
                  <a16:creationId xmlns:a16="http://schemas.microsoft.com/office/drawing/2014/main" id="{ED2008CC-6F74-80E4-9206-75CEAD5A894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F025A1E5-42ED-0DD1-208A-D24E8DDE7C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1" name="Rechthoek 20">
              <a:extLst>
                <a:ext uri="{FF2B5EF4-FFF2-40B4-BE49-F238E27FC236}">
                  <a16:creationId xmlns:a16="http://schemas.microsoft.com/office/drawing/2014/main" id="{90DDC02D-0E46-A61B-0F6D-E2374AEB12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2" name="Ovaal 21">
              <a:extLst>
                <a:ext uri="{FF2B5EF4-FFF2-40B4-BE49-F238E27FC236}">
                  <a16:creationId xmlns:a16="http://schemas.microsoft.com/office/drawing/2014/main" id="{BFAAC5ED-ACF8-51D2-0239-013C4651F62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E244F85C-9E37-0927-1C23-C429F498A4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4" name="Ovaal 23">
              <a:extLst>
                <a:ext uri="{FF2B5EF4-FFF2-40B4-BE49-F238E27FC236}">
                  <a16:creationId xmlns:a16="http://schemas.microsoft.com/office/drawing/2014/main" id="{8515E827-814D-7352-70F5-ACC10D06A64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80297BCC-0CC8-3ADE-8642-1D870901834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6" name="Ovaal 25">
              <a:extLst>
                <a:ext uri="{FF2B5EF4-FFF2-40B4-BE49-F238E27FC236}">
                  <a16:creationId xmlns:a16="http://schemas.microsoft.com/office/drawing/2014/main" id="{41716A33-0BD2-1DEF-848E-AAD4830F60F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 name="Rechthoek 26">
              <a:extLst>
                <a:ext uri="{FF2B5EF4-FFF2-40B4-BE49-F238E27FC236}">
                  <a16:creationId xmlns:a16="http://schemas.microsoft.com/office/drawing/2014/main" id="{834DADE8-AE2D-F06E-A87D-53F7F50E85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8" name="Ovaal 27">
              <a:extLst>
                <a:ext uri="{FF2B5EF4-FFF2-40B4-BE49-F238E27FC236}">
                  <a16:creationId xmlns:a16="http://schemas.microsoft.com/office/drawing/2014/main" id="{2F857462-3F47-5701-5BA6-9E9DE9AD008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 name="Rechthoek 28">
              <a:extLst>
                <a:ext uri="{FF2B5EF4-FFF2-40B4-BE49-F238E27FC236}">
                  <a16:creationId xmlns:a16="http://schemas.microsoft.com/office/drawing/2014/main" id="{774948B0-AFEE-1843-B0FB-F774580F1F1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0" name="Ovaal 29">
              <a:extLst>
                <a:ext uri="{FF2B5EF4-FFF2-40B4-BE49-F238E27FC236}">
                  <a16:creationId xmlns:a16="http://schemas.microsoft.com/office/drawing/2014/main" id="{FB5965C7-665F-5E47-9B72-313BE2D90B1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1" name="Rechthoek 30">
              <a:extLst>
                <a:ext uri="{FF2B5EF4-FFF2-40B4-BE49-F238E27FC236}">
                  <a16:creationId xmlns:a16="http://schemas.microsoft.com/office/drawing/2014/main" id="{A6D3D716-6423-D7BD-1B8A-03CAB157B14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2" name="Ovaal 31">
              <a:extLst>
                <a:ext uri="{FF2B5EF4-FFF2-40B4-BE49-F238E27FC236}">
                  <a16:creationId xmlns:a16="http://schemas.microsoft.com/office/drawing/2014/main" id="{E5CDFF53-DF8D-2F3E-9080-803310AD636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 name="Rechthoek 32">
              <a:extLst>
                <a:ext uri="{FF2B5EF4-FFF2-40B4-BE49-F238E27FC236}">
                  <a16:creationId xmlns:a16="http://schemas.microsoft.com/office/drawing/2014/main" id="{610B766E-EE76-53A6-6A65-D78B3DBD4F3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4" name="Ovaal 33">
              <a:extLst>
                <a:ext uri="{FF2B5EF4-FFF2-40B4-BE49-F238E27FC236}">
                  <a16:creationId xmlns:a16="http://schemas.microsoft.com/office/drawing/2014/main" id="{C7C5882A-2103-FB62-1FAA-C7A3B9F15B6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5" name="Rechthoek 34">
              <a:extLst>
                <a:ext uri="{FF2B5EF4-FFF2-40B4-BE49-F238E27FC236}">
                  <a16:creationId xmlns:a16="http://schemas.microsoft.com/office/drawing/2014/main" id="{7BAAD748-0D54-56D3-4C14-53858A051C1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6" name="Rechthoek 35">
              <a:extLst>
                <a:ext uri="{FF2B5EF4-FFF2-40B4-BE49-F238E27FC236}">
                  <a16:creationId xmlns:a16="http://schemas.microsoft.com/office/drawing/2014/main" id="{EEFFC1ED-94AE-8EEE-A291-43E0EE608BA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7" name="ICOON_info">
              <a:extLst>
                <a:ext uri="{FF2B5EF4-FFF2-40B4-BE49-F238E27FC236}">
                  <a16:creationId xmlns:a16="http://schemas.microsoft.com/office/drawing/2014/main" id="{A632A836-C6B2-6DFC-88AC-A7E1F4A10293}"/>
                </a:ext>
              </a:extLst>
            </p:cNvPr>
            <p:cNvGrpSpPr/>
            <p:nvPr userDrawn="1"/>
          </p:nvGrpSpPr>
          <p:grpSpPr>
            <a:xfrm>
              <a:off x="-376736" y="4400186"/>
              <a:ext cx="283685" cy="283685"/>
              <a:chOff x="-510741" y="5913713"/>
              <a:chExt cx="267555" cy="267555"/>
            </a:xfrm>
          </p:grpSpPr>
          <p:sp>
            <p:nvSpPr>
              <p:cNvPr id="79" name="Ovaal 78">
                <a:extLst>
                  <a:ext uri="{FF2B5EF4-FFF2-40B4-BE49-F238E27FC236}">
                    <a16:creationId xmlns:a16="http://schemas.microsoft.com/office/drawing/2014/main" id="{C1F73916-AB37-7038-A0F7-D05DA8A87C6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0" name="Graphic 163" descr="Informatie">
                <a:extLst>
                  <a:ext uri="{FF2B5EF4-FFF2-40B4-BE49-F238E27FC236}">
                    <a16:creationId xmlns:a16="http://schemas.microsoft.com/office/drawing/2014/main" id="{4546B20C-5D1D-EEAC-2CCD-0E878EFC000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8" name="VOORBEELD">
              <a:extLst>
                <a:ext uri="{FF2B5EF4-FFF2-40B4-BE49-F238E27FC236}">
                  <a16:creationId xmlns:a16="http://schemas.microsoft.com/office/drawing/2014/main" id="{9D6CEA6D-1A48-1C94-4F1B-12DA20B439DC}"/>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57CF5122-3187-AB27-60D4-68986FAFE4F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0" name="Rechthoek 39">
                <a:extLst>
                  <a:ext uri="{FF2B5EF4-FFF2-40B4-BE49-F238E27FC236}">
                    <a16:creationId xmlns:a16="http://schemas.microsoft.com/office/drawing/2014/main" id="{FDD402D6-C8DC-B152-8437-9E8B4A7617A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3F0E07D-E986-2124-ABAF-5F883E75BFC5}"/>
                  </a:ext>
                </a:extLst>
              </p:cNvPr>
              <p:cNvGrpSpPr/>
              <p:nvPr userDrawn="1"/>
            </p:nvGrpSpPr>
            <p:grpSpPr>
              <a:xfrm>
                <a:off x="-3386247" y="830871"/>
                <a:ext cx="139423" cy="109566"/>
                <a:chOff x="-2866744" y="827071"/>
                <a:chExt cx="168701" cy="132575"/>
              </a:xfrm>
            </p:grpSpPr>
            <p:grpSp>
              <p:nvGrpSpPr>
                <p:cNvPr id="72" name="Groep 71">
                  <a:extLst>
                    <a:ext uri="{FF2B5EF4-FFF2-40B4-BE49-F238E27FC236}">
                      <a16:creationId xmlns:a16="http://schemas.microsoft.com/office/drawing/2014/main" id="{F7C86776-55A7-DD2E-2FAF-9352CFABE5A0}"/>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B8115B15-B742-7741-BE84-3344C2C155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8281F48E-482D-29AA-E9BA-05F5E351ABF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0E915CC-5491-0146-F3EF-9AC0D815C24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A78164D-44D3-2A1B-B7EC-D9D518A7049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28EB6F9-6055-C597-6238-CC180FC18B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B7185851-5834-4FC3-BA37-98BC6E35A10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10136AA2-CD68-597E-9D6A-4DB89FD2E7B6}"/>
                  </a:ext>
                </a:extLst>
              </p:cNvPr>
              <p:cNvGrpSpPr/>
              <p:nvPr userDrawn="1"/>
            </p:nvGrpSpPr>
            <p:grpSpPr>
              <a:xfrm>
                <a:off x="-3605171" y="830871"/>
                <a:ext cx="139423" cy="109566"/>
                <a:chOff x="-2866744" y="518074"/>
                <a:chExt cx="168701" cy="132575"/>
              </a:xfrm>
            </p:grpSpPr>
            <p:grpSp>
              <p:nvGrpSpPr>
                <p:cNvPr id="65" name="Groep 64">
                  <a:extLst>
                    <a:ext uri="{FF2B5EF4-FFF2-40B4-BE49-F238E27FC236}">
                      <a16:creationId xmlns:a16="http://schemas.microsoft.com/office/drawing/2014/main" id="{72FE897E-0149-4F9C-99E3-CC280D64468C}"/>
                    </a:ext>
                  </a:extLst>
                </p:cNvPr>
                <p:cNvGrpSpPr/>
                <p:nvPr userDrawn="1"/>
              </p:nvGrpSpPr>
              <p:grpSpPr>
                <a:xfrm>
                  <a:off x="-2866744" y="518074"/>
                  <a:ext cx="168701" cy="132575"/>
                  <a:chOff x="-2866744" y="518074"/>
                  <a:chExt cx="168701" cy="132575"/>
                </a:xfrm>
              </p:grpSpPr>
              <p:cxnSp>
                <p:nvCxnSpPr>
                  <p:cNvPr id="67" name="Rechte verbindingslijn 66">
                    <a:extLst>
                      <a:ext uri="{FF2B5EF4-FFF2-40B4-BE49-F238E27FC236}">
                        <a16:creationId xmlns:a16="http://schemas.microsoft.com/office/drawing/2014/main" id="{2F2302D3-CA31-19A6-9292-B5F1A9C7A3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A245D74-3668-E773-66CF-ADF65883131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6FE4F193-D8C7-719C-2D0F-E262E8F64E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1E1CF21-C2C4-7565-2E9E-32713EF730B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F8AD957-16F9-784D-9184-013C31325AD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B5C8F060-ABC6-92F8-A7B4-A8DF149C2D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6620E7A0-4479-3FFC-EA45-66C17F34400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0D005E49-ABE2-6884-D59A-8175F0BA9A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34F939DE-4422-910A-D663-040828899C0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6" name="Rechthoek 45">
                <a:extLst>
                  <a:ext uri="{FF2B5EF4-FFF2-40B4-BE49-F238E27FC236}">
                    <a16:creationId xmlns:a16="http://schemas.microsoft.com/office/drawing/2014/main" id="{46602343-E73C-B049-DD3B-C122282272D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7" name="Groep 46">
                <a:extLst>
                  <a:ext uri="{FF2B5EF4-FFF2-40B4-BE49-F238E27FC236}">
                    <a16:creationId xmlns:a16="http://schemas.microsoft.com/office/drawing/2014/main" id="{3BBC8986-03A5-8D06-2994-D3EC9B6F9775}"/>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4B5D4257-ACB2-0B46-33E0-E400CF5E759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CA60F125-A363-4D55-4D28-72DF4FD431E0}"/>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72983DE1-8524-2CE9-E1D3-63734984894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8A86B43B-3D24-6219-7F4A-F843D186AD0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20405DE-296E-9D22-4DE3-B673787A4C0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3107EC6-9100-774C-753E-DAC1B8831D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F015B49-1E86-79D8-EC55-E36B0EEDB72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F1660DDD-0508-572C-3DBC-0E444F0AA8D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8FDF6431-8B4A-DA7D-3F4D-BA6852C9AE0C}"/>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7BB5E1AA-26CF-E5ED-DEAB-6AD49AC710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4C1E03CA-2A6F-B4B7-ED56-F1237F290B66}"/>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FDC0B285-F594-6D5E-2414-23901F9A306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3EBDC3CB-DB47-C341-D98D-11D21CE064E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ACBDBAD-0859-27DB-36DE-C5DC34ADB4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6C87AC5-16FD-0EE0-7A7F-D7E262867E5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2793F59-057E-0FBD-8FBE-54BBE176172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B3733EB0-69EC-87B2-1DA2-B1A828A18E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1" name="INSTRUCTIE">
            <a:extLst>
              <a:ext uri="{FF2B5EF4-FFF2-40B4-BE49-F238E27FC236}">
                <a16:creationId xmlns:a16="http://schemas.microsoft.com/office/drawing/2014/main" id="{D94126B9-0CC4-7521-32F6-0B7137A288DD}"/>
              </a:ext>
            </a:extLst>
          </p:cNvPr>
          <p:cNvGrpSpPr/>
          <p:nvPr userDrawn="1"/>
        </p:nvGrpSpPr>
        <p:grpSpPr>
          <a:xfrm>
            <a:off x="12377595" y="0"/>
            <a:ext cx="3693386" cy="6857760"/>
            <a:chOff x="-3786437" y="0"/>
            <a:chExt cx="3693386" cy="6857760"/>
          </a:xfrm>
        </p:grpSpPr>
        <p:sp>
          <p:nvSpPr>
            <p:cNvPr id="82" name="Rechthoek 81">
              <a:extLst>
                <a:ext uri="{FF2B5EF4-FFF2-40B4-BE49-F238E27FC236}">
                  <a16:creationId xmlns:a16="http://schemas.microsoft.com/office/drawing/2014/main" id="{40C6FFF9-D0C3-FB60-1820-D99B7E0B65B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3" name="INSTRUCTIE">
              <a:extLst>
                <a:ext uri="{FF2B5EF4-FFF2-40B4-BE49-F238E27FC236}">
                  <a16:creationId xmlns:a16="http://schemas.microsoft.com/office/drawing/2014/main" id="{CB58244E-EBFB-ACD0-915A-BE3537A69BB3}"/>
                </a:ext>
              </a:extLst>
            </p:cNvPr>
            <p:cNvGrpSpPr/>
            <p:nvPr userDrawn="1"/>
          </p:nvGrpSpPr>
          <p:grpSpPr>
            <a:xfrm>
              <a:off x="-3786165" y="0"/>
              <a:ext cx="3693114" cy="6177730"/>
              <a:chOff x="-3786165" y="0"/>
              <a:chExt cx="3693114" cy="6177730"/>
            </a:xfrm>
          </p:grpSpPr>
          <p:sp>
            <p:nvSpPr>
              <p:cNvPr id="84" name="Rechthoek 83">
                <a:extLst>
                  <a:ext uri="{FF2B5EF4-FFF2-40B4-BE49-F238E27FC236}">
                    <a16:creationId xmlns:a16="http://schemas.microsoft.com/office/drawing/2014/main" id="{DF1AB827-4F79-49B2-E2AA-AEBD7129C28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5" name="Ovaal 84">
                <a:extLst>
                  <a:ext uri="{FF2B5EF4-FFF2-40B4-BE49-F238E27FC236}">
                    <a16:creationId xmlns:a16="http://schemas.microsoft.com/office/drawing/2014/main" id="{88DF072B-D5A2-4FE6-18D3-494F490C0DA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55C5D9-7D20-349E-E7A3-EBAB09C385E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F8E2B255-05C8-29E8-E331-31F3DC5028A6}"/>
                  </a:ext>
                </a:extLst>
              </p:cNvPr>
              <p:cNvGrpSpPr/>
              <p:nvPr userDrawn="1"/>
            </p:nvGrpSpPr>
            <p:grpSpPr>
              <a:xfrm>
                <a:off x="-3316179" y="1231351"/>
                <a:ext cx="294789" cy="318834"/>
                <a:chOff x="14466489" y="1001522"/>
                <a:chExt cx="290627" cy="314333"/>
              </a:xfrm>
            </p:grpSpPr>
            <p:sp>
              <p:nvSpPr>
                <p:cNvPr id="141" name="Rechthoek 140">
                  <a:extLst>
                    <a:ext uri="{FF2B5EF4-FFF2-40B4-BE49-F238E27FC236}">
                      <a16:creationId xmlns:a16="http://schemas.microsoft.com/office/drawing/2014/main" id="{3A57EA34-3022-7DF7-2F61-60B0B69291C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649968B0-CD76-A79C-98BD-358F9D1C329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3" name="Vrije vorm: vorm 142">
                  <a:extLst>
                    <a:ext uri="{FF2B5EF4-FFF2-40B4-BE49-F238E27FC236}">
                      <a16:creationId xmlns:a16="http://schemas.microsoft.com/office/drawing/2014/main" id="{6D34D72C-0F45-720D-FCD6-56F6743E480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4" name="Rechthoek: afgeronde hoeken 143">
                  <a:extLst>
                    <a:ext uri="{FF2B5EF4-FFF2-40B4-BE49-F238E27FC236}">
                      <a16:creationId xmlns:a16="http://schemas.microsoft.com/office/drawing/2014/main" id="{43696C4B-D8C8-62C1-A9A7-3B0B3268300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45" name="Rechte verbindingslijn 144">
                  <a:extLst>
                    <a:ext uri="{FF2B5EF4-FFF2-40B4-BE49-F238E27FC236}">
                      <a16:creationId xmlns:a16="http://schemas.microsoft.com/office/drawing/2014/main" id="{53F10DCF-E2CE-2652-BB53-F841D8EB8FF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834A21A-D202-B84D-8267-506E1CBA0119}"/>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8" name="Ovaal 87">
                <a:extLst>
                  <a:ext uri="{FF2B5EF4-FFF2-40B4-BE49-F238E27FC236}">
                    <a16:creationId xmlns:a16="http://schemas.microsoft.com/office/drawing/2014/main" id="{F7F7E5C5-84F7-9D5A-A2B1-E989676432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9BE4D1E3-6C7C-34B6-4DA9-C07D265D172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07F624CC-B710-33F8-0F24-5AAB68CF6AD9}"/>
                  </a:ext>
                </a:extLst>
              </p:cNvPr>
              <p:cNvGrpSpPr/>
              <p:nvPr userDrawn="1"/>
            </p:nvGrpSpPr>
            <p:grpSpPr>
              <a:xfrm>
                <a:off x="-3311319" y="2164285"/>
                <a:ext cx="825500" cy="209550"/>
                <a:chOff x="13504624" y="2482850"/>
                <a:chExt cx="825500" cy="209550"/>
              </a:xfrm>
            </p:grpSpPr>
            <p:sp>
              <p:nvSpPr>
                <p:cNvPr id="138" name="Rechthoek 137">
                  <a:extLst>
                    <a:ext uri="{FF2B5EF4-FFF2-40B4-BE49-F238E27FC236}">
                      <a16:creationId xmlns:a16="http://schemas.microsoft.com/office/drawing/2014/main" id="{CF05710D-7A46-0849-36A4-36A8C2B8D54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9" name="Rechte verbindingslijn 138">
                  <a:extLst>
                    <a:ext uri="{FF2B5EF4-FFF2-40B4-BE49-F238E27FC236}">
                      <a16:creationId xmlns:a16="http://schemas.microsoft.com/office/drawing/2014/main" id="{801416EB-0291-CC21-4F39-629675A4F8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0" name="Gelijkbenige driehoek 139">
                  <a:extLst>
                    <a:ext uri="{FF2B5EF4-FFF2-40B4-BE49-F238E27FC236}">
                      <a16:creationId xmlns:a16="http://schemas.microsoft.com/office/drawing/2014/main" id="{F16CCA84-DD4C-C42F-7786-6765E74B19E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92D38FEF-2934-1455-B172-AC91049EEAE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04FAA88-AE23-7178-9AAB-B8747181F218}"/>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ICOON_info">
                <a:extLst>
                  <a:ext uri="{FF2B5EF4-FFF2-40B4-BE49-F238E27FC236}">
                    <a16:creationId xmlns:a16="http://schemas.microsoft.com/office/drawing/2014/main" id="{A408C8F6-B148-0DD7-978E-81535AFED631}"/>
                  </a:ext>
                </a:extLst>
              </p:cNvPr>
              <p:cNvGrpSpPr/>
              <p:nvPr userDrawn="1"/>
            </p:nvGrpSpPr>
            <p:grpSpPr>
              <a:xfrm>
                <a:off x="-376736" y="5894045"/>
                <a:ext cx="283685" cy="283685"/>
                <a:chOff x="-510741" y="5913713"/>
                <a:chExt cx="267555" cy="267555"/>
              </a:xfrm>
            </p:grpSpPr>
            <p:sp>
              <p:nvSpPr>
                <p:cNvPr id="136" name="Ovaal 135">
                  <a:extLst>
                    <a:ext uri="{FF2B5EF4-FFF2-40B4-BE49-F238E27FC236}">
                      <a16:creationId xmlns:a16="http://schemas.microsoft.com/office/drawing/2014/main" id="{9D04B640-DB82-5565-6D5B-4D456E4C603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7" name="Graphic 163" descr="Informatie">
                  <a:extLst>
                    <a:ext uri="{FF2B5EF4-FFF2-40B4-BE49-F238E27FC236}">
                      <a16:creationId xmlns:a16="http://schemas.microsoft.com/office/drawing/2014/main" id="{299676C7-90F2-F2AF-710A-3B51E88BDE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044C831F-17B2-F721-1FEF-612D5ADD790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1DD695CB-A8C8-3296-7B16-C04040FFE959}"/>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6" name="Groep 95">
                <a:extLst>
                  <a:ext uri="{FF2B5EF4-FFF2-40B4-BE49-F238E27FC236}">
                    <a16:creationId xmlns:a16="http://schemas.microsoft.com/office/drawing/2014/main" id="{291645DA-48D3-0911-E946-6370A1261BA4}"/>
                  </a:ext>
                </a:extLst>
              </p:cNvPr>
              <p:cNvGrpSpPr/>
              <p:nvPr userDrawn="1"/>
            </p:nvGrpSpPr>
            <p:grpSpPr>
              <a:xfrm>
                <a:off x="-3408294" y="5236167"/>
                <a:ext cx="622283" cy="612919"/>
                <a:chOff x="12617641" y="3403239"/>
                <a:chExt cx="752963" cy="741634"/>
              </a:xfrm>
            </p:grpSpPr>
            <p:grpSp>
              <p:nvGrpSpPr>
                <p:cNvPr id="120" name="Groep 119">
                  <a:extLst>
                    <a:ext uri="{FF2B5EF4-FFF2-40B4-BE49-F238E27FC236}">
                      <a16:creationId xmlns:a16="http://schemas.microsoft.com/office/drawing/2014/main" id="{96D45EE4-22FD-A578-81B7-687F797C9C60}"/>
                    </a:ext>
                  </a:extLst>
                </p:cNvPr>
                <p:cNvGrpSpPr/>
                <p:nvPr userDrawn="1"/>
              </p:nvGrpSpPr>
              <p:grpSpPr>
                <a:xfrm>
                  <a:off x="12771550" y="3403239"/>
                  <a:ext cx="467156" cy="448491"/>
                  <a:chOff x="12782177" y="3403239"/>
                  <a:chExt cx="467156" cy="448491"/>
                </a:xfrm>
              </p:grpSpPr>
              <p:grpSp>
                <p:nvGrpSpPr>
                  <p:cNvPr id="123" name="Groep 122">
                    <a:extLst>
                      <a:ext uri="{FF2B5EF4-FFF2-40B4-BE49-F238E27FC236}">
                        <a16:creationId xmlns:a16="http://schemas.microsoft.com/office/drawing/2014/main" id="{E0834977-C1F1-1D1D-329D-929AEB21E139}"/>
                      </a:ext>
                    </a:extLst>
                  </p:cNvPr>
                  <p:cNvGrpSpPr/>
                  <p:nvPr userDrawn="1"/>
                </p:nvGrpSpPr>
                <p:grpSpPr>
                  <a:xfrm>
                    <a:off x="12782177" y="3403239"/>
                    <a:ext cx="412972" cy="396132"/>
                    <a:chOff x="13554906" y="3320109"/>
                    <a:chExt cx="443912" cy="425811"/>
                  </a:xfrm>
                </p:grpSpPr>
                <p:grpSp>
                  <p:nvGrpSpPr>
                    <p:cNvPr id="130" name="Groep 129">
                      <a:extLst>
                        <a:ext uri="{FF2B5EF4-FFF2-40B4-BE49-F238E27FC236}">
                          <a16:creationId xmlns:a16="http://schemas.microsoft.com/office/drawing/2014/main" id="{16C4874E-E61A-8A46-7F4B-3818400E31AE}"/>
                        </a:ext>
                      </a:extLst>
                    </p:cNvPr>
                    <p:cNvGrpSpPr/>
                    <p:nvPr userDrawn="1"/>
                  </p:nvGrpSpPr>
                  <p:grpSpPr>
                    <a:xfrm>
                      <a:off x="13554906" y="3320109"/>
                      <a:ext cx="443912" cy="425811"/>
                      <a:chOff x="12909684" y="1276143"/>
                      <a:chExt cx="443912" cy="425811"/>
                    </a:xfrm>
                  </p:grpSpPr>
                  <p:sp>
                    <p:nvSpPr>
                      <p:cNvPr id="133" name="Rechthoek 132">
                        <a:extLst>
                          <a:ext uri="{FF2B5EF4-FFF2-40B4-BE49-F238E27FC236}">
                            <a16:creationId xmlns:a16="http://schemas.microsoft.com/office/drawing/2014/main" id="{00822F81-380C-1C7A-07E7-1DFAE652F6A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67133A9-2B86-76FA-F782-554A81E20DB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5" name="Ovaal 134">
                        <a:extLst>
                          <a:ext uri="{FF2B5EF4-FFF2-40B4-BE49-F238E27FC236}">
                            <a16:creationId xmlns:a16="http://schemas.microsoft.com/office/drawing/2014/main" id="{E30ADB94-B473-81F1-BD73-145DFF9102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31" name="Afbeelding 130">
                      <a:extLst>
                        <a:ext uri="{FF2B5EF4-FFF2-40B4-BE49-F238E27FC236}">
                          <a16:creationId xmlns:a16="http://schemas.microsoft.com/office/drawing/2014/main" id="{FCF75715-D482-29A8-695B-62BDA2BC344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32" name="Afbeelding 131">
                      <a:extLst>
                        <a:ext uri="{FF2B5EF4-FFF2-40B4-BE49-F238E27FC236}">
                          <a16:creationId xmlns:a16="http://schemas.microsoft.com/office/drawing/2014/main" id="{5A42C666-18EC-4B82-98F5-AC431CEA41C4}"/>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4" name="Groep 123">
                    <a:extLst>
                      <a:ext uri="{FF2B5EF4-FFF2-40B4-BE49-F238E27FC236}">
                        <a16:creationId xmlns:a16="http://schemas.microsoft.com/office/drawing/2014/main" id="{F8C5874E-4114-B07D-99F3-50B6A3EDD9C5}"/>
                      </a:ext>
                    </a:extLst>
                  </p:cNvPr>
                  <p:cNvGrpSpPr/>
                  <p:nvPr userDrawn="1"/>
                </p:nvGrpSpPr>
                <p:grpSpPr>
                  <a:xfrm>
                    <a:off x="13103513" y="3705268"/>
                    <a:ext cx="145820" cy="146462"/>
                    <a:chOff x="13096169" y="3602278"/>
                    <a:chExt cx="145820" cy="146462"/>
                  </a:xfrm>
                </p:grpSpPr>
                <p:sp>
                  <p:nvSpPr>
                    <p:cNvPr id="128" name="Rechthoek 127">
                      <a:extLst>
                        <a:ext uri="{FF2B5EF4-FFF2-40B4-BE49-F238E27FC236}">
                          <a16:creationId xmlns:a16="http://schemas.microsoft.com/office/drawing/2014/main" id="{304AC337-265F-9A71-9CD6-805292A71D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9" name="Rechthoek 128">
                      <a:extLst>
                        <a:ext uri="{FF2B5EF4-FFF2-40B4-BE49-F238E27FC236}">
                          <a16:creationId xmlns:a16="http://schemas.microsoft.com/office/drawing/2014/main" id="{553D27F1-01E8-9953-01A7-FD4924F0B0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BBB9D0A1-E4AD-7652-65D8-55A654FABF64}"/>
                      </a:ext>
                    </a:extLst>
                  </p:cNvPr>
                  <p:cNvGrpSpPr/>
                  <p:nvPr userDrawn="1"/>
                </p:nvGrpSpPr>
                <p:grpSpPr>
                  <a:xfrm rot="10800000">
                    <a:off x="13061402" y="3665637"/>
                    <a:ext cx="145820" cy="146462"/>
                    <a:chOff x="13096169" y="3602278"/>
                    <a:chExt cx="145820" cy="146462"/>
                  </a:xfrm>
                </p:grpSpPr>
                <p:sp>
                  <p:nvSpPr>
                    <p:cNvPr id="126" name="Rechthoek 125">
                      <a:extLst>
                        <a:ext uri="{FF2B5EF4-FFF2-40B4-BE49-F238E27FC236}">
                          <a16:creationId xmlns:a16="http://schemas.microsoft.com/office/drawing/2014/main" id="{4C9F1B3E-637B-550F-BCAD-BEE609AFF0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EF38ABC-9ECD-D002-BE6F-3178BCF6E8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1" name="Rechthoek 120">
                  <a:extLst>
                    <a:ext uri="{FF2B5EF4-FFF2-40B4-BE49-F238E27FC236}">
                      <a16:creationId xmlns:a16="http://schemas.microsoft.com/office/drawing/2014/main" id="{E43F38B3-1A28-3314-4938-6508F2B5C9E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2" name="Gelijkbenige driehoek 121">
                  <a:extLst>
                    <a:ext uri="{FF2B5EF4-FFF2-40B4-BE49-F238E27FC236}">
                      <a16:creationId xmlns:a16="http://schemas.microsoft.com/office/drawing/2014/main" id="{006FB024-1A62-AA19-3B30-5A885780B12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971F3120-82A3-8BAF-474F-9F6E03A5EBD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8" name="Groep 97">
                <a:extLst>
                  <a:ext uri="{FF2B5EF4-FFF2-40B4-BE49-F238E27FC236}">
                    <a16:creationId xmlns:a16="http://schemas.microsoft.com/office/drawing/2014/main" id="{308A4A88-684A-D65E-BE00-D2C0DC2E1635}"/>
                  </a:ext>
                </a:extLst>
              </p:cNvPr>
              <p:cNvGrpSpPr/>
              <p:nvPr userDrawn="1"/>
            </p:nvGrpSpPr>
            <p:grpSpPr>
              <a:xfrm>
                <a:off x="-2485819" y="3399207"/>
                <a:ext cx="1222990" cy="563933"/>
                <a:chOff x="-2485819" y="3399207"/>
                <a:chExt cx="1222990" cy="563933"/>
              </a:xfrm>
            </p:grpSpPr>
            <p:sp>
              <p:nvSpPr>
                <p:cNvPr id="99" name="Rechthoek 98">
                  <a:extLst>
                    <a:ext uri="{FF2B5EF4-FFF2-40B4-BE49-F238E27FC236}">
                      <a16:creationId xmlns:a16="http://schemas.microsoft.com/office/drawing/2014/main" id="{505347CE-C4AC-D578-2B0A-993F618764C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85B63C7E-7D2F-9F75-AB40-EEDDA6B085E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65971864-55A2-186F-F834-23F69797DED2}"/>
                    </a:ext>
                  </a:extLst>
                </p:cNvPr>
                <p:cNvGrpSpPr/>
                <p:nvPr userDrawn="1"/>
              </p:nvGrpSpPr>
              <p:grpSpPr>
                <a:xfrm>
                  <a:off x="-2403869" y="3460544"/>
                  <a:ext cx="155951" cy="131922"/>
                  <a:chOff x="12968836" y="3354170"/>
                  <a:chExt cx="404806" cy="342433"/>
                </a:xfrm>
              </p:grpSpPr>
              <p:sp>
                <p:nvSpPr>
                  <p:cNvPr id="114" name="Rechthoek: afgeronde hoeken 113">
                    <a:extLst>
                      <a:ext uri="{FF2B5EF4-FFF2-40B4-BE49-F238E27FC236}">
                        <a16:creationId xmlns:a16="http://schemas.microsoft.com/office/drawing/2014/main" id="{97670DB8-820C-C9EF-64F7-E94F4941E9F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B874DE07-FD20-A07E-AB74-5F312BD29C9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C4A40928-EA78-93E2-3B43-42B28FD351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BED4AF5B-045E-2E6D-25A5-2953B28D6A9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23AFC1B-F379-AAB7-82A1-E37A070577F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E3097A7B-314D-B77C-065B-4EB4E14549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383F8B95-2957-5545-6EDB-96717891AB2E}"/>
                    </a:ext>
                  </a:extLst>
                </p:cNvPr>
                <p:cNvGrpSpPr/>
                <p:nvPr userDrawn="1"/>
              </p:nvGrpSpPr>
              <p:grpSpPr>
                <a:xfrm>
                  <a:off x="-2423424" y="3690208"/>
                  <a:ext cx="166739" cy="218963"/>
                  <a:chOff x="12940828" y="3950597"/>
                  <a:chExt cx="432813" cy="568367"/>
                </a:xfrm>
              </p:grpSpPr>
              <p:grpSp>
                <p:nvGrpSpPr>
                  <p:cNvPr id="106" name="Groep 105">
                    <a:extLst>
                      <a:ext uri="{FF2B5EF4-FFF2-40B4-BE49-F238E27FC236}">
                        <a16:creationId xmlns:a16="http://schemas.microsoft.com/office/drawing/2014/main" id="{36C0C188-AC68-BEF3-3EBC-E7BFF26073D8}"/>
                      </a:ext>
                    </a:extLst>
                  </p:cNvPr>
                  <p:cNvGrpSpPr/>
                  <p:nvPr userDrawn="1"/>
                </p:nvGrpSpPr>
                <p:grpSpPr>
                  <a:xfrm>
                    <a:off x="13000382" y="4006891"/>
                    <a:ext cx="373259" cy="315747"/>
                    <a:chOff x="12968836" y="3354170"/>
                    <a:chExt cx="404806" cy="342433"/>
                  </a:xfrm>
                </p:grpSpPr>
                <p:sp>
                  <p:nvSpPr>
                    <p:cNvPr id="108" name="Rechthoek: afgeronde hoeken 107">
                      <a:extLst>
                        <a:ext uri="{FF2B5EF4-FFF2-40B4-BE49-F238E27FC236}">
                          <a16:creationId xmlns:a16="http://schemas.microsoft.com/office/drawing/2014/main" id="{5DFC411F-7B08-D77A-A9F4-28799CBF999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66562EBF-978C-C0B5-C243-3880D266F15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E956E4F-63EF-5B32-FE17-C8950061104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19B2E181-E0DF-AFCA-6BD1-82F8F165E0E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A6C258F-A044-A5FE-D922-2FB1DD40542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C44EA484-97E2-0966-48C5-8ECD8701466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7" name="Boog 106">
                    <a:extLst>
                      <a:ext uri="{FF2B5EF4-FFF2-40B4-BE49-F238E27FC236}">
                        <a16:creationId xmlns:a16="http://schemas.microsoft.com/office/drawing/2014/main" id="{19C90FA6-C878-C793-B70C-7BC79E9AA9A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3" name="Tekstvak 102">
                  <a:extLst>
                    <a:ext uri="{FF2B5EF4-FFF2-40B4-BE49-F238E27FC236}">
                      <a16:creationId xmlns:a16="http://schemas.microsoft.com/office/drawing/2014/main" id="{2BE8CE0C-42DE-3460-C44B-0B6F086FF34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4" name="Tekstvak 103">
                  <a:extLst>
                    <a:ext uri="{FF2B5EF4-FFF2-40B4-BE49-F238E27FC236}">
                      <a16:creationId xmlns:a16="http://schemas.microsoft.com/office/drawing/2014/main" id="{4CF7C83A-9104-9045-72F0-F902C943CFB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5" name="Vrije vorm: vorm 104">
                  <a:extLst>
                    <a:ext uri="{FF2B5EF4-FFF2-40B4-BE49-F238E27FC236}">
                      <a16:creationId xmlns:a16="http://schemas.microsoft.com/office/drawing/2014/main" id="{CCA59EB0-9FE1-0BAF-336F-CA1DCF03962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63694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0" y="1052514"/>
            <a:ext cx="12192000" cy="5256212"/>
          </a:xfrm>
          <a:prstGeom prst="rect">
            <a:avLst/>
          </a:prstGeom>
        </p:spPr>
        <p:txBody>
          <a:bodyPr/>
          <a:lstStyle>
            <a:lvl1pPr marL="0" indent="0">
              <a:buFontTx/>
              <a:buNone/>
              <a:defRPr/>
            </a:lvl1pPr>
          </a:lstStyle>
          <a:p>
            <a:r>
              <a:rPr lang="nl-NL"/>
              <a:t>Klik op het pictogram als u een afbeelding wilt toevoegen</a:t>
            </a:r>
          </a:p>
        </p:txBody>
      </p:sp>
    </p:spTree>
    <p:extLst>
      <p:ext uri="{BB962C8B-B14F-4D97-AF65-F5344CB8AC3E}">
        <p14:creationId xmlns:p14="http://schemas.microsoft.com/office/powerpoint/2010/main" val="3443372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INSTRUCTIE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CA18EC4-804D-4808-8B65-E52021455D69}"/>
              </a:ext>
            </a:extLst>
          </p:cNvPr>
          <p:cNvSpPr/>
          <p:nvPr userDrawn="1"/>
        </p:nvSpPr>
        <p:spPr>
          <a:xfrm>
            <a:off x="0" y="0"/>
            <a:ext cx="12192000"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2" name="DARKGREY">
            <a:extLst>
              <a:ext uri="{FF2B5EF4-FFF2-40B4-BE49-F238E27FC236}">
                <a16:creationId xmlns:a16="http://schemas.microsoft.com/office/drawing/2014/main" id="{D3243535-34CE-4992-8CA7-03EA29485429}"/>
              </a:ext>
            </a:extLst>
          </p:cNvPr>
          <p:cNvSpPr/>
          <p:nvPr userDrawn="1"/>
        </p:nvSpPr>
        <p:spPr>
          <a:xfrm>
            <a:off x="0" y="1"/>
            <a:ext cx="5929395" cy="6866964"/>
          </a:xfrm>
          <a:custGeom>
            <a:avLst/>
            <a:gdLst>
              <a:gd name="connsiteX0" fmla="*/ 0 w 5929395"/>
              <a:gd name="connsiteY0" fmla="*/ 0 h 6866964"/>
              <a:gd name="connsiteX1" fmla="*/ 1174299 w 5929395"/>
              <a:gd name="connsiteY1" fmla="*/ 0 h 6866964"/>
              <a:gd name="connsiteX2" fmla="*/ 4022448 w 5929395"/>
              <a:gd name="connsiteY2" fmla="*/ 0 h 6866964"/>
              <a:gd name="connsiteX3" fmla="*/ 5196747 w 5929395"/>
              <a:gd name="connsiteY3" fmla="*/ 0 h 6866964"/>
              <a:gd name="connsiteX4" fmla="*/ 5271120 w 5929395"/>
              <a:gd name="connsiteY4" fmla="*/ 145212 h 6866964"/>
              <a:gd name="connsiteX5" fmla="*/ 5929395 w 5929395"/>
              <a:gd name="connsiteY5" fmla="*/ 3039309 h 6866964"/>
              <a:gd name="connsiteX6" fmla="*/ 4789327 w 5929395"/>
              <a:gd name="connsiteY6" fmla="*/ 6771635 h 6866964"/>
              <a:gd name="connsiteX7" fmla="*/ 4721537 w 5929395"/>
              <a:gd name="connsiteY7" fmla="*/ 6866964 h 6866964"/>
              <a:gd name="connsiteX8" fmla="*/ 3547238 w 5929395"/>
              <a:gd name="connsiteY8" fmla="*/ 6866964 h 6866964"/>
              <a:gd name="connsiteX9" fmla="*/ 1174299 w 5929395"/>
              <a:gd name="connsiteY9" fmla="*/ 6866964 h 6866964"/>
              <a:gd name="connsiteX10" fmla="*/ 0 w 5929395"/>
              <a:gd name="connsiteY10" fmla="*/ 6866964 h 68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9395" h="6866964">
                <a:moveTo>
                  <a:pt x="0" y="0"/>
                </a:moveTo>
                <a:lnTo>
                  <a:pt x="1174299" y="0"/>
                </a:lnTo>
                <a:lnTo>
                  <a:pt x="4022448" y="0"/>
                </a:lnTo>
                <a:lnTo>
                  <a:pt x="5196747" y="0"/>
                </a:lnTo>
                <a:lnTo>
                  <a:pt x="5271120" y="145212"/>
                </a:lnTo>
                <a:cubicBezTo>
                  <a:pt x="5692983" y="1020720"/>
                  <a:pt x="5929395" y="2002406"/>
                  <a:pt x="5929395" y="3039309"/>
                </a:cubicBezTo>
                <a:cubicBezTo>
                  <a:pt x="5929395" y="4421847"/>
                  <a:pt x="5509107" y="5706221"/>
                  <a:pt x="4789327" y="6771635"/>
                </a:cubicBezTo>
                <a:lnTo>
                  <a:pt x="4721537" y="6866964"/>
                </a:lnTo>
                <a:lnTo>
                  <a:pt x="3547238" y="6866964"/>
                </a:lnTo>
                <a:lnTo>
                  <a:pt x="1174299" y="6866964"/>
                </a:lnTo>
                <a:lnTo>
                  <a:pt x="0" y="6866964"/>
                </a:lnTo>
                <a:close/>
              </a:path>
            </a:pathLst>
          </a:cu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chemeClr val="lt1"/>
              </a:solidFill>
              <a:latin typeface="Segoe UI" panose="020B0502040204020203" pitchFamily="34" charset="0"/>
              <a:cs typeface="Segoe UI" panose="020B0502040204020203" pitchFamily="34" charset="0"/>
            </a:endParaRPr>
          </a:p>
        </p:txBody>
      </p:sp>
      <p:sp>
        <p:nvSpPr>
          <p:cNvPr id="632" name="Titel 1">
            <a:extLst>
              <a:ext uri="{FF2B5EF4-FFF2-40B4-BE49-F238E27FC236}">
                <a16:creationId xmlns:a16="http://schemas.microsoft.com/office/drawing/2014/main" id="{D4CD8423-CE25-4486-B727-75B9DC6C1653}"/>
              </a:ext>
            </a:extLst>
          </p:cNvPr>
          <p:cNvSpPr txBox="1">
            <a:spLocks/>
          </p:cNvSpPr>
          <p:nvPr userDrawn="1"/>
        </p:nvSpPr>
        <p:spPr>
          <a:xfrm>
            <a:off x="1221298" y="1214470"/>
            <a:ext cx="5624670" cy="657952"/>
          </a:xfrm>
          <a:prstGeom prst="rect">
            <a:avLst/>
          </a:prstGeom>
        </p:spPr>
        <p:txBody>
          <a:bodyPr vert="horz" wrap="square" lIns="0" tIns="0" rIns="0" bIns="0" rtlCol="0" anchor="t">
            <a:noAutofit/>
          </a:bodyPr>
          <a:lstStyle>
            <a:lvl1pPr algn="l" defTabSz="914400" rtl="0" eaLnBrk="1" latinLnBrk="0" hangingPunct="1">
              <a:lnSpc>
                <a:spcPct val="80000"/>
              </a:lnSpc>
              <a:spcBef>
                <a:spcPct val="0"/>
              </a:spcBef>
              <a:buNone/>
              <a:defRPr sz="3000" kern="1200" cap="all"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Video</a:t>
            </a:r>
            <a:b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nl-NL" sz="3000" b="0" i="0" u="none" strike="noStrike" kern="1200" cap="all"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Segoe UI" panose="020B0502040204020203" pitchFamily="34" charset="0"/>
              </a:rPr>
              <a:t>Instructies</a:t>
            </a:r>
          </a:p>
        </p:txBody>
      </p:sp>
      <p:grpSp>
        <p:nvGrpSpPr>
          <p:cNvPr id="633" name="P">
            <a:extLst>
              <a:ext uri="{FF2B5EF4-FFF2-40B4-BE49-F238E27FC236}">
                <a16:creationId xmlns:a16="http://schemas.microsoft.com/office/drawing/2014/main" id="{11A8826A-2199-4656-B538-A6A242F6B3E0}"/>
              </a:ext>
            </a:extLst>
          </p:cNvPr>
          <p:cNvGrpSpPr/>
          <p:nvPr userDrawn="1"/>
        </p:nvGrpSpPr>
        <p:grpSpPr>
          <a:xfrm>
            <a:off x="970649" y="720000"/>
            <a:ext cx="360000" cy="360000"/>
            <a:chOff x="2399038" y="2408969"/>
            <a:chExt cx="2162441" cy="2140423"/>
          </a:xfrm>
          <a:solidFill>
            <a:srgbClr val="1FF524"/>
          </a:solidFill>
        </p:grpSpPr>
        <p:sp>
          <p:nvSpPr>
            <p:cNvPr id="634" name="Rechthoekige driehoek 633">
              <a:extLst>
                <a:ext uri="{FF2B5EF4-FFF2-40B4-BE49-F238E27FC236}">
                  <a16:creationId xmlns:a16="http://schemas.microsoft.com/office/drawing/2014/main" id="{21F376FD-EE25-4C84-A7D5-8BDDC9CA2793}"/>
                </a:ext>
              </a:extLst>
            </p:cNvPr>
            <p:cNvSpPr/>
            <p:nvPr userDrawn="1"/>
          </p:nvSpPr>
          <p:spPr>
            <a:xfrm rot="5400000">
              <a:off x="2399038" y="3107765"/>
              <a:ext cx="1441627" cy="1441627"/>
            </a:xfrm>
            <a:prstGeom prst="rtTriangl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5" name="Rechthoek 634">
              <a:extLst>
                <a:ext uri="{FF2B5EF4-FFF2-40B4-BE49-F238E27FC236}">
                  <a16:creationId xmlns:a16="http://schemas.microsoft.com/office/drawing/2014/main" id="{EF19989B-661F-4E85-941B-A3376877AE85}"/>
                </a:ext>
              </a:extLst>
            </p:cNvPr>
            <p:cNvSpPr/>
            <p:nvPr userDrawn="1"/>
          </p:nvSpPr>
          <p:spPr>
            <a:xfrm>
              <a:off x="2399038" y="2408969"/>
              <a:ext cx="1441627" cy="1441627"/>
            </a:xfrm>
            <a:prstGeom prst="rect">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36" name="Ovaal 635">
              <a:extLst>
                <a:ext uri="{FF2B5EF4-FFF2-40B4-BE49-F238E27FC236}">
                  <a16:creationId xmlns:a16="http://schemas.microsoft.com/office/drawing/2014/main" id="{4384074F-4768-403C-ADBC-7DBE74BCE80C}"/>
                </a:ext>
              </a:extLst>
            </p:cNvPr>
            <p:cNvSpPr/>
            <p:nvPr userDrawn="1"/>
          </p:nvSpPr>
          <p:spPr>
            <a:xfrm>
              <a:off x="3119852" y="2408969"/>
              <a:ext cx="1441627" cy="1441627"/>
            </a:xfrm>
            <a:prstGeom prst="ellipse">
              <a:avLst/>
            </a:prstGeom>
            <a:grp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grpSp>
        <p:nvGrpSpPr>
          <p:cNvPr id="5" name="Stap1">
            <a:extLst>
              <a:ext uri="{FF2B5EF4-FFF2-40B4-BE49-F238E27FC236}">
                <a16:creationId xmlns:a16="http://schemas.microsoft.com/office/drawing/2014/main" id="{9C6149D9-997D-4314-A6EC-03840C4797E9}"/>
              </a:ext>
            </a:extLst>
          </p:cNvPr>
          <p:cNvGrpSpPr/>
          <p:nvPr userDrawn="1"/>
        </p:nvGrpSpPr>
        <p:grpSpPr>
          <a:xfrm>
            <a:off x="1300305" y="2234539"/>
            <a:ext cx="2203948" cy="1470759"/>
            <a:chOff x="780279" y="2978657"/>
            <a:chExt cx="2203948" cy="1470759"/>
          </a:xfrm>
        </p:grpSpPr>
        <p:sp>
          <p:nvSpPr>
            <p:cNvPr id="742" name="Ovaal 741">
              <a:extLst>
                <a:ext uri="{FF2B5EF4-FFF2-40B4-BE49-F238E27FC236}">
                  <a16:creationId xmlns:a16="http://schemas.microsoft.com/office/drawing/2014/main" id="{8E329F93-40A5-485F-8021-52001181DD33}"/>
                </a:ext>
              </a:extLst>
            </p:cNvPr>
            <p:cNvSpPr/>
            <p:nvPr userDrawn="1"/>
          </p:nvSpPr>
          <p:spPr>
            <a:xfrm>
              <a:off x="1406479" y="2978657"/>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05" name="Groep 704">
              <a:extLst>
                <a:ext uri="{FF2B5EF4-FFF2-40B4-BE49-F238E27FC236}">
                  <a16:creationId xmlns:a16="http://schemas.microsoft.com/office/drawing/2014/main" id="{018778BD-7DD7-4910-9C67-09774513E9FE}"/>
                </a:ext>
              </a:extLst>
            </p:cNvPr>
            <p:cNvGrpSpPr/>
            <p:nvPr/>
          </p:nvGrpSpPr>
          <p:grpSpPr>
            <a:xfrm>
              <a:off x="1661474" y="3233652"/>
              <a:ext cx="471972" cy="471972"/>
              <a:chOff x="10421082" y="2181032"/>
              <a:chExt cx="571312" cy="571312"/>
            </a:xfrm>
          </p:grpSpPr>
          <p:sp>
            <p:nvSpPr>
              <p:cNvPr id="711" name="Rechthoek: afgeronde hoeken 710">
                <a:extLst>
                  <a:ext uri="{FF2B5EF4-FFF2-40B4-BE49-F238E27FC236}">
                    <a16:creationId xmlns:a16="http://schemas.microsoft.com/office/drawing/2014/main" id="{AF738125-1EDA-40AE-A8B9-EC5B2E4AC42D}"/>
                  </a:ext>
                </a:extLst>
              </p:cNvPr>
              <p:cNvSpPr/>
              <p:nvPr/>
            </p:nvSpPr>
            <p:spPr>
              <a:xfrm>
                <a:off x="10421082" y="2181032"/>
                <a:ext cx="571312" cy="571312"/>
              </a:xfrm>
              <a:prstGeom prst="roundRect">
                <a:avLst>
                  <a:gd name="adj" fmla="val 11982"/>
                </a:avLst>
              </a:prstGeom>
              <a:solidFill>
                <a:srgbClr val="FFFFFF"/>
              </a:solidFill>
              <a:ln w="1905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12" name="Groep 711">
                <a:extLst>
                  <a:ext uri="{FF2B5EF4-FFF2-40B4-BE49-F238E27FC236}">
                    <a16:creationId xmlns:a16="http://schemas.microsoft.com/office/drawing/2014/main" id="{4613BBC8-F6F7-493E-8CBE-A46F5AC09EB5}"/>
                  </a:ext>
                </a:extLst>
              </p:cNvPr>
              <p:cNvGrpSpPr/>
              <p:nvPr/>
            </p:nvGrpSpPr>
            <p:grpSpPr>
              <a:xfrm>
                <a:off x="10528019" y="2301747"/>
                <a:ext cx="357438" cy="329883"/>
                <a:chOff x="9358062" y="821056"/>
                <a:chExt cx="357438" cy="329883"/>
              </a:xfrm>
              <a:solidFill>
                <a:srgbClr val="211F26"/>
              </a:solidFill>
            </p:grpSpPr>
            <p:sp>
              <p:nvSpPr>
                <p:cNvPr id="713" name="Rechthoek 712">
                  <a:extLst>
                    <a:ext uri="{FF2B5EF4-FFF2-40B4-BE49-F238E27FC236}">
                      <a16:creationId xmlns:a16="http://schemas.microsoft.com/office/drawing/2014/main" id="{FBADBFD8-8089-438A-9E94-D7110F5A4854}"/>
                    </a:ext>
                  </a:extLst>
                </p:cNvPr>
                <p:cNvSpPr/>
                <p:nvPr/>
              </p:nvSpPr>
              <p:spPr>
                <a:xfrm>
                  <a:off x="9358062" y="821056"/>
                  <a:ext cx="357438" cy="45719"/>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4" name="Rechthoek 713">
                  <a:extLst>
                    <a:ext uri="{FF2B5EF4-FFF2-40B4-BE49-F238E27FC236}">
                      <a16:creationId xmlns:a16="http://schemas.microsoft.com/office/drawing/2014/main" id="{762F7426-044B-41A5-84C6-428FECA55C01}"/>
                    </a:ext>
                  </a:extLst>
                </p:cNvPr>
                <p:cNvSpPr/>
                <p:nvPr/>
              </p:nvSpPr>
              <p:spPr>
                <a:xfrm>
                  <a:off x="9453407" y="896460"/>
                  <a:ext cx="166748"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5" name="Rechthoek 714">
                  <a:extLst>
                    <a:ext uri="{FF2B5EF4-FFF2-40B4-BE49-F238E27FC236}">
                      <a16:creationId xmlns:a16="http://schemas.microsoft.com/office/drawing/2014/main" id="{F0F403DC-A4F9-4F39-BC4B-69CE135019A7}"/>
                    </a:ext>
                  </a:extLst>
                </p:cNvPr>
                <p:cNvSpPr/>
                <p:nvPr/>
              </p:nvSpPr>
              <p:spPr>
                <a:xfrm>
                  <a:off x="9474141" y="1113154"/>
                  <a:ext cx="125280"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6" name="Rechthoek 715">
                  <a:extLst>
                    <a:ext uri="{FF2B5EF4-FFF2-40B4-BE49-F238E27FC236}">
                      <a16:creationId xmlns:a16="http://schemas.microsoft.com/office/drawing/2014/main" id="{BC0F0DFA-B055-4E9C-BD20-CB95631D2AEA}"/>
                    </a:ext>
                  </a:extLst>
                </p:cNvPr>
                <p:cNvSpPr/>
                <p:nvPr/>
              </p:nvSpPr>
              <p:spPr>
                <a:xfrm rot="16200000">
                  <a:off x="9489719" y="1048860"/>
                  <a:ext cx="94125"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7" name="Rechthoek 716">
                  <a:extLst>
                    <a:ext uri="{FF2B5EF4-FFF2-40B4-BE49-F238E27FC236}">
                      <a16:creationId xmlns:a16="http://schemas.microsoft.com/office/drawing/2014/main" id="{3E3EC99D-3A43-4424-AA09-7FF1547DAE5D}"/>
                    </a:ext>
                  </a:extLst>
                </p:cNvPr>
                <p:cNvSpPr/>
                <p:nvPr/>
              </p:nvSpPr>
              <p:spPr>
                <a:xfrm>
                  <a:off x="9389079" y="1009965"/>
                  <a:ext cx="295404"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8" name="Rechthoek 717">
                  <a:extLst>
                    <a:ext uri="{FF2B5EF4-FFF2-40B4-BE49-F238E27FC236}">
                      <a16:creationId xmlns:a16="http://schemas.microsoft.com/office/drawing/2014/main" id="{17EBF3AF-9FE9-4729-A1B3-AEC6395C1539}"/>
                    </a:ext>
                  </a:extLst>
                </p:cNvPr>
                <p:cNvSpPr/>
                <p:nvPr/>
              </p:nvSpPr>
              <p:spPr>
                <a:xfrm rot="16200000">
                  <a:off x="9297001"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sp>
              <p:nvSpPr>
                <p:cNvPr id="719" name="Rechthoek 718">
                  <a:extLst>
                    <a:ext uri="{FF2B5EF4-FFF2-40B4-BE49-F238E27FC236}">
                      <a16:creationId xmlns:a16="http://schemas.microsoft.com/office/drawing/2014/main" id="{2BA24BD0-E57C-4182-A2A7-A9AA0A4B9960}"/>
                    </a:ext>
                  </a:extLst>
                </p:cNvPr>
                <p:cNvSpPr/>
                <p:nvPr/>
              </p:nvSpPr>
              <p:spPr>
                <a:xfrm rot="16200000">
                  <a:off x="9554620" y="917887"/>
                  <a:ext cx="221941" cy="37785"/>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solidFill>
                      <a:srgbClr val="FFFFFF"/>
                    </a:solidFill>
                    <a:latin typeface="Segoe UI" panose="020B0502040204020203" pitchFamily="34" charset="0"/>
                    <a:cs typeface="Segoe UI" panose="020B0502040204020203" pitchFamily="34" charset="0"/>
                  </a:endParaRPr>
                </a:p>
              </p:txBody>
            </p:sp>
          </p:grpSp>
        </p:grpSp>
        <p:sp>
          <p:nvSpPr>
            <p:cNvPr id="740" name="H2">
              <a:hlinkClick r:id="" action="ppaction://noaction"/>
              <a:extLst>
                <a:ext uri="{FF2B5EF4-FFF2-40B4-BE49-F238E27FC236}">
                  <a16:creationId xmlns:a16="http://schemas.microsoft.com/office/drawing/2014/main" id="{1CBC3C9F-BADA-45A4-830B-C1428D2176AC}"/>
                </a:ext>
              </a:extLst>
            </p:cNvPr>
            <p:cNvSpPr txBox="1"/>
            <p:nvPr userDrawn="1"/>
          </p:nvSpPr>
          <p:spPr>
            <a:xfrm>
              <a:off x="780279" y="4035306"/>
              <a:ext cx="2203948" cy="414110"/>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a:solidFill>
                    <a:srgbClr val="FFFFFF"/>
                  </a:solidFill>
                  <a:latin typeface="Segoe UI" panose="020B0502040204020203" pitchFamily="34" charset="0"/>
                  <a:cs typeface="Segoe UI" panose="020B0502040204020203" pitchFamily="34" charset="0"/>
                </a:rPr>
                <a:t>Open deze dia in</a:t>
              </a:r>
              <a:br>
                <a:rPr lang="nl-NL" sz="1200" kern="1200" noProof="0">
                  <a:solidFill>
                    <a:srgbClr val="FFFFFF"/>
                  </a:solidFill>
                  <a:latin typeface="Segoe UI" panose="020B0502040204020203" pitchFamily="34" charset="0"/>
                  <a:cs typeface="Segoe UI" panose="020B0502040204020203" pitchFamily="34" charset="0"/>
                </a:rPr>
              </a:br>
              <a:r>
                <a:rPr lang="nl-NL" sz="1200" kern="1200" noProof="0">
                  <a:solidFill>
                    <a:srgbClr val="FFFFFF"/>
                  </a:solidFill>
                  <a:latin typeface="Segoe UI" panose="020B0502040204020203" pitchFamily="34" charset="0"/>
                  <a:cs typeface="Segoe UI" panose="020B0502040204020203" pitchFamily="34" charset="0"/>
                </a:rPr>
                <a:t>de diavoorstelling (Shift+F5)</a:t>
              </a:r>
            </a:p>
            <a:p>
              <a:pPr algn="ctr" defTabSz="1217512">
                <a:spcBef>
                  <a:spcPts val="600"/>
                </a:spcBef>
                <a:spcAft>
                  <a:spcPts val="600"/>
                </a:spcAft>
              </a:pPr>
              <a:endParaRPr lang="nl-NL" sz="1200" kern="1200" noProof="0">
                <a:solidFill>
                  <a:srgbClr val="FFFFFF"/>
                </a:solidFill>
                <a:latin typeface="Segoe UI" panose="020B0502040204020203" pitchFamily="34" charset="0"/>
                <a:cs typeface="Segoe UI" panose="020B0502040204020203" pitchFamily="34" charset="0"/>
              </a:endParaRPr>
            </a:p>
          </p:txBody>
        </p:sp>
      </p:grpSp>
      <p:grpSp>
        <p:nvGrpSpPr>
          <p:cNvPr id="6" name="Stap2">
            <a:extLst>
              <a:ext uri="{FF2B5EF4-FFF2-40B4-BE49-F238E27FC236}">
                <a16:creationId xmlns:a16="http://schemas.microsoft.com/office/drawing/2014/main" id="{9D2AC736-04D8-44CB-8FB9-D9FFC2342A17}"/>
              </a:ext>
            </a:extLst>
          </p:cNvPr>
          <p:cNvGrpSpPr/>
          <p:nvPr userDrawn="1"/>
        </p:nvGrpSpPr>
        <p:grpSpPr>
          <a:xfrm>
            <a:off x="1300305" y="4523853"/>
            <a:ext cx="2203948" cy="1500295"/>
            <a:chOff x="780279" y="4901205"/>
            <a:chExt cx="2203948" cy="1500295"/>
          </a:xfrm>
        </p:grpSpPr>
        <p:sp>
          <p:nvSpPr>
            <p:cNvPr id="743" name="Ovaal 742">
              <a:extLst>
                <a:ext uri="{FF2B5EF4-FFF2-40B4-BE49-F238E27FC236}">
                  <a16:creationId xmlns:a16="http://schemas.microsoft.com/office/drawing/2014/main" id="{9EC0D500-AF1F-45A8-B358-01D4CC3288D2}"/>
                </a:ext>
              </a:extLst>
            </p:cNvPr>
            <p:cNvSpPr/>
            <p:nvPr userDrawn="1"/>
          </p:nvSpPr>
          <p:spPr>
            <a:xfrm>
              <a:off x="1406479" y="4901205"/>
              <a:ext cx="981962" cy="981962"/>
            </a:xfrm>
            <a:prstGeom prst="ellipse">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noProof="0">
                <a:solidFill>
                  <a:srgbClr val="FFFFFF"/>
                </a:solidFill>
                <a:latin typeface="Segoe UI" panose="020B0502040204020203" pitchFamily="34" charset="0"/>
                <a:cs typeface="Segoe UI" panose="020B0502040204020203" pitchFamily="34" charset="0"/>
              </a:endParaRPr>
            </a:p>
          </p:txBody>
        </p:sp>
        <p:grpSp>
          <p:nvGrpSpPr>
            <p:cNvPr id="706" name="Groep 705">
              <a:extLst>
                <a:ext uri="{FF2B5EF4-FFF2-40B4-BE49-F238E27FC236}">
                  <a16:creationId xmlns:a16="http://schemas.microsoft.com/office/drawing/2014/main" id="{B0734689-0ABD-4B4D-B9AB-002F798F6DA4}"/>
                </a:ext>
              </a:extLst>
            </p:cNvPr>
            <p:cNvGrpSpPr/>
            <p:nvPr/>
          </p:nvGrpSpPr>
          <p:grpSpPr>
            <a:xfrm flipH="1">
              <a:off x="1661474" y="5156200"/>
              <a:ext cx="471972" cy="471972"/>
              <a:chOff x="4745736" y="3105431"/>
              <a:chExt cx="576000" cy="576000"/>
            </a:xfrm>
          </p:grpSpPr>
          <p:sp>
            <p:nvSpPr>
              <p:cNvPr id="707" name="Rechthoek: met één afgeronde hoek 706">
                <a:extLst>
                  <a:ext uri="{FF2B5EF4-FFF2-40B4-BE49-F238E27FC236}">
                    <a16:creationId xmlns:a16="http://schemas.microsoft.com/office/drawing/2014/main" id="{91126927-05EF-4C73-B5AF-F1F87228A574}"/>
                  </a:ext>
                </a:extLst>
              </p:cNvPr>
              <p:cNvSpPr/>
              <p:nvPr/>
            </p:nvSpPr>
            <p:spPr>
              <a:xfrm>
                <a:off x="4745736" y="3105431"/>
                <a:ext cx="576000" cy="576000"/>
              </a:xfrm>
              <a:prstGeom prst="round1Rect">
                <a:avLst>
                  <a:gd name="adj" fmla="val 50000"/>
                </a:avLst>
              </a:prstGeom>
              <a:solidFill>
                <a:srgbClr val="FFFFFF"/>
              </a:solidFill>
              <a:ln w="25400">
                <a:solidFill>
                  <a:srgbClr val="9D9FA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08" name="Rechthoek: met één afgeronde hoek 707">
                <a:extLst>
                  <a:ext uri="{FF2B5EF4-FFF2-40B4-BE49-F238E27FC236}">
                    <a16:creationId xmlns:a16="http://schemas.microsoft.com/office/drawing/2014/main" id="{4EFE0851-7913-4E2B-A06C-29B79A89448D}"/>
                  </a:ext>
                </a:extLst>
              </p:cNvPr>
              <p:cNvSpPr/>
              <p:nvPr/>
            </p:nvSpPr>
            <p:spPr>
              <a:xfrm>
                <a:off x="4855207" y="3173558"/>
                <a:ext cx="389259" cy="499485"/>
              </a:xfrm>
              <a:prstGeom prst="round1Rect">
                <a:avLst>
                  <a:gd name="adj" fmla="val 50000"/>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09" name="Rechthoek 708">
                <a:extLst>
                  <a:ext uri="{FF2B5EF4-FFF2-40B4-BE49-F238E27FC236}">
                    <a16:creationId xmlns:a16="http://schemas.microsoft.com/office/drawing/2014/main" id="{E360C085-3FC9-4926-A2CA-BE55908974A9}"/>
                  </a:ext>
                </a:extLst>
              </p:cNvPr>
              <p:cNvSpPr/>
              <p:nvPr/>
            </p:nvSpPr>
            <p:spPr>
              <a:xfrm>
                <a:off x="4757648" y="3173557"/>
                <a:ext cx="97558" cy="507873"/>
              </a:xfrm>
              <a:prstGeom prst="rect">
                <a:avLst/>
              </a:prstGeom>
              <a:no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sp>
            <p:nvSpPr>
              <p:cNvPr id="710" name="Rechthoek: afgeronde bovenhoeken 709">
                <a:extLst>
                  <a:ext uri="{FF2B5EF4-FFF2-40B4-BE49-F238E27FC236}">
                    <a16:creationId xmlns:a16="http://schemas.microsoft.com/office/drawing/2014/main" id="{08979C7B-FBFC-42BB-A38D-88150CA598D3}"/>
                  </a:ext>
                </a:extLst>
              </p:cNvPr>
              <p:cNvSpPr/>
              <p:nvPr/>
            </p:nvSpPr>
            <p:spPr>
              <a:xfrm>
                <a:off x="4805275" y="3386547"/>
                <a:ext cx="97558" cy="286495"/>
              </a:xfrm>
              <a:prstGeom prst="round2SameRect">
                <a:avLst>
                  <a:gd name="adj1" fmla="val 50000"/>
                  <a:gd name="adj2" fmla="val 0"/>
                </a:avLst>
              </a:prstGeom>
              <a:solidFill>
                <a:schemeClr val="bg1"/>
              </a:solidFill>
              <a:ln w="9525">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ctr"/>
                <a:endParaRPr lang="nl-NL" sz="3000" noProof="0">
                  <a:solidFill>
                    <a:srgbClr val="FFFFFF"/>
                  </a:solidFill>
                  <a:latin typeface="Segoe UI" panose="020B0502040204020203" pitchFamily="34" charset="0"/>
                  <a:cs typeface="Segoe UI" panose="020B0502040204020203" pitchFamily="34" charset="0"/>
                </a:endParaRPr>
              </a:p>
            </p:txBody>
          </p:sp>
        </p:grpSp>
        <p:sp>
          <p:nvSpPr>
            <p:cNvPr id="741" name="H2">
              <a:hlinkClick r:id="" action="ppaction://noaction"/>
              <a:extLst>
                <a:ext uri="{FF2B5EF4-FFF2-40B4-BE49-F238E27FC236}">
                  <a16:creationId xmlns:a16="http://schemas.microsoft.com/office/drawing/2014/main" id="{C4071533-6540-43F8-8C4B-D55F649FF680}"/>
                </a:ext>
              </a:extLst>
            </p:cNvPr>
            <p:cNvSpPr txBox="1"/>
            <p:nvPr userDrawn="1"/>
          </p:nvSpPr>
          <p:spPr>
            <a:xfrm>
              <a:off x="780279" y="5934519"/>
              <a:ext cx="2203948" cy="466981"/>
            </a:xfrm>
            <a:prstGeom prst="rect">
              <a:avLst/>
            </a:prstGeom>
            <a:noFill/>
          </p:spPr>
          <p:txBody>
            <a:bodyPr wrap="square" lIns="0" tIns="0" rIns="0" bIns="0" rtlCol="0" anchor="t">
              <a:noAutofit/>
            </a:bodyPr>
            <a:lstStyle/>
            <a:p>
              <a:pPr algn="ctr" defTabSz="1217512">
                <a:spcBef>
                  <a:spcPts val="600"/>
                </a:spcBef>
                <a:spcAft>
                  <a:spcPts val="600"/>
                </a:spcAft>
              </a:pPr>
              <a:r>
                <a:rPr lang="nl-NL" sz="1200" kern="1200" noProof="0">
                  <a:solidFill>
                    <a:srgbClr val="FFFFFF"/>
                  </a:solidFill>
                  <a:latin typeface="Segoe UI" panose="020B0502040204020203" pitchFamily="34" charset="0"/>
                  <a:cs typeface="Segoe UI" panose="020B0502040204020203" pitchFamily="34" charset="0"/>
                </a:rPr>
                <a:t>Klik met je muis op</a:t>
              </a:r>
              <a:br>
                <a:rPr lang="nl-NL" sz="1200" kern="1200" noProof="0">
                  <a:solidFill>
                    <a:srgbClr val="FFFFFF"/>
                  </a:solidFill>
                  <a:latin typeface="Segoe UI" panose="020B0502040204020203" pitchFamily="34" charset="0"/>
                  <a:cs typeface="Segoe UI" panose="020B0502040204020203" pitchFamily="34" charset="0"/>
                </a:rPr>
              </a:br>
              <a:r>
                <a:rPr lang="nl-NL" sz="1200" kern="1200" noProof="0">
                  <a:solidFill>
                    <a:srgbClr val="FFFFFF"/>
                  </a:solidFill>
                  <a:latin typeface="Segoe UI" panose="020B0502040204020203" pitchFamily="34" charset="0"/>
                  <a:cs typeface="Segoe UI" panose="020B0502040204020203" pitchFamily="34" charset="0"/>
                </a:rPr>
                <a:t>één van de knoppen hiernaast</a:t>
              </a:r>
              <a:endParaRPr lang="nl-NL" sz="1000" kern="1200" noProof="0">
                <a:solidFill>
                  <a:srgbClr val="FFFFFF"/>
                </a:solidFill>
                <a:latin typeface="Segoe UI" panose="020B0502040204020203" pitchFamily="34" charset="0"/>
                <a:cs typeface="Segoe UI" panose="020B0502040204020203" pitchFamily="34" charset="0"/>
              </a:endParaRPr>
            </a:p>
          </p:txBody>
        </p:sp>
      </p:grpSp>
      <p:sp>
        <p:nvSpPr>
          <p:cNvPr id="2" name="Rechthoek 1">
            <a:extLst>
              <a:ext uri="{FF2B5EF4-FFF2-40B4-BE49-F238E27FC236}">
                <a16:creationId xmlns:a16="http://schemas.microsoft.com/office/drawing/2014/main" id="{6E92D6BB-5439-476C-B352-4B776D95B936}"/>
              </a:ext>
            </a:extLst>
          </p:cNvPr>
          <p:cNvSpPr/>
          <p:nvPr userDrawn="1"/>
        </p:nvSpPr>
        <p:spPr>
          <a:xfrm>
            <a:off x="4311248"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0" name="Rechthoek 719">
            <a:extLst>
              <a:ext uri="{FF2B5EF4-FFF2-40B4-BE49-F238E27FC236}">
                <a16:creationId xmlns:a16="http://schemas.microsoft.com/office/drawing/2014/main" id="{BAFEBEFA-DFA6-428D-BC95-FE7F1EF515D6}"/>
              </a:ext>
            </a:extLst>
          </p:cNvPr>
          <p:cNvSpPr/>
          <p:nvPr userDrawn="1"/>
        </p:nvSpPr>
        <p:spPr>
          <a:xfrm>
            <a:off x="6811785"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1" name="Rechthoek 720">
            <a:extLst>
              <a:ext uri="{FF2B5EF4-FFF2-40B4-BE49-F238E27FC236}">
                <a16:creationId xmlns:a16="http://schemas.microsoft.com/office/drawing/2014/main" id="{2BD63E8F-81BA-4E96-8DC4-BF0CE43DC64D}"/>
              </a:ext>
            </a:extLst>
          </p:cNvPr>
          <p:cNvSpPr/>
          <p:nvPr userDrawn="1"/>
        </p:nvSpPr>
        <p:spPr>
          <a:xfrm>
            <a:off x="9312322" y="2029462"/>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2" name="Rechthoek 721">
            <a:extLst>
              <a:ext uri="{FF2B5EF4-FFF2-40B4-BE49-F238E27FC236}">
                <a16:creationId xmlns:a16="http://schemas.microsoft.com/office/drawing/2014/main" id="{EB68EACB-FA43-49D9-955E-DB3102023D2E}"/>
              </a:ext>
            </a:extLst>
          </p:cNvPr>
          <p:cNvSpPr/>
          <p:nvPr userDrawn="1"/>
        </p:nvSpPr>
        <p:spPr>
          <a:xfrm>
            <a:off x="4311248"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3" name="Rechthoek 722">
            <a:extLst>
              <a:ext uri="{FF2B5EF4-FFF2-40B4-BE49-F238E27FC236}">
                <a16:creationId xmlns:a16="http://schemas.microsoft.com/office/drawing/2014/main" id="{28C7271F-DBBC-408D-8512-8F51472B543B}"/>
              </a:ext>
            </a:extLst>
          </p:cNvPr>
          <p:cNvSpPr/>
          <p:nvPr userDrawn="1"/>
        </p:nvSpPr>
        <p:spPr>
          <a:xfrm>
            <a:off x="6811785"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724" name="Rechthoek 723">
            <a:extLst>
              <a:ext uri="{FF2B5EF4-FFF2-40B4-BE49-F238E27FC236}">
                <a16:creationId xmlns:a16="http://schemas.microsoft.com/office/drawing/2014/main" id="{FAA4D325-051E-41A2-92B8-C5D4117B6FEF}"/>
              </a:ext>
            </a:extLst>
          </p:cNvPr>
          <p:cNvSpPr/>
          <p:nvPr userDrawn="1"/>
        </p:nvSpPr>
        <p:spPr>
          <a:xfrm>
            <a:off x="9312322" y="4273564"/>
            <a:ext cx="2376267" cy="2124000"/>
          </a:xfrm>
          <a:prstGeom prst="rect">
            <a:avLst/>
          </a:prstGeom>
          <a:pattFill prst="wdDnDiag">
            <a:fgClr>
              <a:srgbClr val="E0E0E0"/>
            </a:fgClr>
            <a:bgClr>
              <a:srgbClr val="ECECEC"/>
            </a:bgClr>
          </a:pattFill>
          <a:ln w="12700" cap="flat" cmpd="sng" algn="ctr">
            <a:noFill/>
            <a:prstDash val="solid"/>
            <a:miter lim="800000"/>
          </a:ln>
          <a:effectLst/>
        </p:spPr>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R="0" lvl="0" indent="0" algn="ctr" fontAlgn="auto">
              <a:lnSpc>
                <a:spcPct val="90000"/>
              </a:lnSpc>
              <a:spcBef>
                <a:spcPts val="600"/>
              </a:spcBef>
              <a:spcAft>
                <a:spcPts val="600"/>
              </a:spcAft>
              <a:buClrTx/>
              <a:buSzTx/>
              <a:buFontTx/>
              <a:buNone/>
              <a:tabLst/>
            </a:pPr>
            <a:endParaRPr kumimoji="0" lang="nl-NL" sz="1600" b="0" i="0" u="none" strike="noStrike" kern="0" cap="all" spc="0" normalizeH="0" baseline="0" noProof="0">
              <a:ln>
                <a:noFill/>
              </a:ln>
              <a:solidFill>
                <a:prstClr val="white"/>
              </a:solidFill>
              <a:effectLst/>
              <a:uLnTx/>
              <a:uFillTx/>
              <a:latin typeface="Segoe UI" panose="020B0502040204020203" pitchFamily="34" charset="0"/>
              <a:cs typeface="Segoe UI" panose="020B0502040204020203" pitchFamily="34" charset="0"/>
            </a:endParaRPr>
          </a:p>
        </p:txBody>
      </p:sp>
      <p:sp>
        <p:nvSpPr>
          <p:cNvPr id="640" name="Ovaal 639">
            <a:extLst>
              <a:ext uri="{FF2B5EF4-FFF2-40B4-BE49-F238E27FC236}">
                <a16:creationId xmlns:a16="http://schemas.microsoft.com/office/drawing/2014/main" id="{A5DFE96D-0887-4192-8310-2420FF61A237}"/>
              </a:ext>
            </a:extLst>
          </p:cNvPr>
          <p:cNvSpPr/>
          <p:nvPr/>
        </p:nvSpPr>
        <p:spPr>
          <a:xfrm>
            <a:off x="10009474" y="2206770"/>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6" name="H2">
            <a:hlinkClick r:id="rId2"/>
            <a:extLst>
              <a:ext uri="{FF2B5EF4-FFF2-40B4-BE49-F238E27FC236}">
                <a16:creationId xmlns:a16="http://schemas.microsoft.com/office/drawing/2014/main" id="{2E92A497-4A7B-422F-9556-B1B6B2D51122}"/>
              </a:ext>
            </a:extLst>
          </p:cNvPr>
          <p:cNvSpPr txBox="1"/>
          <p:nvPr/>
        </p:nvSpPr>
        <p:spPr>
          <a:xfrm>
            <a:off x="9570189" y="326341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grafieken</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47" name="Grafiek icoon">
            <a:extLst>
              <a:ext uri="{FF2B5EF4-FFF2-40B4-BE49-F238E27FC236}">
                <a16:creationId xmlns:a16="http://schemas.microsoft.com/office/drawing/2014/main" id="{0529DC1F-9BD8-4D79-87CC-274D7E3572C8}"/>
              </a:ext>
            </a:extLst>
          </p:cNvPr>
          <p:cNvGrpSpPr/>
          <p:nvPr/>
        </p:nvGrpSpPr>
        <p:grpSpPr>
          <a:xfrm>
            <a:off x="10331074" y="2513710"/>
            <a:ext cx="338763" cy="368083"/>
            <a:chOff x="12468049" y="1754144"/>
            <a:chExt cx="339072" cy="369091"/>
          </a:xfrm>
          <a:solidFill>
            <a:schemeClr val="bg1"/>
          </a:solidFill>
        </p:grpSpPr>
        <p:sp>
          <p:nvSpPr>
            <p:cNvPr id="692" name="Rechthoek 691">
              <a:extLst>
                <a:ext uri="{FF2B5EF4-FFF2-40B4-BE49-F238E27FC236}">
                  <a16:creationId xmlns:a16="http://schemas.microsoft.com/office/drawing/2014/main" id="{B65CCFD7-E701-491E-83C9-06FF7A017A70}"/>
                </a:ext>
              </a:extLst>
            </p:cNvPr>
            <p:cNvSpPr/>
            <p:nvPr/>
          </p:nvSpPr>
          <p:spPr>
            <a:xfrm>
              <a:off x="12468049" y="1869625"/>
              <a:ext cx="92751" cy="2536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93" name="Rechthoek 692">
              <a:extLst>
                <a:ext uri="{FF2B5EF4-FFF2-40B4-BE49-F238E27FC236}">
                  <a16:creationId xmlns:a16="http://schemas.microsoft.com/office/drawing/2014/main" id="{F6393829-C1D2-4EFD-B5C2-7900902CC729}"/>
                </a:ext>
              </a:extLst>
            </p:cNvPr>
            <p:cNvSpPr/>
            <p:nvPr/>
          </p:nvSpPr>
          <p:spPr>
            <a:xfrm>
              <a:off x="12590223" y="1754144"/>
              <a:ext cx="92751" cy="36909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94" name="Rechthoek 693">
              <a:extLst>
                <a:ext uri="{FF2B5EF4-FFF2-40B4-BE49-F238E27FC236}">
                  <a16:creationId xmlns:a16="http://schemas.microsoft.com/office/drawing/2014/main" id="{F9DE322C-6580-4583-A4AC-648C1795E378}"/>
                </a:ext>
              </a:extLst>
            </p:cNvPr>
            <p:cNvSpPr/>
            <p:nvPr/>
          </p:nvSpPr>
          <p:spPr>
            <a:xfrm>
              <a:off x="12714370" y="1836322"/>
              <a:ext cx="92751" cy="286913"/>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41" name="Ovaal 640">
            <a:extLst>
              <a:ext uri="{FF2B5EF4-FFF2-40B4-BE49-F238E27FC236}">
                <a16:creationId xmlns:a16="http://schemas.microsoft.com/office/drawing/2014/main" id="{1C1B094D-E739-489E-98EB-DD4B57A89A32}"/>
              </a:ext>
            </a:extLst>
          </p:cNvPr>
          <p:cNvSpPr/>
          <p:nvPr/>
        </p:nvSpPr>
        <p:spPr>
          <a:xfrm>
            <a:off x="5008400"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8" name="H2">
            <a:hlinkClick r:id="rId3"/>
            <a:extLst>
              <a:ext uri="{FF2B5EF4-FFF2-40B4-BE49-F238E27FC236}">
                <a16:creationId xmlns:a16="http://schemas.microsoft.com/office/drawing/2014/main" id="{7789A2F3-845B-44A2-94A4-53DFB7D6C411}"/>
              </a:ext>
            </a:extLst>
          </p:cNvPr>
          <p:cNvSpPr txBox="1"/>
          <p:nvPr/>
        </p:nvSpPr>
        <p:spPr>
          <a:xfrm>
            <a:off x="4569115" y="555716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tabellen</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1" name="Tabel icoon">
            <a:extLst>
              <a:ext uri="{FF2B5EF4-FFF2-40B4-BE49-F238E27FC236}">
                <a16:creationId xmlns:a16="http://schemas.microsoft.com/office/drawing/2014/main" id="{C4952ED6-2338-4F75-A1D7-40998203AFBC}"/>
              </a:ext>
            </a:extLst>
          </p:cNvPr>
          <p:cNvGrpSpPr/>
          <p:nvPr/>
        </p:nvGrpSpPr>
        <p:grpSpPr>
          <a:xfrm>
            <a:off x="5287983" y="4756696"/>
            <a:ext cx="422796" cy="381193"/>
            <a:chOff x="6072040" y="3376043"/>
            <a:chExt cx="1227920" cy="1109109"/>
          </a:xfrm>
        </p:grpSpPr>
        <p:sp>
          <p:nvSpPr>
            <p:cNvPr id="683" name="Rechthoek 682">
              <a:extLst>
                <a:ext uri="{FF2B5EF4-FFF2-40B4-BE49-F238E27FC236}">
                  <a16:creationId xmlns:a16="http://schemas.microsoft.com/office/drawing/2014/main" id="{784D994A-7FE4-4343-B5AD-E548CB72C85E}"/>
                </a:ext>
              </a:extLst>
            </p:cNvPr>
            <p:cNvSpPr/>
            <p:nvPr userDrawn="1"/>
          </p:nvSpPr>
          <p:spPr>
            <a:xfrm>
              <a:off x="6072040" y="3376043"/>
              <a:ext cx="1227920" cy="1109109"/>
            </a:xfrm>
            <a:prstGeom prst="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4" name="Rechthoek 683">
              <a:extLst>
                <a:ext uri="{FF2B5EF4-FFF2-40B4-BE49-F238E27FC236}">
                  <a16:creationId xmlns:a16="http://schemas.microsoft.com/office/drawing/2014/main" id="{59E3E408-B8E1-4CA1-9B72-69BD19BC60A3}"/>
                </a:ext>
              </a:extLst>
            </p:cNvPr>
            <p:cNvSpPr/>
            <p:nvPr/>
          </p:nvSpPr>
          <p:spPr>
            <a:xfrm>
              <a:off x="6084861" y="4069628"/>
              <a:ext cx="405674" cy="203327"/>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cxnSp>
          <p:nvCxnSpPr>
            <p:cNvPr id="686" name="Rechte verbindingslijn 685">
              <a:extLst>
                <a:ext uri="{FF2B5EF4-FFF2-40B4-BE49-F238E27FC236}">
                  <a16:creationId xmlns:a16="http://schemas.microsoft.com/office/drawing/2014/main" id="{53597256-30AB-46EF-BF68-21EB1E0126D4}"/>
                </a:ext>
              </a:extLst>
            </p:cNvPr>
            <p:cNvCxnSpPr/>
            <p:nvPr userDrawn="1"/>
          </p:nvCxnSpPr>
          <p:spPr>
            <a:xfrm>
              <a:off x="6493304"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7" name="Rechte verbindingslijn 686">
              <a:extLst>
                <a:ext uri="{FF2B5EF4-FFF2-40B4-BE49-F238E27FC236}">
                  <a16:creationId xmlns:a16="http://schemas.microsoft.com/office/drawing/2014/main" id="{3A47FA7A-9069-42A7-8716-A2493BDC8CDA}"/>
                </a:ext>
              </a:extLst>
            </p:cNvPr>
            <p:cNvCxnSpPr/>
            <p:nvPr userDrawn="1"/>
          </p:nvCxnSpPr>
          <p:spPr>
            <a:xfrm>
              <a:off x="6883025" y="3605313"/>
              <a:ext cx="0" cy="872219"/>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8" name="Rechte verbindingslijn 687">
              <a:extLst>
                <a:ext uri="{FF2B5EF4-FFF2-40B4-BE49-F238E27FC236}">
                  <a16:creationId xmlns:a16="http://schemas.microsoft.com/office/drawing/2014/main" id="{85AEB08D-7857-45D6-8A4A-994A8E76355E}"/>
                </a:ext>
              </a:extLst>
            </p:cNvPr>
            <p:cNvCxnSpPr/>
            <p:nvPr userDrawn="1"/>
          </p:nvCxnSpPr>
          <p:spPr>
            <a:xfrm flipH="1">
              <a:off x="6090561" y="38271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89" name="Rechte verbindingslijn 688">
              <a:extLst>
                <a:ext uri="{FF2B5EF4-FFF2-40B4-BE49-F238E27FC236}">
                  <a16:creationId xmlns:a16="http://schemas.microsoft.com/office/drawing/2014/main" id="{5A309B4C-7D92-460B-B78C-2DEAAD860873}"/>
                </a:ext>
              </a:extLst>
            </p:cNvPr>
            <p:cNvCxnSpPr/>
            <p:nvPr userDrawn="1"/>
          </p:nvCxnSpPr>
          <p:spPr>
            <a:xfrm flipH="1">
              <a:off x="6090561" y="405570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cxnSp>
          <p:nvCxnSpPr>
            <p:cNvPr id="690" name="Rechte verbindingslijn 689">
              <a:extLst>
                <a:ext uri="{FF2B5EF4-FFF2-40B4-BE49-F238E27FC236}">
                  <a16:creationId xmlns:a16="http://schemas.microsoft.com/office/drawing/2014/main" id="{7AFDDB2C-9A04-427E-8DE3-6C2420EBB1FF}"/>
                </a:ext>
              </a:extLst>
            </p:cNvPr>
            <p:cNvCxnSpPr/>
            <p:nvPr userDrawn="1"/>
          </p:nvCxnSpPr>
          <p:spPr>
            <a:xfrm flipH="1">
              <a:off x="6090561" y="4276688"/>
              <a:ext cx="1209399" cy="0"/>
            </a:xfrm>
            <a:prstGeom prst="line">
              <a:avLst/>
            </a:prstGeom>
            <a:ln w="12700">
              <a:solidFill>
                <a:srgbClr val="DADADA"/>
              </a:solidFill>
            </a:ln>
          </p:spPr>
          <p:style>
            <a:lnRef idx="1">
              <a:schemeClr val="accent1"/>
            </a:lnRef>
            <a:fillRef idx="0">
              <a:schemeClr val="accent1"/>
            </a:fillRef>
            <a:effectRef idx="0">
              <a:schemeClr val="accent1"/>
            </a:effectRef>
            <a:fontRef idx="minor">
              <a:schemeClr val="tx1"/>
            </a:fontRef>
          </p:style>
        </p:cxnSp>
        <p:sp>
          <p:nvSpPr>
            <p:cNvPr id="691" name="Rechthoek 690">
              <a:extLst>
                <a:ext uri="{FF2B5EF4-FFF2-40B4-BE49-F238E27FC236}">
                  <a16:creationId xmlns:a16="http://schemas.microsoft.com/office/drawing/2014/main" id="{8C8ED380-24E5-4940-97CA-86DF99C645C7}"/>
                </a:ext>
              </a:extLst>
            </p:cNvPr>
            <p:cNvSpPr/>
            <p:nvPr userDrawn="1"/>
          </p:nvSpPr>
          <p:spPr>
            <a:xfrm>
              <a:off x="6072040" y="3376043"/>
              <a:ext cx="1227920" cy="110910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5" name="Rechthoek 684">
              <a:extLst>
                <a:ext uri="{FF2B5EF4-FFF2-40B4-BE49-F238E27FC236}">
                  <a16:creationId xmlns:a16="http://schemas.microsoft.com/office/drawing/2014/main" id="{6DC63422-9D6B-4FF5-9680-9D8B3E8E98C3}"/>
                </a:ext>
              </a:extLst>
            </p:cNvPr>
            <p:cNvSpPr/>
            <p:nvPr userDrawn="1"/>
          </p:nvSpPr>
          <p:spPr>
            <a:xfrm>
              <a:off x="6090829" y="3393962"/>
              <a:ext cx="1209131" cy="218971"/>
            </a:xfrm>
            <a:prstGeom prst="rect">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42" name="Ovaal 641">
            <a:extLst>
              <a:ext uri="{FF2B5EF4-FFF2-40B4-BE49-F238E27FC236}">
                <a16:creationId xmlns:a16="http://schemas.microsoft.com/office/drawing/2014/main" id="{7D4F66EB-B721-4117-93F4-B359224A6B22}"/>
              </a:ext>
            </a:extLst>
          </p:cNvPr>
          <p:cNvSpPr/>
          <p:nvPr/>
        </p:nvSpPr>
        <p:spPr>
          <a:xfrm>
            <a:off x="7508937"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9" name="H2">
            <a:hlinkClick r:id="rId4"/>
            <a:extLst>
              <a:ext uri="{FF2B5EF4-FFF2-40B4-BE49-F238E27FC236}">
                <a16:creationId xmlns:a16="http://schemas.microsoft.com/office/drawing/2014/main" id="{682F9A29-DD65-499E-8348-562463EF65FD}"/>
              </a:ext>
            </a:extLst>
          </p:cNvPr>
          <p:cNvSpPr txBox="1"/>
          <p:nvPr/>
        </p:nvSpPr>
        <p:spPr>
          <a:xfrm>
            <a:off x="7069652" y="5513508"/>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video’s</a:t>
            </a:r>
            <a:endParaRPr lang="nl-NL" sz="1000" kern="12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2" name="Video icoon">
            <a:extLst>
              <a:ext uri="{FF2B5EF4-FFF2-40B4-BE49-F238E27FC236}">
                <a16:creationId xmlns:a16="http://schemas.microsoft.com/office/drawing/2014/main" id="{1F3EC03A-AE51-4737-B245-5AF041E094AE}"/>
              </a:ext>
            </a:extLst>
          </p:cNvPr>
          <p:cNvGrpSpPr/>
          <p:nvPr/>
        </p:nvGrpSpPr>
        <p:grpSpPr>
          <a:xfrm>
            <a:off x="7810489" y="4757017"/>
            <a:ext cx="378859" cy="380551"/>
            <a:chOff x="8066315" y="1676399"/>
            <a:chExt cx="1371604" cy="1380253"/>
          </a:xfrm>
        </p:grpSpPr>
        <p:sp>
          <p:nvSpPr>
            <p:cNvPr id="679" name="Rechthoek 678">
              <a:extLst>
                <a:ext uri="{FF2B5EF4-FFF2-40B4-BE49-F238E27FC236}">
                  <a16:creationId xmlns:a16="http://schemas.microsoft.com/office/drawing/2014/main" id="{D80957AA-C32F-47DC-AA09-EC3F1A89E6D8}"/>
                </a:ext>
              </a:extLst>
            </p:cNvPr>
            <p:cNvSpPr/>
            <p:nvPr userDrawn="1"/>
          </p:nvSpPr>
          <p:spPr>
            <a:xfrm>
              <a:off x="8066315" y="1687285"/>
              <a:ext cx="1360714" cy="1360714"/>
            </a:xfrm>
            <a:prstGeom prst="rect">
              <a:avLst/>
            </a:prstGeom>
            <a:solidFill>
              <a:srgbClr val="FFFFFF"/>
            </a:solidFill>
            <a:ln w="1270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0" name="Vrije vorm 112">
              <a:extLst>
                <a:ext uri="{FF2B5EF4-FFF2-40B4-BE49-F238E27FC236}">
                  <a16:creationId xmlns:a16="http://schemas.microsoft.com/office/drawing/2014/main" id="{41685255-68E9-4E62-BBAC-DF1ED5CF1D90}"/>
                </a:ext>
              </a:extLst>
            </p:cNvPr>
            <p:cNvSpPr/>
            <p:nvPr userDrawn="1"/>
          </p:nvSpPr>
          <p:spPr>
            <a:xfrm>
              <a:off x="8077205"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1" name="Vrije vorm 113">
              <a:extLst>
                <a:ext uri="{FF2B5EF4-FFF2-40B4-BE49-F238E27FC236}">
                  <a16:creationId xmlns:a16="http://schemas.microsoft.com/office/drawing/2014/main" id="{D0E7D4A8-A2D0-4C60-B832-704DEAC6C3B0}"/>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sp>
          <p:nvSpPr>
            <p:cNvPr id="682" name="Gelijkbenige driehoek 681">
              <a:extLst>
                <a:ext uri="{FF2B5EF4-FFF2-40B4-BE49-F238E27FC236}">
                  <a16:creationId xmlns:a16="http://schemas.microsoft.com/office/drawing/2014/main" id="{B71D8983-78FE-45DC-A592-7561DB255F13}"/>
                </a:ext>
              </a:extLst>
            </p:cNvPr>
            <p:cNvSpPr/>
            <p:nvPr/>
          </p:nvSpPr>
          <p:spPr>
            <a:xfrm rot="5400000">
              <a:off x="8584029" y="2156940"/>
              <a:ext cx="422946" cy="421401"/>
            </a:xfrm>
            <a:prstGeom prst="triangle">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solidFill>
                  <a:srgbClr val="211F26"/>
                </a:solidFill>
                <a:latin typeface="Segoe UI" panose="020B0502040204020203" pitchFamily="34" charset="0"/>
                <a:cs typeface="Segoe UI" panose="020B0502040204020203" pitchFamily="34" charset="0"/>
              </a:endParaRPr>
            </a:p>
          </p:txBody>
        </p:sp>
      </p:grpSp>
      <p:sp>
        <p:nvSpPr>
          <p:cNvPr id="639" name="Ovaal 638">
            <a:extLst>
              <a:ext uri="{FF2B5EF4-FFF2-40B4-BE49-F238E27FC236}">
                <a16:creationId xmlns:a16="http://schemas.microsoft.com/office/drawing/2014/main" id="{08557350-CBCD-43CD-B676-2BC9CB4B3F24}"/>
              </a:ext>
            </a:extLst>
          </p:cNvPr>
          <p:cNvSpPr/>
          <p:nvPr/>
        </p:nvSpPr>
        <p:spPr>
          <a:xfrm>
            <a:off x="7508937"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5" name="H2">
            <a:hlinkClick r:id="rId5"/>
            <a:extLst>
              <a:ext uri="{FF2B5EF4-FFF2-40B4-BE49-F238E27FC236}">
                <a16:creationId xmlns:a16="http://schemas.microsoft.com/office/drawing/2014/main" id="{5C62B586-C238-4FF0-A03A-A38056C7C1B5}"/>
              </a:ext>
            </a:extLst>
          </p:cNvPr>
          <p:cNvSpPr txBox="1"/>
          <p:nvPr/>
        </p:nvSpPr>
        <p:spPr>
          <a:xfrm>
            <a:off x="7069652"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afbeeldingen</a:t>
            </a:r>
          </a:p>
        </p:txBody>
      </p:sp>
      <p:grpSp>
        <p:nvGrpSpPr>
          <p:cNvPr id="653" name="Afbeeldingen icoon">
            <a:extLst>
              <a:ext uri="{FF2B5EF4-FFF2-40B4-BE49-F238E27FC236}">
                <a16:creationId xmlns:a16="http://schemas.microsoft.com/office/drawing/2014/main" id="{4199E879-6DE0-496A-BF2C-97E2D23FC502}"/>
              </a:ext>
            </a:extLst>
          </p:cNvPr>
          <p:cNvGrpSpPr/>
          <p:nvPr userDrawn="1"/>
        </p:nvGrpSpPr>
        <p:grpSpPr>
          <a:xfrm>
            <a:off x="7825657" y="2537388"/>
            <a:ext cx="348523" cy="376264"/>
            <a:chOff x="14466489" y="1001522"/>
            <a:chExt cx="290627" cy="314333"/>
          </a:xfrm>
        </p:grpSpPr>
        <p:sp>
          <p:nvSpPr>
            <p:cNvPr id="673" name="Rechthoek 672">
              <a:extLst>
                <a:ext uri="{FF2B5EF4-FFF2-40B4-BE49-F238E27FC236}">
                  <a16:creationId xmlns:a16="http://schemas.microsoft.com/office/drawing/2014/main" id="{83BBA8E1-F2DE-4904-A556-34B2C4B1F709}"/>
                </a:ext>
              </a:extLst>
            </p:cNvPr>
            <p:cNvSpPr/>
            <p:nvPr userDrawn="1"/>
          </p:nvSpPr>
          <p:spPr>
            <a:xfrm>
              <a:off x="14466489" y="1001522"/>
              <a:ext cx="257935" cy="254168"/>
            </a:xfrm>
            <a:prstGeom prst="rect">
              <a:avLst/>
            </a:prstGeom>
            <a:solidFill>
              <a:srgbClr val="FFFFFF"/>
            </a:solidFill>
            <a:ln w="12700">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Segoe UI" panose="020B0502040204020203" pitchFamily="34" charset="0"/>
                <a:cs typeface="Segoe UI" panose="020B0502040204020203" pitchFamily="34" charset="0"/>
              </a:endParaRPr>
            </a:p>
          </p:txBody>
        </p:sp>
        <p:sp>
          <p:nvSpPr>
            <p:cNvPr id="674" name="Ovaal 673">
              <a:extLst>
                <a:ext uri="{FF2B5EF4-FFF2-40B4-BE49-F238E27FC236}">
                  <a16:creationId xmlns:a16="http://schemas.microsoft.com/office/drawing/2014/main" id="{96216FD7-C3A5-4B34-BA67-AAF89D399AA5}"/>
                </a:ext>
              </a:extLst>
            </p:cNvPr>
            <p:cNvSpPr/>
            <p:nvPr userDrawn="1"/>
          </p:nvSpPr>
          <p:spPr>
            <a:xfrm>
              <a:off x="14623626" y="1033630"/>
              <a:ext cx="71169" cy="71169"/>
            </a:xfrm>
            <a:prstGeom prst="ellipse">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sp>
          <p:nvSpPr>
            <p:cNvPr id="675" name="Vrije vorm: vorm 674">
              <a:extLst>
                <a:ext uri="{FF2B5EF4-FFF2-40B4-BE49-F238E27FC236}">
                  <a16:creationId xmlns:a16="http://schemas.microsoft.com/office/drawing/2014/main" id="{39EC1AE9-36FE-42E0-B92A-6F6314EDD63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sp>
          <p:nvSpPr>
            <p:cNvPr id="676" name="Rechthoek: afgeronde hoeken 675">
              <a:extLst>
                <a:ext uri="{FF2B5EF4-FFF2-40B4-BE49-F238E27FC236}">
                  <a16:creationId xmlns:a16="http://schemas.microsoft.com/office/drawing/2014/main" id="{8ABCE77C-11A2-45F0-9AAB-C3026A01288E}"/>
                </a:ext>
              </a:extLst>
            </p:cNvPr>
            <p:cNvSpPr/>
            <p:nvPr userDrawn="1"/>
          </p:nvSpPr>
          <p:spPr>
            <a:xfrm>
              <a:off x="14601150" y="1145314"/>
              <a:ext cx="155966" cy="116816"/>
            </a:xfrm>
            <a:prstGeom prst="roundRect">
              <a:avLst/>
            </a:prstGeom>
            <a:solidFill>
              <a:srgbClr val="FFFFFF"/>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Segoe UI" panose="020B0502040204020203" pitchFamily="34" charset="0"/>
                <a:cs typeface="Segoe UI" panose="020B0502040204020203" pitchFamily="34" charset="0"/>
              </a:endParaRPr>
            </a:p>
          </p:txBody>
        </p:sp>
        <p:cxnSp>
          <p:nvCxnSpPr>
            <p:cNvPr id="677" name="Rechte verbindingslijn 676">
              <a:extLst>
                <a:ext uri="{FF2B5EF4-FFF2-40B4-BE49-F238E27FC236}">
                  <a16:creationId xmlns:a16="http://schemas.microsoft.com/office/drawing/2014/main" id="{52471ADA-F581-4ABB-B5E5-208C81192F84}"/>
                </a:ext>
              </a:extLst>
            </p:cNvPr>
            <p:cNvCxnSpPr>
              <a:cxnSpLocks/>
            </p:cNvCxnSpPr>
            <p:nvPr userDrawn="1"/>
          </p:nvCxnSpPr>
          <p:spPr>
            <a:xfrm>
              <a:off x="14637490" y="1308665"/>
              <a:ext cx="83286" cy="0"/>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8" name="Rechte verbindingslijn 677">
              <a:extLst>
                <a:ext uri="{FF2B5EF4-FFF2-40B4-BE49-F238E27FC236}">
                  <a16:creationId xmlns:a16="http://schemas.microsoft.com/office/drawing/2014/main" id="{49B27AC0-61F2-4031-81AE-4BD7B3F1675D}"/>
                </a:ext>
              </a:extLst>
            </p:cNvPr>
            <p:cNvCxnSpPr>
              <a:cxnSpLocks/>
              <a:stCxn id="676" idx="2"/>
            </p:cNvCxnSpPr>
            <p:nvPr userDrawn="1"/>
          </p:nvCxnSpPr>
          <p:spPr>
            <a:xfrm flipH="1">
              <a:off x="14678717" y="1262130"/>
              <a:ext cx="416" cy="43573"/>
            </a:xfrm>
            <a:prstGeom prst="line">
              <a:avLst/>
            </a:prstGeom>
            <a:solidFill>
              <a:schemeClr val="bg1"/>
            </a:solidFill>
            <a:ln w="19050">
              <a:solidFill>
                <a:srgbClr val="9D9FA1"/>
              </a:solidFill>
            </a:ln>
          </p:spPr>
          <p:style>
            <a:lnRef idx="2">
              <a:schemeClr val="accent1">
                <a:shade val="50000"/>
              </a:schemeClr>
            </a:lnRef>
            <a:fillRef idx="1">
              <a:schemeClr val="accent1"/>
            </a:fillRef>
            <a:effectRef idx="0">
              <a:schemeClr val="accent1"/>
            </a:effectRef>
            <a:fontRef idx="minor">
              <a:schemeClr val="lt1"/>
            </a:fontRef>
          </p:style>
        </p:cxnSp>
      </p:grpSp>
      <p:sp>
        <p:nvSpPr>
          <p:cNvPr id="643" name="Ovaal 642">
            <a:extLst>
              <a:ext uri="{FF2B5EF4-FFF2-40B4-BE49-F238E27FC236}">
                <a16:creationId xmlns:a16="http://schemas.microsoft.com/office/drawing/2014/main" id="{3CB50DF0-D612-46AB-BDB8-181736F7F95C}"/>
              </a:ext>
            </a:extLst>
          </p:cNvPr>
          <p:cNvSpPr/>
          <p:nvPr/>
        </p:nvSpPr>
        <p:spPr>
          <a:xfrm>
            <a:off x="10009474" y="4456311"/>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50" name="H2">
            <a:hlinkClick r:id="rId6"/>
            <a:extLst>
              <a:ext uri="{FF2B5EF4-FFF2-40B4-BE49-F238E27FC236}">
                <a16:creationId xmlns:a16="http://schemas.microsoft.com/office/drawing/2014/main" id="{A8F5AAD5-BE66-4DC3-882B-B027A5896F43}"/>
              </a:ext>
            </a:extLst>
          </p:cNvPr>
          <p:cNvSpPr txBox="1"/>
          <p:nvPr/>
        </p:nvSpPr>
        <p:spPr>
          <a:xfrm>
            <a:off x="9477163" y="5513508"/>
            <a:ext cx="2046585"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Meer weten?</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stel je vraag aan ons</a:t>
            </a:r>
          </a:p>
        </p:txBody>
      </p:sp>
      <p:grpSp>
        <p:nvGrpSpPr>
          <p:cNvPr id="3" name="Community icoon">
            <a:extLst>
              <a:ext uri="{FF2B5EF4-FFF2-40B4-BE49-F238E27FC236}">
                <a16:creationId xmlns:a16="http://schemas.microsoft.com/office/drawing/2014/main" id="{83998283-57C2-445B-A90C-D1449AFD984A}"/>
              </a:ext>
            </a:extLst>
          </p:cNvPr>
          <p:cNvGrpSpPr/>
          <p:nvPr userDrawn="1"/>
        </p:nvGrpSpPr>
        <p:grpSpPr>
          <a:xfrm>
            <a:off x="10202348" y="4765834"/>
            <a:ext cx="596217" cy="362915"/>
            <a:chOff x="10202348" y="4765834"/>
            <a:chExt cx="596217" cy="362915"/>
          </a:xfrm>
        </p:grpSpPr>
        <p:sp>
          <p:nvSpPr>
            <p:cNvPr id="670" name="Vrije vorm: vorm 669">
              <a:extLst>
                <a:ext uri="{FF2B5EF4-FFF2-40B4-BE49-F238E27FC236}">
                  <a16:creationId xmlns:a16="http://schemas.microsoft.com/office/drawing/2014/main" id="{289AEFEA-D789-41FD-AD60-91FAD197A054}"/>
                </a:ext>
              </a:extLst>
            </p:cNvPr>
            <p:cNvSpPr/>
            <p:nvPr/>
          </p:nvSpPr>
          <p:spPr>
            <a:xfrm>
              <a:off x="10280115" y="4765834"/>
              <a:ext cx="440682" cy="298109"/>
            </a:xfrm>
            <a:custGeom>
              <a:avLst/>
              <a:gdLst>
                <a:gd name="connsiteX0" fmla="*/ 425584 w 466769"/>
                <a:gd name="connsiteY0" fmla="*/ 274570 h 315755"/>
                <a:gd name="connsiteX1" fmla="*/ 41186 w 466769"/>
                <a:gd name="connsiteY1" fmla="*/ 274570 h 315755"/>
                <a:gd name="connsiteX2" fmla="*/ 41186 w 466769"/>
                <a:gd name="connsiteY2" fmla="*/ 41186 h 315755"/>
                <a:gd name="connsiteX3" fmla="*/ 425584 w 466769"/>
                <a:gd name="connsiteY3" fmla="*/ 41186 h 315755"/>
                <a:gd name="connsiteX4" fmla="*/ 466769 w 466769"/>
                <a:gd name="connsiteY4" fmla="*/ 27457 h 315755"/>
                <a:gd name="connsiteX5" fmla="*/ 439312 w 466769"/>
                <a:gd name="connsiteY5" fmla="*/ 0 h 315755"/>
                <a:gd name="connsiteX6" fmla="*/ 27457 w 466769"/>
                <a:gd name="connsiteY6" fmla="*/ 0 h 315755"/>
                <a:gd name="connsiteX7" fmla="*/ 0 w 466769"/>
                <a:gd name="connsiteY7" fmla="*/ 27457 h 315755"/>
                <a:gd name="connsiteX8" fmla="*/ 0 w 466769"/>
                <a:gd name="connsiteY8" fmla="*/ 315756 h 315755"/>
                <a:gd name="connsiteX9" fmla="*/ 466769 w 466769"/>
                <a:gd name="connsiteY9" fmla="*/ 315756 h 31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769" h="315755">
                  <a:moveTo>
                    <a:pt x="425584" y="274570"/>
                  </a:moveTo>
                  <a:lnTo>
                    <a:pt x="41186" y="274570"/>
                  </a:lnTo>
                  <a:lnTo>
                    <a:pt x="41186" y="41186"/>
                  </a:lnTo>
                  <a:lnTo>
                    <a:pt x="425584" y="41186"/>
                  </a:lnTo>
                  <a:close/>
                  <a:moveTo>
                    <a:pt x="466769" y="27457"/>
                  </a:moveTo>
                  <a:cubicBezTo>
                    <a:pt x="466769" y="12293"/>
                    <a:pt x="454476" y="0"/>
                    <a:pt x="439312" y="0"/>
                  </a:cubicBezTo>
                  <a:lnTo>
                    <a:pt x="27457" y="0"/>
                  </a:lnTo>
                  <a:cubicBezTo>
                    <a:pt x="12293" y="0"/>
                    <a:pt x="0" y="12293"/>
                    <a:pt x="0" y="27457"/>
                  </a:cubicBezTo>
                  <a:lnTo>
                    <a:pt x="0" y="315756"/>
                  </a:lnTo>
                  <a:lnTo>
                    <a:pt x="466769" y="315756"/>
                  </a:lnTo>
                  <a:close/>
                </a:path>
              </a:pathLst>
            </a:custGeom>
            <a:solidFill>
              <a:srgbClr val="ECECEC"/>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sp>
          <p:nvSpPr>
            <p:cNvPr id="671" name="Vrije vorm: vorm 670">
              <a:extLst>
                <a:ext uri="{FF2B5EF4-FFF2-40B4-BE49-F238E27FC236}">
                  <a16:creationId xmlns:a16="http://schemas.microsoft.com/office/drawing/2014/main" id="{1E619650-9DFF-4A2F-8E24-397838EE2A0F}"/>
                </a:ext>
              </a:extLst>
            </p:cNvPr>
            <p:cNvSpPr/>
            <p:nvPr/>
          </p:nvSpPr>
          <p:spPr>
            <a:xfrm>
              <a:off x="10202348" y="5089865"/>
              <a:ext cx="596217" cy="38884"/>
            </a:xfrm>
            <a:custGeom>
              <a:avLst/>
              <a:gdLst>
                <a:gd name="connsiteX0" fmla="*/ 356941 w 631511"/>
                <a:gd name="connsiteY0" fmla="*/ 0 h 41185"/>
                <a:gd name="connsiteX1" fmla="*/ 356941 w 631511"/>
                <a:gd name="connsiteY1" fmla="*/ 6864 h 41185"/>
                <a:gd name="connsiteX2" fmla="*/ 350929 w 631511"/>
                <a:gd name="connsiteY2" fmla="*/ 13729 h 41185"/>
                <a:gd name="connsiteX3" fmla="*/ 350077 w 631511"/>
                <a:gd name="connsiteY3" fmla="*/ 13729 h 41185"/>
                <a:gd name="connsiteX4" fmla="*/ 281434 w 631511"/>
                <a:gd name="connsiteY4" fmla="*/ 13729 h 41185"/>
                <a:gd name="connsiteX5" fmla="*/ 274570 w 631511"/>
                <a:gd name="connsiteY5" fmla="*/ 7716 h 41185"/>
                <a:gd name="connsiteX6" fmla="*/ 274570 w 631511"/>
                <a:gd name="connsiteY6" fmla="*/ 6864 h 41185"/>
                <a:gd name="connsiteX7" fmla="*/ 274570 w 631511"/>
                <a:gd name="connsiteY7" fmla="*/ 0 h 41185"/>
                <a:gd name="connsiteX8" fmla="*/ 0 w 631511"/>
                <a:gd name="connsiteY8" fmla="*/ 0 h 41185"/>
                <a:gd name="connsiteX9" fmla="*/ 0 w 631511"/>
                <a:gd name="connsiteY9" fmla="*/ 13729 h 41185"/>
                <a:gd name="connsiteX10" fmla="*/ 27457 w 631511"/>
                <a:gd name="connsiteY10" fmla="*/ 41186 h 41185"/>
                <a:gd name="connsiteX11" fmla="*/ 604054 w 631511"/>
                <a:gd name="connsiteY11" fmla="*/ 41186 h 41185"/>
                <a:gd name="connsiteX12" fmla="*/ 631511 w 631511"/>
                <a:gd name="connsiteY12" fmla="*/ 13729 h 41185"/>
                <a:gd name="connsiteX13" fmla="*/ 631511 w 631511"/>
                <a:gd name="connsiteY13" fmla="*/ 0 h 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1511" h="41185">
                  <a:moveTo>
                    <a:pt x="356941" y="0"/>
                  </a:moveTo>
                  <a:lnTo>
                    <a:pt x="356941" y="6864"/>
                  </a:lnTo>
                  <a:cubicBezTo>
                    <a:pt x="357176" y="10420"/>
                    <a:pt x="354484" y="13493"/>
                    <a:pt x="350929" y="13729"/>
                  </a:cubicBezTo>
                  <a:cubicBezTo>
                    <a:pt x="350645" y="13747"/>
                    <a:pt x="350360" y="13747"/>
                    <a:pt x="350077" y="13729"/>
                  </a:cubicBezTo>
                  <a:lnTo>
                    <a:pt x="281434" y="13729"/>
                  </a:lnTo>
                  <a:cubicBezTo>
                    <a:pt x="277879" y="13964"/>
                    <a:pt x="274805" y="11272"/>
                    <a:pt x="274570" y="7716"/>
                  </a:cubicBezTo>
                  <a:cubicBezTo>
                    <a:pt x="274551" y="7433"/>
                    <a:pt x="274551" y="7148"/>
                    <a:pt x="274570" y="6864"/>
                  </a:cubicBezTo>
                  <a:lnTo>
                    <a:pt x="274570" y="0"/>
                  </a:lnTo>
                  <a:lnTo>
                    <a:pt x="0" y="0"/>
                  </a:lnTo>
                  <a:lnTo>
                    <a:pt x="0" y="13729"/>
                  </a:lnTo>
                  <a:cubicBezTo>
                    <a:pt x="0" y="28892"/>
                    <a:pt x="12293" y="41186"/>
                    <a:pt x="27457" y="41186"/>
                  </a:cubicBezTo>
                  <a:lnTo>
                    <a:pt x="604054" y="41186"/>
                  </a:lnTo>
                  <a:cubicBezTo>
                    <a:pt x="619218" y="41186"/>
                    <a:pt x="631511" y="28892"/>
                    <a:pt x="631511" y="13729"/>
                  </a:cubicBezTo>
                  <a:lnTo>
                    <a:pt x="631511" y="0"/>
                  </a:lnTo>
                  <a:close/>
                </a:path>
              </a:pathLst>
            </a:custGeom>
            <a:solidFill>
              <a:srgbClr val="ECECEC"/>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sp>
          <p:nvSpPr>
            <p:cNvPr id="672" name="Vrije vorm: vorm 671">
              <a:extLst>
                <a:ext uri="{FF2B5EF4-FFF2-40B4-BE49-F238E27FC236}">
                  <a16:creationId xmlns:a16="http://schemas.microsoft.com/office/drawing/2014/main" id="{5C000584-83FF-4CA2-B5CB-F4A383950316}"/>
                </a:ext>
              </a:extLst>
            </p:cNvPr>
            <p:cNvSpPr/>
            <p:nvPr/>
          </p:nvSpPr>
          <p:spPr>
            <a:xfrm>
              <a:off x="10409727" y="4824160"/>
              <a:ext cx="181457" cy="181457"/>
            </a:xfrm>
            <a:custGeom>
              <a:avLst/>
              <a:gdLst>
                <a:gd name="connsiteX0" fmla="*/ 96100 w 192199"/>
                <a:gd name="connsiteY0" fmla="*/ 0 h 192199"/>
                <a:gd name="connsiteX1" fmla="*/ 0 w 192199"/>
                <a:gd name="connsiteY1" fmla="*/ 96100 h 192199"/>
                <a:gd name="connsiteX2" fmla="*/ 96100 w 192199"/>
                <a:gd name="connsiteY2" fmla="*/ 192199 h 192199"/>
                <a:gd name="connsiteX3" fmla="*/ 192199 w 192199"/>
                <a:gd name="connsiteY3" fmla="*/ 96100 h 192199"/>
                <a:gd name="connsiteX4" fmla="*/ 96100 w 192199"/>
                <a:gd name="connsiteY4" fmla="*/ 0 h 192199"/>
                <a:gd name="connsiteX5" fmla="*/ 102964 w 192199"/>
                <a:gd name="connsiteY5" fmla="*/ 102964 h 192199"/>
                <a:gd name="connsiteX6" fmla="*/ 134471 w 192199"/>
                <a:gd name="connsiteY6" fmla="*/ 102964 h 192199"/>
                <a:gd name="connsiteX7" fmla="*/ 102964 w 192199"/>
                <a:gd name="connsiteY7" fmla="*/ 165497 h 192199"/>
                <a:gd name="connsiteX8" fmla="*/ 102964 w 192199"/>
                <a:gd name="connsiteY8" fmla="*/ 89235 h 192199"/>
                <a:gd name="connsiteX9" fmla="*/ 102964 w 192199"/>
                <a:gd name="connsiteY9" fmla="*/ 26633 h 192199"/>
                <a:gd name="connsiteX10" fmla="*/ 134471 w 192199"/>
                <a:gd name="connsiteY10" fmla="*/ 89235 h 192199"/>
                <a:gd name="connsiteX11" fmla="*/ 89235 w 192199"/>
                <a:gd name="connsiteY11" fmla="*/ 89235 h 192199"/>
                <a:gd name="connsiteX12" fmla="*/ 58758 w 192199"/>
                <a:gd name="connsiteY12" fmla="*/ 89235 h 192199"/>
                <a:gd name="connsiteX13" fmla="*/ 89235 w 192199"/>
                <a:gd name="connsiteY13" fmla="*/ 27457 h 192199"/>
                <a:gd name="connsiteX14" fmla="*/ 89235 w 192199"/>
                <a:gd name="connsiteY14" fmla="*/ 102964 h 192199"/>
                <a:gd name="connsiteX15" fmla="*/ 89235 w 192199"/>
                <a:gd name="connsiteY15" fmla="*/ 164742 h 192199"/>
                <a:gd name="connsiteX16" fmla="*/ 58758 w 192199"/>
                <a:gd name="connsiteY16" fmla="*/ 102964 h 192199"/>
                <a:gd name="connsiteX17" fmla="*/ 44961 w 192199"/>
                <a:gd name="connsiteY17" fmla="*/ 89235 h 192199"/>
                <a:gd name="connsiteX18" fmla="*/ 15582 w 192199"/>
                <a:gd name="connsiteY18" fmla="*/ 89235 h 192199"/>
                <a:gd name="connsiteX19" fmla="*/ 80586 w 192199"/>
                <a:gd name="connsiteY19" fmla="*/ 16817 h 192199"/>
                <a:gd name="connsiteX20" fmla="*/ 44961 w 192199"/>
                <a:gd name="connsiteY20" fmla="*/ 89235 h 192199"/>
                <a:gd name="connsiteX21" fmla="*/ 44961 w 192199"/>
                <a:gd name="connsiteY21" fmla="*/ 102964 h 192199"/>
                <a:gd name="connsiteX22" fmla="*/ 80724 w 192199"/>
                <a:gd name="connsiteY22" fmla="*/ 175450 h 192199"/>
                <a:gd name="connsiteX23" fmla="*/ 15582 w 192199"/>
                <a:gd name="connsiteY23" fmla="*/ 102964 h 192199"/>
                <a:gd name="connsiteX24" fmla="*/ 148268 w 192199"/>
                <a:gd name="connsiteY24" fmla="*/ 102964 h 192199"/>
                <a:gd name="connsiteX25" fmla="*/ 176617 w 192199"/>
                <a:gd name="connsiteY25" fmla="*/ 102964 h 192199"/>
                <a:gd name="connsiteX26" fmla="*/ 112711 w 192199"/>
                <a:gd name="connsiteY26" fmla="*/ 175176 h 192199"/>
                <a:gd name="connsiteX27" fmla="*/ 148268 w 192199"/>
                <a:gd name="connsiteY27" fmla="*/ 102964 h 192199"/>
                <a:gd name="connsiteX28" fmla="*/ 148268 w 192199"/>
                <a:gd name="connsiteY28" fmla="*/ 89235 h 192199"/>
                <a:gd name="connsiteX29" fmla="*/ 112917 w 192199"/>
                <a:gd name="connsiteY29" fmla="*/ 17092 h 192199"/>
                <a:gd name="connsiteX30" fmla="*/ 176617 w 192199"/>
                <a:gd name="connsiteY30" fmla="*/ 89235 h 19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199" h="192199">
                  <a:moveTo>
                    <a:pt x="96100" y="0"/>
                  </a:moveTo>
                  <a:cubicBezTo>
                    <a:pt x="43025" y="0"/>
                    <a:pt x="0" y="43025"/>
                    <a:pt x="0" y="96100"/>
                  </a:cubicBezTo>
                  <a:cubicBezTo>
                    <a:pt x="0" y="149174"/>
                    <a:pt x="43025" y="192199"/>
                    <a:pt x="96100" y="192199"/>
                  </a:cubicBezTo>
                  <a:cubicBezTo>
                    <a:pt x="149174" y="192199"/>
                    <a:pt x="192199" y="149174"/>
                    <a:pt x="192199" y="96100"/>
                  </a:cubicBezTo>
                  <a:cubicBezTo>
                    <a:pt x="192199" y="43025"/>
                    <a:pt x="149174" y="0"/>
                    <a:pt x="96100" y="0"/>
                  </a:cubicBezTo>
                  <a:close/>
                  <a:moveTo>
                    <a:pt x="102964" y="102964"/>
                  </a:moveTo>
                  <a:lnTo>
                    <a:pt x="134471" y="102964"/>
                  </a:lnTo>
                  <a:cubicBezTo>
                    <a:pt x="130883" y="126628"/>
                    <a:pt x="119846" y="148532"/>
                    <a:pt x="102964" y="165497"/>
                  </a:cubicBezTo>
                  <a:close/>
                  <a:moveTo>
                    <a:pt x="102964" y="89235"/>
                  </a:moveTo>
                  <a:lnTo>
                    <a:pt x="102964" y="26633"/>
                  </a:lnTo>
                  <a:cubicBezTo>
                    <a:pt x="119864" y="43614"/>
                    <a:pt x="130901" y="65545"/>
                    <a:pt x="134471" y="89235"/>
                  </a:cubicBezTo>
                  <a:close/>
                  <a:moveTo>
                    <a:pt x="89235" y="89235"/>
                  </a:moveTo>
                  <a:lnTo>
                    <a:pt x="58758" y="89235"/>
                  </a:lnTo>
                  <a:cubicBezTo>
                    <a:pt x="62172" y="65951"/>
                    <a:pt x="72836" y="44335"/>
                    <a:pt x="89235" y="27457"/>
                  </a:cubicBezTo>
                  <a:close/>
                  <a:moveTo>
                    <a:pt x="89235" y="102964"/>
                  </a:moveTo>
                  <a:lnTo>
                    <a:pt x="89235" y="164742"/>
                  </a:lnTo>
                  <a:cubicBezTo>
                    <a:pt x="72867" y="147842"/>
                    <a:pt x="62207" y="126237"/>
                    <a:pt x="58758" y="102964"/>
                  </a:cubicBezTo>
                  <a:close/>
                  <a:moveTo>
                    <a:pt x="44961" y="89235"/>
                  </a:moveTo>
                  <a:lnTo>
                    <a:pt x="15582" y="89235"/>
                  </a:lnTo>
                  <a:cubicBezTo>
                    <a:pt x="18629" y="53280"/>
                    <a:pt x="45168" y="23715"/>
                    <a:pt x="80586" y="16817"/>
                  </a:cubicBezTo>
                  <a:cubicBezTo>
                    <a:pt x="61018" y="36344"/>
                    <a:pt x="48487" y="61816"/>
                    <a:pt x="44961" y="89235"/>
                  </a:cubicBezTo>
                  <a:close/>
                  <a:moveTo>
                    <a:pt x="44961" y="102964"/>
                  </a:moveTo>
                  <a:cubicBezTo>
                    <a:pt x="48490" y="130430"/>
                    <a:pt x="61074" y="155937"/>
                    <a:pt x="80724" y="175450"/>
                  </a:cubicBezTo>
                  <a:cubicBezTo>
                    <a:pt x="45253" y="168557"/>
                    <a:pt x="18660" y="138967"/>
                    <a:pt x="15582" y="102964"/>
                  </a:cubicBezTo>
                  <a:close/>
                  <a:moveTo>
                    <a:pt x="148268" y="102964"/>
                  </a:moveTo>
                  <a:lnTo>
                    <a:pt x="176617" y="102964"/>
                  </a:lnTo>
                  <a:cubicBezTo>
                    <a:pt x="173611" y="138511"/>
                    <a:pt x="147629" y="167870"/>
                    <a:pt x="112711" y="175176"/>
                  </a:cubicBezTo>
                  <a:cubicBezTo>
                    <a:pt x="132269" y="155733"/>
                    <a:pt x="144782" y="130321"/>
                    <a:pt x="148268" y="102964"/>
                  </a:cubicBezTo>
                  <a:close/>
                  <a:moveTo>
                    <a:pt x="148268" y="89235"/>
                  </a:moveTo>
                  <a:cubicBezTo>
                    <a:pt x="144754" y="61950"/>
                    <a:pt x="132326" y="36589"/>
                    <a:pt x="112917" y="17092"/>
                  </a:cubicBezTo>
                  <a:cubicBezTo>
                    <a:pt x="147732" y="24470"/>
                    <a:pt x="173607" y="53775"/>
                    <a:pt x="176617" y="89235"/>
                  </a:cubicBezTo>
                  <a:close/>
                </a:path>
              </a:pathLst>
            </a:custGeom>
            <a:solidFill>
              <a:srgbClr val="1FF524"/>
            </a:solidFill>
            <a:ln w="6846" cap="flat">
              <a:noFill/>
              <a:prstDash val="solid"/>
              <a:miter/>
            </a:ln>
          </p:spPr>
          <p:txBody>
            <a:bodyPr rtlCol="0" anchor="ctr"/>
            <a:lstStyle/>
            <a:p>
              <a:endParaRPr lang="nl-NL" noProof="0">
                <a:solidFill>
                  <a:srgbClr val="211F26"/>
                </a:solidFill>
                <a:latin typeface="Segoe UI" panose="020B0502040204020203" pitchFamily="34" charset="0"/>
                <a:cs typeface="Segoe UI" panose="020B0502040204020203" pitchFamily="34" charset="0"/>
              </a:endParaRPr>
            </a:p>
          </p:txBody>
        </p:sp>
      </p:grpSp>
      <p:sp>
        <p:nvSpPr>
          <p:cNvPr id="638" name="Ovaal 637">
            <a:extLst>
              <a:ext uri="{FF2B5EF4-FFF2-40B4-BE49-F238E27FC236}">
                <a16:creationId xmlns:a16="http://schemas.microsoft.com/office/drawing/2014/main" id="{E0B1B0C7-418A-4684-BC28-4DF93822A574}"/>
              </a:ext>
            </a:extLst>
          </p:cNvPr>
          <p:cNvSpPr/>
          <p:nvPr userDrawn="1"/>
        </p:nvSpPr>
        <p:spPr>
          <a:xfrm>
            <a:off x="5008400" y="2234539"/>
            <a:ext cx="981962" cy="981962"/>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noProof="0">
              <a:solidFill>
                <a:srgbClr val="211F26"/>
              </a:solidFill>
              <a:latin typeface="Segoe UI" panose="020B0502040204020203" pitchFamily="34" charset="0"/>
              <a:cs typeface="Segoe UI" panose="020B0502040204020203" pitchFamily="34" charset="0"/>
            </a:endParaRPr>
          </a:p>
        </p:txBody>
      </p:sp>
      <p:sp>
        <p:nvSpPr>
          <p:cNvPr id="644" name="H2">
            <a:hlinkClick r:id="rId7"/>
            <a:extLst>
              <a:ext uri="{FF2B5EF4-FFF2-40B4-BE49-F238E27FC236}">
                <a16:creationId xmlns:a16="http://schemas.microsoft.com/office/drawing/2014/main" id="{C423FE00-7829-4830-A16C-748DC5BDCDC5}"/>
              </a:ext>
            </a:extLst>
          </p:cNvPr>
          <p:cNvSpPr txBox="1"/>
          <p:nvPr userDrawn="1"/>
        </p:nvSpPr>
        <p:spPr>
          <a:xfrm>
            <a:off x="4569115" y="3291187"/>
            <a:ext cx="1860532" cy="366802"/>
          </a:xfrm>
          <a:prstGeom prst="rect">
            <a:avLst/>
          </a:prstGeom>
          <a:noFill/>
        </p:spPr>
        <p:txBody>
          <a:bodyPr wrap="square" lIns="0" tIns="0" rIns="0" bIns="0" rtlCol="0" anchor="t">
            <a:noAutofit/>
          </a:bodyPr>
          <a:lstStyle/>
          <a:p>
            <a:pPr algn="ctr" defTabSz="1217512">
              <a:spcAft>
                <a:spcPts val="600"/>
              </a:spcAft>
            </a:pP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Werken met</a:t>
            </a:r>
            <a:b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br>
            <a:r>
              <a:rPr lang="nl-NL" sz="1200" cap="all"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tekstniveaus</a:t>
            </a:r>
            <a:endParaRPr lang="nl-NL" sz="100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55" name="Tekst niveaus icoon">
            <a:extLst>
              <a:ext uri="{FF2B5EF4-FFF2-40B4-BE49-F238E27FC236}">
                <a16:creationId xmlns:a16="http://schemas.microsoft.com/office/drawing/2014/main" id="{7D94ECDD-6F53-477E-9F8A-D5142EF29DBE}"/>
              </a:ext>
            </a:extLst>
          </p:cNvPr>
          <p:cNvGrpSpPr/>
          <p:nvPr userDrawn="1"/>
        </p:nvGrpSpPr>
        <p:grpSpPr>
          <a:xfrm>
            <a:off x="5193960" y="2618763"/>
            <a:ext cx="610842" cy="213514"/>
            <a:chOff x="2745475" y="2728138"/>
            <a:chExt cx="647002" cy="226154"/>
          </a:xfrm>
        </p:grpSpPr>
        <p:grpSp>
          <p:nvGrpSpPr>
            <p:cNvPr id="656" name="Groep 655">
              <a:extLst>
                <a:ext uri="{FF2B5EF4-FFF2-40B4-BE49-F238E27FC236}">
                  <a16:creationId xmlns:a16="http://schemas.microsoft.com/office/drawing/2014/main" id="{846171A8-56CA-4E56-B754-2E416A057504}"/>
                </a:ext>
              </a:extLst>
            </p:cNvPr>
            <p:cNvGrpSpPr/>
            <p:nvPr userDrawn="1"/>
          </p:nvGrpSpPr>
          <p:grpSpPr>
            <a:xfrm>
              <a:off x="3104699" y="2728138"/>
              <a:ext cx="287778" cy="226154"/>
              <a:chOff x="-3310843" y="700986"/>
              <a:chExt cx="182598" cy="143759"/>
            </a:xfrm>
            <a:solidFill>
              <a:schemeClr val="bg1"/>
            </a:solidFill>
          </p:grpSpPr>
          <p:cxnSp>
            <p:nvCxnSpPr>
              <p:cNvPr id="665" name="Rechte verbindingslijn 664">
                <a:extLst>
                  <a:ext uri="{FF2B5EF4-FFF2-40B4-BE49-F238E27FC236}">
                    <a16:creationId xmlns:a16="http://schemas.microsoft.com/office/drawing/2014/main" id="{D3A99DC2-73D7-41C1-AA5F-B1CA576DF738}"/>
                  </a:ext>
                </a:extLst>
              </p:cNvPr>
              <p:cNvCxnSpPr/>
              <p:nvPr userDrawn="1"/>
            </p:nvCxnSpPr>
            <p:spPr>
              <a:xfrm>
                <a:off x="-3310843" y="700986"/>
                <a:ext cx="182598" cy="0"/>
              </a:xfrm>
              <a:prstGeom prst="line">
                <a:avLst/>
              </a:prstGeom>
              <a:grpFill/>
              <a:ln w="19050" cap="flat" cmpd="sng" algn="ctr">
                <a:solidFill>
                  <a:srgbClr val="9D9FA1"/>
                </a:solidFill>
                <a:prstDash val="solid"/>
              </a:ln>
              <a:effectLst/>
            </p:spPr>
          </p:cxnSp>
          <p:cxnSp>
            <p:nvCxnSpPr>
              <p:cNvPr id="666" name="Rechte verbindingslijn 665">
                <a:extLst>
                  <a:ext uri="{FF2B5EF4-FFF2-40B4-BE49-F238E27FC236}">
                    <a16:creationId xmlns:a16="http://schemas.microsoft.com/office/drawing/2014/main" id="{DC5E306C-5BD9-4354-83A8-A457B72C6611}"/>
                  </a:ext>
                </a:extLst>
              </p:cNvPr>
              <p:cNvCxnSpPr/>
              <p:nvPr userDrawn="1"/>
            </p:nvCxnSpPr>
            <p:spPr>
              <a:xfrm>
                <a:off x="-3310843" y="844745"/>
                <a:ext cx="182598" cy="0"/>
              </a:xfrm>
              <a:prstGeom prst="line">
                <a:avLst/>
              </a:prstGeom>
              <a:grpFill/>
              <a:ln w="19050" cap="flat" cmpd="sng" algn="ctr">
                <a:solidFill>
                  <a:srgbClr val="9D9FA1"/>
                </a:solidFill>
                <a:prstDash val="solid"/>
              </a:ln>
              <a:effectLst/>
            </p:spPr>
          </p:cxnSp>
          <p:cxnSp>
            <p:nvCxnSpPr>
              <p:cNvPr id="667" name="Rechte verbindingslijn 666">
                <a:extLst>
                  <a:ext uri="{FF2B5EF4-FFF2-40B4-BE49-F238E27FC236}">
                    <a16:creationId xmlns:a16="http://schemas.microsoft.com/office/drawing/2014/main" id="{7EC362FF-5295-4B0B-8A34-325A717C8AFA}"/>
                  </a:ext>
                </a:extLst>
              </p:cNvPr>
              <p:cNvCxnSpPr/>
              <p:nvPr userDrawn="1"/>
            </p:nvCxnSpPr>
            <p:spPr>
              <a:xfrm>
                <a:off x="-3213196" y="808806"/>
                <a:ext cx="82203" cy="0"/>
              </a:xfrm>
              <a:prstGeom prst="line">
                <a:avLst/>
              </a:prstGeom>
              <a:grpFill/>
              <a:ln w="19050" cap="flat" cmpd="sng" algn="ctr">
                <a:solidFill>
                  <a:srgbClr val="9D9FA1"/>
                </a:solidFill>
                <a:prstDash val="solid"/>
              </a:ln>
              <a:effectLst/>
            </p:spPr>
          </p:cxnSp>
          <p:cxnSp>
            <p:nvCxnSpPr>
              <p:cNvPr id="668" name="Rechte verbindingslijn 667">
                <a:extLst>
                  <a:ext uri="{FF2B5EF4-FFF2-40B4-BE49-F238E27FC236}">
                    <a16:creationId xmlns:a16="http://schemas.microsoft.com/office/drawing/2014/main" id="{5EC8729C-F785-49E4-83EF-1E156790D774}"/>
                  </a:ext>
                </a:extLst>
              </p:cNvPr>
              <p:cNvCxnSpPr/>
              <p:nvPr userDrawn="1"/>
            </p:nvCxnSpPr>
            <p:spPr>
              <a:xfrm>
                <a:off x="-3213196" y="772866"/>
                <a:ext cx="82203" cy="0"/>
              </a:xfrm>
              <a:prstGeom prst="line">
                <a:avLst/>
              </a:prstGeom>
              <a:grpFill/>
              <a:ln w="19050" cap="flat" cmpd="sng" algn="ctr">
                <a:solidFill>
                  <a:srgbClr val="9D9FA1"/>
                </a:solidFill>
                <a:prstDash val="solid"/>
              </a:ln>
              <a:effectLst/>
            </p:spPr>
          </p:cxnSp>
          <p:cxnSp>
            <p:nvCxnSpPr>
              <p:cNvPr id="669" name="Rechte verbindingslijn 668">
                <a:extLst>
                  <a:ext uri="{FF2B5EF4-FFF2-40B4-BE49-F238E27FC236}">
                    <a16:creationId xmlns:a16="http://schemas.microsoft.com/office/drawing/2014/main" id="{A059D88C-5850-46C6-BEEC-D20212F3D514}"/>
                  </a:ext>
                </a:extLst>
              </p:cNvPr>
              <p:cNvCxnSpPr/>
              <p:nvPr userDrawn="1"/>
            </p:nvCxnSpPr>
            <p:spPr>
              <a:xfrm>
                <a:off x="-3213196" y="736926"/>
                <a:ext cx="82203" cy="0"/>
              </a:xfrm>
              <a:prstGeom prst="line">
                <a:avLst/>
              </a:prstGeom>
              <a:grpFill/>
              <a:ln w="19050" cap="flat" cmpd="sng" algn="ctr">
                <a:solidFill>
                  <a:srgbClr val="9D9FA1"/>
                </a:solidFill>
                <a:prstDash val="solid"/>
              </a:ln>
              <a:effectLst/>
            </p:spPr>
          </p:cxnSp>
        </p:grpSp>
        <p:sp>
          <p:nvSpPr>
            <p:cNvPr id="657" name="Pijl: rechts 656">
              <a:extLst>
                <a:ext uri="{FF2B5EF4-FFF2-40B4-BE49-F238E27FC236}">
                  <a16:creationId xmlns:a16="http://schemas.microsoft.com/office/drawing/2014/main" id="{57B21709-41A9-4BF2-AA2E-571F097A3AAE}"/>
                </a:ext>
              </a:extLst>
            </p:cNvPr>
            <p:cNvSpPr/>
            <p:nvPr userDrawn="1"/>
          </p:nvSpPr>
          <p:spPr>
            <a:xfrm>
              <a:off x="3104699" y="2782156"/>
              <a:ext cx="120562" cy="115831"/>
            </a:xfrm>
            <a:prstGeom prst="rightArrow">
              <a:avLst>
                <a:gd name="adj1" fmla="val 25329"/>
                <a:gd name="adj2" fmla="val 63628"/>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grpSp>
          <p:nvGrpSpPr>
            <p:cNvPr id="658" name="Groep 657">
              <a:extLst>
                <a:ext uri="{FF2B5EF4-FFF2-40B4-BE49-F238E27FC236}">
                  <a16:creationId xmlns:a16="http://schemas.microsoft.com/office/drawing/2014/main" id="{75AC5A72-C020-4260-86D1-8D53E88E3839}"/>
                </a:ext>
              </a:extLst>
            </p:cNvPr>
            <p:cNvGrpSpPr/>
            <p:nvPr userDrawn="1"/>
          </p:nvGrpSpPr>
          <p:grpSpPr>
            <a:xfrm>
              <a:off x="2745475" y="2728138"/>
              <a:ext cx="287778" cy="226154"/>
              <a:chOff x="-3634116" y="700986"/>
              <a:chExt cx="182598" cy="143759"/>
            </a:xfrm>
            <a:solidFill>
              <a:schemeClr val="bg1"/>
            </a:solidFill>
          </p:grpSpPr>
          <p:cxnSp>
            <p:nvCxnSpPr>
              <p:cNvPr id="660" name="Rechte verbindingslijn 659">
                <a:extLst>
                  <a:ext uri="{FF2B5EF4-FFF2-40B4-BE49-F238E27FC236}">
                    <a16:creationId xmlns:a16="http://schemas.microsoft.com/office/drawing/2014/main" id="{22609FB4-0C86-4E44-AEFF-ACFEDDE81196}"/>
                  </a:ext>
                </a:extLst>
              </p:cNvPr>
              <p:cNvCxnSpPr/>
              <p:nvPr userDrawn="1"/>
            </p:nvCxnSpPr>
            <p:spPr>
              <a:xfrm>
                <a:off x="-3634116" y="700986"/>
                <a:ext cx="182598" cy="0"/>
              </a:xfrm>
              <a:prstGeom prst="line">
                <a:avLst/>
              </a:prstGeom>
              <a:grpFill/>
              <a:ln w="19050" cap="flat" cmpd="sng" algn="ctr">
                <a:solidFill>
                  <a:srgbClr val="9D9FA1"/>
                </a:solidFill>
                <a:prstDash val="solid"/>
              </a:ln>
              <a:effectLst/>
            </p:spPr>
          </p:cxnSp>
          <p:cxnSp>
            <p:nvCxnSpPr>
              <p:cNvPr id="661" name="Rechte verbindingslijn 660">
                <a:extLst>
                  <a:ext uri="{FF2B5EF4-FFF2-40B4-BE49-F238E27FC236}">
                    <a16:creationId xmlns:a16="http://schemas.microsoft.com/office/drawing/2014/main" id="{B65A2A7A-7B8B-4A62-82EE-290A91420FAC}"/>
                  </a:ext>
                </a:extLst>
              </p:cNvPr>
              <p:cNvCxnSpPr/>
              <p:nvPr userDrawn="1"/>
            </p:nvCxnSpPr>
            <p:spPr>
              <a:xfrm>
                <a:off x="-3634116" y="844745"/>
                <a:ext cx="182598" cy="0"/>
              </a:xfrm>
              <a:prstGeom prst="line">
                <a:avLst/>
              </a:prstGeom>
              <a:grpFill/>
              <a:ln w="19050" cap="flat" cmpd="sng" algn="ctr">
                <a:solidFill>
                  <a:srgbClr val="9D9FA1"/>
                </a:solidFill>
                <a:prstDash val="solid"/>
              </a:ln>
              <a:effectLst/>
            </p:spPr>
          </p:cxnSp>
          <p:cxnSp>
            <p:nvCxnSpPr>
              <p:cNvPr id="662" name="Rechte verbindingslijn 661">
                <a:extLst>
                  <a:ext uri="{FF2B5EF4-FFF2-40B4-BE49-F238E27FC236}">
                    <a16:creationId xmlns:a16="http://schemas.microsoft.com/office/drawing/2014/main" id="{3D8A83E6-99AB-4A61-B9FD-9490964F7F38}"/>
                  </a:ext>
                </a:extLst>
              </p:cNvPr>
              <p:cNvCxnSpPr/>
              <p:nvPr userDrawn="1"/>
            </p:nvCxnSpPr>
            <p:spPr>
              <a:xfrm>
                <a:off x="-3536469" y="808806"/>
                <a:ext cx="82203" cy="0"/>
              </a:xfrm>
              <a:prstGeom prst="line">
                <a:avLst/>
              </a:prstGeom>
              <a:grpFill/>
              <a:ln w="19050" cap="flat" cmpd="sng" algn="ctr">
                <a:solidFill>
                  <a:srgbClr val="9D9FA1"/>
                </a:solidFill>
                <a:prstDash val="solid"/>
              </a:ln>
              <a:effectLst/>
            </p:spPr>
          </p:cxnSp>
          <p:cxnSp>
            <p:nvCxnSpPr>
              <p:cNvPr id="663" name="Rechte verbindingslijn 662">
                <a:extLst>
                  <a:ext uri="{FF2B5EF4-FFF2-40B4-BE49-F238E27FC236}">
                    <a16:creationId xmlns:a16="http://schemas.microsoft.com/office/drawing/2014/main" id="{F28CB691-8F1F-4A65-87DE-DF0CD16C20FC}"/>
                  </a:ext>
                </a:extLst>
              </p:cNvPr>
              <p:cNvCxnSpPr/>
              <p:nvPr userDrawn="1"/>
            </p:nvCxnSpPr>
            <p:spPr>
              <a:xfrm>
                <a:off x="-3536469" y="772866"/>
                <a:ext cx="82203" cy="0"/>
              </a:xfrm>
              <a:prstGeom prst="line">
                <a:avLst/>
              </a:prstGeom>
              <a:grpFill/>
              <a:ln w="19050" cap="flat" cmpd="sng" algn="ctr">
                <a:solidFill>
                  <a:srgbClr val="9D9FA1"/>
                </a:solidFill>
                <a:prstDash val="solid"/>
              </a:ln>
              <a:effectLst/>
            </p:spPr>
          </p:cxnSp>
          <p:cxnSp>
            <p:nvCxnSpPr>
              <p:cNvPr id="664" name="Rechte verbindingslijn 663">
                <a:extLst>
                  <a:ext uri="{FF2B5EF4-FFF2-40B4-BE49-F238E27FC236}">
                    <a16:creationId xmlns:a16="http://schemas.microsoft.com/office/drawing/2014/main" id="{C2C5E113-76CD-4458-A3B9-7B0AE1675EA4}"/>
                  </a:ext>
                </a:extLst>
              </p:cNvPr>
              <p:cNvCxnSpPr/>
              <p:nvPr userDrawn="1"/>
            </p:nvCxnSpPr>
            <p:spPr>
              <a:xfrm>
                <a:off x="-3536469" y="736926"/>
                <a:ext cx="82203" cy="0"/>
              </a:xfrm>
              <a:prstGeom prst="line">
                <a:avLst/>
              </a:prstGeom>
              <a:grpFill/>
              <a:ln w="19050" cap="flat" cmpd="sng" algn="ctr">
                <a:solidFill>
                  <a:srgbClr val="9D9FA1"/>
                </a:solidFill>
                <a:prstDash val="solid"/>
              </a:ln>
              <a:effectLst/>
            </p:spPr>
          </p:cxnSp>
        </p:grpSp>
        <p:sp>
          <p:nvSpPr>
            <p:cNvPr id="659" name="Pijl: rechts 658">
              <a:extLst>
                <a:ext uri="{FF2B5EF4-FFF2-40B4-BE49-F238E27FC236}">
                  <a16:creationId xmlns:a16="http://schemas.microsoft.com/office/drawing/2014/main" id="{B16CF49D-B031-44B6-86C7-6DB9C981385E}"/>
                </a:ext>
              </a:extLst>
            </p:cNvPr>
            <p:cNvSpPr/>
            <p:nvPr/>
          </p:nvSpPr>
          <p:spPr>
            <a:xfrm flipH="1">
              <a:off x="2745475" y="2782156"/>
              <a:ext cx="120562" cy="115831"/>
            </a:xfrm>
            <a:prstGeom prst="rightArrow">
              <a:avLst>
                <a:gd name="adj1" fmla="val 25329"/>
                <a:gd name="adj2" fmla="val 6362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Segoe UI" panose="020B0502040204020203" pitchFamily="34" charset="0"/>
                <a:cs typeface="Segoe UI" panose="020B0502040204020203" pitchFamily="34" charset="0"/>
              </a:endParaRPr>
            </a:p>
          </p:txBody>
        </p:sp>
      </p:grpSp>
      <p:sp>
        <p:nvSpPr>
          <p:cNvPr id="9" name="Rechthoek 8">
            <a:extLst>
              <a:ext uri="{FF2B5EF4-FFF2-40B4-BE49-F238E27FC236}">
                <a16:creationId xmlns:a16="http://schemas.microsoft.com/office/drawing/2014/main" id="{9DF5F7C7-D481-493E-9CCC-18CD69E3C141}"/>
              </a:ext>
            </a:extLst>
          </p:cNvPr>
          <p:cNvSpPr/>
          <p:nvPr userDrawn="1"/>
        </p:nvSpPr>
        <p:spPr>
          <a:xfrm>
            <a:off x="5113217"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7" name="Rechthoek 106">
            <a:extLst>
              <a:ext uri="{FF2B5EF4-FFF2-40B4-BE49-F238E27FC236}">
                <a16:creationId xmlns:a16="http://schemas.microsoft.com/office/drawing/2014/main" id="{6781B612-754D-41CD-9617-283B544BFD9B}"/>
              </a:ext>
            </a:extLst>
          </p:cNvPr>
          <p:cNvSpPr/>
          <p:nvPr userDrawn="1"/>
        </p:nvSpPr>
        <p:spPr>
          <a:xfrm>
            <a:off x="5113217"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8" name="Rechthoek 107">
            <a:extLst>
              <a:ext uri="{FF2B5EF4-FFF2-40B4-BE49-F238E27FC236}">
                <a16:creationId xmlns:a16="http://schemas.microsoft.com/office/drawing/2014/main" id="{799C3DE2-7F7C-4FFE-A946-568A1DC8F53B}"/>
              </a:ext>
            </a:extLst>
          </p:cNvPr>
          <p:cNvSpPr/>
          <p:nvPr userDrawn="1"/>
        </p:nvSpPr>
        <p:spPr>
          <a:xfrm>
            <a:off x="7613754"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09" name="Rechthoek 108">
            <a:extLst>
              <a:ext uri="{FF2B5EF4-FFF2-40B4-BE49-F238E27FC236}">
                <a16:creationId xmlns:a16="http://schemas.microsoft.com/office/drawing/2014/main" id="{A528ECDD-6D6D-40EF-978F-8DF442DED333}"/>
              </a:ext>
            </a:extLst>
          </p:cNvPr>
          <p:cNvSpPr/>
          <p:nvPr userDrawn="1"/>
        </p:nvSpPr>
        <p:spPr>
          <a:xfrm>
            <a:off x="7613754" y="6024148"/>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0" name="Rechthoek 109">
            <a:extLst>
              <a:ext uri="{FF2B5EF4-FFF2-40B4-BE49-F238E27FC236}">
                <a16:creationId xmlns:a16="http://schemas.microsoft.com/office/drawing/2014/main" id="{1584A8F6-DC95-467F-AD71-8093C864A6E3}"/>
              </a:ext>
            </a:extLst>
          </p:cNvPr>
          <p:cNvSpPr/>
          <p:nvPr userDrawn="1"/>
        </p:nvSpPr>
        <p:spPr>
          <a:xfrm>
            <a:off x="10114291" y="3801850"/>
            <a:ext cx="772329"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BEKIJK VIDEO</a:t>
            </a:r>
          </a:p>
        </p:txBody>
      </p:sp>
      <p:sp>
        <p:nvSpPr>
          <p:cNvPr id="111" name="Rechthoek 110">
            <a:extLst>
              <a:ext uri="{FF2B5EF4-FFF2-40B4-BE49-F238E27FC236}">
                <a16:creationId xmlns:a16="http://schemas.microsoft.com/office/drawing/2014/main" id="{44709A97-51A6-441E-BE58-8E0A842EB57A}"/>
              </a:ext>
            </a:extLst>
          </p:cNvPr>
          <p:cNvSpPr/>
          <p:nvPr userDrawn="1"/>
        </p:nvSpPr>
        <p:spPr>
          <a:xfrm>
            <a:off x="9849544" y="6028125"/>
            <a:ext cx="1301822" cy="197428"/>
          </a:xfrm>
          <a:prstGeom prst="rect">
            <a:avLst/>
          </a:prstGeom>
          <a:solidFill>
            <a:srgbClr val="1FF5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00000"/>
              </a:lnSpc>
              <a:spcBef>
                <a:spcPts val="600"/>
              </a:spcBef>
              <a:spcAft>
                <a:spcPts val="600"/>
              </a:spcAft>
            </a:pPr>
            <a:r>
              <a:rPr lang="nl-NL" sz="700" cap="all" baseline="0" noProof="0">
                <a:solidFill>
                  <a:srgbClr val="211F26"/>
                </a:solidFill>
                <a:latin typeface="Segoe UI Black" panose="020B0A02040204020203" pitchFamily="34" charset="0"/>
                <a:ea typeface="Segoe UI Black" panose="020B0A02040204020203" pitchFamily="34" charset="0"/>
                <a:cs typeface="Segoe UI" panose="020B0502040204020203" pitchFamily="34" charset="0"/>
              </a:rPr>
              <a:t>Ga naar de community</a:t>
            </a:r>
          </a:p>
        </p:txBody>
      </p:sp>
      <p:grpSp>
        <p:nvGrpSpPr>
          <p:cNvPr id="11" name="HYPERLINKS KNOPPEN">
            <a:extLst>
              <a:ext uri="{FF2B5EF4-FFF2-40B4-BE49-F238E27FC236}">
                <a16:creationId xmlns:a16="http://schemas.microsoft.com/office/drawing/2014/main" id="{399B31C3-B023-4B1A-8F83-DBC9A4B9EA82}"/>
              </a:ext>
            </a:extLst>
          </p:cNvPr>
          <p:cNvGrpSpPr/>
          <p:nvPr userDrawn="1"/>
        </p:nvGrpSpPr>
        <p:grpSpPr>
          <a:xfrm>
            <a:off x="4306222" y="2023215"/>
            <a:ext cx="7383894" cy="4379388"/>
            <a:chOff x="4306222" y="1991316"/>
            <a:chExt cx="7383894" cy="4379388"/>
          </a:xfrm>
        </p:grpSpPr>
        <p:sp>
          <p:nvSpPr>
            <p:cNvPr id="10" name="HYPERLINK1">
              <a:hlinkClick r:id="rId8"/>
              <a:extLst>
                <a:ext uri="{FF2B5EF4-FFF2-40B4-BE49-F238E27FC236}">
                  <a16:creationId xmlns:a16="http://schemas.microsoft.com/office/drawing/2014/main" id="{13BA5069-6257-4F1C-AE91-BFBF73FA6D80}"/>
                </a:ext>
              </a:extLst>
            </p:cNvPr>
            <p:cNvSpPr/>
            <p:nvPr userDrawn="1"/>
          </p:nvSpPr>
          <p:spPr>
            <a:xfrm>
              <a:off x="43062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3" name="HYPERLINK2">
              <a:hlinkClick r:id="rId9"/>
              <a:extLst>
                <a:ext uri="{FF2B5EF4-FFF2-40B4-BE49-F238E27FC236}">
                  <a16:creationId xmlns:a16="http://schemas.microsoft.com/office/drawing/2014/main" id="{9392AD01-2DE4-4416-946A-1887EFEAB9FC}"/>
                </a:ext>
              </a:extLst>
            </p:cNvPr>
            <p:cNvSpPr/>
            <p:nvPr userDrawn="1"/>
          </p:nvSpPr>
          <p:spPr>
            <a:xfrm>
              <a:off x="6807522"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4" name="HYPERLINK3">
              <a:hlinkClick r:id="rId10"/>
              <a:extLst>
                <a:ext uri="{FF2B5EF4-FFF2-40B4-BE49-F238E27FC236}">
                  <a16:creationId xmlns:a16="http://schemas.microsoft.com/office/drawing/2014/main" id="{56421FCE-7656-4936-85CD-AC87B63904E4}"/>
                </a:ext>
              </a:extLst>
            </p:cNvPr>
            <p:cNvSpPr/>
            <p:nvPr userDrawn="1"/>
          </p:nvSpPr>
          <p:spPr>
            <a:xfrm>
              <a:off x="9308823" y="1991316"/>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5" name="HYPERLINK4">
              <a:hlinkClick r:id="rId11"/>
              <a:extLst>
                <a:ext uri="{FF2B5EF4-FFF2-40B4-BE49-F238E27FC236}">
                  <a16:creationId xmlns:a16="http://schemas.microsoft.com/office/drawing/2014/main" id="{11C0386D-74F9-4E1A-BAE8-76C92B5FC470}"/>
                </a:ext>
              </a:extLst>
            </p:cNvPr>
            <p:cNvSpPr/>
            <p:nvPr userDrawn="1"/>
          </p:nvSpPr>
          <p:spPr>
            <a:xfrm>
              <a:off x="43062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6" name="HYPERLINK5">
              <a:hlinkClick r:id="rId12"/>
              <a:extLst>
                <a:ext uri="{FF2B5EF4-FFF2-40B4-BE49-F238E27FC236}">
                  <a16:creationId xmlns:a16="http://schemas.microsoft.com/office/drawing/2014/main" id="{6F34050F-C998-4C26-8D62-EFD80B8B0E09}"/>
                </a:ext>
              </a:extLst>
            </p:cNvPr>
            <p:cNvSpPr/>
            <p:nvPr userDrawn="1"/>
          </p:nvSpPr>
          <p:spPr>
            <a:xfrm>
              <a:off x="6807522"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sp>
          <p:nvSpPr>
            <p:cNvPr id="117" name="HYPERLINK6">
              <a:hlinkClick r:id="rId13"/>
              <a:extLst>
                <a:ext uri="{FF2B5EF4-FFF2-40B4-BE49-F238E27FC236}">
                  <a16:creationId xmlns:a16="http://schemas.microsoft.com/office/drawing/2014/main" id="{B6DEB31D-C103-4B88-AD1A-D2FB05D1D955}"/>
                </a:ext>
              </a:extLst>
            </p:cNvPr>
            <p:cNvSpPr/>
            <p:nvPr userDrawn="1"/>
          </p:nvSpPr>
          <p:spPr>
            <a:xfrm>
              <a:off x="9308823" y="4240457"/>
              <a:ext cx="2381293" cy="21302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3535031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933"/>
            <a:ext cx="12192000" cy="6858000"/>
          </a:xfrm>
          <a:prstGeom prst="rect">
            <a:avLst/>
          </a:prstGeom>
        </p:spPr>
      </p:pic>
      <p:sp>
        <p:nvSpPr>
          <p:cNvPr id="17" name="shpTekst"/>
          <p:cNvSpPr>
            <a:spLocks noGrp="1" noChangeArrowheads="1"/>
          </p:cNvSpPr>
          <p:nvPr>
            <p:ph type="subTitle" idx="1"/>
          </p:nvPr>
        </p:nvSpPr>
        <p:spPr>
          <a:xfrm>
            <a:off x="1824223" y="5613400"/>
            <a:ext cx="8534400" cy="541867"/>
          </a:xfrm>
          <a:prstGeom prst="rect">
            <a:avLst/>
          </a:prstGeom>
        </p:spPr>
        <p:txBody>
          <a:bodyPr/>
          <a:lstStyle>
            <a:lvl1pPr algn="ctr">
              <a:defRPr sz="3200">
                <a:solidFill>
                  <a:schemeClr val="bg1"/>
                </a:solidFill>
              </a:defRPr>
            </a:lvl1pPr>
          </a:lstStyle>
          <a:p>
            <a:pPr lvl="0"/>
            <a:r>
              <a:rPr lang="nl-NL" noProof="0"/>
              <a:t>Klikken om de ondertitelstijl van het model te bewerken</a:t>
            </a:r>
            <a:endParaRPr lang="en-US" noProof="0"/>
          </a:p>
        </p:txBody>
      </p:sp>
      <p:pic>
        <p:nvPicPr>
          <p:cNvPr id="6"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2050" name="Picture 2" descr="C:\Users\SeggelenG\AppData\Local\Microsoft\Windows\Temporary Internet Files\Content.Outlook\CLZJB9YO\NSO_Brandtag_WIT_transparant.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93547" y="1618630"/>
            <a:ext cx="5995751" cy="37281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67677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shpTekst"/>
          <p:cNvSpPr>
            <a:spLocks noGrp="1" noChangeArrowheads="1"/>
          </p:cNvSpPr>
          <p:nvPr>
            <p:ph type="subTitle" idx="1"/>
          </p:nvPr>
        </p:nvSpPr>
        <p:spPr>
          <a:xfrm>
            <a:off x="1824223" y="5613400"/>
            <a:ext cx="8534400" cy="541867"/>
          </a:xfrm>
          <a:prstGeom prst="rect">
            <a:avLst/>
          </a:prstGeom>
        </p:spPr>
        <p:txBody>
          <a:bodyPr/>
          <a:lstStyle>
            <a:lvl1pPr algn="ctr">
              <a:defRPr sz="3200">
                <a:solidFill>
                  <a:schemeClr val="bg1"/>
                </a:solidFill>
              </a:defRPr>
            </a:lvl1pPr>
          </a:lstStyle>
          <a:p>
            <a:pPr lvl="0"/>
            <a:r>
              <a:rPr lang="nl-NL" noProof="0"/>
              <a:t>Klikken om de ondertitelstijl van het model te bewerken</a:t>
            </a:r>
            <a:endParaRPr lang="en-US" noProof="0"/>
          </a:p>
        </p:txBody>
      </p:sp>
      <p:pic>
        <p:nvPicPr>
          <p:cNvPr id="6"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7" name="Picture 2" descr="C:\Users\SeggelenG\AppData\Local\Microsoft\Windows\Temporary Internet Files\Content.Outlook\CLZJB9YO\NSO_Brandtag_WIT_transparant.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93547" y="1618630"/>
            <a:ext cx="5995751" cy="37281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380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28" y="-9099"/>
            <a:ext cx="12176045" cy="6923965"/>
          </a:xfrm>
          <a:prstGeom prst="rect">
            <a:avLst/>
          </a:prstGeom>
        </p:spPr>
      </p:pic>
      <p:sp>
        <p:nvSpPr>
          <p:cNvPr id="17" name="shpTekst"/>
          <p:cNvSpPr>
            <a:spLocks noGrp="1" noChangeArrowheads="1"/>
          </p:cNvSpPr>
          <p:nvPr>
            <p:ph type="subTitle" idx="1"/>
          </p:nvPr>
        </p:nvSpPr>
        <p:spPr>
          <a:xfrm>
            <a:off x="1845733" y="5613400"/>
            <a:ext cx="8534400" cy="541867"/>
          </a:xfrm>
          <a:prstGeom prst="rect">
            <a:avLst/>
          </a:prstGeom>
        </p:spPr>
        <p:txBody>
          <a:bodyPr/>
          <a:lstStyle>
            <a:lvl1pPr algn="ctr">
              <a:defRPr sz="3200">
                <a:solidFill>
                  <a:schemeClr val="bg1"/>
                </a:solidFill>
              </a:defRPr>
            </a:lvl1pPr>
          </a:lstStyle>
          <a:p>
            <a:pPr lvl="0"/>
            <a:r>
              <a:rPr lang="nl-NL" noProof="0"/>
              <a:t>Klikken om de ondertitelstijl van het model te bewerken</a:t>
            </a:r>
            <a:endParaRPr lang="en-US" noProof="0"/>
          </a:p>
        </p:txBody>
      </p:sp>
      <p:pic>
        <p:nvPicPr>
          <p:cNvPr id="6"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7" name="Picture 2" descr="C:\Users\SeggelenG\AppData\Local\Microsoft\Windows\Temporary Internet Files\Content.Outlook\CLZJB9YO\NSO_Brandtag_WIT_transparant.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93547" y="1618630"/>
            <a:ext cx="5995751" cy="37281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1782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193431" cy="6857999"/>
          </a:xfrm>
          <a:prstGeom prst="rect">
            <a:avLst/>
          </a:prstGeom>
        </p:spPr>
      </p:pic>
      <p:sp>
        <p:nvSpPr>
          <p:cNvPr id="17" name="shpTekst"/>
          <p:cNvSpPr>
            <a:spLocks noGrp="1" noChangeArrowheads="1"/>
          </p:cNvSpPr>
          <p:nvPr>
            <p:ph type="subTitle" idx="1"/>
          </p:nvPr>
        </p:nvSpPr>
        <p:spPr>
          <a:xfrm>
            <a:off x="1845733" y="5613400"/>
            <a:ext cx="8534400" cy="541867"/>
          </a:xfrm>
          <a:prstGeom prst="rect">
            <a:avLst/>
          </a:prstGeom>
        </p:spPr>
        <p:txBody>
          <a:bodyPr/>
          <a:lstStyle>
            <a:lvl1pPr algn="ctr">
              <a:defRPr sz="3200">
                <a:solidFill>
                  <a:schemeClr val="tx1"/>
                </a:solidFill>
              </a:defRPr>
            </a:lvl1pPr>
          </a:lstStyle>
          <a:p>
            <a:pPr lvl="0"/>
            <a:r>
              <a:rPr lang="nl-NL" noProof="0"/>
              <a:t>Klikken om de ondertitelstijl van het model te bewerken</a:t>
            </a:r>
            <a:endParaRPr lang="en-US" noProof="0"/>
          </a:p>
        </p:txBody>
      </p:sp>
      <p:pic>
        <p:nvPicPr>
          <p:cNvPr id="6"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096945" y="1566096"/>
            <a:ext cx="6193892" cy="38517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984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1"/>
            <a:ext cx="12191999" cy="6857999"/>
          </a:xfrm>
          <a:prstGeom prst="rect">
            <a:avLst/>
          </a:prstGeom>
        </p:spPr>
      </p:pic>
      <p:sp>
        <p:nvSpPr>
          <p:cNvPr id="17" name="shpTekst"/>
          <p:cNvSpPr>
            <a:spLocks noGrp="1" noChangeArrowheads="1"/>
          </p:cNvSpPr>
          <p:nvPr>
            <p:ph type="subTitle" idx="1"/>
          </p:nvPr>
        </p:nvSpPr>
        <p:spPr>
          <a:xfrm>
            <a:off x="1845733" y="5613400"/>
            <a:ext cx="8534400" cy="541867"/>
          </a:xfrm>
          <a:prstGeom prst="rect">
            <a:avLst/>
          </a:prstGeom>
        </p:spPr>
        <p:txBody>
          <a:bodyPr/>
          <a:lstStyle>
            <a:lvl1pPr algn="ctr">
              <a:defRPr sz="3200">
                <a:solidFill>
                  <a:schemeClr val="bg1"/>
                </a:solidFill>
              </a:defRPr>
            </a:lvl1pPr>
          </a:lstStyle>
          <a:p>
            <a:pPr lvl="0"/>
            <a:r>
              <a:rPr lang="nl-NL" noProof="0"/>
              <a:t>Klikken om de ondertitelstijl van het model te bewerken</a:t>
            </a:r>
            <a:endParaRPr lang="en-US" noProof="0"/>
          </a:p>
        </p:txBody>
      </p:sp>
      <p:pic>
        <p:nvPicPr>
          <p:cNvPr id="6"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7" name="Picture 2" descr="C:\Users\SeggelenG\AppData\Local\Microsoft\Windows\Temporary Internet Files\Content.Outlook\CLZJB9YO\NSO_Brandtag_WIT_transparant.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93547" y="1618630"/>
            <a:ext cx="5995751" cy="37281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42762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edia">
    <p:spTree>
      <p:nvGrpSpPr>
        <p:cNvPr id="1" name=""/>
        <p:cNvGrpSpPr/>
        <p:nvPr/>
      </p:nvGrpSpPr>
      <p:grpSpPr>
        <a:xfrm>
          <a:off x="0" y="0"/>
          <a:ext cx="0" cy="0"/>
          <a:chOff x="0" y="0"/>
          <a:chExt cx="0" cy="0"/>
        </a:xfrm>
      </p:grpSpPr>
      <p:sp>
        <p:nvSpPr>
          <p:cNvPr id="8" name="shpKleurvlak"/>
          <p:cNvSpPr>
            <a:spLocks noChangeArrowheads="1"/>
          </p:cNvSpPr>
          <p:nvPr userDrawn="1"/>
        </p:nvSpPr>
        <p:spPr bwMode="auto">
          <a:xfrm>
            <a:off x="6098381" y="0"/>
            <a:ext cx="6096000" cy="6858000"/>
          </a:xfrm>
          <a:prstGeom prst="rect">
            <a:avLst/>
          </a:prstGeom>
          <a:solidFill>
            <a:srgbClr val="5C1A7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p>
            <a:pPr algn="ctr"/>
            <a:endParaRPr lang="en-US" sz="2400">
              <a:solidFill>
                <a:schemeClr val="tx1"/>
              </a:solidFill>
            </a:endParaRPr>
          </a:p>
        </p:txBody>
      </p:sp>
      <p:sp>
        <p:nvSpPr>
          <p:cNvPr id="12" name="Rechthoek 11"/>
          <p:cNvSpPr/>
          <p:nvPr/>
        </p:nvSpPr>
        <p:spPr>
          <a:xfrm>
            <a:off x="0" y="0"/>
            <a:ext cx="60983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shpTitel"/>
          <p:cNvSpPr>
            <a:spLocks noGrp="1" noChangeArrowheads="1"/>
          </p:cNvSpPr>
          <p:nvPr>
            <p:ph type="title"/>
          </p:nvPr>
        </p:nvSpPr>
        <p:spPr bwMode="auto">
          <a:xfrm>
            <a:off x="6563784" y="2347416"/>
            <a:ext cx="4798483" cy="1070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3733">
                <a:solidFill>
                  <a:schemeClr val="bg1"/>
                </a:solidFill>
              </a:defRPr>
            </a:lvl1pPr>
          </a:lstStyle>
          <a:p>
            <a:pPr lvl="0"/>
            <a:r>
              <a:rPr lang="nl-NL"/>
              <a:t>Klik om stijl te bewerken</a:t>
            </a:r>
          </a:p>
        </p:txBody>
      </p:sp>
      <p:sp>
        <p:nvSpPr>
          <p:cNvPr id="15" name="shpTekst"/>
          <p:cNvSpPr>
            <a:spLocks noGrp="1" noChangeArrowheads="1"/>
          </p:cNvSpPr>
          <p:nvPr>
            <p:ph idx="1" hasCustomPrompt="1"/>
          </p:nvPr>
        </p:nvSpPr>
        <p:spPr bwMode="auto">
          <a:xfrm>
            <a:off x="6544735" y="3511549"/>
            <a:ext cx="4798484" cy="2609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3200">
                <a:solidFill>
                  <a:schemeClr val="bg1"/>
                </a:solidFill>
              </a:defRPr>
            </a:lvl1pPr>
          </a:lstStyle>
          <a:p>
            <a:pPr lvl="0"/>
            <a:r>
              <a:rPr lang="nl-NL"/>
              <a:t>Click </a:t>
            </a:r>
            <a:r>
              <a:rPr lang="nl-NL" err="1"/>
              <a:t>to</a:t>
            </a:r>
            <a:r>
              <a:rPr lang="nl-NL"/>
              <a:t> </a:t>
            </a:r>
            <a:r>
              <a:rPr lang="nl-NL" err="1"/>
              <a:t>edit</a:t>
            </a:r>
            <a:r>
              <a:rPr lang="nl-NL"/>
              <a:t>  Master </a:t>
            </a:r>
            <a:r>
              <a:rPr lang="nl-NL" err="1"/>
              <a:t>text</a:t>
            </a:r>
            <a:r>
              <a:rPr lang="nl-NL"/>
              <a:t> </a:t>
            </a:r>
            <a:r>
              <a:rPr lang="nl-NL" err="1"/>
              <a:t>styl</a:t>
            </a:r>
            <a:endParaRPr lang="nl-NL"/>
          </a:p>
        </p:txBody>
      </p:sp>
      <p:pic>
        <p:nvPicPr>
          <p:cNvPr id="7" name="shpBeeldmerk" descr="RO__vervolgpagina~LPP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pic>
        <p:nvPicPr>
          <p:cNvPr id="4098" name="Picture 2" descr="C:\Users\SeggelenG\AppData\Local\Microsoft\Windows\Temporary Internet Files\Content.Outlook\CLZJB9YO\NSO_Brandtag(paars)_PMS_Transparant.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48537" y="1852165"/>
            <a:ext cx="5071883" cy="31536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0014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11" name="shpTitel"/>
          <p:cNvSpPr>
            <a:spLocks noGrp="1" noChangeArrowheads="1"/>
          </p:cNvSpPr>
          <p:nvPr>
            <p:ph type="title"/>
          </p:nvPr>
        </p:nvSpPr>
        <p:spPr bwMode="auto">
          <a:xfrm>
            <a:off x="335360" y="1268761"/>
            <a:ext cx="1152128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accent3">
                    <a:lumMod val="75000"/>
                  </a:schemeClr>
                </a:solidFill>
              </a:defRPr>
            </a:lvl1pPr>
          </a:lstStyle>
          <a:p>
            <a:pPr lvl="0"/>
            <a:r>
              <a:rPr lang="nl-NL"/>
              <a:t>Klik om stijl te bewerken</a:t>
            </a:r>
          </a:p>
        </p:txBody>
      </p:sp>
      <p:sp>
        <p:nvSpPr>
          <p:cNvPr id="15" name="Tijdelijke aanduiding voor inhoud 6"/>
          <p:cNvSpPr>
            <a:spLocks noGrp="1"/>
          </p:cNvSpPr>
          <p:nvPr>
            <p:ph sz="quarter" idx="13"/>
          </p:nvPr>
        </p:nvSpPr>
        <p:spPr>
          <a:xfrm>
            <a:off x="328084" y="2145175"/>
            <a:ext cx="11520000" cy="4032251"/>
          </a:xfrm>
          <a:prstGeom prst="rect">
            <a:avLst/>
          </a:prstGeom>
        </p:spPr>
        <p:txBody>
          <a:bodyPr/>
          <a:lstStyle>
            <a:lvl3pPr>
              <a:defRPr/>
            </a:lvl3pPr>
            <a:lvl4pPr marL="2209745" indent="-380990">
              <a:buFont typeface="Arial" panose="020B0604020202020204" pitchFamily="34" charset="0"/>
              <a:buChar char="•"/>
              <a:defRPr/>
            </a:lvl4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6653274"/>
      </p:ext>
    </p:extLst>
  </p:cSld>
  <p:clrMapOvr>
    <a:masterClrMapping/>
  </p:clrMapOvr>
  <p:extLst>
    <p:ext uri="{DCECCB84-F9BA-43D5-87BE-67443E8EF086}">
      <p15:sldGuideLst xmlns:p15="http://schemas.microsoft.com/office/powerpoint/2012/main">
        <p15:guide id="0" orient="horz" pos="2160">
          <p15:clr>
            <a:srgbClr val="FBAE40"/>
          </p15:clr>
        </p15:guide>
        <p15:guide id="1"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p:txBody>
          <a:bodyPr/>
          <a:lstStyle/>
          <a:p>
            <a:r>
              <a:rPr lang="nl-NL" noProof="0"/>
              <a:t>Plaats hier een titel</a:t>
            </a:r>
            <a:endParaRPr lang="nl-NL"/>
          </a:p>
        </p:txBody>
      </p:sp>
      <p:sp>
        <p:nvSpPr>
          <p:cNvPr id="3" name="Tijdelijke aanduiding voor verticale tekst 2">
            <a:extLst>
              <a:ext uri="{FF2B5EF4-FFF2-40B4-BE49-F238E27FC236}">
                <a16:creationId xmlns:a16="http://schemas.microsoft.com/office/drawing/2014/main" id="{CE6D41FE-857E-64F8-B8C2-3861E25484BA}"/>
              </a:ext>
            </a:extLst>
          </p:cNvPr>
          <p:cNvSpPr>
            <a:spLocks noGrp="1"/>
          </p:cNvSpPr>
          <p:nvPr>
            <p:ph type="body" orient="vert" idx="1" hasCustomPrompt="1"/>
          </p:nvPr>
        </p:nvSpPr>
        <p:spPr/>
        <p:txBody>
          <a:bodyPr vert="horz"/>
          <a:lstStyle/>
          <a:p>
            <a:pPr lvl="0"/>
            <a:r>
              <a:rPr lang="nl-NL" noProof="0"/>
              <a:t>Bullet</a:t>
            </a:r>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53578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a:t>
            </a:r>
          </a:p>
        </p:txBody>
      </p:sp>
      <p:grpSp>
        <p:nvGrpSpPr>
          <p:cNvPr id="8" name="INSTRUCTIE">
            <a:extLst>
              <a:ext uri="{FF2B5EF4-FFF2-40B4-BE49-F238E27FC236}">
                <a16:creationId xmlns:a16="http://schemas.microsoft.com/office/drawing/2014/main" id="{0691C487-4F31-4FAE-A064-E1DF837507A9}"/>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3A4E8D84-7795-A657-54BF-469B1E3171E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0" name="Ovaal 9">
              <a:extLst>
                <a:ext uri="{FF2B5EF4-FFF2-40B4-BE49-F238E27FC236}">
                  <a16:creationId xmlns:a16="http://schemas.microsoft.com/office/drawing/2014/main" id="{8619438F-2013-7CF4-3784-A13CD55D7D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5A8EE29-5386-D1DE-EAE6-F91172FBFE9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2" name="Ovaal 11">
              <a:extLst>
                <a:ext uri="{FF2B5EF4-FFF2-40B4-BE49-F238E27FC236}">
                  <a16:creationId xmlns:a16="http://schemas.microsoft.com/office/drawing/2014/main" id="{8618D060-973D-473F-EA47-8B31F608587D}"/>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893A5240-1863-381D-C8BF-F79AD4CFB3E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4" name="Rechthoek 13">
              <a:extLst>
                <a:ext uri="{FF2B5EF4-FFF2-40B4-BE49-F238E27FC236}">
                  <a16:creationId xmlns:a16="http://schemas.microsoft.com/office/drawing/2014/main" id="{BB06B6A6-F6F9-66E2-268C-C86F50C0C96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5" name="Ovaal 14">
              <a:extLst>
                <a:ext uri="{FF2B5EF4-FFF2-40B4-BE49-F238E27FC236}">
                  <a16:creationId xmlns:a16="http://schemas.microsoft.com/office/drawing/2014/main" id="{F2A68E8A-FDD2-D33B-F05B-75DA813E3CC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2C60A16-613F-BBA0-50C9-EE0CA759797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17" name="Ovaal 16">
              <a:extLst>
                <a:ext uri="{FF2B5EF4-FFF2-40B4-BE49-F238E27FC236}">
                  <a16:creationId xmlns:a16="http://schemas.microsoft.com/office/drawing/2014/main" id="{822B858C-9F7A-0A6F-4B3C-DC2FDC8B062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189999F5-41CC-3440-F8D1-7BE09685B7E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19" name="Ovaal 18">
              <a:extLst>
                <a:ext uri="{FF2B5EF4-FFF2-40B4-BE49-F238E27FC236}">
                  <a16:creationId xmlns:a16="http://schemas.microsoft.com/office/drawing/2014/main" id="{82F62266-7473-12F1-5256-C931647DB20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CD888C0-48D7-55EB-3B8B-C183BB85EA8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1" name="Ovaal 20">
              <a:extLst>
                <a:ext uri="{FF2B5EF4-FFF2-40B4-BE49-F238E27FC236}">
                  <a16:creationId xmlns:a16="http://schemas.microsoft.com/office/drawing/2014/main" id="{00DFC4CC-91A3-AB0E-D179-B7552E75619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2A5B164B-372D-2AC9-D6C4-DF554BA1495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3" name="Ovaal 22">
              <a:extLst>
                <a:ext uri="{FF2B5EF4-FFF2-40B4-BE49-F238E27FC236}">
                  <a16:creationId xmlns:a16="http://schemas.microsoft.com/office/drawing/2014/main" id="{B272F2D6-0C3C-3A94-3A11-893074F918A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8FA6FDD7-CF83-DF29-4CA2-FA6BEDDF33A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5" name="Ovaal 24">
              <a:extLst>
                <a:ext uri="{FF2B5EF4-FFF2-40B4-BE49-F238E27FC236}">
                  <a16:creationId xmlns:a16="http://schemas.microsoft.com/office/drawing/2014/main" id="{3FEE3BCA-F5E8-57BF-861F-44E24BE7108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4DC1801C-6EC0-DD06-41DE-6512C40A420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27" name="Ovaal 26">
              <a:extLst>
                <a:ext uri="{FF2B5EF4-FFF2-40B4-BE49-F238E27FC236}">
                  <a16:creationId xmlns:a16="http://schemas.microsoft.com/office/drawing/2014/main" id="{86C8862D-8EC6-879C-3FFF-421014F980F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78E175F9-2AA1-6341-5AD7-313693F0C47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29" name="Rechthoek 28">
              <a:extLst>
                <a:ext uri="{FF2B5EF4-FFF2-40B4-BE49-F238E27FC236}">
                  <a16:creationId xmlns:a16="http://schemas.microsoft.com/office/drawing/2014/main" id="{33D97398-6E89-E20F-FD70-A7CC712D028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25BF95C2-CCE5-F957-BCDF-845ADDEE64E8}"/>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754E42F5-2DD0-B573-DF5D-9DC9C20021D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A8D1B01F-F377-D37C-EA2A-C72F1074C5D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34316214-EBA9-8806-E18D-310C78D4F737}"/>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07B1FF2-5DAB-0D17-FCA9-685AC996A3C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8CCF3B1C-D0FF-0B0E-A74D-6D338D81788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725ABC9-FF53-F70B-F3E2-E2F308317328}"/>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73601C03-07A9-64D5-AEA1-CF17032D93C7}"/>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9C384B2F-F042-1940-1C47-A54EFC81160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9B153350-640C-AB28-93DC-FD6AA4BF050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E2D8EC1-5CB5-1544-7E9D-0DC68282500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FA0EA14-CAEE-BBF8-BB0D-5DBB40A7A6A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4E3BC49-E497-907C-43E0-033A320D19B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8B756A22-3D8C-D5F0-7A3B-0A1C5F993E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9F34B723-5480-CD68-E533-BC921396468D}"/>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EB907402-AF9E-A148-6F0E-74450177A31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66946FEE-087E-7D97-B549-EB5DFD22ED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9A2590B-6A6A-6A2C-7671-0A4DBACFB8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BD69BD4-C5C3-370A-9645-3BFDE4AE91F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5DC09E0-8115-936F-648B-3F9B97564F9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446719-19EC-F18B-E0C5-6136BCA2FAC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EFD6800C-4EB2-4E65-CA2E-7BE7A4960E9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5CC983FC-584A-5CAB-F66A-9B0242EDC9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CB3AB68E-09F0-74FE-64AF-140F50FBD91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302E87AC-7E24-6DEC-3132-A23A2F2A173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39" name="Rechthoek 38">
                <a:extLst>
                  <a:ext uri="{FF2B5EF4-FFF2-40B4-BE49-F238E27FC236}">
                    <a16:creationId xmlns:a16="http://schemas.microsoft.com/office/drawing/2014/main" id="{129C6A22-B751-B07D-58F6-92B6C2005E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0" name="Groep 39">
                <a:extLst>
                  <a:ext uri="{FF2B5EF4-FFF2-40B4-BE49-F238E27FC236}">
                    <a16:creationId xmlns:a16="http://schemas.microsoft.com/office/drawing/2014/main" id="{D849E2D2-0D35-03F4-B63D-0D26E23501B0}"/>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4ECC5A40-0527-BA86-03A4-C047DC5EA9B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6447C8F9-580F-5A05-529A-B7F95D667BA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56459D83-4504-956C-44F1-223B3CDBEAD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CF63F451-131A-2674-34E5-A14FAB635E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F4E95441-465F-B7EC-8361-74EFAAA0AA8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DEB3007-1B34-0458-0B8F-BA3FFB3E670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8ECE764-5E38-B935-E0B4-F85FACB73D3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4C7EB73-8BF0-FCFB-535D-3546B7AE07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F24A7F5B-CB38-A719-8DA8-F801C77EA651}"/>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0D8DD30E-CA3F-EE67-F2C2-2C9EDC8AF38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6487EB1-F439-DFAD-987A-E71AB42A8795}"/>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DCEE6251-F56E-B3D3-3A99-9EC6DEF27E7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0ED43014-5197-150D-CC00-A13D68B84EE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E14EBFDB-DF3F-9EBC-3342-68DBA04C3BF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98A9D306-20A2-7FC2-25E4-9324B93AC6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A3536A66-A041-BC73-EEF4-57BB4520D3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A6D861-795A-2CB6-8912-3F4290C8ED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62863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0"/>
            <a:ext cx="10515600" cy="2852737"/>
          </a:xfrm>
          <a:prstGeom prst="rect">
            <a:avLst/>
          </a:prstGeom>
        </p:spPr>
        <p:txBody>
          <a:bodyPr anchor="b"/>
          <a:lstStyle>
            <a:lvl1pPr>
              <a:defRPr sz="8000">
                <a:solidFill>
                  <a:schemeClr val="accent3">
                    <a:lumMod val="75000"/>
                  </a:schemeClr>
                </a:solidFill>
              </a:defRPr>
            </a:lvl1pPr>
          </a:lstStyle>
          <a:p>
            <a:r>
              <a:rPr lang="nl-NL"/>
              <a:t>Klik om stijl te bewerken</a:t>
            </a:r>
          </a:p>
        </p:txBody>
      </p:sp>
      <p:sp>
        <p:nvSpPr>
          <p:cNvPr id="3" name="Tijdelijke aanduiding voor tekst 2"/>
          <p:cNvSpPr>
            <a:spLocks noGrp="1"/>
          </p:cNvSpPr>
          <p:nvPr>
            <p:ph type="body" idx="1"/>
          </p:nvPr>
        </p:nvSpPr>
        <p:spPr>
          <a:xfrm>
            <a:off x="831851" y="4589464"/>
            <a:ext cx="10515600" cy="150018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528219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9" name="shpTitel"/>
          <p:cNvSpPr>
            <a:spLocks noGrp="1" noChangeArrowheads="1"/>
          </p:cNvSpPr>
          <p:nvPr>
            <p:ph type="title"/>
          </p:nvPr>
        </p:nvSpPr>
        <p:spPr bwMode="auto">
          <a:xfrm>
            <a:off x="335360" y="1268761"/>
            <a:ext cx="1152128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accent3"/>
                </a:solidFill>
              </a:defRPr>
            </a:lvl1pPr>
          </a:lstStyle>
          <a:p>
            <a:pPr lvl="0"/>
            <a:r>
              <a:rPr lang="nl-NL"/>
              <a:t>Klik om stijl te bewerken</a:t>
            </a:r>
          </a:p>
        </p:txBody>
      </p:sp>
      <p:sp>
        <p:nvSpPr>
          <p:cNvPr id="14" name="Tijdelijke aanduiding voor inhoud 6"/>
          <p:cNvSpPr>
            <a:spLocks noGrp="1"/>
          </p:cNvSpPr>
          <p:nvPr>
            <p:ph sz="quarter" idx="13"/>
          </p:nvPr>
        </p:nvSpPr>
        <p:spPr>
          <a:xfrm>
            <a:off x="328084" y="2145175"/>
            <a:ext cx="5640000" cy="4032251"/>
          </a:xfrm>
          <a:prstGeom prst="rect">
            <a:avLst/>
          </a:prstGeom>
        </p:spPr>
        <p:txBody>
          <a:bodyPr/>
          <a:lstStyle>
            <a:lvl1pPr>
              <a:defRPr sz="3200"/>
            </a:lvl1pPr>
            <a:lvl2pPr>
              <a:defRPr sz="2667"/>
            </a:lvl2pPr>
            <a:lvl3pPr>
              <a:defRPr sz="2400"/>
            </a:lvl3pPr>
          </a:lstStyle>
          <a:p>
            <a:pPr lvl="0"/>
            <a:r>
              <a:rPr lang="nl-NL"/>
              <a:t>Klikken om de tekststijl van het model te bewerken</a:t>
            </a:r>
          </a:p>
          <a:p>
            <a:pPr lvl="1"/>
            <a:r>
              <a:rPr lang="nl-NL"/>
              <a:t>Tweede niveau</a:t>
            </a:r>
          </a:p>
          <a:p>
            <a:pPr lvl="2"/>
            <a:r>
              <a:rPr lang="nl-NL"/>
              <a:t>Derde niveau</a:t>
            </a:r>
          </a:p>
        </p:txBody>
      </p:sp>
      <p:sp>
        <p:nvSpPr>
          <p:cNvPr id="15" name="Tijdelijke aanduiding voor inhoud 6"/>
          <p:cNvSpPr>
            <a:spLocks noGrp="1"/>
          </p:cNvSpPr>
          <p:nvPr>
            <p:ph sz="quarter" idx="14"/>
          </p:nvPr>
        </p:nvSpPr>
        <p:spPr>
          <a:xfrm>
            <a:off x="6216640" y="2132853"/>
            <a:ext cx="5640000" cy="4032251"/>
          </a:xfrm>
          <a:prstGeom prst="rect">
            <a:avLst/>
          </a:prstGeom>
        </p:spPr>
        <p:txBody>
          <a:bodyPr/>
          <a:lstStyle>
            <a:lvl1pPr>
              <a:defRPr sz="3200"/>
            </a:lvl1pPr>
            <a:lvl2pPr>
              <a:defRPr sz="2667"/>
            </a:lvl2pPr>
            <a:lvl3pPr>
              <a:defRPr sz="2400"/>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533275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328433" y="2132854"/>
            <a:ext cx="5646929" cy="768445"/>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Klikken om de tekststijl van het model te bewerken</a:t>
            </a:r>
          </a:p>
        </p:txBody>
      </p:sp>
      <p:sp>
        <p:nvSpPr>
          <p:cNvPr id="11" name="shpTitel"/>
          <p:cNvSpPr>
            <a:spLocks noGrp="1" noChangeArrowheads="1"/>
          </p:cNvSpPr>
          <p:nvPr>
            <p:ph type="title"/>
          </p:nvPr>
        </p:nvSpPr>
        <p:spPr bwMode="auto">
          <a:xfrm>
            <a:off x="335360" y="1268761"/>
            <a:ext cx="1152128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accent3"/>
                </a:solidFill>
              </a:defRPr>
            </a:lvl1pPr>
          </a:lstStyle>
          <a:p>
            <a:pPr lvl="0"/>
            <a:r>
              <a:rPr lang="nl-NL"/>
              <a:t>Klik om stijl te bewerken</a:t>
            </a:r>
          </a:p>
        </p:txBody>
      </p:sp>
      <p:sp>
        <p:nvSpPr>
          <p:cNvPr id="16" name="Tijdelijke aanduiding voor tekst 2"/>
          <p:cNvSpPr>
            <a:spLocks noGrp="1"/>
          </p:cNvSpPr>
          <p:nvPr>
            <p:ph type="body" idx="12"/>
          </p:nvPr>
        </p:nvSpPr>
        <p:spPr>
          <a:xfrm>
            <a:off x="6209713" y="2156860"/>
            <a:ext cx="5646929" cy="768445"/>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Klikken om de tekststijl van het model te bewerken</a:t>
            </a:r>
          </a:p>
        </p:txBody>
      </p:sp>
      <p:sp>
        <p:nvSpPr>
          <p:cNvPr id="17" name="Tijdelijke aanduiding voor inhoud 6"/>
          <p:cNvSpPr>
            <a:spLocks noGrp="1"/>
          </p:cNvSpPr>
          <p:nvPr>
            <p:ph sz="quarter" idx="13"/>
          </p:nvPr>
        </p:nvSpPr>
        <p:spPr>
          <a:xfrm>
            <a:off x="328084" y="2925304"/>
            <a:ext cx="5640000" cy="3240000"/>
          </a:xfrm>
          <a:prstGeom prst="rect">
            <a:avLst/>
          </a:prstGeom>
        </p:spPr>
        <p:txBody>
          <a:bodyPr/>
          <a:lstStyle>
            <a:lvl1pPr>
              <a:defRPr sz="3200"/>
            </a:lvl1pPr>
            <a:lvl2pPr>
              <a:defRPr sz="2667"/>
            </a:lvl2pPr>
            <a:lvl3pPr>
              <a:defRPr sz="2400"/>
            </a:lvl3pPr>
          </a:lstStyle>
          <a:p>
            <a:pPr lvl="0"/>
            <a:r>
              <a:rPr lang="nl-NL"/>
              <a:t>Klikken om de tekststijl van het model te bewerken</a:t>
            </a:r>
          </a:p>
          <a:p>
            <a:pPr lvl="1"/>
            <a:r>
              <a:rPr lang="nl-NL"/>
              <a:t>Tweede niveau</a:t>
            </a:r>
          </a:p>
          <a:p>
            <a:pPr lvl="2"/>
            <a:r>
              <a:rPr lang="nl-NL"/>
              <a:t>Derde niveau</a:t>
            </a:r>
          </a:p>
        </p:txBody>
      </p:sp>
      <p:sp>
        <p:nvSpPr>
          <p:cNvPr id="18" name="Tijdelijke aanduiding voor inhoud 6"/>
          <p:cNvSpPr>
            <a:spLocks noGrp="1"/>
          </p:cNvSpPr>
          <p:nvPr>
            <p:ph sz="quarter" idx="14"/>
          </p:nvPr>
        </p:nvSpPr>
        <p:spPr>
          <a:xfrm>
            <a:off x="6216640" y="2924944"/>
            <a:ext cx="5640000" cy="3240000"/>
          </a:xfrm>
          <a:prstGeom prst="rect">
            <a:avLst/>
          </a:prstGeom>
        </p:spPr>
        <p:txBody>
          <a:bodyPr/>
          <a:lstStyle>
            <a:lvl1pPr>
              <a:defRPr sz="3200"/>
            </a:lvl1pPr>
            <a:lvl2pPr>
              <a:defRPr sz="2667"/>
            </a:lvl2pPr>
            <a:lvl3pPr>
              <a:defRPr sz="2400"/>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585179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240540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0" y="1052514"/>
            <a:ext cx="12192000" cy="5256212"/>
          </a:xfrm>
          <a:prstGeom prst="rect">
            <a:avLst/>
          </a:prstGeom>
        </p:spPr>
        <p:txBody>
          <a:bodyPr/>
          <a:lstStyle>
            <a:lvl1pPr marL="0" indent="0">
              <a:buFontTx/>
              <a:buNone/>
              <a:defRPr/>
            </a:lvl1pPr>
          </a:lstStyle>
          <a:p>
            <a:r>
              <a:rPr lang="nl-NL"/>
              <a:t>Klik op het pictogram als u een afbeelding wilt toevoegen</a:t>
            </a:r>
          </a:p>
        </p:txBody>
      </p:sp>
    </p:spTree>
    <p:extLst>
      <p:ext uri="{BB962C8B-B14F-4D97-AF65-F5344CB8AC3E}">
        <p14:creationId xmlns:p14="http://schemas.microsoft.com/office/powerpoint/2010/main" val="329472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rafiek">
    <p:spTree>
      <p:nvGrpSpPr>
        <p:cNvPr id="1" name=""/>
        <p:cNvGrpSpPr/>
        <p:nvPr/>
      </p:nvGrpSpPr>
      <p:grpSpPr>
        <a:xfrm>
          <a:off x="0" y="0"/>
          <a:ext cx="0" cy="0"/>
          <a:chOff x="0" y="0"/>
          <a:chExt cx="0" cy="0"/>
        </a:xfrm>
      </p:grpSpPr>
      <p:sp>
        <p:nvSpPr>
          <p:cNvPr id="3" name="Tijdelijke aanduiding voor grafiek 2"/>
          <p:cNvSpPr>
            <a:spLocks noGrp="1"/>
          </p:cNvSpPr>
          <p:nvPr>
            <p:ph type="chart" sz="quarter" idx="10"/>
          </p:nvPr>
        </p:nvSpPr>
        <p:spPr>
          <a:xfrm>
            <a:off x="0" y="1052514"/>
            <a:ext cx="12192000" cy="5256212"/>
          </a:xfrm>
          <a:prstGeom prst="rect">
            <a:avLst/>
          </a:prstGeom>
        </p:spPr>
        <p:txBody>
          <a:bodyPr/>
          <a:lstStyle>
            <a:lvl1pPr marL="0" indent="0">
              <a:buFontTx/>
              <a:buNone/>
              <a:defRPr/>
            </a:lvl1pPr>
          </a:lstStyle>
          <a:p>
            <a:r>
              <a:rPr lang="nl-NL"/>
              <a:t>Klik op het pictogram als u een grafiek wilt toevoegen</a:t>
            </a:r>
          </a:p>
        </p:txBody>
      </p:sp>
    </p:spTree>
    <p:extLst>
      <p:ext uri="{BB962C8B-B14F-4D97-AF65-F5344CB8AC3E}">
        <p14:creationId xmlns:p14="http://schemas.microsoft.com/office/powerpoint/2010/main" val="1306005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el">
    <p:spTree>
      <p:nvGrpSpPr>
        <p:cNvPr id="1" name=""/>
        <p:cNvGrpSpPr/>
        <p:nvPr/>
      </p:nvGrpSpPr>
      <p:grpSpPr>
        <a:xfrm>
          <a:off x="0" y="0"/>
          <a:ext cx="0" cy="0"/>
          <a:chOff x="0" y="0"/>
          <a:chExt cx="0" cy="0"/>
        </a:xfrm>
      </p:grpSpPr>
      <p:sp>
        <p:nvSpPr>
          <p:cNvPr id="4" name="Tijdelijke aanduiding voor tabel 3"/>
          <p:cNvSpPr>
            <a:spLocks noGrp="1"/>
          </p:cNvSpPr>
          <p:nvPr>
            <p:ph type="tbl" sz="quarter" idx="10"/>
          </p:nvPr>
        </p:nvSpPr>
        <p:spPr>
          <a:xfrm>
            <a:off x="0" y="1052514"/>
            <a:ext cx="12192000" cy="5256212"/>
          </a:xfrm>
          <a:prstGeom prst="rect">
            <a:avLst/>
          </a:prstGeom>
        </p:spPr>
        <p:txBody>
          <a:bodyPr/>
          <a:lstStyle>
            <a:lvl1pPr marL="0" indent="0">
              <a:buFontTx/>
              <a:buNone/>
              <a:defRPr/>
            </a:lvl1pPr>
          </a:lstStyle>
          <a:p>
            <a:r>
              <a:rPr lang="nl-NL"/>
              <a:t>Klik op het pictogram als u een tabel wilt toevoegen</a:t>
            </a:r>
          </a:p>
        </p:txBody>
      </p:sp>
    </p:spTree>
    <p:extLst>
      <p:ext uri="{BB962C8B-B14F-4D97-AF65-F5344CB8AC3E}">
        <p14:creationId xmlns:p14="http://schemas.microsoft.com/office/powerpoint/2010/main" val="263356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8" name="shpTekst"/>
          <p:cNvSpPr>
            <a:spLocks noGrp="1" noChangeArrowheads="1"/>
          </p:cNvSpPr>
          <p:nvPr>
            <p:ph idx="1"/>
          </p:nvPr>
        </p:nvSpPr>
        <p:spPr bwMode="auto">
          <a:xfrm>
            <a:off x="335360" y="2156860"/>
            <a:ext cx="5640000" cy="4058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lang="nl-NL" sz="3200" dirty="0" smtClean="0"/>
            </a:lvl1pPr>
            <a:lvl2pPr>
              <a:defRPr lang="nl-NL" sz="2667" dirty="0" smtClean="0"/>
            </a:lvl2pPr>
            <a:lvl3pPr>
              <a:defRPr lang="nl-NL" sz="2400" dirty="0" smtClean="0"/>
            </a:lvl3pPr>
          </a:lstStyle>
          <a:p>
            <a:pPr marL="479988" lvl="0" indent="-479988">
              <a:lnSpc>
                <a:spcPct val="90000"/>
              </a:lnSpc>
              <a:spcBef>
                <a:spcPts val="1333"/>
              </a:spcBef>
              <a:buFont typeface="Arial" panose="020B0604020202020204" pitchFamily="34" charset="0"/>
              <a:buChar char="•"/>
            </a:pPr>
            <a:r>
              <a:rPr lang="nl-NL"/>
              <a:t>Klikken om de tekststijl van het model te bewerken</a:t>
            </a:r>
          </a:p>
          <a:p>
            <a:pPr marL="479988" lvl="1" indent="-479988">
              <a:lnSpc>
                <a:spcPct val="90000"/>
              </a:lnSpc>
              <a:spcBef>
                <a:spcPts val="1333"/>
              </a:spcBef>
              <a:buFont typeface="Arial" panose="020B0604020202020204" pitchFamily="34" charset="0"/>
              <a:buChar char="•"/>
            </a:pPr>
            <a:r>
              <a:rPr lang="nl-NL"/>
              <a:t>Tweede niveau</a:t>
            </a:r>
          </a:p>
          <a:p>
            <a:pPr marL="479988" lvl="2" indent="-479988">
              <a:lnSpc>
                <a:spcPct val="90000"/>
              </a:lnSpc>
              <a:spcBef>
                <a:spcPts val="1333"/>
              </a:spcBef>
              <a:buFont typeface="Arial" panose="020B0604020202020204" pitchFamily="34" charset="0"/>
              <a:buChar char="•"/>
            </a:pPr>
            <a:r>
              <a:rPr lang="nl-NL"/>
              <a:t>Derde niveau</a:t>
            </a:r>
          </a:p>
        </p:txBody>
      </p:sp>
      <p:sp>
        <p:nvSpPr>
          <p:cNvPr id="9" name="shpTitel"/>
          <p:cNvSpPr>
            <a:spLocks noGrp="1" noChangeArrowheads="1"/>
          </p:cNvSpPr>
          <p:nvPr>
            <p:ph type="title"/>
          </p:nvPr>
        </p:nvSpPr>
        <p:spPr bwMode="auto">
          <a:xfrm>
            <a:off x="335360" y="1268761"/>
            <a:ext cx="564000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accent3"/>
                </a:solidFill>
              </a:defRPr>
            </a:lvl1pPr>
          </a:lstStyle>
          <a:p>
            <a:pPr lvl="0"/>
            <a:r>
              <a:rPr lang="nl-NL"/>
              <a:t>Klik om stijl te bewerken</a:t>
            </a:r>
          </a:p>
        </p:txBody>
      </p:sp>
      <p:sp>
        <p:nvSpPr>
          <p:cNvPr id="15" name="Tijdelijke aanduiding voor inhoud 14"/>
          <p:cNvSpPr>
            <a:spLocks noGrp="1"/>
          </p:cNvSpPr>
          <p:nvPr>
            <p:ph sz="quarter" idx="10"/>
          </p:nvPr>
        </p:nvSpPr>
        <p:spPr>
          <a:xfrm>
            <a:off x="6096000" y="1052736"/>
            <a:ext cx="6096000" cy="528952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63826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8" name="shpTekst"/>
          <p:cNvSpPr>
            <a:spLocks noGrp="1" noChangeArrowheads="1"/>
          </p:cNvSpPr>
          <p:nvPr>
            <p:ph idx="1" hasCustomPrompt="1"/>
          </p:nvPr>
        </p:nvSpPr>
        <p:spPr bwMode="auto">
          <a:xfrm>
            <a:off x="335360" y="2156860"/>
            <a:ext cx="5640000" cy="4058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3200"/>
            </a:lvl1pPr>
            <a:lvl2pPr>
              <a:defRPr sz="2667"/>
            </a:lvl2pPr>
            <a:lvl3pPr>
              <a:defRPr sz="2400"/>
            </a:lvl3pPr>
          </a:lstStyle>
          <a:p>
            <a:pPr lvl="0"/>
            <a:r>
              <a:rPr lang="nl-NL"/>
              <a:t>Klik om de opmaakprofielen van de </a:t>
            </a:r>
            <a:r>
              <a:rPr lang="nl-NL" err="1"/>
              <a:t>modeltekst</a:t>
            </a:r>
            <a:r>
              <a:rPr lang="nl-NL"/>
              <a:t> te bewerken</a:t>
            </a:r>
          </a:p>
        </p:txBody>
      </p:sp>
      <p:sp>
        <p:nvSpPr>
          <p:cNvPr id="9" name="shpTitel"/>
          <p:cNvSpPr>
            <a:spLocks noGrp="1" noChangeArrowheads="1"/>
          </p:cNvSpPr>
          <p:nvPr>
            <p:ph type="title"/>
          </p:nvPr>
        </p:nvSpPr>
        <p:spPr bwMode="auto">
          <a:xfrm>
            <a:off x="335360" y="1268761"/>
            <a:ext cx="564000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accent3"/>
                </a:solidFill>
              </a:defRPr>
            </a:lvl1pPr>
          </a:lstStyle>
          <a:p>
            <a:pPr lvl="0"/>
            <a:r>
              <a:rPr lang="nl-NL"/>
              <a:t>Klik om stijl te bewerken</a:t>
            </a:r>
          </a:p>
        </p:txBody>
      </p:sp>
      <p:sp>
        <p:nvSpPr>
          <p:cNvPr id="15" name="Tijdelijke aanduiding voor afbeelding 14"/>
          <p:cNvSpPr>
            <a:spLocks noGrp="1"/>
          </p:cNvSpPr>
          <p:nvPr>
            <p:ph type="pic" sz="quarter" idx="10"/>
          </p:nvPr>
        </p:nvSpPr>
        <p:spPr>
          <a:xfrm>
            <a:off x="6096002" y="1052736"/>
            <a:ext cx="6095999" cy="5289525"/>
          </a:xfrm>
          <a:prstGeom prst="rect">
            <a:avLst/>
          </a:prstGeom>
        </p:spPr>
        <p:txBody>
          <a:bodyPr/>
          <a:lstStyle>
            <a:lvl1pPr marL="0" indent="0">
              <a:buFontTx/>
              <a:buNone/>
              <a:defRPr/>
            </a:lvl1pPr>
          </a:lstStyle>
          <a:p>
            <a:r>
              <a:rPr lang="nl-NL"/>
              <a:t>Klik op het pictogram als u een afbeelding wilt toevoegen</a:t>
            </a:r>
          </a:p>
        </p:txBody>
      </p:sp>
    </p:spTree>
    <p:extLst>
      <p:ext uri="{BB962C8B-B14F-4D97-AF65-F5344CB8AC3E}">
        <p14:creationId xmlns:p14="http://schemas.microsoft.com/office/powerpoint/2010/main" val="758555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edia">
    <p:spTree>
      <p:nvGrpSpPr>
        <p:cNvPr id="1" name=""/>
        <p:cNvGrpSpPr/>
        <p:nvPr/>
      </p:nvGrpSpPr>
      <p:grpSpPr>
        <a:xfrm>
          <a:off x="0" y="0"/>
          <a:ext cx="0" cy="0"/>
          <a:chOff x="0" y="0"/>
          <a:chExt cx="0" cy="0"/>
        </a:xfrm>
      </p:grpSpPr>
      <p:sp>
        <p:nvSpPr>
          <p:cNvPr id="8" name="shpKleurvlak"/>
          <p:cNvSpPr>
            <a:spLocks noChangeArrowheads="1"/>
          </p:cNvSpPr>
          <p:nvPr userDrawn="1"/>
        </p:nvSpPr>
        <p:spPr bwMode="auto">
          <a:xfrm>
            <a:off x="6098381" y="0"/>
            <a:ext cx="6096000" cy="6858000"/>
          </a:xfrm>
          <a:prstGeom prst="rect">
            <a:avLst/>
          </a:prstGeom>
          <a:solidFill>
            <a:srgbClr val="5C1A7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p>
            <a:pPr algn="ctr"/>
            <a:endParaRPr lang="en-US" sz="2400">
              <a:solidFill>
                <a:schemeClr val="tx1"/>
              </a:solidFill>
            </a:endParaRPr>
          </a:p>
        </p:txBody>
      </p:sp>
      <p:sp>
        <p:nvSpPr>
          <p:cNvPr id="12" name="Rechthoek 11"/>
          <p:cNvSpPr/>
          <p:nvPr/>
        </p:nvSpPr>
        <p:spPr>
          <a:xfrm>
            <a:off x="0" y="0"/>
            <a:ext cx="60983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shpTitel"/>
          <p:cNvSpPr>
            <a:spLocks noGrp="1" noChangeArrowheads="1"/>
          </p:cNvSpPr>
          <p:nvPr>
            <p:ph type="title"/>
          </p:nvPr>
        </p:nvSpPr>
        <p:spPr bwMode="auto">
          <a:xfrm>
            <a:off x="6563784" y="2347416"/>
            <a:ext cx="4798483" cy="1070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3733">
                <a:solidFill>
                  <a:schemeClr val="bg1"/>
                </a:solidFill>
              </a:defRPr>
            </a:lvl1pPr>
          </a:lstStyle>
          <a:p>
            <a:pPr lvl="0"/>
            <a:r>
              <a:rPr lang="nl-NL"/>
              <a:t>Klik om stijl te bewerken</a:t>
            </a:r>
          </a:p>
        </p:txBody>
      </p:sp>
      <p:sp>
        <p:nvSpPr>
          <p:cNvPr id="15" name="shpTekst"/>
          <p:cNvSpPr>
            <a:spLocks noGrp="1" noChangeArrowheads="1"/>
          </p:cNvSpPr>
          <p:nvPr>
            <p:ph idx="1" hasCustomPrompt="1"/>
          </p:nvPr>
        </p:nvSpPr>
        <p:spPr bwMode="auto">
          <a:xfrm>
            <a:off x="6544735" y="3511549"/>
            <a:ext cx="4798484" cy="26098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3200">
                <a:solidFill>
                  <a:schemeClr val="bg1"/>
                </a:solidFill>
              </a:defRPr>
            </a:lvl1pPr>
          </a:lstStyle>
          <a:p>
            <a:pPr lvl="0"/>
            <a:r>
              <a:rPr lang="nl-NL"/>
              <a:t>Click </a:t>
            </a:r>
            <a:r>
              <a:rPr lang="nl-NL" err="1"/>
              <a:t>to</a:t>
            </a:r>
            <a:r>
              <a:rPr lang="nl-NL"/>
              <a:t> </a:t>
            </a:r>
            <a:r>
              <a:rPr lang="nl-NL" err="1"/>
              <a:t>edit</a:t>
            </a:r>
            <a:r>
              <a:rPr lang="nl-NL"/>
              <a:t>  Master </a:t>
            </a:r>
            <a:r>
              <a:rPr lang="nl-NL" err="1"/>
              <a:t>text</a:t>
            </a:r>
            <a:r>
              <a:rPr lang="nl-NL"/>
              <a:t> </a:t>
            </a:r>
            <a:r>
              <a:rPr lang="nl-NL" err="1"/>
              <a:t>styl</a:t>
            </a:r>
            <a:endParaRPr lang="nl-NL"/>
          </a:p>
        </p:txBody>
      </p:sp>
      <p:pic>
        <p:nvPicPr>
          <p:cNvPr id="7" name="shpBeeldmerk" descr="RO__vervolgpagina~LPP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spTree>
    <p:extLst>
      <p:ext uri="{BB962C8B-B14F-4D97-AF65-F5344CB8AC3E}">
        <p14:creationId xmlns:p14="http://schemas.microsoft.com/office/powerpoint/2010/main" val="64235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foto (M) – Wi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accent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4513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foto (M) – Wit</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4656232" cy="4240212"/>
          </a:xfrm>
        </p:spPr>
        <p:txBody>
          <a:bodyPr/>
          <a:lstStyle>
            <a:lvl5pPr>
              <a:defRPr>
                <a:solidFill>
                  <a:schemeClr val="accent4"/>
                </a:solidFill>
              </a:defRPr>
            </a:lvl5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68E49D6B-B9FE-CDF0-5520-5C3F03F292E1}"/>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7EF4B23F-F158-BD90-8E31-686C86E3EFC9}"/>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8" name="INSTRUCTIE">
            <a:extLst>
              <a:ext uri="{FF2B5EF4-FFF2-40B4-BE49-F238E27FC236}">
                <a16:creationId xmlns:a16="http://schemas.microsoft.com/office/drawing/2014/main" id="{2E9751F8-3DA3-7B17-D8FE-5C110A6F9532}"/>
              </a:ext>
            </a:extLst>
          </p:cNvPr>
          <p:cNvGrpSpPr/>
          <p:nvPr userDrawn="1"/>
        </p:nvGrpSpPr>
        <p:grpSpPr>
          <a:xfrm>
            <a:off x="-3786437" y="0"/>
            <a:ext cx="3693386" cy="5359349"/>
            <a:chOff x="-3786437" y="0"/>
            <a:chExt cx="3693386" cy="5359349"/>
          </a:xfrm>
        </p:grpSpPr>
        <p:sp>
          <p:nvSpPr>
            <p:cNvPr id="12" name="Rechthoek 11">
              <a:extLst>
                <a:ext uri="{FF2B5EF4-FFF2-40B4-BE49-F238E27FC236}">
                  <a16:creationId xmlns:a16="http://schemas.microsoft.com/office/drawing/2014/main" id="{E3BB7E58-A581-6A11-841D-DDE9CD53961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3" name="Ovaal 12">
              <a:extLst>
                <a:ext uri="{FF2B5EF4-FFF2-40B4-BE49-F238E27FC236}">
                  <a16:creationId xmlns:a16="http://schemas.microsoft.com/office/drawing/2014/main" id="{DB1CA59D-62A3-B251-7000-18A8CD3E6FC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FA396EE-C81C-CC8D-1E05-ACFA0302E6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5" name="Ovaal 14">
              <a:extLst>
                <a:ext uri="{FF2B5EF4-FFF2-40B4-BE49-F238E27FC236}">
                  <a16:creationId xmlns:a16="http://schemas.microsoft.com/office/drawing/2014/main" id="{6DA1007E-1262-4501-A7F7-E4B8C5AB6C0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9A397AD6-7332-E691-2794-81C8F311E2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0" name="Rechthoek 19">
              <a:extLst>
                <a:ext uri="{FF2B5EF4-FFF2-40B4-BE49-F238E27FC236}">
                  <a16:creationId xmlns:a16="http://schemas.microsoft.com/office/drawing/2014/main" id="{0E3B72E0-14AC-8806-BFDE-B45EB07A560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1" name="Ovaal 20">
              <a:extLst>
                <a:ext uri="{FF2B5EF4-FFF2-40B4-BE49-F238E27FC236}">
                  <a16:creationId xmlns:a16="http://schemas.microsoft.com/office/drawing/2014/main" id="{75DD8F3E-D503-45EE-3255-E5AF14CE998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1F2BCE96-1640-B401-8BAB-84F9E621467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3" name="Ovaal 22">
              <a:extLst>
                <a:ext uri="{FF2B5EF4-FFF2-40B4-BE49-F238E27FC236}">
                  <a16:creationId xmlns:a16="http://schemas.microsoft.com/office/drawing/2014/main" id="{5AF75C7A-6112-13F1-9137-5F0EDB2B266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CB060AA7-1413-755A-6FCE-233F8AAC425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5" name="Ovaal 24">
              <a:extLst>
                <a:ext uri="{FF2B5EF4-FFF2-40B4-BE49-F238E27FC236}">
                  <a16:creationId xmlns:a16="http://schemas.microsoft.com/office/drawing/2014/main" id="{BB398460-1D79-BE9A-AC08-BBA309DF2B9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8C4F0794-A8DB-0181-CD1B-56CCFB8122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7" name="Ovaal 26">
              <a:extLst>
                <a:ext uri="{FF2B5EF4-FFF2-40B4-BE49-F238E27FC236}">
                  <a16:creationId xmlns:a16="http://schemas.microsoft.com/office/drawing/2014/main" id="{F7763A1E-3975-BFE9-D96E-5F1160CAA62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D1713865-3154-C4F6-0468-F5FD0AA394E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19CE4DBA-E485-AB37-2072-FBB26FACF03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EF1DF47A-A416-B56C-E362-841BB914D4A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1" name="Ovaal 30">
              <a:extLst>
                <a:ext uri="{FF2B5EF4-FFF2-40B4-BE49-F238E27FC236}">
                  <a16:creationId xmlns:a16="http://schemas.microsoft.com/office/drawing/2014/main" id="{203A1ABD-FD2E-92A9-4E4D-44449809785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45118205-4154-2DAF-B4E1-9F50A45C8D3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3" name="Ovaal 32">
              <a:extLst>
                <a:ext uri="{FF2B5EF4-FFF2-40B4-BE49-F238E27FC236}">
                  <a16:creationId xmlns:a16="http://schemas.microsoft.com/office/drawing/2014/main" id="{350090B0-D824-70ED-4E02-272729D1D9B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93BBCFC6-AAE6-7A32-F595-B15505C066A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5" name="Rechthoek 34">
              <a:extLst>
                <a:ext uri="{FF2B5EF4-FFF2-40B4-BE49-F238E27FC236}">
                  <a16:creationId xmlns:a16="http://schemas.microsoft.com/office/drawing/2014/main" id="{79ABA8D3-6E75-43D9-4FDC-E6DBBE99FBB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6" name="ICOON_info">
              <a:extLst>
                <a:ext uri="{FF2B5EF4-FFF2-40B4-BE49-F238E27FC236}">
                  <a16:creationId xmlns:a16="http://schemas.microsoft.com/office/drawing/2014/main" id="{5519C5A1-5530-8B30-C8DC-7906CDEBBB71}"/>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466C6F09-92B0-EB09-E341-9D7949665B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D773457B-8496-A591-0918-B1D76A2569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1A44C637-114E-020F-7ECE-9D745F5DF684}"/>
                </a:ext>
              </a:extLst>
            </p:cNvPr>
            <p:cNvGrpSpPr/>
            <p:nvPr userDrawn="1"/>
          </p:nvGrpSpPr>
          <p:grpSpPr>
            <a:xfrm>
              <a:off x="-3605171" y="458674"/>
              <a:ext cx="3234311" cy="558875"/>
              <a:chOff x="-3605171" y="458674"/>
              <a:chExt cx="3234311" cy="558875"/>
            </a:xfrm>
          </p:grpSpPr>
          <p:sp>
            <p:nvSpPr>
              <p:cNvPr id="38" name="Rechthoek 37">
                <a:extLst>
                  <a:ext uri="{FF2B5EF4-FFF2-40B4-BE49-F238E27FC236}">
                    <a16:creationId xmlns:a16="http://schemas.microsoft.com/office/drawing/2014/main" id="{E1DD037F-FC0C-248D-E024-67BAD63EED7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9" name="Rechthoek 38">
                <a:extLst>
                  <a:ext uri="{FF2B5EF4-FFF2-40B4-BE49-F238E27FC236}">
                    <a16:creationId xmlns:a16="http://schemas.microsoft.com/office/drawing/2014/main" id="{085F994C-18B7-B455-1482-8C4B5D1A059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DE037DA3-EFD1-2515-5758-19AE3221A2B5}"/>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76591E03-3790-2B72-2189-1529D3D1C46B}"/>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B4274A3C-5B6F-16BD-8AA0-C56EA9F81F1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4638AAC3-A24D-2861-EE84-FCCCEFFE457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98357A2-42E1-025D-4BB1-5093E4C38C3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A0C2D0D-E88D-0144-31B0-7C4883FC597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27D416-5FF9-11AC-A9BF-C1F62CD991B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F3B2176C-C5D3-AAD3-14D7-13C5F904E21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EEB409AB-5837-A676-8A5B-D4BA40864CC3}"/>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2C927D4F-E8C3-DA64-8C7B-FCE5D2D284C8}"/>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8FE7A865-9FFA-B0A7-7C5B-ABD1D7A69E8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D829A7A8-8A7C-F926-AEF9-DB8CF7F0D09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A8E0934-8FE9-B5EB-265D-F04ACF26F2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82F9428-EA53-7E63-CFBB-2A8A5ED711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4496AF8-B9FE-87C2-1266-AB82024CC9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057A9792-0EED-0C38-3E29-17264D45B7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2" name="Rechte verbindingslijn 41">
                <a:extLst>
                  <a:ext uri="{FF2B5EF4-FFF2-40B4-BE49-F238E27FC236}">
                    <a16:creationId xmlns:a16="http://schemas.microsoft.com/office/drawing/2014/main" id="{3DDBA2AB-290D-845A-93A3-67CBD4999D8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F84DFB07-7F8C-5D6A-B7F4-B7E8BB22E66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 name="Rechthoek 43">
                <a:extLst>
                  <a:ext uri="{FF2B5EF4-FFF2-40B4-BE49-F238E27FC236}">
                    <a16:creationId xmlns:a16="http://schemas.microsoft.com/office/drawing/2014/main" id="{2B903511-AAEC-E34A-A438-1985EE68951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5" name="Rechthoek 44">
                <a:extLst>
                  <a:ext uri="{FF2B5EF4-FFF2-40B4-BE49-F238E27FC236}">
                    <a16:creationId xmlns:a16="http://schemas.microsoft.com/office/drawing/2014/main" id="{374046EF-667C-00D4-5211-DCF8D5D3D4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6" name="Groep 45">
                <a:extLst>
                  <a:ext uri="{FF2B5EF4-FFF2-40B4-BE49-F238E27FC236}">
                    <a16:creationId xmlns:a16="http://schemas.microsoft.com/office/drawing/2014/main" id="{DBDC0F1E-B299-9EEE-DCDE-3423FF08F91D}"/>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AE9B03D9-4852-8CB6-3E7E-D774C1BA93C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589714F-956D-0787-4674-CE390CD7310C}"/>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A7F660F-6453-706F-6E66-21A6222CBE7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8D3FC7CC-7676-62F8-8E09-5C57201D75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8E969AC-CBEC-0D53-EC2D-87E9DF5F076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180F39D-1255-2C5A-6D33-79ACCA5E97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5B423AF-A662-9F07-54D2-D6170C224C1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8AE054D9-0EB7-E8FB-595B-0077B0996D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1F94840-7DC7-2511-CD26-1CA9F32FE349}"/>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288E09C2-BECF-7D2E-5DC5-92F14C99CF6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EDCB953B-FACD-10AB-B846-92CF260298B1}"/>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677E8554-8153-FC18-95B8-AF3E889511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530DAB9E-E9F8-5A00-746C-D538DA57AE1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15754469-B316-53AB-3D94-E33A4975189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0322E732-3447-FEC0-FC64-39C53EA03D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49ACF85-49A1-8C18-6608-1869900899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BCAC616E-0567-B4C4-7932-56FBE13069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60" name="INSTRUCTIE">
            <a:extLst>
              <a:ext uri="{FF2B5EF4-FFF2-40B4-BE49-F238E27FC236}">
                <a16:creationId xmlns:a16="http://schemas.microsoft.com/office/drawing/2014/main" id="{1D90EA29-F598-ADB7-CE82-DEF48CEE56A8}"/>
              </a:ext>
            </a:extLst>
          </p:cNvPr>
          <p:cNvGrpSpPr/>
          <p:nvPr userDrawn="1"/>
        </p:nvGrpSpPr>
        <p:grpSpPr>
          <a:xfrm>
            <a:off x="12377595" y="0"/>
            <a:ext cx="3693386" cy="6857760"/>
            <a:chOff x="-3786437" y="0"/>
            <a:chExt cx="3693386" cy="6857760"/>
          </a:xfrm>
        </p:grpSpPr>
        <p:sp>
          <p:nvSpPr>
            <p:cNvPr id="161" name="Rechthoek 160">
              <a:extLst>
                <a:ext uri="{FF2B5EF4-FFF2-40B4-BE49-F238E27FC236}">
                  <a16:creationId xmlns:a16="http://schemas.microsoft.com/office/drawing/2014/main" id="{579CA187-7570-5DBC-65C8-A3A94268807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62" name="INSTRUCTIE">
              <a:extLst>
                <a:ext uri="{FF2B5EF4-FFF2-40B4-BE49-F238E27FC236}">
                  <a16:creationId xmlns:a16="http://schemas.microsoft.com/office/drawing/2014/main" id="{3CE581AB-45D0-2657-6143-18EE087604B2}"/>
                </a:ext>
              </a:extLst>
            </p:cNvPr>
            <p:cNvGrpSpPr/>
            <p:nvPr userDrawn="1"/>
          </p:nvGrpSpPr>
          <p:grpSpPr>
            <a:xfrm>
              <a:off x="-3786165" y="0"/>
              <a:ext cx="3693114" cy="6177730"/>
              <a:chOff x="-3786165" y="0"/>
              <a:chExt cx="3693114" cy="6177730"/>
            </a:xfrm>
          </p:grpSpPr>
          <p:sp>
            <p:nvSpPr>
              <p:cNvPr id="163" name="Rechthoek 162">
                <a:extLst>
                  <a:ext uri="{FF2B5EF4-FFF2-40B4-BE49-F238E27FC236}">
                    <a16:creationId xmlns:a16="http://schemas.microsoft.com/office/drawing/2014/main" id="{694B04E1-825C-AB27-252D-A3E5E7A449C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4" name="Ovaal 163">
                <a:extLst>
                  <a:ext uri="{FF2B5EF4-FFF2-40B4-BE49-F238E27FC236}">
                    <a16:creationId xmlns:a16="http://schemas.microsoft.com/office/drawing/2014/main" id="{52D536F8-8398-3B9B-D3B2-27AD28D4A01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013AC15E-2B70-B996-DAF0-D0B40A34236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6" name="Groep 165">
                <a:extLst>
                  <a:ext uri="{FF2B5EF4-FFF2-40B4-BE49-F238E27FC236}">
                    <a16:creationId xmlns:a16="http://schemas.microsoft.com/office/drawing/2014/main" id="{9E484E92-9DC2-5FEF-5E30-179E9DD4F30F}"/>
                  </a:ext>
                </a:extLst>
              </p:cNvPr>
              <p:cNvGrpSpPr/>
              <p:nvPr userDrawn="1"/>
            </p:nvGrpSpPr>
            <p:grpSpPr>
              <a:xfrm>
                <a:off x="-3316179" y="1231351"/>
                <a:ext cx="294789" cy="318834"/>
                <a:chOff x="14466489" y="1001522"/>
                <a:chExt cx="290627" cy="314333"/>
              </a:xfrm>
            </p:grpSpPr>
            <p:sp>
              <p:nvSpPr>
                <p:cNvPr id="220" name="Rechthoek 219">
                  <a:extLst>
                    <a:ext uri="{FF2B5EF4-FFF2-40B4-BE49-F238E27FC236}">
                      <a16:creationId xmlns:a16="http://schemas.microsoft.com/office/drawing/2014/main" id="{340B2BD5-6E9C-6D54-E2A4-3EED1079E49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21" name="Ovaal 220">
                  <a:extLst>
                    <a:ext uri="{FF2B5EF4-FFF2-40B4-BE49-F238E27FC236}">
                      <a16:creationId xmlns:a16="http://schemas.microsoft.com/office/drawing/2014/main" id="{AED10F13-73EA-8FFB-575A-B497DDA85C7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22" name="Vrije vorm: vorm 221">
                  <a:extLst>
                    <a:ext uri="{FF2B5EF4-FFF2-40B4-BE49-F238E27FC236}">
                      <a16:creationId xmlns:a16="http://schemas.microsoft.com/office/drawing/2014/main" id="{318B0E93-F17F-2176-05F5-2715C2232F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23" name="Rechthoek: afgeronde hoeken 222">
                  <a:extLst>
                    <a:ext uri="{FF2B5EF4-FFF2-40B4-BE49-F238E27FC236}">
                      <a16:creationId xmlns:a16="http://schemas.microsoft.com/office/drawing/2014/main" id="{9379ECF0-4980-EA1A-8FF4-7D2BAEF0595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24" name="Rechte verbindingslijn 223">
                  <a:extLst>
                    <a:ext uri="{FF2B5EF4-FFF2-40B4-BE49-F238E27FC236}">
                      <a16:creationId xmlns:a16="http://schemas.microsoft.com/office/drawing/2014/main" id="{11647C90-376A-9656-839C-6C7001F2791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5" name="Rechte verbindingslijn 224">
                  <a:extLst>
                    <a:ext uri="{FF2B5EF4-FFF2-40B4-BE49-F238E27FC236}">
                      <a16:creationId xmlns:a16="http://schemas.microsoft.com/office/drawing/2014/main" id="{ED412408-367A-55EF-FB55-85931E0DD44D}"/>
                    </a:ext>
                  </a:extLst>
                </p:cNvPr>
                <p:cNvCxnSpPr>
                  <a:cxnSpLocks/>
                  <a:stCxn id="22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7" name="Ovaal 166">
                <a:extLst>
                  <a:ext uri="{FF2B5EF4-FFF2-40B4-BE49-F238E27FC236}">
                    <a16:creationId xmlns:a16="http://schemas.microsoft.com/office/drawing/2014/main" id="{3514546B-8657-38B3-BFD8-D87855EFAA3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4D7CB6B-8ECD-D1B2-D79B-2FC77B0ABBF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9" name="Groep 168">
                <a:extLst>
                  <a:ext uri="{FF2B5EF4-FFF2-40B4-BE49-F238E27FC236}">
                    <a16:creationId xmlns:a16="http://schemas.microsoft.com/office/drawing/2014/main" id="{4668462D-5FC7-86EC-9769-A2F7352FA649}"/>
                  </a:ext>
                </a:extLst>
              </p:cNvPr>
              <p:cNvGrpSpPr/>
              <p:nvPr userDrawn="1"/>
            </p:nvGrpSpPr>
            <p:grpSpPr>
              <a:xfrm>
                <a:off x="-3311319" y="2164285"/>
                <a:ext cx="825500" cy="209550"/>
                <a:chOff x="13504624" y="2482850"/>
                <a:chExt cx="825500" cy="209550"/>
              </a:xfrm>
            </p:grpSpPr>
            <p:sp>
              <p:nvSpPr>
                <p:cNvPr id="217" name="Rechthoek 216">
                  <a:extLst>
                    <a:ext uri="{FF2B5EF4-FFF2-40B4-BE49-F238E27FC236}">
                      <a16:creationId xmlns:a16="http://schemas.microsoft.com/office/drawing/2014/main" id="{EB532CD2-68AF-314C-CA64-5C6F43F2991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18" name="Rechte verbindingslijn 217">
                  <a:extLst>
                    <a:ext uri="{FF2B5EF4-FFF2-40B4-BE49-F238E27FC236}">
                      <a16:creationId xmlns:a16="http://schemas.microsoft.com/office/drawing/2014/main" id="{22C801EC-D1A3-316A-0346-CABDD046B82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9" name="Gelijkbenige driehoek 218">
                  <a:extLst>
                    <a:ext uri="{FF2B5EF4-FFF2-40B4-BE49-F238E27FC236}">
                      <a16:creationId xmlns:a16="http://schemas.microsoft.com/office/drawing/2014/main" id="{F99D3A6C-19A7-B64B-BB8F-A53500A3A2D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70" name="Ovaal 169">
                <a:extLst>
                  <a:ext uri="{FF2B5EF4-FFF2-40B4-BE49-F238E27FC236}">
                    <a16:creationId xmlns:a16="http://schemas.microsoft.com/office/drawing/2014/main" id="{FDB76DBB-ACC1-2752-067D-8C535BB6B34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1" name="Rechthoek 170">
                <a:extLst>
                  <a:ext uri="{FF2B5EF4-FFF2-40B4-BE49-F238E27FC236}">
                    <a16:creationId xmlns:a16="http://schemas.microsoft.com/office/drawing/2014/main" id="{08A805EA-C47B-DCA0-3730-C2D7212D6D2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2" name="ICOON_info">
                <a:extLst>
                  <a:ext uri="{FF2B5EF4-FFF2-40B4-BE49-F238E27FC236}">
                    <a16:creationId xmlns:a16="http://schemas.microsoft.com/office/drawing/2014/main" id="{8B3F425A-6C1D-0518-DDA5-C15B841CDB2E}"/>
                  </a:ext>
                </a:extLst>
              </p:cNvPr>
              <p:cNvGrpSpPr/>
              <p:nvPr userDrawn="1"/>
            </p:nvGrpSpPr>
            <p:grpSpPr>
              <a:xfrm>
                <a:off x="-376736" y="5894045"/>
                <a:ext cx="283685" cy="283685"/>
                <a:chOff x="-510741" y="5913713"/>
                <a:chExt cx="267555" cy="267555"/>
              </a:xfrm>
            </p:grpSpPr>
            <p:sp>
              <p:nvSpPr>
                <p:cNvPr id="215" name="Ovaal 214">
                  <a:extLst>
                    <a:ext uri="{FF2B5EF4-FFF2-40B4-BE49-F238E27FC236}">
                      <a16:creationId xmlns:a16="http://schemas.microsoft.com/office/drawing/2014/main" id="{BA9E5BB9-A555-40A4-464A-0D43C3B47B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16" name="Graphic 163" descr="Informatie">
                  <a:extLst>
                    <a:ext uri="{FF2B5EF4-FFF2-40B4-BE49-F238E27FC236}">
                      <a16:creationId xmlns:a16="http://schemas.microsoft.com/office/drawing/2014/main" id="{E51F2B70-866E-DCD2-96F6-53B4E38F58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73" name="Ovaal 172">
                <a:extLst>
                  <a:ext uri="{FF2B5EF4-FFF2-40B4-BE49-F238E27FC236}">
                    <a16:creationId xmlns:a16="http://schemas.microsoft.com/office/drawing/2014/main" id="{32B56272-20C3-BFF9-E819-05D009AEAD27}"/>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4" name="Rechthoek 173">
                <a:extLst>
                  <a:ext uri="{FF2B5EF4-FFF2-40B4-BE49-F238E27FC236}">
                    <a16:creationId xmlns:a16="http://schemas.microsoft.com/office/drawing/2014/main" id="{ADD401B3-030D-3C23-4AF6-5F4E09D2FB3C}"/>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75" name="Groep 174">
                <a:extLst>
                  <a:ext uri="{FF2B5EF4-FFF2-40B4-BE49-F238E27FC236}">
                    <a16:creationId xmlns:a16="http://schemas.microsoft.com/office/drawing/2014/main" id="{A18EBF37-694A-E523-9E34-95B2716AC723}"/>
                  </a:ext>
                </a:extLst>
              </p:cNvPr>
              <p:cNvGrpSpPr/>
              <p:nvPr userDrawn="1"/>
            </p:nvGrpSpPr>
            <p:grpSpPr>
              <a:xfrm>
                <a:off x="-3408294" y="5236167"/>
                <a:ext cx="622283" cy="612919"/>
                <a:chOff x="12617641" y="3403239"/>
                <a:chExt cx="752963" cy="741634"/>
              </a:xfrm>
            </p:grpSpPr>
            <p:grpSp>
              <p:nvGrpSpPr>
                <p:cNvPr id="199" name="Groep 198">
                  <a:extLst>
                    <a:ext uri="{FF2B5EF4-FFF2-40B4-BE49-F238E27FC236}">
                      <a16:creationId xmlns:a16="http://schemas.microsoft.com/office/drawing/2014/main" id="{942B9F3E-86BF-61B8-9E42-C1119B194342}"/>
                    </a:ext>
                  </a:extLst>
                </p:cNvPr>
                <p:cNvGrpSpPr/>
                <p:nvPr userDrawn="1"/>
              </p:nvGrpSpPr>
              <p:grpSpPr>
                <a:xfrm>
                  <a:off x="12771550" y="3403239"/>
                  <a:ext cx="467156" cy="448491"/>
                  <a:chOff x="12782177" y="3403239"/>
                  <a:chExt cx="467156" cy="448491"/>
                </a:xfrm>
              </p:grpSpPr>
              <p:grpSp>
                <p:nvGrpSpPr>
                  <p:cNvPr id="202" name="Groep 201">
                    <a:extLst>
                      <a:ext uri="{FF2B5EF4-FFF2-40B4-BE49-F238E27FC236}">
                        <a16:creationId xmlns:a16="http://schemas.microsoft.com/office/drawing/2014/main" id="{ED3D041D-0336-3566-AA28-087095346BCE}"/>
                      </a:ext>
                    </a:extLst>
                  </p:cNvPr>
                  <p:cNvGrpSpPr/>
                  <p:nvPr userDrawn="1"/>
                </p:nvGrpSpPr>
                <p:grpSpPr>
                  <a:xfrm>
                    <a:off x="12782177" y="3403239"/>
                    <a:ext cx="412972" cy="396132"/>
                    <a:chOff x="13554906" y="3320109"/>
                    <a:chExt cx="443912" cy="425811"/>
                  </a:xfrm>
                </p:grpSpPr>
                <p:grpSp>
                  <p:nvGrpSpPr>
                    <p:cNvPr id="209" name="Groep 208">
                      <a:extLst>
                        <a:ext uri="{FF2B5EF4-FFF2-40B4-BE49-F238E27FC236}">
                          <a16:creationId xmlns:a16="http://schemas.microsoft.com/office/drawing/2014/main" id="{5B87DCF0-0FF5-FF73-72A3-6A7BFA10E91B}"/>
                        </a:ext>
                      </a:extLst>
                    </p:cNvPr>
                    <p:cNvGrpSpPr/>
                    <p:nvPr userDrawn="1"/>
                  </p:nvGrpSpPr>
                  <p:grpSpPr>
                    <a:xfrm>
                      <a:off x="13554906" y="3320109"/>
                      <a:ext cx="443912" cy="425811"/>
                      <a:chOff x="12909684" y="1276143"/>
                      <a:chExt cx="443912" cy="425811"/>
                    </a:xfrm>
                  </p:grpSpPr>
                  <p:sp>
                    <p:nvSpPr>
                      <p:cNvPr id="212" name="Rechthoek 211">
                        <a:extLst>
                          <a:ext uri="{FF2B5EF4-FFF2-40B4-BE49-F238E27FC236}">
                            <a16:creationId xmlns:a16="http://schemas.microsoft.com/office/drawing/2014/main" id="{2DBB17D6-1302-5910-6DBD-83F376C844D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D14936AC-88AB-5A30-24C6-D3EB62D4414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4" name="Ovaal 213">
                        <a:extLst>
                          <a:ext uri="{FF2B5EF4-FFF2-40B4-BE49-F238E27FC236}">
                            <a16:creationId xmlns:a16="http://schemas.microsoft.com/office/drawing/2014/main" id="{0C43FD75-FD85-F9D3-8DC8-9787171DDC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10" name="Afbeelding 209">
                      <a:extLst>
                        <a:ext uri="{FF2B5EF4-FFF2-40B4-BE49-F238E27FC236}">
                          <a16:creationId xmlns:a16="http://schemas.microsoft.com/office/drawing/2014/main" id="{421711E3-30EB-FFA7-C269-AABC1D37E0DE}"/>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11" name="Afbeelding 210">
                      <a:extLst>
                        <a:ext uri="{FF2B5EF4-FFF2-40B4-BE49-F238E27FC236}">
                          <a16:creationId xmlns:a16="http://schemas.microsoft.com/office/drawing/2014/main" id="{B1D69873-A37E-225C-87B0-7B78C2824E37}"/>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03" name="Groep 202">
                    <a:extLst>
                      <a:ext uri="{FF2B5EF4-FFF2-40B4-BE49-F238E27FC236}">
                        <a16:creationId xmlns:a16="http://schemas.microsoft.com/office/drawing/2014/main" id="{A72E51B7-2AFB-96E3-F93D-19393762AFC3}"/>
                      </a:ext>
                    </a:extLst>
                  </p:cNvPr>
                  <p:cNvGrpSpPr/>
                  <p:nvPr userDrawn="1"/>
                </p:nvGrpSpPr>
                <p:grpSpPr>
                  <a:xfrm>
                    <a:off x="13103513" y="3705268"/>
                    <a:ext cx="145820" cy="146462"/>
                    <a:chOff x="13096169" y="3602278"/>
                    <a:chExt cx="145820" cy="146462"/>
                  </a:xfrm>
                </p:grpSpPr>
                <p:sp>
                  <p:nvSpPr>
                    <p:cNvPr id="207" name="Rechthoek 206">
                      <a:extLst>
                        <a:ext uri="{FF2B5EF4-FFF2-40B4-BE49-F238E27FC236}">
                          <a16:creationId xmlns:a16="http://schemas.microsoft.com/office/drawing/2014/main" id="{9666677F-6EA4-417C-083F-2DFF7AF6F41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7EE86506-8171-6199-1A79-3552F24AFFD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4" name="Groep 203">
                    <a:extLst>
                      <a:ext uri="{FF2B5EF4-FFF2-40B4-BE49-F238E27FC236}">
                        <a16:creationId xmlns:a16="http://schemas.microsoft.com/office/drawing/2014/main" id="{5DF04802-19AE-26BB-E4A1-35FA66353B5E}"/>
                      </a:ext>
                    </a:extLst>
                  </p:cNvPr>
                  <p:cNvGrpSpPr/>
                  <p:nvPr userDrawn="1"/>
                </p:nvGrpSpPr>
                <p:grpSpPr>
                  <a:xfrm rot="10800000">
                    <a:off x="13061402" y="3665637"/>
                    <a:ext cx="145820" cy="146462"/>
                    <a:chOff x="13096169" y="3602278"/>
                    <a:chExt cx="145820" cy="146462"/>
                  </a:xfrm>
                </p:grpSpPr>
                <p:sp>
                  <p:nvSpPr>
                    <p:cNvPr id="205" name="Rechthoek 204">
                      <a:extLst>
                        <a:ext uri="{FF2B5EF4-FFF2-40B4-BE49-F238E27FC236}">
                          <a16:creationId xmlns:a16="http://schemas.microsoft.com/office/drawing/2014/main" id="{9067CF6E-8B93-5726-420C-DF517DF1F1A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7BB2831E-64DD-6F8E-3C93-2E98393BB2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00" name="Rechthoek 199">
                  <a:extLst>
                    <a:ext uri="{FF2B5EF4-FFF2-40B4-BE49-F238E27FC236}">
                      <a16:creationId xmlns:a16="http://schemas.microsoft.com/office/drawing/2014/main" id="{66A2B485-0F8F-1212-2AAA-60C0834F21B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01" name="Gelijkbenige driehoek 200">
                  <a:extLst>
                    <a:ext uri="{FF2B5EF4-FFF2-40B4-BE49-F238E27FC236}">
                      <a16:creationId xmlns:a16="http://schemas.microsoft.com/office/drawing/2014/main" id="{EEB6F79A-AE46-26C6-83DB-3D102A8BA4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76" name="Rechthoek 175">
                <a:extLst>
                  <a:ext uri="{FF2B5EF4-FFF2-40B4-BE49-F238E27FC236}">
                    <a16:creationId xmlns:a16="http://schemas.microsoft.com/office/drawing/2014/main" id="{0AE43144-2B43-BEB9-7A9F-2004A918363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FC890EE0-4941-6638-72D2-6C1E9DF25F9B}"/>
                  </a:ext>
                </a:extLst>
              </p:cNvPr>
              <p:cNvGrpSpPr/>
              <p:nvPr userDrawn="1"/>
            </p:nvGrpSpPr>
            <p:grpSpPr>
              <a:xfrm>
                <a:off x="-2485819" y="3399207"/>
                <a:ext cx="1222990" cy="563933"/>
                <a:chOff x="-2485819" y="3399207"/>
                <a:chExt cx="1222990" cy="563933"/>
              </a:xfrm>
            </p:grpSpPr>
            <p:sp>
              <p:nvSpPr>
                <p:cNvPr id="178" name="Rechthoek 177">
                  <a:extLst>
                    <a:ext uri="{FF2B5EF4-FFF2-40B4-BE49-F238E27FC236}">
                      <a16:creationId xmlns:a16="http://schemas.microsoft.com/office/drawing/2014/main" id="{B17186C9-126E-4BFE-22D6-F906CB117E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6FD3D36E-12FC-1897-B18B-4CAC4D29503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0" name="Groep 179">
                  <a:extLst>
                    <a:ext uri="{FF2B5EF4-FFF2-40B4-BE49-F238E27FC236}">
                      <a16:creationId xmlns:a16="http://schemas.microsoft.com/office/drawing/2014/main" id="{D3400431-C65C-B675-F548-988D045C3F62}"/>
                    </a:ext>
                  </a:extLst>
                </p:cNvPr>
                <p:cNvGrpSpPr/>
                <p:nvPr userDrawn="1"/>
              </p:nvGrpSpPr>
              <p:grpSpPr>
                <a:xfrm>
                  <a:off x="-2403869" y="3460544"/>
                  <a:ext cx="155951" cy="131922"/>
                  <a:chOff x="12968836" y="3354170"/>
                  <a:chExt cx="404806" cy="342433"/>
                </a:xfrm>
              </p:grpSpPr>
              <p:sp>
                <p:nvSpPr>
                  <p:cNvPr id="193" name="Rechthoek: afgeronde hoeken 192">
                    <a:extLst>
                      <a:ext uri="{FF2B5EF4-FFF2-40B4-BE49-F238E27FC236}">
                        <a16:creationId xmlns:a16="http://schemas.microsoft.com/office/drawing/2014/main" id="{8BF11C51-69F7-7A17-174F-09698C3DFA7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C04B6934-D58D-FBE5-8D63-133A5F87087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5" name="Rechthoek 194">
                    <a:extLst>
                      <a:ext uri="{FF2B5EF4-FFF2-40B4-BE49-F238E27FC236}">
                        <a16:creationId xmlns:a16="http://schemas.microsoft.com/office/drawing/2014/main" id="{768926D7-3CB3-97A7-FC35-C892A8D2D32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6" name="Rechthoek 195">
                    <a:extLst>
                      <a:ext uri="{FF2B5EF4-FFF2-40B4-BE49-F238E27FC236}">
                        <a16:creationId xmlns:a16="http://schemas.microsoft.com/office/drawing/2014/main" id="{B9121609-2057-12C8-E292-F6D3AA5A87E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7" name="Rechthoek 196">
                    <a:extLst>
                      <a:ext uri="{FF2B5EF4-FFF2-40B4-BE49-F238E27FC236}">
                        <a16:creationId xmlns:a16="http://schemas.microsoft.com/office/drawing/2014/main" id="{5398E628-72EA-6E94-4848-A125F33372E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8" name="Rechthoek 197">
                    <a:extLst>
                      <a:ext uri="{FF2B5EF4-FFF2-40B4-BE49-F238E27FC236}">
                        <a16:creationId xmlns:a16="http://schemas.microsoft.com/office/drawing/2014/main" id="{9AE26B33-0207-5C48-CF61-0307C1C14C0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8ADF80E0-808E-D3DA-EACD-01E549085FB7}"/>
                    </a:ext>
                  </a:extLst>
                </p:cNvPr>
                <p:cNvGrpSpPr/>
                <p:nvPr userDrawn="1"/>
              </p:nvGrpSpPr>
              <p:grpSpPr>
                <a:xfrm>
                  <a:off x="-2423424" y="3690208"/>
                  <a:ext cx="166739" cy="218963"/>
                  <a:chOff x="12940828" y="3950597"/>
                  <a:chExt cx="432813" cy="568367"/>
                </a:xfrm>
              </p:grpSpPr>
              <p:grpSp>
                <p:nvGrpSpPr>
                  <p:cNvPr id="185" name="Groep 184">
                    <a:extLst>
                      <a:ext uri="{FF2B5EF4-FFF2-40B4-BE49-F238E27FC236}">
                        <a16:creationId xmlns:a16="http://schemas.microsoft.com/office/drawing/2014/main" id="{05B70956-B07B-0FCD-7F93-608981069FF9}"/>
                      </a:ext>
                    </a:extLst>
                  </p:cNvPr>
                  <p:cNvGrpSpPr/>
                  <p:nvPr userDrawn="1"/>
                </p:nvGrpSpPr>
                <p:grpSpPr>
                  <a:xfrm>
                    <a:off x="13000382" y="4006891"/>
                    <a:ext cx="373259" cy="315747"/>
                    <a:chOff x="12968836" y="3354170"/>
                    <a:chExt cx="404806" cy="342433"/>
                  </a:xfrm>
                </p:grpSpPr>
                <p:sp>
                  <p:nvSpPr>
                    <p:cNvPr id="187" name="Rechthoek: afgeronde hoeken 186">
                      <a:extLst>
                        <a:ext uri="{FF2B5EF4-FFF2-40B4-BE49-F238E27FC236}">
                          <a16:creationId xmlns:a16="http://schemas.microsoft.com/office/drawing/2014/main" id="{39462BE1-4317-A699-9B41-2B6E6831EEB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CCB7E182-F7E8-3172-4DE7-78840D17F8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6DDC50C8-3F84-CB5A-EAC4-84F3F56830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3BEBD45D-5755-CA7C-5C56-2E0C5116F8B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D967053-3338-E48B-3515-41AE5727E38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162B97E0-454B-9193-20BD-40DC479BDA8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86" name="Boog 185">
                    <a:extLst>
                      <a:ext uri="{FF2B5EF4-FFF2-40B4-BE49-F238E27FC236}">
                        <a16:creationId xmlns:a16="http://schemas.microsoft.com/office/drawing/2014/main" id="{9FFA54DC-A9AA-AB13-DE5D-5A3DD8FE4C5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2" name="Tekstvak 181">
                  <a:extLst>
                    <a:ext uri="{FF2B5EF4-FFF2-40B4-BE49-F238E27FC236}">
                      <a16:creationId xmlns:a16="http://schemas.microsoft.com/office/drawing/2014/main" id="{ACBD44EE-5FC8-63CD-D4FC-3609210294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83" name="Tekstvak 182">
                  <a:extLst>
                    <a:ext uri="{FF2B5EF4-FFF2-40B4-BE49-F238E27FC236}">
                      <a16:creationId xmlns:a16="http://schemas.microsoft.com/office/drawing/2014/main" id="{90DA7DC0-6EEE-0886-01DB-6E226994C5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84" name="Vrije vorm: vorm 183">
                  <a:extLst>
                    <a:ext uri="{FF2B5EF4-FFF2-40B4-BE49-F238E27FC236}">
                      <a16:creationId xmlns:a16="http://schemas.microsoft.com/office/drawing/2014/main" id="{49CE023A-CDEE-589B-757D-21F0BB57BEF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7720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ftitelin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055" y="3434"/>
            <a:ext cx="12185896" cy="6854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sp>
        <p:nvSpPr>
          <p:cNvPr id="11" name="Text Box 10"/>
          <p:cNvSpPr txBox="1">
            <a:spLocks/>
          </p:cNvSpPr>
          <p:nvPr userDrawn="1"/>
        </p:nvSpPr>
        <p:spPr bwMode="auto">
          <a:xfrm>
            <a:off x="1519425" y="6408983"/>
            <a:ext cx="105621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defRPr/>
            </a:pPr>
            <a:r>
              <a:rPr lang="nl-NL" sz="1067" b="1">
                <a:solidFill>
                  <a:srgbClr val="FFFFFF"/>
                </a:solidFill>
                <a:latin typeface="Arial" pitchFamily="34" charset="0"/>
                <a:sym typeface="Verdana" pitchFamily="34" charset="0"/>
              </a:rPr>
              <a:t>Photo ‘the Netherlands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night</a:t>
            </a:r>
            <a:r>
              <a:rPr lang="nl-NL" sz="1067" b="1">
                <a:solidFill>
                  <a:srgbClr val="FFFFFF"/>
                </a:solidFill>
                <a:latin typeface="Arial" pitchFamily="34" charset="0"/>
                <a:sym typeface="Verdana" pitchFamily="34" charset="0"/>
              </a:rPr>
              <a:t>’  taken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Dutch ESA astronaut André Kuipers </a:t>
            </a:r>
            <a:r>
              <a:rPr lang="nl-NL" sz="1067" b="1" err="1">
                <a:solidFill>
                  <a:srgbClr val="FFFFFF"/>
                </a:solidFill>
                <a:latin typeface="Arial" pitchFamily="34" charset="0"/>
                <a:sym typeface="Verdana" pitchFamily="34" charset="0"/>
              </a:rPr>
              <a:t>from</a:t>
            </a:r>
            <a:r>
              <a:rPr lang="nl-NL" sz="1067" b="1">
                <a:solidFill>
                  <a:srgbClr val="FFFFFF"/>
                </a:solidFill>
                <a:latin typeface="Arial" pitchFamily="34" charset="0"/>
                <a:sym typeface="Verdana" pitchFamily="34" charset="0"/>
              </a:rPr>
              <a:t> ISS </a:t>
            </a:r>
            <a:r>
              <a:rPr lang="nl-NL" sz="1067" b="1" err="1">
                <a:solidFill>
                  <a:srgbClr val="FFFFFF"/>
                </a:solidFill>
                <a:latin typeface="Arial" pitchFamily="34" charset="0"/>
                <a:sym typeface="Verdana" pitchFamily="34" charset="0"/>
              </a:rPr>
              <a:t>with</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night-pod</a:t>
            </a:r>
            <a:r>
              <a:rPr lang="nl-NL" sz="1067" b="1">
                <a:solidFill>
                  <a:srgbClr val="FFFFFF"/>
                </a:solidFill>
                <a:latin typeface="Arial" pitchFamily="34" charset="0"/>
                <a:sym typeface="Verdana" pitchFamily="34" charset="0"/>
              </a:rPr>
              <a:t> system’ </a:t>
            </a:r>
            <a:r>
              <a:rPr lang="nl-NL" sz="1067" b="1" err="1">
                <a:solidFill>
                  <a:srgbClr val="FFFFFF"/>
                </a:solidFill>
                <a:latin typeface="Arial" pitchFamily="34" charset="0"/>
                <a:sym typeface="Verdana" pitchFamily="34" charset="0"/>
              </a:rPr>
              <a:t>developed</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cosine</a:t>
            </a:r>
            <a:endParaRPr lang="nl-NL" sz="1067" b="1">
              <a:solidFill>
                <a:srgbClr val="FFFFFF"/>
              </a:solidFill>
              <a:latin typeface="Arial" pitchFamily="34" charset="0"/>
              <a:sym typeface="Verdana" pitchFamily="34" charset="0"/>
            </a:endParaRPr>
          </a:p>
        </p:txBody>
      </p:sp>
      <p:sp>
        <p:nvSpPr>
          <p:cNvPr id="16" name="Tekstvak 1"/>
          <p:cNvSpPr txBox="1">
            <a:spLocks noChangeArrowheads="1"/>
          </p:cNvSpPr>
          <p:nvPr userDrawn="1"/>
        </p:nvSpPr>
        <p:spPr bwMode="auto">
          <a:xfrm>
            <a:off x="355508" y="1633696"/>
            <a:ext cx="840104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nl-NL" altLang="en-US" sz="3200" i="1">
                <a:solidFill>
                  <a:srgbClr val="FFFFFF"/>
                </a:solidFill>
                <a:latin typeface="Verdana" pitchFamily="34" charset="0"/>
              </a:rPr>
              <a:t>Dank voor uw aandacht</a:t>
            </a:r>
          </a:p>
          <a:p>
            <a:pPr eaLnBrk="1" fontAlgn="base" hangingPunct="1">
              <a:spcBef>
                <a:spcPct val="0"/>
              </a:spcBef>
              <a:spcAft>
                <a:spcPct val="0"/>
              </a:spcAft>
            </a:pPr>
            <a:endParaRPr lang="nl-NL" altLang="nl-NL" sz="3200">
              <a:solidFill>
                <a:prstClr val="white"/>
              </a:solidFill>
              <a:latin typeface="Verdana" pitchFamily="34" charset="0"/>
            </a:endParaRPr>
          </a:p>
          <a:p>
            <a:pPr eaLnBrk="1" fontAlgn="base" hangingPunct="1">
              <a:spcBef>
                <a:spcPct val="0"/>
              </a:spcBef>
              <a:spcAft>
                <a:spcPct val="0"/>
              </a:spcAft>
            </a:pPr>
            <a:r>
              <a:rPr lang="nl-NL" altLang="nl-NL" sz="3200" b="1" err="1">
                <a:solidFill>
                  <a:prstClr val="white"/>
                </a:solidFill>
                <a:latin typeface="Verdana" pitchFamily="34" charset="0"/>
              </a:rPr>
              <a:t>www.spaceoffice.nl</a:t>
            </a:r>
            <a:endParaRPr lang="nl-NL" altLang="nl-NL" sz="3200" b="1">
              <a:solidFill>
                <a:prstClr val="white"/>
              </a:solidFill>
              <a:latin typeface="Verdana" pitchFamily="34" charset="0"/>
            </a:endParaRPr>
          </a:p>
        </p:txBody>
      </p:sp>
    </p:spTree>
    <p:extLst>
      <p:ext uri="{BB962C8B-B14F-4D97-AF65-F5344CB8AC3E}">
        <p14:creationId xmlns:p14="http://schemas.microsoft.com/office/powerpoint/2010/main" val="3082061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Aftiteling_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055" y="3434"/>
            <a:ext cx="12185896" cy="6854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shpBeeldmerk" descr="RO__vervolgpagina~LPPT.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sp>
        <p:nvSpPr>
          <p:cNvPr id="11" name="Text Box 10"/>
          <p:cNvSpPr txBox="1">
            <a:spLocks/>
          </p:cNvSpPr>
          <p:nvPr userDrawn="1"/>
        </p:nvSpPr>
        <p:spPr bwMode="auto">
          <a:xfrm>
            <a:off x="1519425" y="6408983"/>
            <a:ext cx="105621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defRPr/>
            </a:pPr>
            <a:r>
              <a:rPr lang="nl-NL" sz="1067" b="1">
                <a:solidFill>
                  <a:srgbClr val="FFFFFF"/>
                </a:solidFill>
                <a:latin typeface="Arial" pitchFamily="34" charset="0"/>
                <a:sym typeface="Verdana" pitchFamily="34" charset="0"/>
              </a:rPr>
              <a:t>Photo ‘the Netherlands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night</a:t>
            </a:r>
            <a:r>
              <a:rPr lang="nl-NL" sz="1067" b="1">
                <a:solidFill>
                  <a:srgbClr val="FFFFFF"/>
                </a:solidFill>
                <a:latin typeface="Arial" pitchFamily="34" charset="0"/>
                <a:sym typeface="Verdana" pitchFamily="34" charset="0"/>
              </a:rPr>
              <a:t>’  taken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Dutch ESA astronaut André Kuipers </a:t>
            </a:r>
            <a:r>
              <a:rPr lang="nl-NL" sz="1067" b="1" err="1">
                <a:solidFill>
                  <a:srgbClr val="FFFFFF"/>
                </a:solidFill>
                <a:latin typeface="Arial" pitchFamily="34" charset="0"/>
                <a:sym typeface="Verdana" pitchFamily="34" charset="0"/>
              </a:rPr>
              <a:t>from</a:t>
            </a:r>
            <a:r>
              <a:rPr lang="nl-NL" sz="1067" b="1">
                <a:solidFill>
                  <a:srgbClr val="FFFFFF"/>
                </a:solidFill>
                <a:latin typeface="Arial" pitchFamily="34" charset="0"/>
                <a:sym typeface="Verdana" pitchFamily="34" charset="0"/>
              </a:rPr>
              <a:t> ISS </a:t>
            </a:r>
            <a:r>
              <a:rPr lang="nl-NL" sz="1067" b="1" err="1">
                <a:solidFill>
                  <a:srgbClr val="FFFFFF"/>
                </a:solidFill>
                <a:latin typeface="Arial" pitchFamily="34" charset="0"/>
                <a:sym typeface="Verdana" pitchFamily="34" charset="0"/>
              </a:rPr>
              <a:t>with</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night-pod</a:t>
            </a:r>
            <a:r>
              <a:rPr lang="nl-NL" sz="1067" b="1">
                <a:solidFill>
                  <a:srgbClr val="FFFFFF"/>
                </a:solidFill>
                <a:latin typeface="Arial" pitchFamily="34" charset="0"/>
                <a:sym typeface="Verdana" pitchFamily="34" charset="0"/>
              </a:rPr>
              <a:t> system’ </a:t>
            </a:r>
            <a:r>
              <a:rPr lang="nl-NL" sz="1067" b="1" err="1">
                <a:solidFill>
                  <a:srgbClr val="FFFFFF"/>
                </a:solidFill>
                <a:latin typeface="Arial" pitchFamily="34" charset="0"/>
                <a:sym typeface="Verdana" pitchFamily="34" charset="0"/>
              </a:rPr>
              <a:t>developed</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by</a:t>
            </a:r>
            <a:r>
              <a:rPr lang="nl-NL" sz="1067" b="1">
                <a:solidFill>
                  <a:srgbClr val="FFFFFF"/>
                </a:solidFill>
                <a:latin typeface="Arial" pitchFamily="34" charset="0"/>
                <a:sym typeface="Verdana" pitchFamily="34" charset="0"/>
              </a:rPr>
              <a:t> </a:t>
            </a:r>
            <a:r>
              <a:rPr lang="nl-NL" sz="1067" b="1" err="1">
                <a:solidFill>
                  <a:srgbClr val="FFFFFF"/>
                </a:solidFill>
                <a:latin typeface="Arial" pitchFamily="34" charset="0"/>
                <a:sym typeface="Verdana" pitchFamily="34" charset="0"/>
              </a:rPr>
              <a:t>cosine</a:t>
            </a:r>
            <a:endParaRPr lang="nl-NL" sz="1067" b="1">
              <a:solidFill>
                <a:srgbClr val="FFFFFF"/>
              </a:solidFill>
              <a:latin typeface="Arial" pitchFamily="34" charset="0"/>
              <a:sym typeface="Verdana" pitchFamily="34" charset="0"/>
            </a:endParaRPr>
          </a:p>
        </p:txBody>
      </p:sp>
      <p:sp>
        <p:nvSpPr>
          <p:cNvPr id="16" name="Tekstvak 1"/>
          <p:cNvSpPr txBox="1">
            <a:spLocks noChangeArrowheads="1"/>
          </p:cNvSpPr>
          <p:nvPr userDrawn="1"/>
        </p:nvSpPr>
        <p:spPr bwMode="auto">
          <a:xfrm>
            <a:off x="355508" y="1633696"/>
            <a:ext cx="8401049"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nl-NL" altLang="nl-NL" sz="3200" i="1" err="1">
                <a:solidFill>
                  <a:prstClr val="white"/>
                </a:solidFill>
                <a:latin typeface="Verdana" pitchFamily="34" charset="0"/>
              </a:rPr>
              <a:t>Thank</a:t>
            </a:r>
            <a:r>
              <a:rPr lang="nl-NL" altLang="nl-NL" sz="3200" i="1">
                <a:solidFill>
                  <a:prstClr val="white"/>
                </a:solidFill>
                <a:latin typeface="Verdana" pitchFamily="34" charset="0"/>
              </a:rPr>
              <a:t> </a:t>
            </a:r>
            <a:r>
              <a:rPr lang="nl-NL" altLang="nl-NL" sz="3200" i="1" err="1">
                <a:solidFill>
                  <a:prstClr val="white"/>
                </a:solidFill>
                <a:latin typeface="Verdana" pitchFamily="34" charset="0"/>
              </a:rPr>
              <a:t>you</a:t>
            </a:r>
            <a:r>
              <a:rPr lang="nl-NL" altLang="nl-NL" sz="3200" i="1">
                <a:solidFill>
                  <a:prstClr val="white"/>
                </a:solidFill>
                <a:latin typeface="Verdana" pitchFamily="34" charset="0"/>
              </a:rPr>
              <a:t> </a:t>
            </a:r>
          </a:p>
          <a:p>
            <a:pPr eaLnBrk="1" fontAlgn="base" hangingPunct="1">
              <a:spcBef>
                <a:spcPct val="0"/>
              </a:spcBef>
              <a:spcAft>
                <a:spcPct val="0"/>
              </a:spcAft>
            </a:pPr>
            <a:r>
              <a:rPr lang="nl-NL" altLang="nl-NL" sz="3200" i="1" err="1">
                <a:solidFill>
                  <a:prstClr val="white"/>
                </a:solidFill>
                <a:latin typeface="Verdana" pitchFamily="34" charset="0"/>
              </a:rPr>
              <a:t>for</a:t>
            </a:r>
            <a:r>
              <a:rPr lang="nl-NL" altLang="nl-NL" sz="3200" i="1">
                <a:solidFill>
                  <a:prstClr val="white"/>
                </a:solidFill>
                <a:latin typeface="Verdana" pitchFamily="34" charset="0"/>
              </a:rPr>
              <a:t> </a:t>
            </a:r>
            <a:r>
              <a:rPr lang="nl-NL" altLang="nl-NL" sz="3200" i="1" err="1">
                <a:solidFill>
                  <a:prstClr val="white"/>
                </a:solidFill>
                <a:latin typeface="Verdana" pitchFamily="34" charset="0"/>
              </a:rPr>
              <a:t>your</a:t>
            </a:r>
            <a:r>
              <a:rPr lang="nl-NL" altLang="nl-NL" sz="3200" i="1">
                <a:solidFill>
                  <a:prstClr val="white"/>
                </a:solidFill>
                <a:latin typeface="Verdana" pitchFamily="34" charset="0"/>
              </a:rPr>
              <a:t> attention</a:t>
            </a:r>
          </a:p>
          <a:p>
            <a:pPr eaLnBrk="1" fontAlgn="base" hangingPunct="1">
              <a:spcBef>
                <a:spcPct val="0"/>
              </a:spcBef>
              <a:spcAft>
                <a:spcPct val="0"/>
              </a:spcAft>
            </a:pPr>
            <a:endParaRPr lang="nl-NL" altLang="nl-NL" sz="3200">
              <a:solidFill>
                <a:prstClr val="white"/>
              </a:solidFill>
              <a:latin typeface="Verdana" pitchFamily="34" charset="0"/>
            </a:endParaRPr>
          </a:p>
          <a:p>
            <a:pPr eaLnBrk="1" fontAlgn="base" hangingPunct="1">
              <a:spcBef>
                <a:spcPct val="0"/>
              </a:spcBef>
              <a:spcAft>
                <a:spcPct val="0"/>
              </a:spcAft>
            </a:pPr>
            <a:r>
              <a:rPr lang="nl-NL" altLang="nl-NL" sz="3200" b="1">
                <a:solidFill>
                  <a:prstClr val="white"/>
                </a:solidFill>
                <a:latin typeface="Verdana" pitchFamily="34" charset="0"/>
              </a:rPr>
              <a:t>www.spaceoffice.nl</a:t>
            </a:r>
          </a:p>
          <a:p>
            <a:pPr eaLnBrk="1" fontAlgn="base" hangingPunct="1">
              <a:spcBef>
                <a:spcPct val="0"/>
              </a:spcBef>
              <a:spcAft>
                <a:spcPct val="0"/>
              </a:spcAft>
            </a:pPr>
            <a:endParaRPr lang="nl-NL" altLang="nl-NL" sz="3200">
              <a:solidFill>
                <a:prstClr val="white"/>
              </a:solidFill>
              <a:latin typeface="Verdana" pitchFamily="34" charset="0"/>
            </a:endParaRPr>
          </a:p>
          <a:p>
            <a:pPr eaLnBrk="1" fontAlgn="base" hangingPunct="1">
              <a:spcBef>
                <a:spcPct val="0"/>
              </a:spcBef>
              <a:spcAft>
                <a:spcPct val="0"/>
              </a:spcAft>
            </a:pPr>
            <a:r>
              <a:rPr lang="nl-NL" altLang="nl-NL" sz="3200" i="1">
                <a:solidFill>
                  <a:prstClr val="white"/>
                </a:solidFill>
                <a:latin typeface="Verdana" pitchFamily="34" charset="0"/>
              </a:rPr>
              <a:t>Gateway </a:t>
            </a:r>
            <a:r>
              <a:rPr lang="nl-NL" altLang="nl-NL" sz="3200" i="1" err="1">
                <a:solidFill>
                  <a:prstClr val="white"/>
                </a:solidFill>
                <a:latin typeface="Verdana" pitchFamily="34" charset="0"/>
              </a:rPr>
              <a:t>to</a:t>
            </a:r>
            <a:r>
              <a:rPr lang="nl-NL" altLang="nl-NL" sz="3200" i="1">
                <a:solidFill>
                  <a:prstClr val="white"/>
                </a:solidFill>
                <a:latin typeface="Verdana" pitchFamily="34" charset="0"/>
              </a:rPr>
              <a:t> </a:t>
            </a:r>
            <a:r>
              <a:rPr lang="nl-NL" altLang="nl-NL" sz="3200" i="1" err="1">
                <a:solidFill>
                  <a:prstClr val="white"/>
                </a:solidFill>
                <a:latin typeface="Verdana" pitchFamily="34" charset="0"/>
              </a:rPr>
              <a:t>the</a:t>
            </a:r>
            <a:endParaRPr lang="nl-NL" altLang="nl-NL" sz="3200" i="1">
              <a:solidFill>
                <a:prstClr val="white"/>
              </a:solidFill>
              <a:latin typeface="Verdana" pitchFamily="34" charset="0"/>
            </a:endParaRPr>
          </a:p>
          <a:p>
            <a:pPr eaLnBrk="1" fontAlgn="base" hangingPunct="1">
              <a:spcBef>
                <a:spcPct val="0"/>
              </a:spcBef>
              <a:spcAft>
                <a:spcPct val="0"/>
              </a:spcAft>
            </a:pPr>
            <a:r>
              <a:rPr lang="nl-NL" altLang="nl-NL" sz="3200" i="1">
                <a:solidFill>
                  <a:prstClr val="white"/>
                </a:solidFill>
                <a:latin typeface="Verdana" pitchFamily="34" charset="0"/>
              </a:rPr>
              <a:t>Netherlands </a:t>
            </a:r>
            <a:r>
              <a:rPr lang="nl-NL" altLang="nl-NL" sz="3200" i="1" err="1">
                <a:solidFill>
                  <a:prstClr val="white"/>
                </a:solidFill>
                <a:latin typeface="Verdana" pitchFamily="34" charset="0"/>
              </a:rPr>
              <a:t>space</a:t>
            </a:r>
            <a:r>
              <a:rPr lang="nl-NL" altLang="nl-NL" sz="3200" i="1">
                <a:solidFill>
                  <a:prstClr val="white"/>
                </a:solidFill>
                <a:latin typeface="Verdana" pitchFamily="34" charset="0"/>
              </a:rPr>
              <a:t> sector:</a:t>
            </a:r>
          </a:p>
          <a:p>
            <a:pPr eaLnBrk="1" fontAlgn="base" hangingPunct="1">
              <a:spcBef>
                <a:spcPct val="0"/>
              </a:spcBef>
              <a:spcAft>
                <a:spcPct val="0"/>
              </a:spcAft>
            </a:pPr>
            <a:endParaRPr lang="nl-NL" altLang="nl-NL" sz="3200">
              <a:solidFill>
                <a:prstClr val="white"/>
              </a:solidFill>
              <a:latin typeface="Verdana" pitchFamily="34" charset="0"/>
            </a:endParaRPr>
          </a:p>
          <a:p>
            <a:pPr eaLnBrk="1" fontAlgn="base" hangingPunct="1">
              <a:spcBef>
                <a:spcPct val="0"/>
              </a:spcBef>
              <a:spcAft>
                <a:spcPct val="0"/>
              </a:spcAft>
            </a:pPr>
            <a:r>
              <a:rPr lang="nl-NL" altLang="nl-NL" sz="3200" b="1">
                <a:solidFill>
                  <a:prstClr val="white"/>
                </a:solidFill>
                <a:latin typeface="Verdana" pitchFamily="34" charset="0"/>
              </a:rPr>
              <a:t>www.spaceoffice.nl/spacedirectory</a:t>
            </a:r>
          </a:p>
        </p:txBody>
      </p:sp>
    </p:spTree>
    <p:extLst>
      <p:ext uri="{BB962C8B-B14F-4D97-AF65-F5344CB8AC3E}">
        <p14:creationId xmlns:p14="http://schemas.microsoft.com/office/powerpoint/2010/main" val="361588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F67CF-9F56-4029-A539-44AC70A3329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01AC204-5C84-4224-8C44-A02F1571521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C1A56F-2B56-4886-8AC1-50B1ED753336}"/>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857A8ED9-1F9F-4174-9110-2A23CF130C84}"/>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B1CBA5BE-1808-434A-A0BE-2152B9AB1A56}"/>
              </a:ext>
            </a:extLst>
          </p:cNvPr>
          <p:cNvSpPr>
            <a:spLocks noGrp="1"/>
          </p:cNvSpPr>
          <p:nvPr>
            <p:ph type="sldNum" sz="quarter" idx="12"/>
          </p:nvPr>
        </p:nvSpPr>
        <p:spPr/>
        <p:txBody>
          <a:bodyPr/>
          <a:lstStyle/>
          <a:p>
            <a:fld id="{7BC8F247-A219-4D31-9BD3-C25A7C8842B8}" type="slidenum">
              <a:rPr lang="nl-NL" smtClean="0"/>
              <a:t>‹#›</a:t>
            </a:fld>
            <a:endParaRPr lang="nl-NL"/>
          </a:p>
        </p:txBody>
      </p:sp>
    </p:spTree>
    <p:extLst>
      <p:ext uri="{BB962C8B-B14F-4D97-AF65-F5344CB8AC3E}">
        <p14:creationId xmlns:p14="http://schemas.microsoft.com/office/powerpoint/2010/main" val="3312379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9592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94"/>
            <a:ext cx="12192000" cy="6854613"/>
          </a:xfrm>
          <a:prstGeom prst="rect">
            <a:avLst/>
          </a:prstGeom>
        </p:spPr>
      </p:pic>
      <p:sp>
        <p:nvSpPr>
          <p:cNvPr id="28" name="Subtitle 2"/>
          <p:cNvSpPr>
            <a:spLocks noGrp="1"/>
          </p:cNvSpPr>
          <p:nvPr>
            <p:ph type="subTitle" idx="13" hasCustomPrompt="1"/>
          </p:nvPr>
        </p:nvSpPr>
        <p:spPr>
          <a:xfrm>
            <a:off x="3983467" y="3812679"/>
            <a:ext cx="6240693" cy="960107"/>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subtitle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143339" y="1892830"/>
            <a:ext cx="2688299" cy="27258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342675" y="4269870"/>
            <a:ext cx="2289627" cy="318100"/>
          </a:xfrm>
          <a:prstGeom prst="rect">
            <a:avLst/>
          </a:prstGeom>
          <a:noFill/>
        </p:spPr>
        <p:txBody>
          <a:bodyPr wrap="square" rtlCol="0">
            <a:spAutoFit/>
          </a:bodyPr>
          <a:lstStyle/>
          <a:p>
            <a:pPr algn="ctr"/>
            <a:r>
              <a:rPr lang="es-ES" sz="1467" b="0" err="1">
                <a:solidFill>
                  <a:schemeClr val="bg1"/>
                </a:solidFill>
              </a:rPr>
              <a:t>Copernicus</a:t>
            </a:r>
            <a:r>
              <a:rPr lang="es-ES" sz="1467" b="0">
                <a:solidFill>
                  <a:schemeClr val="bg1"/>
                </a:solidFill>
              </a:rPr>
              <a:t> Marine </a:t>
            </a:r>
            <a:r>
              <a:rPr lang="es-ES" sz="1467" b="0" err="1">
                <a:solidFill>
                  <a:schemeClr val="bg1"/>
                </a:solidFill>
              </a:rPr>
              <a:t>Service</a:t>
            </a:r>
            <a:endParaRPr lang="en-US" sz="1467" b="0">
              <a:solidFill>
                <a:schemeClr val="bg1"/>
              </a:solidFill>
            </a:endParaRPr>
          </a:p>
        </p:txBody>
      </p:sp>
      <p:sp>
        <p:nvSpPr>
          <p:cNvPr id="14" name="Title 1"/>
          <p:cNvSpPr>
            <a:spLocks noGrp="1"/>
          </p:cNvSpPr>
          <p:nvPr>
            <p:ph type="title" hasCustomPrompt="1"/>
          </p:nvPr>
        </p:nvSpPr>
        <p:spPr>
          <a:xfrm>
            <a:off x="3984955" y="2756561"/>
            <a:ext cx="6239205" cy="747515"/>
          </a:xfrm>
        </p:spPr>
        <p:txBody>
          <a:bodyPr vert="horz" lIns="91440" tIns="45720" rIns="91440" bIns="45720" rtlCol="0" anchor="ctr">
            <a:noAutofit/>
          </a:bodyPr>
          <a:lstStyle>
            <a:lvl1pPr>
              <a:defRPr lang="en-GB" sz="3733" b="0" spc="800" dirty="0">
                <a:solidFill>
                  <a:schemeClr val="bg1"/>
                </a:solidFill>
              </a:defRPr>
            </a:lvl1pPr>
          </a:lstStyle>
          <a:p>
            <a:pPr marL="0" lvl="0" algn="l"/>
            <a:r>
              <a:rPr lang="en-US"/>
              <a:t>Title</a:t>
            </a:r>
            <a:endParaRPr lang="en-GB"/>
          </a:p>
        </p:txBody>
      </p:sp>
      <p:pic>
        <p:nvPicPr>
          <p:cNvPr id="11" name="Picture 2" descr="S:\F15015_Copernicus\3_Work\330_Work-in-process\SC4_BackgroundMat\PPT\item Copernicus\logo-ce-horizontal-en-negatif.png"/>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400257" y="6090202"/>
            <a:ext cx="798257" cy="486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9264352" y="6105675"/>
            <a:ext cx="1279965" cy="46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a:off x="10548541" y="5924795"/>
            <a:ext cx="1136779" cy="194990"/>
          </a:xfrm>
          <a:prstGeom prst="rect">
            <a:avLst/>
          </a:prstGeom>
          <a:noFill/>
        </p:spPr>
        <p:txBody>
          <a:bodyPr wrap="square" rtlCol="0">
            <a:spAutoFit/>
          </a:bodyPr>
          <a:lstStyle/>
          <a:p>
            <a:r>
              <a:rPr lang="fr-BE" sz="667" err="1">
                <a:solidFill>
                  <a:schemeClr val="bg1"/>
                </a:solidFill>
              </a:rPr>
              <a:t>Implemented</a:t>
            </a:r>
            <a:r>
              <a:rPr lang="fr-BE" sz="667" baseline="0">
                <a:solidFill>
                  <a:schemeClr val="bg1"/>
                </a:solidFill>
              </a:rPr>
              <a:t> by</a:t>
            </a:r>
            <a:endParaRPr lang="fr-BE" sz="667">
              <a:solidFill>
                <a:schemeClr val="bg1"/>
              </a:solidFill>
            </a:endParaRPr>
          </a:p>
        </p:txBody>
      </p:sp>
      <p:pic>
        <p:nvPicPr>
          <p:cNvPr id="18" name="Image 17"/>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08502" y="6069689"/>
            <a:ext cx="1478183" cy="577147"/>
          </a:xfrm>
          <a:prstGeom prst="rect">
            <a:avLst/>
          </a:prstGeom>
        </p:spPr>
      </p:pic>
      <p:sp>
        <p:nvSpPr>
          <p:cNvPr id="16" name="Espace réservé du texte 15"/>
          <p:cNvSpPr>
            <a:spLocks noGrp="1"/>
          </p:cNvSpPr>
          <p:nvPr>
            <p:ph type="body" sz="quarter" idx="14" hasCustomPrompt="1"/>
          </p:nvPr>
        </p:nvSpPr>
        <p:spPr>
          <a:xfrm>
            <a:off x="6067326" y="4964808"/>
            <a:ext cx="4157133" cy="512233"/>
          </a:xfrm>
        </p:spPr>
        <p:txBody>
          <a:bodyPr/>
          <a:lstStyle>
            <a:lvl1pPr marL="0" indent="0">
              <a:buNone/>
              <a:defRPr>
                <a:solidFill>
                  <a:schemeClr val="bg1"/>
                </a:solidFill>
              </a:defRPr>
            </a:lvl1pPr>
          </a:lstStyle>
          <a:p>
            <a:pPr lvl="0"/>
            <a:r>
              <a:rPr lang="fr-FR"/>
              <a:t>Click to </a:t>
            </a:r>
            <a:r>
              <a:rPr lang="fr-FR" err="1"/>
              <a:t>edit</a:t>
            </a:r>
            <a:r>
              <a:rPr lang="fr-FR"/>
              <a:t> </a:t>
            </a:r>
            <a:r>
              <a:rPr lang="fr-FR" err="1"/>
              <a:t>author</a:t>
            </a:r>
            <a:endParaRPr lang="fr-FR"/>
          </a:p>
        </p:txBody>
      </p:sp>
      <p:sp>
        <p:nvSpPr>
          <p:cNvPr id="31" name="Espace réservé pour une image  30"/>
          <p:cNvSpPr>
            <a:spLocks noGrp="1"/>
          </p:cNvSpPr>
          <p:nvPr>
            <p:ph type="pic" sz="quarter" idx="15" hasCustomPrompt="1"/>
          </p:nvPr>
        </p:nvSpPr>
        <p:spPr>
          <a:xfrm>
            <a:off x="3984525" y="4965832"/>
            <a:ext cx="1919816" cy="1151467"/>
          </a:xfrm>
        </p:spPr>
        <p:txBody>
          <a:bodyPr/>
          <a:lstStyle>
            <a:lvl1pPr marL="0" indent="0">
              <a:buNone/>
              <a:defRPr>
                <a:solidFill>
                  <a:schemeClr val="bg1"/>
                </a:solidFill>
              </a:defRPr>
            </a:lvl1pPr>
          </a:lstStyle>
          <a:p>
            <a:r>
              <a:rPr lang="fr-FR" err="1"/>
              <a:t>Your</a:t>
            </a:r>
            <a:r>
              <a:rPr lang="fr-FR"/>
              <a:t> logo</a:t>
            </a:r>
          </a:p>
        </p:txBody>
      </p:sp>
      <p:sp>
        <p:nvSpPr>
          <p:cNvPr id="20" name="Google Shape;57;p14"/>
          <p:cNvSpPr txBox="1"/>
          <p:nvPr userDrawn="1"/>
        </p:nvSpPr>
        <p:spPr>
          <a:xfrm>
            <a:off x="2735627" y="651700"/>
            <a:ext cx="6432715" cy="1231066"/>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GB" sz="5733" b="1">
                <a:solidFill>
                  <a:srgbClr val="FFFFFF"/>
                </a:solidFill>
                <a:latin typeface="Alegreya Sans"/>
                <a:ea typeface="Alegreya Sans"/>
                <a:cs typeface="Alegreya Sans"/>
                <a:sym typeface="Alegreya Sans"/>
              </a:rPr>
              <a:t>MarineData</a:t>
            </a:r>
            <a:r>
              <a:rPr lang="en-GB" sz="6400" b="1">
                <a:solidFill>
                  <a:srgbClr val="FFFFFF"/>
                </a:solidFill>
                <a:latin typeface="Alegreya Sans"/>
                <a:ea typeface="Alegreya Sans"/>
                <a:cs typeface="Alegreya Sans"/>
                <a:sym typeface="Alegreya Sans"/>
              </a:rPr>
              <a:t>4</a:t>
            </a:r>
            <a:r>
              <a:rPr lang="en-GB" sz="5733" b="1">
                <a:solidFill>
                  <a:srgbClr val="FFFFFF"/>
                </a:solidFill>
                <a:latin typeface="Alegreya Sans"/>
                <a:ea typeface="Alegreya Sans"/>
                <a:cs typeface="Alegreya Sans"/>
                <a:sym typeface="Alegreya Sans"/>
              </a:rPr>
              <a:t>Asia</a:t>
            </a:r>
            <a:endParaRPr sz="5733" b="1">
              <a:solidFill>
                <a:srgbClr val="FFFFFF"/>
              </a:solidFill>
              <a:latin typeface="Alegreya Sans"/>
              <a:ea typeface="Alegreya Sans"/>
              <a:cs typeface="Alegreya Sans"/>
              <a:sym typeface="Alegreya Sans"/>
            </a:endParaRPr>
          </a:p>
        </p:txBody>
      </p:sp>
      <p:sp>
        <p:nvSpPr>
          <p:cNvPr id="21" name="Google Shape;60;p14"/>
          <p:cNvSpPr txBox="1"/>
          <p:nvPr userDrawn="1"/>
        </p:nvSpPr>
        <p:spPr>
          <a:xfrm>
            <a:off x="3137276" y="1601148"/>
            <a:ext cx="7759257" cy="71817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3067">
                <a:solidFill>
                  <a:srgbClr val="24DCF1"/>
                </a:solidFill>
                <a:latin typeface="Alegreya Sans Black"/>
                <a:ea typeface="Alegreya Sans Black"/>
                <a:cs typeface="Alegreya Sans Black"/>
                <a:sym typeface="Alegreya Sans Black"/>
              </a:rPr>
              <a:t>Dive</a:t>
            </a:r>
            <a:r>
              <a:rPr lang="en-GB" sz="3067">
                <a:solidFill>
                  <a:srgbClr val="30B5CA"/>
                </a:solidFill>
                <a:latin typeface="Alegreya Sans Black"/>
                <a:ea typeface="Alegreya Sans Black"/>
                <a:cs typeface="Alegreya Sans Black"/>
                <a:sym typeface="Alegreya Sans Black"/>
              </a:rPr>
              <a:t> </a:t>
            </a:r>
            <a:r>
              <a:rPr lang="en-GB" sz="3067" b="1">
                <a:solidFill>
                  <a:srgbClr val="FFFFFF"/>
                </a:solidFill>
                <a:latin typeface="Alegreya Sans"/>
                <a:ea typeface="Alegreya Sans"/>
                <a:cs typeface="Alegreya Sans"/>
                <a:sym typeface="Alegreya Sans"/>
              </a:rPr>
              <a:t>into the Copernicus marine service</a:t>
            </a:r>
            <a:endParaRPr sz="3067" b="1">
              <a:solidFill>
                <a:srgbClr val="FFFFFF"/>
              </a:solidFill>
              <a:latin typeface="Alegreya Sans"/>
              <a:ea typeface="Alegreya Sans"/>
              <a:cs typeface="Alegreya Sans"/>
              <a:sym typeface="Alegreya Sans"/>
            </a:endParaRPr>
          </a:p>
        </p:txBody>
      </p:sp>
      <p:sp>
        <p:nvSpPr>
          <p:cNvPr id="22" name="Google Shape;105;p17"/>
          <p:cNvSpPr txBox="1"/>
          <p:nvPr userDrawn="1"/>
        </p:nvSpPr>
        <p:spPr>
          <a:xfrm>
            <a:off x="559637" y="5678595"/>
            <a:ext cx="2272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b="1">
                <a:solidFill>
                  <a:schemeClr val="lt1"/>
                </a:solidFill>
                <a:latin typeface="Montserrat"/>
                <a:ea typeface="Montserrat"/>
                <a:cs typeface="Montserrat"/>
                <a:sym typeface="Montserrat"/>
              </a:rPr>
              <a:t>#MarineData4Asia</a:t>
            </a:r>
            <a:endParaRPr sz="16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2777878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Google Shape;102;p17"/>
          <p:cNvPicPr preferRelativeResize="0"/>
          <p:nvPr userDrawn="1"/>
        </p:nvPicPr>
        <p:blipFill>
          <a:blip r:embed="rId2" cstate="screen">
            <a:alphaModFix amt="93000"/>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6" y="2356943"/>
            <a:ext cx="9002187" cy="4501067"/>
          </a:xfrm>
          <a:prstGeom prst="rect">
            <a:avLst/>
          </a:prstGeom>
          <a:noFill/>
          <a:ln>
            <a:noFill/>
          </a:ln>
        </p:spPr>
      </p:pic>
      <p:sp>
        <p:nvSpPr>
          <p:cNvPr id="2" name="Rectangle 1"/>
          <p:cNvSpPr/>
          <p:nvPr userDrawn="1"/>
        </p:nvSpPr>
        <p:spPr>
          <a:xfrm>
            <a:off x="16" y="2356943"/>
            <a:ext cx="9072331" cy="450106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Content Placeholder 2"/>
          <p:cNvSpPr>
            <a:spLocks noGrp="1"/>
          </p:cNvSpPr>
          <p:nvPr>
            <p:ph idx="1"/>
          </p:nvPr>
        </p:nvSpPr>
        <p:spPr>
          <a:xfrm>
            <a:off x="911424" y="932723"/>
            <a:ext cx="10753195"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911424" y="230669"/>
            <a:ext cx="11280576" cy="370052"/>
          </a:xfrm>
          <a:solidFill>
            <a:srgbClr val="1D3371"/>
          </a:solidFill>
        </p:spPr>
        <p:txBody>
          <a:bodyPr>
            <a:noAutofit/>
          </a:bodyPr>
          <a:lstStyle>
            <a:lvl1pPr algn="l">
              <a:defRPr sz="2400" b="0" spc="933" baseline="0">
                <a:solidFill>
                  <a:schemeClr val="bg1"/>
                </a:solidFill>
              </a:defRPr>
            </a:lvl1pPr>
          </a:lstStyle>
          <a:p>
            <a:r>
              <a:rPr lang="en-US"/>
              <a:t>CLICK TO EDIT MASTER TITLE STYLE</a:t>
            </a:r>
          </a:p>
        </p:txBody>
      </p:sp>
      <p:sp>
        <p:nvSpPr>
          <p:cNvPr id="9" name="Ellipse 8"/>
          <p:cNvSpPr/>
          <p:nvPr userDrawn="1"/>
        </p:nvSpPr>
        <p:spPr>
          <a:xfrm>
            <a:off x="158514" y="149629"/>
            <a:ext cx="527196" cy="527196"/>
          </a:xfrm>
          <a:prstGeom prst="ellipse">
            <a:avLst/>
          </a:prstGeom>
          <a:solidFill>
            <a:srgbClr val="1D3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 name="Picture 2" descr="S:\F15015_Copernicus\3_Work\330_Work-in-process\SC4_BackgroundMat\PPT\item Copernicus\Icon-01.png"/>
          <p:cNvPicPr>
            <a:picLocks noChangeAspect="1" noChangeArrowheads="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bwMode="auto">
          <a:xfrm>
            <a:off x="163326" y="156822"/>
            <a:ext cx="527196" cy="52719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6181469"/>
            <a:ext cx="12192000" cy="560832"/>
          </a:xfrm>
          <a:prstGeom prst="rect">
            <a:avLst/>
          </a:prstGeom>
        </p:spPr>
      </p:pic>
      <p:pic>
        <p:nvPicPr>
          <p:cNvPr id="11" name="Picture 2" descr="S:\F15015_Copernicus\3_Work\330_Work-in-process\SC4_BackgroundMat\PPT\item Copernicus\logo-ce-horizontal-en-negatif.pn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9905683" y="6360098"/>
            <a:ext cx="414787" cy="2528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0398629" y="6366003"/>
            <a:ext cx="665089" cy="24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9"/>
          <p:cNvSpPr txBox="1"/>
          <p:nvPr userDrawn="1"/>
        </p:nvSpPr>
        <p:spPr>
          <a:xfrm>
            <a:off x="11029350" y="6221126"/>
            <a:ext cx="974729" cy="174343"/>
          </a:xfrm>
          <a:prstGeom prst="rect">
            <a:avLst/>
          </a:prstGeom>
          <a:noFill/>
        </p:spPr>
        <p:txBody>
          <a:bodyPr wrap="square" rtlCol="0">
            <a:spAutoFit/>
          </a:bodyPr>
          <a:lstStyle/>
          <a:p>
            <a:r>
              <a:rPr lang="fr-BE" sz="533" err="1">
                <a:solidFill>
                  <a:schemeClr val="bg1"/>
                </a:solidFill>
              </a:rPr>
              <a:t>Implemented</a:t>
            </a:r>
            <a:r>
              <a:rPr lang="fr-BE" sz="533" baseline="0">
                <a:solidFill>
                  <a:schemeClr val="bg1"/>
                </a:solidFill>
              </a:rPr>
              <a:t> by</a:t>
            </a:r>
            <a:endParaRPr lang="fr-BE" sz="533">
              <a:solidFill>
                <a:schemeClr val="bg1"/>
              </a:solidFill>
            </a:endParaRPr>
          </a:p>
        </p:txBody>
      </p:sp>
      <p:pic>
        <p:nvPicPr>
          <p:cNvPr id="14" name="Image 13"/>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1139228" y="6361514"/>
            <a:ext cx="768085" cy="299893"/>
          </a:xfrm>
          <a:prstGeom prst="rect">
            <a:avLst/>
          </a:prstGeom>
        </p:spPr>
      </p:pic>
      <p:sp>
        <p:nvSpPr>
          <p:cNvPr id="15" name="Google Shape;105;p17"/>
          <p:cNvSpPr txBox="1"/>
          <p:nvPr userDrawn="1"/>
        </p:nvSpPr>
        <p:spPr>
          <a:xfrm>
            <a:off x="158513" y="6265260"/>
            <a:ext cx="2272000" cy="492402"/>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GB" sz="1600" b="1">
                <a:solidFill>
                  <a:schemeClr val="lt1"/>
                </a:solidFill>
                <a:latin typeface="Montserrat"/>
                <a:ea typeface="Montserrat"/>
                <a:cs typeface="Montserrat"/>
                <a:sym typeface="Montserrat"/>
              </a:rPr>
              <a:t>#MarineData4Asia</a:t>
            </a:r>
            <a:endParaRPr sz="16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057048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pic>
        <p:nvPicPr>
          <p:cNvPr id="26" name="Google Shape;208;p20"/>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3094005"/>
            <a:ext cx="9014971" cy="3763996"/>
          </a:xfrm>
          <a:prstGeom prst="rect">
            <a:avLst/>
          </a:prstGeom>
          <a:noFill/>
          <a:ln>
            <a:noFill/>
          </a:ln>
        </p:spPr>
      </p:pic>
      <p:sp>
        <p:nvSpPr>
          <p:cNvPr id="14" name="Google Shape;201;p20"/>
          <p:cNvSpPr/>
          <p:nvPr userDrawn="1"/>
        </p:nvSpPr>
        <p:spPr>
          <a:xfrm>
            <a:off x="-1" y="1016"/>
            <a:ext cx="12190193" cy="6856984"/>
          </a:xfrm>
          <a:prstGeom prst="rect">
            <a:avLst/>
          </a:prstGeom>
          <a:gradFill>
            <a:gsLst>
              <a:gs pos="0">
                <a:srgbClr val="FFFFFF">
                  <a:alpha val="0"/>
                </a:srgbClr>
              </a:gs>
              <a:gs pos="100000">
                <a:srgbClr val="146CF6"/>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6" name="Google Shape;208;p20"/>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0" y="3026647"/>
            <a:ext cx="7662683" cy="3831355"/>
          </a:xfrm>
          <a:prstGeom prst="rect">
            <a:avLst/>
          </a:prstGeom>
          <a:noFill/>
          <a:ln>
            <a:noFill/>
          </a:ln>
        </p:spPr>
      </p:pic>
      <p:pic>
        <p:nvPicPr>
          <p:cNvPr id="12" name="Picture 2" descr="S:\F15015_Copernicus\3_Work\330_Work-in-process\SC4_BackgroundMat\PPT\item Copernicus\Icon-01.png"/>
          <p:cNvPicPr>
            <a:picLocks noChangeAspect="1" noChangeArrowheads="1"/>
          </p:cNvPicPr>
          <p:nvPr userDrawn="1"/>
        </p:nvPicPr>
        <p:blipFill rotWithShape="1">
          <a:blip r:embed="rId4" cstate="screen">
            <a:biLevel thresh="25000"/>
            <a:extLst>
              <a:ext uri="{28A0092B-C50C-407E-A947-70E740481C1C}">
                <a14:useLocalDpi xmlns:a14="http://schemas.microsoft.com/office/drawing/2010/main"/>
              </a:ext>
            </a:extLst>
          </a:blip>
          <a:srcRect/>
          <a:stretch/>
        </p:blipFill>
        <p:spPr bwMode="auto">
          <a:xfrm>
            <a:off x="143339" y="1663254"/>
            <a:ext cx="2688299" cy="27258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342675" y="4040294"/>
            <a:ext cx="2289627" cy="318100"/>
          </a:xfrm>
          <a:prstGeom prst="rect">
            <a:avLst/>
          </a:prstGeom>
          <a:noFill/>
        </p:spPr>
        <p:txBody>
          <a:bodyPr wrap="square" rtlCol="0">
            <a:spAutoFit/>
          </a:bodyPr>
          <a:lstStyle/>
          <a:p>
            <a:pPr algn="ctr"/>
            <a:r>
              <a:rPr lang="es-ES" sz="1467" b="0" err="1">
                <a:solidFill>
                  <a:schemeClr val="bg1"/>
                </a:solidFill>
              </a:rPr>
              <a:t>Copernicus</a:t>
            </a:r>
            <a:r>
              <a:rPr lang="es-ES" sz="1467" b="0">
                <a:solidFill>
                  <a:schemeClr val="bg1"/>
                </a:solidFill>
              </a:rPr>
              <a:t> Marine </a:t>
            </a:r>
            <a:r>
              <a:rPr lang="es-ES" sz="1467" b="0" err="1">
                <a:solidFill>
                  <a:schemeClr val="bg1"/>
                </a:solidFill>
              </a:rPr>
              <a:t>Service</a:t>
            </a:r>
            <a:endParaRPr lang="en-US" sz="1467" b="0">
              <a:solidFill>
                <a:schemeClr val="bg1"/>
              </a:solidFill>
            </a:endParaRPr>
          </a:p>
        </p:txBody>
      </p:sp>
      <p:sp>
        <p:nvSpPr>
          <p:cNvPr id="4" name="AutoShape 2" descr="data:image/png;base64,iVBORw0KGgoAAAANSUhEUgAAASQAAACtCAMAAAAu7/J6AAABMlBMVEX8/PwAAAAEBAT///8AAAT8tARktNRkvERksND4sAT/uAT/twT/ugS7u7udnZ35+flnudrS0tLu7u7e3t6zs7NnwUbm5ubU1NTr6+uCgoLNzc3FxcWSkpKwsLBYPwSLi4s6OjpSUlJzc3MeHh5mZmZCQkJycnISEhJKSkojQhghGgQPGh57e3tYWFgmJianp6cSDRPvqgSgcgQsLCw7Ozu3gwQjO0ZnSQQyIwQPGgphs0MXFxdfX1+GXwTUmARcosDiogQ6aHsZJixUlbBFeI9INAQXDwQxVmWvfgRWPATamwRPi6SIYQQ1YSfGjgQ6KwQfMz1NjzQ0WmpDb4EUDAQjOkYgOht1VAUQABc4JgRQlzcfMBtCbzJWoTpDfy8qHQQOFwo+di0ZLxMvUyIWHig/aTASqMZbAAAbeElEQVR4nO1dCVsaydamuhoFGmhsEJBFUVGcCDJoxExcUMGowSGOWfwym7Pd//8XvjpLVTdK7sy9c78vtwknzxN7o5e3T516z1LVkcjnEqnEdbOpdrrZbK2urq6tVdrVkufC9s92U/9VooAoliqb6+KptFZS+cgMJ4VQtn1kISTWY8GtWysl94vGSUqvvTERnzGgdlayXyxMUhY2Awg9bW2BHRu5LxImKcurBgjEZL22urlSyaVSqXRls7WxEwBKLTTa7pcGk5Sl1SBCG81coSjHxMuWVo4aAZx22pEvCiZZrPutaX2tmo9M6O0RqdJKzW92tfKX0+ikTAeMtbAqn+6+VKPc8M26EHXvC0FJZmsEkTB/1vITYZKy2qBjbNvmQ1NfgjJJ2WYtEvblOeGk/l95qiJSpmoGooMXGqb69Btw6W5q/bnsZWL9Ow1To/pIRWS2hbsUQtdXp8n47jubsK1lpxwlWawxROf9ublYLJOJDQ4ZptVi4OHRbhFE96+dhBOPJjr3WplSU42SLFiM0du5zJyS2JzCaXjOMPnKJPMbsE1BdNxJOFEl8WjUOXmGMAmRnmKUZJmb2m0PIZojnOYygwahtMn2RqZYjQ4QoniUxIneM0pLU4sSP7oFTS2TYYRi8CcTuyNleg72RsoKYfRmlHRQieKIk5OAJkea2JxSlDRGaJG6Q9XOCCHEKtPfRpQaBdXkNqmp7cZ9JYo6Sefk+I1l6zNMJ0qyFCCQIN0hwhTDFqeU6RL2C7EgtxCjdycJggfUyEmeHr+ymS1ZU9viZFZTIk2T1N+3sUzANA0IJez/7OtOIq71yHFGyxogW0M1hdZbeuuI0eHZZXdbGK7deMuKhJapbyFKAMWx40R1p5Y4uSZcEJ+Lg+MLe0qZwCrpUT+jqFFvcNnQJPJ8aEx4LNNrkJbZu46x14nOgYFoefekE00m44zSlLFKuaIxIjOdiQ0vNUyXps1plOzdpLbX0eQVNi/134vdTjSByuVEHxCl2lR5KNyxCdCaGHOjTOytxTChMsVg4xn5ag9x1iQnvoxqpBjTiQ9cNNp5hShtThFI0iOyeJaJBex0DGFClM6IfmeG3P/Z19SzJV6/IoiWESIFGxvzxAmxyikyS7KOWFxmMhkfIzTVPe73L3FDTxjDvQsoJUekRg/74Lz54jiJ5D6ZpamJLylvBPuy7uXZcKgcEk0ikR4Nqcl1Yfk9YPThZ2SSJw6aI1i8V40vHmViqfCJnox2j+/fTVmDWzfMSMn23XAuyI5it4jSrfLgAKP/ebn4LaD00WC0H/DeEonT3Qvb9smS4p6f++n+I6I8McsXBOqul/Hp0dwd6RI0Nlt8vzg//wOgtIttzX722hCmaCJ+dWEHebf62cZUgCSLDUO1/fzIZc/3cKlPE8gkf1cYLf6kYLDRTbM/dhLsmSiIdl9pfHxlErlpQIkp0na3273dDjgld0aTDEqW+GEeZPFHUCXCyJijxOhjgHe/uL6+fgProjYFIEkPu6xb0ptYf9DVJHK7nyGibfiRJb5bRJTmvyG+9KzjPAolKYBe3eyfxuOqu3N2p4UGkEUSQ6M1mbmBjkS+zRjzfYlbvmKMFr9HHvDuNMFhgMTpO+bdx6+Tjvbr4s9AlXbCD5KLivTeKA3ozdzwlmC69CNvxiIhSD8hSFdJzR2ZMNk3nSQzpji5LHCWcthRUg4JPMegFwsyyQyFRTRKSJewuX1PKC3+gCAdsCIl9kmNlk+TuvlFE8rPPX2NVqkVepA4ASu2z7tv+36ULdM7ZxZOHVyXQPqNMPqZ022nDqgS+SC2fZVwWIWcZHz//uLBekd9QD7cKMm8ydIikRzEMkwhtRm6yxiHBFZ/BlV6aXHE5CYJTu4pYmSdIEAYYHp9ECCUoQ+/jRNJwGrgO25EIgeZWIADgCot/sounP0Ku/8HJJWKMMXZ610e45OhJ5TyuU8kWaUgnRTzURI2rCvXRHwAdwRU6eUvau0bQMoeOdHEPbY1nwzs+nSJlCnk0TcKbIu74XA4uDOJf4oqwT+wRKKbifXg768v1ROL3xbRItGafZ9Ao638XQ2RCTDZ9zdXo9EuxFJEO9QgVbHhqN4M+rbemaBYiIm9xQ4FhuJUa7Ptn9CzVR3cb+ChvFz8CjYm4y9Aka4SOgj3hiC6GMUTiajjJA8ApKNQg1QnVcG4I/T8dz5KiFMfVr/OQGv7bXEe2JH49iX8/w9SKPsEWLV9oKkRYmTbb06SDndz+3bYw0oupIfE9uWgZ1DZRpR6mh9BFycwRvLj4vziB6U81o8QDPhJ9XEYC3hlk0GiYNIBYnSsnF2MCkRPOHMS4oAJEwDVyGxyZ4Ef/QGI/MFmaS6mg5HAI0l5kC9BMGBdoQWhNcidYDeXuEKMdJogsf9mCnJwRLepU7OG3Kn1sKs/ywR5ABwBLPKlYObzK4D0LUFm2yb8bwcg0yYcj18LMUicSKL/B2yu+2odGxxyyh6zyB+ARYKxxrWffN6tKCXnu9FI2/eUEnA6z7iXg+P3QgzSJjq3l39QmxpQsiTzVhimPWcckm8XNY0EU75IekUgnXLPBszbfsWUsvOC8yj3aLk/96P+DdkQRKmx/khpD/kkMeW2ie0YW6WB8P0RCpGYaAAxojdMI5M3oEgjUis24fenSXRaQuy+uYhNH1JHt4JTIqA82JvpCBO5bez/k1FCk6TkN4wF3HDGGxiTQgz9t8SIXF6ICmBQKbzhEool9aGVxbZpkcJKCjzt/8fmKFvykiJJGCMhtZpf/B1BGpEmOa9tnY9Tck0UU2GX/AggVcMKkvQAGAs5UQZp46Vvh8S59uAoGsDRtt8DiFH3Zne4w9+1MXiCgJ0ixUQqkLwItWMiC0glIdymBIARtAjtTQjejnbcFoskBNI8raCP+xBNkigLbV8kaJkAo2V0TEJLlBAky+p233eVnKNV6uLarV7WOyzrK5Jv0Fbzym8YLllmUbbHfsbLWFXib7fCWx0oS8GA2yeXg+ldTSYDe2zbD4pYweVAsCTEbFLmxiJu/5cSYpDKf1OTAlWS06tJZJO2WdCKT1imEsBvvsZ/lLjllQZi8Qzl4Rlkvt/xMiLzQHvgJ+GtLpELiEUvBoJlESJGAgkkgdvVf9i72S9R5pkC0Apmuz924h2QqOrF7Gtajh9DqcAprsRD3rsViScRgwS39pYTSIoaia+5SOnPeZJjvBL7Fa0Q4YaQSTyaXA41SIpxmwAbR9c49nZOjJsiTO+DjBs9ES4JYMb9mqOSCMzIIR8FY3GYBU++CTXjNm4JV0SIBpdHYGvThQA9K+i72UHf7QOCxJ6IA8WknNRF+m3ZLyDNlADOFOKqCYreDjMwJMKyLB3aJvLd49Y2DEQBMMqt4ybz878gSMs8NCBx4PslOhk3SiY6aLgLoQWJ8gB3/TNSlksuk+xzIomct0vCBZWH42zil0A8ybbj1N6ckXbYIMDNqe/rfawTEO7nftZ/W+SSTk1afqAk5gcEcJVJ04dFY4XYQi1+x0G33QRXAGCqZJ8aXJKLKCg92fjcj/rvC6bdmBL7BSSXnGZCTUL31kIPF5RHk0lofBymVF1aMs61bgjLKeXgCCU+e4gTbzKro/zicKCrbu7GckpzGJezKKxNgUnYANVckGCybKM8gAuGIx9O2XifHpiSiUqIQeKhSeJ2wONHMlxLMggqkkDdUsqDrU38Dnk31d4WASMoArQfdI4bR0vYz3h4gDJMeuxyeAOTCqUjCrXpQZKZvqlK8mO3QsT+EKQ8qrWJr74nyNAk2SMsl8ASnKhvrncdpgVQKgBvoRhmkKDyRnxNif/MHA2SAIy4Z6OKibfQBJVjQiU330FVqfgB+bZtOx2ql9DJADbXL/bjSaycTB4DSFuf+0H/jigXF5kSOGn9t109dkvbI6KY2zEqCfgZ0WnML/4DsVoEh3bZIdr4wL5JXA83sZ/dj0478fgpUsmVECuSQmkPzfT2eWC0pLZHNK5EQNoEMwNfYcnNj4vzUOsuPmBru1LYYMd/kdBp3NcvTNDk1YsX78JeCqBENjVT0lEjMyVAjMbeYJaSnFxQHfslsyXxi01JAK4GPOCxXFEnfhOMJ8FJ98JLJUEwWmKokoKIKgJwLCmNS+4iZn10QEiRwDmxqQrgPoF1Eag513Fd65aECTkCBYGhH9gtD00U0ro965syZV2qtM4DKW/psMZLEyMBYEbYpSWx8t9+8Zp7/riT7FwtPxhFCrHjRiLT1J8NBr3enK630SldSxzqxjcIeHA6kWtfcO1W4pis0G7CjFhKJDuvR1e71lSMLuGhJZeZDBcoIevWs27s9DI85D2GRPvD/HygkNu+4kKkuHNDPf/FiV/tDrWAI9Sk0CYmjcg13w0hupTp3XHt5HsuVo5ReYBRJA4A2Bdxh6cpoQGCWCvp6Flw1HZM3orQY6QLcC8pWzsX6701w5TOMlRKGdODTLEKcN6vU7IP9KDJeOLE9Pw3o048mVDC43BD7LcZwSIlhdKZEppdgrmADpZghIkZAg1T0kES6t54ypv4sd/xv7m/v9ndvXkIfVGpluAkJT5dagzmuFhJNcC+GcXNAcpv2P9nEsC22owECGbfpkKRtCqN0aXDQcx0dHNMmBoQxyX3H7Mk99SlHUQdf5gyjSkZO9vONCiS7uB8Zdq+8+kS4HQmOPOEkaYP7P7bHYweKXp0apocEqSLd4GxN2FOk4wLcSVLnJ+/754NezjwzahRjzJKkJ2juO63xLfBa7vnMe+m34dGl+ic7N4vX7yhYVxbU4IRu7lQluwPDGSLnRlQWPIci3ExcSLQIGHqSNOj+05SY0RAOUkaSxnyoTdjwjRADANzS8Rg7ps+DzPtxvzQCTptrzo4ijTB9OidjrJxs4s6HZr3JtwxknFh50T0gg0t0+/6hIlH6HY5i8TZtahzwjO6WFdR3ydR22m0xPMpwkih1EI4GlqRYBJODdG2HrQEE7t9TUnbpIZDTzFl2+9uTplsKwJ+T57t9DQ2EJ0SuI3BqK653vDS0qTyLpaJzemRJlqTApMlOfvPNNe+3j3pKK7tYEX3FM5XJhfY+vSHg+65H6Z83w9Mx8Fzu1CPZmZxSegoG3T8D9fH+6MbSpFMk0Ei0ZNxjVW6dfuZTMwPn9AwL55k0teleKJzPF7dhj+vTx1GaLwDzBuguOtnMiYOoCOVopInlA7iCT1VKU7m8vHRdDerU4gRjlkyCV1xfjmM6YGCmKXUc3GmJUxqblHJiOn1gRyd3Fz4MImt6XBHngjVT0ASCSacmNPzA6AMaVZXtMXSw/kWbfs4rtkRBdmc09GyPd0YYa6SrNHd2Fxcyhp1SY0OqU+XsklN7tWV9khQn5zk/jOyRxtTNXniuOip73FaIA64zWGkEtWo7s/HreeafjFyTMYtET/gyH9rqj8UYGabFmdkkjI+RFaQ9siinvz+Yj+OHNJxRjQB/rTOoOyLzO4Zw4QTl5pg7uZ40YOUVUtr0+5pMpF8vaznugt/4P/PRLp1E8AdXm5riGqlpx938ZqCYbIvrswHAg7DnmX7K4Lf5PAzlvhnfeLXSKTMHxmYNEabU2yygyLzrQCvFI2tT379R8HU3AkmynfCXK31r4mUqR0Dkzhs5yd/N5E+prQqfIwmfAJmikW6leCsk1vNclY+kXwp3Wr4YIqjyR8TmmKR3koQJmWXNtbauXKpUCzmS6VUdaW156eg4IhW4UuDKAKNyU2vi4CiPJXArrUv9ouKMpI6CoAxUWD/Rtr7UiECUYanWhefAgp3bFWyX/zncOlzgKuTWpsQe0s5b/YhXBLoyrKp9NrWjkZn53k9XV2YfVL5keh+3/U8Ty9/7nv675UZNjOZyUxmMpOZzGQmM5nJTGYyk5nMZCYzmSaRfkhQBwYDITBcDMQLpd4g/R9HHm8ZO/vjRXO5YEoyeBeBgx7d4uN7Dqw9faAJz/j46CenmXxCKIupLhQWFgqlkpTZUqHsRiJeqaz3eqWCeoC82qmPLmXVhtLCQglBLTc3V0qwvVwoYcGazC7gObSUS+ZChVIRztguweUWcjKLS3Dpdl7maXOJ0v6ymFqqb1ZKEckXLaSq1WpB57ulR7upjELdXqHs+Xjkq836WjqQ1ZRuubK2udTGLJ4s073Dkdlqc3OtXdCP1uan1DgEQEpzGL4pZU7AkERZFHqaS1mA2ilZFvr7hbIKS3IVCtTUxVfFXgs/vS7VL3GgHpa1BS5gCvjhs7gpiSNOKJtkLizgQ5tVXoI5kaS7ZInaSl2IPbwsHgnpgnV8ChlZaYi9pU21DYd0QbW4GSYgPbV9delIiA39yDKtfls7Uv9twAveoouoO1G3fni0J3jQk1zRXx7CChgvEhC8vXyhnCpLqEjb87CQn4cmSg8WYPIRweiXYEIeWUcY5ZHaK124VbnDZVZwupoBCb48seRfGfDNC0uksuVUVWZz5fyS2p8v5fLw9QWRV5sBR3cPak3Va1+i+jZ4eVv0Cl2AcIN3rwicjhPnRslrJWgAYOqujgTNsCg9dXi9CFUGqzAoVd20Oal6FqVOOzynp/nSF+IwrklKTXbYLqjFDZdA4kcuMkh6SAeDBM8mAYEI7FWgyxqPZ4ALrI6dnIfLujW+a0DDmKEKvA4QeA/aMm5pxYUHakPrxrctDwVevKXL3uBdpUk51/nFu4JnVZCR53g03tkmGdJI08WB5jCqwFc/1Xb5xvWoVdg3PsqHQDKLBiS6QhEGKeITiAbArO43a0Cq8kGRIEi5MZCqggc6wJS4NA2r+uvvr+hWCvfsq9xz3l1A5dEg4TXgAnu8O4vNAo5ikKCAl8cMwHE1iWfb0yVgeKVNAmlVmBEYhAykStcNSLUJII1rkrUkCGcFUgpBgmKQ5x6+1LwBKYd1oXReegApH2kS1NogJnJD6cGqBsn0ieMg0eYtYaYilVjkHdAkpYOrwgxTlqptVWVAk1x+uRFq6Uqp5J4YH9VMIOHe4HcY1JOmt9ioTAZp3SsulNT1NUgih7qDNpxAyqcFflFtDKQi1jWUtSYt5VQPlFsaA6lV39ItBl6pbm7FLPWX4yB5xYLqTPP+g2LLSzNIoDB1uqjZjYD5mgQHmkf39uDAvHj0/WUGKSfG519Qd+KmycZNBolqFNIBkKpoTA49tUggZeGTLUoTgiDpjnGVQDLDbIIgNdJKsw7VwvOW6t3WXQSJjnwMEm3dwzZk+qojNCjq2WvltGgsGQXh3XXEzWgSqPG65glkBIOwSb+5wa2P4SAbdTh1A349WZMOS+VcujwGEnaDW66HphJAgkmRVLdQgsbDIKl2v46gkL1IZ0EqY5okUpEaqFJBlNwdenj1g3I5lU4/1aSS2txGkAwKLaQm6knXLYFjuMdBIgwLQZAOgyC18WUzSF4+730KJHWc4oktvsZfsUlkrSvqaY4IpDLaJ6gqShdAAzRICs+KRU1/ok1SD1xGyymPalJukOL/iU0abyDILACkljrNjou2Q9ORCIyFhgbgg6QewCpqm2RBcysYkGAoEFhsA5IVBKkuCguFFTKbn7BJ471bnvBcU49TR5BSCJKrOlWxOQYS8FuCZyIFwPfjKuu6BodskTERgelYJ/Vubs0fHekKmJWMbNIOdUfAksyXuUErg82t6DdVhgdMOZ0NcEkbkMDI+IX2+GZIsvKTmjQBJDCLlvBBQs5Mj2KaW4SMZRCkIAVQKwWJKnlI/Cb9F0CCk2vC36ZuDUHK8ROs+L284iAbcowC+D0jsAEgvGuCP5kLILU1SJHIeqCThPsAugk2bulfBAnmQ0aQqky7YOReACQPngVuMf8pTWoCk3SFubvmJ5ubTyZ9dYBZKsD+cO9Ww8fFV7VAuxvY8lCTqKoJTkNGCU8InAXOYZybtDRkMqfboWoMEXenpW8eeBmSyaCXC6+jwSCxW8IgqQXmuG3WYTSDMsLPq+5DGfjIGoI/0S1RL9ZFqKBbA2SPJLolyr4XCNImD6zB28tnsyUygWJnAVg4I4+80IVvfWBfW7LAiVO7ueGhJhWy2QW6VfEcCH25ISyi3uCotF1i9+mAW6I0ch3cEi+9qa7OQ1cEEi91MzW4GW37qB/3SSqQo7L+CbzCMiqjbuhtAgkdXFjZaO1Qwws6uA3TnBqCOiTYhR2KaxxcfDFwx0caW9/BzYJ/2lJNZ6ugdeDQxbYEfqfMq1bxHHZvFExTBQFHVZbgZy1lPuvanSuqV3rYgk3oPG5xc8WnrcFpUqpPYeNeBwONPTuI+VCD8jNTPD+KzKZSKWhuOd27yIUc0KJCtWgaZxX/T6XABpcr9WaaWkYulaI7LuA5SLwc2ymPzpXKudKrplBI7/hEeBcguRy3gPaSOjWHO+CcOReCOqkcXEQxSrXbREPU/dJv6WIym27WOS5C96yuWanXK+0FcE9kii8JEZT0Zr1SLUq3yrcsC7lU2zM34w/XeBq9CjZG3hDxN4wf+CSU9Sg4Rn8iT3406WcBMzAxqiYfHx2J/PlvgwdMel7yqcev9OiEM5nJTGYyk5nMZCYz+X+WT/FS/DNG2Ax9m7RJ//TR8dPB9mQ1nYbIXamiJz2Q5QrGW7JLq1trZVcuNNMsS1npVtKVgiw2K3qT8jzVHw4reekVKUvm+GZWlpdwqZILNUrgKR5hJMrEd9IY1lAbmk1wm7VHi4FGD0NjBX9TBdMclPOB2InvdGIeoMJL4Z6ag4NHGFvhwGAOAuV5zK96oiiLWc9dE2LJ9bKehOxpSboFz1XYrbpeniJUjK+3o0CC4yGwgse3Ibvgeflwz4EHgaIVBolTqghSBdNKEhseHgSxqAgm0CDqSDE7Mjs+SG5N0PGcpMGjdoJ+aThlDCQK/uYg5lfnFXMQh8obOhhpor8AUk6DRMFUP/+QehxfDaX4IGFFSFEySM3gFCV/E6Tw924GpCJY6A1XEkioWc9T/wFN2iuVU6lSqFHyQcrD7K5UOUPxbkjBUFz074BE+d7W1IAEU9+JOoGkCBTmpZZ0GuCvgbQ3QZOyhdKUaFIVSwc2oQAnRek26aYtzvv8KUictPEOV6faJrURJLcFuQydk5TZQ0p5/XOQTJ5RkavmBE0KN0AgY5qkdAEnSFAgkTKlqXzvn4PUNKlXnRWbVgrQ5ixpkUCSKc7AYfuBZOqnQaKiGZBVrvJ8pEnhb26b2IUpODjrx4V9K6Lsulmdpz7S/ZypUAOHgxPAAMl62fO8psmVNnUqM40UoJ0O97TT8PwtTLzr3G9VMJnc2VMPSMiZamFPu3jBCmfZhkYamD0RkMdy4mlxcLPFIphsrJuiLfks/Cm0K+kFLvSEgwhDN1vMF+kotcmUErgL6Uo6ZWYG9I9XR4Nkw+3g+kG3wBa9XT46KBKJBBfk+FkerQZ2hN0mzWQmM5nJvyX/Cw952GdrJAXdAAAAAElFTkSuQmCC"/>
          <p:cNvSpPr>
            <a:spLocks noChangeAspect="1" noChangeArrowheads="1"/>
          </p:cNvSpPr>
          <p:nvPr userDrawn="1"/>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fr-FR" sz="2400"/>
          </a:p>
        </p:txBody>
      </p:sp>
      <p:sp>
        <p:nvSpPr>
          <p:cNvPr id="5" name="AutoShape 4" descr="data:image/png;base64,iVBORw0KGgoAAAANSUhEUgAAASQAAACtCAMAAAAu7/J6AAABMlBMVEX8/PwAAAAEBAT///8AAAT8tARktNRkvERksND4sAT/uAT/twT/ugS7u7udnZ35+flnudrS0tLu7u7e3t6zs7NnwUbm5ubU1NTr6+uCgoLNzc3FxcWSkpKwsLBYPwSLi4s6OjpSUlJzc3MeHh5mZmZCQkJycnISEhJKSkojQhghGgQPGh57e3tYWFgmJianp6cSDRPvqgSgcgQsLCw7Ozu3gwQjO0ZnSQQyIwQPGgphs0MXFxdfX1+GXwTUmARcosDiogQ6aHsZJixUlbBFeI9INAQXDwQxVmWvfgRWPATamwRPi6SIYQQ1YSfGjgQ6KwQfMz1NjzQ0WmpDb4EUDAQjOkYgOht1VAUQABc4JgRQlzcfMBtCbzJWoTpDfy8qHQQOFwo+di0ZLxMvUyIWHig/aTASqMZbAAAbeElEQVR4nO1dCVsaydamuhoFGmhsEJBFUVGcCDJoxExcUMGowSGOWfwym7Pd//8XvjpLVTdK7sy9c78vtwknzxN7o5e3T516z1LVkcjnEqnEdbOpdrrZbK2urq6tVdrVkufC9s92U/9VooAoliqb6+KptFZS+cgMJ4VQtn1kISTWY8GtWysl94vGSUqvvTERnzGgdlayXyxMUhY2Awg9bW2BHRu5LxImKcurBgjEZL22urlSyaVSqXRls7WxEwBKLTTa7pcGk5Sl1SBCG81coSjHxMuWVo4aAZx22pEvCiZZrPutaX2tmo9M6O0RqdJKzW92tfKX0+ikTAeMtbAqn+6+VKPc8M26EHXvC0FJZmsEkTB/1vITYZKy2qBjbNvmQ1NfgjJJ2WYtEvblOeGk/l95qiJSpmoGooMXGqb69Btw6W5q/bnsZWL9Ow1To/pIRWS2hbsUQtdXp8n47jubsK1lpxwlWawxROf9ublYLJOJDQ4ZptVi4OHRbhFE96+dhBOPJjr3WplSU42SLFiM0du5zJyS2JzCaXjOMPnKJPMbsE1BdNxJOFEl8WjUOXmGMAmRnmKUZJmb2m0PIZojnOYygwahtMn2RqZYjQ4QoniUxIneM0pLU4sSP7oFTS2TYYRi8CcTuyNleg72RsoKYfRmlHRQieKIk5OAJkea2JxSlDRGaJG6Q9XOCCHEKtPfRpQaBdXkNqmp7cZ9JYo6Sefk+I1l6zNMJ0qyFCCQIN0hwhTDFqeU6RL2C7EgtxCjdycJggfUyEmeHr+ymS1ZU9viZFZTIk2T1N+3sUzANA0IJez/7OtOIq71yHFGyxogW0M1hdZbeuuI0eHZZXdbGK7deMuKhJapbyFKAMWx40R1p5Y4uSZcEJ+Lg+MLe0qZwCrpUT+jqFFvcNnQJPJ8aEx4LNNrkJbZu46x14nOgYFoefekE00m44zSlLFKuaIxIjOdiQ0vNUyXps1plOzdpLbX0eQVNi/134vdTjSByuVEHxCl2lR5KNyxCdCaGHOjTOytxTChMsVg4xn5ag9x1iQnvoxqpBjTiQ9cNNp5hShtThFI0iOyeJaJBex0DGFClM6IfmeG3P/Z19SzJV6/IoiWESIFGxvzxAmxyikyS7KOWFxmMhkfIzTVPe73L3FDTxjDvQsoJUekRg/74Lz54jiJ5D6ZpamJLylvBPuy7uXZcKgcEk0ikR4Nqcl1Yfk9YPThZ2SSJw6aI1i8V40vHmViqfCJnox2j+/fTVmDWzfMSMn23XAuyI5it4jSrfLgAKP/ebn4LaD00WC0H/DeEonT3Qvb9smS4p6f++n+I6I8McsXBOqul/Hp0dwd6RI0Nlt8vzg//wOgtIttzX722hCmaCJ+dWEHebf62cZUgCSLDUO1/fzIZc/3cKlPE8gkf1cYLf6kYLDRTbM/dhLsmSiIdl9pfHxlErlpQIkp0na3273dDjgld0aTDEqW+GEeZPFHUCXCyJijxOhjgHe/uL6+fgProjYFIEkPu6xb0ptYf9DVJHK7nyGibfiRJb5bRJTmvyG+9KzjPAolKYBe3eyfxuOqu3N2p4UGkEUSQ6M1mbmBjkS+zRjzfYlbvmKMFr9HHvDuNMFhgMTpO+bdx6+Tjvbr4s9AlXbCD5KLivTeKA3ozdzwlmC69CNvxiIhSD8hSFdJzR2ZMNk3nSQzpji5LHCWcthRUg4JPMegFwsyyQyFRTRKSJewuX1PKC3+gCAdsCIl9kmNlk+TuvlFE8rPPX2NVqkVepA4ASu2z7tv+36ULdM7ZxZOHVyXQPqNMPqZ022nDqgS+SC2fZVwWIWcZHz//uLBekd9QD7cKMm8ydIikRzEMkwhtRm6yxiHBFZ/BlV6aXHE5CYJTu4pYmSdIEAYYHp9ECCUoQ+/jRNJwGrgO25EIgeZWIADgCot/sounP0Ku/8HJJWKMMXZ610e45OhJ5TyuU8kWaUgnRTzURI2rCvXRHwAdwRU6eUvau0bQMoeOdHEPbY1nwzs+nSJlCnk0TcKbIu74XA4uDOJf4oqwT+wRKKbifXg768v1ROL3xbRItGafZ9Ao638XQ2RCTDZ9zdXo9EuxFJEO9QgVbHhqN4M+rbemaBYiIm9xQ4FhuJUa7Ptn9CzVR3cb+ChvFz8CjYm4y9Aka4SOgj3hiC6GMUTiajjJA8ApKNQg1QnVcG4I/T8dz5KiFMfVr/OQGv7bXEe2JH49iX8/w9SKPsEWLV9oKkRYmTbb06SDndz+3bYw0oupIfE9uWgZ1DZRpR6mh9BFycwRvLj4vziB6U81o8QDPhJ9XEYC3hlk0GiYNIBYnSsnF2MCkRPOHMS4oAJEwDVyGxyZ4Ef/QGI/MFmaS6mg5HAI0l5kC9BMGBdoQWhNcidYDeXuEKMdJogsf9mCnJwRLepU7OG3Kn1sKs/ywR5ABwBLPKlYObzK4D0LUFm2yb8bwcg0yYcj18LMUicSKL/B2yu+2odGxxyyh6zyB+ARYKxxrWffN6tKCXnu9FI2/eUEnA6z7iXg+P3QgzSJjq3l39QmxpQsiTzVhimPWcckm8XNY0EU75IekUgnXLPBszbfsWUsvOC8yj3aLk/96P+DdkQRKmx/khpD/kkMeW2ie0YW6WB8P0RCpGYaAAxojdMI5M3oEgjUis24fenSXRaQuy+uYhNH1JHt4JTIqA82JvpCBO5bez/k1FCk6TkN4wF3HDGGxiTQgz9t8SIXF6ICmBQKbzhEool9aGVxbZpkcJKCjzt/8fmKFvykiJJGCMhtZpf/B1BGpEmOa9tnY9Tck0UU2GX/AggVcMKkvQAGAs5UQZp46Vvh8S59uAoGsDRtt8DiFH3Zne4w9+1MXiCgJ0ixUQqkLwItWMiC0glIdymBIARtAjtTQjejnbcFoskBNI8raCP+xBNkigLbV8kaJkAo2V0TEJLlBAky+p233eVnKNV6uLarV7WOyzrK5Jv0Fbzym8YLllmUbbHfsbLWFXib7fCWx0oS8GA2yeXg+ldTSYDe2zbD4pYweVAsCTEbFLmxiJu/5cSYpDKf1OTAlWS06tJZJO2WdCKT1imEsBvvsZ/lLjllQZi8Qzl4Rlkvt/xMiLzQHvgJ+GtLpELiEUvBoJlESJGAgkkgdvVf9i72S9R5pkC0Apmuz924h2QqOrF7Gtajh9DqcAprsRD3rsViScRgwS39pYTSIoaia+5SOnPeZJjvBL7Fa0Q4YaQSTyaXA41SIpxmwAbR9c49nZOjJsiTO+DjBs9ES4JYMb9mqOSCMzIIR8FY3GYBU++CTXjNm4JV0SIBpdHYGvThQA9K+i72UHf7QOCxJ6IA8WknNRF+m3ZLyDNlADOFOKqCYreDjMwJMKyLB3aJvLd49Y2DEQBMMqt4ybz878gSMs8NCBx4PslOhk3SiY6aLgLoQWJ8gB3/TNSlksuk+xzIomct0vCBZWH42zil0A8ybbj1N6ckXbYIMDNqe/rfawTEO7nftZ/W+SSTk1afqAk5gcEcJVJ04dFY4XYQi1+x0G33QRXAGCqZJ8aXJKLKCg92fjcj/rvC6bdmBL7BSSXnGZCTUL31kIPF5RHk0lofBymVF1aMs61bgjLKeXgCCU+e4gTbzKro/zicKCrbu7GckpzGJezKKxNgUnYANVckGCybKM8gAuGIx9O2XifHpiSiUqIQeKhSeJ2wONHMlxLMggqkkDdUsqDrU38Dnk31d4WASMoArQfdI4bR0vYz3h4gDJMeuxyeAOTCqUjCrXpQZKZvqlK8mO3QsT+EKQ8qrWJr74nyNAk2SMsl8ASnKhvrncdpgVQKgBvoRhmkKDyRnxNif/MHA2SAIy4Z6OKibfQBJVjQiU330FVqfgB+bZtOx2ql9DJADbXL/bjSaycTB4DSFuf+0H/jigXF5kSOGn9t109dkvbI6KY2zEqCfgZ0WnML/4DsVoEh3bZIdr4wL5JXA83sZ/dj0478fgpUsmVECuSQmkPzfT2eWC0pLZHNK5EQNoEMwNfYcnNj4vzUOsuPmBru1LYYMd/kdBp3NcvTNDk1YsX78JeCqBENjVT0lEjMyVAjMbeYJaSnFxQHfslsyXxi01JAK4GPOCxXFEnfhOMJ8FJ98JLJUEwWmKokoKIKgJwLCmNS+4iZn10QEiRwDmxqQrgPoF1Eag513Fd65aECTkCBYGhH9gtD00U0ro965syZV2qtM4DKW/psMZLEyMBYEbYpSWx8t9+8Zp7/riT7FwtPxhFCrHjRiLT1J8NBr3enK630SldSxzqxjcIeHA6kWtfcO1W4pis0G7CjFhKJDuvR1e71lSMLuGhJZeZDBcoIevWs27s9DI85D2GRPvD/HygkNu+4kKkuHNDPf/FiV/tDrWAI9Sk0CYmjcg13w0hupTp3XHt5HsuVo5ReYBRJA4A2Bdxh6cpoQGCWCvp6Flw1HZM3orQY6QLcC8pWzsX6701w5TOMlRKGdODTLEKcN6vU7IP9KDJeOLE9Pw3o048mVDC43BD7LcZwSIlhdKZEppdgrmADpZghIkZAg1T0kES6t54ypv4sd/xv7m/v9ndvXkIfVGpluAkJT5dagzmuFhJNcC+GcXNAcpv2P9nEsC22owECGbfpkKRtCqN0aXDQcx0dHNMmBoQxyX3H7Mk99SlHUQdf5gyjSkZO9vONCiS7uB8Zdq+8+kS4HQmOPOEkaYP7P7bHYweKXp0apocEqSLd4GxN2FOk4wLcSVLnJ+/754NezjwzahRjzJKkJ2juO63xLfBa7vnMe+m34dGl+ic7N4vX7yhYVxbU4IRu7lQluwPDGSLnRlQWPIci3ExcSLQIGHqSNOj+05SY0RAOUkaSxnyoTdjwjRADANzS8Rg7ps+DzPtxvzQCTptrzo4ijTB9OidjrJxs4s6HZr3JtwxknFh50T0gg0t0+/6hIlH6HY5i8TZtahzwjO6WFdR3ydR22m0xPMpwkih1EI4GlqRYBJODdG2HrQEE7t9TUnbpIZDTzFl2+9uTplsKwJ+T57t9DQ2EJ0SuI3BqK653vDS0qTyLpaJzemRJlqTApMlOfvPNNe+3j3pKK7tYEX3FM5XJhfY+vSHg+65H6Z83w9Mx8Fzu1CPZmZxSegoG3T8D9fH+6MbSpFMk0Ei0ZNxjVW6dfuZTMwPn9AwL55k0teleKJzPF7dhj+vTx1GaLwDzBuguOtnMiYOoCOVopInlA7iCT1VKU7m8vHRdDerU4gRjlkyCV1xfjmM6YGCmKXUc3GmJUxqblHJiOn1gRyd3Fz4MImt6XBHngjVT0ASCSacmNPzA6AMaVZXtMXSw/kWbfs4rtkRBdmc09GyPd0YYa6SrNHd2Fxcyhp1SY0OqU+XsklN7tWV9khQn5zk/jOyRxtTNXniuOip73FaIA64zWGkEtWo7s/HreeafjFyTMYtET/gyH9rqj8UYGabFmdkkjI+RFaQ9siinvz+Yj+OHNJxRjQB/rTOoOyLzO4Zw4QTl5pg7uZ40YOUVUtr0+5pMpF8vaznugt/4P/PRLp1E8AdXm5riGqlpx938ZqCYbIvrswHAg7DnmX7K4Lf5PAzlvhnfeLXSKTMHxmYNEabU2yygyLzrQCvFI2tT379R8HU3AkmynfCXK31r4mUqR0Dkzhs5yd/N5E+prQqfIwmfAJmikW6leCsk1vNclY+kXwp3Wr4YIqjyR8TmmKR3koQJmWXNtbauXKpUCzmS6VUdaW156eg4IhW4UuDKAKNyU2vi4CiPJXArrUv9ouKMpI6CoAxUWD/Rtr7UiECUYanWhefAgp3bFWyX/zncOlzgKuTWpsQe0s5b/YhXBLoyrKp9NrWjkZn53k9XV2YfVL5keh+3/U8Ty9/7nv675UZNjOZyUxmMpOZzGQmM5nJTGYyk5nMZCYzmSaRfkhQBwYDITBcDMQLpd4g/R9HHm8ZO/vjRXO5YEoyeBeBgx7d4uN7Dqw9faAJz/j46CenmXxCKIupLhQWFgqlkpTZUqHsRiJeqaz3eqWCeoC82qmPLmXVhtLCQglBLTc3V0qwvVwoYcGazC7gObSUS+ZChVIRztguweUWcjKLS3Dpdl7maXOJ0v6ymFqqb1ZKEckXLaSq1WpB57ulR7upjELdXqHs+Xjkq836WjqQ1ZRuubK2udTGLJ4s073Dkdlqc3OtXdCP1uan1DgEQEpzGL4pZU7AkERZFHqaS1mA2ilZFvr7hbIKS3IVCtTUxVfFXgs/vS7VL3GgHpa1BS5gCvjhs7gpiSNOKJtkLizgQ5tVXoI5kaS7ZInaSl2IPbwsHgnpgnV8ChlZaYi9pU21DYd0QbW4GSYgPbV9delIiA39yDKtfls7Uv9twAveoouoO1G3fni0J3jQk1zRXx7CChgvEhC8vXyhnCpLqEjb87CQn4cmSg8WYPIRweiXYEIeWUcY5ZHaK124VbnDZVZwupoBCb48seRfGfDNC0uksuVUVWZz5fyS2p8v5fLw9QWRV5sBR3cPak3Va1+i+jZ4eVv0Cl2AcIN3rwicjhPnRslrJWgAYOqujgTNsCg9dXi9CFUGqzAoVd20Oal6FqVOOzynp/nSF+IwrklKTXbYLqjFDZdA4kcuMkh6SAeDBM8mAYEI7FWgyxqPZ4ALrI6dnIfLujW+a0DDmKEKvA4QeA/aMm5pxYUHakPrxrctDwVevKXL3uBdpUk51/nFu4JnVZCR53g03tkmGdJI08WB5jCqwFc/1Xb5xvWoVdg3PsqHQDKLBiS6QhEGKeITiAbArO43a0Cq8kGRIEi5MZCqggc6wJS4NA2r+uvvr+hWCvfsq9xz3l1A5dEg4TXgAnu8O4vNAo5ikKCAl8cMwHE1iWfb0yVgeKVNAmlVmBEYhAykStcNSLUJII1rkrUkCGcFUgpBgmKQ5x6+1LwBKYd1oXReegApH2kS1NogJnJD6cGqBsn0ieMg0eYtYaYilVjkHdAkpYOrwgxTlqptVWVAk1x+uRFq6Uqp5J4YH9VMIOHe4HcY1JOmt9ioTAZp3SsulNT1NUgih7qDNpxAyqcFflFtDKQi1jWUtSYt5VQPlFsaA6lV39ItBl6pbm7FLPWX4yB5xYLqTPP+g2LLSzNIoDB1uqjZjYD5mgQHmkf39uDAvHj0/WUGKSfG519Qd+KmycZNBolqFNIBkKpoTA49tUggZeGTLUoTgiDpjnGVQDLDbIIgNdJKsw7VwvOW6t3WXQSJjnwMEm3dwzZk+qojNCjq2WvltGgsGQXh3XXEzWgSqPG65glkBIOwSb+5wa2P4SAbdTh1A349WZMOS+VcujwGEnaDW66HphJAgkmRVLdQgsbDIKl2v46gkL1IZ0EqY5okUpEaqFJBlNwdenj1g3I5lU4/1aSS2txGkAwKLaQm6knXLYFjuMdBIgwLQZAOgyC18WUzSF4+730KJHWc4oktvsZfsUlkrSvqaY4IpDLaJ6gqShdAAzRICs+KRU1/ok1SD1xGyymPalJukOL/iU0abyDILACkljrNjou2Q9ORCIyFhgbgg6QewCpqm2RBcysYkGAoEFhsA5IVBKkuCguFFTKbn7BJ471bnvBcU49TR5BSCJKrOlWxOQYS8FuCZyIFwPfjKuu6BodskTERgelYJ/Vubs0fHekKmJWMbNIOdUfAksyXuUErg82t6DdVhgdMOZ0NcEkbkMDI+IX2+GZIsvKTmjQBJDCLlvBBQs5Mj2KaW4SMZRCkIAVQKwWJKnlI/Cb9F0CCk2vC36ZuDUHK8ROs+L284iAbcowC+D0jsAEgvGuCP5kLILU1SJHIeqCThPsAugk2bulfBAnmQ0aQqky7YOReACQPngVuMf8pTWoCk3SFubvmJ5ubTyZ9dYBZKsD+cO9Ww8fFV7VAuxvY8lCTqKoJTkNGCU8InAXOYZybtDRkMqfboWoMEXenpW8eeBmSyaCXC6+jwSCxW8IgqQXmuG3WYTSDMsLPq+5DGfjIGoI/0S1RL9ZFqKBbA2SPJLolyr4XCNImD6zB28tnsyUygWJnAVg4I4+80IVvfWBfW7LAiVO7ueGhJhWy2QW6VfEcCH25ISyi3uCotF1i9+mAW6I0ch3cEi+9qa7OQ1cEEi91MzW4GW37qB/3SSqQo7L+CbzCMiqjbuhtAgkdXFjZaO1Qwws6uA3TnBqCOiTYhR2KaxxcfDFwx0caW9/BzYJ/2lJNZ6ugdeDQxbYEfqfMq1bxHHZvFExTBQFHVZbgZy1lPuvanSuqV3rYgk3oPG5xc8WnrcFpUqpPYeNeBwONPTuI+VCD8jNTPD+KzKZSKWhuOd27yIUc0KJCtWgaZxX/T6XABpcr9WaaWkYulaI7LuA5SLwc2ymPzpXKudKrplBI7/hEeBcguRy3gPaSOjWHO+CcOReCOqkcXEQxSrXbREPU/dJv6WIym27WOS5C96yuWanXK+0FcE9kii8JEZT0Zr1SLUq3yrcsC7lU2zM34w/XeBq9CjZG3hDxN4wf+CSU9Sg4Rn8iT3406WcBMzAxqiYfHx2J/PlvgwdMel7yqcev9OiEM5nJTGYyk5nMZCYz+X+WT/FS/DNG2Ax9m7RJ//TR8dPB9mQ1nYbIXamiJz2Q5QrGW7JLq1trZVcuNNMsS1npVtKVgiw2K3qT8jzVHw4reekVKUvm+GZWlpdwqZILNUrgKR5hJMrEd9IY1lAbmk1wm7VHi4FGD0NjBX9TBdMclPOB2InvdGIeoMJL4Z6ag4NHGFvhwGAOAuV5zK96oiiLWc9dE2LJ9bKehOxpSboFz1XYrbpeniJUjK+3o0CC4yGwgse3Ibvgeflwz4EHgaIVBolTqghSBdNKEhseHgSxqAgm0CDqSDE7Mjs+SG5N0PGcpMGjdoJ+aThlDCQK/uYg5lfnFXMQh8obOhhpor8AUk6DRMFUP/+QehxfDaX4IGFFSFEySM3gFCV/E6Tw924GpCJY6A1XEkioWc9T/wFN2iuVU6lSqFHyQcrD7K5UOUPxbkjBUFz074BE+d7W1IAEU9+JOoGkCBTmpZZ0GuCvgbQ3QZOyhdKUaFIVSwc2oQAnRek26aYtzvv8KUictPEOV6faJrURJLcFuQydk5TZQ0p5/XOQTJ5RkavmBE0KN0AgY5qkdAEnSFAgkTKlqXzvn4PUNKlXnRWbVgrQ5ixpkUCSKc7AYfuBZOqnQaKiGZBVrvJ8pEnhb26b2IUpODjrx4V9K6Lsulmdpz7S/ZypUAOHgxPAAMl62fO8psmVNnUqM40UoJ0O97TT8PwtTLzr3G9VMJnc2VMPSMiZamFPu3jBCmfZhkYamD0RkMdy4mlxcLPFIphsrJuiLfks/Cm0K+kFLvSEgwhDN1vMF+kotcmUErgL6Uo6ZWYG9I9XR4Nkw+3g+kG3wBa9XT46KBKJBBfk+FkerQZ2hN0mzWQmM5nJvyX/Cw952GdrJAXdAAAAAElFTkSuQmCC"/>
          <p:cNvSpPr>
            <a:spLocks noChangeAspect="1" noChangeArrowheads="1"/>
          </p:cNvSpPr>
          <p:nvPr userDrawn="1"/>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fr-FR" sz="2400"/>
          </a:p>
        </p:txBody>
      </p:sp>
      <p:pic>
        <p:nvPicPr>
          <p:cNvPr id="20" name="Picture 2" descr="S:\F15015_Copernicus\3_Work\330_Work-in-process\SC4_BackgroundMat\PPT\item Copernicus\logo-ce-horizontal-en-negatif.png"/>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8400257" y="6090202"/>
            <a:ext cx="798257" cy="4866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264352" y="6105675"/>
            <a:ext cx="1279965" cy="46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9"/>
          <p:cNvSpPr txBox="1"/>
          <p:nvPr userDrawn="1"/>
        </p:nvSpPr>
        <p:spPr>
          <a:xfrm>
            <a:off x="10548541" y="5924795"/>
            <a:ext cx="1136779" cy="194990"/>
          </a:xfrm>
          <a:prstGeom prst="rect">
            <a:avLst/>
          </a:prstGeom>
          <a:noFill/>
        </p:spPr>
        <p:txBody>
          <a:bodyPr wrap="square" rtlCol="0">
            <a:spAutoFit/>
          </a:bodyPr>
          <a:lstStyle/>
          <a:p>
            <a:r>
              <a:rPr lang="fr-BE" sz="667" err="1">
                <a:solidFill>
                  <a:schemeClr val="bg1"/>
                </a:solidFill>
              </a:rPr>
              <a:t>Implemented</a:t>
            </a:r>
            <a:r>
              <a:rPr lang="fr-BE" sz="667" baseline="0">
                <a:solidFill>
                  <a:schemeClr val="bg1"/>
                </a:solidFill>
              </a:rPr>
              <a:t> by</a:t>
            </a:r>
            <a:endParaRPr lang="fr-BE" sz="667">
              <a:solidFill>
                <a:schemeClr val="bg1"/>
              </a:solidFill>
            </a:endParaRPr>
          </a:p>
        </p:txBody>
      </p:sp>
      <p:pic>
        <p:nvPicPr>
          <p:cNvPr id="24" name="Image 23"/>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0608502" y="6069689"/>
            <a:ext cx="1478183" cy="577147"/>
          </a:xfrm>
          <a:prstGeom prst="rect">
            <a:avLst/>
          </a:prstGeom>
        </p:spPr>
      </p:pic>
      <p:sp>
        <p:nvSpPr>
          <p:cNvPr id="18" name="Google Shape;202;p20"/>
          <p:cNvSpPr txBox="1"/>
          <p:nvPr userDrawn="1"/>
        </p:nvSpPr>
        <p:spPr>
          <a:xfrm>
            <a:off x="3599723" y="644691"/>
            <a:ext cx="7975263" cy="2314439"/>
          </a:xfrm>
          <a:prstGeom prst="rect">
            <a:avLst/>
          </a:prstGeom>
          <a:noFill/>
          <a:ln>
            <a:noFill/>
          </a:ln>
        </p:spPr>
        <p:txBody>
          <a:bodyPr spcFirstLastPara="1" wrap="square" lIns="121900" tIns="121900" rIns="121900" bIns="121900" anchor="t" anchorCtr="0">
            <a:spAutoFit/>
          </a:bodyPr>
          <a:lstStyle/>
          <a:p>
            <a:pPr marL="0" lvl="0" indent="0" algn="r" rtl="0">
              <a:lnSpc>
                <a:spcPct val="70000"/>
              </a:lnSpc>
              <a:spcBef>
                <a:spcPts val="0"/>
              </a:spcBef>
              <a:spcAft>
                <a:spcPts val="0"/>
              </a:spcAft>
              <a:buNone/>
            </a:pPr>
            <a:r>
              <a:rPr lang="en-GB" sz="9600" b="1">
                <a:solidFill>
                  <a:srgbClr val="FFFFFF"/>
                </a:solidFill>
                <a:latin typeface="Alegreya Sans Black"/>
                <a:ea typeface="Alegreya Sans Black"/>
                <a:cs typeface="Alegreya Sans Black"/>
                <a:sym typeface="Alegreya Sans Black"/>
              </a:rPr>
              <a:t>THANK </a:t>
            </a:r>
          </a:p>
          <a:p>
            <a:pPr marL="0" lvl="0" indent="0" algn="r" rtl="0">
              <a:lnSpc>
                <a:spcPct val="70000"/>
              </a:lnSpc>
              <a:spcBef>
                <a:spcPts val="0"/>
              </a:spcBef>
              <a:spcAft>
                <a:spcPts val="0"/>
              </a:spcAft>
              <a:buNone/>
            </a:pPr>
            <a:r>
              <a:rPr lang="en-GB" sz="9600" b="1">
                <a:solidFill>
                  <a:srgbClr val="FFFFFF"/>
                </a:solidFill>
                <a:latin typeface="Alegreya Sans"/>
                <a:ea typeface="Alegreya Sans"/>
                <a:cs typeface="Alegreya Sans"/>
                <a:sym typeface="Alegreya Sans"/>
              </a:rPr>
              <a:t>YOU</a:t>
            </a:r>
            <a:endParaRPr sz="9600" b="1">
              <a:solidFill>
                <a:srgbClr val="FFFFFF"/>
              </a:solidFill>
              <a:latin typeface="Alegreya Sans"/>
              <a:ea typeface="Alegreya Sans"/>
              <a:cs typeface="Alegreya Sans"/>
              <a:sym typeface="Alegreya Sans"/>
            </a:endParaRPr>
          </a:p>
        </p:txBody>
      </p:sp>
      <p:grpSp>
        <p:nvGrpSpPr>
          <p:cNvPr id="6" name="Group 5">
            <a:extLst>
              <a:ext uri="{FF2B5EF4-FFF2-40B4-BE49-F238E27FC236}">
                <a16:creationId xmlns:a16="http://schemas.microsoft.com/office/drawing/2014/main" id="{18A77064-F25D-4BC8-9705-479DA63D431D}"/>
              </a:ext>
            </a:extLst>
          </p:cNvPr>
          <p:cNvGrpSpPr/>
          <p:nvPr userDrawn="1"/>
        </p:nvGrpSpPr>
        <p:grpSpPr>
          <a:xfrm>
            <a:off x="3979595" y="2959130"/>
            <a:ext cx="6244863" cy="771417"/>
            <a:chOff x="2843808" y="2944639"/>
            <a:chExt cx="3845360" cy="578563"/>
          </a:xfrm>
        </p:grpSpPr>
        <p:sp>
          <p:nvSpPr>
            <p:cNvPr id="25" name="Google Shape;206;p20"/>
            <p:cNvSpPr txBox="1"/>
            <p:nvPr userDrawn="1"/>
          </p:nvSpPr>
          <p:spPr>
            <a:xfrm>
              <a:off x="2843808" y="2944639"/>
              <a:ext cx="3598160" cy="3846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33">
                  <a:solidFill>
                    <a:srgbClr val="FFFFFF"/>
                  </a:solidFill>
                  <a:latin typeface="Alegreya Sans"/>
                  <a:ea typeface="Alegreya Sans"/>
                  <a:cs typeface="Alegreya Sans"/>
                  <a:sym typeface="Alegreya Sans"/>
                </a:rPr>
                <a:t>For any further information, </a:t>
              </a:r>
              <a:r>
                <a:rPr lang="en-GB" sz="2133">
                  <a:solidFill>
                    <a:srgbClr val="24DCF1"/>
                  </a:solidFill>
                  <a:latin typeface="Alegreya Sans Black"/>
                  <a:ea typeface="Alegreya Sans Black"/>
                  <a:cs typeface="Alegreya Sans Black"/>
                  <a:sym typeface="Alegreya Sans Black"/>
                </a:rPr>
                <a:t>please contact</a:t>
              </a:r>
              <a:endParaRPr sz="2133">
                <a:solidFill>
                  <a:srgbClr val="FFFFFF"/>
                </a:solidFill>
                <a:latin typeface="Alegreya Sans"/>
                <a:ea typeface="Alegreya Sans"/>
                <a:cs typeface="Alegreya Sans"/>
                <a:sym typeface="Alegreya Sans"/>
              </a:endParaRPr>
            </a:p>
          </p:txBody>
        </p:sp>
        <p:sp>
          <p:nvSpPr>
            <p:cNvPr id="31" name="Google Shape;207;p20"/>
            <p:cNvSpPr txBox="1"/>
            <p:nvPr userDrawn="1"/>
          </p:nvSpPr>
          <p:spPr>
            <a:xfrm>
              <a:off x="3249486" y="3138552"/>
              <a:ext cx="3439682" cy="3846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33" u="sng">
                  <a:solidFill>
                    <a:srgbClr val="FFFFFF"/>
                  </a:solidFill>
                  <a:latin typeface="Alegreya Sans"/>
                  <a:ea typeface="Alegreya Sans"/>
                  <a:cs typeface="Alegreya Sans"/>
                  <a:sym typeface="Alegreya Sans"/>
                </a:rPr>
                <a:t>servicedesk.cmems@mercator-ocean.eu</a:t>
              </a:r>
              <a:endParaRPr sz="2133" u="sng">
                <a:solidFill>
                  <a:srgbClr val="FFFFFF"/>
                </a:solidFill>
                <a:latin typeface="Alegreya Sans"/>
                <a:ea typeface="Alegreya Sans"/>
                <a:cs typeface="Alegreya Sans"/>
                <a:sym typeface="Alegreya Sans"/>
              </a:endParaRPr>
            </a:p>
          </p:txBody>
        </p:sp>
      </p:grpSp>
    </p:spTree>
    <p:extLst>
      <p:ext uri="{BB962C8B-B14F-4D97-AF65-F5344CB8AC3E}">
        <p14:creationId xmlns:p14="http://schemas.microsoft.com/office/powerpoint/2010/main" val="909502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Subtitle 2"/>
          <p:cNvSpPr>
            <a:spLocks noGrp="1"/>
          </p:cNvSpPr>
          <p:nvPr>
            <p:ph type="subTitle" idx="13"/>
          </p:nvPr>
        </p:nvSpPr>
        <p:spPr>
          <a:xfrm>
            <a:off x="3406722" y="4197085"/>
            <a:ext cx="6240693"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48682" y="1763563"/>
            <a:ext cx="3663036" cy="3843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9705616" y="0"/>
            <a:ext cx="24863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userDrawn="1"/>
        </p:nvSpPr>
        <p:spPr>
          <a:xfrm>
            <a:off x="638021" y="4965171"/>
            <a:ext cx="2289627" cy="318100"/>
          </a:xfrm>
          <a:prstGeom prst="rect">
            <a:avLst/>
          </a:prstGeom>
          <a:noFill/>
        </p:spPr>
        <p:txBody>
          <a:bodyPr wrap="square" rtlCol="0">
            <a:spAutoFit/>
          </a:bodyPr>
          <a:lstStyle/>
          <a:p>
            <a:pPr algn="ctr"/>
            <a:r>
              <a:rPr lang="es-ES" sz="1467" b="0">
                <a:solidFill>
                  <a:schemeClr val="bg1"/>
                </a:solidFill>
              </a:rPr>
              <a:t>Marine </a:t>
            </a:r>
            <a:r>
              <a:rPr lang="es-ES" sz="1467" b="0" err="1">
                <a:solidFill>
                  <a:schemeClr val="bg1"/>
                </a:solidFill>
              </a:rPr>
              <a:t>Monitoring</a:t>
            </a:r>
            <a:endParaRPr lang="en-US" sz="1467" b="0">
              <a:solidFill>
                <a:schemeClr val="bg1"/>
              </a:solidFill>
            </a:endParaRPr>
          </a:p>
        </p:txBody>
      </p:sp>
      <p:sp>
        <p:nvSpPr>
          <p:cNvPr id="14" name="Title 1"/>
          <p:cNvSpPr>
            <a:spLocks noGrp="1"/>
          </p:cNvSpPr>
          <p:nvPr>
            <p:ph type="title" hasCustomPrompt="1"/>
          </p:nvPr>
        </p:nvSpPr>
        <p:spPr>
          <a:xfrm>
            <a:off x="3410677" y="3449570"/>
            <a:ext cx="6237717" cy="747515"/>
          </a:xfrm>
        </p:spPr>
        <p:txBody>
          <a:bodyPr vert="horz" lIns="91440" tIns="45720" rIns="91440" bIns="45720" rtlCol="0" anchor="ctr">
            <a:noAutofit/>
          </a:bodyPr>
          <a:lstStyle>
            <a:lvl1pPr>
              <a:defRPr lang="en-GB" sz="3733" b="0" spc="800" dirty="0">
                <a:solidFill>
                  <a:schemeClr val="bg1"/>
                </a:solidFill>
              </a:defRPr>
            </a:lvl1pPr>
          </a:lstStyle>
          <a:p>
            <a:pPr marL="0" lvl="0" algn="l"/>
            <a:r>
              <a:rPr lang="en-US"/>
              <a:t>Title</a:t>
            </a:r>
            <a:endParaRPr lang="en-GB"/>
          </a:p>
        </p:txBody>
      </p:sp>
      <p:sp>
        <p:nvSpPr>
          <p:cNvPr id="16" name="Rectangle 15"/>
          <p:cNvSpPr/>
          <p:nvPr userDrawn="1"/>
        </p:nvSpPr>
        <p:spPr>
          <a:xfrm>
            <a:off x="9631461" y="0"/>
            <a:ext cx="2304256" cy="6858000"/>
          </a:xfrm>
          <a:prstGeom prst="rect">
            <a:avLst/>
          </a:prstGeom>
          <a:gradFill flip="none" rotWithShape="1">
            <a:gsLst>
              <a:gs pos="4000">
                <a:srgbClr val="0B619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2" descr="S:\F15015_Copernicus\3_Work\330_Work-in-process\SC4_BackgroundMat\PPT\item Copernicus\logo-ce-horizontal-en-negatif.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35361" y="6227515"/>
            <a:ext cx="1527441" cy="4005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094032" y="6303590"/>
            <a:ext cx="1025637" cy="3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rot="16200000">
            <a:off x="2687235" y="6009576"/>
            <a:ext cx="1344149" cy="215444"/>
          </a:xfrm>
          <a:prstGeom prst="rect">
            <a:avLst/>
          </a:prstGeom>
          <a:noFill/>
        </p:spPr>
        <p:txBody>
          <a:bodyPr wrap="square" rtlCol="0">
            <a:spAutoFit/>
          </a:bodyPr>
          <a:lstStyle/>
          <a:p>
            <a:r>
              <a:rPr lang="fr-BE" sz="800" err="1">
                <a:solidFill>
                  <a:schemeClr val="bg1"/>
                </a:solidFill>
              </a:rPr>
              <a:t>Implemented</a:t>
            </a:r>
            <a:r>
              <a:rPr lang="fr-BE" sz="800" baseline="0">
                <a:solidFill>
                  <a:schemeClr val="bg1"/>
                </a:solidFill>
              </a:rPr>
              <a:t> by</a:t>
            </a:r>
            <a:endParaRPr lang="fr-BE" sz="800">
              <a:solidFill>
                <a:schemeClr val="bg1"/>
              </a:solidFill>
            </a:endParaRPr>
          </a:p>
        </p:txBody>
      </p:sp>
      <p:pic>
        <p:nvPicPr>
          <p:cNvPr id="18" name="Image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8300" y="4455093"/>
            <a:ext cx="5472608" cy="3870451"/>
          </a:xfrm>
          <a:prstGeom prst="rect">
            <a:avLst/>
          </a:prstGeom>
        </p:spPr>
      </p:pic>
    </p:spTree>
    <p:extLst>
      <p:ext uri="{BB962C8B-B14F-4D97-AF65-F5344CB8AC3E}">
        <p14:creationId xmlns:p14="http://schemas.microsoft.com/office/powerpoint/2010/main" val="3577497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5603" y="932723"/>
            <a:ext cx="10559016" cy="5097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1156939" y="308777"/>
            <a:ext cx="10425461" cy="370052"/>
          </a:xfrm>
          <a:solidFill>
            <a:srgbClr val="0B6192"/>
          </a:solidFill>
        </p:spPr>
        <p:txBody>
          <a:bodyPr>
            <a:noAutofit/>
          </a:bodyPr>
          <a:lstStyle>
            <a:lvl1pPr algn="l">
              <a:defRPr sz="2400" b="0" spc="933" baseline="0">
                <a:solidFill>
                  <a:schemeClr val="bg1"/>
                </a:solidFill>
              </a:defRPr>
            </a:lvl1pPr>
          </a:lstStyle>
          <a:p>
            <a:r>
              <a:rPr lang="en-US"/>
              <a:t>CLICK TO EDIT MASTER TITLE STYLE</a:t>
            </a:r>
          </a:p>
        </p:txBody>
      </p:sp>
      <p:sp>
        <p:nvSpPr>
          <p:cNvPr id="9" name="Ellipse 8"/>
          <p:cNvSpPr/>
          <p:nvPr userDrawn="1"/>
        </p:nvSpPr>
        <p:spPr>
          <a:xfrm>
            <a:off x="307491" y="191692"/>
            <a:ext cx="604219" cy="60421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 name="Picture 2" descr="S:\F15015_Copernicus\3_Work\330_Work-in-process\SC4_BackgroundMat\PPT\item Copernicus\Icon-01.png"/>
          <p:cNvPicPr>
            <a:picLocks noChangeAspect="1" noChangeArrowheads="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bwMode="auto">
          <a:xfrm>
            <a:off x="123231" y="-41509"/>
            <a:ext cx="955805" cy="10028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7E86F58-5C22-4846-8F23-EB1AF1936573}"/>
              </a:ext>
            </a:extLst>
          </p:cNvPr>
          <p:cNvGrpSpPr/>
          <p:nvPr userDrawn="1"/>
        </p:nvGrpSpPr>
        <p:grpSpPr>
          <a:xfrm>
            <a:off x="9760951" y="6213309"/>
            <a:ext cx="2287711" cy="553504"/>
            <a:chOff x="7248703" y="4551413"/>
            <a:chExt cx="1715783" cy="415128"/>
          </a:xfrm>
        </p:grpSpPr>
        <p:grpSp>
          <p:nvGrpSpPr>
            <p:cNvPr id="5" name="Group 4">
              <a:extLst>
                <a:ext uri="{FF2B5EF4-FFF2-40B4-BE49-F238E27FC236}">
                  <a16:creationId xmlns:a16="http://schemas.microsoft.com/office/drawing/2014/main" id="{3DBF42F7-B2F1-484E-8F2C-C0BE3582EE34}"/>
                </a:ext>
              </a:extLst>
            </p:cNvPr>
            <p:cNvGrpSpPr/>
            <p:nvPr userDrawn="1"/>
          </p:nvGrpSpPr>
          <p:grpSpPr>
            <a:xfrm>
              <a:off x="7647436" y="4551413"/>
              <a:ext cx="1317050" cy="415128"/>
              <a:chOff x="7380311" y="4526013"/>
              <a:chExt cx="1512169" cy="476629"/>
            </a:xfrm>
          </p:grpSpPr>
          <p:pic>
            <p:nvPicPr>
              <p:cNvPr id="19" name="Image 4">
                <a:extLst>
                  <a:ext uri="{FF2B5EF4-FFF2-40B4-BE49-F238E27FC236}">
                    <a16:creationId xmlns:a16="http://schemas.microsoft.com/office/drawing/2014/main" id="{6FE2131A-ECCE-44D3-B86B-22261F484F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80311" y="4526013"/>
                <a:ext cx="792089" cy="476629"/>
              </a:xfrm>
              <a:prstGeom prst="rect">
                <a:avLst/>
              </a:prstGeom>
            </p:spPr>
          </p:pic>
          <p:pic>
            <p:nvPicPr>
              <p:cNvPr id="20" name="Image 4">
                <a:extLst>
                  <a:ext uri="{FF2B5EF4-FFF2-40B4-BE49-F238E27FC236}">
                    <a16:creationId xmlns:a16="http://schemas.microsoft.com/office/drawing/2014/main" id="{7EF6BCB8-D198-45C6-8DFB-B573BBBD1C9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00392" y="4526013"/>
                <a:ext cx="792088" cy="476629"/>
              </a:xfrm>
              <a:prstGeom prst="rect">
                <a:avLst/>
              </a:prstGeom>
            </p:spPr>
          </p:pic>
        </p:grpSp>
        <p:pic>
          <p:nvPicPr>
            <p:cNvPr id="21" name="Image 4">
              <a:extLst>
                <a:ext uri="{FF2B5EF4-FFF2-40B4-BE49-F238E27FC236}">
                  <a16:creationId xmlns:a16="http://schemas.microsoft.com/office/drawing/2014/main" id="{05D7E980-2F8A-449C-9C79-EC38724D893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48703" y="4663895"/>
              <a:ext cx="370753" cy="216273"/>
            </a:xfrm>
            <a:prstGeom prst="rect">
              <a:avLst/>
            </a:prstGeom>
          </p:spPr>
        </p:pic>
      </p:grpSp>
    </p:spTree>
    <p:extLst>
      <p:ext uri="{BB962C8B-B14F-4D97-AF65-F5344CB8AC3E}">
        <p14:creationId xmlns:p14="http://schemas.microsoft.com/office/powerpoint/2010/main" val="2884771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9212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Logo</a:t>
            </a:r>
          </a:p>
        </p:txBody>
      </p:sp>
      <p:pic>
        <p:nvPicPr>
          <p:cNvPr id="5" name="Afbeelding 4" descr="Afbeelding met buiten, natuur, vliegtuig&#10;&#10;Automatisch gegenereerde beschrijving">
            <a:extLst>
              <a:ext uri="{FF2B5EF4-FFF2-40B4-BE49-F238E27FC236}">
                <a16:creationId xmlns:a16="http://schemas.microsoft.com/office/drawing/2014/main" id="{F25106D0-0F5E-1013-D782-8E9542809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3" y="-1"/>
            <a:ext cx="12197346" cy="6858002"/>
          </a:xfrm>
          <a:prstGeom prst="rect">
            <a:avLst/>
          </a:prstGeom>
        </p:spPr>
      </p:pic>
      <p:sp>
        <p:nvSpPr>
          <p:cNvPr id="10" name="COVER">
            <a:extLst>
              <a:ext uri="{FF2B5EF4-FFF2-40B4-BE49-F238E27FC236}">
                <a16:creationId xmlns:a16="http://schemas.microsoft.com/office/drawing/2014/main" id="{A930ED13-6BCA-E42D-A0E0-A22022CF2C14}"/>
              </a:ext>
            </a:extLst>
          </p:cNvPr>
          <p:cNvSpPr/>
          <p:nvPr userDrawn="1"/>
        </p:nvSpPr>
        <p:spPr>
          <a:xfrm>
            <a:off x="0" y="0"/>
            <a:ext cx="12192000" cy="6858000"/>
          </a:xfrm>
          <a:prstGeom prst="rect">
            <a:avLst/>
          </a:prstGeom>
          <a:gradFill>
            <a:gsLst>
              <a:gs pos="1000">
                <a:schemeClr val="accent1">
                  <a:alpha val="80000"/>
                </a:schemeClr>
              </a:gs>
              <a:gs pos="50000">
                <a:schemeClr val="accent1">
                  <a:alpha val="30000"/>
                </a:schemeClr>
              </a:gs>
              <a:gs pos="99000">
                <a:schemeClr val="accent1">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a:p>
        </p:txBody>
      </p:sp>
      <p:pic>
        <p:nvPicPr>
          <p:cNvPr id="17" name="Graphic 16">
            <a:extLst>
              <a:ext uri="{FF2B5EF4-FFF2-40B4-BE49-F238E27FC236}">
                <a16:creationId xmlns:a16="http://schemas.microsoft.com/office/drawing/2014/main" id="{6FEE33F1-2302-AADD-04C6-146C7281FE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59021" y="2228073"/>
            <a:ext cx="3873958" cy="2401854"/>
          </a:xfrm>
          <a:prstGeom prst="rect">
            <a:avLst/>
          </a:prstGeom>
        </p:spPr>
      </p:pic>
      <p:sp>
        <p:nvSpPr>
          <p:cNvPr id="18" name="Tijdelijke aanduiding voor tekst 8">
            <a:extLst>
              <a:ext uri="{FF2B5EF4-FFF2-40B4-BE49-F238E27FC236}">
                <a16:creationId xmlns:a16="http://schemas.microsoft.com/office/drawing/2014/main" id="{CECBB157-C4F6-C43D-D092-157EBD49FB6F}"/>
              </a:ext>
            </a:extLst>
          </p:cNvPr>
          <p:cNvSpPr txBox="1">
            <a:spLocks/>
          </p:cNvSpPr>
          <p:nvPr userDrawn="1"/>
        </p:nvSpPr>
        <p:spPr>
          <a:xfrm>
            <a:off x="5934000" y="-1"/>
            <a:ext cx="324000" cy="64800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Tree>
    <p:extLst>
      <p:ext uri="{BB962C8B-B14F-4D97-AF65-F5344CB8AC3E}">
        <p14:creationId xmlns:p14="http://schemas.microsoft.com/office/powerpoint/2010/main" val="42317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en tekst (M) - Wit">
    <p:spTree>
      <p:nvGrpSpPr>
        <p:cNvPr id="1" name=""/>
        <p:cNvGrpSpPr/>
        <p:nvPr/>
      </p:nvGrpSpPr>
      <p:grpSpPr>
        <a:xfrm>
          <a:off x="0" y="0"/>
          <a:ext cx="0" cy="0"/>
          <a:chOff x="0" y="0"/>
          <a:chExt cx="0" cy="0"/>
        </a:xfrm>
      </p:grpSpPr>
      <p:grpSp>
        <p:nvGrpSpPr>
          <p:cNvPr id="81" name="INSTRUCTIE">
            <a:extLst>
              <a:ext uri="{FF2B5EF4-FFF2-40B4-BE49-F238E27FC236}">
                <a16:creationId xmlns:a16="http://schemas.microsoft.com/office/drawing/2014/main" id="{6EA5B419-90D6-5756-039A-010147CD48EA}"/>
              </a:ext>
            </a:extLst>
          </p:cNvPr>
          <p:cNvGrpSpPr/>
          <p:nvPr userDrawn="1"/>
        </p:nvGrpSpPr>
        <p:grpSpPr>
          <a:xfrm>
            <a:off x="12377595" y="0"/>
            <a:ext cx="3693386" cy="5359349"/>
            <a:chOff x="-3786437" y="0"/>
            <a:chExt cx="3693386" cy="5359349"/>
          </a:xfrm>
        </p:grpSpPr>
        <p:sp>
          <p:nvSpPr>
            <p:cNvPr id="82" name="Rechthoek 81">
              <a:extLst>
                <a:ext uri="{FF2B5EF4-FFF2-40B4-BE49-F238E27FC236}">
                  <a16:creationId xmlns:a16="http://schemas.microsoft.com/office/drawing/2014/main" id="{39B32463-88A8-2374-C546-E520222C1B5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83" name="Ovaal 82">
              <a:extLst>
                <a:ext uri="{FF2B5EF4-FFF2-40B4-BE49-F238E27FC236}">
                  <a16:creationId xmlns:a16="http://schemas.microsoft.com/office/drawing/2014/main" id="{AB7AF471-DB7B-26BB-41BA-55030074A53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647C4127-CCAD-AF52-E621-9D700B713A8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85" name="Ovaal 84">
              <a:extLst>
                <a:ext uri="{FF2B5EF4-FFF2-40B4-BE49-F238E27FC236}">
                  <a16:creationId xmlns:a16="http://schemas.microsoft.com/office/drawing/2014/main" id="{4FAB4722-1F58-23F5-C8EC-9AC9F9A300F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BCFB031F-3499-1BDB-6C19-AE1034035AB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E08FB3F-F6C6-C63E-DBB8-E4FB6F7888E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88" name="Ovaal 87">
              <a:extLst>
                <a:ext uri="{FF2B5EF4-FFF2-40B4-BE49-F238E27FC236}">
                  <a16:creationId xmlns:a16="http://schemas.microsoft.com/office/drawing/2014/main" id="{2D95BC37-2575-5161-6FBD-A2F05D17271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087A32CD-202A-4A27-BFF2-E454D7606CF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90" name="Ovaal 89">
              <a:extLst>
                <a:ext uri="{FF2B5EF4-FFF2-40B4-BE49-F238E27FC236}">
                  <a16:creationId xmlns:a16="http://schemas.microsoft.com/office/drawing/2014/main" id="{7FF45DCC-AC71-1403-7AA6-0044C2ADCA1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FD85B5BC-42FD-EF6C-4DB4-71091CB2E09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92" name="Ovaal 91">
              <a:extLst>
                <a:ext uri="{FF2B5EF4-FFF2-40B4-BE49-F238E27FC236}">
                  <a16:creationId xmlns:a16="http://schemas.microsoft.com/office/drawing/2014/main" id="{72439974-9742-725F-68F3-B726258F3A2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A8FAA718-CD20-3D77-8EB1-BE09EDFC0C6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94" name="Ovaal 93">
              <a:extLst>
                <a:ext uri="{FF2B5EF4-FFF2-40B4-BE49-F238E27FC236}">
                  <a16:creationId xmlns:a16="http://schemas.microsoft.com/office/drawing/2014/main" id="{B8347222-AD64-D1EA-BCC0-D19E594B3FF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D6FC5CB4-A6EA-88FC-A48B-97BE9CDAB39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96" name="Ovaal 95">
              <a:extLst>
                <a:ext uri="{FF2B5EF4-FFF2-40B4-BE49-F238E27FC236}">
                  <a16:creationId xmlns:a16="http://schemas.microsoft.com/office/drawing/2014/main" id="{0554636A-8DFA-26BE-C603-368ADB40EDD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588C7FA6-2DDF-C4F9-4BCA-81B34A3D769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98" name="Ovaal 97">
              <a:extLst>
                <a:ext uri="{FF2B5EF4-FFF2-40B4-BE49-F238E27FC236}">
                  <a16:creationId xmlns:a16="http://schemas.microsoft.com/office/drawing/2014/main" id="{4F535172-5AAF-9F5F-D77F-7AB6AD473AC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82D77DF0-3D8A-AD13-419E-A0021FAA592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100" name="Ovaal 99">
              <a:extLst>
                <a:ext uri="{FF2B5EF4-FFF2-40B4-BE49-F238E27FC236}">
                  <a16:creationId xmlns:a16="http://schemas.microsoft.com/office/drawing/2014/main" id="{3FF5290D-A329-EAD0-1386-787489CC5A5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34FF1762-BAAF-DCB6-88B2-391C456CE3C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102" name="Rechthoek 101">
              <a:extLst>
                <a:ext uri="{FF2B5EF4-FFF2-40B4-BE49-F238E27FC236}">
                  <a16:creationId xmlns:a16="http://schemas.microsoft.com/office/drawing/2014/main" id="{B81002E0-E0FB-16B4-C711-D598D879C7B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3" name="ICOON_info">
              <a:extLst>
                <a:ext uri="{FF2B5EF4-FFF2-40B4-BE49-F238E27FC236}">
                  <a16:creationId xmlns:a16="http://schemas.microsoft.com/office/drawing/2014/main" id="{35A60CBA-C906-34EB-8EA8-FEB37D396000}"/>
                </a:ext>
              </a:extLst>
            </p:cNvPr>
            <p:cNvGrpSpPr/>
            <p:nvPr userDrawn="1"/>
          </p:nvGrpSpPr>
          <p:grpSpPr>
            <a:xfrm>
              <a:off x="-376736" y="4400186"/>
              <a:ext cx="283685" cy="283685"/>
              <a:chOff x="-510741" y="5913713"/>
              <a:chExt cx="267555" cy="267555"/>
            </a:xfrm>
          </p:grpSpPr>
          <p:sp>
            <p:nvSpPr>
              <p:cNvPr id="145" name="Ovaal 144">
                <a:extLst>
                  <a:ext uri="{FF2B5EF4-FFF2-40B4-BE49-F238E27FC236}">
                    <a16:creationId xmlns:a16="http://schemas.microsoft.com/office/drawing/2014/main" id="{85A03435-D6E8-BF06-52C8-BF08E4288FF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6" name="Graphic 163" descr="Informatie">
                <a:extLst>
                  <a:ext uri="{FF2B5EF4-FFF2-40B4-BE49-F238E27FC236}">
                    <a16:creationId xmlns:a16="http://schemas.microsoft.com/office/drawing/2014/main" id="{55C2729C-A30B-A04D-F242-E2889A6246D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FE0043C4-6951-FE87-1DE3-E9072296775C}"/>
                </a:ext>
              </a:extLst>
            </p:cNvPr>
            <p:cNvGrpSpPr/>
            <p:nvPr userDrawn="1"/>
          </p:nvGrpSpPr>
          <p:grpSpPr>
            <a:xfrm>
              <a:off x="-3605171" y="458674"/>
              <a:ext cx="3234311" cy="558875"/>
              <a:chOff x="-3605171" y="458674"/>
              <a:chExt cx="3234311" cy="558875"/>
            </a:xfrm>
          </p:grpSpPr>
          <p:sp>
            <p:nvSpPr>
              <p:cNvPr id="105" name="Rechthoek 104">
                <a:extLst>
                  <a:ext uri="{FF2B5EF4-FFF2-40B4-BE49-F238E27FC236}">
                    <a16:creationId xmlns:a16="http://schemas.microsoft.com/office/drawing/2014/main" id="{9A496EA3-5908-1C56-54EA-F24D030B28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6" name="Rechthoek 105">
                <a:extLst>
                  <a:ext uri="{FF2B5EF4-FFF2-40B4-BE49-F238E27FC236}">
                    <a16:creationId xmlns:a16="http://schemas.microsoft.com/office/drawing/2014/main" id="{16DF5B7C-0684-1C8E-DD1B-ABE113F280A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7" name="Groep 106">
                <a:extLst>
                  <a:ext uri="{FF2B5EF4-FFF2-40B4-BE49-F238E27FC236}">
                    <a16:creationId xmlns:a16="http://schemas.microsoft.com/office/drawing/2014/main" id="{ACCFC8DE-A838-4EDB-FE7B-9DA22D2BA139}"/>
                  </a:ext>
                </a:extLst>
              </p:cNvPr>
              <p:cNvGrpSpPr/>
              <p:nvPr userDrawn="1"/>
            </p:nvGrpSpPr>
            <p:grpSpPr>
              <a:xfrm>
                <a:off x="-3386247" y="830871"/>
                <a:ext cx="139423" cy="109566"/>
                <a:chOff x="-2866744" y="827071"/>
                <a:chExt cx="168701" cy="132575"/>
              </a:xfrm>
            </p:grpSpPr>
            <p:grpSp>
              <p:nvGrpSpPr>
                <p:cNvPr id="138" name="Groep 137">
                  <a:extLst>
                    <a:ext uri="{FF2B5EF4-FFF2-40B4-BE49-F238E27FC236}">
                      <a16:creationId xmlns:a16="http://schemas.microsoft.com/office/drawing/2014/main" id="{AC4C43AE-21C8-3587-DACD-C5AC54070F78}"/>
                    </a:ext>
                  </a:extLst>
                </p:cNvPr>
                <p:cNvGrpSpPr/>
                <p:nvPr userDrawn="1"/>
              </p:nvGrpSpPr>
              <p:grpSpPr>
                <a:xfrm>
                  <a:off x="-2866744" y="827071"/>
                  <a:ext cx="168701" cy="132575"/>
                  <a:chOff x="-2866744" y="827071"/>
                  <a:chExt cx="168701" cy="132575"/>
                </a:xfrm>
              </p:grpSpPr>
              <p:cxnSp>
                <p:nvCxnSpPr>
                  <p:cNvPr id="140" name="Rechte verbindingslijn 139">
                    <a:extLst>
                      <a:ext uri="{FF2B5EF4-FFF2-40B4-BE49-F238E27FC236}">
                        <a16:creationId xmlns:a16="http://schemas.microsoft.com/office/drawing/2014/main" id="{197521EA-80AF-8487-9D67-07EBFD817E9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FD7747DD-31C5-310F-D27C-78CAA77325E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7F02540C-59F6-C25A-7024-FB434961C19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AF1BC4E7-77E1-7AB8-EBE1-DA46EE78F70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E4414DEE-4E6B-7EDE-ACE7-46F74463619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9" name="Pijl: rechts 138">
                  <a:extLst>
                    <a:ext uri="{FF2B5EF4-FFF2-40B4-BE49-F238E27FC236}">
                      <a16:creationId xmlns:a16="http://schemas.microsoft.com/office/drawing/2014/main" id="{0069AA8D-C828-375E-F1EE-5AB0AF00E8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8" name="Groep 107">
                <a:extLst>
                  <a:ext uri="{FF2B5EF4-FFF2-40B4-BE49-F238E27FC236}">
                    <a16:creationId xmlns:a16="http://schemas.microsoft.com/office/drawing/2014/main" id="{D6B4E6E1-7209-42EB-C1AB-5BFEB4525B0B}"/>
                  </a:ext>
                </a:extLst>
              </p:cNvPr>
              <p:cNvGrpSpPr/>
              <p:nvPr userDrawn="1"/>
            </p:nvGrpSpPr>
            <p:grpSpPr>
              <a:xfrm>
                <a:off x="-3605171" y="830871"/>
                <a:ext cx="139423" cy="109566"/>
                <a:chOff x="-2866744" y="518074"/>
                <a:chExt cx="168701" cy="132575"/>
              </a:xfrm>
            </p:grpSpPr>
            <p:grpSp>
              <p:nvGrpSpPr>
                <p:cNvPr id="131" name="Groep 130">
                  <a:extLst>
                    <a:ext uri="{FF2B5EF4-FFF2-40B4-BE49-F238E27FC236}">
                      <a16:creationId xmlns:a16="http://schemas.microsoft.com/office/drawing/2014/main" id="{8270AB3E-ADC7-FEBB-7547-CC55F2EDA2E7}"/>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322566BA-F9BF-2F95-621F-6C551256934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F82584EA-69AC-BD11-1390-184898499DA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9741A866-4FA2-3886-8A7D-1C0D1333FEA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0BEF98F1-358B-A671-A25F-6072856D118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BBB9D78A-67AB-0EC2-8BBA-A952298337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5BB9C532-4A74-7F54-7759-12F4FC10FE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09" name="Rechte verbindingslijn 108">
                <a:extLst>
                  <a:ext uri="{FF2B5EF4-FFF2-40B4-BE49-F238E27FC236}">
                    <a16:creationId xmlns:a16="http://schemas.microsoft.com/office/drawing/2014/main" id="{82A8BDCA-67C9-E7C8-0B55-A5DC3D573CD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0" name="Rechte verbindingslijn 109">
                <a:extLst>
                  <a:ext uri="{FF2B5EF4-FFF2-40B4-BE49-F238E27FC236}">
                    <a16:creationId xmlns:a16="http://schemas.microsoft.com/office/drawing/2014/main" id="{41FF4BE3-24C3-5FFE-997D-F90381FF71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1" name="Rechthoek 110">
                <a:extLst>
                  <a:ext uri="{FF2B5EF4-FFF2-40B4-BE49-F238E27FC236}">
                    <a16:creationId xmlns:a16="http://schemas.microsoft.com/office/drawing/2014/main" id="{0B7CC61B-313D-2038-A408-2DAF49B91EC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112" name="Rechthoek 111">
                <a:extLst>
                  <a:ext uri="{FF2B5EF4-FFF2-40B4-BE49-F238E27FC236}">
                    <a16:creationId xmlns:a16="http://schemas.microsoft.com/office/drawing/2014/main" id="{819A08A2-502C-D8A8-84B5-49E28A8ECA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113" name="Groep 112">
                <a:extLst>
                  <a:ext uri="{FF2B5EF4-FFF2-40B4-BE49-F238E27FC236}">
                    <a16:creationId xmlns:a16="http://schemas.microsoft.com/office/drawing/2014/main" id="{1ABD17CA-E2FD-A8EE-3574-0081A4AA5636}"/>
                  </a:ext>
                </a:extLst>
              </p:cNvPr>
              <p:cNvGrpSpPr/>
              <p:nvPr userDrawn="1"/>
            </p:nvGrpSpPr>
            <p:grpSpPr>
              <a:xfrm>
                <a:off x="-2916763" y="769168"/>
                <a:ext cx="268738" cy="248381"/>
                <a:chOff x="-2916763" y="769168"/>
                <a:chExt cx="268738" cy="248381"/>
              </a:xfrm>
            </p:grpSpPr>
            <p:sp>
              <p:nvSpPr>
                <p:cNvPr id="123" name="Rechthoek 122">
                  <a:extLst>
                    <a:ext uri="{FF2B5EF4-FFF2-40B4-BE49-F238E27FC236}">
                      <a16:creationId xmlns:a16="http://schemas.microsoft.com/office/drawing/2014/main" id="{9AFDCB2C-3AE9-45CE-F03B-6DCD105D19B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4" name="Groep 123">
                  <a:extLst>
                    <a:ext uri="{FF2B5EF4-FFF2-40B4-BE49-F238E27FC236}">
                      <a16:creationId xmlns:a16="http://schemas.microsoft.com/office/drawing/2014/main" id="{A2F39D8D-B977-5436-EDD0-08A6D1B81FF2}"/>
                    </a:ext>
                  </a:extLst>
                </p:cNvPr>
                <p:cNvGrpSpPr/>
                <p:nvPr userDrawn="1"/>
              </p:nvGrpSpPr>
              <p:grpSpPr>
                <a:xfrm>
                  <a:off x="-2866744" y="827071"/>
                  <a:ext cx="168701" cy="132575"/>
                  <a:chOff x="-2866744" y="827071"/>
                  <a:chExt cx="168701" cy="132575"/>
                </a:xfrm>
              </p:grpSpPr>
              <p:cxnSp>
                <p:nvCxnSpPr>
                  <p:cNvPr id="126" name="Rechte verbindingslijn 125">
                    <a:extLst>
                      <a:ext uri="{FF2B5EF4-FFF2-40B4-BE49-F238E27FC236}">
                        <a16:creationId xmlns:a16="http://schemas.microsoft.com/office/drawing/2014/main" id="{262865FA-6361-9453-D1D9-6FB6E10EA3C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D4897B8F-8048-DF93-1302-4944F56AFDB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461BA9A1-2215-3FDD-A66B-E5ACC1E1CA8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B1263C13-F4BE-B320-1DDA-8BF9A9F9CA9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919B7703-FD45-67FA-5FEE-6CD06DCFB0F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5" name="Pijl: rechts 124">
                  <a:extLst>
                    <a:ext uri="{FF2B5EF4-FFF2-40B4-BE49-F238E27FC236}">
                      <a16:creationId xmlns:a16="http://schemas.microsoft.com/office/drawing/2014/main" id="{2C8F944C-E55F-120C-447B-A1251EB69C8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07F04922-A1DD-C696-A13F-784423F3727E}"/>
                  </a:ext>
                </a:extLst>
              </p:cNvPr>
              <p:cNvGrpSpPr/>
              <p:nvPr userDrawn="1"/>
            </p:nvGrpSpPr>
            <p:grpSpPr>
              <a:xfrm>
                <a:off x="-2916763" y="460171"/>
                <a:ext cx="268738" cy="248381"/>
                <a:chOff x="-2916763" y="460171"/>
                <a:chExt cx="268738" cy="248381"/>
              </a:xfrm>
            </p:grpSpPr>
            <p:sp>
              <p:nvSpPr>
                <p:cNvPr id="115" name="Rechthoek 114">
                  <a:extLst>
                    <a:ext uri="{FF2B5EF4-FFF2-40B4-BE49-F238E27FC236}">
                      <a16:creationId xmlns:a16="http://schemas.microsoft.com/office/drawing/2014/main" id="{3B7E65CA-8C6C-0BC4-970F-06632577717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CE6AE0A-50EF-A76F-AE12-099A8FE1ACC6}"/>
                    </a:ext>
                  </a:extLst>
                </p:cNvPr>
                <p:cNvGrpSpPr/>
                <p:nvPr userDrawn="1"/>
              </p:nvGrpSpPr>
              <p:grpSpPr>
                <a:xfrm>
                  <a:off x="-2866744" y="518074"/>
                  <a:ext cx="168701" cy="132575"/>
                  <a:chOff x="-2866744" y="518074"/>
                  <a:chExt cx="168701" cy="132575"/>
                </a:xfrm>
              </p:grpSpPr>
              <p:cxnSp>
                <p:nvCxnSpPr>
                  <p:cNvPr id="118" name="Rechte verbindingslijn 117">
                    <a:extLst>
                      <a:ext uri="{FF2B5EF4-FFF2-40B4-BE49-F238E27FC236}">
                        <a16:creationId xmlns:a16="http://schemas.microsoft.com/office/drawing/2014/main" id="{399B2F39-2200-0958-B3BA-64F91B015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3BF1EE75-F562-979E-8062-B0E4C890F2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DF16EAA2-9FB2-0201-FDEB-82B7329736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965E6518-8698-A766-1B04-3CE9E40E847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B9C4B970-F0BB-88CD-7687-80F1161D501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7" name="Pijl: rechts 116">
                  <a:extLst>
                    <a:ext uri="{FF2B5EF4-FFF2-40B4-BE49-F238E27FC236}">
                      <a16:creationId xmlns:a16="http://schemas.microsoft.com/office/drawing/2014/main" id="{3FE8699C-6A8E-F4AB-6E91-826A7B6CA05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6814318" y="720000"/>
            <a:ext cx="4656860" cy="369025"/>
          </a:xfrm>
        </p:spPr>
        <p:txBody>
          <a:bodyPr/>
          <a:lstStyle>
            <a:lvl1pPr>
              <a:defRPr>
                <a:solidFill>
                  <a:schemeClr val="accent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594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 en tekst (M) - Wit</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6815043" y="1592263"/>
            <a:ext cx="4656232" cy="4240212"/>
          </a:xfrm>
        </p:spPr>
        <p:txBody>
          <a:bodyPr/>
          <a:lstStyle>
            <a:lvl5pPr>
              <a:defRPr>
                <a:solidFill>
                  <a:schemeClr val="accent4"/>
                </a:solidFill>
              </a:defRPr>
            </a:lvl5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7" name="Tijdelijke aanduiding voor voettekst 6">
            <a:extLst>
              <a:ext uri="{FF2B5EF4-FFF2-40B4-BE49-F238E27FC236}">
                <a16:creationId xmlns:a16="http://schemas.microsoft.com/office/drawing/2014/main" id="{AABC7F2D-36A1-62ED-71A6-CA6AD7B597E8}"/>
              </a:ext>
            </a:extLst>
          </p:cNvPr>
          <p:cNvSpPr>
            <a:spLocks noGrp="1"/>
          </p:cNvSpPr>
          <p:nvPr>
            <p:ph type="ftr" sz="quarter" idx="17"/>
          </p:nvPr>
        </p:nvSpPr>
        <p:spPr/>
        <p:txBody>
          <a:bodyPr/>
          <a:lstStyle/>
          <a:p>
            <a:r>
              <a:rPr lang="nl-NL"/>
              <a:t>Netherlands Space Office</a:t>
            </a:r>
          </a:p>
        </p:txBody>
      </p:sp>
      <p:sp>
        <p:nvSpPr>
          <p:cNvPr id="8" name="Tijdelijke aanduiding voor dianummer 7">
            <a:extLst>
              <a:ext uri="{FF2B5EF4-FFF2-40B4-BE49-F238E27FC236}">
                <a16:creationId xmlns:a16="http://schemas.microsoft.com/office/drawing/2014/main" id="{DE665E58-9F93-A7DD-20B5-A0ED45D1BC83}"/>
              </a:ext>
            </a:extLst>
          </p:cNvPr>
          <p:cNvSpPr>
            <a:spLocks noGrp="1"/>
          </p:cNvSpPr>
          <p:nvPr>
            <p:ph type="sldNum" sz="quarter" idx="18"/>
          </p:nvPr>
        </p:nvSpPr>
        <p:spPr/>
        <p:txBody>
          <a:bodyPr/>
          <a:lstStyle/>
          <a:p>
            <a:fld id="{9E843DB9-9987-4157-AB9C-CEA8D7D910BB}" type="slidenum">
              <a:rPr lang="nl-NL" smtClean="0"/>
              <a:pPr/>
              <a:t>‹#›</a:t>
            </a:fld>
            <a:endParaRPr lang="nl-NL"/>
          </a:p>
        </p:txBody>
      </p:sp>
      <p:grpSp>
        <p:nvGrpSpPr>
          <p:cNvPr id="187" name="INSTRUCTIE">
            <a:extLst>
              <a:ext uri="{FF2B5EF4-FFF2-40B4-BE49-F238E27FC236}">
                <a16:creationId xmlns:a16="http://schemas.microsoft.com/office/drawing/2014/main" id="{25C6FCB6-257F-4780-EB2D-281E2F1F4889}"/>
              </a:ext>
            </a:extLst>
          </p:cNvPr>
          <p:cNvGrpSpPr/>
          <p:nvPr userDrawn="1"/>
        </p:nvGrpSpPr>
        <p:grpSpPr>
          <a:xfrm>
            <a:off x="-3786437" y="0"/>
            <a:ext cx="3693386" cy="6857760"/>
            <a:chOff x="-3786437" y="0"/>
            <a:chExt cx="3693386" cy="6857760"/>
          </a:xfrm>
        </p:grpSpPr>
        <p:sp>
          <p:nvSpPr>
            <p:cNvPr id="188" name="Rechthoek 187">
              <a:extLst>
                <a:ext uri="{FF2B5EF4-FFF2-40B4-BE49-F238E27FC236}">
                  <a16:creationId xmlns:a16="http://schemas.microsoft.com/office/drawing/2014/main" id="{DBE07118-D405-FEB5-407E-98B49D57BA4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89" name="INSTRUCTIE">
              <a:extLst>
                <a:ext uri="{FF2B5EF4-FFF2-40B4-BE49-F238E27FC236}">
                  <a16:creationId xmlns:a16="http://schemas.microsoft.com/office/drawing/2014/main" id="{BAE023C8-8187-975E-7FE9-A0BE72A87831}"/>
                </a:ext>
              </a:extLst>
            </p:cNvPr>
            <p:cNvGrpSpPr/>
            <p:nvPr userDrawn="1"/>
          </p:nvGrpSpPr>
          <p:grpSpPr>
            <a:xfrm>
              <a:off x="-3786165" y="0"/>
              <a:ext cx="3693114" cy="6177730"/>
              <a:chOff x="-3786165" y="0"/>
              <a:chExt cx="3693114" cy="6177730"/>
            </a:xfrm>
          </p:grpSpPr>
          <p:sp>
            <p:nvSpPr>
              <p:cNvPr id="190" name="Rechthoek 189">
                <a:extLst>
                  <a:ext uri="{FF2B5EF4-FFF2-40B4-BE49-F238E27FC236}">
                    <a16:creationId xmlns:a16="http://schemas.microsoft.com/office/drawing/2014/main" id="{C0BA1F11-183C-3018-7137-D8DB3821894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91" name="Ovaal 190">
                <a:extLst>
                  <a:ext uri="{FF2B5EF4-FFF2-40B4-BE49-F238E27FC236}">
                    <a16:creationId xmlns:a16="http://schemas.microsoft.com/office/drawing/2014/main" id="{4897B670-F6B0-84ED-F925-9C64C98A7C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2" name="Rechthoek 191">
                <a:extLst>
                  <a:ext uri="{FF2B5EF4-FFF2-40B4-BE49-F238E27FC236}">
                    <a16:creationId xmlns:a16="http://schemas.microsoft.com/office/drawing/2014/main" id="{E694778F-1B2C-B7A3-9C93-DE7CFBC33B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3" name="Groep 192">
                <a:extLst>
                  <a:ext uri="{FF2B5EF4-FFF2-40B4-BE49-F238E27FC236}">
                    <a16:creationId xmlns:a16="http://schemas.microsoft.com/office/drawing/2014/main" id="{2680476D-230A-2DF8-AD75-8061D07AD3E2}"/>
                  </a:ext>
                </a:extLst>
              </p:cNvPr>
              <p:cNvGrpSpPr/>
              <p:nvPr userDrawn="1"/>
            </p:nvGrpSpPr>
            <p:grpSpPr>
              <a:xfrm>
                <a:off x="-3316179" y="1231351"/>
                <a:ext cx="294789" cy="318834"/>
                <a:chOff x="14466489" y="1001522"/>
                <a:chExt cx="290627" cy="314333"/>
              </a:xfrm>
            </p:grpSpPr>
            <p:sp>
              <p:nvSpPr>
                <p:cNvPr id="247" name="Rechthoek 246">
                  <a:extLst>
                    <a:ext uri="{FF2B5EF4-FFF2-40B4-BE49-F238E27FC236}">
                      <a16:creationId xmlns:a16="http://schemas.microsoft.com/office/drawing/2014/main" id="{9AD259B6-DA02-3A03-91B6-250E7EFFB11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8" name="Ovaal 247">
                  <a:extLst>
                    <a:ext uri="{FF2B5EF4-FFF2-40B4-BE49-F238E27FC236}">
                      <a16:creationId xmlns:a16="http://schemas.microsoft.com/office/drawing/2014/main" id="{3441861A-FE65-7181-0141-AFBC782B12D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9" name="Vrije vorm: vorm 248">
                  <a:extLst>
                    <a:ext uri="{FF2B5EF4-FFF2-40B4-BE49-F238E27FC236}">
                      <a16:creationId xmlns:a16="http://schemas.microsoft.com/office/drawing/2014/main" id="{C2A6279A-3E23-0BDF-4FBB-71F0A953BD5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50" name="Rechthoek: afgeronde hoeken 249">
                  <a:extLst>
                    <a:ext uri="{FF2B5EF4-FFF2-40B4-BE49-F238E27FC236}">
                      <a16:creationId xmlns:a16="http://schemas.microsoft.com/office/drawing/2014/main" id="{3D5D9615-0D91-7101-E1D3-EA0089656FB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51" name="Rechte verbindingslijn 250">
                  <a:extLst>
                    <a:ext uri="{FF2B5EF4-FFF2-40B4-BE49-F238E27FC236}">
                      <a16:creationId xmlns:a16="http://schemas.microsoft.com/office/drawing/2014/main" id="{5C41DB76-76DD-E4C6-1B8A-5257BBD3EDB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2" name="Rechte verbindingslijn 251">
                  <a:extLst>
                    <a:ext uri="{FF2B5EF4-FFF2-40B4-BE49-F238E27FC236}">
                      <a16:creationId xmlns:a16="http://schemas.microsoft.com/office/drawing/2014/main" id="{19C1CDE4-CE98-9702-E1E6-549A82CA685F}"/>
                    </a:ext>
                  </a:extLst>
                </p:cNvPr>
                <p:cNvCxnSpPr>
                  <a:cxnSpLocks/>
                  <a:stCxn id="25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4" name="Ovaal 193">
                <a:extLst>
                  <a:ext uri="{FF2B5EF4-FFF2-40B4-BE49-F238E27FC236}">
                    <a16:creationId xmlns:a16="http://schemas.microsoft.com/office/drawing/2014/main" id="{E9D08DEF-80A2-F4A6-3C3B-630D38D6162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5" name="Rechthoek 194">
                <a:extLst>
                  <a:ext uri="{FF2B5EF4-FFF2-40B4-BE49-F238E27FC236}">
                    <a16:creationId xmlns:a16="http://schemas.microsoft.com/office/drawing/2014/main" id="{875306B5-DC3F-95BB-F9DD-7D0BC71CE14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6" name="Groep 195">
                <a:extLst>
                  <a:ext uri="{FF2B5EF4-FFF2-40B4-BE49-F238E27FC236}">
                    <a16:creationId xmlns:a16="http://schemas.microsoft.com/office/drawing/2014/main" id="{3119F913-FDE6-C7EA-AFCC-2548D04DB364}"/>
                  </a:ext>
                </a:extLst>
              </p:cNvPr>
              <p:cNvGrpSpPr/>
              <p:nvPr userDrawn="1"/>
            </p:nvGrpSpPr>
            <p:grpSpPr>
              <a:xfrm>
                <a:off x="-3311319" y="2164285"/>
                <a:ext cx="825500" cy="209550"/>
                <a:chOff x="13504624" y="2482850"/>
                <a:chExt cx="825500" cy="209550"/>
              </a:xfrm>
            </p:grpSpPr>
            <p:sp>
              <p:nvSpPr>
                <p:cNvPr id="244" name="Rechthoek 243">
                  <a:extLst>
                    <a:ext uri="{FF2B5EF4-FFF2-40B4-BE49-F238E27FC236}">
                      <a16:creationId xmlns:a16="http://schemas.microsoft.com/office/drawing/2014/main" id="{DDA74FBF-B7FC-5574-7777-A2ED3B622B6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45" name="Rechte verbindingslijn 244">
                  <a:extLst>
                    <a:ext uri="{FF2B5EF4-FFF2-40B4-BE49-F238E27FC236}">
                      <a16:creationId xmlns:a16="http://schemas.microsoft.com/office/drawing/2014/main" id="{996F0655-40C4-F618-7862-B3E5E3E6B32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6" name="Gelijkbenige driehoek 245">
                  <a:extLst>
                    <a:ext uri="{FF2B5EF4-FFF2-40B4-BE49-F238E27FC236}">
                      <a16:creationId xmlns:a16="http://schemas.microsoft.com/office/drawing/2014/main" id="{EFD5EE96-96AC-69A3-2F54-7114FCD8B0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97" name="Ovaal 196">
                <a:extLst>
                  <a:ext uri="{FF2B5EF4-FFF2-40B4-BE49-F238E27FC236}">
                    <a16:creationId xmlns:a16="http://schemas.microsoft.com/office/drawing/2014/main" id="{0BBBAE11-4E8B-62D9-8488-617AD0F5C76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8" name="Rechthoek 197">
                <a:extLst>
                  <a:ext uri="{FF2B5EF4-FFF2-40B4-BE49-F238E27FC236}">
                    <a16:creationId xmlns:a16="http://schemas.microsoft.com/office/drawing/2014/main" id="{47CC22EC-096B-EFD9-0DDB-EDDAAC2D75A6}"/>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9" name="ICOON_info">
                <a:extLst>
                  <a:ext uri="{FF2B5EF4-FFF2-40B4-BE49-F238E27FC236}">
                    <a16:creationId xmlns:a16="http://schemas.microsoft.com/office/drawing/2014/main" id="{7CDFFDAF-2860-9167-E170-EB45AFC21B77}"/>
                  </a:ext>
                </a:extLst>
              </p:cNvPr>
              <p:cNvGrpSpPr/>
              <p:nvPr userDrawn="1"/>
            </p:nvGrpSpPr>
            <p:grpSpPr>
              <a:xfrm>
                <a:off x="-376736" y="5894045"/>
                <a:ext cx="283685" cy="283685"/>
                <a:chOff x="-510741" y="5913713"/>
                <a:chExt cx="267555" cy="267555"/>
              </a:xfrm>
            </p:grpSpPr>
            <p:sp>
              <p:nvSpPr>
                <p:cNvPr id="242" name="Ovaal 241">
                  <a:extLst>
                    <a:ext uri="{FF2B5EF4-FFF2-40B4-BE49-F238E27FC236}">
                      <a16:creationId xmlns:a16="http://schemas.microsoft.com/office/drawing/2014/main" id="{6D42AFEA-7013-2AE2-966C-50AF46BB009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43" name="Graphic 163" descr="Informatie">
                  <a:extLst>
                    <a:ext uri="{FF2B5EF4-FFF2-40B4-BE49-F238E27FC236}">
                      <a16:creationId xmlns:a16="http://schemas.microsoft.com/office/drawing/2014/main" id="{3AFD6497-7155-EA94-81F9-D4C87438BC8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00" name="Ovaal 199">
                <a:extLst>
                  <a:ext uri="{FF2B5EF4-FFF2-40B4-BE49-F238E27FC236}">
                    <a16:creationId xmlns:a16="http://schemas.microsoft.com/office/drawing/2014/main" id="{A97197F6-7DFD-7422-C47A-5DC6667D58DF}"/>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1" name="Rechthoek 200">
                <a:extLst>
                  <a:ext uri="{FF2B5EF4-FFF2-40B4-BE49-F238E27FC236}">
                    <a16:creationId xmlns:a16="http://schemas.microsoft.com/office/drawing/2014/main" id="{28B98BCA-ACDC-CD92-B9E3-32FA1967EABF}"/>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02" name="Groep 201">
                <a:extLst>
                  <a:ext uri="{FF2B5EF4-FFF2-40B4-BE49-F238E27FC236}">
                    <a16:creationId xmlns:a16="http://schemas.microsoft.com/office/drawing/2014/main" id="{9737CF9F-E259-263B-A4A9-B452C052E735}"/>
                  </a:ext>
                </a:extLst>
              </p:cNvPr>
              <p:cNvGrpSpPr/>
              <p:nvPr userDrawn="1"/>
            </p:nvGrpSpPr>
            <p:grpSpPr>
              <a:xfrm>
                <a:off x="-3408294" y="5236167"/>
                <a:ext cx="622283" cy="612919"/>
                <a:chOff x="12617641" y="3403239"/>
                <a:chExt cx="752963" cy="741634"/>
              </a:xfrm>
            </p:grpSpPr>
            <p:grpSp>
              <p:nvGrpSpPr>
                <p:cNvPr id="226" name="Groep 225">
                  <a:extLst>
                    <a:ext uri="{FF2B5EF4-FFF2-40B4-BE49-F238E27FC236}">
                      <a16:creationId xmlns:a16="http://schemas.microsoft.com/office/drawing/2014/main" id="{E342ED04-0BDE-A5C7-8FF9-C8808539EB92}"/>
                    </a:ext>
                  </a:extLst>
                </p:cNvPr>
                <p:cNvGrpSpPr/>
                <p:nvPr userDrawn="1"/>
              </p:nvGrpSpPr>
              <p:grpSpPr>
                <a:xfrm>
                  <a:off x="12771550" y="3403239"/>
                  <a:ext cx="467156" cy="448491"/>
                  <a:chOff x="12782177" y="3403239"/>
                  <a:chExt cx="467156" cy="448491"/>
                </a:xfrm>
              </p:grpSpPr>
              <p:grpSp>
                <p:nvGrpSpPr>
                  <p:cNvPr id="229" name="Groep 228">
                    <a:extLst>
                      <a:ext uri="{FF2B5EF4-FFF2-40B4-BE49-F238E27FC236}">
                        <a16:creationId xmlns:a16="http://schemas.microsoft.com/office/drawing/2014/main" id="{6CC4C738-972C-5936-018C-D218B4F0C529}"/>
                      </a:ext>
                    </a:extLst>
                  </p:cNvPr>
                  <p:cNvGrpSpPr/>
                  <p:nvPr userDrawn="1"/>
                </p:nvGrpSpPr>
                <p:grpSpPr>
                  <a:xfrm>
                    <a:off x="12782177" y="3403239"/>
                    <a:ext cx="412972" cy="396132"/>
                    <a:chOff x="13554906" y="3320109"/>
                    <a:chExt cx="443912" cy="425811"/>
                  </a:xfrm>
                </p:grpSpPr>
                <p:grpSp>
                  <p:nvGrpSpPr>
                    <p:cNvPr id="236" name="Groep 235">
                      <a:extLst>
                        <a:ext uri="{FF2B5EF4-FFF2-40B4-BE49-F238E27FC236}">
                          <a16:creationId xmlns:a16="http://schemas.microsoft.com/office/drawing/2014/main" id="{AF7E8B36-6EE7-1039-398A-7E4633AD2728}"/>
                        </a:ext>
                      </a:extLst>
                    </p:cNvPr>
                    <p:cNvGrpSpPr/>
                    <p:nvPr userDrawn="1"/>
                  </p:nvGrpSpPr>
                  <p:grpSpPr>
                    <a:xfrm>
                      <a:off x="13554906" y="3320109"/>
                      <a:ext cx="443912" cy="425811"/>
                      <a:chOff x="12909684" y="1276143"/>
                      <a:chExt cx="443912" cy="425811"/>
                    </a:xfrm>
                  </p:grpSpPr>
                  <p:sp>
                    <p:nvSpPr>
                      <p:cNvPr id="239" name="Rechthoek 238">
                        <a:extLst>
                          <a:ext uri="{FF2B5EF4-FFF2-40B4-BE49-F238E27FC236}">
                            <a16:creationId xmlns:a16="http://schemas.microsoft.com/office/drawing/2014/main" id="{38501EED-D460-5D68-15EE-9B51763CE77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16E97641-1DAC-F5DB-BA73-E89E5C101D7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1" name="Ovaal 240">
                        <a:extLst>
                          <a:ext uri="{FF2B5EF4-FFF2-40B4-BE49-F238E27FC236}">
                            <a16:creationId xmlns:a16="http://schemas.microsoft.com/office/drawing/2014/main" id="{6A74CDA7-0E4F-85AE-CBE2-C93070501DA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37" name="Afbeelding 236">
                      <a:extLst>
                        <a:ext uri="{FF2B5EF4-FFF2-40B4-BE49-F238E27FC236}">
                          <a16:creationId xmlns:a16="http://schemas.microsoft.com/office/drawing/2014/main" id="{07D1B2B8-B87A-4C41-E712-DA7D213E3B27}"/>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38" name="Afbeelding 237">
                      <a:extLst>
                        <a:ext uri="{FF2B5EF4-FFF2-40B4-BE49-F238E27FC236}">
                          <a16:creationId xmlns:a16="http://schemas.microsoft.com/office/drawing/2014/main" id="{83DF55D0-B5C5-E655-5355-F0EF278365AD}"/>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30" name="Groep 229">
                    <a:extLst>
                      <a:ext uri="{FF2B5EF4-FFF2-40B4-BE49-F238E27FC236}">
                        <a16:creationId xmlns:a16="http://schemas.microsoft.com/office/drawing/2014/main" id="{731B4EE1-785D-555E-D2F9-2733CF0B0AAA}"/>
                      </a:ext>
                    </a:extLst>
                  </p:cNvPr>
                  <p:cNvGrpSpPr/>
                  <p:nvPr userDrawn="1"/>
                </p:nvGrpSpPr>
                <p:grpSpPr>
                  <a:xfrm>
                    <a:off x="13103513" y="3705268"/>
                    <a:ext cx="145820" cy="146462"/>
                    <a:chOff x="13096169" y="3602278"/>
                    <a:chExt cx="145820" cy="146462"/>
                  </a:xfrm>
                </p:grpSpPr>
                <p:sp>
                  <p:nvSpPr>
                    <p:cNvPr id="234" name="Rechthoek 233">
                      <a:extLst>
                        <a:ext uri="{FF2B5EF4-FFF2-40B4-BE49-F238E27FC236}">
                          <a16:creationId xmlns:a16="http://schemas.microsoft.com/office/drawing/2014/main" id="{EF083A4C-264B-A78F-E2A1-E2E9DF3391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5" name="Rechthoek 234">
                      <a:extLst>
                        <a:ext uri="{FF2B5EF4-FFF2-40B4-BE49-F238E27FC236}">
                          <a16:creationId xmlns:a16="http://schemas.microsoft.com/office/drawing/2014/main" id="{4639CC2F-7744-9C29-A92D-93B16F93C3B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31" name="Groep 230">
                    <a:extLst>
                      <a:ext uri="{FF2B5EF4-FFF2-40B4-BE49-F238E27FC236}">
                        <a16:creationId xmlns:a16="http://schemas.microsoft.com/office/drawing/2014/main" id="{6F79381D-E7F3-40DF-3341-C7597360F370}"/>
                      </a:ext>
                    </a:extLst>
                  </p:cNvPr>
                  <p:cNvGrpSpPr/>
                  <p:nvPr userDrawn="1"/>
                </p:nvGrpSpPr>
                <p:grpSpPr>
                  <a:xfrm rot="10800000">
                    <a:off x="13061402" y="3665637"/>
                    <a:ext cx="145820" cy="146462"/>
                    <a:chOff x="13096169" y="3602278"/>
                    <a:chExt cx="145820" cy="146462"/>
                  </a:xfrm>
                </p:grpSpPr>
                <p:sp>
                  <p:nvSpPr>
                    <p:cNvPr id="232" name="Rechthoek 231">
                      <a:extLst>
                        <a:ext uri="{FF2B5EF4-FFF2-40B4-BE49-F238E27FC236}">
                          <a16:creationId xmlns:a16="http://schemas.microsoft.com/office/drawing/2014/main" id="{049F612D-9F9E-53D2-B7EC-DB6F46CC17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5C0963D6-82FA-894F-237C-F4833A937A8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27" name="Rechthoek 226">
                  <a:extLst>
                    <a:ext uri="{FF2B5EF4-FFF2-40B4-BE49-F238E27FC236}">
                      <a16:creationId xmlns:a16="http://schemas.microsoft.com/office/drawing/2014/main" id="{6D294FD5-3D96-C38F-33EB-52D7E59392A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28" name="Gelijkbenige driehoek 227">
                  <a:extLst>
                    <a:ext uri="{FF2B5EF4-FFF2-40B4-BE49-F238E27FC236}">
                      <a16:creationId xmlns:a16="http://schemas.microsoft.com/office/drawing/2014/main" id="{21F30BB4-DF11-D112-58A6-B1105E741A6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03" name="Rechthoek 202">
                <a:extLst>
                  <a:ext uri="{FF2B5EF4-FFF2-40B4-BE49-F238E27FC236}">
                    <a16:creationId xmlns:a16="http://schemas.microsoft.com/office/drawing/2014/main" id="{94D443A5-B64E-403D-E3C3-C86D4C17612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BF3EE67F-9787-676F-EED1-4EEA1DD694F9}"/>
                  </a:ext>
                </a:extLst>
              </p:cNvPr>
              <p:cNvGrpSpPr/>
              <p:nvPr userDrawn="1"/>
            </p:nvGrpSpPr>
            <p:grpSpPr>
              <a:xfrm>
                <a:off x="-2485819" y="3399207"/>
                <a:ext cx="1222990" cy="563933"/>
                <a:chOff x="-2485819" y="3399207"/>
                <a:chExt cx="1222990" cy="563933"/>
              </a:xfrm>
            </p:grpSpPr>
            <p:sp>
              <p:nvSpPr>
                <p:cNvPr id="205" name="Rechthoek 204">
                  <a:extLst>
                    <a:ext uri="{FF2B5EF4-FFF2-40B4-BE49-F238E27FC236}">
                      <a16:creationId xmlns:a16="http://schemas.microsoft.com/office/drawing/2014/main" id="{CD9D4EB6-9DCA-B437-3F36-8F951B1CEF8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625D0B7F-6EC9-933F-0799-97E8B240C4E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E9BB6842-8E0E-6550-836B-72B15C183EE5}"/>
                    </a:ext>
                  </a:extLst>
                </p:cNvPr>
                <p:cNvGrpSpPr/>
                <p:nvPr userDrawn="1"/>
              </p:nvGrpSpPr>
              <p:grpSpPr>
                <a:xfrm>
                  <a:off x="-2403869" y="3460544"/>
                  <a:ext cx="155951" cy="131922"/>
                  <a:chOff x="12968836" y="3354170"/>
                  <a:chExt cx="404806" cy="342433"/>
                </a:xfrm>
              </p:grpSpPr>
              <p:sp>
                <p:nvSpPr>
                  <p:cNvPr id="220" name="Rechthoek: afgeronde hoeken 219">
                    <a:extLst>
                      <a:ext uri="{FF2B5EF4-FFF2-40B4-BE49-F238E27FC236}">
                        <a16:creationId xmlns:a16="http://schemas.microsoft.com/office/drawing/2014/main" id="{0E917AA4-5853-543A-C675-8C12510A019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46AFA94B-BE59-8BB0-F6FA-C33C0FDAE40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AB56467F-5D12-BB3B-0865-64D67CAA998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1CFF853E-CEFE-A414-E444-DA3384A4D1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BC45645F-760F-78D9-4127-810F462F1D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5" name="Rechthoek 224">
                    <a:extLst>
                      <a:ext uri="{FF2B5EF4-FFF2-40B4-BE49-F238E27FC236}">
                        <a16:creationId xmlns:a16="http://schemas.microsoft.com/office/drawing/2014/main" id="{F626B8D7-B4C5-76E1-AEDA-763E889F28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61E2F3D4-58D8-6974-85B9-C65BFCDB996A}"/>
                    </a:ext>
                  </a:extLst>
                </p:cNvPr>
                <p:cNvGrpSpPr/>
                <p:nvPr userDrawn="1"/>
              </p:nvGrpSpPr>
              <p:grpSpPr>
                <a:xfrm>
                  <a:off x="-2423424" y="3690208"/>
                  <a:ext cx="166739" cy="218963"/>
                  <a:chOff x="12940828" y="3950597"/>
                  <a:chExt cx="432813" cy="568367"/>
                </a:xfrm>
              </p:grpSpPr>
              <p:grpSp>
                <p:nvGrpSpPr>
                  <p:cNvPr id="212" name="Groep 211">
                    <a:extLst>
                      <a:ext uri="{FF2B5EF4-FFF2-40B4-BE49-F238E27FC236}">
                        <a16:creationId xmlns:a16="http://schemas.microsoft.com/office/drawing/2014/main" id="{AC06473B-E4F3-45C4-242B-3DACDF117801}"/>
                      </a:ext>
                    </a:extLst>
                  </p:cNvPr>
                  <p:cNvGrpSpPr/>
                  <p:nvPr userDrawn="1"/>
                </p:nvGrpSpPr>
                <p:grpSpPr>
                  <a:xfrm>
                    <a:off x="13000382" y="4006891"/>
                    <a:ext cx="373259" cy="315747"/>
                    <a:chOff x="12968836" y="3354170"/>
                    <a:chExt cx="404806" cy="342433"/>
                  </a:xfrm>
                </p:grpSpPr>
                <p:sp>
                  <p:nvSpPr>
                    <p:cNvPr id="214" name="Rechthoek: afgeronde hoeken 213">
                      <a:extLst>
                        <a:ext uri="{FF2B5EF4-FFF2-40B4-BE49-F238E27FC236}">
                          <a16:creationId xmlns:a16="http://schemas.microsoft.com/office/drawing/2014/main" id="{60CBA602-88CB-4111-A5B4-97FE65195F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52EC1FA2-3C5C-A047-A226-5B4FA9CE90E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EB18335B-E489-13F8-4A0D-1364132F5E4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58A63D91-BF1D-1AF8-8361-0FB51579214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E6197EAE-6631-A4BB-23E0-BCC8023891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5EDCF7A1-69CD-4E94-D431-47A3F90C6D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13" name="Boog 212">
                    <a:extLst>
                      <a:ext uri="{FF2B5EF4-FFF2-40B4-BE49-F238E27FC236}">
                        <a16:creationId xmlns:a16="http://schemas.microsoft.com/office/drawing/2014/main" id="{3D748C19-A543-2056-4175-25F81A57CDC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09" name="Tekstvak 208">
                  <a:extLst>
                    <a:ext uri="{FF2B5EF4-FFF2-40B4-BE49-F238E27FC236}">
                      <a16:creationId xmlns:a16="http://schemas.microsoft.com/office/drawing/2014/main" id="{9AB64FC5-BA36-E2B3-9ABD-EC30C38A514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10" name="Tekstvak 209">
                  <a:extLst>
                    <a:ext uri="{FF2B5EF4-FFF2-40B4-BE49-F238E27FC236}">
                      <a16:creationId xmlns:a16="http://schemas.microsoft.com/office/drawing/2014/main" id="{7206FF9D-0BE4-1D4E-ACEE-B99DF163312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211" name="Vrije vorm: vorm 210">
                  <a:extLst>
                    <a:ext uri="{FF2B5EF4-FFF2-40B4-BE49-F238E27FC236}">
                      <a16:creationId xmlns:a16="http://schemas.microsoft.com/office/drawing/2014/main" id="{F33B8BBE-1657-BBAE-7796-DE084C3C310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82396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2773F8-2134-F9CF-DE01-4F9C23B3846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3" name="Tijdelijke aanduiding voor afbeelding 8">
            <a:extLst>
              <a:ext uri="{FF2B5EF4-FFF2-40B4-BE49-F238E27FC236}">
                <a16:creationId xmlns:a16="http://schemas.microsoft.com/office/drawing/2014/main" id="{8267B888-FF2D-C2F0-BA94-8FC0365182C9}"/>
              </a:ext>
            </a:extLst>
          </p:cNvPr>
          <p:cNvSpPr>
            <a:spLocks noGrp="1"/>
          </p:cNvSpPr>
          <p:nvPr>
            <p:ph type="pic" sz="quarter" idx="13" hasCustomPrompt="1"/>
          </p:nvPr>
        </p:nvSpPr>
        <p:spPr>
          <a:xfrm>
            <a:off x="0" y="-195262"/>
            <a:ext cx="12192000" cy="7053262"/>
          </a:xfrm>
          <a:custGeom>
            <a:avLst/>
            <a:gdLst>
              <a:gd name="connsiteX0" fmla="*/ 11532780 w 12192000"/>
              <a:gd name="connsiteY0" fmla="*/ 0 h 7053262"/>
              <a:gd name="connsiteX1" fmla="*/ 12130495 w 12192000"/>
              <a:gd name="connsiteY1" fmla="*/ 0 h 7053262"/>
              <a:gd name="connsiteX2" fmla="*/ 12192000 w 12192000"/>
              <a:gd name="connsiteY2" fmla="*/ 61505 h 7053262"/>
              <a:gd name="connsiteX3" fmla="*/ 12192000 w 12192000"/>
              <a:gd name="connsiteY3" fmla="*/ 195262 h 7053262"/>
              <a:gd name="connsiteX4" fmla="*/ 12192000 w 12192000"/>
              <a:gd name="connsiteY4" fmla="*/ 307520 h 7053262"/>
              <a:gd name="connsiteX5" fmla="*/ 12192000 w 12192000"/>
              <a:gd name="connsiteY5" fmla="*/ 7053262 h 7053262"/>
              <a:gd name="connsiteX6" fmla="*/ 0 w 12192000"/>
              <a:gd name="connsiteY6" fmla="*/ 7053262 h 7053262"/>
              <a:gd name="connsiteX7" fmla="*/ 0 w 12192000"/>
              <a:gd name="connsiteY7" fmla="*/ 195262 h 7053262"/>
              <a:gd name="connsiteX8" fmla="*/ 11471275 w 12192000"/>
              <a:gd name="connsiteY8" fmla="*/ 195262 h 7053262"/>
              <a:gd name="connsiteX9" fmla="*/ 11471275 w 12192000"/>
              <a:gd name="connsiteY9" fmla="*/ 61505 h 7053262"/>
              <a:gd name="connsiteX10" fmla="*/ 11532780 w 12192000"/>
              <a:gd name="connsiteY10" fmla="*/ 0 h 70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053262">
                <a:moveTo>
                  <a:pt x="11532780" y="0"/>
                </a:moveTo>
                <a:lnTo>
                  <a:pt x="12130495" y="0"/>
                </a:lnTo>
                <a:cubicBezTo>
                  <a:pt x="12164463" y="0"/>
                  <a:pt x="12192000" y="27537"/>
                  <a:pt x="12192000" y="61505"/>
                </a:cubicBezTo>
                <a:lnTo>
                  <a:pt x="12192000" y="195262"/>
                </a:lnTo>
                <a:lnTo>
                  <a:pt x="12192000" y="307520"/>
                </a:lnTo>
                <a:lnTo>
                  <a:pt x="12192000" y="7053262"/>
                </a:lnTo>
                <a:lnTo>
                  <a:pt x="0" y="7053262"/>
                </a:lnTo>
                <a:lnTo>
                  <a:pt x="0" y="195262"/>
                </a:lnTo>
                <a:lnTo>
                  <a:pt x="11471275" y="195262"/>
                </a:lnTo>
                <a:lnTo>
                  <a:pt x="11471275" y="61505"/>
                </a:lnTo>
                <a:cubicBezTo>
                  <a:pt x="11471275" y="27537"/>
                  <a:pt x="11498812" y="0"/>
                  <a:pt x="11532780" y="0"/>
                </a:cubicBezTo>
                <a:close/>
              </a:path>
            </a:pathLst>
          </a:custGeom>
          <a:solidFill>
            <a:schemeClr val="bg1">
              <a:lumMod val="95000"/>
            </a:schemeClr>
          </a:solidFill>
        </p:spPr>
        <p:txBody>
          <a:bodyPr wrap="square" lIns="6876000" tIns="0" bIns="0" anchor="ctr" anchorCtr="0">
            <a:noAutofit/>
          </a:bodyPr>
          <a:lstStyle>
            <a:lvl1pPr marL="0" indent="0" algn="l">
              <a:lnSpc>
                <a:spcPct val="100000"/>
              </a:lnSpc>
              <a:spcBef>
                <a:spcPts val="0"/>
              </a:spcBef>
              <a:spcAft>
                <a:spcPts val="0"/>
              </a:spcAft>
              <a:buNone/>
              <a:defRPr sz="1200" i="1" baseline="0">
                <a:solidFill>
                  <a:schemeClr val="bg1">
                    <a:lumMod val="50000"/>
                  </a:schemeClr>
                </a:solidFill>
              </a:defRPr>
            </a:lvl1pPr>
          </a:lstStyle>
          <a:p>
            <a:r>
              <a:rPr lang="nl-NL"/>
              <a:t>Klik op de tab rechts bovenin en </a:t>
            </a:r>
            <a:br>
              <a:rPr lang="nl-NL"/>
            </a:br>
            <a:r>
              <a:rPr lang="nl-NL"/>
              <a:t>volg de instructies om een afbeelding in te voegen</a:t>
            </a:r>
          </a:p>
        </p:txBody>
      </p:sp>
      <p:sp>
        <p:nvSpPr>
          <p:cNvPr id="40" name="Tijdelijke aanduiding voor tekst 8">
            <a:extLst>
              <a:ext uri="{FF2B5EF4-FFF2-40B4-BE49-F238E27FC236}">
                <a16:creationId xmlns:a16="http://schemas.microsoft.com/office/drawing/2014/main" id="{14547BDA-BE07-2786-32FB-177579D351A4}"/>
              </a:ext>
            </a:extLst>
          </p:cNvPr>
          <p:cNvSpPr>
            <a:spLocks noGrp="1"/>
          </p:cNvSpPr>
          <p:nvPr>
            <p:ph type="body" sz="quarter" idx="14" hasCustomPrompt="1"/>
          </p:nvPr>
        </p:nvSpPr>
        <p:spPr>
          <a:xfrm>
            <a:off x="0" y="0"/>
            <a:ext cx="6096000" cy="6858000"/>
          </a:xfrm>
          <a:gradFill>
            <a:gsLst>
              <a:gs pos="0">
                <a:schemeClr val="accent1">
                  <a:alpha val="90000"/>
                </a:schemeClr>
              </a:gs>
              <a:gs pos="100000">
                <a:schemeClr val="accent1">
                  <a:lumMod val="75000"/>
                </a:schemeClr>
              </a:gs>
            </a:gsLst>
            <a:lin ang="5400000" scaled="1"/>
          </a:grad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105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Titelslide</a:t>
            </a:r>
          </a:p>
        </p:txBody>
      </p:sp>
      <p:sp>
        <p:nvSpPr>
          <p:cNvPr id="9" name="Tijdelijke aanduiding voor tekst 8">
            <a:extLst>
              <a:ext uri="{FF2B5EF4-FFF2-40B4-BE49-F238E27FC236}">
                <a16:creationId xmlns:a16="http://schemas.microsoft.com/office/drawing/2014/main" id="{57DB5479-09BF-7689-01F2-EACC39011358}"/>
              </a:ext>
            </a:extLst>
          </p:cNvPr>
          <p:cNvSpPr>
            <a:spLocks noGrp="1"/>
          </p:cNvSpPr>
          <p:nvPr>
            <p:ph type="body" sz="quarter" idx="10"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4" name="Tijdelijke aanduiding voor datum 33">
            <a:extLst>
              <a:ext uri="{FF2B5EF4-FFF2-40B4-BE49-F238E27FC236}">
                <a16:creationId xmlns:a16="http://schemas.microsoft.com/office/drawing/2014/main" id="{0E657086-83EA-53F0-E4FD-C2CA9659A830}"/>
              </a:ext>
            </a:extLst>
          </p:cNvPr>
          <p:cNvSpPr>
            <a:spLocks noGrp="1"/>
          </p:cNvSpPr>
          <p:nvPr>
            <p:ph type="dt" sz="half" idx="16"/>
          </p:nvPr>
        </p:nvSpPr>
        <p:spPr>
          <a:xfrm>
            <a:off x="720001" y="5636228"/>
            <a:ext cx="2344665" cy="196247"/>
          </a:xfrm>
        </p:spPr>
        <p:txBody>
          <a:bodyPr/>
          <a:lstStyle>
            <a:lvl1pPr algn="l">
              <a:defRPr>
                <a:solidFill>
                  <a:schemeClr val="bg1"/>
                </a:solidFill>
              </a:defRPr>
            </a:lvl1pPr>
          </a:lstStyle>
          <a:p>
            <a:endParaRPr lang="nl-NL"/>
          </a:p>
        </p:txBody>
      </p:sp>
      <p:sp>
        <p:nvSpPr>
          <p:cNvPr id="38" name="Tijdelijke aanduiding voor tekst 37">
            <a:extLst>
              <a:ext uri="{FF2B5EF4-FFF2-40B4-BE49-F238E27FC236}">
                <a16:creationId xmlns:a16="http://schemas.microsoft.com/office/drawing/2014/main" id="{0BE0EB78-1932-81B7-2331-369DB5C19D15}"/>
              </a:ext>
            </a:extLst>
          </p:cNvPr>
          <p:cNvSpPr>
            <a:spLocks noGrp="1"/>
          </p:cNvSpPr>
          <p:nvPr>
            <p:ph type="body" sz="quarter" idx="19" hasCustomPrompt="1"/>
          </p:nvPr>
        </p:nvSpPr>
        <p:spPr>
          <a:xfrm>
            <a:off x="720000" y="4655684"/>
            <a:ext cx="2202160" cy="311606"/>
          </a:xfrm>
          <a:prstGeom prst="rect">
            <a:avLst/>
          </a:prstGeom>
          <a:solidFill>
            <a:schemeClr val="accent4">
              <a:alpha val="90000"/>
            </a:schemeClr>
          </a:solidFill>
        </p:spPr>
        <p:txBody>
          <a:bodyPr wrap="none" lIns="180000" tIns="72000" rIns="180000" bIns="72000" anchor="t">
            <a:spAutoFit/>
          </a:bodyPr>
          <a:lstStyle>
            <a:lvl1pPr marL="0" indent="0">
              <a:buFont typeface="Arial" panose="020B0604020202020204" pitchFamily="34" charset="0"/>
              <a:buNone/>
              <a:defRPr sz="1200" b="1">
                <a:solidFill>
                  <a:schemeClr val="bg1"/>
                </a:solidFill>
              </a:defRPr>
            </a:lvl1pPr>
          </a:lstStyle>
          <a:p>
            <a:pPr lvl="0"/>
            <a:r>
              <a:rPr lang="nl-NL"/>
              <a:t>Naam van de spreker</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9999" y="2773646"/>
            <a:ext cx="4689340" cy="1701798"/>
          </a:xfrm>
        </p:spPr>
        <p:txBody>
          <a:bodyPr anchor="ctr"/>
          <a:lstStyle>
            <a:lvl1pPr>
              <a:defRPr sz="2800" b="0" i="0">
                <a:solidFill>
                  <a:schemeClr val="bg1"/>
                </a:solidFill>
              </a:defRPr>
            </a:lvl1pPr>
          </a:lstStyle>
          <a:p>
            <a:r>
              <a:rPr lang="nl-NL" noProof="0"/>
              <a:t>Plaats hier titel </a:t>
            </a:r>
            <a:br>
              <a:rPr lang="nl-NL" noProof="0"/>
            </a:br>
            <a:r>
              <a:rPr lang="nl-NL" noProof="0"/>
              <a:t>van de presentatie</a:t>
            </a:r>
            <a:br>
              <a:rPr lang="nl-NL" noProof="0"/>
            </a:br>
            <a:r>
              <a:rPr lang="nl-NL" noProof="0"/>
              <a:t>(Max. 3 regels)</a:t>
            </a:r>
          </a:p>
        </p:txBody>
      </p:sp>
      <p:sp>
        <p:nvSpPr>
          <p:cNvPr id="42" name="Tijdelijke aanduiding voor tekst 8">
            <a:extLst>
              <a:ext uri="{FF2B5EF4-FFF2-40B4-BE49-F238E27FC236}">
                <a16:creationId xmlns:a16="http://schemas.microsoft.com/office/drawing/2014/main" id="{5FA78220-09FF-7DE2-002F-BBDFE3FD5B41}"/>
              </a:ext>
            </a:extLst>
          </p:cNvPr>
          <p:cNvSpPr>
            <a:spLocks noGrp="1"/>
          </p:cNvSpPr>
          <p:nvPr>
            <p:ph type="body" sz="quarter" idx="21" hasCustomPrompt="1"/>
          </p:nvPr>
        </p:nvSpPr>
        <p:spPr>
          <a:xfrm>
            <a:off x="720000" y="1090613"/>
            <a:ext cx="1310494" cy="814387"/>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&lt;?xml version="1.0" encoding="UTF-8"?&gt;&lt;svg id="Laag_1_kopie" xmlns="http://www.w3.org/2000/svg" viewBox="0 0 299.67 186.1"&gt;&lt;defs&gt;&lt;style&gt;.cls-1{fill:#fff;}&lt;/style&gt;&lt;/defs&gt;&lt;path class="cls-1" d="m212.61,70.87l1.12-11.72c-3.08-.8-6.99-1.39-11.22-1.39-15.7,0-28.4,11.16-28.4,29.85,0,11.72,4.19,19.81,11.16,24-23.72,9.77-44.08,24-58.04,41.58v-3.34c0-6.98-3.91-10.88-10.6-10.88s-11.72,4.74-11.72,13.95,5.03,13.39,13.12,13.39h.28c-3.01,4.99-6.28,13.23-8.37,19.81,33.2-62.22,107.14-86.5,189.73-81.75-14.51-4.19-32.09-6.14-44.65-6.14-6.69,0-13.39.56-20.08,1.12-1.68-2.51-2.52-6.41-2.79-9.2h34.78c.28-3.12.38-6.38.38-9.77,0-14.5-8.37-22.87-22.04-22.87s-25.39,10.04-25.39,29.29c0,5.86.56,10.33,2.24,14.23-6.14,1.12-12.28,2.79-18.41,4.46-8.93-.56-16.19-6.14-16.19-18.41,0-11.16,5.91-17.3,15.97-17.3,3.42,0,6.55.49,9.14,1.11Zm-134.21,95.15h-6.14v-21.77h-10.04v21.77h-5.86v-21.77h-10.88v21.77h-5.86v-21.77h-3.62v-4.74h3.62v-1.95c0-5.58,3.07-8.93,10.04-8.93,1.39,0,2.23,0,3.9.28l-.55,4.75c-1.11-.21-1.96-.28-3.07-.28-3.07,0-4.46,1.39-4.46,4.18v1.95h10.88v-1.95c0-3.62,1.12-6.14,4.18-7.54V58.87l12.56-.56v4.19c3.91-2.79,8.92-4.75,14.5-4.75,14.23,0,23.16,8.93,23.16,27.06,0,19.81-12.27,30.7-30.41,30.7-2.79,0-4.74-.28-6.98-.56v13.95c1.55.03,3.9.2,5.3.37l-.27,4.66s-4.39-.56-8.37-.56c-4.46,0-7.81.28-7.81,4.18v1.95h16.18v26.51Zm85.38-51.06h-12v-3.62c-4.74,2.79-9.2,4.19-15.9,4.19-11.44,0-17.85-6.14-17.85-15.62,0-13.42,11.98-17.57,26.91-17.57,2.56,0,3.95.05,6.3.18v-3.26c0-6.13-3.63-9.76-12.56-9.76-5.3,0-10.04,1.12-15.9,3.63l-1.95-10.88c6.98-3.07,13.12-4.47,20.37-4.47,15.06,0,22.6,7.26,22.6,19.81v37.39ZM1.96,102.66c6.98,1.12,12.27,1.68,18.41,1.68,9.77,0,15.06-3.05,15.06-8.08,0-4.18-1.95-6.69-10.6-9.48l-8.93-3.07c-8.37-2.51-13.11-8.37-13.11-17.02,0-12.28,9.48-20.37,27.62-20.37,5.3,0,10.39.48,15.35,1.39l-.84,10.61c-5.22-.7-9.77-1.11-15.06-1.11-9.76,0-13.95,3.07-13.95,8.09,0,4.19,2.23,6.69,8.65,8.65l8.92,2.79c10.6,3.07,15.07,8.37,15.07,17.3,0,12.83-9.98,21.76-28.74,21.76-6.7,0-11.44-.28-17.85-1.4v-11.73Zm15.06,27.92c8.93,0,15.91,5.58,15.91,17.58s-7.54,18.13-16.74,18.13S0,160.71,0,148.71s7.81-18.13,17.02-18.13h0Zm80.63-44.64c0-11.16-5.3-16.18-13.95-16.18-3.9,0-6.41.56-10.33,2.23v32.09c2.76.39,4.47.55,6.98.55,10.33,0,17.3-5.86,17.3-18.69h0Zm143.98-48.83h-5.86v-1.67c-1.95,1.4-4.18,2.23-6.98,2.23-6.42,0-10.88-4.46-10.88-13.11s5.85-13.95,13.67-13.95c1.39,0,2.76.09,3.9.27V.28l6.14-.28v37.11ZM8.37,8.93h-.28v28.18H1.96V2.23h10.32l10.04,28.18h.28V2.23h5.86v34.88h-10.04L8.37,8.93Zm176.34,28.18h-5.86v-1.67c-1.96,1.4-4.18,2.23-7.25,2.23-5.58,0-8.37-3.06-8.37-7.53,0-6.18,5.95-8.09,12-8.09,1.98,0,3.62.09,3.62.09v-1.77c0-2.79-1.67-4.46-5.86-4.46-2.51,0-4.74.56-7.53,1.68l-.84-5.02c3.07-1.4,6.14-1.95,9.48-1.95,6.98,0,10.61,3.34,10.61,9.2v17.3ZM119.14,10.32c6.42,0,10.33,3.91,10.33,10.88v4.46h-16.47c.56,4.75,3.35,6.69,8.1,6.69,3.07,0,5.02-.28,7.81-1.11v5.02c-2.79.84-5.02,1.39-8.65,1.39-7.81,0-13.11-4.46-13.11-13.39s5.3-13.95,12-13.95h0Zm-72.54,0c-6.7,0-12,4.74-12,13.95s5.3,13.39,13.11,13.39c3.63,0,5.86-.56,8.65-1.39v-5.02c-2.79.83-4.74,1.11-7.81,1.11-4.75,0-7.54-1.95-8.09-6.69h16.46v-4.46c0-6.98-3.9-10.88-10.32-10.88h0Zm49.67,10.88c0-3.62-1.68-5.02-4.74-5.02-1.95,0-3.35.27-5.3.83v20.09h-5.86V.28l5.86-.28v12.56c2.51-1.4,4.46-1.95,6.97-1.95,5.58,0,9.21,3.34,9.21,9.2v17.3h-6.14v-15.9ZM16.46,160.71c4.75,0,9.77-3.35,9.77-12,0-9.2-4.46-12.55-9.77-12.55-4.74,0-9.48,3.35-9.48,12,0,9.2,4.18,12.55,9.48,12.55h0ZM207.03,21.21c0-3.62-1.67-5.02-4.74-5.02-1.95,0-3.35.27-5.31.83v20.09h-5.86V11.16l5.86-.55v1.95c2.24-1.4,4.18-1.95,6.98-1.95,5.58,0,9.21,3.34,9.21,9.2v17.3h-6.14v-15.9Zm39.62,10.32c2.82.65,6.14.83,7.54.83,3.71,0,5.03-.83,5.03-2.51,0-1.4-.66-2.38-3.35-3.07l-3.35-.84c-3.62-1.11-5.86-3.35-5.86-7.25,0-4.75,4.19-8.09,11.16-8.09,1.67,0,4.31.13,6.42.55l-.28,5.03c-2.45-.33-4.19-.56-6.42-.56-3.35,0-4.74,1.11-4.74,2.51s.56,1.96,3.07,2.79l3.07.84c4.74,1.11,6.41,3.62,6.41,6.97,0,5.58-4.19,8.93-10.88,8.93-3.07,0-5.58-.27-7.81-.83v-5.3ZM59.71,10.88h3.35v-4.74l5.85-.56v5.3h6.7v4.75h-6.7v12.27c0,3.07,1.68,4.46,4.19,4.46,1.12,0,2.05-.09,3.34-.55v5.02c-1.95.56-3.34.83-5.3.83-4.75,0-8.09-2.79-8.09-8.93v-13.11h-3.35v-4.75Zm41.85,134.49c-1.68-.41-3.29-.56-4.74-.56-4.18,0-6.97,2.79-6.97,8.09,0,5.58,3.07,8.1,6.97,8.1,1.95,0,3.35-.28,5.3-.84v5.31c-1.95.55-3.62.83-5.86.83-7.53,0-12.83-4.18-12.83-13.11s6.14-13.95,13.11-13.95c2.23,0,3.87.13,5.58.56l-.56,5.58Zm37.95-39.9c4.46,0,7.81-1.12,11.72-3.07v-10.6c-2.16-.17-5.02-.27-7.25-.27-9.21,0-12.83,3.07-12.83,7.25s3.07,6.7,8.37,6.7h0Zm92.91-24.83c1.12-8.37,5.86-12.83,11.72-12.83,6.7,0,10.88,5.02,10.88,12.83h-22.6Zm-74.21-43.53h-5.86V.28l5.86-.28v37.11Zm-9.49-20.37c-1.09-.24-1.95-.28-2.79-.28-1.68,0-3.35.56-5.3,1.96v18.69h-5.86V11.16l5.86-.55v3.06c1.62-2.3,3.65-3.06,5.88-3.06.87,0,1.9.09,2.76.32l-.55,5.81Zm75.33,7.54c0,5.58,2.79,8.09,6.7,8.09,1.95,0,3.07-.28,4.74-1.39v-15.07c-1.17-.18-2.23-.28-3.62-.28-4.74,0-7.81,3.35-7.81,8.65h0Zm-113.28,130.02h15.34c-1.67,2.24-3.19,4.34-4.86,6.99-4.11.59-9.85-.3-10.48-6.99Zm62.5-121.37c2.23,0,3.62-.56,5.58-1.4v-5.02c-1.2-.19-2.51-.27-3.62-.27-4.18,0-5.86,1.39-5.86,3.62,0,1.67,1.39,3.07,3.91,3.07h0Zm-56.92,111.05c3.07,0,5.02,2.23,5.02,5.86h-10.6c.56-3.91,2.79-5.86,5.58-5.86h0Zm7.25-122.77c0-3.62-1.96-5.86-5.02-5.86-2.79,0-5.02,1.96-5.58,5.86h10.6Zm-72.54,0h-10.6c.56-3.9,2.79-5.86,5.58-5.86,3.06,0,5.02,2.23,5.02,5.86Z"/&gt;&lt;/svg&gt;</a:t>
            </a:r>
          </a:p>
        </p:txBody>
      </p:sp>
      <p:grpSp>
        <p:nvGrpSpPr>
          <p:cNvPr id="5" name="INSTRUCTIE">
            <a:extLst>
              <a:ext uri="{FF2B5EF4-FFF2-40B4-BE49-F238E27FC236}">
                <a16:creationId xmlns:a16="http://schemas.microsoft.com/office/drawing/2014/main" id="{34B07015-5214-2340-C323-19B544DB6243}"/>
              </a:ext>
            </a:extLst>
          </p:cNvPr>
          <p:cNvGrpSpPr/>
          <p:nvPr userDrawn="1"/>
        </p:nvGrpSpPr>
        <p:grpSpPr>
          <a:xfrm>
            <a:off x="12377595" y="0"/>
            <a:ext cx="3693386" cy="6857760"/>
            <a:chOff x="-3786437" y="0"/>
            <a:chExt cx="3693386" cy="6857760"/>
          </a:xfrm>
        </p:grpSpPr>
        <p:sp>
          <p:nvSpPr>
            <p:cNvPr id="6" name="Rechthoek 5">
              <a:extLst>
                <a:ext uri="{FF2B5EF4-FFF2-40B4-BE49-F238E27FC236}">
                  <a16:creationId xmlns:a16="http://schemas.microsoft.com/office/drawing/2014/main" id="{02DFC0E4-D16B-9F0F-F2B3-297509F4B6A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 name="INSTRUCTIE">
              <a:extLst>
                <a:ext uri="{FF2B5EF4-FFF2-40B4-BE49-F238E27FC236}">
                  <a16:creationId xmlns:a16="http://schemas.microsoft.com/office/drawing/2014/main" id="{59E55A03-83B1-4141-7E45-7C73EE54DEF6}"/>
                </a:ext>
              </a:extLst>
            </p:cNvPr>
            <p:cNvGrpSpPr/>
            <p:nvPr userDrawn="1"/>
          </p:nvGrpSpPr>
          <p:grpSpPr>
            <a:xfrm>
              <a:off x="-3786165" y="0"/>
              <a:ext cx="3693114" cy="6177730"/>
              <a:chOff x="-3786165" y="0"/>
              <a:chExt cx="3693114" cy="6177730"/>
            </a:xfrm>
          </p:grpSpPr>
          <p:sp>
            <p:nvSpPr>
              <p:cNvPr id="8" name="Rechthoek 7">
                <a:extLst>
                  <a:ext uri="{FF2B5EF4-FFF2-40B4-BE49-F238E27FC236}">
                    <a16:creationId xmlns:a16="http://schemas.microsoft.com/office/drawing/2014/main" id="{64907036-7310-FE37-7850-2DF6F4B9EFE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 name="Ovaal 9">
                <a:extLst>
                  <a:ext uri="{FF2B5EF4-FFF2-40B4-BE49-F238E27FC236}">
                    <a16:creationId xmlns:a16="http://schemas.microsoft.com/office/drawing/2014/main" id="{4EDF725F-13C1-B1EA-54FF-3E758692B3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AD244F1C-BFD9-5115-AA3B-E1B31F30E4B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Groep 11">
                <a:extLst>
                  <a:ext uri="{FF2B5EF4-FFF2-40B4-BE49-F238E27FC236}">
                    <a16:creationId xmlns:a16="http://schemas.microsoft.com/office/drawing/2014/main" id="{60D5E042-A271-A7C4-74D9-5A22B0A81588}"/>
                  </a:ext>
                </a:extLst>
              </p:cNvPr>
              <p:cNvGrpSpPr/>
              <p:nvPr userDrawn="1"/>
            </p:nvGrpSpPr>
            <p:grpSpPr>
              <a:xfrm>
                <a:off x="-3316179" y="1231351"/>
                <a:ext cx="294789" cy="318834"/>
                <a:chOff x="14466489" y="1001522"/>
                <a:chExt cx="290627" cy="314333"/>
              </a:xfrm>
            </p:grpSpPr>
            <p:sp>
              <p:nvSpPr>
                <p:cNvPr id="73" name="Rechthoek 72">
                  <a:extLst>
                    <a:ext uri="{FF2B5EF4-FFF2-40B4-BE49-F238E27FC236}">
                      <a16:creationId xmlns:a16="http://schemas.microsoft.com/office/drawing/2014/main" id="{F7618E33-2374-293D-D08D-9654956D62B0}"/>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81F65357-D22B-2D95-ABEE-723D6EF1E80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5" name="Vrije vorm: vorm 74">
                  <a:extLst>
                    <a:ext uri="{FF2B5EF4-FFF2-40B4-BE49-F238E27FC236}">
                      <a16:creationId xmlns:a16="http://schemas.microsoft.com/office/drawing/2014/main" id="{91D5BF46-79CE-AB8C-E5BF-6DA95CE7E7AC}"/>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6" name="Rechthoek: afgeronde hoeken 75">
                  <a:extLst>
                    <a:ext uri="{FF2B5EF4-FFF2-40B4-BE49-F238E27FC236}">
                      <a16:creationId xmlns:a16="http://schemas.microsoft.com/office/drawing/2014/main" id="{F152B3FA-E769-ADBF-C69C-48E8720BB7E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7" name="Rechte verbindingslijn 76">
                  <a:extLst>
                    <a:ext uri="{FF2B5EF4-FFF2-40B4-BE49-F238E27FC236}">
                      <a16:creationId xmlns:a16="http://schemas.microsoft.com/office/drawing/2014/main" id="{DB0337EE-E0B5-4FD9-E3C2-ADE48DA91F3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Rechte verbindingslijn 77">
                  <a:extLst>
                    <a:ext uri="{FF2B5EF4-FFF2-40B4-BE49-F238E27FC236}">
                      <a16:creationId xmlns:a16="http://schemas.microsoft.com/office/drawing/2014/main" id="{179D6F49-B5FA-1AAF-751E-67E4B9C2E4C8}"/>
                    </a:ext>
                  </a:extLst>
                </p:cNvPr>
                <p:cNvCxnSpPr>
                  <a:cxnSpLocks/>
                  <a:stCxn id="7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 name="Ovaal 12">
                <a:extLst>
                  <a:ext uri="{FF2B5EF4-FFF2-40B4-BE49-F238E27FC236}">
                    <a16:creationId xmlns:a16="http://schemas.microsoft.com/office/drawing/2014/main" id="{0A6A25DC-AFB9-4AE0-07AF-37E6B66CAB0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49BC975-9874-D718-99C1-257112DF515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E4CEE033-178F-F988-4AA0-DB647E1DFE8C}"/>
                  </a:ext>
                </a:extLst>
              </p:cNvPr>
              <p:cNvGrpSpPr/>
              <p:nvPr userDrawn="1"/>
            </p:nvGrpSpPr>
            <p:grpSpPr>
              <a:xfrm>
                <a:off x="-3311319" y="2164285"/>
                <a:ext cx="825500" cy="209550"/>
                <a:chOff x="13504624" y="2482850"/>
                <a:chExt cx="825500" cy="209550"/>
              </a:xfrm>
            </p:grpSpPr>
            <p:sp>
              <p:nvSpPr>
                <p:cNvPr id="70" name="Rechthoek 69">
                  <a:extLst>
                    <a:ext uri="{FF2B5EF4-FFF2-40B4-BE49-F238E27FC236}">
                      <a16:creationId xmlns:a16="http://schemas.microsoft.com/office/drawing/2014/main" id="{89923DC7-B5FE-6AF4-B14A-99ECE6EBABF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1" name="Rechte verbindingslijn 70">
                  <a:extLst>
                    <a:ext uri="{FF2B5EF4-FFF2-40B4-BE49-F238E27FC236}">
                      <a16:creationId xmlns:a16="http://schemas.microsoft.com/office/drawing/2014/main" id="{17E14BEB-FEC5-19C8-5EC5-43A4C9CCF0F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2" name="Gelijkbenige driehoek 71">
                  <a:extLst>
                    <a:ext uri="{FF2B5EF4-FFF2-40B4-BE49-F238E27FC236}">
                      <a16:creationId xmlns:a16="http://schemas.microsoft.com/office/drawing/2014/main" id="{8EBE911C-D9C7-67B2-9331-662C8959232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6" name="Ovaal 15">
                <a:extLst>
                  <a:ext uri="{FF2B5EF4-FFF2-40B4-BE49-F238E27FC236}">
                    <a16:creationId xmlns:a16="http://schemas.microsoft.com/office/drawing/2014/main" id="{84B4E497-B9BC-9CA8-4A2F-A9D6CCA33C3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51C3AFF7-6667-A230-E777-833A3650BF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ICOON_info">
                <a:extLst>
                  <a:ext uri="{FF2B5EF4-FFF2-40B4-BE49-F238E27FC236}">
                    <a16:creationId xmlns:a16="http://schemas.microsoft.com/office/drawing/2014/main" id="{69E63C51-CA2E-2060-A544-628CE26C4B8C}"/>
                  </a:ext>
                </a:extLst>
              </p:cNvPr>
              <p:cNvGrpSpPr/>
              <p:nvPr userDrawn="1"/>
            </p:nvGrpSpPr>
            <p:grpSpPr>
              <a:xfrm>
                <a:off x="-376736" y="5894045"/>
                <a:ext cx="283685" cy="283685"/>
                <a:chOff x="-510741" y="5913713"/>
                <a:chExt cx="267555" cy="267555"/>
              </a:xfrm>
            </p:grpSpPr>
            <p:sp>
              <p:nvSpPr>
                <p:cNvPr id="68" name="Ovaal 67">
                  <a:extLst>
                    <a:ext uri="{FF2B5EF4-FFF2-40B4-BE49-F238E27FC236}">
                      <a16:creationId xmlns:a16="http://schemas.microsoft.com/office/drawing/2014/main" id="{D41A4CA4-EBF5-CD96-B2F3-87EBFE6C5C5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1F96F0CD-6132-A11D-CE39-FDA82292A9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CB8E3D4F-54F7-FF44-D254-CFF530F3B0D0}"/>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1F2A6000-A532-2299-84C3-5309A9E890D0}"/>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1" name="Groep 20">
                <a:extLst>
                  <a:ext uri="{FF2B5EF4-FFF2-40B4-BE49-F238E27FC236}">
                    <a16:creationId xmlns:a16="http://schemas.microsoft.com/office/drawing/2014/main" id="{8BC37E99-A526-0BEF-1731-11046129ED13}"/>
                  </a:ext>
                </a:extLst>
              </p:cNvPr>
              <p:cNvGrpSpPr/>
              <p:nvPr userDrawn="1"/>
            </p:nvGrpSpPr>
            <p:grpSpPr>
              <a:xfrm>
                <a:off x="-3408294" y="5236167"/>
                <a:ext cx="622283" cy="612919"/>
                <a:chOff x="12617641" y="3403239"/>
                <a:chExt cx="752963" cy="741634"/>
              </a:xfrm>
            </p:grpSpPr>
            <p:grpSp>
              <p:nvGrpSpPr>
                <p:cNvPr id="52" name="Groep 51">
                  <a:extLst>
                    <a:ext uri="{FF2B5EF4-FFF2-40B4-BE49-F238E27FC236}">
                      <a16:creationId xmlns:a16="http://schemas.microsoft.com/office/drawing/2014/main" id="{A57EA373-43B6-CEF1-3EA5-B04F45E323A5}"/>
                    </a:ext>
                  </a:extLst>
                </p:cNvPr>
                <p:cNvGrpSpPr/>
                <p:nvPr userDrawn="1"/>
              </p:nvGrpSpPr>
              <p:grpSpPr>
                <a:xfrm>
                  <a:off x="12771550" y="3403239"/>
                  <a:ext cx="467156" cy="448491"/>
                  <a:chOff x="12782177" y="3403239"/>
                  <a:chExt cx="467156" cy="448491"/>
                </a:xfrm>
              </p:grpSpPr>
              <p:grpSp>
                <p:nvGrpSpPr>
                  <p:cNvPr id="55" name="Groep 54">
                    <a:extLst>
                      <a:ext uri="{FF2B5EF4-FFF2-40B4-BE49-F238E27FC236}">
                        <a16:creationId xmlns:a16="http://schemas.microsoft.com/office/drawing/2014/main" id="{B0213CB2-A303-A860-923B-31F289E5852C}"/>
                      </a:ext>
                    </a:extLst>
                  </p:cNvPr>
                  <p:cNvGrpSpPr/>
                  <p:nvPr userDrawn="1"/>
                </p:nvGrpSpPr>
                <p:grpSpPr>
                  <a:xfrm>
                    <a:off x="12782177" y="3403239"/>
                    <a:ext cx="412972" cy="396132"/>
                    <a:chOff x="13554906" y="3320109"/>
                    <a:chExt cx="443912" cy="425811"/>
                  </a:xfrm>
                </p:grpSpPr>
                <p:grpSp>
                  <p:nvGrpSpPr>
                    <p:cNvPr id="62" name="Groep 61">
                      <a:extLst>
                        <a:ext uri="{FF2B5EF4-FFF2-40B4-BE49-F238E27FC236}">
                          <a16:creationId xmlns:a16="http://schemas.microsoft.com/office/drawing/2014/main" id="{48CE3878-4EE4-E55D-78D9-269CB3DA56FE}"/>
                        </a:ext>
                      </a:extLst>
                    </p:cNvPr>
                    <p:cNvGrpSpPr/>
                    <p:nvPr userDrawn="1"/>
                  </p:nvGrpSpPr>
                  <p:grpSpPr>
                    <a:xfrm>
                      <a:off x="13554906" y="3320109"/>
                      <a:ext cx="443912" cy="425811"/>
                      <a:chOff x="12909684" y="1276143"/>
                      <a:chExt cx="443912" cy="425811"/>
                    </a:xfrm>
                  </p:grpSpPr>
                  <p:sp>
                    <p:nvSpPr>
                      <p:cNvPr id="65" name="Rechthoek 64">
                        <a:extLst>
                          <a:ext uri="{FF2B5EF4-FFF2-40B4-BE49-F238E27FC236}">
                            <a16:creationId xmlns:a16="http://schemas.microsoft.com/office/drawing/2014/main" id="{94D2BE64-9EA0-4267-913D-849BE35484E6}"/>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12C10196-004A-E51D-30DB-8D012A2DE8E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Ovaal 66">
                        <a:extLst>
                          <a:ext uri="{FF2B5EF4-FFF2-40B4-BE49-F238E27FC236}">
                            <a16:creationId xmlns:a16="http://schemas.microsoft.com/office/drawing/2014/main" id="{6D755F73-C1E7-3590-C7CB-B8B2B17A9C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3" name="Afbeelding 62">
                      <a:extLst>
                        <a:ext uri="{FF2B5EF4-FFF2-40B4-BE49-F238E27FC236}">
                          <a16:creationId xmlns:a16="http://schemas.microsoft.com/office/drawing/2014/main" id="{FC11065E-6F28-F5BA-35D6-96CF3F294E82}"/>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4" name="Afbeelding 63">
                      <a:extLst>
                        <a:ext uri="{FF2B5EF4-FFF2-40B4-BE49-F238E27FC236}">
                          <a16:creationId xmlns:a16="http://schemas.microsoft.com/office/drawing/2014/main" id="{5C70A4B0-BB08-F053-10F8-A0B1430A2C68}"/>
                        </a:ext>
                      </a:extLst>
                    </p:cNvPr>
                    <p:cNvPicPr>
                      <a:picLocks noChangeAspect="1"/>
                    </p:cNvPicPr>
                    <p:nvPr userDrawn="1"/>
                  </p:nvPicPr>
                  <p:blipFill>
                    <a:blip r:embed="rId7"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6" name="Groep 55">
                    <a:extLst>
                      <a:ext uri="{FF2B5EF4-FFF2-40B4-BE49-F238E27FC236}">
                        <a16:creationId xmlns:a16="http://schemas.microsoft.com/office/drawing/2014/main" id="{5511308D-D937-3AC9-C7F8-D8703BDD7357}"/>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AFB738DF-7E9F-902C-3CA2-86D5ED7998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20A98E46-1E61-D103-6303-0A36B4400CC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CEB5688F-28E1-B0B1-9414-A92D26C3BB4E}"/>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BEC1DE09-007E-E692-4102-41471B9FD6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80BC573-E808-7603-B1A3-7286FCED2F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3" name="Rechthoek 52">
                  <a:extLst>
                    <a:ext uri="{FF2B5EF4-FFF2-40B4-BE49-F238E27FC236}">
                      <a16:creationId xmlns:a16="http://schemas.microsoft.com/office/drawing/2014/main" id="{F58240DD-DCEF-CB3B-4F8E-39DC7115425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FA3D712F-DD5F-8829-C1D6-8B4006FDD59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2" name="Rechthoek 21">
                <a:extLst>
                  <a:ext uri="{FF2B5EF4-FFF2-40B4-BE49-F238E27FC236}">
                    <a16:creationId xmlns:a16="http://schemas.microsoft.com/office/drawing/2014/main" id="{75213A90-755E-ECF2-7250-25BBBAA1599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3" name="Groep 22">
                <a:extLst>
                  <a:ext uri="{FF2B5EF4-FFF2-40B4-BE49-F238E27FC236}">
                    <a16:creationId xmlns:a16="http://schemas.microsoft.com/office/drawing/2014/main" id="{E98E7AAA-F75E-307F-31C5-AFE7D7BBF62F}"/>
                  </a:ext>
                </a:extLst>
              </p:cNvPr>
              <p:cNvGrpSpPr/>
              <p:nvPr userDrawn="1"/>
            </p:nvGrpSpPr>
            <p:grpSpPr>
              <a:xfrm>
                <a:off x="-2485819" y="3399207"/>
                <a:ext cx="1222990" cy="563933"/>
                <a:chOff x="-2485819" y="3399207"/>
                <a:chExt cx="1222990" cy="563933"/>
              </a:xfrm>
            </p:grpSpPr>
            <p:sp>
              <p:nvSpPr>
                <p:cNvPr id="24" name="Rechthoek 23">
                  <a:extLst>
                    <a:ext uri="{FF2B5EF4-FFF2-40B4-BE49-F238E27FC236}">
                      <a16:creationId xmlns:a16="http://schemas.microsoft.com/office/drawing/2014/main" id="{4D58D9D2-1437-549B-763E-46CA5885BB9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16AF50E8-98F7-806D-7CD1-F643C66C329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3784B1F7-8B65-7A7E-7EB8-539EFA062BF4}"/>
                    </a:ext>
                  </a:extLst>
                </p:cNvPr>
                <p:cNvGrpSpPr/>
                <p:nvPr userDrawn="1"/>
              </p:nvGrpSpPr>
              <p:grpSpPr>
                <a:xfrm>
                  <a:off x="-2403869" y="3460544"/>
                  <a:ext cx="155951" cy="131922"/>
                  <a:chOff x="12968836" y="3354170"/>
                  <a:chExt cx="404806" cy="342433"/>
                </a:xfrm>
              </p:grpSpPr>
              <p:sp>
                <p:nvSpPr>
                  <p:cNvPr id="46" name="Rechthoek: afgeronde hoeken 45">
                    <a:extLst>
                      <a:ext uri="{FF2B5EF4-FFF2-40B4-BE49-F238E27FC236}">
                        <a16:creationId xmlns:a16="http://schemas.microsoft.com/office/drawing/2014/main" id="{1C77575C-BAD1-48B5-5738-D0918A324B1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0F24A8E6-C684-6F81-25CA-680DA976B49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6506F6-8B01-278C-8782-A961F6DB9E0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B0551C8-1CCB-CC7E-5CB6-BDE12B54C54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39A44385-21AA-80C3-F981-7C09C70F5C1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BE95E1E5-39B7-62D9-89C1-77266FFC8B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FEFB89FA-7CE9-A1BD-BABA-88497FF095D0}"/>
                    </a:ext>
                  </a:extLst>
                </p:cNvPr>
                <p:cNvGrpSpPr/>
                <p:nvPr userDrawn="1"/>
              </p:nvGrpSpPr>
              <p:grpSpPr>
                <a:xfrm>
                  <a:off x="-2423424" y="3690208"/>
                  <a:ext cx="166739" cy="218963"/>
                  <a:chOff x="12940828" y="3950597"/>
                  <a:chExt cx="432813" cy="568367"/>
                </a:xfrm>
              </p:grpSpPr>
              <p:grpSp>
                <p:nvGrpSpPr>
                  <p:cNvPr id="31" name="Groep 30">
                    <a:extLst>
                      <a:ext uri="{FF2B5EF4-FFF2-40B4-BE49-F238E27FC236}">
                        <a16:creationId xmlns:a16="http://schemas.microsoft.com/office/drawing/2014/main" id="{34562D8B-3E97-2DB0-722C-E1B5CF838329}"/>
                      </a:ext>
                    </a:extLst>
                  </p:cNvPr>
                  <p:cNvGrpSpPr/>
                  <p:nvPr userDrawn="1"/>
                </p:nvGrpSpPr>
                <p:grpSpPr>
                  <a:xfrm>
                    <a:off x="13000382" y="4006891"/>
                    <a:ext cx="373259" cy="315747"/>
                    <a:chOff x="12968836" y="3354170"/>
                    <a:chExt cx="404806" cy="342433"/>
                  </a:xfrm>
                </p:grpSpPr>
                <p:sp>
                  <p:nvSpPr>
                    <p:cNvPr id="33" name="Rechthoek: afgeronde hoeken 32">
                      <a:extLst>
                        <a:ext uri="{FF2B5EF4-FFF2-40B4-BE49-F238E27FC236}">
                          <a16:creationId xmlns:a16="http://schemas.microsoft.com/office/drawing/2014/main" id="{AB210024-8577-CCAE-1729-3F0F140284B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2D21F805-BACE-D652-78AC-33DC29DA63E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DE3015E-3F4B-981E-8529-4CB56BC2518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3DB1F436-A3CB-E6E6-8D7F-1D8B72D6C12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6E268FC4-96D8-DDE0-588C-DC8690374DD3}"/>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D7E92FB3-E837-4B6C-9890-CADED6B5A5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2" name="Boog 31">
                    <a:extLst>
                      <a:ext uri="{FF2B5EF4-FFF2-40B4-BE49-F238E27FC236}">
                        <a16:creationId xmlns:a16="http://schemas.microsoft.com/office/drawing/2014/main" id="{5BFDC845-B767-C8BB-E6A3-56E14565E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8" name="Tekstvak 27">
                  <a:extLst>
                    <a:ext uri="{FF2B5EF4-FFF2-40B4-BE49-F238E27FC236}">
                      <a16:creationId xmlns:a16="http://schemas.microsoft.com/office/drawing/2014/main" id="{F94516AB-9BF3-0E55-578E-73665C4BD89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9" name="Tekstvak 28">
                  <a:extLst>
                    <a:ext uri="{FF2B5EF4-FFF2-40B4-BE49-F238E27FC236}">
                      <a16:creationId xmlns:a16="http://schemas.microsoft.com/office/drawing/2014/main" id="{CE0FD020-730B-16A7-3A7B-88502D66805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0" name="Vrije vorm: vorm 29">
                  <a:extLst>
                    <a:ext uri="{FF2B5EF4-FFF2-40B4-BE49-F238E27FC236}">
                      <a16:creationId xmlns:a16="http://schemas.microsoft.com/office/drawing/2014/main" id="{F2BA52FB-7D8C-56B8-1A64-29F9A1C3E54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44E4383F-5CD8-6856-AD38-D912B463E870}"/>
              </a:ext>
            </a:extLst>
          </p:cNvPr>
          <p:cNvGrpSpPr/>
          <p:nvPr userDrawn="1"/>
        </p:nvGrpSpPr>
        <p:grpSpPr>
          <a:xfrm>
            <a:off x="12274716" y="-1461517"/>
            <a:ext cx="3695970" cy="1277747"/>
            <a:chOff x="-3889316" y="-1461517"/>
            <a:chExt cx="3695970" cy="1277747"/>
          </a:xfrm>
        </p:grpSpPr>
        <p:sp>
          <p:nvSpPr>
            <p:cNvPr id="80" name="Rechthoek 79">
              <a:extLst>
                <a:ext uri="{FF2B5EF4-FFF2-40B4-BE49-F238E27FC236}">
                  <a16:creationId xmlns:a16="http://schemas.microsoft.com/office/drawing/2014/main" id="{BBE3E5C1-46DC-C482-66AD-0E7491E15C11}"/>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81" name="Rechthoek 80">
              <a:extLst>
                <a:ext uri="{FF2B5EF4-FFF2-40B4-BE49-F238E27FC236}">
                  <a16:creationId xmlns:a16="http://schemas.microsoft.com/office/drawing/2014/main" id="{0603AD38-45F4-E9EA-92D0-24822C2314D2}"/>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6B1E58CF-71E3-6806-8E17-806730ACBA27}"/>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8673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p:txBody>
          <a:bodyPr/>
          <a:lstStyle/>
          <a:p>
            <a:r>
              <a:rPr lang="nl-NL" noProof="0"/>
              <a:t>Plaats hier een titel</a:t>
            </a:r>
            <a:endParaRPr lang="nl-NL"/>
          </a:p>
        </p:txBody>
      </p:sp>
      <p:sp>
        <p:nvSpPr>
          <p:cNvPr id="3" name="Tijdelijke aanduiding voor verticale tekst 2">
            <a:extLst>
              <a:ext uri="{FF2B5EF4-FFF2-40B4-BE49-F238E27FC236}">
                <a16:creationId xmlns:a16="http://schemas.microsoft.com/office/drawing/2014/main" id="{CE6D41FE-857E-64F8-B8C2-3861E25484BA}"/>
              </a:ext>
            </a:extLst>
          </p:cNvPr>
          <p:cNvSpPr>
            <a:spLocks noGrp="1"/>
          </p:cNvSpPr>
          <p:nvPr>
            <p:ph type="body" orient="vert" idx="1" hasCustomPrompt="1"/>
          </p:nvPr>
        </p:nvSpPr>
        <p:spPr/>
        <p:txBody>
          <a:bodyPr vert="horz"/>
          <a:lstStyle/>
          <a:p>
            <a:pPr lvl="0"/>
            <a:r>
              <a:rPr lang="nl-NL" noProof="0"/>
              <a:t>Bullet</a:t>
            </a:r>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53578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a:t>
            </a:r>
          </a:p>
        </p:txBody>
      </p:sp>
      <p:grpSp>
        <p:nvGrpSpPr>
          <p:cNvPr id="8" name="INSTRUCTIE">
            <a:extLst>
              <a:ext uri="{FF2B5EF4-FFF2-40B4-BE49-F238E27FC236}">
                <a16:creationId xmlns:a16="http://schemas.microsoft.com/office/drawing/2014/main" id="{0691C487-4F31-4FAE-A064-E1DF837507A9}"/>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3A4E8D84-7795-A657-54BF-469B1E3171E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0" name="Ovaal 9">
              <a:extLst>
                <a:ext uri="{FF2B5EF4-FFF2-40B4-BE49-F238E27FC236}">
                  <a16:creationId xmlns:a16="http://schemas.microsoft.com/office/drawing/2014/main" id="{8619438F-2013-7CF4-3784-A13CD55D7DE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5A8EE29-5386-D1DE-EAE6-F91172FBFE9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2" name="Ovaal 11">
              <a:extLst>
                <a:ext uri="{FF2B5EF4-FFF2-40B4-BE49-F238E27FC236}">
                  <a16:creationId xmlns:a16="http://schemas.microsoft.com/office/drawing/2014/main" id="{8618D060-973D-473F-EA47-8B31F608587D}"/>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893A5240-1863-381D-C8BF-F79AD4CFB3E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4" name="Rechthoek 13">
              <a:extLst>
                <a:ext uri="{FF2B5EF4-FFF2-40B4-BE49-F238E27FC236}">
                  <a16:creationId xmlns:a16="http://schemas.microsoft.com/office/drawing/2014/main" id="{BB06B6A6-F6F9-66E2-268C-C86F50C0C96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5" name="Ovaal 14">
              <a:extLst>
                <a:ext uri="{FF2B5EF4-FFF2-40B4-BE49-F238E27FC236}">
                  <a16:creationId xmlns:a16="http://schemas.microsoft.com/office/drawing/2014/main" id="{F2A68E8A-FDD2-D33B-F05B-75DA813E3CC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02C60A16-613F-BBA0-50C9-EE0CA759797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17" name="Ovaal 16">
              <a:extLst>
                <a:ext uri="{FF2B5EF4-FFF2-40B4-BE49-F238E27FC236}">
                  <a16:creationId xmlns:a16="http://schemas.microsoft.com/office/drawing/2014/main" id="{822B858C-9F7A-0A6F-4B3C-DC2FDC8B062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189999F5-41CC-3440-F8D1-7BE09685B7E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19" name="Ovaal 18">
              <a:extLst>
                <a:ext uri="{FF2B5EF4-FFF2-40B4-BE49-F238E27FC236}">
                  <a16:creationId xmlns:a16="http://schemas.microsoft.com/office/drawing/2014/main" id="{82F62266-7473-12F1-5256-C931647DB20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CD888C0-48D7-55EB-3B8B-C183BB85EA8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1" name="Ovaal 20">
              <a:extLst>
                <a:ext uri="{FF2B5EF4-FFF2-40B4-BE49-F238E27FC236}">
                  <a16:creationId xmlns:a16="http://schemas.microsoft.com/office/drawing/2014/main" id="{00DFC4CC-91A3-AB0E-D179-B7552E75619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2A5B164B-372D-2AC9-D6C4-DF554BA1495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3" name="Ovaal 22">
              <a:extLst>
                <a:ext uri="{FF2B5EF4-FFF2-40B4-BE49-F238E27FC236}">
                  <a16:creationId xmlns:a16="http://schemas.microsoft.com/office/drawing/2014/main" id="{B272F2D6-0C3C-3A94-3A11-893074F918A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8FA6FDD7-CF83-DF29-4CA2-FA6BEDDF33A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5" name="Ovaal 24">
              <a:extLst>
                <a:ext uri="{FF2B5EF4-FFF2-40B4-BE49-F238E27FC236}">
                  <a16:creationId xmlns:a16="http://schemas.microsoft.com/office/drawing/2014/main" id="{3FEE3BCA-F5E8-57BF-861F-44E24BE7108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4DC1801C-6EC0-DD06-41DE-6512C40A420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27" name="Ovaal 26">
              <a:extLst>
                <a:ext uri="{FF2B5EF4-FFF2-40B4-BE49-F238E27FC236}">
                  <a16:creationId xmlns:a16="http://schemas.microsoft.com/office/drawing/2014/main" id="{86C8862D-8EC6-879C-3FFF-421014F980F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78E175F9-2AA1-6341-5AD7-313693F0C47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29" name="Rechthoek 28">
              <a:extLst>
                <a:ext uri="{FF2B5EF4-FFF2-40B4-BE49-F238E27FC236}">
                  <a16:creationId xmlns:a16="http://schemas.microsoft.com/office/drawing/2014/main" id="{33D97398-6E89-E20F-FD70-A7CC712D028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25BF95C2-CCE5-F957-BCDF-845ADDEE64E8}"/>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754E42F5-2DD0-B573-DF5D-9DC9C20021D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A8D1B01F-F377-D37C-EA2A-C72F1074C5D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34316214-EBA9-8806-E18D-310C78D4F737}"/>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07B1FF2-5DAB-0D17-FCA9-685AC996A3C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8CCF3B1C-D0FF-0B0E-A74D-6D338D81788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725ABC9-FF53-F70B-F3E2-E2F308317328}"/>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73601C03-07A9-64D5-AEA1-CF17032D93C7}"/>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9C384B2F-F042-1940-1C47-A54EFC81160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9B153350-640C-AB28-93DC-FD6AA4BF050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E2D8EC1-5CB5-1544-7E9D-0DC68282500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FA0EA14-CAEE-BBF8-BB0D-5DBB40A7A6A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4E3BC49-E497-907C-43E0-033A320D19B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8B756A22-3D8C-D5F0-7A3B-0A1C5F993E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9F34B723-5480-CD68-E533-BC921396468D}"/>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EB907402-AF9E-A148-6F0E-74450177A31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66946FEE-087E-7D97-B549-EB5DFD22ED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9A2590B-6A6A-6A2C-7671-0A4DBACFB8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BD69BD4-C5C3-370A-9645-3BFDE4AE91F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5DC09E0-8115-936F-648B-3F9B97564F9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446719-19EC-F18B-E0C5-6136BCA2FAC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EFD6800C-4EB2-4E65-CA2E-7BE7A4960E9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5CC983FC-584A-5CAB-F66A-9B0242EDC97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CB3AB68E-09F0-74FE-64AF-140F50FBD91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302E87AC-7E24-6DEC-3132-A23A2F2A173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39" name="Rechthoek 38">
                <a:extLst>
                  <a:ext uri="{FF2B5EF4-FFF2-40B4-BE49-F238E27FC236}">
                    <a16:creationId xmlns:a16="http://schemas.microsoft.com/office/drawing/2014/main" id="{129C6A22-B751-B07D-58F6-92B6C2005E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0" name="Groep 39">
                <a:extLst>
                  <a:ext uri="{FF2B5EF4-FFF2-40B4-BE49-F238E27FC236}">
                    <a16:creationId xmlns:a16="http://schemas.microsoft.com/office/drawing/2014/main" id="{D849E2D2-0D35-03F4-B63D-0D26E23501B0}"/>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4ECC5A40-0527-BA86-03A4-C047DC5EA9B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6447C8F9-580F-5A05-529A-B7F95D667BA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56459D83-4504-956C-44F1-223B3CDBEAD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CF63F451-131A-2674-34E5-A14FAB635E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F4E95441-465F-B7EC-8361-74EFAAA0AA8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DEB3007-1B34-0458-0B8F-BA3FFB3E670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8ECE764-5E38-B935-E0B4-F85FACB73D3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4C7EB73-8BF0-FCFB-535D-3546B7AE07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F24A7F5B-CB38-A719-8DA8-F801C77EA651}"/>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0D8DD30E-CA3F-EE67-F2C2-2C9EDC8AF38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6487EB1-F439-DFAD-987A-E71AB42A8795}"/>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DCEE6251-F56E-B3D3-3A99-9EC6DEF27E7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0ED43014-5197-150D-CC00-A13D68B84EE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E14EBFDB-DF3F-9EBC-3342-68DBA04C3BF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98A9D306-20A2-7FC2-25E4-9324B93AC6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A3536A66-A041-BC73-EEF4-57BB4520D3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A6D861-795A-2CB6-8912-3F4290C8ED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13547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en foto (M) – Wi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accent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4513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foto (M) – Wit</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4656232" cy="4240212"/>
          </a:xfrm>
        </p:spPr>
        <p:txBody>
          <a:bodyPr/>
          <a:lstStyle>
            <a:lvl5pPr>
              <a:defRPr>
                <a:solidFill>
                  <a:schemeClr val="accent4"/>
                </a:solidFill>
              </a:defRPr>
            </a:lvl5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68E49D6B-B9FE-CDF0-5520-5C3F03F292E1}"/>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7EF4B23F-F158-BD90-8E31-686C86E3EFC9}"/>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8" name="INSTRUCTIE">
            <a:extLst>
              <a:ext uri="{FF2B5EF4-FFF2-40B4-BE49-F238E27FC236}">
                <a16:creationId xmlns:a16="http://schemas.microsoft.com/office/drawing/2014/main" id="{2E9751F8-3DA3-7B17-D8FE-5C110A6F9532}"/>
              </a:ext>
            </a:extLst>
          </p:cNvPr>
          <p:cNvGrpSpPr/>
          <p:nvPr userDrawn="1"/>
        </p:nvGrpSpPr>
        <p:grpSpPr>
          <a:xfrm>
            <a:off x="-3786437" y="0"/>
            <a:ext cx="3693386" cy="5359349"/>
            <a:chOff x="-3786437" y="0"/>
            <a:chExt cx="3693386" cy="5359349"/>
          </a:xfrm>
        </p:grpSpPr>
        <p:sp>
          <p:nvSpPr>
            <p:cNvPr id="12" name="Rechthoek 11">
              <a:extLst>
                <a:ext uri="{FF2B5EF4-FFF2-40B4-BE49-F238E27FC236}">
                  <a16:creationId xmlns:a16="http://schemas.microsoft.com/office/drawing/2014/main" id="{E3BB7E58-A581-6A11-841D-DDE9CD53961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3" name="Ovaal 12">
              <a:extLst>
                <a:ext uri="{FF2B5EF4-FFF2-40B4-BE49-F238E27FC236}">
                  <a16:creationId xmlns:a16="http://schemas.microsoft.com/office/drawing/2014/main" id="{DB1CA59D-62A3-B251-7000-18A8CD3E6FC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7FA396EE-C81C-CC8D-1E05-ACFA0302E6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5" name="Ovaal 14">
              <a:extLst>
                <a:ext uri="{FF2B5EF4-FFF2-40B4-BE49-F238E27FC236}">
                  <a16:creationId xmlns:a16="http://schemas.microsoft.com/office/drawing/2014/main" id="{6DA1007E-1262-4501-A7F7-E4B8C5AB6C0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9A397AD6-7332-E691-2794-81C8F311E2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0" name="Rechthoek 19">
              <a:extLst>
                <a:ext uri="{FF2B5EF4-FFF2-40B4-BE49-F238E27FC236}">
                  <a16:creationId xmlns:a16="http://schemas.microsoft.com/office/drawing/2014/main" id="{0E3B72E0-14AC-8806-BFDE-B45EB07A560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1" name="Ovaal 20">
              <a:extLst>
                <a:ext uri="{FF2B5EF4-FFF2-40B4-BE49-F238E27FC236}">
                  <a16:creationId xmlns:a16="http://schemas.microsoft.com/office/drawing/2014/main" id="{75DD8F3E-D503-45EE-3255-E5AF14CE998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1F2BCE96-1640-B401-8BAB-84F9E621467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3" name="Ovaal 22">
              <a:extLst>
                <a:ext uri="{FF2B5EF4-FFF2-40B4-BE49-F238E27FC236}">
                  <a16:creationId xmlns:a16="http://schemas.microsoft.com/office/drawing/2014/main" id="{5AF75C7A-6112-13F1-9137-5F0EDB2B266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CB060AA7-1413-755A-6FCE-233F8AAC425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5" name="Ovaal 24">
              <a:extLst>
                <a:ext uri="{FF2B5EF4-FFF2-40B4-BE49-F238E27FC236}">
                  <a16:creationId xmlns:a16="http://schemas.microsoft.com/office/drawing/2014/main" id="{BB398460-1D79-BE9A-AC08-BBA309DF2B9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8C4F0794-A8DB-0181-CD1B-56CCFB8122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7" name="Ovaal 26">
              <a:extLst>
                <a:ext uri="{FF2B5EF4-FFF2-40B4-BE49-F238E27FC236}">
                  <a16:creationId xmlns:a16="http://schemas.microsoft.com/office/drawing/2014/main" id="{F7763A1E-3975-BFE9-D96E-5F1160CAA62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D1713865-3154-C4F6-0468-F5FD0AA394E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19CE4DBA-E485-AB37-2072-FBB26FACF03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EF1DF47A-A416-B56C-E362-841BB914D4A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1" name="Ovaal 30">
              <a:extLst>
                <a:ext uri="{FF2B5EF4-FFF2-40B4-BE49-F238E27FC236}">
                  <a16:creationId xmlns:a16="http://schemas.microsoft.com/office/drawing/2014/main" id="{203A1ABD-FD2E-92A9-4E4D-44449809785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45118205-4154-2DAF-B4E1-9F50A45C8D3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3" name="Ovaal 32">
              <a:extLst>
                <a:ext uri="{FF2B5EF4-FFF2-40B4-BE49-F238E27FC236}">
                  <a16:creationId xmlns:a16="http://schemas.microsoft.com/office/drawing/2014/main" id="{350090B0-D824-70ED-4E02-272729D1D9B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93BBCFC6-AAE6-7A32-F595-B15505C066A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5" name="Rechthoek 34">
              <a:extLst>
                <a:ext uri="{FF2B5EF4-FFF2-40B4-BE49-F238E27FC236}">
                  <a16:creationId xmlns:a16="http://schemas.microsoft.com/office/drawing/2014/main" id="{79ABA8D3-6E75-43D9-4FDC-E6DBBE99FBB3}"/>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6" name="ICOON_info">
              <a:extLst>
                <a:ext uri="{FF2B5EF4-FFF2-40B4-BE49-F238E27FC236}">
                  <a16:creationId xmlns:a16="http://schemas.microsoft.com/office/drawing/2014/main" id="{5519C5A1-5530-8B30-C8DC-7906CDEBBB71}"/>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466C6F09-92B0-EB09-E341-9D7949665B0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D773457B-8496-A591-0918-B1D76A2569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1A44C637-114E-020F-7ECE-9D745F5DF684}"/>
                </a:ext>
              </a:extLst>
            </p:cNvPr>
            <p:cNvGrpSpPr/>
            <p:nvPr userDrawn="1"/>
          </p:nvGrpSpPr>
          <p:grpSpPr>
            <a:xfrm>
              <a:off x="-3605171" y="458674"/>
              <a:ext cx="3234311" cy="558875"/>
              <a:chOff x="-3605171" y="458674"/>
              <a:chExt cx="3234311" cy="558875"/>
            </a:xfrm>
          </p:grpSpPr>
          <p:sp>
            <p:nvSpPr>
              <p:cNvPr id="38" name="Rechthoek 37">
                <a:extLst>
                  <a:ext uri="{FF2B5EF4-FFF2-40B4-BE49-F238E27FC236}">
                    <a16:creationId xmlns:a16="http://schemas.microsoft.com/office/drawing/2014/main" id="{E1DD037F-FC0C-248D-E024-67BAD63EED7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9" name="Rechthoek 38">
                <a:extLst>
                  <a:ext uri="{FF2B5EF4-FFF2-40B4-BE49-F238E27FC236}">
                    <a16:creationId xmlns:a16="http://schemas.microsoft.com/office/drawing/2014/main" id="{085F994C-18B7-B455-1482-8C4B5D1A059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DE037DA3-EFD1-2515-5758-19AE3221A2B5}"/>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76591E03-3790-2B72-2189-1529D3D1C46B}"/>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B4274A3C-5B6F-16BD-8AA0-C56EA9F81F1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4638AAC3-A24D-2861-EE84-FCCCEFFE457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98357A2-42E1-025D-4BB1-5093E4C38C3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A0C2D0D-E88D-0144-31B0-7C4883FC597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8627D416-5FF9-11AC-A9BF-C1F62CD991B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F3B2176C-C5D3-AAD3-14D7-13C5F904E21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EEB409AB-5837-A676-8A5B-D4BA40864CC3}"/>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2C927D4F-E8C3-DA64-8C7B-FCE5D2D284C8}"/>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8FE7A865-9FFA-B0A7-7C5B-ABD1D7A69E8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D829A7A8-8A7C-F926-AEF9-DB8CF7F0D09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A8E0934-8FE9-B5EB-265D-F04ACF26F2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82F9428-EA53-7E63-CFBB-2A8A5ED7117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4496AF8-B9FE-87C2-1266-AB82024CC9C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057A9792-0EED-0C38-3E29-17264D45B7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2" name="Rechte verbindingslijn 41">
                <a:extLst>
                  <a:ext uri="{FF2B5EF4-FFF2-40B4-BE49-F238E27FC236}">
                    <a16:creationId xmlns:a16="http://schemas.microsoft.com/office/drawing/2014/main" id="{3DDBA2AB-290D-845A-93A3-67CBD4999D8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F84DFB07-7F8C-5D6A-B7F4-B7E8BB22E66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 name="Rechthoek 43">
                <a:extLst>
                  <a:ext uri="{FF2B5EF4-FFF2-40B4-BE49-F238E27FC236}">
                    <a16:creationId xmlns:a16="http://schemas.microsoft.com/office/drawing/2014/main" id="{2B903511-AAEC-E34A-A438-1985EE68951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5" name="Rechthoek 44">
                <a:extLst>
                  <a:ext uri="{FF2B5EF4-FFF2-40B4-BE49-F238E27FC236}">
                    <a16:creationId xmlns:a16="http://schemas.microsoft.com/office/drawing/2014/main" id="{374046EF-667C-00D4-5211-DCF8D5D3D4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6" name="Groep 45">
                <a:extLst>
                  <a:ext uri="{FF2B5EF4-FFF2-40B4-BE49-F238E27FC236}">
                    <a16:creationId xmlns:a16="http://schemas.microsoft.com/office/drawing/2014/main" id="{DBDC0F1E-B299-9EEE-DCDE-3423FF08F91D}"/>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AE9B03D9-4852-8CB6-3E7E-D774C1BA93C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589714F-956D-0787-4674-CE390CD7310C}"/>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A7F660F-6453-706F-6E66-21A6222CBE7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8D3FC7CC-7676-62F8-8E09-5C57201D75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E8E969AC-CBEC-0D53-EC2D-87E9DF5F076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180F39D-1255-2C5A-6D33-79ACCA5E97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15B423AF-A662-9F07-54D2-D6170C224C1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8AE054D9-0EB7-E8FB-595B-0077B0996D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F1F94840-7DC7-2511-CD26-1CA9F32FE349}"/>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288E09C2-BECF-7D2E-5DC5-92F14C99CF6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EDCB953B-FACD-10AB-B846-92CF260298B1}"/>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677E8554-8153-FC18-95B8-AF3E889511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530DAB9E-E9F8-5A00-746C-D538DA57AE1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15754469-B316-53AB-3D94-E33A4975189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0322E732-3447-FEC0-FC64-39C53EA03D3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49ACF85-49A1-8C18-6608-1869900899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BCAC616E-0567-B4C4-7932-56FBE13069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60" name="INSTRUCTIE">
            <a:extLst>
              <a:ext uri="{FF2B5EF4-FFF2-40B4-BE49-F238E27FC236}">
                <a16:creationId xmlns:a16="http://schemas.microsoft.com/office/drawing/2014/main" id="{1D90EA29-F598-ADB7-CE82-DEF48CEE56A8}"/>
              </a:ext>
            </a:extLst>
          </p:cNvPr>
          <p:cNvGrpSpPr/>
          <p:nvPr userDrawn="1"/>
        </p:nvGrpSpPr>
        <p:grpSpPr>
          <a:xfrm>
            <a:off x="12377595" y="0"/>
            <a:ext cx="3693386" cy="6857760"/>
            <a:chOff x="-3786437" y="0"/>
            <a:chExt cx="3693386" cy="6857760"/>
          </a:xfrm>
        </p:grpSpPr>
        <p:sp>
          <p:nvSpPr>
            <p:cNvPr id="161" name="Rechthoek 160">
              <a:extLst>
                <a:ext uri="{FF2B5EF4-FFF2-40B4-BE49-F238E27FC236}">
                  <a16:creationId xmlns:a16="http://schemas.microsoft.com/office/drawing/2014/main" id="{579CA187-7570-5DBC-65C8-A3A94268807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62" name="INSTRUCTIE">
              <a:extLst>
                <a:ext uri="{FF2B5EF4-FFF2-40B4-BE49-F238E27FC236}">
                  <a16:creationId xmlns:a16="http://schemas.microsoft.com/office/drawing/2014/main" id="{3CE581AB-45D0-2657-6143-18EE087604B2}"/>
                </a:ext>
              </a:extLst>
            </p:cNvPr>
            <p:cNvGrpSpPr/>
            <p:nvPr userDrawn="1"/>
          </p:nvGrpSpPr>
          <p:grpSpPr>
            <a:xfrm>
              <a:off x="-3786165" y="0"/>
              <a:ext cx="3693114" cy="6177730"/>
              <a:chOff x="-3786165" y="0"/>
              <a:chExt cx="3693114" cy="6177730"/>
            </a:xfrm>
          </p:grpSpPr>
          <p:sp>
            <p:nvSpPr>
              <p:cNvPr id="163" name="Rechthoek 162">
                <a:extLst>
                  <a:ext uri="{FF2B5EF4-FFF2-40B4-BE49-F238E27FC236}">
                    <a16:creationId xmlns:a16="http://schemas.microsoft.com/office/drawing/2014/main" id="{694B04E1-825C-AB27-252D-A3E5E7A449C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64" name="Ovaal 163">
                <a:extLst>
                  <a:ext uri="{FF2B5EF4-FFF2-40B4-BE49-F238E27FC236}">
                    <a16:creationId xmlns:a16="http://schemas.microsoft.com/office/drawing/2014/main" id="{52D536F8-8398-3B9B-D3B2-27AD28D4A01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5" name="Rechthoek 164">
                <a:extLst>
                  <a:ext uri="{FF2B5EF4-FFF2-40B4-BE49-F238E27FC236}">
                    <a16:creationId xmlns:a16="http://schemas.microsoft.com/office/drawing/2014/main" id="{013AC15E-2B70-B996-DAF0-D0B40A34236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6" name="Groep 165">
                <a:extLst>
                  <a:ext uri="{FF2B5EF4-FFF2-40B4-BE49-F238E27FC236}">
                    <a16:creationId xmlns:a16="http://schemas.microsoft.com/office/drawing/2014/main" id="{9E484E92-9DC2-5FEF-5E30-179E9DD4F30F}"/>
                  </a:ext>
                </a:extLst>
              </p:cNvPr>
              <p:cNvGrpSpPr/>
              <p:nvPr userDrawn="1"/>
            </p:nvGrpSpPr>
            <p:grpSpPr>
              <a:xfrm>
                <a:off x="-3316179" y="1231351"/>
                <a:ext cx="294789" cy="318834"/>
                <a:chOff x="14466489" y="1001522"/>
                <a:chExt cx="290627" cy="314333"/>
              </a:xfrm>
            </p:grpSpPr>
            <p:sp>
              <p:nvSpPr>
                <p:cNvPr id="220" name="Rechthoek 219">
                  <a:extLst>
                    <a:ext uri="{FF2B5EF4-FFF2-40B4-BE49-F238E27FC236}">
                      <a16:creationId xmlns:a16="http://schemas.microsoft.com/office/drawing/2014/main" id="{340B2BD5-6E9C-6D54-E2A4-3EED1079E49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21" name="Ovaal 220">
                  <a:extLst>
                    <a:ext uri="{FF2B5EF4-FFF2-40B4-BE49-F238E27FC236}">
                      <a16:creationId xmlns:a16="http://schemas.microsoft.com/office/drawing/2014/main" id="{AED10F13-73EA-8FFB-575A-B497DDA85C7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22" name="Vrije vorm: vorm 221">
                  <a:extLst>
                    <a:ext uri="{FF2B5EF4-FFF2-40B4-BE49-F238E27FC236}">
                      <a16:creationId xmlns:a16="http://schemas.microsoft.com/office/drawing/2014/main" id="{318B0E93-F17F-2176-05F5-2715C2232F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23" name="Rechthoek: afgeronde hoeken 222">
                  <a:extLst>
                    <a:ext uri="{FF2B5EF4-FFF2-40B4-BE49-F238E27FC236}">
                      <a16:creationId xmlns:a16="http://schemas.microsoft.com/office/drawing/2014/main" id="{9379ECF0-4980-EA1A-8FF4-7D2BAEF0595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24" name="Rechte verbindingslijn 223">
                  <a:extLst>
                    <a:ext uri="{FF2B5EF4-FFF2-40B4-BE49-F238E27FC236}">
                      <a16:creationId xmlns:a16="http://schemas.microsoft.com/office/drawing/2014/main" id="{11647C90-376A-9656-839C-6C7001F27914}"/>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25" name="Rechte verbindingslijn 224">
                  <a:extLst>
                    <a:ext uri="{FF2B5EF4-FFF2-40B4-BE49-F238E27FC236}">
                      <a16:creationId xmlns:a16="http://schemas.microsoft.com/office/drawing/2014/main" id="{ED412408-367A-55EF-FB55-85931E0DD44D}"/>
                    </a:ext>
                  </a:extLst>
                </p:cNvPr>
                <p:cNvCxnSpPr>
                  <a:cxnSpLocks/>
                  <a:stCxn id="22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7" name="Ovaal 166">
                <a:extLst>
                  <a:ext uri="{FF2B5EF4-FFF2-40B4-BE49-F238E27FC236}">
                    <a16:creationId xmlns:a16="http://schemas.microsoft.com/office/drawing/2014/main" id="{3514546B-8657-38B3-BFD8-D87855EFAA3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8" name="Rechthoek 167">
                <a:extLst>
                  <a:ext uri="{FF2B5EF4-FFF2-40B4-BE49-F238E27FC236}">
                    <a16:creationId xmlns:a16="http://schemas.microsoft.com/office/drawing/2014/main" id="{74D7CB6B-8ECD-D1B2-D79B-2FC77B0ABBF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9" name="Groep 168">
                <a:extLst>
                  <a:ext uri="{FF2B5EF4-FFF2-40B4-BE49-F238E27FC236}">
                    <a16:creationId xmlns:a16="http://schemas.microsoft.com/office/drawing/2014/main" id="{4668462D-5FC7-86EC-9769-A2F7352FA649}"/>
                  </a:ext>
                </a:extLst>
              </p:cNvPr>
              <p:cNvGrpSpPr/>
              <p:nvPr userDrawn="1"/>
            </p:nvGrpSpPr>
            <p:grpSpPr>
              <a:xfrm>
                <a:off x="-3311319" y="2164285"/>
                <a:ext cx="825500" cy="209550"/>
                <a:chOff x="13504624" y="2482850"/>
                <a:chExt cx="825500" cy="209550"/>
              </a:xfrm>
            </p:grpSpPr>
            <p:sp>
              <p:nvSpPr>
                <p:cNvPr id="217" name="Rechthoek 216">
                  <a:extLst>
                    <a:ext uri="{FF2B5EF4-FFF2-40B4-BE49-F238E27FC236}">
                      <a16:creationId xmlns:a16="http://schemas.microsoft.com/office/drawing/2014/main" id="{EB532CD2-68AF-314C-CA64-5C6F43F2991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18" name="Rechte verbindingslijn 217">
                  <a:extLst>
                    <a:ext uri="{FF2B5EF4-FFF2-40B4-BE49-F238E27FC236}">
                      <a16:creationId xmlns:a16="http://schemas.microsoft.com/office/drawing/2014/main" id="{22C801EC-D1A3-316A-0346-CABDD046B82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9" name="Gelijkbenige driehoek 218">
                  <a:extLst>
                    <a:ext uri="{FF2B5EF4-FFF2-40B4-BE49-F238E27FC236}">
                      <a16:creationId xmlns:a16="http://schemas.microsoft.com/office/drawing/2014/main" id="{F99D3A6C-19A7-B64B-BB8F-A53500A3A2D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70" name="Ovaal 169">
                <a:extLst>
                  <a:ext uri="{FF2B5EF4-FFF2-40B4-BE49-F238E27FC236}">
                    <a16:creationId xmlns:a16="http://schemas.microsoft.com/office/drawing/2014/main" id="{FDB76DBB-ACC1-2752-067D-8C535BB6B34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1" name="Rechthoek 170">
                <a:extLst>
                  <a:ext uri="{FF2B5EF4-FFF2-40B4-BE49-F238E27FC236}">
                    <a16:creationId xmlns:a16="http://schemas.microsoft.com/office/drawing/2014/main" id="{08A805EA-C47B-DCA0-3730-C2D7212D6D2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2" name="ICOON_info">
                <a:extLst>
                  <a:ext uri="{FF2B5EF4-FFF2-40B4-BE49-F238E27FC236}">
                    <a16:creationId xmlns:a16="http://schemas.microsoft.com/office/drawing/2014/main" id="{8B3F425A-6C1D-0518-DDA5-C15B841CDB2E}"/>
                  </a:ext>
                </a:extLst>
              </p:cNvPr>
              <p:cNvGrpSpPr/>
              <p:nvPr userDrawn="1"/>
            </p:nvGrpSpPr>
            <p:grpSpPr>
              <a:xfrm>
                <a:off x="-376736" y="5894045"/>
                <a:ext cx="283685" cy="283685"/>
                <a:chOff x="-510741" y="5913713"/>
                <a:chExt cx="267555" cy="267555"/>
              </a:xfrm>
            </p:grpSpPr>
            <p:sp>
              <p:nvSpPr>
                <p:cNvPr id="215" name="Ovaal 214">
                  <a:extLst>
                    <a:ext uri="{FF2B5EF4-FFF2-40B4-BE49-F238E27FC236}">
                      <a16:creationId xmlns:a16="http://schemas.microsoft.com/office/drawing/2014/main" id="{BA9E5BB9-A555-40A4-464A-0D43C3B47B7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16" name="Graphic 163" descr="Informatie">
                  <a:extLst>
                    <a:ext uri="{FF2B5EF4-FFF2-40B4-BE49-F238E27FC236}">
                      <a16:creationId xmlns:a16="http://schemas.microsoft.com/office/drawing/2014/main" id="{E51F2B70-866E-DCD2-96F6-53B4E38F589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73" name="Ovaal 172">
                <a:extLst>
                  <a:ext uri="{FF2B5EF4-FFF2-40B4-BE49-F238E27FC236}">
                    <a16:creationId xmlns:a16="http://schemas.microsoft.com/office/drawing/2014/main" id="{32B56272-20C3-BFF9-E819-05D009AEAD27}"/>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4" name="Rechthoek 173">
                <a:extLst>
                  <a:ext uri="{FF2B5EF4-FFF2-40B4-BE49-F238E27FC236}">
                    <a16:creationId xmlns:a16="http://schemas.microsoft.com/office/drawing/2014/main" id="{ADD401B3-030D-3C23-4AF6-5F4E09D2FB3C}"/>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75" name="Groep 174">
                <a:extLst>
                  <a:ext uri="{FF2B5EF4-FFF2-40B4-BE49-F238E27FC236}">
                    <a16:creationId xmlns:a16="http://schemas.microsoft.com/office/drawing/2014/main" id="{A18EBF37-694A-E523-9E34-95B2716AC723}"/>
                  </a:ext>
                </a:extLst>
              </p:cNvPr>
              <p:cNvGrpSpPr/>
              <p:nvPr userDrawn="1"/>
            </p:nvGrpSpPr>
            <p:grpSpPr>
              <a:xfrm>
                <a:off x="-3408294" y="5236167"/>
                <a:ext cx="622283" cy="612919"/>
                <a:chOff x="12617641" y="3403239"/>
                <a:chExt cx="752963" cy="741634"/>
              </a:xfrm>
            </p:grpSpPr>
            <p:grpSp>
              <p:nvGrpSpPr>
                <p:cNvPr id="199" name="Groep 198">
                  <a:extLst>
                    <a:ext uri="{FF2B5EF4-FFF2-40B4-BE49-F238E27FC236}">
                      <a16:creationId xmlns:a16="http://schemas.microsoft.com/office/drawing/2014/main" id="{942B9F3E-86BF-61B8-9E42-C1119B194342}"/>
                    </a:ext>
                  </a:extLst>
                </p:cNvPr>
                <p:cNvGrpSpPr/>
                <p:nvPr userDrawn="1"/>
              </p:nvGrpSpPr>
              <p:grpSpPr>
                <a:xfrm>
                  <a:off x="12771550" y="3403239"/>
                  <a:ext cx="467156" cy="448491"/>
                  <a:chOff x="12782177" y="3403239"/>
                  <a:chExt cx="467156" cy="448491"/>
                </a:xfrm>
              </p:grpSpPr>
              <p:grpSp>
                <p:nvGrpSpPr>
                  <p:cNvPr id="202" name="Groep 201">
                    <a:extLst>
                      <a:ext uri="{FF2B5EF4-FFF2-40B4-BE49-F238E27FC236}">
                        <a16:creationId xmlns:a16="http://schemas.microsoft.com/office/drawing/2014/main" id="{ED3D041D-0336-3566-AA28-087095346BCE}"/>
                      </a:ext>
                    </a:extLst>
                  </p:cNvPr>
                  <p:cNvGrpSpPr/>
                  <p:nvPr userDrawn="1"/>
                </p:nvGrpSpPr>
                <p:grpSpPr>
                  <a:xfrm>
                    <a:off x="12782177" y="3403239"/>
                    <a:ext cx="412972" cy="396132"/>
                    <a:chOff x="13554906" y="3320109"/>
                    <a:chExt cx="443912" cy="425811"/>
                  </a:xfrm>
                </p:grpSpPr>
                <p:grpSp>
                  <p:nvGrpSpPr>
                    <p:cNvPr id="209" name="Groep 208">
                      <a:extLst>
                        <a:ext uri="{FF2B5EF4-FFF2-40B4-BE49-F238E27FC236}">
                          <a16:creationId xmlns:a16="http://schemas.microsoft.com/office/drawing/2014/main" id="{5B87DCF0-0FF5-FF73-72A3-6A7BFA10E91B}"/>
                        </a:ext>
                      </a:extLst>
                    </p:cNvPr>
                    <p:cNvGrpSpPr/>
                    <p:nvPr userDrawn="1"/>
                  </p:nvGrpSpPr>
                  <p:grpSpPr>
                    <a:xfrm>
                      <a:off x="13554906" y="3320109"/>
                      <a:ext cx="443912" cy="425811"/>
                      <a:chOff x="12909684" y="1276143"/>
                      <a:chExt cx="443912" cy="425811"/>
                    </a:xfrm>
                  </p:grpSpPr>
                  <p:sp>
                    <p:nvSpPr>
                      <p:cNvPr id="212" name="Rechthoek 211">
                        <a:extLst>
                          <a:ext uri="{FF2B5EF4-FFF2-40B4-BE49-F238E27FC236}">
                            <a16:creationId xmlns:a16="http://schemas.microsoft.com/office/drawing/2014/main" id="{2DBB17D6-1302-5910-6DBD-83F376C844D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D14936AC-88AB-5A30-24C6-D3EB62D4414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4" name="Ovaal 213">
                        <a:extLst>
                          <a:ext uri="{FF2B5EF4-FFF2-40B4-BE49-F238E27FC236}">
                            <a16:creationId xmlns:a16="http://schemas.microsoft.com/office/drawing/2014/main" id="{0C43FD75-FD85-F9D3-8DC8-9787171DDC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10" name="Afbeelding 209">
                      <a:extLst>
                        <a:ext uri="{FF2B5EF4-FFF2-40B4-BE49-F238E27FC236}">
                          <a16:creationId xmlns:a16="http://schemas.microsoft.com/office/drawing/2014/main" id="{421711E3-30EB-FFA7-C269-AABC1D37E0DE}"/>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11" name="Afbeelding 210">
                      <a:extLst>
                        <a:ext uri="{FF2B5EF4-FFF2-40B4-BE49-F238E27FC236}">
                          <a16:creationId xmlns:a16="http://schemas.microsoft.com/office/drawing/2014/main" id="{B1D69873-A37E-225C-87B0-7B78C2824E37}"/>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03" name="Groep 202">
                    <a:extLst>
                      <a:ext uri="{FF2B5EF4-FFF2-40B4-BE49-F238E27FC236}">
                        <a16:creationId xmlns:a16="http://schemas.microsoft.com/office/drawing/2014/main" id="{A72E51B7-2AFB-96E3-F93D-19393762AFC3}"/>
                      </a:ext>
                    </a:extLst>
                  </p:cNvPr>
                  <p:cNvGrpSpPr/>
                  <p:nvPr userDrawn="1"/>
                </p:nvGrpSpPr>
                <p:grpSpPr>
                  <a:xfrm>
                    <a:off x="13103513" y="3705268"/>
                    <a:ext cx="145820" cy="146462"/>
                    <a:chOff x="13096169" y="3602278"/>
                    <a:chExt cx="145820" cy="146462"/>
                  </a:xfrm>
                </p:grpSpPr>
                <p:sp>
                  <p:nvSpPr>
                    <p:cNvPr id="207" name="Rechthoek 206">
                      <a:extLst>
                        <a:ext uri="{FF2B5EF4-FFF2-40B4-BE49-F238E27FC236}">
                          <a16:creationId xmlns:a16="http://schemas.microsoft.com/office/drawing/2014/main" id="{9666677F-6EA4-417C-083F-2DFF7AF6F41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7EE86506-8171-6199-1A79-3552F24AFFD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4" name="Groep 203">
                    <a:extLst>
                      <a:ext uri="{FF2B5EF4-FFF2-40B4-BE49-F238E27FC236}">
                        <a16:creationId xmlns:a16="http://schemas.microsoft.com/office/drawing/2014/main" id="{5DF04802-19AE-26BB-E4A1-35FA66353B5E}"/>
                      </a:ext>
                    </a:extLst>
                  </p:cNvPr>
                  <p:cNvGrpSpPr/>
                  <p:nvPr userDrawn="1"/>
                </p:nvGrpSpPr>
                <p:grpSpPr>
                  <a:xfrm rot="10800000">
                    <a:off x="13061402" y="3665637"/>
                    <a:ext cx="145820" cy="146462"/>
                    <a:chOff x="13096169" y="3602278"/>
                    <a:chExt cx="145820" cy="146462"/>
                  </a:xfrm>
                </p:grpSpPr>
                <p:sp>
                  <p:nvSpPr>
                    <p:cNvPr id="205" name="Rechthoek 204">
                      <a:extLst>
                        <a:ext uri="{FF2B5EF4-FFF2-40B4-BE49-F238E27FC236}">
                          <a16:creationId xmlns:a16="http://schemas.microsoft.com/office/drawing/2014/main" id="{9067CF6E-8B93-5726-420C-DF517DF1F1A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7BB2831E-64DD-6F8E-3C93-2E98393BB2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00" name="Rechthoek 199">
                  <a:extLst>
                    <a:ext uri="{FF2B5EF4-FFF2-40B4-BE49-F238E27FC236}">
                      <a16:creationId xmlns:a16="http://schemas.microsoft.com/office/drawing/2014/main" id="{66A2B485-0F8F-1212-2AAA-60C0834F21B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01" name="Gelijkbenige driehoek 200">
                  <a:extLst>
                    <a:ext uri="{FF2B5EF4-FFF2-40B4-BE49-F238E27FC236}">
                      <a16:creationId xmlns:a16="http://schemas.microsoft.com/office/drawing/2014/main" id="{EEB6F79A-AE46-26C6-83DB-3D102A8BA43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76" name="Rechthoek 175">
                <a:extLst>
                  <a:ext uri="{FF2B5EF4-FFF2-40B4-BE49-F238E27FC236}">
                    <a16:creationId xmlns:a16="http://schemas.microsoft.com/office/drawing/2014/main" id="{0AE43144-2B43-BEB9-7A9F-2004A918363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FC890EE0-4941-6638-72D2-6C1E9DF25F9B}"/>
                  </a:ext>
                </a:extLst>
              </p:cNvPr>
              <p:cNvGrpSpPr/>
              <p:nvPr userDrawn="1"/>
            </p:nvGrpSpPr>
            <p:grpSpPr>
              <a:xfrm>
                <a:off x="-2485819" y="3399207"/>
                <a:ext cx="1222990" cy="563933"/>
                <a:chOff x="-2485819" y="3399207"/>
                <a:chExt cx="1222990" cy="563933"/>
              </a:xfrm>
            </p:grpSpPr>
            <p:sp>
              <p:nvSpPr>
                <p:cNvPr id="178" name="Rechthoek 177">
                  <a:extLst>
                    <a:ext uri="{FF2B5EF4-FFF2-40B4-BE49-F238E27FC236}">
                      <a16:creationId xmlns:a16="http://schemas.microsoft.com/office/drawing/2014/main" id="{B17186C9-126E-4BFE-22D6-F906CB117EB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6FD3D36E-12FC-1897-B18B-4CAC4D29503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80" name="Groep 179">
                  <a:extLst>
                    <a:ext uri="{FF2B5EF4-FFF2-40B4-BE49-F238E27FC236}">
                      <a16:creationId xmlns:a16="http://schemas.microsoft.com/office/drawing/2014/main" id="{D3400431-C65C-B675-F548-988D045C3F62}"/>
                    </a:ext>
                  </a:extLst>
                </p:cNvPr>
                <p:cNvGrpSpPr/>
                <p:nvPr userDrawn="1"/>
              </p:nvGrpSpPr>
              <p:grpSpPr>
                <a:xfrm>
                  <a:off x="-2403869" y="3460544"/>
                  <a:ext cx="155951" cy="131922"/>
                  <a:chOff x="12968836" y="3354170"/>
                  <a:chExt cx="404806" cy="342433"/>
                </a:xfrm>
              </p:grpSpPr>
              <p:sp>
                <p:nvSpPr>
                  <p:cNvPr id="193" name="Rechthoek: afgeronde hoeken 192">
                    <a:extLst>
                      <a:ext uri="{FF2B5EF4-FFF2-40B4-BE49-F238E27FC236}">
                        <a16:creationId xmlns:a16="http://schemas.microsoft.com/office/drawing/2014/main" id="{8BF11C51-69F7-7A17-174F-09698C3DFA7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94" name="Rechthoek 193">
                    <a:extLst>
                      <a:ext uri="{FF2B5EF4-FFF2-40B4-BE49-F238E27FC236}">
                        <a16:creationId xmlns:a16="http://schemas.microsoft.com/office/drawing/2014/main" id="{C04B6934-D58D-FBE5-8D63-133A5F87087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5" name="Rechthoek 194">
                    <a:extLst>
                      <a:ext uri="{FF2B5EF4-FFF2-40B4-BE49-F238E27FC236}">
                        <a16:creationId xmlns:a16="http://schemas.microsoft.com/office/drawing/2014/main" id="{768926D7-3CB3-97A7-FC35-C892A8D2D32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6" name="Rechthoek 195">
                    <a:extLst>
                      <a:ext uri="{FF2B5EF4-FFF2-40B4-BE49-F238E27FC236}">
                        <a16:creationId xmlns:a16="http://schemas.microsoft.com/office/drawing/2014/main" id="{B9121609-2057-12C8-E292-F6D3AA5A87E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7" name="Rechthoek 196">
                    <a:extLst>
                      <a:ext uri="{FF2B5EF4-FFF2-40B4-BE49-F238E27FC236}">
                        <a16:creationId xmlns:a16="http://schemas.microsoft.com/office/drawing/2014/main" id="{5398E628-72EA-6E94-4848-A125F33372E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8" name="Rechthoek 197">
                    <a:extLst>
                      <a:ext uri="{FF2B5EF4-FFF2-40B4-BE49-F238E27FC236}">
                        <a16:creationId xmlns:a16="http://schemas.microsoft.com/office/drawing/2014/main" id="{9AE26B33-0207-5C48-CF61-0307C1C14C0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8ADF80E0-808E-D3DA-EACD-01E549085FB7}"/>
                    </a:ext>
                  </a:extLst>
                </p:cNvPr>
                <p:cNvGrpSpPr/>
                <p:nvPr userDrawn="1"/>
              </p:nvGrpSpPr>
              <p:grpSpPr>
                <a:xfrm>
                  <a:off x="-2423424" y="3690208"/>
                  <a:ext cx="166739" cy="218963"/>
                  <a:chOff x="12940828" y="3950597"/>
                  <a:chExt cx="432813" cy="568367"/>
                </a:xfrm>
              </p:grpSpPr>
              <p:grpSp>
                <p:nvGrpSpPr>
                  <p:cNvPr id="185" name="Groep 184">
                    <a:extLst>
                      <a:ext uri="{FF2B5EF4-FFF2-40B4-BE49-F238E27FC236}">
                        <a16:creationId xmlns:a16="http://schemas.microsoft.com/office/drawing/2014/main" id="{05B70956-B07B-0FCD-7F93-608981069FF9}"/>
                      </a:ext>
                    </a:extLst>
                  </p:cNvPr>
                  <p:cNvGrpSpPr/>
                  <p:nvPr userDrawn="1"/>
                </p:nvGrpSpPr>
                <p:grpSpPr>
                  <a:xfrm>
                    <a:off x="13000382" y="4006891"/>
                    <a:ext cx="373259" cy="315747"/>
                    <a:chOff x="12968836" y="3354170"/>
                    <a:chExt cx="404806" cy="342433"/>
                  </a:xfrm>
                </p:grpSpPr>
                <p:sp>
                  <p:nvSpPr>
                    <p:cNvPr id="187" name="Rechthoek: afgeronde hoeken 186">
                      <a:extLst>
                        <a:ext uri="{FF2B5EF4-FFF2-40B4-BE49-F238E27FC236}">
                          <a16:creationId xmlns:a16="http://schemas.microsoft.com/office/drawing/2014/main" id="{39462BE1-4317-A699-9B41-2B6E6831EEB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CCB7E182-F7E8-3172-4DE7-78840D17F8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6DDC50C8-3F84-CB5A-EAC4-84F3F568300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3BEBD45D-5755-CA7C-5C56-2E0C5116F8B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AD967053-3338-E48B-3515-41AE5727E38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162B97E0-454B-9193-20BD-40DC479BDA8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86" name="Boog 185">
                    <a:extLst>
                      <a:ext uri="{FF2B5EF4-FFF2-40B4-BE49-F238E27FC236}">
                        <a16:creationId xmlns:a16="http://schemas.microsoft.com/office/drawing/2014/main" id="{9FFA54DC-A9AA-AB13-DE5D-5A3DD8FE4C5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2" name="Tekstvak 181">
                  <a:extLst>
                    <a:ext uri="{FF2B5EF4-FFF2-40B4-BE49-F238E27FC236}">
                      <a16:creationId xmlns:a16="http://schemas.microsoft.com/office/drawing/2014/main" id="{ACBD44EE-5FC8-63CD-D4FC-36092102943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83" name="Tekstvak 182">
                  <a:extLst>
                    <a:ext uri="{FF2B5EF4-FFF2-40B4-BE49-F238E27FC236}">
                      <a16:creationId xmlns:a16="http://schemas.microsoft.com/office/drawing/2014/main" id="{90DA7DC0-6EEE-0886-01DB-6E226994C5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84" name="Vrije vorm: vorm 183">
                  <a:extLst>
                    <a:ext uri="{FF2B5EF4-FFF2-40B4-BE49-F238E27FC236}">
                      <a16:creationId xmlns:a16="http://schemas.microsoft.com/office/drawing/2014/main" id="{49CE023A-CDEE-589B-757D-21F0BB57BEF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0448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 en tekst (M) - Wit">
    <p:spTree>
      <p:nvGrpSpPr>
        <p:cNvPr id="1" name=""/>
        <p:cNvGrpSpPr/>
        <p:nvPr/>
      </p:nvGrpSpPr>
      <p:grpSpPr>
        <a:xfrm>
          <a:off x="0" y="0"/>
          <a:ext cx="0" cy="0"/>
          <a:chOff x="0" y="0"/>
          <a:chExt cx="0" cy="0"/>
        </a:xfrm>
      </p:grpSpPr>
      <p:grpSp>
        <p:nvGrpSpPr>
          <p:cNvPr id="81" name="INSTRUCTIE">
            <a:extLst>
              <a:ext uri="{FF2B5EF4-FFF2-40B4-BE49-F238E27FC236}">
                <a16:creationId xmlns:a16="http://schemas.microsoft.com/office/drawing/2014/main" id="{6EA5B419-90D6-5756-039A-010147CD48EA}"/>
              </a:ext>
            </a:extLst>
          </p:cNvPr>
          <p:cNvGrpSpPr/>
          <p:nvPr userDrawn="1"/>
        </p:nvGrpSpPr>
        <p:grpSpPr>
          <a:xfrm>
            <a:off x="12377595" y="0"/>
            <a:ext cx="3693386" cy="5359349"/>
            <a:chOff x="-3786437" y="0"/>
            <a:chExt cx="3693386" cy="5359349"/>
          </a:xfrm>
        </p:grpSpPr>
        <p:sp>
          <p:nvSpPr>
            <p:cNvPr id="82" name="Rechthoek 81">
              <a:extLst>
                <a:ext uri="{FF2B5EF4-FFF2-40B4-BE49-F238E27FC236}">
                  <a16:creationId xmlns:a16="http://schemas.microsoft.com/office/drawing/2014/main" id="{39B32463-88A8-2374-C546-E520222C1B5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83" name="Ovaal 82">
              <a:extLst>
                <a:ext uri="{FF2B5EF4-FFF2-40B4-BE49-F238E27FC236}">
                  <a16:creationId xmlns:a16="http://schemas.microsoft.com/office/drawing/2014/main" id="{AB7AF471-DB7B-26BB-41BA-55030074A53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647C4127-CCAD-AF52-E621-9D700B713A8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85" name="Ovaal 84">
              <a:extLst>
                <a:ext uri="{FF2B5EF4-FFF2-40B4-BE49-F238E27FC236}">
                  <a16:creationId xmlns:a16="http://schemas.microsoft.com/office/drawing/2014/main" id="{4FAB4722-1F58-23F5-C8EC-9AC9F9A300F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BCFB031F-3499-1BDB-6C19-AE1034035AB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7" name="Rechthoek 86">
              <a:extLst>
                <a:ext uri="{FF2B5EF4-FFF2-40B4-BE49-F238E27FC236}">
                  <a16:creationId xmlns:a16="http://schemas.microsoft.com/office/drawing/2014/main" id="{EE08FB3F-F6C6-C63E-DBB8-E4FB6F7888E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88" name="Ovaal 87">
              <a:extLst>
                <a:ext uri="{FF2B5EF4-FFF2-40B4-BE49-F238E27FC236}">
                  <a16:creationId xmlns:a16="http://schemas.microsoft.com/office/drawing/2014/main" id="{2D95BC37-2575-5161-6FBD-A2F05D17271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087A32CD-202A-4A27-BFF2-E454D7606CFE}"/>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90" name="Ovaal 89">
              <a:extLst>
                <a:ext uri="{FF2B5EF4-FFF2-40B4-BE49-F238E27FC236}">
                  <a16:creationId xmlns:a16="http://schemas.microsoft.com/office/drawing/2014/main" id="{7FF45DCC-AC71-1403-7AA6-0044C2ADCA1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1" name="Rechthoek 90">
              <a:extLst>
                <a:ext uri="{FF2B5EF4-FFF2-40B4-BE49-F238E27FC236}">
                  <a16:creationId xmlns:a16="http://schemas.microsoft.com/office/drawing/2014/main" id="{FD85B5BC-42FD-EF6C-4DB4-71091CB2E09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92" name="Ovaal 91">
              <a:extLst>
                <a:ext uri="{FF2B5EF4-FFF2-40B4-BE49-F238E27FC236}">
                  <a16:creationId xmlns:a16="http://schemas.microsoft.com/office/drawing/2014/main" id="{72439974-9742-725F-68F3-B726258F3A2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93" name="Rechthoek 92">
              <a:extLst>
                <a:ext uri="{FF2B5EF4-FFF2-40B4-BE49-F238E27FC236}">
                  <a16:creationId xmlns:a16="http://schemas.microsoft.com/office/drawing/2014/main" id="{A8FAA718-CD20-3D77-8EB1-BE09EDFC0C6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94" name="Ovaal 93">
              <a:extLst>
                <a:ext uri="{FF2B5EF4-FFF2-40B4-BE49-F238E27FC236}">
                  <a16:creationId xmlns:a16="http://schemas.microsoft.com/office/drawing/2014/main" id="{B8347222-AD64-D1EA-BCC0-D19E594B3FFF}"/>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5" name="Rechthoek 94">
              <a:extLst>
                <a:ext uri="{FF2B5EF4-FFF2-40B4-BE49-F238E27FC236}">
                  <a16:creationId xmlns:a16="http://schemas.microsoft.com/office/drawing/2014/main" id="{D6FC5CB4-A6EA-88FC-A48B-97BE9CDAB39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96" name="Ovaal 95">
              <a:extLst>
                <a:ext uri="{FF2B5EF4-FFF2-40B4-BE49-F238E27FC236}">
                  <a16:creationId xmlns:a16="http://schemas.microsoft.com/office/drawing/2014/main" id="{0554636A-8DFA-26BE-C603-368ADB40EDD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7" name="Rechthoek 96">
              <a:extLst>
                <a:ext uri="{FF2B5EF4-FFF2-40B4-BE49-F238E27FC236}">
                  <a16:creationId xmlns:a16="http://schemas.microsoft.com/office/drawing/2014/main" id="{588C7FA6-2DDF-C4F9-4BCA-81B34A3D769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98" name="Ovaal 97">
              <a:extLst>
                <a:ext uri="{FF2B5EF4-FFF2-40B4-BE49-F238E27FC236}">
                  <a16:creationId xmlns:a16="http://schemas.microsoft.com/office/drawing/2014/main" id="{4F535172-5AAF-9F5F-D77F-7AB6AD473AC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9" name="Rechthoek 98">
              <a:extLst>
                <a:ext uri="{FF2B5EF4-FFF2-40B4-BE49-F238E27FC236}">
                  <a16:creationId xmlns:a16="http://schemas.microsoft.com/office/drawing/2014/main" id="{82D77DF0-3D8A-AD13-419E-A0021FAA592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100" name="Ovaal 99">
              <a:extLst>
                <a:ext uri="{FF2B5EF4-FFF2-40B4-BE49-F238E27FC236}">
                  <a16:creationId xmlns:a16="http://schemas.microsoft.com/office/drawing/2014/main" id="{3FF5290D-A329-EAD0-1386-787489CC5A5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01" name="Rechthoek 100">
              <a:extLst>
                <a:ext uri="{FF2B5EF4-FFF2-40B4-BE49-F238E27FC236}">
                  <a16:creationId xmlns:a16="http://schemas.microsoft.com/office/drawing/2014/main" id="{34FF1762-BAAF-DCB6-88B2-391C456CE3C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102" name="Rechthoek 101">
              <a:extLst>
                <a:ext uri="{FF2B5EF4-FFF2-40B4-BE49-F238E27FC236}">
                  <a16:creationId xmlns:a16="http://schemas.microsoft.com/office/drawing/2014/main" id="{B81002E0-E0FB-16B4-C711-D598D879C7B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3" name="ICOON_info">
              <a:extLst>
                <a:ext uri="{FF2B5EF4-FFF2-40B4-BE49-F238E27FC236}">
                  <a16:creationId xmlns:a16="http://schemas.microsoft.com/office/drawing/2014/main" id="{35A60CBA-C906-34EB-8EA8-FEB37D396000}"/>
                </a:ext>
              </a:extLst>
            </p:cNvPr>
            <p:cNvGrpSpPr/>
            <p:nvPr userDrawn="1"/>
          </p:nvGrpSpPr>
          <p:grpSpPr>
            <a:xfrm>
              <a:off x="-376736" y="4400186"/>
              <a:ext cx="283685" cy="283685"/>
              <a:chOff x="-510741" y="5913713"/>
              <a:chExt cx="267555" cy="267555"/>
            </a:xfrm>
          </p:grpSpPr>
          <p:sp>
            <p:nvSpPr>
              <p:cNvPr id="145" name="Ovaal 144">
                <a:extLst>
                  <a:ext uri="{FF2B5EF4-FFF2-40B4-BE49-F238E27FC236}">
                    <a16:creationId xmlns:a16="http://schemas.microsoft.com/office/drawing/2014/main" id="{85A03435-D6E8-BF06-52C8-BF08E4288FF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6" name="Graphic 163" descr="Informatie">
                <a:extLst>
                  <a:ext uri="{FF2B5EF4-FFF2-40B4-BE49-F238E27FC236}">
                    <a16:creationId xmlns:a16="http://schemas.microsoft.com/office/drawing/2014/main" id="{55C2729C-A30B-A04D-F242-E2889A6246D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4" name="VOORBEELD">
              <a:extLst>
                <a:ext uri="{FF2B5EF4-FFF2-40B4-BE49-F238E27FC236}">
                  <a16:creationId xmlns:a16="http://schemas.microsoft.com/office/drawing/2014/main" id="{FE0043C4-6951-FE87-1DE3-E9072296775C}"/>
                </a:ext>
              </a:extLst>
            </p:cNvPr>
            <p:cNvGrpSpPr/>
            <p:nvPr userDrawn="1"/>
          </p:nvGrpSpPr>
          <p:grpSpPr>
            <a:xfrm>
              <a:off x="-3605171" y="458674"/>
              <a:ext cx="3234311" cy="558875"/>
              <a:chOff x="-3605171" y="458674"/>
              <a:chExt cx="3234311" cy="558875"/>
            </a:xfrm>
          </p:grpSpPr>
          <p:sp>
            <p:nvSpPr>
              <p:cNvPr id="105" name="Rechthoek 104">
                <a:extLst>
                  <a:ext uri="{FF2B5EF4-FFF2-40B4-BE49-F238E27FC236}">
                    <a16:creationId xmlns:a16="http://schemas.microsoft.com/office/drawing/2014/main" id="{9A496EA3-5908-1C56-54EA-F24D030B28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106" name="Rechthoek 105">
                <a:extLst>
                  <a:ext uri="{FF2B5EF4-FFF2-40B4-BE49-F238E27FC236}">
                    <a16:creationId xmlns:a16="http://schemas.microsoft.com/office/drawing/2014/main" id="{16DF5B7C-0684-1C8E-DD1B-ABE113F280A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7" name="Groep 106">
                <a:extLst>
                  <a:ext uri="{FF2B5EF4-FFF2-40B4-BE49-F238E27FC236}">
                    <a16:creationId xmlns:a16="http://schemas.microsoft.com/office/drawing/2014/main" id="{ACCFC8DE-A838-4EDB-FE7B-9DA22D2BA139}"/>
                  </a:ext>
                </a:extLst>
              </p:cNvPr>
              <p:cNvGrpSpPr/>
              <p:nvPr userDrawn="1"/>
            </p:nvGrpSpPr>
            <p:grpSpPr>
              <a:xfrm>
                <a:off x="-3386247" y="830871"/>
                <a:ext cx="139423" cy="109566"/>
                <a:chOff x="-2866744" y="827071"/>
                <a:chExt cx="168701" cy="132575"/>
              </a:xfrm>
            </p:grpSpPr>
            <p:grpSp>
              <p:nvGrpSpPr>
                <p:cNvPr id="138" name="Groep 137">
                  <a:extLst>
                    <a:ext uri="{FF2B5EF4-FFF2-40B4-BE49-F238E27FC236}">
                      <a16:creationId xmlns:a16="http://schemas.microsoft.com/office/drawing/2014/main" id="{AC4C43AE-21C8-3587-DACD-C5AC54070F78}"/>
                    </a:ext>
                  </a:extLst>
                </p:cNvPr>
                <p:cNvGrpSpPr/>
                <p:nvPr userDrawn="1"/>
              </p:nvGrpSpPr>
              <p:grpSpPr>
                <a:xfrm>
                  <a:off x="-2866744" y="827071"/>
                  <a:ext cx="168701" cy="132575"/>
                  <a:chOff x="-2866744" y="827071"/>
                  <a:chExt cx="168701" cy="132575"/>
                </a:xfrm>
              </p:grpSpPr>
              <p:cxnSp>
                <p:nvCxnSpPr>
                  <p:cNvPr id="140" name="Rechte verbindingslijn 139">
                    <a:extLst>
                      <a:ext uri="{FF2B5EF4-FFF2-40B4-BE49-F238E27FC236}">
                        <a16:creationId xmlns:a16="http://schemas.microsoft.com/office/drawing/2014/main" id="{197521EA-80AF-8487-9D67-07EBFD817E9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FD7747DD-31C5-310F-D27C-78CAA77325E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7F02540C-59F6-C25A-7024-FB434961C19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AF1BC4E7-77E1-7AB8-EBE1-DA46EE78F70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E4414DEE-4E6B-7EDE-ACE7-46F74463619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9" name="Pijl: rechts 138">
                  <a:extLst>
                    <a:ext uri="{FF2B5EF4-FFF2-40B4-BE49-F238E27FC236}">
                      <a16:creationId xmlns:a16="http://schemas.microsoft.com/office/drawing/2014/main" id="{0069AA8D-C828-375E-F1EE-5AB0AF00E8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8" name="Groep 107">
                <a:extLst>
                  <a:ext uri="{FF2B5EF4-FFF2-40B4-BE49-F238E27FC236}">
                    <a16:creationId xmlns:a16="http://schemas.microsoft.com/office/drawing/2014/main" id="{D6B4E6E1-7209-42EB-C1AB-5BFEB4525B0B}"/>
                  </a:ext>
                </a:extLst>
              </p:cNvPr>
              <p:cNvGrpSpPr/>
              <p:nvPr userDrawn="1"/>
            </p:nvGrpSpPr>
            <p:grpSpPr>
              <a:xfrm>
                <a:off x="-3605171" y="830871"/>
                <a:ext cx="139423" cy="109566"/>
                <a:chOff x="-2866744" y="518074"/>
                <a:chExt cx="168701" cy="132575"/>
              </a:xfrm>
            </p:grpSpPr>
            <p:grpSp>
              <p:nvGrpSpPr>
                <p:cNvPr id="131" name="Groep 130">
                  <a:extLst>
                    <a:ext uri="{FF2B5EF4-FFF2-40B4-BE49-F238E27FC236}">
                      <a16:creationId xmlns:a16="http://schemas.microsoft.com/office/drawing/2014/main" id="{8270AB3E-ADC7-FEBB-7547-CC55F2EDA2E7}"/>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322566BA-F9BF-2F95-621F-6C551256934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F82584EA-69AC-BD11-1390-184898499DA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9741A866-4FA2-3886-8A7D-1C0D1333FEA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0BEF98F1-358B-A671-A25F-6072856D118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BBB9D78A-67AB-0EC2-8BBA-A952298337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5BB9C532-4A74-7F54-7759-12F4FC10FE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109" name="Rechte verbindingslijn 108">
                <a:extLst>
                  <a:ext uri="{FF2B5EF4-FFF2-40B4-BE49-F238E27FC236}">
                    <a16:creationId xmlns:a16="http://schemas.microsoft.com/office/drawing/2014/main" id="{82A8BDCA-67C9-E7C8-0B55-A5DC3D573CD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0" name="Rechte verbindingslijn 109">
                <a:extLst>
                  <a:ext uri="{FF2B5EF4-FFF2-40B4-BE49-F238E27FC236}">
                    <a16:creationId xmlns:a16="http://schemas.microsoft.com/office/drawing/2014/main" id="{41FF4BE3-24C3-5FFE-997D-F90381FF71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1" name="Rechthoek 110">
                <a:extLst>
                  <a:ext uri="{FF2B5EF4-FFF2-40B4-BE49-F238E27FC236}">
                    <a16:creationId xmlns:a16="http://schemas.microsoft.com/office/drawing/2014/main" id="{0B7CC61B-313D-2038-A408-2DAF49B91EC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112" name="Rechthoek 111">
                <a:extLst>
                  <a:ext uri="{FF2B5EF4-FFF2-40B4-BE49-F238E27FC236}">
                    <a16:creationId xmlns:a16="http://schemas.microsoft.com/office/drawing/2014/main" id="{819A08A2-502C-D8A8-84B5-49E28A8ECA3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113" name="Groep 112">
                <a:extLst>
                  <a:ext uri="{FF2B5EF4-FFF2-40B4-BE49-F238E27FC236}">
                    <a16:creationId xmlns:a16="http://schemas.microsoft.com/office/drawing/2014/main" id="{1ABD17CA-E2FD-A8EE-3574-0081A4AA5636}"/>
                  </a:ext>
                </a:extLst>
              </p:cNvPr>
              <p:cNvGrpSpPr/>
              <p:nvPr userDrawn="1"/>
            </p:nvGrpSpPr>
            <p:grpSpPr>
              <a:xfrm>
                <a:off x="-2916763" y="769168"/>
                <a:ext cx="268738" cy="248381"/>
                <a:chOff x="-2916763" y="769168"/>
                <a:chExt cx="268738" cy="248381"/>
              </a:xfrm>
            </p:grpSpPr>
            <p:sp>
              <p:nvSpPr>
                <p:cNvPr id="123" name="Rechthoek 122">
                  <a:extLst>
                    <a:ext uri="{FF2B5EF4-FFF2-40B4-BE49-F238E27FC236}">
                      <a16:creationId xmlns:a16="http://schemas.microsoft.com/office/drawing/2014/main" id="{9AFDCB2C-3AE9-45CE-F03B-6DCD105D19B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24" name="Groep 123">
                  <a:extLst>
                    <a:ext uri="{FF2B5EF4-FFF2-40B4-BE49-F238E27FC236}">
                      <a16:creationId xmlns:a16="http://schemas.microsoft.com/office/drawing/2014/main" id="{A2F39D8D-B977-5436-EDD0-08A6D1B81FF2}"/>
                    </a:ext>
                  </a:extLst>
                </p:cNvPr>
                <p:cNvGrpSpPr/>
                <p:nvPr userDrawn="1"/>
              </p:nvGrpSpPr>
              <p:grpSpPr>
                <a:xfrm>
                  <a:off x="-2866744" y="827071"/>
                  <a:ext cx="168701" cy="132575"/>
                  <a:chOff x="-2866744" y="827071"/>
                  <a:chExt cx="168701" cy="132575"/>
                </a:xfrm>
              </p:grpSpPr>
              <p:cxnSp>
                <p:nvCxnSpPr>
                  <p:cNvPr id="126" name="Rechte verbindingslijn 125">
                    <a:extLst>
                      <a:ext uri="{FF2B5EF4-FFF2-40B4-BE49-F238E27FC236}">
                        <a16:creationId xmlns:a16="http://schemas.microsoft.com/office/drawing/2014/main" id="{262865FA-6361-9453-D1D9-6FB6E10EA3C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D4897B8F-8048-DF93-1302-4944F56AFDB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461BA9A1-2215-3FDD-A66B-E5ACC1E1CA8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B1263C13-F4BE-B320-1DDA-8BF9A9F9CA9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919B7703-FD45-67FA-5FEE-6CD06DCFB0F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5" name="Pijl: rechts 124">
                  <a:extLst>
                    <a:ext uri="{FF2B5EF4-FFF2-40B4-BE49-F238E27FC236}">
                      <a16:creationId xmlns:a16="http://schemas.microsoft.com/office/drawing/2014/main" id="{2C8F944C-E55F-120C-447B-A1251EB69C8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07F04922-A1DD-C696-A13F-784423F3727E}"/>
                  </a:ext>
                </a:extLst>
              </p:cNvPr>
              <p:cNvGrpSpPr/>
              <p:nvPr userDrawn="1"/>
            </p:nvGrpSpPr>
            <p:grpSpPr>
              <a:xfrm>
                <a:off x="-2916763" y="460171"/>
                <a:ext cx="268738" cy="248381"/>
                <a:chOff x="-2916763" y="460171"/>
                <a:chExt cx="268738" cy="248381"/>
              </a:xfrm>
            </p:grpSpPr>
            <p:sp>
              <p:nvSpPr>
                <p:cNvPr id="115" name="Rechthoek 114">
                  <a:extLst>
                    <a:ext uri="{FF2B5EF4-FFF2-40B4-BE49-F238E27FC236}">
                      <a16:creationId xmlns:a16="http://schemas.microsoft.com/office/drawing/2014/main" id="{3B7E65CA-8C6C-0BC4-970F-06632577717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CCE6AE0A-50EF-A76F-AE12-099A8FE1ACC6}"/>
                    </a:ext>
                  </a:extLst>
                </p:cNvPr>
                <p:cNvGrpSpPr/>
                <p:nvPr userDrawn="1"/>
              </p:nvGrpSpPr>
              <p:grpSpPr>
                <a:xfrm>
                  <a:off x="-2866744" y="518074"/>
                  <a:ext cx="168701" cy="132575"/>
                  <a:chOff x="-2866744" y="518074"/>
                  <a:chExt cx="168701" cy="132575"/>
                </a:xfrm>
              </p:grpSpPr>
              <p:cxnSp>
                <p:nvCxnSpPr>
                  <p:cNvPr id="118" name="Rechte verbindingslijn 117">
                    <a:extLst>
                      <a:ext uri="{FF2B5EF4-FFF2-40B4-BE49-F238E27FC236}">
                        <a16:creationId xmlns:a16="http://schemas.microsoft.com/office/drawing/2014/main" id="{399B2F39-2200-0958-B3BA-64F91B015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9" name="Rechte verbindingslijn 118">
                    <a:extLst>
                      <a:ext uri="{FF2B5EF4-FFF2-40B4-BE49-F238E27FC236}">
                        <a16:creationId xmlns:a16="http://schemas.microsoft.com/office/drawing/2014/main" id="{3BF1EE75-F562-979E-8062-B0E4C890F2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0" name="Rechte verbindingslijn 119">
                    <a:extLst>
                      <a:ext uri="{FF2B5EF4-FFF2-40B4-BE49-F238E27FC236}">
                        <a16:creationId xmlns:a16="http://schemas.microsoft.com/office/drawing/2014/main" id="{DF16EAA2-9FB2-0201-FDEB-82B7329736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1" name="Rechte verbindingslijn 120">
                    <a:extLst>
                      <a:ext uri="{FF2B5EF4-FFF2-40B4-BE49-F238E27FC236}">
                        <a16:creationId xmlns:a16="http://schemas.microsoft.com/office/drawing/2014/main" id="{965E6518-8698-A766-1B04-3CE9E40E847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B9C4B970-F0BB-88CD-7687-80F1161D501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7" name="Pijl: rechts 116">
                  <a:extLst>
                    <a:ext uri="{FF2B5EF4-FFF2-40B4-BE49-F238E27FC236}">
                      <a16:creationId xmlns:a16="http://schemas.microsoft.com/office/drawing/2014/main" id="{3FE8699C-6A8E-F4AB-6E91-826A7B6CA05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6814318" y="720000"/>
            <a:ext cx="4656860" cy="369025"/>
          </a:xfrm>
        </p:spPr>
        <p:txBody>
          <a:bodyPr/>
          <a:lstStyle>
            <a:lvl1pPr>
              <a:defRPr>
                <a:solidFill>
                  <a:schemeClr val="accent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5942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 en tekst (M) - Wit</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6815043" y="1592263"/>
            <a:ext cx="4656232" cy="4240212"/>
          </a:xfrm>
        </p:spPr>
        <p:txBody>
          <a:bodyPr/>
          <a:lstStyle>
            <a:lvl5pPr>
              <a:defRPr>
                <a:solidFill>
                  <a:schemeClr val="accent4"/>
                </a:solidFill>
              </a:defRPr>
            </a:lvl5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7" name="Tijdelijke aanduiding voor voettekst 6">
            <a:extLst>
              <a:ext uri="{FF2B5EF4-FFF2-40B4-BE49-F238E27FC236}">
                <a16:creationId xmlns:a16="http://schemas.microsoft.com/office/drawing/2014/main" id="{AABC7F2D-36A1-62ED-71A6-CA6AD7B597E8}"/>
              </a:ext>
            </a:extLst>
          </p:cNvPr>
          <p:cNvSpPr>
            <a:spLocks noGrp="1"/>
          </p:cNvSpPr>
          <p:nvPr>
            <p:ph type="ftr" sz="quarter" idx="17"/>
          </p:nvPr>
        </p:nvSpPr>
        <p:spPr/>
        <p:txBody>
          <a:bodyPr/>
          <a:lstStyle/>
          <a:p>
            <a:r>
              <a:rPr lang="nl-NL"/>
              <a:t>Netherlands Space Office</a:t>
            </a:r>
          </a:p>
        </p:txBody>
      </p:sp>
      <p:sp>
        <p:nvSpPr>
          <p:cNvPr id="8" name="Tijdelijke aanduiding voor dianummer 7">
            <a:extLst>
              <a:ext uri="{FF2B5EF4-FFF2-40B4-BE49-F238E27FC236}">
                <a16:creationId xmlns:a16="http://schemas.microsoft.com/office/drawing/2014/main" id="{DE665E58-9F93-A7DD-20B5-A0ED45D1BC83}"/>
              </a:ext>
            </a:extLst>
          </p:cNvPr>
          <p:cNvSpPr>
            <a:spLocks noGrp="1"/>
          </p:cNvSpPr>
          <p:nvPr>
            <p:ph type="sldNum" sz="quarter" idx="18"/>
          </p:nvPr>
        </p:nvSpPr>
        <p:spPr/>
        <p:txBody>
          <a:bodyPr/>
          <a:lstStyle/>
          <a:p>
            <a:fld id="{9E843DB9-9987-4157-AB9C-CEA8D7D910BB}" type="slidenum">
              <a:rPr lang="nl-NL" smtClean="0"/>
              <a:pPr/>
              <a:t>‹#›</a:t>
            </a:fld>
            <a:endParaRPr lang="nl-NL"/>
          </a:p>
        </p:txBody>
      </p:sp>
      <p:grpSp>
        <p:nvGrpSpPr>
          <p:cNvPr id="187" name="INSTRUCTIE">
            <a:extLst>
              <a:ext uri="{FF2B5EF4-FFF2-40B4-BE49-F238E27FC236}">
                <a16:creationId xmlns:a16="http://schemas.microsoft.com/office/drawing/2014/main" id="{25C6FCB6-257F-4780-EB2D-281E2F1F4889}"/>
              </a:ext>
            </a:extLst>
          </p:cNvPr>
          <p:cNvGrpSpPr/>
          <p:nvPr userDrawn="1"/>
        </p:nvGrpSpPr>
        <p:grpSpPr>
          <a:xfrm>
            <a:off x="-3786437" y="0"/>
            <a:ext cx="3693386" cy="6857760"/>
            <a:chOff x="-3786437" y="0"/>
            <a:chExt cx="3693386" cy="6857760"/>
          </a:xfrm>
        </p:grpSpPr>
        <p:sp>
          <p:nvSpPr>
            <p:cNvPr id="188" name="Rechthoek 187">
              <a:extLst>
                <a:ext uri="{FF2B5EF4-FFF2-40B4-BE49-F238E27FC236}">
                  <a16:creationId xmlns:a16="http://schemas.microsoft.com/office/drawing/2014/main" id="{DBE07118-D405-FEB5-407E-98B49D57BA4F}"/>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89" name="INSTRUCTIE">
              <a:extLst>
                <a:ext uri="{FF2B5EF4-FFF2-40B4-BE49-F238E27FC236}">
                  <a16:creationId xmlns:a16="http://schemas.microsoft.com/office/drawing/2014/main" id="{BAE023C8-8187-975E-7FE9-A0BE72A87831}"/>
                </a:ext>
              </a:extLst>
            </p:cNvPr>
            <p:cNvGrpSpPr/>
            <p:nvPr userDrawn="1"/>
          </p:nvGrpSpPr>
          <p:grpSpPr>
            <a:xfrm>
              <a:off x="-3786165" y="0"/>
              <a:ext cx="3693114" cy="6177730"/>
              <a:chOff x="-3786165" y="0"/>
              <a:chExt cx="3693114" cy="6177730"/>
            </a:xfrm>
          </p:grpSpPr>
          <p:sp>
            <p:nvSpPr>
              <p:cNvPr id="190" name="Rechthoek 189">
                <a:extLst>
                  <a:ext uri="{FF2B5EF4-FFF2-40B4-BE49-F238E27FC236}">
                    <a16:creationId xmlns:a16="http://schemas.microsoft.com/office/drawing/2014/main" id="{C0BA1F11-183C-3018-7137-D8DB3821894F}"/>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91" name="Ovaal 190">
                <a:extLst>
                  <a:ext uri="{FF2B5EF4-FFF2-40B4-BE49-F238E27FC236}">
                    <a16:creationId xmlns:a16="http://schemas.microsoft.com/office/drawing/2014/main" id="{4897B670-F6B0-84ED-F925-9C64C98A7C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2" name="Rechthoek 191">
                <a:extLst>
                  <a:ext uri="{FF2B5EF4-FFF2-40B4-BE49-F238E27FC236}">
                    <a16:creationId xmlns:a16="http://schemas.microsoft.com/office/drawing/2014/main" id="{E694778F-1B2C-B7A3-9C93-DE7CFBC33B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3" name="Groep 192">
                <a:extLst>
                  <a:ext uri="{FF2B5EF4-FFF2-40B4-BE49-F238E27FC236}">
                    <a16:creationId xmlns:a16="http://schemas.microsoft.com/office/drawing/2014/main" id="{2680476D-230A-2DF8-AD75-8061D07AD3E2}"/>
                  </a:ext>
                </a:extLst>
              </p:cNvPr>
              <p:cNvGrpSpPr/>
              <p:nvPr userDrawn="1"/>
            </p:nvGrpSpPr>
            <p:grpSpPr>
              <a:xfrm>
                <a:off x="-3316179" y="1231351"/>
                <a:ext cx="294789" cy="318834"/>
                <a:chOff x="14466489" y="1001522"/>
                <a:chExt cx="290627" cy="314333"/>
              </a:xfrm>
            </p:grpSpPr>
            <p:sp>
              <p:nvSpPr>
                <p:cNvPr id="247" name="Rechthoek 246">
                  <a:extLst>
                    <a:ext uri="{FF2B5EF4-FFF2-40B4-BE49-F238E27FC236}">
                      <a16:creationId xmlns:a16="http://schemas.microsoft.com/office/drawing/2014/main" id="{9AD259B6-DA02-3A03-91B6-250E7EFFB11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8" name="Ovaal 247">
                  <a:extLst>
                    <a:ext uri="{FF2B5EF4-FFF2-40B4-BE49-F238E27FC236}">
                      <a16:creationId xmlns:a16="http://schemas.microsoft.com/office/drawing/2014/main" id="{3441861A-FE65-7181-0141-AFBC782B12D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9" name="Vrije vorm: vorm 248">
                  <a:extLst>
                    <a:ext uri="{FF2B5EF4-FFF2-40B4-BE49-F238E27FC236}">
                      <a16:creationId xmlns:a16="http://schemas.microsoft.com/office/drawing/2014/main" id="{C2A6279A-3E23-0BDF-4FBB-71F0A953BD5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50" name="Rechthoek: afgeronde hoeken 249">
                  <a:extLst>
                    <a:ext uri="{FF2B5EF4-FFF2-40B4-BE49-F238E27FC236}">
                      <a16:creationId xmlns:a16="http://schemas.microsoft.com/office/drawing/2014/main" id="{3D5D9615-0D91-7101-E1D3-EA0089656FB2}"/>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51" name="Rechte verbindingslijn 250">
                  <a:extLst>
                    <a:ext uri="{FF2B5EF4-FFF2-40B4-BE49-F238E27FC236}">
                      <a16:creationId xmlns:a16="http://schemas.microsoft.com/office/drawing/2014/main" id="{5C41DB76-76DD-E4C6-1B8A-5257BBD3EDB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2" name="Rechte verbindingslijn 251">
                  <a:extLst>
                    <a:ext uri="{FF2B5EF4-FFF2-40B4-BE49-F238E27FC236}">
                      <a16:creationId xmlns:a16="http://schemas.microsoft.com/office/drawing/2014/main" id="{19C1CDE4-CE98-9702-E1E6-549A82CA685F}"/>
                    </a:ext>
                  </a:extLst>
                </p:cNvPr>
                <p:cNvCxnSpPr>
                  <a:cxnSpLocks/>
                  <a:stCxn id="25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4" name="Ovaal 193">
                <a:extLst>
                  <a:ext uri="{FF2B5EF4-FFF2-40B4-BE49-F238E27FC236}">
                    <a16:creationId xmlns:a16="http://schemas.microsoft.com/office/drawing/2014/main" id="{E9D08DEF-80A2-F4A6-3C3B-630D38D6162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5" name="Rechthoek 194">
                <a:extLst>
                  <a:ext uri="{FF2B5EF4-FFF2-40B4-BE49-F238E27FC236}">
                    <a16:creationId xmlns:a16="http://schemas.microsoft.com/office/drawing/2014/main" id="{875306B5-DC3F-95BB-F9DD-7D0BC71CE14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6" name="Groep 195">
                <a:extLst>
                  <a:ext uri="{FF2B5EF4-FFF2-40B4-BE49-F238E27FC236}">
                    <a16:creationId xmlns:a16="http://schemas.microsoft.com/office/drawing/2014/main" id="{3119F913-FDE6-C7EA-AFCC-2548D04DB364}"/>
                  </a:ext>
                </a:extLst>
              </p:cNvPr>
              <p:cNvGrpSpPr/>
              <p:nvPr userDrawn="1"/>
            </p:nvGrpSpPr>
            <p:grpSpPr>
              <a:xfrm>
                <a:off x="-3311319" y="2164285"/>
                <a:ext cx="825500" cy="209550"/>
                <a:chOff x="13504624" y="2482850"/>
                <a:chExt cx="825500" cy="209550"/>
              </a:xfrm>
            </p:grpSpPr>
            <p:sp>
              <p:nvSpPr>
                <p:cNvPr id="244" name="Rechthoek 243">
                  <a:extLst>
                    <a:ext uri="{FF2B5EF4-FFF2-40B4-BE49-F238E27FC236}">
                      <a16:creationId xmlns:a16="http://schemas.microsoft.com/office/drawing/2014/main" id="{DDA74FBF-B7FC-5574-7777-A2ED3B622B6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45" name="Rechte verbindingslijn 244">
                  <a:extLst>
                    <a:ext uri="{FF2B5EF4-FFF2-40B4-BE49-F238E27FC236}">
                      <a16:creationId xmlns:a16="http://schemas.microsoft.com/office/drawing/2014/main" id="{996F0655-40C4-F618-7862-B3E5E3E6B32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6" name="Gelijkbenige driehoek 245">
                  <a:extLst>
                    <a:ext uri="{FF2B5EF4-FFF2-40B4-BE49-F238E27FC236}">
                      <a16:creationId xmlns:a16="http://schemas.microsoft.com/office/drawing/2014/main" id="{EFD5EE96-96AC-69A3-2F54-7114FCD8B0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97" name="Ovaal 196">
                <a:extLst>
                  <a:ext uri="{FF2B5EF4-FFF2-40B4-BE49-F238E27FC236}">
                    <a16:creationId xmlns:a16="http://schemas.microsoft.com/office/drawing/2014/main" id="{0BBBAE11-4E8B-62D9-8488-617AD0F5C76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8" name="Rechthoek 197">
                <a:extLst>
                  <a:ext uri="{FF2B5EF4-FFF2-40B4-BE49-F238E27FC236}">
                    <a16:creationId xmlns:a16="http://schemas.microsoft.com/office/drawing/2014/main" id="{47CC22EC-096B-EFD9-0DDB-EDDAAC2D75A6}"/>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9" name="ICOON_info">
                <a:extLst>
                  <a:ext uri="{FF2B5EF4-FFF2-40B4-BE49-F238E27FC236}">
                    <a16:creationId xmlns:a16="http://schemas.microsoft.com/office/drawing/2014/main" id="{7CDFFDAF-2860-9167-E170-EB45AFC21B77}"/>
                  </a:ext>
                </a:extLst>
              </p:cNvPr>
              <p:cNvGrpSpPr/>
              <p:nvPr userDrawn="1"/>
            </p:nvGrpSpPr>
            <p:grpSpPr>
              <a:xfrm>
                <a:off x="-376736" y="5894045"/>
                <a:ext cx="283685" cy="283685"/>
                <a:chOff x="-510741" y="5913713"/>
                <a:chExt cx="267555" cy="267555"/>
              </a:xfrm>
            </p:grpSpPr>
            <p:sp>
              <p:nvSpPr>
                <p:cNvPr id="242" name="Ovaal 241">
                  <a:extLst>
                    <a:ext uri="{FF2B5EF4-FFF2-40B4-BE49-F238E27FC236}">
                      <a16:creationId xmlns:a16="http://schemas.microsoft.com/office/drawing/2014/main" id="{6D42AFEA-7013-2AE2-966C-50AF46BB009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43" name="Graphic 163" descr="Informatie">
                  <a:extLst>
                    <a:ext uri="{FF2B5EF4-FFF2-40B4-BE49-F238E27FC236}">
                      <a16:creationId xmlns:a16="http://schemas.microsoft.com/office/drawing/2014/main" id="{3AFD6497-7155-EA94-81F9-D4C87438BC8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00" name="Ovaal 199">
                <a:extLst>
                  <a:ext uri="{FF2B5EF4-FFF2-40B4-BE49-F238E27FC236}">
                    <a16:creationId xmlns:a16="http://schemas.microsoft.com/office/drawing/2014/main" id="{A97197F6-7DFD-7422-C47A-5DC6667D58DF}"/>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1" name="Rechthoek 200">
                <a:extLst>
                  <a:ext uri="{FF2B5EF4-FFF2-40B4-BE49-F238E27FC236}">
                    <a16:creationId xmlns:a16="http://schemas.microsoft.com/office/drawing/2014/main" id="{28B98BCA-ACDC-CD92-B9E3-32FA1967EABF}"/>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02" name="Groep 201">
                <a:extLst>
                  <a:ext uri="{FF2B5EF4-FFF2-40B4-BE49-F238E27FC236}">
                    <a16:creationId xmlns:a16="http://schemas.microsoft.com/office/drawing/2014/main" id="{9737CF9F-E259-263B-A4A9-B452C052E735}"/>
                  </a:ext>
                </a:extLst>
              </p:cNvPr>
              <p:cNvGrpSpPr/>
              <p:nvPr userDrawn="1"/>
            </p:nvGrpSpPr>
            <p:grpSpPr>
              <a:xfrm>
                <a:off x="-3408294" y="5236167"/>
                <a:ext cx="622283" cy="612919"/>
                <a:chOff x="12617641" y="3403239"/>
                <a:chExt cx="752963" cy="741634"/>
              </a:xfrm>
            </p:grpSpPr>
            <p:grpSp>
              <p:nvGrpSpPr>
                <p:cNvPr id="226" name="Groep 225">
                  <a:extLst>
                    <a:ext uri="{FF2B5EF4-FFF2-40B4-BE49-F238E27FC236}">
                      <a16:creationId xmlns:a16="http://schemas.microsoft.com/office/drawing/2014/main" id="{E342ED04-0BDE-A5C7-8FF9-C8808539EB92}"/>
                    </a:ext>
                  </a:extLst>
                </p:cNvPr>
                <p:cNvGrpSpPr/>
                <p:nvPr userDrawn="1"/>
              </p:nvGrpSpPr>
              <p:grpSpPr>
                <a:xfrm>
                  <a:off x="12771550" y="3403239"/>
                  <a:ext cx="467156" cy="448491"/>
                  <a:chOff x="12782177" y="3403239"/>
                  <a:chExt cx="467156" cy="448491"/>
                </a:xfrm>
              </p:grpSpPr>
              <p:grpSp>
                <p:nvGrpSpPr>
                  <p:cNvPr id="229" name="Groep 228">
                    <a:extLst>
                      <a:ext uri="{FF2B5EF4-FFF2-40B4-BE49-F238E27FC236}">
                        <a16:creationId xmlns:a16="http://schemas.microsoft.com/office/drawing/2014/main" id="{6CC4C738-972C-5936-018C-D218B4F0C529}"/>
                      </a:ext>
                    </a:extLst>
                  </p:cNvPr>
                  <p:cNvGrpSpPr/>
                  <p:nvPr userDrawn="1"/>
                </p:nvGrpSpPr>
                <p:grpSpPr>
                  <a:xfrm>
                    <a:off x="12782177" y="3403239"/>
                    <a:ext cx="412972" cy="396132"/>
                    <a:chOff x="13554906" y="3320109"/>
                    <a:chExt cx="443912" cy="425811"/>
                  </a:xfrm>
                </p:grpSpPr>
                <p:grpSp>
                  <p:nvGrpSpPr>
                    <p:cNvPr id="236" name="Groep 235">
                      <a:extLst>
                        <a:ext uri="{FF2B5EF4-FFF2-40B4-BE49-F238E27FC236}">
                          <a16:creationId xmlns:a16="http://schemas.microsoft.com/office/drawing/2014/main" id="{AF7E8B36-6EE7-1039-398A-7E4633AD2728}"/>
                        </a:ext>
                      </a:extLst>
                    </p:cNvPr>
                    <p:cNvGrpSpPr/>
                    <p:nvPr userDrawn="1"/>
                  </p:nvGrpSpPr>
                  <p:grpSpPr>
                    <a:xfrm>
                      <a:off x="13554906" y="3320109"/>
                      <a:ext cx="443912" cy="425811"/>
                      <a:chOff x="12909684" y="1276143"/>
                      <a:chExt cx="443912" cy="425811"/>
                    </a:xfrm>
                  </p:grpSpPr>
                  <p:sp>
                    <p:nvSpPr>
                      <p:cNvPr id="239" name="Rechthoek 238">
                        <a:extLst>
                          <a:ext uri="{FF2B5EF4-FFF2-40B4-BE49-F238E27FC236}">
                            <a16:creationId xmlns:a16="http://schemas.microsoft.com/office/drawing/2014/main" id="{38501EED-D460-5D68-15EE-9B51763CE77E}"/>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16E97641-1DAC-F5DB-BA73-E89E5C101D7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1" name="Ovaal 240">
                        <a:extLst>
                          <a:ext uri="{FF2B5EF4-FFF2-40B4-BE49-F238E27FC236}">
                            <a16:creationId xmlns:a16="http://schemas.microsoft.com/office/drawing/2014/main" id="{6A74CDA7-0E4F-85AE-CBE2-C93070501DA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37" name="Afbeelding 236">
                      <a:extLst>
                        <a:ext uri="{FF2B5EF4-FFF2-40B4-BE49-F238E27FC236}">
                          <a16:creationId xmlns:a16="http://schemas.microsoft.com/office/drawing/2014/main" id="{07D1B2B8-B87A-4C41-E712-DA7D213E3B27}"/>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38" name="Afbeelding 237">
                      <a:extLst>
                        <a:ext uri="{FF2B5EF4-FFF2-40B4-BE49-F238E27FC236}">
                          <a16:creationId xmlns:a16="http://schemas.microsoft.com/office/drawing/2014/main" id="{83DF55D0-B5C5-E655-5355-F0EF278365AD}"/>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30" name="Groep 229">
                    <a:extLst>
                      <a:ext uri="{FF2B5EF4-FFF2-40B4-BE49-F238E27FC236}">
                        <a16:creationId xmlns:a16="http://schemas.microsoft.com/office/drawing/2014/main" id="{731B4EE1-785D-555E-D2F9-2733CF0B0AAA}"/>
                      </a:ext>
                    </a:extLst>
                  </p:cNvPr>
                  <p:cNvGrpSpPr/>
                  <p:nvPr userDrawn="1"/>
                </p:nvGrpSpPr>
                <p:grpSpPr>
                  <a:xfrm>
                    <a:off x="13103513" y="3705268"/>
                    <a:ext cx="145820" cy="146462"/>
                    <a:chOff x="13096169" y="3602278"/>
                    <a:chExt cx="145820" cy="146462"/>
                  </a:xfrm>
                </p:grpSpPr>
                <p:sp>
                  <p:nvSpPr>
                    <p:cNvPr id="234" name="Rechthoek 233">
                      <a:extLst>
                        <a:ext uri="{FF2B5EF4-FFF2-40B4-BE49-F238E27FC236}">
                          <a16:creationId xmlns:a16="http://schemas.microsoft.com/office/drawing/2014/main" id="{EF083A4C-264B-A78F-E2A1-E2E9DF33913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5" name="Rechthoek 234">
                      <a:extLst>
                        <a:ext uri="{FF2B5EF4-FFF2-40B4-BE49-F238E27FC236}">
                          <a16:creationId xmlns:a16="http://schemas.microsoft.com/office/drawing/2014/main" id="{4639CC2F-7744-9C29-A92D-93B16F93C3B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31" name="Groep 230">
                    <a:extLst>
                      <a:ext uri="{FF2B5EF4-FFF2-40B4-BE49-F238E27FC236}">
                        <a16:creationId xmlns:a16="http://schemas.microsoft.com/office/drawing/2014/main" id="{6F79381D-E7F3-40DF-3341-C7597360F370}"/>
                      </a:ext>
                    </a:extLst>
                  </p:cNvPr>
                  <p:cNvGrpSpPr/>
                  <p:nvPr userDrawn="1"/>
                </p:nvGrpSpPr>
                <p:grpSpPr>
                  <a:xfrm rot="10800000">
                    <a:off x="13061402" y="3665637"/>
                    <a:ext cx="145820" cy="146462"/>
                    <a:chOff x="13096169" y="3602278"/>
                    <a:chExt cx="145820" cy="146462"/>
                  </a:xfrm>
                </p:grpSpPr>
                <p:sp>
                  <p:nvSpPr>
                    <p:cNvPr id="232" name="Rechthoek 231">
                      <a:extLst>
                        <a:ext uri="{FF2B5EF4-FFF2-40B4-BE49-F238E27FC236}">
                          <a16:creationId xmlns:a16="http://schemas.microsoft.com/office/drawing/2014/main" id="{049F612D-9F9E-53D2-B7EC-DB6F46CC17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3" name="Rechthoek 232">
                      <a:extLst>
                        <a:ext uri="{FF2B5EF4-FFF2-40B4-BE49-F238E27FC236}">
                          <a16:creationId xmlns:a16="http://schemas.microsoft.com/office/drawing/2014/main" id="{5C0963D6-82FA-894F-237C-F4833A937A8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27" name="Rechthoek 226">
                  <a:extLst>
                    <a:ext uri="{FF2B5EF4-FFF2-40B4-BE49-F238E27FC236}">
                      <a16:creationId xmlns:a16="http://schemas.microsoft.com/office/drawing/2014/main" id="{6D294FD5-3D96-C38F-33EB-52D7E59392A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28" name="Gelijkbenige driehoek 227">
                  <a:extLst>
                    <a:ext uri="{FF2B5EF4-FFF2-40B4-BE49-F238E27FC236}">
                      <a16:creationId xmlns:a16="http://schemas.microsoft.com/office/drawing/2014/main" id="{21F30BB4-DF11-D112-58A6-B1105E741A6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03" name="Rechthoek 202">
                <a:extLst>
                  <a:ext uri="{FF2B5EF4-FFF2-40B4-BE49-F238E27FC236}">
                    <a16:creationId xmlns:a16="http://schemas.microsoft.com/office/drawing/2014/main" id="{94D443A5-B64E-403D-E3C3-C86D4C17612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BF3EE67F-9787-676F-EED1-4EEA1DD694F9}"/>
                  </a:ext>
                </a:extLst>
              </p:cNvPr>
              <p:cNvGrpSpPr/>
              <p:nvPr userDrawn="1"/>
            </p:nvGrpSpPr>
            <p:grpSpPr>
              <a:xfrm>
                <a:off x="-2485819" y="3399207"/>
                <a:ext cx="1222990" cy="563933"/>
                <a:chOff x="-2485819" y="3399207"/>
                <a:chExt cx="1222990" cy="563933"/>
              </a:xfrm>
            </p:grpSpPr>
            <p:sp>
              <p:nvSpPr>
                <p:cNvPr id="205" name="Rechthoek 204">
                  <a:extLst>
                    <a:ext uri="{FF2B5EF4-FFF2-40B4-BE49-F238E27FC236}">
                      <a16:creationId xmlns:a16="http://schemas.microsoft.com/office/drawing/2014/main" id="{CD9D4EB6-9DCA-B437-3F36-8F951B1CEF8C}"/>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625D0B7F-6EC9-933F-0799-97E8B240C4E7}"/>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E9BB6842-8E0E-6550-836B-72B15C183EE5}"/>
                    </a:ext>
                  </a:extLst>
                </p:cNvPr>
                <p:cNvGrpSpPr/>
                <p:nvPr userDrawn="1"/>
              </p:nvGrpSpPr>
              <p:grpSpPr>
                <a:xfrm>
                  <a:off x="-2403869" y="3460544"/>
                  <a:ext cx="155951" cy="131922"/>
                  <a:chOff x="12968836" y="3354170"/>
                  <a:chExt cx="404806" cy="342433"/>
                </a:xfrm>
              </p:grpSpPr>
              <p:sp>
                <p:nvSpPr>
                  <p:cNvPr id="220" name="Rechthoek: afgeronde hoeken 219">
                    <a:extLst>
                      <a:ext uri="{FF2B5EF4-FFF2-40B4-BE49-F238E27FC236}">
                        <a16:creationId xmlns:a16="http://schemas.microsoft.com/office/drawing/2014/main" id="{0E917AA4-5853-543A-C675-8C12510A019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46AFA94B-BE59-8BB0-F6FA-C33C0FDAE40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AB56467F-5D12-BB3B-0865-64D67CAA998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1CFF853E-CEFE-A414-E444-DA3384A4D1F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BC45645F-760F-78D9-4127-810F462F1D4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5" name="Rechthoek 224">
                    <a:extLst>
                      <a:ext uri="{FF2B5EF4-FFF2-40B4-BE49-F238E27FC236}">
                        <a16:creationId xmlns:a16="http://schemas.microsoft.com/office/drawing/2014/main" id="{F626B8D7-B4C5-76E1-AEDA-763E889F28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61E2F3D4-58D8-6974-85B9-C65BFCDB996A}"/>
                    </a:ext>
                  </a:extLst>
                </p:cNvPr>
                <p:cNvGrpSpPr/>
                <p:nvPr userDrawn="1"/>
              </p:nvGrpSpPr>
              <p:grpSpPr>
                <a:xfrm>
                  <a:off x="-2423424" y="3690208"/>
                  <a:ext cx="166739" cy="218963"/>
                  <a:chOff x="12940828" y="3950597"/>
                  <a:chExt cx="432813" cy="568367"/>
                </a:xfrm>
              </p:grpSpPr>
              <p:grpSp>
                <p:nvGrpSpPr>
                  <p:cNvPr id="212" name="Groep 211">
                    <a:extLst>
                      <a:ext uri="{FF2B5EF4-FFF2-40B4-BE49-F238E27FC236}">
                        <a16:creationId xmlns:a16="http://schemas.microsoft.com/office/drawing/2014/main" id="{AC06473B-E4F3-45C4-242B-3DACDF117801}"/>
                      </a:ext>
                    </a:extLst>
                  </p:cNvPr>
                  <p:cNvGrpSpPr/>
                  <p:nvPr userDrawn="1"/>
                </p:nvGrpSpPr>
                <p:grpSpPr>
                  <a:xfrm>
                    <a:off x="13000382" y="4006891"/>
                    <a:ext cx="373259" cy="315747"/>
                    <a:chOff x="12968836" y="3354170"/>
                    <a:chExt cx="404806" cy="342433"/>
                  </a:xfrm>
                </p:grpSpPr>
                <p:sp>
                  <p:nvSpPr>
                    <p:cNvPr id="214" name="Rechthoek: afgeronde hoeken 213">
                      <a:extLst>
                        <a:ext uri="{FF2B5EF4-FFF2-40B4-BE49-F238E27FC236}">
                          <a16:creationId xmlns:a16="http://schemas.microsoft.com/office/drawing/2014/main" id="{60CBA602-88CB-4111-A5B4-97FE65195FD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52EC1FA2-3C5C-A047-A226-5B4FA9CE90E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EB18335B-E489-13F8-4A0D-1364132F5E4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58A63D91-BF1D-1AF8-8361-0FB51579214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E6197EAE-6631-A4BB-23E0-BCC8023891F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5EDCF7A1-69CD-4E94-D431-47A3F90C6D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13" name="Boog 212">
                    <a:extLst>
                      <a:ext uri="{FF2B5EF4-FFF2-40B4-BE49-F238E27FC236}">
                        <a16:creationId xmlns:a16="http://schemas.microsoft.com/office/drawing/2014/main" id="{3D748C19-A543-2056-4175-25F81A57CDCF}"/>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09" name="Tekstvak 208">
                  <a:extLst>
                    <a:ext uri="{FF2B5EF4-FFF2-40B4-BE49-F238E27FC236}">
                      <a16:creationId xmlns:a16="http://schemas.microsoft.com/office/drawing/2014/main" id="{9AB64FC5-BA36-E2B3-9ABD-EC30C38A514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210" name="Tekstvak 209">
                  <a:extLst>
                    <a:ext uri="{FF2B5EF4-FFF2-40B4-BE49-F238E27FC236}">
                      <a16:creationId xmlns:a16="http://schemas.microsoft.com/office/drawing/2014/main" id="{7206FF9D-0BE4-1D4E-ACEE-B99DF1633124}"/>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211" name="Vrije vorm: vorm 210">
                  <a:extLst>
                    <a:ext uri="{FF2B5EF4-FFF2-40B4-BE49-F238E27FC236}">
                      <a16:creationId xmlns:a16="http://schemas.microsoft.com/office/drawing/2014/main" id="{F33B8BBE-1657-BBAE-7796-DE084C3C310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0987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en foto (M) – Paars">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60026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foto (M) – Paars</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159BC12B-A62C-440A-1E6A-4F993AAAF75A}"/>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80CC5C11-C25C-6F1E-723C-D263BD441081}"/>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8" name="INSTRUCTIE">
            <a:extLst>
              <a:ext uri="{FF2B5EF4-FFF2-40B4-BE49-F238E27FC236}">
                <a16:creationId xmlns:a16="http://schemas.microsoft.com/office/drawing/2014/main" id="{F14B73D0-7107-19E0-8B4B-D2BFEA652494}"/>
              </a:ext>
            </a:extLst>
          </p:cNvPr>
          <p:cNvGrpSpPr/>
          <p:nvPr userDrawn="1"/>
        </p:nvGrpSpPr>
        <p:grpSpPr>
          <a:xfrm>
            <a:off x="-3786437" y="0"/>
            <a:ext cx="3693386" cy="5359349"/>
            <a:chOff x="-3786437" y="0"/>
            <a:chExt cx="3693386" cy="5359349"/>
          </a:xfrm>
        </p:grpSpPr>
        <p:sp>
          <p:nvSpPr>
            <p:cNvPr id="15" name="Rechthoek 14">
              <a:extLst>
                <a:ext uri="{FF2B5EF4-FFF2-40B4-BE49-F238E27FC236}">
                  <a16:creationId xmlns:a16="http://schemas.microsoft.com/office/drawing/2014/main" id="{43DFC373-2F27-5399-8CDB-83148FF6A9D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6" name="Ovaal 15">
              <a:extLst>
                <a:ext uri="{FF2B5EF4-FFF2-40B4-BE49-F238E27FC236}">
                  <a16:creationId xmlns:a16="http://schemas.microsoft.com/office/drawing/2014/main" id="{FED2CDD3-9354-40D9-CF15-FE147FD4CB9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4F983FB-3E5A-FDEF-8AD5-D35D9B4CB6B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8" name="Ovaal 17">
              <a:extLst>
                <a:ext uri="{FF2B5EF4-FFF2-40B4-BE49-F238E27FC236}">
                  <a16:creationId xmlns:a16="http://schemas.microsoft.com/office/drawing/2014/main" id="{662B6CA9-59CD-7A86-1F6C-886466682A6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6E171DA-3601-7A1D-12B7-3F64C17BD5D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0" name="Rechthoek 19">
              <a:extLst>
                <a:ext uri="{FF2B5EF4-FFF2-40B4-BE49-F238E27FC236}">
                  <a16:creationId xmlns:a16="http://schemas.microsoft.com/office/drawing/2014/main" id="{AD6B845E-7DCB-C128-9D32-83A21137D05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1" name="Ovaal 20">
              <a:extLst>
                <a:ext uri="{FF2B5EF4-FFF2-40B4-BE49-F238E27FC236}">
                  <a16:creationId xmlns:a16="http://schemas.microsoft.com/office/drawing/2014/main" id="{4B7A8C84-7DD7-A492-6B2A-DF6829A34A4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7F730FCA-010C-722F-EC7C-C42AA552A46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3" name="Ovaal 22">
              <a:extLst>
                <a:ext uri="{FF2B5EF4-FFF2-40B4-BE49-F238E27FC236}">
                  <a16:creationId xmlns:a16="http://schemas.microsoft.com/office/drawing/2014/main" id="{41FA98FD-31C0-803C-BAD4-EA11F7B0951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295C8B81-1667-9952-29CC-262BA7D7C60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5" name="Ovaal 24">
              <a:extLst>
                <a:ext uri="{FF2B5EF4-FFF2-40B4-BE49-F238E27FC236}">
                  <a16:creationId xmlns:a16="http://schemas.microsoft.com/office/drawing/2014/main" id="{8C17C396-8A5B-AB82-5B87-FD5C0CB8544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65A9D05F-2BF7-D1F3-71B5-CC88C98C714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7" name="Ovaal 26">
              <a:extLst>
                <a:ext uri="{FF2B5EF4-FFF2-40B4-BE49-F238E27FC236}">
                  <a16:creationId xmlns:a16="http://schemas.microsoft.com/office/drawing/2014/main" id="{CACE3FC0-EBCE-7A11-F9AE-890A0124CD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579F5402-CE46-5D01-BD17-03D41F5A6F3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B4649617-2067-31A3-AA1B-2BEA1FDC820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01425ADE-C157-F0F5-1BDC-33F865A0AF7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1" name="Ovaal 30">
              <a:extLst>
                <a:ext uri="{FF2B5EF4-FFF2-40B4-BE49-F238E27FC236}">
                  <a16:creationId xmlns:a16="http://schemas.microsoft.com/office/drawing/2014/main" id="{81CEA7B6-4927-DA02-1003-22E95234918A}"/>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AB15DC92-8629-7E72-0E45-6719FF4E9EE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3" name="Ovaal 32">
              <a:extLst>
                <a:ext uri="{FF2B5EF4-FFF2-40B4-BE49-F238E27FC236}">
                  <a16:creationId xmlns:a16="http://schemas.microsoft.com/office/drawing/2014/main" id="{71E8881C-030E-6AE5-9FBC-61F39CEB97F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343D7E0A-AD27-F022-4CF5-A605DC903E3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5" name="Rechthoek 34">
              <a:extLst>
                <a:ext uri="{FF2B5EF4-FFF2-40B4-BE49-F238E27FC236}">
                  <a16:creationId xmlns:a16="http://schemas.microsoft.com/office/drawing/2014/main" id="{866FD8EC-BB6B-2BB5-AE5B-047C73E7DAD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6" name="ICOON_info">
              <a:extLst>
                <a:ext uri="{FF2B5EF4-FFF2-40B4-BE49-F238E27FC236}">
                  <a16:creationId xmlns:a16="http://schemas.microsoft.com/office/drawing/2014/main" id="{46F46118-E58C-0EEB-E725-C12F14C983D0}"/>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A600D64E-2C49-D103-DD8C-095193F882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3C22EF60-E64F-5540-8EE1-B9617689188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EA2BE135-4B68-CC8E-69AF-0ECDE01B17F6}"/>
                </a:ext>
              </a:extLst>
            </p:cNvPr>
            <p:cNvGrpSpPr/>
            <p:nvPr userDrawn="1"/>
          </p:nvGrpSpPr>
          <p:grpSpPr>
            <a:xfrm>
              <a:off x="-3605171" y="458674"/>
              <a:ext cx="3234311" cy="558875"/>
              <a:chOff x="-3605171" y="458674"/>
              <a:chExt cx="3234311" cy="558875"/>
            </a:xfrm>
          </p:grpSpPr>
          <p:sp>
            <p:nvSpPr>
              <p:cNvPr id="38" name="Rechthoek 37">
                <a:extLst>
                  <a:ext uri="{FF2B5EF4-FFF2-40B4-BE49-F238E27FC236}">
                    <a16:creationId xmlns:a16="http://schemas.microsoft.com/office/drawing/2014/main" id="{F74F6362-2D91-F5EC-62C3-E51B2BFA266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9" name="Rechthoek 38">
                <a:extLst>
                  <a:ext uri="{FF2B5EF4-FFF2-40B4-BE49-F238E27FC236}">
                    <a16:creationId xmlns:a16="http://schemas.microsoft.com/office/drawing/2014/main" id="{DE4E8A60-6A73-0A98-85B6-5F96D40DFF6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3BB517C8-6159-CC19-7986-B3472425382B}"/>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E43FE64B-3420-4430-77BF-579393303761}"/>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3B98F4B1-25BA-38CA-2080-4084B22BCE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11D82F6A-8AB7-96F0-663D-405BD40ED04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CD46C7E1-0788-FAFC-D3EB-7CA3096B9B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D79293E9-B22C-A4AF-4A3A-6DA20F8327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BEFD000-9677-7089-4942-96B8B18D20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98DBCBA6-8236-4A57-39E3-4FEFC7B693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CB2EF57C-3F04-F6E1-77A0-709F20885949}"/>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E064ABFD-D686-47A8-BC2E-64A24FEC457F}"/>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3E220051-C8F6-E6CB-D821-DBE1701B519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56581029-A754-A4F5-7C8E-2819E010BAC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F1A295-D5A0-627B-DC3A-BE032AEA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E08E18A-78CC-B402-9B53-2348B19AFBE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14E09F2-0634-E900-4BAF-E850D81A5B5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BD72A525-0A0C-A8FB-FE4D-689F6FD0488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2" name="Rechte verbindingslijn 41">
                <a:extLst>
                  <a:ext uri="{FF2B5EF4-FFF2-40B4-BE49-F238E27FC236}">
                    <a16:creationId xmlns:a16="http://schemas.microsoft.com/office/drawing/2014/main" id="{7D47B842-E2D3-3B74-201B-B0EC6D9FDA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19A9D52A-CEA5-A0DD-81CC-BDE5C1EC29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 name="Rechthoek 43">
                <a:extLst>
                  <a:ext uri="{FF2B5EF4-FFF2-40B4-BE49-F238E27FC236}">
                    <a16:creationId xmlns:a16="http://schemas.microsoft.com/office/drawing/2014/main" id="{4CAB86C0-EC11-261C-85B6-98B2F023D7D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5" name="Rechthoek 44">
                <a:extLst>
                  <a:ext uri="{FF2B5EF4-FFF2-40B4-BE49-F238E27FC236}">
                    <a16:creationId xmlns:a16="http://schemas.microsoft.com/office/drawing/2014/main" id="{3EBDA952-1340-C35F-F015-0683E9BD85A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6" name="Groep 45">
                <a:extLst>
                  <a:ext uri="{FF2B5EF4-FFF2-40B4-BE49-F238E27FC236}">
                    <a16:creationId xmlns:a16="http://schemas.microsoft.com/office/drawing/2014/main" id="{F679FEA2-2E05-3C24-DCF1-555ADF9D932B}"/>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E99887C-2153-C81D-04AB-D4BBE51E4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6ED12FED-49FF-FCBD-9A96-DB4F6E385618}"/>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86AE5C53-A6C4-9805-325C-E636944BB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68C6A15A-817C-7684-FE3C-AE8FCFC956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0F222DD3-A51E-9BAF-8778-BBBC2E39CAD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ACF415B-FE26-4DFF-8041-7D6E3CFB32D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D2A4577-A8B4-2244-4C81-8E3C42C637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21162AAA-1F14-F357-EE82-D40DB90B2A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42334829-2A65-7A86-8F7D-C79D5B3855D4}"/>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00E2A6FC-732E-68D0-32D4-AED9868D964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081AE479-6B1B-CDFB-2C50-E1B549B23B99}"/>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CC00E4FB-C9F1-485A-5953-49DEDC90C0E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35249B4F-9A15-4ADD-DC99-F10642D67A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D158ED66-0F98-3BB3-9971-D84E64064D3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53029D5-F988-350F-D4B2-86347F9666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A6982355-2DF4-B201-25EE-A3BB760AD2E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01CEF103-CF54-BAB6-B429-7ED777CD623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20" name="INSTRUCTIE">
            <a:extLst>
              <a:ext uri="{FF2B5EF4-FFF2-40B4-BE49-F238E27FC236}">
                <a16:creationId xmlns:a16="http://schemas.microsoft.com/office/drawing/2014/main" id="{65EE16B9-DDF8-2F7F-1391-6768DE29C64E}"/>
              </a:ext>
            </a:extLst>
          </p:cNvPr>
          <p:cNvGrpSpPr/>
          <p:nvPr userDrawn="1"/>
        </p:nvGrpSpPr>
        <p:grpSpPr>
          <a:xfrm>
            <a:off x="12377595" y="0"/>
            <a:ext cx="3693386" cy="6857760"/>
            <a:chOff x="-3786437" y="0"/>
            <a:chExt cx="3693386" cy="6857760"/>
          </a:xfrm>
        </p:grpSpPr>
        <p:sp>
          <p:nvSpPr>
            <p:cNvPr id="121" name="Rechthoek 120">
              <a:extLst>
                <a:ext uri="{FF2B5EF4-FFF2-40B4-BE49-F238E27FC236}">
                  <a16:creationId xmlns:a16="http://schemas.microsoft.com/office/drawing/2014/main" id="{E9887237-42E1-EE8C-92E4-64E5A5309B5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2" name="INSTRUCTIE">
              <a:extLst>
                <a:ext uri="{FF2B5EF4-FFF2-40B4-BE49-F238E27FC236}">
                  <a16:creationId xmlns:a16="http://schemas.microsoft.com/office/drawing/2014/main" id="{5FF0C09A-06E5-D9EE-3DED-8E7E65D5BE97}"/>
                </a:ext>
              </a:extLst>
            </p:cNvPr>
            <p:cNvGrpSpPr/>
            <p:nvPr userDrawn="1"/>
          </p:nvGrpSpPr>
          <p:grpSpPr>
            <a:xfrm>
              <a:off x="-3786165" y="0"/>
              <a:ext cx="3693114" cy="6177730"/>
              <a:chOff x="-3786165" y="0"/>
              <a:chExt cx="3693114" cy="6177730"/>
            </a:xfrm>
          </p:grpSpPr>
          <p:sp>
            <p:nvSpPr>
              <p:cNvPr id="123" name="Rechthoek 122">
                <a:extLst>
                  <a:ext uri="{FF2B5EF4-FFF2-40B4-BE49-F238E27FC236}">
                    <a16:creationId xmlns:a16="http://schemas.microsoft.com/office/drawing/2014/main" id="{99F4FCDE-EED5-48A6-274A-F26316576D9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4" name="Ovaal 123">
                <a:extLst>
                  <a:ext uri="{FF2B5EF4-FFF2-40B4-BE49-F238E27FC236}">
                    <a16:creationId xmlns:a16="http://schemas.microsoft.com/office/drawing/2014/main" id="{0850651A-CB91-761A-08AC-98B45AB40C6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CC6BC44A-3862-7ECD-6392-9308F2F6FD1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6" name="Groep 125">
                <a:extLst>
                  <a:ext uri="{FF2B5EF4-FFF2-40B4-BE49-F238E27FC236}">
                    <a16:creationId xmlns:a16="http://schemas.microsoft.com/office/drawing/2014/main" id="{93DE7155-4729-7426-CB15-B75CF96E0DF1}"/>
                  </a:ext>
                </a:extLst>
              </p:cNvPr>
              <p:cNvGrpSpPr/>
              <p:nvPr userDrawn="1"/>
            </p:nvGrpSpPr>
            <p:grpSpPr>
              <a:xfrm>
                <a:off x="-3316179" y="1231351"/>
                <a:ext cx="294789" cy="318834"/>
                <a:chOff x="14466489" y="1001522"/>
                <a:chExt cx="290627" cy="314333"/>
              </a:xfrm>
            </p:grpSpPr>
            <p:sp>
              <p:nvSpPr>
                <p:cNvPr id="180" name="Rechthoek 179">
                  <a:extLst>
                    <a:ext uri="{FF2B5EF4-FFF2-40B4-BE49-F238E27FC236}">
                      <a16:creationId xmlns:a16="http://schemas.microsoft.com/office/drawing/2014/main" id="{9905C29C-827C-4FCE-9B39-8FC40789D3C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1" name="Ovaal 180">
                  <a:extLst>
                    <a:ext uri="{FF2B5EF4-FFF2-40B4-BE49-F238E27FC236}">
                      <a16:creationId xmlns:a16="http://schemas.microsoft.com/office/drawing/2014/main" id="{7634923D-B3E6-0E90-33C5-1B4EBC37011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AE9410A6-0DBC-07F7-DE42-08611266217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3" name="Rechthoek: afgeronde hoeken 182">
                  <a:extLst>
                    <a:ext uri="{FF2B5EF4-FFF2-40B4-BE49-F238E27FC236}">
                      <a16:creationId xmlns:a16="http://schemas.microsoft.com/office/drawing/2014/main" id="{3AFE1435-1D74-C41E-6663-8B61551D4DF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4" name="Rechte verbindingslijn 183">
                  <a:extLst>
                    <a:ext uri="{FF2B5EF4-FFF2-40B4-BE49-F238E27FC236}">
                      <a16:creationId xmlns:a16="http://schemas.microsoft.com/office/drawing/2014/main" id="{4617E059-CF82-DA24-825D-6C264D8208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Rechte verbindingslijn 184">
                  <a:extLst>
                    <a:ext uri="{FF2B5EF4-FFF2-40B4-BE49-F238E27FC236}">
                      <a16:creationId xmlns:a16="http://schemas.microsoft.com/office/drawing/2014/main" id="{03259DB9-3CC6-431A-7348-A52AB237BFA4}"/>
                    </a:ext>
                  </a:extLst>
                </p:cNvPr>
                <p:cNvCxnSpPr>
                  <a:cxnSpLocks/>
                  <a:stCxn id="18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7" name="Ovaal 126">
                <a:extLst>
                  <a:ext uri="{FF2B5EF4-FFF2-40B4-BE49-F238E27FC236}">
                    <a16:creationId xmlns:a16="http://schemas.microsoft.com/office/drawing/2014/main" id="{ACCC26DD-652C-3EF7-A269-340202AF3A7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D4485AD6-0B27-6CA6-D6D1-97333DA1418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C913A84E-5778-EA7B-6764-99FD79A8DC7C}"/>
                  </a:ext>
                </a:extLst>
              </p:cNvPr>
              <p:cNvGrpSpPr/>
              <p:nvPr userDrawn="1"/>
            </p:nvGrpSpPr>
            <p:grpSpPr>
              <a:xfrm>
                <a:off x="-3311319" y="2164285"/>
                <a:ext cx="825500" cy="209550"/>
                <a:chOff x="13504624" y="2482850"/>
                <a:chExt cx="825500" cy="209550"/>
              </a:xfrm>
            </p:grpSpPr>
            <p:sp>
              <p:nvSpPr>
                <p:cNvPr id="177" name="Rechthoek 176">
                  <a:extLst>
                    <a:ext uri="{FF2B5EF4-FFF2-40B4-BE49-F238E27FC236}">
                      <a16:creationId xmlns:a16="http://schemas.microsoft.com/office/drawing/2014/main" id="{8DEC3424-5699-AA14-6FDA-425E6358828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8" name="Rechte verbindingslijn 177">
                  <a:extLst>
                    <a:ext uri="{FF2B5EF4-FFF2-40B4-BE49-F238E27FC236}">
                      <a16:creationId xmlns:a16="http://schemas.microsoft.com/office/drawing/2014/main" id="{76F33A63-4A8F-C2B3-A064-5C2FF38511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7D7D07FD-4D83-7FBA-7221-0968DBE9552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0" name="Ovaal 129">
                <a:extLst>
                  <a:ext uri="{FF2B5EF4-FFF2-40B4-BE49-F238E27FC236}">
                    <a16:creationId xmlns:a16="http://schemas.microsoft.com/office/drawing/2014/main" id="{6906C68E-9800-98F7-40EA-D7BE26B4EC0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1" name="Rechthoek 130">
                <a:extLst>
                  <a:ext uri="{FF2B5EF4-FFF2-40B4-BE49-F238E27FC236}">
                    <a16:creationId xmlns:a16="http://schemas.microsoft.com/office/drawing/2014/main" id="{3A148BBC-093A-3D03-2A4B-FCECECEAFC8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ICOON_info">
                <a:extLst>
                  <a:ext uri="{FF2B5EF4-FFF2-40B4-BE49-F238E27FC236}">
                    <a16:creationId xmlns:a16="http://schemas.microsoft.com/office/drawing/2014/main" id="{6C87D46E-A2A0-C706-351E-E1A42EF74E45}"/>
                  </a:ext>
                </a:extLst>
              </p:cNvPr>
              <p:cNvGrpSpPr/>
              <p:nvPr userDrawn="1"/>
            </p:nvGrpSpPr>
            <p:grpSpPr>
              <a:xfrm>
                <a:off x="-376736" y="5894045"/>
                <a:ext cx="283685" cy="283685"/>
                <a:chOff x="-510741" y="5913713"/>
                <a:chExt cx="267555" cy="267555"/>
              </a:xfrm>
            </p:grpSpPr>
            <p:sp>
              <p:nvSpPr>
                <p:cNvPr id="175" name="Ovaal 174">
                  <a:extLst>
                    <a:ext uri="{FF2B5EF4-FFF2-40B4-BE49-F238E27FC236}">
                      <a16:creationId xmlns:a16="http://schemas.microsoft.com/office/drawing/2014/main" id="{325DEC61-0671-F1DC-ECAC-DD843569F2D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A53BE7BF-2A69-A148-1EAF-102078F4146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5256D734-7894-0B54-4EA8-7B9EC2A69F2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4" name="Rechthoek 133">
                <a:extLst>
                  <a:ext uri="{FF2B5EF4-FFF2-40B4-BE49-F238E27FC236}">
                    <a16:creationId xmlns:a16="http://schemas.microsoft.com/office/drawing/2014/main" id="{FA5129AD-D713-7D4C-09FE-522E42234FD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5" name="Groep 134">
                <a:extLst>
                  <a:ext uri="{FF2B5EF4-FFF2-40B4-BE49-F238E27FC236}">
                    <a16:creationId xmlns:a16="http://schemas.microsoft.com/office/drawing/2014/main" id="{E307E1ED-7A43-4C81-3285-8C9CCD7B1BE4}"/>
                  </a:ext>
                </a:extLst>
              </p:cNvPr>
              <p:cNvGrpSpPr/>
              <p:nvPr userDrawn="1"/>
            </p:nvGrpSpPr>
            <p:grpSpPr>
              <a:xfrm>
                <a:off x="-3408294" y="5236167"/>
                <a:ext cx="622283" cy="612919"/>
                <a:chOff x="12617641" y="3403239"/>
                <a:chExt cx="752963" cy="741634"/>
              </a:xfrm>
            </p:grpSpPr>
            <p:grpSp>
              <p:nvGrpSpPr>
                <p:cNvPr id="159" name="Groep 158">
                  <a:extLst>
                    <a:ext uri="{FF2B5EF4-FFF2-40B4-BE49-F238E27FC236}">
                      <a16:creationId xmlns:a16="http://schemas.microsoft.com/office/drawing/2014/main" id="{303AB546-9366-0500-83DA-CE40AD85FFCC}"/>
                    </a:ext>
                  </a:extLst>
                </p:cNvPr>
                <p:cNvGrpSpPr/>
                <p:nvPr userDrawn="1"/>
              </p:nvGrpSpPr>
              <p:grpSpPr>
                <a:xfrm>
                  <a:off x="12771550" y="3403239"/>
                  <a:ext cx="467156" cy="448491"/>
                  <a:chOff x="12782177" y="3403239"/>
                  <a:chExt cx="467156" cy="448491"/>
                </a:xfrm>
              </p:grpSpPr>
              <p:grpSp>
                <p:nvGrpSpPr>
                  <p:cNvPr id="162" name="Groep 161">
                    <a:extLst>
                      <a:ext uri="{FF2B5EF4-FFF2-40B4-BE49-F238E27FC236}">
                        <a16:creationId xmlns:a16="http://schemas.microsoft.com/office/drawing/2014/main" id="{E35102C0-A4CE-B1ED-FA77-0B3FBFA6E044}"/>
                      </a:ext>
                    </a:extLst>
                  </p:cNvPr>
                  <p:cNvGrpSpPr/>
                  <p:nvPr userDrawn="1"/>
                </p:nvGrpSpPr>
                <p:grpSpPr>
                  <a:xfrm>
                    <a:off x="12782177" y="3403239"/>
                    <a:ext cx="412972" cy="396132"/>
                    <a:chOff x="13554906" y="3320109"/>
                    <a:chExt cx="443912" cy="425811"/>
                  </a:xfrm>
                </p:grpSpPr>
                <p:grpSp>
                  <p:nvGrpSpPr>
                    <p:cNvPr id="169" name="Groep 168">
                      <a:extLst>
                        <a:ext uri="{FF2B5EF4-FFF2-40B4-BE49-F238E27FC236}">
                          <a16:creationId xmlns:a16="http://schemas.microsoft.com/office/drawing/2014/main" id="{83991F55-8E22-C984-EDBC-99D46EB43C92}"/>
                        </a:ext>
                      </a:extLst>
                    </p:cNvPr>
                    <p:cNvGrpSpPr/>
                    <p:nvPr userDrawn="1"/>
                  </p:nvGrpSpPr>
                  <p:grpSpPr>
                    <a:xfrm>
                      <a:off x="13554906" y="3320109"/>
                      <a:ext cx="443912" cy="425811"/>
                      <a:chOff x="12909684" y="1276143"/>
                      <a:chExt cx="443912" cy="425811"/>
                    </a:xfrm>
                  </p:grpSpPr>
                  <p:sp>
                    <p:nvSpPr>
                      <p:cNvPr id="172" name="Rechthoek 171">
                        <a:extLst>
                          <a:ext uri="{FF2B5EF4-FFF2-40B4-BE49-F238E27FC236}">
                            <a16:creationId xmlns:a16="http://schemas.microsoft.com/office/drawing/2014/main" id="{B530312D-0A44-5E06-7992-D44D61462D9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1690D329-2B4D-49A2-7188-484381625B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4" name="Ovaal 173">
                        <a:extLst>
                          <a:ext uri="{FF2B5EF4-FFF2-40B4-BE49-F238E27FC236}">
                            <a16:creationId xmlns:a16="http://schemas.microsoft.com/office/drawing/2014/main" id="{CFECBF6A-FCF6-A3F1-8A9C-49D9C98F59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0" name="Afbeelding 169">
                      <a:extLst>
                        <a:ext uri="{FF2B5EF4-FFF2-40B4-BE49-F238E27FC236}">
                          <a16:creationId xmlns:a16="http://schemas.microsoft.com/office/drawing/2014/main" id="{F70205F1-5F6E-0202-32C7-D8659AC2AE2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1" name="Afbeelding 170">
                      <a:extLst>
                        <a:ext uri="{FF2B5EF4-FFF2-40B4-BE49-F238E27FC236}">
                          <a16:creationId xmlns:a16="http://schemas.microsoft.com/office/drawing/2014/main" id="{8A116402-BD3B-17CC-1A72-C20788CF6BDE}"/>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3" name="Groep 162">
                    <a:extLst>
                      <a:ext uri="{FF2B5EF4-FFF2-40B4-BE49-F238E27FC236}">
                        <a16:creationId xmlns:a16="http://schemas.microsoft.com/office/drawing/2014/main" id="{D908A4CB-A58C-D72B-6F4B-7028FF67F9CB}"/>
                      </a:ext>
                    </a:extLst>
                  </p:cNvPr>
                  <p:cNvGrpSpPr/>
                  <p:nvPr userDrawn="1"/>
                </p:nvGrpSpPr>
                <p:grpSpPr>
                  <a:xfrm>
                    <a:off x="13103513" y="3705268"/>
                    <a:ext cx="145820" cy="146462"/>
                    <a:chOff x="13096169" y="3602278"/>
                    <a:chExt cx="145820" cy="146462"/>
                  </a:xfrm>
                </p:grpSpPr>
                <p:sp>
                  <p:nvSpPr>
                    <p:cNvPr id="167" name="Rechthoek 166">
                      <a:extLst>
                        <a:ext uri="{FF2B5EF4-FFF2-40B4-BE49-F238E27FC236}">
                          <a16:creationId xmlns:a16="http://schemas.microsoft.com/office/drawing/2014/main" id="{F9B04B05-189F-1108-12B7-B64FAEEE2C0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447B1199-D842-8D74-E8D8-99D2C0FEF0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4F1E54CA-8A49-6A8A-9858-E288B9B3B712}"/>
                      </a:ext>
                    </a:extLst>
                  </p:cNvPr>
                  <p:cNvGrpSpPr/>
                  <p:nvPr userDrawn="1"/>
                </p:nvGrpSpPr>
                <p:grpSpPr>
                  <a:xfrm rot="10800000">
                    <a:off x="13061402" y="3665637"/>
                    <a:ext cx="145820" cy="146462"/>
                    <a:chOff x="13096169" y="3602278"/>
                    <a:chExt cx="145820" cy="146462"/>
                  </a:xfrm>
                </p:grpSpPr>
                <p:sp>
                  <p:nvSpPr>
                    <p:cNvPr id="165" name="Rechthoek 164">
                      <a:extLst>
                        <a:ext uri="{FF2B5EF4-FFF2-40B4-BE49-F238E27FC236}">
                          <a16:creationId xmlns:a16="http://schemas.microsoft.com/office/drawing/2014/main" id="{03088A57-17E3-8EE8-0C94-A9079FB36A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9F28E222-5759-6E0C-8B3A-01747D17AE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0" name="Rechthoek 159">
                  <a:extLst>
                    <a:ext uri="{FF2B5EF4-FFF2-40B4-BE49-F238E27FC236}">
                      <a16:creationId xmlns:a16="http://schemas.microsoft.com/office/drawing/2014/main" id="{988E4008-7102-2161-CD5D-21651BABFF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1" name="Gelijkbenige driehoek 160">
                  <a:extLst>
                    <a:ext uri="{FF2B5EF4-FFF2-40B4-BE49-F238E27FC236}">
                      <a16:creationId xmlns:a16="http://schemas.microsoft.com/office/drawing/2014/main" id="{92E5D279-032B-84E8-C53D-6069C6D2026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6" name="Rechthoek 135">
                <a:extLst>
                  <a:ext uri="{FF2B5EF4-FFF2-40B4-BE49-F238E27FC236}">
                    <a16:creationId xmlns:a16="http://schemas.microsoft.com/office/drawing/2014/main" id="{81E37F97-C4CD-8D24-76F1-989487A1003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7" name="Groep 136">
                <a:extLst>
                  <a:ext uri="{FF2B5EF4-FFF2-40B4-BE49-F238E27FC236}">
                    <a16:creationId xmlns:a16="http://schemas.microsoft.com/office/drawing/2014/main" id="{3D9E62E3-B2E9-D0F1-A3D7-5B600FAE64CD}"/>
                  </a:ext>
                </a:extLst>
              </p:cNvPr>
              <p:cNvGrpSpPr/>
              <p:nvPr userDrawn="1"/>
            </p:nvGrpSpPr>
            <p:grpSpPr>
              <a:xfrm>
                <a:off x="-2485819" y="3399207"/>
                <a:ext cx="1222990" cy="563933"/>
                <a:chOff x="-2485819" y="3399207"/>
                <a:chExt cx="1222990" cy="563933"/>
              </a:xfrm>
            </p:grpSpPr>
            <p:sp>
              <p:nvSpPr>
                <p:cNvPr id="138" name="Rechthoek 137">
                  <a:extLst>
                    <a:ext uri="{FF2B5EF4-FFF2-40B4-BE49-F238E27FC236}">
                      <a16:creationId xmlns:a16="http://schemas.microsoft.com/office/drawing/2014/main" id="{A28900B1-D0EE-890C-2D6E-3071D1FC0A5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AD7177B2-AC17-0D79-ECB6-49C301B16AF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69733B88-C0F4-D8AF-2BD4-9510C65F0950}"/>
                    </a:ext>
                  </a:extLst>
                </p:cNvPr>
                <p:cNvGrpSpPr/>
                <p:nvPr userDrawn="1"/>
              </p:nvGrpSpPr>
              <p:grpSpPr>
                <a:xfrm>
                  <a:off x="-2403869" y="3460544"/>
                  <a:ext cx="155951" cy="131922"/>
                  <a:chOff x="12968836" y="3354170"/>
                  <a:chExt cx="404806" cy="342433"/>
                </a:xfrm>
              </p:grpSpPr>
              <p:sp>
                <p:nvSpPr>
                  <p:cNvPr id="153" name="Rechthoek: afgeronde hoeken 152">
                    <a:extLst>
                      <a:ext uri="{FF2B5EF4-FFF2-40B4-BE49-F238E27FC236}">
                        <a16:creationId xmlns:a16="http://schemas.microsoft.com/office/drawing/2014/main" id="{15743A5A-A433-B49F-D4FE-9B2DFEB298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B094946C-C928-F170-EB59-5A0475CD35A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91AD1CF5-05D5-DCB8-CF6A-5AB212FC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D8A1AEF-E67D-17C5-4F0B-3E2FCD7709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88570ACF-82B1-F17C-7D26-7EEFAB24CDC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9BDD34D-2174-46C5-CD76-CA2F779C203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1" name="Groep 140">
                  <a:extLst>
                    <a:ext uri="{FF2B5EF4-FFF2-40B4-BE49-F238E27FC236}">
                      <a16:creationId xmlns:a16="http://schemas.microsoft.com/office/drawing/2014/main" id="{D0A15372-291E-19F1-E3E8-0B463B1CA3CB}"/>
                    </a:ext>
                  </a:extLst>
                </p:cNvPr>
                <p:cNvGrpSpPr/>
                <p:nvPr userDrawn="1"/>
              </p:nvGrpSpPr>
              <p:grpSpPr>
                <a:xfrm>
                  <a:off x="-2423424" y="3690208"/>
                  <a:ext cx="166739" cy="218963"/>
                  <a:chOff x="12940828" y="3950597"/>
                  <a:chExt cx="432813" cy="568367"/>
                </a:xfrm>
              </p:grpSpPr>
              <p:grpSp>
                <p:nvGrpSpPr>
                  <p:cNvPr id="145" name="Groep 144">
                    <a:extLst>
                      <a:ext uri="{FF2B5EF4-FFF2-40B4-BE49-F238E27FC236}">
                        <a16:creationId xmlns:a16="http://schemas.microsoft.com/office/drawing/2014/main" id="{E5B69940-186C-6F86-E056-F3CE26502D8F}"/>
                      </a:ext>
                    </a:extLst>
                  </p:cNvPr>
                  <p:cNvGrpSpPr/>
                  <p:nvPr userDrawn="1"/>
                </p:nvGrpSpPr>
                <p:grpSpPr>
                  <a:xfrm>
                    <a:off x="13000382" y="4006891"/>
                    <a:ext cx="373259" cy="315747"/>
                    <a:chOff x="12968836" y="3354170"/>
                    <a:chExt cx="404806" cy="342433"/>
                  </a:xfrm>
                </p:grpSpPr>
                <p:sp>
                  <p:nvSpPr>
                    <p:cNvPr id="147" name="Rechthoek: afgeronde hoeken 146">
                      <a:extLst>
                        <a:ext uri="{FF2B5EF4-FFF2-40B4-BE49-F238E27FC236}">
                          <a16:creationId xmlns:a16="http://schemas.microsoft.com/office/drawing/2014/main" id="{F448156C-906D-C9B5-13F1-65ACFB689C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7588BBE7-9DF5-7D80-ECE6-A68EBDE3B2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FB949D4-F984-3164-E3F1-344002683A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4C8F470-A4E7-B9C2-71AD-9177547AB7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439079-F19A-0655-8803-A69D53088E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7FC1419F-4A72-A875-CAE4-228E88B2C7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6" name="Boog 145">
                    <a:extLst>
                      <a:ext uri="{FF2B5EF4-FFF2-40B4-BE49-F238E27FC236}">
                        <a16:creationId xmlns:a16="http://schemas.microsoft.com/office/drawing/2014/main" id="{D4E4C5AD-BB7C-2691-F86A-96523A2C534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2" name="Tekstvak 141">
                  <a:extLst>
                    <a:ext uri="{FF2B5EF4-FFF2-40B4-BE49-F238E27FC236}">
                      <a16:creationId xmlns:a16="http://schemas.microsoft.com/office/drawing/2014/main" id="{F57B246A-8B07-C73D-5DAB-D9FD193FA30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3" name="Tekstvak 142">
                  <a:extLst>
                    <a:ext uri="{FF2B5EF4-FFF2-40B4-BE49-F238E27FC236}">
                      <a16:creationId xmlns:a16="http://schemas.microsoft.com/office/drawing/2014/main" id="{7D8FF8E8-18DF-CA8B-1B35-5874D44EA75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4" name="Vrije vorm: vorm 143">
                  <a:extLst>
                    <a:ext uri="{FF2B5EF4-FFF2-40B4-BE49-F238E27FC236}">
                      <a16:creationId xmlns:a16="http://schemas.microsoft.com/office/drawing/2014/main" id="{60B733DC-1936-1334-45E2-D82CE14DDC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2578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 en tekst (M) - Paars">
    <p:spTree>
      <p:nvGrpSpPr>
        <p:cNvPr id="1" name=""/>
        <p:cNvGrpSpPr/>
        <p:nvPr/>
      </p:nvGrpSpPr>
      <p:grpSpPr>
        <a:xfrm>
          <a:off x="0" y="0"/>
          <a:ext cx="0" cy="0"/>
          <a:chOff x="0" y="0"/>
          <a:chExt cx="0" cy="0"/>
        </a:xfrm>
      </p:grpSpPr>
      <p:grpSp>
        <p:nvGrpSpPr>
          <p:cNvPr id="118" name="INSTRUCTIE">
            <a:extLst>
              <a:ext uri="{FF2B5EF4-FFF2-40B4-BE49-F238E27FC236}">
                <a16:creationId xmlns:a16="http://schemas.microsoft.com/office/drawing/2014/main" id="{8985E7D1-28C6-1FF0-ADD9-58D04C3CA618}"/>
              </a:ext>
            </a:extLst>
          </p:cNvPr>
          <p:cNvGrpSpPr/>
          <p:nvPr userDrawn="1"/>
        </p:nvGrpSpPr>
        <p:grpSpPr>
          <a:xfrm>
            <a:off x="-3786437" y="0"/>
            <a:ext cx="3693386" cy="6857760"/>
            <a:chOff x="-3786437" y="0"/>
            <a:chExt cx="3693386" cy="6857760"/>
          </a:xfrm>
        </p:grpSpPr>
        <p:sp>
          <p:nvSpPr>
            <p:cNvPr id="119" name="Rechthoek 118">
              <a:extLst>
                <a:ext uri="{FF2B5EF4-FFF2-40B4-BE49-F238E27FC236}">
                  <a16:creationId xmlns:a16="http://schemas.microsoft.com/office/drawing/2014/main" id="{04939465-3B09-0817-C027-8919A7DDBACB}"/>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0" name="INSTRUCTIE">
              <a:extLst>
                <a:ext uri="{FF2B5EF4-FFF2-40B4-BE49-F238E27FC236}">
                  <a16:creationId xmlns:a16="http://schemas.microsoft.com/office/drawing/2014/main" id="{183E89B9-3D79-22FF-08AB-3A8FFA289F86}"/>
                </a:ext>
              </a:extLst>
            </p:cNvPr>
            <p:cNvGrpSpPr/>
            <p:nvPr userDrawn="1"/>
          </p:nvGrpSpPr>
          <p:grpSpPr>
            <a:xfrm>
              <a:off x="-3786165" y="0"/>
              <a:ext cx="3693114" cy="6177730"/>
              <a:chOff x="-3786165" y="0"/>
              <a:chExt cx="3693114" cy="6177730"/>
            </a:xfrm>
          </p:grpSpPr>
          <p:sp>
            <p:nvSpPr>
              <p:cNvPr id="121" name="Rechthoek 120">
                <a:extLst>
                  <a:ext uri="{FF2B5EF4-FFF2-40B4-BE49-F238E27FC236}">
                    <a16:creationId xmlns:a16="http://schemas.microsoft.com/office/drawing/2014/main" id="{7F3327FD-1E5D-EDA8-3729-6C66AD4B3AA5}"/>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2" name="Ovaal 121">
                <a:extLst>
                  <a:ext uri="{FF2B5EF4-FFF2-40B4-BE49-F238E27FC236}">
                    <a16:creationId xmlns:a16="http://schemas.microsoft.com/office/drawing/2014/main" id="{5EB73CFB-78BF-8CF9-E1DF-D91F9687ADC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3" name="Rechthoek 122">
                <a:extLst>
                  <a:ext uri="{FF2B5EF4-FFF2-40B4-BE49-F238E27FC236}">
                    <a16:creationId xmlns:a16="http://schemas.microsoft.com/office/drawing/2014/main" id="{242E0644-6E29-F58B-EE86-5ADE4A67801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4" name="Groep 123">
                <a:extLst>
                  <a:ext uri="{FF2B5EF4-FFF2-40B4-BE49-F238E27FC236}">
                    <a16:creationId xmlns:a16="http://schemas.microsoft.com/office/drawing/2014/main" id="{E8EB39AC-8593-F0A2-2436-FE78D4114401}"/>
                  </a:ext>
                </a:extLst>
              </p:cNvPr>
              <p:cNvGrpSpPr/>
              <p:nvPr userDrawn="1"/>
            </p:nvGrpSpPr>
            <p:grpSpPr>
              <a:xfrm>
                <a:off x="-3316179" y="1231351"/>
                <a:ext cx="294789" cy="318834"/>
                <a:chOff x="14466489" y="1001522"/>
                <a:chExt cx="290627" cy="314333"/>
              </a:xfrm>
            </p:grpSpPr>
            <p:sp>
              <p:nvSpPr>
                <p:cNvPr id="178" name="Rechthoek 177">
                  <a:extLst>
                    <a:ext uri="{FF2B5EF4-FFF2-40B4-BE49-F238E27FC236}">
                      <a16:creationId xmlns:a16="http://schemas.microsoft.com/office/drawing/2014/main" id="{6E05C89E-90DD-6300-FD35-A62F78DD0A1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9" name="Ovaal 178">
                  <a:extLst>
                    <a:ext uri="{FF2B5EF4-FFF2-40B4-BE49-F238E27FC236}">
                      <a16:creationId xmlns:a16="http://schemas.microsoft.com/office/drawing/2014/main" id="{8301BF5E-6CDC-60D5-4FE4-8916773236E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0" name="Vrije vorm: vorm 179">
                  <a:extLst>
                    <a:ext uri="{FF2B5EF4-FFF2-40B4-BE49-F238E27FC236}">
                      <a16:creationId xmlns:a16="http://schemas.microsoft.com/office/drawing/2014/main" id="{6C811A17-A70E-A3C2-3C5D-8D3A880CC23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1" name="Rechthoek: afgeronde hoeken 180">
                  <a:extLst>
                    <a:ext uri="{FF2B5EF4-FFF2-40B4-BE49-F238E27FC236}">
                      <a16:creationId xmlns:a16="http://schemas.microsoft.com/office/drawing/2014/main" id="{9B937ACA-2509-3E45-D487-C73D41FE154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2" name="Rechte verbindingslijn 181">
                  <a:extLst>
                    <a:ext uri="{FF2B5EF4-FFF2-40B4-BE49-F238E27FC236}">
                      <a16:creationId xmlns:a16="http://schemas.microsoft.com/office/drawing/2014/main" id="{805F39E1-B256-11BA-9AD7-C826F396003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3" name="Rechte verbindingslijn 182">
                  <a:extLst>
                    <a:ext uri="{FF2B5EF4-FFF2-40B4-BE49-F238E27FC236}">
                      <a16:creationId xmlns:a16="http://schemas.microsoft.com/office/drawing/2014/main" id="{B9F85909-F159-E333-2CB8-FBFCC4B8E0D9}"/>
                    </a:ext>
                  </a:extLst>
                </p:cNvPr>
                <p:cNvCxnSpPr>
                  <a:cxnSpLocks/>
                  <a:stCxn id="18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5" name="Ovaal 124">
                <a:extLst>
                  <a:ext uri="{FF2B5EF4-FFF2-40B4-BE49-F238E27FC236}">
                    <a16:creationId xmlns:a16="http://schemas.microsoft.com/office/drawing/2014/main" id="{C98BE6EE-3527-FA89-A667-F1EFC6E30EF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6" name="Rechthoek 125">
                <a:extLst>
                  <a:ext uri="{FF2B5EF4-FFF2-40B4-BE49-F238E27FC236}">
                    <a16:creationId xmlns:a16="http://schemas.microsoft.com/office/drawing/2014/main" id="{3FA94A83-C788-B956-1D21-4BEF757159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7" name="Groep 126">
                <a:extLst>
                  <a:ext uri="{FF2B5EF4-FFF2-40B4-BE49-F238E27FC236}">
                    <a16:creationId xmlns:a16="http://schemas.microsoft.com/office/drawing/2014/main" id="{7D729E8D-BD36-6321-FADA-27EF2DE39448}"/>
                  </a:ext>
                </a:extLst>
              </p:cNvPr>
              <p:cNvGrpSpPr/>
              <p:nvPr userDrawn="1"/>
            </p:nvGrpSpPr>
            <p:grpSpPr>
              <a:xfrm>
                <a:off x="-3311319" y="2164285"/>
                <a:ext cx="825500" cy="209550"/>
                <a:chOff x="13504624" y="2482850"/>
                <a:chExt cx="825500" cy="209550"/>
              </a:xfrm>
            </p:grpSpPr>
            <p:sp>
              <p:nvSpPr>
                <p:cNvPr id="175" name="Rechthoek 174">
                  <a:extLst>
                    <a:ext uri="{FF2B5EF4-FFF2-40B4-BE49-F238E27FC236}">
                      <a16:creationId xmlns:a16="http://schemas.microsoft.com/office/drawing/2014/main" id="{68633884-5578-CCD8-7239-153232B452D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6" name="Rechte verbindingslijn 175">
                  <a:extLst>
                    <a:ext uri="{FF2B5EF4-FFF2-40B4-BE49-F238E27FC236}">
                      <a16:creationId xmlns:a16="http://schemas.microsoft.com/office/drawing/2014/main" id="{1FC7E3C3-D160-A07F-1C32-435E62EE9CF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7" name="Gelijkbenige driehoek 176">
                  <a:extLst>
                    <a:ext uri="{FF2B5EF4-FFF2-40B4-BE49-F238E27FC236}">
                      <a16:creationId xmlns:a16="http://schemas.microsoft.com/office/drawing/2014/main" id="{6F6ECED8-AB69-D065-1DF9-DF30344D8F7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28" name="Ovaal 127">
                <a:extLst>
                  <a:ext uri="{FF2B5EF4-FFF2-40B4-BE49-F238E27FC236}">
                    <a16:creationId xmlns:a16="http://schemas.microsoft.com/office/drawing/2014/main" id="{51F0F6CD-E448-8C89-12B1-C080B3B0FE1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9" name="Rechthoek 128">
                <a:extLst>
                  <a:ext uri="{FF2B5EF4-FFF2-40B4-BE49-F238E27FC236}">
                    <a16:creationId xmlns:a16="http://schemas.microsoft.com/office/drawing/2014/main" id="{86ECF772-B5F3-33FE-C994-4E0A13D3B064}"/>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0" name="ICOON_info">
                <a:extLst>
                  <a:ext uri="{FF2B5EF4-FFF2-40B4-BE49-F238E27FC236}">
                    <a16:creationId xmlns:a16="http://schemas.microsoft.com/office/drawing/2014/main" id="{52CE6B56-9A26-EA1C-CB8C-5EFE90307A6D}"/>
                  </a:ext>
                </a:extLst>
              </p:cNvPr>
              <p:cNvGrpSpPr/>
              <p:nvPr userDrawn="1"/>
            </p:nvGrpSpPr>
            <p:grpSpPr>
              <a:xfrm>
                <a:off x="-376736" y="5894045"/>
                <a:ext cx="283685" cy="283685"/>
                <a:chOff x="-510741" y="5913713"/>
                <a:chExt cx="267555" cy="267555"/>
              </a:xfrm>
            </p:grpSpPr>
            <p:sp>
              <p:nvSpPr>
                <p:cNvPr id="173" name="Ovaal 172">
                  <a:extLst>
                    <a:ext uri="{FF2B5EF4-FFF2-40B4-BE49-F238E27FC236}">
                      <a16:creationId xmlns:a16="http://schemas.microsoft.com/office/drawing/2014/main" id="{D6BC9626-BB2D-0020-49F4-1967F627B1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4" name="Graphic 163" descr="Informatie">
                  <a:extLst>
                    <a:ext uri="{FF2B5EF4-FFF2-40B4-BE49-F238E27FC236}">
                      <a16:creationId xmlns:a16="http://schemas.microsoft.com/office/drawing/2014/main" id="{1C3088D7-F243-ADD5-599F-A6EE02B35DE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1" name="Ovaal 130">
                <a:extLst>
                  <a:ext uri="{FF2B5EF4-FFF2-40B4-BE49-F238E27FC236}">
                    <a16:creationId xmlns:a16="http://schemas.microsoft.com/office/drawing/2014/main" id="{153743C2-457F-FDC1-E431-D2C49240745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2" name="Rechthoek 131">
                <a:extLst>
                  <a:ext uri="{FF2B5EF4-FFF2-40B4-BE49-F238E27FC236}">
                    <a16:creationId xmlns:a16="http://schemas.microsoft.com/office/drawing/2014/main" id="{C9E08FA4-CCDB-CF49-3F4E-EB05C8263867}"/>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3" name="Groep 132">
                <a:extLst>
                  <a:ext uri="{FF2B5EF4-FFF2-40B4-BE49-F238E27FC236}">
                    <a16:creationId xmlns:a16="http://schemas.microsoft.com/office/drawing/2014/main" id="{6F51C04A-CB50-199D-0FE6-2E14E2FD5E54}"/>
                  </a:ext>
                </a:extLst>
              </p:cNvPr>
              <p:cNvGrpSpPr/>
              <p:nvPr userDrawn="1"/>
            </p:nvGrpSpPr>
            <p:grpSpPr>
              <a:xfrm>
                <a:off x="-3408294" y="5236167"/>
                <a:ext cx="622283" cy="612919"/>
                <a:chOff x="12617641" y="3403239"/>
                <a:chExt cx="752963" cy="741634"/>
              </a:xfrm>
            </p:grpSpPr>
            <p:grpSp>
              <p:nvGrpSpPr>
                <p:cNvPr id="157" name="Groep 156">
                  <a:extLst>
                    <a:ext uri="{FF2B5EF4-FFF2-40B4-BE49-F238E27FC236}">
                      <a16:creationId xmlns:a16="http://schemas.microsoft.com/office/drawing/2014/main" id="{6605C9CE-6275-9710-4665-C2D3620B3C68}"/>
                    </a:ext>
                  </a:extLst>
                </p:cNvPr>
                <p:cNvGrpSpPr/>
                <p:nvPr userDrawn="1"/>
              </p:nvGrpSpPr>
              <p:grpSpPr>
                <a:xfrm>
                  <a:off x="12771550" y="3403239"/>
                  <a:ext cx="467156" cy="448491"/>
                  <a:chOff x="12782177" y="3403239"/>
                  <a:chExt cx="467156" cy="448491"/>
                </a:xfrm>
              </p:grpSpPr>
              <p:grpSp>
                <p:nvGrpSpPr>
                  <p:cNvPr id="160" name="Groep 159">
                    <a:extLst>
                      <a:ext uri="{FF2B5EF4-FFF2-40B4-BE49-F238E27FC236}">
                        <a16:creationId xmlns:a16="http://schemas.microsoft.com/office/drawing/2014/main" id="{3A49D28E-288E-B611-B7F9-CF5712F8C94D}"/>
                      </a:ext>
                    </a:extLst>
                  </p:cNvPr>
                  <p:cNvGrpSpPr/>
                  <p:nvPr userDrawn="1"/>
                </p:nvGrpSpPr>
                <p:grpSpPr>
                  <a:xfrm>
                    <a:off x="12782177" y="3403239"/>
                    <a:ext cx="412972" cy="396132"/>
                    <a:chOff x="13554906" y="3320109"/>
                    <a:chExt cx="443912" cy="425811"/>
                  </a:xfrm>
                </p:grpSpPr>
                <p:grpSp>
                  <p:nvGrpSpPr>
                    <p:cNvPr id="167" name="Groep 166">
                      <a:extLst>
                        <a:ext uri="{FF2B5EF4-FFF2-40B4-BE49-F238E27FC236}">
                          <a16:creationId xmlns:a16="http://schemas.microsoft.com/office/drawing/2014/main" id="{E63FFF71-DAAE-DE23-74D6-D9686C1F49E6}"/>
                        </a:ext>
                      </a:extLst>
                    </p:cNvPr>
                    <p:cNvGrpSpPr/>
                    <p:nvPr userDrawn="1"/>
                  </p:nvGrpSpPr>
                  <p:grpSpPr>
                    <a:xfrm>
                      <a:off x="13554906" y="3320109"/>
                      <a:ext cx="443912" cy="425811"/>
                      <a:chOff x="12909684" y="1276143"/>
                      <a:chExt cx="443912" cy="425811"/>
                    </a:xfrm>
                  </p:grpSpPr>
                  <p:sp>
                    <p:nvSpPr>
                      <p:cNvPr id="170" name="Rechthoek 169">
                        <a:extLst>
                          <a:ext uri="{FF2B5EF4-FFF2-40B4-BE49-F238E27FC236}">
                            <a16:creationId xmlns:a16="http://schemas.microsoft.com/office/drawing/2014/main" id="{21F95175-5194-5778-823C-C415A2DD1C6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CCE33BFC-4591-C9B5-ED29-211C179AAD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7D34EFCA-DB91-C147-1653-D562B91EE7D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68" name="Afbeelding 167">
                      <a:extLst>
                        <a:ext uri="{FF2B5EF4-FFF2-40B4-BE49-F238E27FC236}">
                          <a16:creationId xmlns:a16="http://schemas.microsoft.com/office/drawing/2014/main" id="{89F3598B-F122-8929-05C1-CB491F67A98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69" name="Afbeelding 168">
                      <a:extLst>
                        <a:ext uri="{FF2B5EF4-FFF2-40B4-BE49-F238E27FC236}">
                          <a16:creationId xmlns:a16="http://schemas.microsoft.com/office/drawing/2014/main" id="{CA8CAAD7-82D7-1E03-7E5F-95F6497522B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1" name="Groep 160">
                    <a:extLst>
                      <a:ext uri="{FF2B5EF4-FFF2-40B4-BE49-F238E27FC236}">
                        <a16:creationId xmlns:a16="http://schemas.microsoft.com/office/drawing/2014/main" id="{A515C492-7690-8BA2-553C-BFB6A5028904}"/>
                      </a:ext>
                    </a:extLst>
                  </p:cNvPr>
                  <p:cNvGrpSpPr/>
                  <p:nvPr userDrawn="1"/>
                </p:nvGrpSpPr>
                <p:grpSpPr>
                  <a:xfrm>
                    <a:off x="13103513" y="3705268"/>
                    <a:ext cx="145820" cy="146462"/>
                    <a:chOff x="13096169" y="3602278"/>
                    <a:chExt cx="145820" cy="146462"/>
                  </a:xfrm>
                </p:grpSpPr>
                <p:sp>
                  <p:nvSpPr>
                    <p:cNvPr id="165" name="Rechthoek 164">
                      <a:extLst>
                        <a:ext uri="{FF2B5EF4-FFF2-40B4-BE49-F238E27FC236}">
                          <a16:creationId xmlns:a16="http://schemas.microsoft.com/office/drawing/2014/main" id="{03277B5C-B620-78B3-996A-2955F1F155A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FC586B8B-3659-F075-47B6-F7C23A4D22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9866CDCA-D2E2-AC38-3AC7-F6DCB86EB4B6}"/>
                      </a:ext>
                    </a:extLst>
                  </p:cNvPr>
                  <p:cNvGrpSpPr/>
                  <p:nvPr userDrawn="1"/>
                </p:nvGrpSpPr>
                <p:grpSpPr>
                  <a:xfrm rot="10800000">
                    <a:off x="13061402" y="3665637"/>
                    <a:ext cx="145820" cy="146462"/>
                    <a:chOff x="13096169" y="3602278"/>
                    <a:chExt cx="145820" cy="146462"/>
                  </a:xfrm>
                </p:grpSpPr>
                <p:sp>
                  <p:nvSpPr>
                    <p:cNvPr id="163" name="Rechthoek 162">
                      <a:extLst>
                        <a:ext uri="{FF2B5EF4-FFF2-40B4-BE49-F238E27FC236}">
                          <a16:creationId xmlns:a16="http://schemas.microsoft.com/office/drawing/2014/main" id="{390CB076-12F4-95E7-D1BD-76068938933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A8CFDE72-3C80-671B-3E71-262BF91146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58" name="Rechthoek 157">
                  <a:extLst>
                    <a:ext uri="{FF2B5EF4-FFF2-40B4-BE49-F238E27FC236}">
                      <a16:creationId xmlns:a16="http://schemas.microsoft.com/office/drawing/2014/main" id="{9D19D189-9814-2735-F115-A377C396D4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59" name="Gelijkbenige driehoek 158">
                  <a:extLst>
                    <a:ext uri="{FF2B5EF4-FFF2-40B4-BE49-F238E27FC236}">
                      <a16:creationId xmlns:a16="http://schemas.microsoft.com/office/drawing/2014/main" id="{6AC3D1C0-201C-FB20-0E52-A28C624DDF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Rechthoek 133">
                <a:extLst>
                  <a:ext uri="{FF2B5EF4-FFF2-40B4-BE49-F238E27FC236}">
                    <a16:creationId xmlns:a16="http://schemas.microsoft.com/office/drawing/2014/main" id="{42A34B74-CA4F-4842-0E48-886969C378A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BAFEF3EF-4928-6DBF-7612-B62CF1C615B7}"/>
                  </a:ext>
                </a:extLst>
              </p:cNvPr>
              <p:cNvGrpSpPr/>
              <p:nvPr userDrawn="1"/>
            </p:nvGrpSpPr>
            <p:grpSpPr>
              <a:xfrm>
                <a:off x="-2485819" y="3399207"/>
                <a:ext cx="1222990" cy="563933"/>
                <a:chOff x="-2485819" y="3399207"/>
                <a:chExt cx="1222990" cy="563933"/>
              </a:xfrm>
            </p:grpSpPr>
            <p:sp>
              <p:nvSpPr>
                <p:cNvPr id="136" name="Rechthoek 135">
                  <a:extLst>
                    <a:ext uri="{FF2B5EF4-FFF2-40B4-BE49-F238E27FC236}">
                      <a16:creationId xmlns:a16="http://schemas.microsoft.com/office/drawing/2014/main" id="{D90CAA78-7128-63BD-B77E-994E4924E0B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C80685A0-CACE-1737-452C-25C0BB1FE8E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8638F211-2FA9-D381-3536-43A029CA24D0}"/>
                    </a:ext>
                  </a:extLst>
                </p:cNvPr>
                <p:cNvGrpSpPr/>
                <p:nvPr userDrawn="1"/>
              </p:nvGrpSpPr>
              <p:grpSpPr>
                <a:xfrm>
                  <a:off x="-2403869" y="3460544"/>
                  <a:ext cx="155951" cy="131922"/>
                  <a:chOff x="12968836" y="3354170"/>
                  <a:chExt cx="404806" cy="342433"/>
                </a:xfrm>
              </p:grpSpPr>
              <p:sp>
                <p:nvSpPr>
                  <p:cNvPr id="151" name="Rechthoek: afgeronde hoeken 150">
                    <a:extLst>
                      <a:ext uri="{FF2B5EF4-FFF2-40B4-BE49-F238E27FC236}">
                        <a16:creationId xmlns:a16="http://schemas.microsoft.com/office/drawing/2014/main" id="{7F967173-4B3F-DEBF-67DB-7FBFEE10DBD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61DC30F6-5549-7332-ED6A-62E9519CF7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DC2195DD-1C52-1350-3F68-611EB2B2B9F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F28319F-53E7-3438-2E73-96E5D931FA2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EDDBBEEA-90F9-A10E-15AE-49EA9ACE37F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12F80949-F242-67A4-80D4-60FC93F240D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6EC5B437-1A22-9777-35D6-E585C41463EA}"/>
                    </a:ext>
                  </a:extLst>
                </p:cNvPr>
                <p:cNvGrpSpPr/>
                <p:nvPr userDrawn="1"/>
              </p:nvGrpSpPr>
              <p:grpSpPr>
                <a:xfrm>
                  <a:off x="-2423424" y="3690208"/>
                  <a:ext cx="166739" cy="218963"/>
                  <a:chOff x="12940828" y="3950597"/>
                  <a:chExt cx="432813" cy="568367"/>
                </a:xfrm>
              </p:grpSpPr>
              <p:grpSp>
                <p:nvGrpSpPr>
                  <p:cNvPr id="143" name="Groep 142">
                    <a:extLst>
                      <a:ext uri="{FF2B5EF4-FFF2-40B4-BE49-F238E27FC236}">
                        <a16:creationId xmlns:a16="http://schemas.microsoft.com/office/drawing/2014/main" id="{86086CC9-A005-67E8-5C9F-49529043823A}"/>
                      </a:ext>
                    </a:extLst>
                  </p:cNvPr>
                  <p:cNvGrpSpPr/>
                  <p:nvPr userDrawn="1"/>
                </p:nvGrpSpPr>
                <p:grpSpPr>
                  <a:xfrm>
                    <a:off x="13000382" y="4006891"/>
                    <a:ext cx="373259" cy="315747"/>
                    <a:chOff x="12968836" y="3354170"/>
                    <a:chExt cx="404806" cy="342433"/>
                  </a:xfrm>
                </p:grpSpPr>
                <p:sp>
                  <p:nvSpPr>
                    <p:cNvPr id="145" name="Rechthoek: afgeronde hoeken 144">
                      <a:extLst>
                        <a:ext uri="{FF2B5EF4-FFF2-40B4-BE49-F238E27FC236}">
                          <a16:creationId xmlns:a16="http://schemas.microsoft.com/office/drawing/2014/main" id="{E40BD82B-E917-4853-4EFC-4055DD158F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BF42E5FE-D61E-995B-53D9-73136C4134B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57E2971-3D43-A442-0595-04637DFCA84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1CEC96AB-429C-ABF7-E974-574A067C1F4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266FA855-06A0-81F4-0352-BE16695FB50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4B254C2D-9C39-18EE-BBA8-C70ED14CF25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4" name="Boog 143">
                    <a:extLst>
                      <a:ext uri="{FF2B5EF4-FFF2-40B4-BE49-F238E27FC236}">
                        <a16:creationId xmlns:a16="http://schemas.microsoft.com/office/drawing/2014/main" id="{CC504198-889F-FD95-2370-6B393A3CE4A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0" name="Tekstvak 139">
                  <a:extLst>
                    <a:ext uri="{FF2B5EF4-FFF2-40B4-BE49-F238E27FC236}">
                      <a16:creationId xmlns:a16="http://schemas.microsoft.com/office/drawing/2014/main" id="{4635F4B7-4421-3D6C-8EEE-09F5584684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1" name="Tekstvak 140">
                  <a:extLst>
                    <a:ext uri="{FF2B5EF4-FFF2-40B4-BE49-F238E27FC236}">
                      <a16:creationId xmlns:a16="http://schemas.microsoft.com/office/drawing/2014/main" id="{35C07CC7-1A81-128C-1674-26FB3937B9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2" name="Vrije vorm: vorm 141">
                  <a:extLst>
                    <a:ext uri="{FF2B5EF4-FFF2-40B4-BE49-F238E27FC236}">
                      <a16:creationId xmlns:a16="http://schemas.microsoft.com/office/drawing/2014/main" id="{2A572129-7A3E-CF08-49AF-A1793E42F0F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609600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6814318"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5804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 en tekst (M) - Paars</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6815043"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6"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3" name="Tijdelijke aanduiding voor voettekst 12">
            <a:extLst>
              <a:ext uri="{FF2B5EF4-FFF2-40B4-BE49-F238E27FC236}">
                <a16:creationId xmlns:a16="http://schemas.microsoft.com/office/drawing/2014/main" id="{FA729CEC-DDB3-9385-A1C0-46BB3CD3D828}"/>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14" name="Tijdelijke aanduiding voor dianummer 13">
            <a:extLst>
              <a:ext uri="{FF2B5EF4-FFF2-40B4-BE49-F238E27FC236}">
                <a16:creationId xmlns:a16="http://schemas.microsoft.com/office/drawing/2014/main" id="{11FCE4D2-23F7-A995-F363-6F6D39DC5BDB}"/>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5" name="INSTRUCTIE">
            <a:extLst>
              <a:ext uri="{FF2B5EF4-FFF2-40B4-BE49-F238E27FC236}">
                <a16:creationId xmlns:a16="http://schemas.microsoft.com/office/drawing/2014/main" id="{4031D31B-01A6-77C8-09FC-FBA0B8A87607}"/>
              </a:ext>
            </a:extLst>
          </p:cNvPr>
          <p:cNvGrpSpPr/>
          <p:nvPr userDrawn="1"/>
        </p:nvGrpSpPr>
        <p:grpSpPr>
          <a:xfrm>
            <a:off x="12377595" y="0"/>
            <a:ext cx="3693386" cy="5359349"/>
            <a:chOff x="-3786437" y="0"/>
            <a:chExt cx="3693386" cy="5359349"/>
          </a:xfrm>
        </p:grpSpPr>
        <p:sp>
          <p:nvSpPr>
            <p:cNvPr id="6" name="Rechthoek 5">
              <a:extLst>
                <a:ext uri="{FF2B5EF4-FFF2-40B4-BE49-F238E27FC236}">
                  <a16:creationId xmlns:a16="http://schemas.microsoft.com/office/drawing/2014/main" id="{C2B793F6-2C8B-7A82-9F07-0E65989840B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8" name="Ovaal 7">
              <a:extLst>
                <a:ext uri="{FF2B5EF4-FFF2-40B4-BE49-F238E27FC236}">
                  <a16:creationId xmlns:a16="http://schemas.microsoft.com/office/drawing/2014/main" id="{EADF68E2-40BE-A6B6-506D-9BFC9343B1D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43528FCC-29E4-ABDD-A142-5C1D424D260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6" name="Ovaal 15">
              <a:extLst>
                <a:ext uri="{FF2B5EF4-FFF2-40B4-BE49-F238E27FC236}">
                  <a16:creationId xmlns:a16="http://schemas.microsoft.com/office/drawing/2014/main" id="{11B4B3CA-FF22-2DC8-9F95-FE63637FE52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F5F1A73-9C5A-AD9A-BA3B-935ECF44022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C9C34ED2-57D2-58A6-22E4-577F43863AB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9" name="Ovaal 18">
              <a:extLst>
                <a:ext uri="{FF2B5EF4-FFF2-40B4-BE49-F238E27FC236}">
                  <a16:creationId xmlns:a16="http://schemas.microsoft.com/office/drawing/2014/main" id="{F22776A9-C5B9-76DA-C592-842CECA414C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CA473462-2D7F-8C03-66C2-D44A3F5E4E6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1" name="Ovaal 20">
              <a:extLst>
                <a:ext uri="{FF2B5EF4-FFF2-40B4-BE49-F238E27FC236}">
                  <a16:creationId xmlns:a16="http://schemas.microsoft.com/office/drawing/2014/main" id="{46B50457-DB7B-6920-33A2-C3B958ED67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4B616042-2C2F-E42F-16A5-32CCA554F3A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3" name="Ovaal 22">
              <a:extLst>
                <a:ext uri="{FF2B5EF4-FFF2-40B4-BE49-F238E27FC236}">
                  <a16:creationId xmlns:a16="http://schemas.microsoft.com/office/drawing/2014/main" id="{2DA6282A-AD88-A075-6294-DDFA9A6AED0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DDB54024-129F-CB17-A39E-8EB08F6A9F1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5" name="Ovaal 24">
              <a:extLst>
                <a:ext uri="{FF2B5EF4-FFF2-40B4-BE49-F238E27FC236}">
                  <a16:creationId xmlns:a16="http://schemas.microsoft.com/office/drawing/2014/main" id="{2216E63D-358F-6822-59E5-B76B1FAF87A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782CF46A-9741-812A-C274-2C2189EAE84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7" name="Ovaal 26">
              <a:extLst>
                <a:ext uri="{FF2B5EF4-FFF2-40B4-BE49-F238E27FC236}">
                  <a16:creationId xmlns:a16="http://schemas.microsoft.com/office/drawing/2014/main" id="{21E7CB50-92F1-A310-A540-5145AC0B95E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51321CA-FEF2-218D-63AD-E6A45F10E45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963E2243-A1BF-B2A7-BEBF-E7F471CE1B1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A3E8C520-FE5A-F70A-D890-738DE4F00FF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1" name="Ovaal 30">
              <a:extLst>
                <a:ext uri="{FF2B5EF4-FFF2-40B4-BE49-F238E27FC236}">
                  <a16:creationId xmlns:a16="http://schemas.microsoft.com/office/drawing/2014/main" id="{C0C3C2B8-A481-3AC1-B835-E7CE114837E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45B321B9-C31F-DEC4-5AAF-B59A2D2CDD3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3" name="Rechthoek 32">
              <a:extLst>
                <a:ext uri="{FF2B5EF4-FFF2-40B4-BE49-F238E27FC236}">
                  <a16:creationId xmlns:a16="http://schemas.microsoft.com/office/drawing/2014/main" id="{2A43DCA2-54F5-E1B4-858E-8FD89BF2051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A89AFA3C-8A0D-12DB-B941-90E867144CD6}"/>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91BFFD95-D8F4-8752-2DB6-6D1721FDE39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96B5A43E-8D19-46BC-B496-7A35FF3AE25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22B19888-9E4E-D298-2833-510CD089874C}"/>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2CEABE97-4CB5-449D-0D3D-E4CFECF44DB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CF91C1DB-1153-4DE3-8DD3-1EF807477F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ED126187-E048-853F-E939-D7083103CCBD}"/>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A2C24076-FC6F-487F-14C0-5E6D01099778}"/>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60F30937-3D1F-4BC7-9195-A3C5A42257B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43BCC8A3-1ED0-F9DA-7538-92C3C1CCC0A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6F7DB56A-BF09-7C68-26F5-63E7AEF879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154BE24E-53BA-837F-AA2D-E8982499D70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5B07E5CA-57F0-69F8-6F7E-348B4ECB5C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72C2A2C1-5E81-DBDF-35D9-C05995344C5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9ED49C-3575-EA8C-4E6F-FB9B2A352AFA}"/>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945FA5E1-21B8-FC00-13DF-04B1B48249DF}"/>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4D4A27BE-232F-7395-F39B-01D79F309C4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6515EF6-87D8-EEDF-774C-E2E2491DE12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71B9DBA-E015-9460-AB2A-AE12B826C3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5646EFD-BC16-6128-5F16-8EFDFB43A94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B410B826-D83D-390B-58FD-AB5455201C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FE9A66F7-A7A7-57D2-365F-1F41F21D634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A9104AC7-D439-87CE-0F8A-C0EDDA8DE8D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323E7957-BCB5-9A8D-3A27-C4FE56745BF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E349C9EE-4C47-45D0-95F8-A722D0BE6C1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3" name="Rechthoek 42">
                <a:extLst>
                  <a:ext uri="{FF2B5EF4-FFF2-40B4-BE49-F238E27FC236}">
                    <a16:creationId xmlns:a16="http://schemas.microsoft.com/office/drawing/2014/main" id="{8935C743-4517-EC30-AF88-320EE5AFEDD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4" name="Groep 43">
                <a:extLst>
                  <a:ext uri="{FF2B5EF4-FFF2-40B4-BE49-F238E27FC236}">
                    <a16:creationId xmlns:a16="http://schemas.microsoft.com/office/drawing/2014/main" id="{58B726DC-BD4D-2645-6824-77A245871C92}"/>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4D55AACF-C25B-C6EC-F22F-93DA4106761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9739D9D-DFAB-4772-648A-B0058F9EF251}"/>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EE46FEB1-78FC-68C2-15E4-5DD1A6E737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A62205E-4582-CE95-FB33-4C7C0D68A28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C7D5E578-0A14-D056-08DC-AC621E4350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CAEDB8C3-5918-54D0-C9DD-D13CFF04E0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F318093B-1765-5671-C68D-75A3F44E71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09E5202-AC93-4ABB-E896-5BF2B1F36B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28E8E52D-D0D2-387F-9CDD-417FA4DA03C4}"/>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CACC4300-F269-5A11-A039-ABD7B136F3B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E6DB10B2-7CCE-BDD2-0C2D-486A3E6F245C}"/>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C1C1FA01-970C-9DC8-A062-3AA9CC20DBE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6CAE4FE5-3B92-2231-C3FE-3B9B1E489A1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FDC53191-EDB4-09F1-0171-4951682BCCA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6A872848-6E6A-80D2-312E-5A50C6C277E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391D8603-B5E1-8767-057E-E88644F55E3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29F2772D-FA68-07D6-2A71-04F3EB7F84C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82899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0"/>
            <a:ext cx="12191999"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438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9" name="Tijdelijke aanduiding voor voettekst 8">
            <a:extLst>
              <a:ext uri="{FF2B5EF4-FFF2-40B4-BE49-F238E27FC236}">
                <a16:creationId xmlns:a16="http://schemas.microsoft.com/office/drawing/2014/main" id="{B868F4F2-473A-2D15-3197-0B41564D1C7D}"/>
              </a:ext>
            </a:extLst>
          </p:cNvPr>
          <p:cNvSpPr>
            <a:spLocks noGrp="1"/>
          </p:cNvSpPr>
          <p:nvPr>
            <p:ph type="ftr" sz="quarter" idx="16"/>
          </p:nvPr>
        </p:nvSpPr>
        <p:spPr/>
        <p:txBody>
          <a:bodyPr/>
          <a:lstStyle>
            <a:lvl1pPr>
              <a:defRPr>
                <a:solidFill>
                  <a:schemeClr val="bg1"/>
                </a:solidFill>
              </a:defRPr>
            </a:lvl1pPr>
          </a:lstStyle>
          <a:p>
            <a:r>
              <a:rPr lang="nl-NL"/>
              <a:t>Netherlands Space Office</a:t>
            </a:r>
          </a:p>
        </p:txBody>
      </p:sp>
      <p:sp>
        <p:nvSpPr>
          <p:cNvPr id="10" name="Tijdelijke aanduiding voor dianummer 9">
            <a:extLst>
              <a:ext uri="{FF2B5EF4-FFF2-40B4-BE49-F238E27FC236}">
                <a16:creationId xmlns:a16="http://schemas.microsoft.com/office/drawing/2014/main" id="{360B0971-90B2-C404-33D0-5C4C48287A20}"/>
              </a:ext>
            </a:extLst>
          </p:cNvPr>
          <p:cNvSpPr>
            <a:spLocks noGrp="1"/>
          </p:cNvSpPr>
          <p:nvPr>
            <p:ph type="sldNum" sz="quarter" idx="17"/>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1" name="INSTRUCTIE">
            <a:extLst>
              <a:ext uri="{FF2B5EF4-FFF2-40B4-BE49-F238E27FC236}">
                <a16:creationId xmlns:a16="http://schemas.microsoft.com/office/drawing/2014/main" id="{D97106ED-37D3-FA1B-C154-5F60EF99E29D}"/>
              </a:ext>
            </a:extLst>
          </p:cNvPr>
          <p:cNvGrpSpPr/>
          <p:nvPr userDrawn="1"/>
        </p:nvGrpSpPr>
        <p:grpSpPr>
          <a:xfrm>
            <a:off x="12377595" y="0"/>
            <a:ext cx="3693386" cy="6857760"/>
            <a:chOff x="-3786437" y="0"/>
            <a:chExt cx="3693386" cy="6857760"/>
          </a:xfrm>
        </p:grpSpPr>
        <p:sp>
          <p:nvSpPr>
            <p:cNvPr id="12" name="Rechthoek 11">
              <a:extLst>
                <a:ext uri="{FF2B5EF4-FFF2-40B4-BE49-F238E27FC236}">
                  <a16:creationId xmlns:a16="http://schemas.microsoft.com/office/drawing/2014/main" id="{AD72F0A2-5586-956F-718E-A0F750F56431}"/>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3" name="INSTRUCTIE">
              <a:extLst>
                <a:ext uri="{FF2B5EF4-FFF2-40B4-BE49-F238E27FC236}">
                  <a16:creationId xmlns:a16="http://schemas.microsoft.com/office/drawing/2014/main" id="{DE357CE7-753D-B18D-2B5B-701E6C4EB493}"/>
                </a:ext>
              </a:extLst>
            </p:cNvPr>
            <p:cNvGrpSpPr/>
            <p:nvPr userDrawn="1"/>
          </p:nvGrpSpPr>
          <p:grpSpPr>
            <a:xfrm>
              <a:off x="-3786165" y="0"/>
              <a:ext cx="3693114" cy="6177730"/>
              <a:chOff x="-3786165" y="0"/>
              <a:chExt cx="3693114" cy="6177730"/>
            </a:xfrm>
          </p:grpSpPr>
          <p:sp>
            <p:nvSpPr>
              <p:cNvPr id="14" name="Rechthoek 13">
                <a:extLst>
                  <a:ext uri="{FF2B5EF4-FFF2-40B4-BE49-F238E27FC236}">
                    <a16:creationId xmlns:a16="http://schemas.microsoft.com/office/drawing/2014/main" id="{283102E0-4867-0A66-8BF7-F7B92B52134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20D04400-219E-D023-407F-2A3B86D086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EC42FD42-5FF9-EBA6-ED33-9F6889959D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5B11575E-C48F-2FC1-F91B-9703846211F0}"/>
                  </a:ext>
                </a:extLst>
              </p:cNvPr>
              <p:cNvGrpSpPr/>
              <p:nvPr userDrawn="1"/>
            </p:nvGrpSpPr>
            <p:grpSpPr>
              <a:xfrm>
                <a:off x="-3316179" y="1231351"/>
                <a:ext cx="294789" cy="318834"/>
                <a:chOff x="14466489" y="1001522"/>
                <a:chExt cx="290627" cy="314333"/>
              </a:xfrm>
            </p:grpSpPr>
            <p:sp>
              <p:nvSpPr>
                <p:cNvPr id="71" name="Rechthoek 70">
                  <a:extLst>
                    <a:ext uri="{FF2B5EF4-FFF2-40B4-BE49-F238E27FC236}">
                      <a16:creationId xmlns:a16="http://schemas.microsoft.com/office/drawing/2014/main" id="{80E19FB3-21C5-4766-ECB0-06EBB1BC947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C385797E-0C30-E027-CF25-28C95C69734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Vrije vorm: vorm 72">
                  <a:extLst>
                    <a:ext uri="{FF2B5EF4-FFF2-40B4-BE49-F238E27FC236}">
                      <a16:creationId xmlns:a16="http://schemas.microsoft.com/office/drawing/2014/main" id="{58BBC2D4-8FEC-1387-226D-158C2CB3E61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Rechthoek: afgeronde hoeken 73">
                  <a:extLst>
                    <a:ext uri="{FF2B5EF4-FFF2-40B4-BE49-F238E27FC236}">
                      <a16:creationId xmlns:a16="http://schemas.microsoft.com/office/drawing/2014/main" id="{B5B32279-DC96-D2F5-094C-2E1C0AD544E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D44E1913-5413-E0F0-04E2-D9EC21C1388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Rechte verbindingslijn 75">
                  <a:extLst>
                    <a:ext uri="{FF2B5EF4-FFF2-40B4-BE49-F238E27FC236}">
                      <a16:creationId xmlns:a16="http://schemas.microsoft.com/office/drawing/2014/main" id="{E7A8DAB0-30F1-1438-9928-833C26E95305}"/>
                    </a:ext>
                  </a:extLst>
                </p:cNvPr>
                <p:cNvCxnSpPr>
                  <a:cxnSpLocks/>
                  <a:stCxn id="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416BC730-7257-258B-E180-0FC34DD684C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7A0FC-58B5-2057-0998-DEA4377FB05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5DD79766-5085-6759-9216-D8816C5F50FC}"/>
                  </a:ext>
                </a:extLst>
              </p:cNvPr>
              <p:cNvGrpSpPr/>
              <p:nvPr userDrawn="1"/>
            </p:nvGrpSpPr>
            <p:grpSpPr>
              <a:xfrm>
                <a:off x="-3311319" y="2164285"/>
                <a:ext cx="825500" cy="209550"/>
                <a:chOff x="13504624" y="2482850"/>
                <a:chExt cx="825500" cy="209550"/>
              </a:xfrm>
            </p:grpSpPr>
            <p:sp>
              <p:nvSpPr>
                <p:cNvPr id="68" name="Rechthoek 67">
                  <a:extLst>
                    <a:ext uri="{FF2B5EF4-FFF2-40B4-BE49-F238E27FC236}">
                      <a16:creationId xmlns:a16="http://schemas.microsoft.com/office/drawing/2014/main" id="{9498E73B-B6CE-03B6-38DE-383EA5CCAFE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9" name="Rechte verbindingslijn 68">
                  <a:extLst>
                    <a:ext uri="{FF2B5EF4-FFF2-40B4-BE49-F238E27FC236}">
                      <a16:creationId xmlns:a16="http://schemas.microsoft.com/office/drawing/2014/main" id="{D8656132-4F27-1433-3EC5-2936653FE2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0A5D779D-137E-ACD5-45B7-B1A7C0D681C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D37461FA-1174-0179-DFED-C19039F139E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A01D2A5-9B86-F479-A942-23B78D5AA7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3CAE255A-9D86-909C-34D9-C090CFB5461F}"/>
                  </a:ext>
                </a:extLst>
              </p:cNvPr>
              <p:cNvGrpSpPr/>
              <p:nvPr userDrawn="1"/>
            </p:nvGrpSpPr>
            <p:grpSpPr>
              <a:xfrm>
                <a:off x="-376736" y="5894045"/>
                <a:ext cx="283685" cy="283685"/>
                <a:chOff x="-510741" y="5913713"/>
                <a:chExt cx="267555" cy="267555"/>
              </a:xfrm>
            </p:grpSpPr>
            <p:sp>
              <p:nvSpPr>
                <p:cNvPr id="66" name="Ovaal 65">
                  <a:extLst>
                    <a:ext uri="{FF2B5EF4-FFF2-40B4-BE49-F238E27FC236}">
                      <a16:creationId xmlns:a16="http://schemas.microsoft.com/office/drawing/2014/main" id="{4A84062B-8187-0354-D906-68C7CD83F57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7" name="Graphic 163" descr="Informatie">
                  <a:extLst>
                    <a:ext uri="{FF2B5EF4-FFF2-40B4-BE49-F238E27FC236}">
                      <a16:creationId xmlns:a16="http://schemas.microsoft.com/office/drawing/2014/main" id="{726D85D4-44F1-EAF1-01D0-D3A275FEC6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E99852EB-AB5C-A928-D258-F940D3FE63DF}"/>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577FCDEA-0631-AF8A-C893-AE2A7D098A1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7C9736BE-2198-22E1-B9D1-DA5BD5BA0B05}"/>
                  </a:ext>
                </a:extLst>
              </p:cNvPr>
              <p:cNvGrpSpPr/>
              <p:nvPr userDrawn="1"/>
            </p:nvGrpSpPr>
            <p:grpSpPr>
              <a:xfrm>
                <a:off x="-3408294" y="5236167"/>
                <a:ext cx="622283" cy="612919"/>
                <a:chOff x="12617641" y="3403239"/>
                <a:chExt cx="752963" cy="741634"/>
              </a:xfrm>
            </p:grpSpPr>
            <p:grpSp>
              <p:nvGrpSpPr>
                <p:cNvPr id="50" name="Groep 49">
                  <a:extLst>
                    <a:ext uri="{FF2B5EF4-FFF2-40B4-BE49-F238E27FC236}">
                      <a16:creationId xmlns:a16="http://schemas.microsoft.com/office/drawing/2014/main" id="{B307AFD8-DC60-9AAB-2CF2-0EDC0725F87E}"/>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82D56E6E-79CA-00C7-C467-71230FC8C85D}"/>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7943305E-FC7E-87DD-3273-9EEBE6458F2A}"/>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83A61620-B817-A8F8-8FAB-58D36E2EE6B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142DAA58-2A88-472D-0BB0-951E4A34C79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155F300-9AC9-97C1-9C65-B8833E42972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1" name="Afbeelding 60">
                      <a:extLst>
                        <a:ext uri="{FF2B5EF4-FFF2-40B4-BE49-F238E27FC236}">
                          <a16:creationId xmlns:a16="http://schemas.microsoft.com/office/drawing/2014/main" id="{593E2BC3-4AAC-E695-71BB-65D454B1DC04}"/>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0409CD93-C35F-61A2-5529-73F94B927F30}"/>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6AA0C2DB-6710-064D-7598-BC9A55A1ABCB}"/>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D7408239-4722-DEC4-A168-8830A53E6B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1AB33B6B-8F95-796E-34EC-81B8C1425A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73024196-13C3-2B6B-26DF-778816D53CD6}"/>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2F1927F1-E5B3-9F8A-F413-FE835223805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46758217-DB58-0E28-3803-E7290C3A86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1" name="Rechthoek 50">
                  <a:extLst>
                    <a:ext uri="{FF2B5EF4-FFF2-40B4-BE49-F238E27FC236}">
                      <a16:creationId xmlns:a16="http://schemas.microsoft.com/office/drawing/2014/main" id="{079387EA-F910-4773-CFE6-FE009D122DD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2" name="Gelijkbenige driehoek 51">
                  <a:extLst>
                    <a:ext uri="{FF2B5EF4-FFF2-40B4-BE49-F238E27FC236}">
                      <a16:creationId xmlns:a16="http://schemas.microsoft.com/office/drawing/2014/main" id="{C1BD41C0-5995-A385-7B2D-32F70AAF987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8125E461-66D6-A8D0-6A8A-13B1E9DDA50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58D79F78-263C-9181-194F-C18AD655D720}"/>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0B7C2125-9806-97E0-8AA2-9BAD963C815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936BB07D-D3A7-48DC-2396-E71C8C0BC51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83959E8A-8BC7-4C54-E954-6F41AFD6C862}"/>
                    </a:ext>
                  </a:extLst>
                </p:cNvPr>
                <p:cNvGrpSpPr/>
                <p:nvPr userDrawn="1"/>
              </p:nvGrpSpPr>
              <p:grpSpPr>
                <a:xfrm>
                  <a:off x="-2403869" y="3460544"/>
                  <a:ext cx="155951" cy="131922"/>
                  <a:chOff x="12968836" y="3354170"/>
                  <a:chExt cx="404806" cy="342433"/>
                </a:xfrm>
              </p:grpSpPr>
              <p:sp>
                <p:nvSpPr>
                  <p:cNvPr id="44" name="Rechthoek: afgeronde hoeken 43">
                    <a:extLst>
                      <a:ext uri="{FF2B5EF4-FFF2-40B4-BE49-F238E27FC236}">
                        <a16:creationId xmlns:a16="http://schemas.microsoft.com/office/drawing/2014/main" id="{73A69DE2-1820-09AA-5065-BB69ABD143B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322FCBA3-691F-97C9-264D-7D1966A9A32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20B38CA-56DE-A94A-6CB3-5EC702F8C36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319B3742-B40B-CEFF-374D-4A747D1C165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A546463-26D1-0738-6A23-1B7345C7A5D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C7F9E1C4-E2FE-B3AE-FCEE-95ACFD9F9BE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52CF288-6C9A-200F-AEE3-310FB76472B1}"/>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C25F4973-DAF5-8BD0-3EAF-CA6032EC8FA2}"/>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6CAE1033-2020-68EC-A1A0-E50D57FECBB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CD5BFFE-0C23-F45B-EB1D-911DC880605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8FAC33B5-ECEE-3699-2A06-497888D7791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1BC368A-A29C-1DB0-B10C-78525229EC4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287F0B06-6580-1B55-7B7E-CB5C2081F9F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D2A8AFD-AEC2-888D-ED97-9FF527BFD3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39A294BD-561F-1AA8-B089-F6F4A73F884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B2A87B0-BD67-13CF-6D15-31266D88C57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5FE556BA-DA14-525D-02B4-920CF73B9EB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AC2E1D9B-54DA-428C-F4E7-27A8DF55954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50522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9" name="Tijdelijke aanduiding voor media 8">
            <a:extLst>
              <a:ext uri="{FF2B5EF4-FFF2-40B4-BE49-F238E27FC236}">
                <a16:creationId xmlns:a16="http://schemas.microsoft.com/office/drawing/2014/main" id="{E97CDFA6-36AB-3AA9-7972-A8BAD70B1E53}"/>
              </a:ext>
            </a:extLst>
          </p:cNvPr>
          <p:cNvSpPr>
            <a:spLocks noGrp="1"/>
          </p:cNvSpPr>
          <p:nvPr>
            <p:ph type="media" sz="quarter" idx="15" hasCustomPrompt="1"/>
          </p:nvPr>
        </p:nvSpPr>
        <p:spPr>
          <a:xfrm>
            <a:off x="0" y="0"/>
            <a:ext cx="12192000" cy="6858000"/>
          </a:xfrm>
          <a:solidFill>
            <a:schemeClr val="bg1">
              <a:lumMod val="95000"/>
            </a:schemeClr>
          </a:solidFill>
        </p:spPr>
        <p:txBody>
          <a:bodyPr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video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5722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Video</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grpSp>
        <p:nvGrpSpPr>
          <p:cNvPr id="10" name="INSTRUCTIE">
            <a:extLst>
              <a:ext uri="{FF2B5EF4-FFF2-40B4-BE49-F238E27FC236}">
                <a16:creationId xmlns:a16="http://schemas.microsoft.com/office/drawing/2014/main" id="{9F1F80A7-2D8D-3174-01AD-056EF8AB8622}"/>
              </a:ext>
            </a:extLst>
          </p:cNvPr>
          <p:cNvGrpSpPr/>
          <p:nvPr userDrawn="1"/>
        </p:nvGrpSpPr>
        <p:grpSpPr>
          <a:xfrm>
            <a:off x="12377595" y="1"/>
            <a:ext cx="3693386" cy="5080671"/>
            <a:chOff x="-3786437" y="1"/>
            <a:chExt cx="3693386" cy="5080671"/>
          </a:xfrm>
        </p:grpSpPr>
        <p:sp>
          <p:nvSpPr>
            <p:cNvPr id="11" name="Rechthoek 10">
              <a:extLst>
                <a:ext uri="{FF2B5EF4-FFF2-40B4-BE49-F238E27FC236}">
                  <a16:creationId xmlns:a16="http://schemas.microsoft.com/office/drawing/2014/main" id="{1186734E-2824-65C8-1146-D3D8F50C8E0F}"/>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2" name="Rechthoek 11">
              <a:extLst>
                <a:ext uri="{FF2B5EF4-FFF2-40B4-BE49-F238E27FC236}">
                  <a16:creationId xmlns:a16="http://schemas.microsoft.com/office/drawing/2014/main" id="{3D575590-10FE-7848-B19F-E3B89F978A83}"/>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45761D86-31A6-9380-5EC6-35A5F8B8624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1B40394-C43B-46B2-F3B7-E56CE5720A2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530E2CD-BEEA-567C-04F0-1F965FAB497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2BA2CF36-73A5-B31B-D186-BBAF3547C5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E21573D8-6654-2B9E-518C-C1A4054DDF82}"/>
                </a:ext>
              </a:extLst>
            </p:cNvPr>
            <p:cNvGrpSpPr/>
            <p:nvPr userDrawn="1"/>
          </p:nvGrpSpPr>
          <p:grpSpPr>
            <a:xfrm>
              <a:off x="-3311319" y="2164285"/>
              <a:ext cx="825500" cy="209550"/>
              <a:chOff x="13504624" y="2482850"/>
              <a:chExt cx="825500" cy="209550"/>
            </a:xfrm>
          </p:grpSpPr>
          <p:sp>
            <p:nvSpPr>
              <p:cNvPr id="44" name="Rechthoek 43">
                <a:extLst>
                  <a:ext uri="{FF2B5EF4-FFF2-40B4-BE49-F238E27FC236}">
                    <a16:creationId xmlns:a16="http://schemas.microsoft.com/office/drawing/2014/main" id="{4F6FF883-F5BA-128C-9963-6C03BB8A4F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45" name="Rechte verbindingslijn 44">
                <a:extLst>
                  <a:ext uri="{FF2B5EF4-FFF2-40B4-BE49-F238E27FC236}">
                    <a16:creationId xmlns:a16="http://schemas.microsoft.com/office/drawing/2014/main" id="{75C0387E-2889-1C44-9EFD-3E5A0C0DFC3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 name="Gelijkbenige driehoek 45">
                <a:extLst>
                  <a:ext uri="{FF2B5EF4-FFF2-40B4-BE49-F238E27FC236}">
                    <a16:creationId xmlns:a16="http://schemas.microsoft.com/office/drawing/2014/main" id="{A93B38FE-FB56-71CA-2426-11E39AB0011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4CA38DE-4FC6-D75E-7946-B07E4F7D828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9B7D5F64-D6BD-D05D-A469-C300A1C13EDE}"/>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0" name="Groep 19">
              <a:extLst>
                <a:ext uri="{FF2B5EF4-FFF2-40B4-BE49-F238E27FC236}">
                  <a16:creationId xmlns:a16="http://schemas.microsoft.com/office/drawing/2014/main" id="{9DF2A4BB-C376-C097-3316-F7E1F9517E79}"/>
                </a:ext>
              </a:extLst>
            </p:cNvPr>
            <p:cNvGrpSpPr/>
            <p:nvPr userDrawn="1"/>
          </p:nvGrpSpPr>
          <p:grpSpPr>
            <a:xfrm>
              <a:off x="-3408294" y="3489160"/>
              <a:ext cx="622283" cy="612920"/>
              <a:chOff x="12617641" y="3403239"/>
              <a:chExt cx="752963" cy="741634"/>
            </a:xfrm>
          </p:grpSpPr>
          <p:grpSp>
            <p:nvGrpSpPr>
              <p:cNvPr id="28" name="Groep 27">
                <a:extLst>
                  <a:ext uri="{FF2B5EF4-FFF2-40B4-BE49-F238E27FC236}">
                    <a16:creationId xmlns:a16="http://schemas.microsoft.com/office/drawing/2014/main" id="{D7FCD0D0-EC58-C1CC-20D1-5955FD35C58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D786FF19-1F00-E0E9-59F4-20367091D6B6}"/>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D7B34F2F-43EF-C24F-8417-2D9327B2DBCD}"/>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133694E1-FBEF-A98D-4072-328C911FB2F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82765BAB-3D16-86A2-A9EA-DB4CA8B270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B9D7FD7-75AE-0ED7-50ED-30B70B6902C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B9AC1AA7-C890-2519-A087-D9A2210F782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4A04309-8D29-9A86-3324-0CC7210A38CB}"/>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CB33427D-4F11-5CFC-3D4E-22622072C16F}"/>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84CA9BDF-0DFD-7C55-7E58-2AEB27EF61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6E7E4563-01C9-8547-B77B-A4F7B973E8B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7739F423-EDD0-5F68-0BF0-FA6869FFAD59}"/>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54A1122E-1EDF-BCD6-0E25-5986C45B797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D4B50C9D-3969-516D-C146-3FC6C2E17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0DA22AF1-C436-B37F-2D31-03FC98646C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C595B725-1204-8C77-E7DB-CFB2FEB0A55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1" name="ICOON_info">
              <a:extLst>
                <a:ext uri="{FF2B5EF4-FFF2-40B4-BE49-F238E27FC236}">
                  <a16:creationId xmlns:a16="http://schemas.microsoft.com/office/drawing/2014/main" id="{72BC6125-837C-94FC-CF14-1826FFAC964E}"/>
                </a:ext>
              </a:extLst>
            </p:cNvPr>
            <p:cNvGrpSpPr/>
            <p:nvPr userDrawn="1"/>
          </p:nvGrpSpPr>
          <p:grpSpPr>
            <a:xfrm>
              <a:off x="-376736" y="4123176"/>
              <a:ext cx="283685" cy="283685"/>
              <a:chOff x="-510741" y="5913713"/>
              <a:chExt cx="267555" cy="267555"/>
            </a:xfrm>
          </p:grpSpPr>
          <p:sp>
            <p:nvSpPr>
              <p:cNvPr id="26" name="Ovaal 25">
                <a:extLst>
                  <a:ext uri="{FF2B5EF4-FFF2-40B4-BE49-F238E27FC236}">
                    <a16:creationId xmlns:a16="http://schemas.microsoft.com/office/drawing/2014/main" id="{61FE7556-8978-CE87-95CF-4BF4683F30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7" name="Graphic 163" descr="Informatie">
                <a:extLst>
                  <a:ext uri="{FF2B5EF4-FFF2-40B4-BE49-F238E27FC236}">
                    <a16:creationId xmlns:a16="http://schemas.microsoft.com/office/drawing/2014/main" id="{302C80F3-CC24-7D4B-99ED-C6352B4061D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2" name="Video icoon">
              <a:extLst>
                <a:ext uri="{FF2B5EF4-FFF2-40B4-BE49-F238E27FC236}">
                  <a16:creationId xmlns:a16="http://schemas.microsoft.com/office/drawing/2014/main" id="{99A77576-130F-1A0A-8664-28548BD3FCCC}"/>
                </a:ext>
              </a:extLst>
            </p:cNvPr>
            <p:cNvGrpSpPr/>
            <p:nvPr userDrawn="1"/>
          </p:nvGrpSpPr>
          <p:grpSpPr>
            <a:xfrm>
              <a:off x="-3310781" y="1231352"/>
              <a:ext cx="311450" cy="313414"/>
              <a:chOff x="8066315" y="1676399"/>
              <a:chExt cx="1371600" cy="1380253"/>
            </a:xfrm>
          </p:grpSpPr>
          <p:sp>
            <p:nvSpPr>
              <p:cNvPr id="23" name="Rechthoek 22">
                <a:extLst>
                  <a:ext uri="{FF2B5EF4-FFF2-40B4-BE49-F238E27FC236}">
                    <a16:creationId xmlns:a16="http://schemas.microsoft.com/office/drawing/2014/main" id="{42E5CDB2-AB8C-60A0-BB06-922AA1928A61}"/>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4" name="Vrije vorm 112">
                <a:extLst>
                  <a:ext uri="{FF2B5EF4-FFF2-40B4-BE49-F238E27FC236}">
                    <a16:creationId xmlns:a16="http://schemas.microsoft.com/office/drawing/2014/main" id="{F6FA51BA-0EC0-C92C-5ED0-0887A8276107}"/>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Vrije vorm 113">
                <a:extLst>
                  <a:ext uri="{FF2B5EF4-FFF2-40B4-BE49-F238E27FC236}">
                    <a16:creationId xmlns:a16="http://schemas.microsoft.com/office/drawing/2014/main" id="{1CCBBC96-8009-F36F-5083-B8052D05E1E8}"/>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0607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en Grafiek ">
    <p:spTree>
      <p:nvGrpSpPr>
        <p:cNvPr id="1" name=""/>
        <p:cNvGrpSpPr/>
        <p:nvPr/>
      </p:nvGrpSpPr>
      <p:grpSpPr>
        <a:xfrm>
          <a:off x="0" y="0"/>
          <a:ext cx="0" cy="0"/>
          <a:chOff x="0" y="0"/>
          <a:chExt cx="0" cy="0"/>
        </a:xfrm>
      </p:grpSpPr>
      <p:sp>
        <p:nvSpPr>
          <p:cNvPr id="10" name="Tijdelijke aanduiding voor tekst 8">
            <a:extLst>
              <a:ext uri="{FF2B5EF4-FFF2-40B4-BE49-F238E27FC236}">
                <a16:creationId xmlns:a16="http://schemas.microsoft.com/office/drawing/2014/main" id="{A0171F4A-31E6-2E8F-9CE9-01B67AD463AE}"/>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1" name="Tijdelijke aanduiding voor tekst 8">
            <a:extLst>
              <a:ext uri="{FF2B5EF4-FFF2-40B4-BE49-F238E27FC236}">
                <a16:creationId xmlns:a16="http://schemas.microsoft.com/office/drawing/2014/main" id="{148A2098-EBD0-CCE0-D662-5ADC8BC1444D}"/>
              </a:ext>
            </a:extLst>
          </p:cNvPr>
          <p:cNvSpPr>
            <a:spLocks noGrp="1"/>
          </p:cNvSpPr>
          <p:nvPr>
            <p:ph type="body" sz="quarter" idx="14"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a:xfrm>
            <a:off x="720001" y="720000"/>
            <a:ext cx="4655398" cy="369025"/>
          </a:xfrm>
        </p:spPr>
        <p:txBody>
          <a:bodyPr/>
          <a:lstStyle>
            <a:lvl1pPr>
              <a:defRPr>
                <a:solidFill>
                  <a:schemeClr val="bg1"/>
                </a:solidFill>
              </a:defRPr>
            </a:lvl1pPr>
          </a:lstStyle>
          <a:p>
            <a:r>
              <a:rPr lang="nl-NL" noProof="0"/>
              <a:t>Plaats hier een titel</a:t>
            </a:r>
            <a:endParaRPr lang="nl-NL"/>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17424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Grafiek </a:t>
            </a:r>
          </a:p>
        </p:txBody>
      </p:sp>
      <p:sp>
        <p:nvSpPr>
          <p:cNvPr id="9" name="Tijdelijke aanduiding voor grafiek 8">
            <a:extLst>
              <a:ext uri="{FF2B5EF4-FFF2-40B4-BE49-F238E27FC236}">
                <a16:creationId xmlns:a16="http://schemas.microsoft.com/office/drawing/2014/main" id="{79411271-D1FE-671B-A893-EC3B3A3373F6}"/>
              </a:ext>
            </a:extLst>
          </p:cNvPr>
          <p:cNvSpPr>
            <a:spLocks noGrp="1"/>
          </p:cNvSpPr>
          <p:nvPr>
            <p:ph type="chart" sz="quarter" idx="13" hasCustomPrompt="1"/>
          </p:nvPr>
        </p:nvSpPr>
        <p:spPr>
          <a:xfrm>
            <a:off x="6816726" y="720001"/>
            <a:ext cx="4654548" cy="5112474"/>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grafiek in te voegen</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grpSp>
        <p:nvGrpSpPr>
          <p:cNvPr id="13" name="INSTRUCTIE">
            <a:extLst>
              <a:ext uri="{FF2B5EF4-FFF2-40B4-BE49-F238E27FC236}">
                <a16:creationId xmlns:a16="http://schemas.microsoft.com/office/drawing/2014/main" id="{AB86A96B-8331-8B01-A086-A3A777D2989C}"/>
              </a:ext>
            </a:extLst>
          </p:cNvPr>
          <p:cNvGrpSpPr/>
          <p:nvPr userDrawn="1"/>
        </p:nvGrpSpPr>
        <p:grpSpPr>
          <a:xfrm>
            <a:off x="-3786437" y="0"/>
            <a:ext cx="3693386" cy="5359349"/>
            <a:chOff x="-3786437" y="0"/>
            <a:chExt cx="3693386" cy="5359349"/>
          </a:xfrm>
        </p:grpSpPr>
        <p:sp>
          <p:nvSpPr>
            <p:cNvPr id="14" name="Rechthoek 13">
              <a:extLst>
                <a:ext uri="{FF2B5EF4-FFF2-40B4-BE49-F238E27FC236}">
                  <a16:creationId xmlns:a16="http://schemas.microsoft.com/office/drawing/2014/main" id="{BF7F73AF-F1D4-4185-3226-4C985178D45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5" name="Ovaal 14">
              <a:extLst>
                <a:ext uri="{FF2B5EF4-FFF2-40B4-BE49-F238E27FC236}">
                  <a16:creationId xmlns:a16="http://schemas.microsoft.com/office/drawing/2014/main" id="{0331D999-02CF-BA24-4669-1F9DADCC174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6630F320-1BFD-BA80-50B2-A07C6971FB4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7" name="Ovaal 16">
              <a:extLst>
                <a:ext uri="{FF2B5EF4-FFF2-40B4-BE49-F238E27FC236}">
                  <a16:creationId xmlns:a16="http://schemas.microsoft.com/office/drawing/2014/main" id="{AA669BD1-ACB5-4764-614F-E5A7AE3075E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FF421651-90C3-9722-3B9B-5A1F85E1695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9" name="Rechthoek 18">
              <a:extLst>
                <a:ext uri="{FF2B5EF4-FFF2-40B4-BE49-F238E27FC236}">
                  <a16:creationId xmlns:a16="http://schemas.microsoft.com/office/drawing/2014/main" id="{31B715B6-5092-1A51-B915-64D175493BC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0" name="Ovaal 19">
              <a:extLst>
                <a:ext uri="{FF2B5EF4-FFF2-40B4-BE49-F238E27FC236}">
                  <a16:creationId xmlns:a16="http://schemas.microsoft.com/office/drawing/2014/main" id="{5ABA7B6E-F2E7-FAE1-79C6-66975A18F70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D1BAF1F5-E118-C118-285A-530377293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2" name="Ovaal 21">
              <a:extLst>
                <a:ext uri="{FF2B5EF4-FFF2-40B4-BE49-F238E27FC236}">
                  <a16:creationId xmlns:a16="http://schemas.microsoft.com/office/drawing/2014/main" id="{E11949BD-BD40-FEDB-B2FB-40C42CC658F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15BA0301-E768-8E35-0652-C6991C79E19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4" name="Ovaal 23">
              <a:extLst>
                <a:ext uri="{FF2B5EF4-FFF2-40B4-BE49-F238E27FC236}">
                  <a16:creationId xmlns:a16="http://schemas.microsoft.com/office/drawing/2014/main" id="{B7691AA0-0B26-F323-7B33-85358FF10E4F}"/>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5" name="Rechthoek 24">
              <a:extLst>
                <a:ext uri="{FF2B5EF4-FFF2-40B4-BE49-F238E27FC236}">
                  <a16:creationId xmlns:a16="http://schemas.microsoft.com/office/drawing/2014/main" id="{9B77E0E7-7DF1-EA0F-4103-A174B5D38D0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6" name="Ovaal 25">
              <a:extLst>
                <a:ext uri="{FF2B5EF4-FFF2-40B4-BE49-F238E27FC236}">
                  <a16:creationId xmlns:a16="http://schemas.microsoft.com/office/drawing/2014/main" id="{82285454-A716-3133-7D9E-E6B8B03D365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7" name="Rechthoek 26">
              <a:extLst>
                <a:ext uri="{FF2B5EF4-FFF2-40B4-BE49-F238E27FC236}">
                  <a16:creationId xmlns:a16="http://schemas.microsoft.com/office/drawing/2014/main" id="{336E0692-632F-8032-D396-4DF68FF3103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8" name="Ovaal 27">
              <a:extLst>
                <a:ext uri="{FF2B5EF4-FFF2-40B4-BE49-F238E27FC236}">
                  <a16:creationId xmlns:a16="http://schemas.microsoft.com/office/drawing/2014/main" id="{D235B109-DC16-704D-DC87-B12A9D73B32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9" name="Rechthoek 28">
              <a:extLst>
                <a:ext uri="{FF2B5EF4-FFF2-40B4-BE49-F238E27FC236}">
                  <a16:creationId xmlns:a16="http://schemas.microsoft.com/office/drawing/2014/main" id="{94309232-12A0-839F-0388-2DFC482546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0" name="Ovaal 29">
              <a:extLst>
                <a:ext uri="{FF2B5EF4-FFF2-40B4-BE49-F238E27FC236}">
                  <a16:creationId xmlns:a16="http://schemas.microsoft.com/office/drawing/2014/main" id="{98E11396-00A1-7364-D7B8-77E18B710ED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1" name="Rechthoek 30">
              <a:extLst>
                <a:ext uri="{FF2B5EF4-FFF2-40B4-BE49-F238E27FC236}">
                  <a16:creationId xmlns:a16="http://schemas.microsoft.com/office/drawing/2014/main" id="{40C3333D-E8D1-CF6F-CFD1-5C51AA3ED3F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2" name="Ovaal 31">
              <a:extLst>
                <a:ext uri="{FF2B5EF4-FFF2-40B4-BE49-F238E27FC236}">
                  <a16:creationId xmlns:a16="http://schemas.microsoft.com/office/drawing/2014/main" id="{3A143755-77AB-5C38-2482-28EF5958559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FCB3E20A-FB3E-BA15-2665-BC121400843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4" name="Rechthoek 33">
              <a:extLst>
                <a:ext uri="{FF2B5EF4-FFF2-40B4-BE49-F238E27FC236}">
                  <a16:creationId xmlns:a16="http://schemas.microsoft.com/office/drawing/2014/main" id="{9551B911-BAE5-78CD-343D-25DC39C9AE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0E56F47F-B530-9FA7-BA19-77A75B2B6581}"/>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FEE49147-302D-C6A7-6C9F-4F4644505FF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27F00644-B95D-2D69-7099-323C51E7D3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33EECB4A-06B3-23ED-DAC1-149E76E06FF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0B871486-9447-D14D-8154-CAC6C67543E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5ED05559-9709-4A82-F69F-AF13740A6D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A4F6852D-71CB-B692-3BE3-D1762BE2DBC7}"/>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FA77F9BE-B332-E9FC-04B7-182AF4262DB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9D6F8AF1-EE86-314F-8DC8-81EDC689831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ED877C7D-9E88-2166-12A8-2ADA40C7D71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70D597A4-5829-E84E-93D5-706DAB5F88B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50189D2A-4C94-A2A8-2FD4-5D6CDD5A43A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90DB53-E0B1-6A17-333F-942B1909FD2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562DCB5C-E301-D2CE-1340-DC1B8E971BB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13C80D00-62CC-0B85-DD76-591B6D6A0F08}"/>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683B9C28-3AB0-850B-8A81-F932BDE90C12}"/>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056D36C8-3E54-C15C-FAF9-52152AEC416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A59AC1B-7A39-FF87-4259-4EB7C0BA715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73FEFAF-F385-D2EE-66D8-AD5E86E7561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27D64879-A36D-3B75-199F-10418BC8E00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05D1C6-7717-61DB-3B7A-61A6839FBA3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F930D69-8140-4635-1FC0-C82EA65A59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39F1372C-4B1A-F9F0-11A6-70B9991B885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14605210-21E1-2B18-31EE-1482532F11B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B84136FC-77C3-6457-4006-D6358FEBE8A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4" name="Rechthoek 43">
                <a:extLst>
                  <a:ext uri="{FF2B5EF4-FFF2-40B4-BE49-F238E27FC236}">
                    <a16:creationId xmlns:a16="http://schemas.microsoft.com/office/drawing/2014/main" id="{5B7766B8-F3D5-2A1E-04FD-A3C2C8A9473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5" name="Groep 44">
                <a:extLst>
                  <a:ext uri="{FF2B5EF4-FFF2-40B4-BE49-F238E27FC236}">
                    <a16:creationId xmlns:a16="http://schemas.microsoft.com/office/drawing/2014/main" id="{DDE70D22-4460-CDAD-CF0C-C9D449DEB55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E50507F5-7041-4136-37C9-E8C0AE8B8F2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F93B9890-B158-926E-84B5-2E27D579610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E7B68A67-E6FE-B0E2-00FD-DD8E525E8DC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F871428-3B17-D660-33BF-758392B4ADF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17D34988-12AE-07C2-AC84-4943064CE6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7C94EE38-C3DE-AE38-B865-1A743E169B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C65F9C9-7360-159E-DB9D-6DA62224579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3406C2B-DC40-9EAA-E77D-14A6DD22CE5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0BEBB675-98F4-2D34-F90E-D80ADE03151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E4E444BB-86C3-2FD6-AC9B-A2D3A3F6C7F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72110062-847E-43B9-800A-4D5886D866F3}"/>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E5FBF483-FD26-6C7A-DFC8-37103C89A65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5D028FF8-29F2-E9E2-38BF-7844B74180E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B23D20E9-C6B7-36D6-A0DD-EE2FEDA601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AA7C499-F3A8-0223-4F83-CBE13EC1E3A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C925B95C-838E-5FB6-C4D7-A26CBC067FE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C8E11A34-33B7-3BC9-F80D-67C61E25DB6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1F5EA35A-D56F-E0E8-E691-89A567D6DFA3}"/>
              </a:ext>
            </a:extLst>
          </p:cNvPr>
          <p:cNvGrpSpPr/>
          <p:nvPr userDrawn="1"/>
        </p:nvGrpSpPr>
        <p:grpSpPr>
          <a:xfrm>
            <a:off x="12377595" y="1"/>
            <a:ext cx="3693386" cy="6233352"/>
            <a:chOff x="-3786437" y="1"/>
            <a:chExt cx="3693386" cy="6233352"/>
          </a:xfrm>
        </p:grpSpPr>
        <p:grpSp>
          <p:nvGrpSpPr>
            <p:cNvPr id="80" name="Groep 79">
              <a:extLst>
                <a:ext uri="{FF2B5EF4-FFF2-40B4-BE49-F238E27FC236}">
                  <a16:creationId xmlns:a16="http://schemas.microsoft.com/office/drawing/2014/main" id="{7D2510F2-7B31-6776-E729-95DC91D004BF}"/>
                </a:ext>
              </a:extLst>
            </p:cNvPr>
            <p:cNvGrpSpPr/>
            <p:nvPr userDrawn="1"/>
          </p:nvGrpSpPr>
          <p:grpSpPr>
            <a:xfrm>
              <a:off x="-3786437" y="3752148"/>
              <a:ext cx="3693386" cy="2481205"/>
              <a:chOff x="-3786437" y="3752148"/>
              <a:chExt cx="3693386" cy="2481205"/>
            </a:xfrm>
          </p:grpSpPr>
          <p:sp>
            <p:nvSpPr>
              <p:cNvPr id="100" name="Rechthoek 99">
                <a:extLst>
                  <a:ext uri="{FF2B5EF4-FFF2-40B4-BE49-F238E27FC236}">
                    <a16:creationId xmlns:a16="http://schemas.microsoft.com/office/drawing/2014/main" id="{63D91B53-300F-0573-6190-BB14E55F2043}"/>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101" name="Ovaal 100">
                <a:extLst>
                  <a:ext uri="{FF2B5EF4-FFF2-40B4-BE49-F238E27FC236}">
                    <a16:creationId xmlns:a16="http://schemas.microsoft.com/office/drawing/2014/main" id="{B2DE4731-5113-CADC-8CF0-F8CE407C4640}"/>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2" name="Rechthoek 101">
                <a:extLst>
                  <a:ext uri="{FF2B5EF4-FFF2-40B4-BE49-F238E27FC236}">
                    <a16:creationId xmlns:a16="http://schemas.microsoft.com/office/drawing/2014/main" id="{67F7C59F-2619-4795-D1E3-ABA42D01D444}"/>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3" name="Groep 102">
                <a:extLst>
                  <a:ext uri="{FF2B5EF4-FFF2-40B4-BE49-F238E27FC236}">
                    <a16:creationId xmlns:a16="http://schemas.microsoft.com/office/drawing/2014/main" id="{B0546269-8B8A-3CE0-B603-F6DA590C3859}"/>
                  </a:ext>
                </a:extLst>
              </p:cNvPr>
              <p:cNvGrpSpPr/>
              <p:nvPr userDrawn="1"/>
            </p:nvGrpSpPr>
            <p:grpSpPr>
              <a:xfrm>
                <a:off x="-3314821" y="4656539"/>
                <a:ext cx="1495189" cy="563933"/>
                <a:chOff x="-3314821" y="3310415"/>
                <a:chExt cx="1495189" cy="563933"/>
              </a:xfrm>
            </p:grpSpPr>
            <p:sp>
              <p:nvSpPr>
                <p:cNvPr id="108" name="Rechthoek 107">
                  <a:extLst>
                    <a:ext uri="{FF2B5EF4-FFF2-40B4-BE49-F238E27FC236}">
                      <a16:creationId xmlns:a16="http://schemas.microsoft.com/office/drawing/2014/main" id="{3BB96F1E-600B-D3A5-3D89-CC1DE86F35B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3B7191D1-FDB2-9969-7D35-D5467A613EAA}"/>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Tekstvak 109">
                  <a:extLst>
                    <a:ext uri="{FF2B5EF4-FFF2-40B4-BE49-F238E27FC236}">
                      <a16:creationId xmlns:a16="http://schemas.microsoft.com/office/drawing/2014/main" id="{A9BDA202-B100-4E11-F767-7000797450DA}"/>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11" name="Tekstvak 110">
                  <a:extLst>
                    <a:ext uri="{FF2B5EF4-FFF2-40B4-BE49-F238E27FC236}">
                      <a16:creationId xmlns:a16="http://schemas.microsoft.com/office/drawing/2014/main" id="{33D7BD0D-C588-AE05-60E2-025AD423EAC1}"/>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12" name="Vrije vorm: vorm 111">
                  <a:extLst>
                    <a:ext uri="{FF2B5EF4-FFF2-40B4-BE49-F238E27FC236}">
                      <a16:creationId xmlns:a16="http://schemas.microsoft.com/office/drawing/2014/main" id="{DAC26A28-6A93-0347-E14B-694C764A8BCD}"/>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3" name="Groep 112">
                  <a:extLst>
                    <a:ext uri="{FF2B5EF4-FFF2-40B4-BE49-F238E27FC236}">
                      <a16:creationId xmlns:a16="http://schemas.microsoft.com/office/drawing/2014/main" id="{E517611B-0115-6B31-F0DE-692A09E3072F}"/>
                    </a:ext>
                  </a:extLst>
                </p:cNvPr>
                <p:cNvGrpSpPr/>
                <p:nvPr userDrawn="1"/>
              </p:nvGrpSpPr>
              <p:grpSpPr>
                <a:xfrm>
                  <a:off x="-3261976" y="3361742"/>
                  <a:ext cx="139861" cy="152244"/>
                  <a:chOff x="12574450" y="6053892"/>
                  <a:chExt cx="169232" cy="184215"/>
                </a:xfrm>
              </p:grpSpPr>
              <p:sp>
                <p:nvSpPr>
                  <p:cNvPr id="133" name="Rechthoek 132">
                    <a:extLst>
                      <a:ext uri="{FF2B5EF4-FFF2-40B4-BE49-F238E27FC236}">
                        <a16:creationId xmlns:a16="http://schemas.microsoft.com/office/drawing/2014/main" id="{D1C88908-2318-F75C-80F5-385B3D2A15F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386E7738-88A8-B2A5-0147-7B579804D1A8}"/>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415BE0A7-3957-7B18-DF1E-6813163E428E}"/>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D6C926F8-1568-3FED-03A9-7DE07CA12BF7}"/>
                    </a:ext>
                  </a:extLst>
                </p:cNvPr>
                <p:cNvGrpSpPr/>
                <p:nvPr userDrawn="1"/>
              </p:nvGrpSpPr>
              <p:grpSpPr>
                <a:xfrm>
                  <a:off x="-3261070" y="3635199"/>
                  <a:ext cx="168905" cy="104490"/>
                  <a:chOff x="-3261070" y="3620931"/>
                  <a:chExt cx="193920" cy="119965"/>
                </a:xfrm>
              </p:grpSpPr>
              <p:sp>
                <p:nvSpPr>
                  <p:cNvPr id="115" name="Rechthoek 114">
                    <a:extLst>
                      <a:ext uri="{FF2B5EF4-FFF2-40B4-BE49-F238E27FC236}">
                        <a16:creationId xmlns:a16="http://schemas.microsoft.com/office/drawing/2014/main" id="{92E2763A-9D1A-8EF4-D139-22543C4EDCF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6" name="Groep 115">
                    <a:extLst>
                      <a:ext uri="{FF2B5EF4-FFF2-40B4-BE49-F238E27FC236}">
                        <a16:creationId xmlns:a16="http://schemas.microsoft.com/office/drawing/2014/main" id="{632367CB-465A-6403-D8A8-A99EA1DF9368}"/>
                      </a:ext>
                    </a:extLst>
                  </p:cNvPr>
                  <p:cNvGrpSpPr/>
                  <p:nvPr userDrawn="1"/>
                </p:nvGrpSpPr>
                <p:grpSpPr>
                  <a:xfrm>
                    <a:off x="-3261070" y="3622063"/>
                    <a:ext cx="141113" cy="117345"/>
                    <a:chOff x="1094874" y="-878306"/>
                    <a:chExt cx="867364" cy="613611"/>
                  </a:xfrm>
                </p:grpSpPr>
                <p:cxnSp>
                  <p:nvCxnSpPr>
                    <p:cNvPr id="126" name="Rechte verbindingslijn 125">
                      <a:extLst>
                        <a:ext uri="{FF2B5EF4-FFF2-40B4-BE49-F238E27FC236}">
                          <a16:creationId xmlns:a16="http://schemas.microsoft.com/office/drawing/2014/main" id="{DB0DC1A2-74C6-3BD8-F7D5-5E489445BEA7}"/>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a:extLst>
                        <a:ext uri="{FF2B5EF4-FFF2-40B4-BE49-F238E27FC236}">
                          <a16:creationId xmlns:a16="http://schemas.microsoft.com/office/drawing/2014/main" id="{792B1A6C-DAA4-3111-6353-FAEF555CEFD8}"/>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8" name="Groep 127">
                      <a:extLst>
                        <a:ext uri="{FF2B5EF4-FFF2-40B4-BE49-F238E27FC236}">
                          <a16:creationId xmlns:a16="http://schemas.microsoft.com/office/drawing/2014/main" id="{9BFBAAB3-EF3C-7237-5564-D4B7FC367EE4}"/>
                        </a:ext>
                      </a:extLst>
                    </p:cNvPr>
                    <p:cNvGrpSpPr/>
                    <p:nvPr userDrawn="1"/>
                  </p:nvGrpSpPr>
                  <p:grpSpPr>
                    <a:xfrm>
                      <a:off x="1270535" y="-878306"/>
                      <a:ext cx="526983" cy="613611"/>
                      <a:chOff x="1270535" y="-745959"/>
                      <a:chExt cx="526983" cy="481264"/>
                    </a:xfrm>
                  </p:grpSpPr>
                  <p:cxnSp>
                    <p:nvCxnSpPr>
                      <p:cNvPr id="129" name="Rechte verbindingslijn 128">
                        <a:extLst>
                          <a:ext uri="{FF2B5EF4-FFF2-40B4-BE49-F238E27FC236}">
                            <a16:creationId xmlns:a16="http://schemas.microsoft.com/office/drawing/2014/main" id="{F91B4B2E-AC71-5C6B-3EF4-14B2AF5C886C}"/>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A389D982-9E24-5354-9D94-4F4E30CCD1E7}"/>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735B3DB7-4B18-D1C1-5ED1-49977F3BB84D}"/>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FC1FC96E-B2E2-C3CF-95DA-F7B05A6A2E5C}"/>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7" name="Rechte verbindingslijn 116">
                    <a:extLst>
                      <a:ext uri="{FF2B5EF4-FFF2-40B4-BE49-F238E27FC236}">
                        <a16:creationId xmlns:a16="http://schemas.microsoft.com/office/drawing/2014/main" id="{75509269-0103-6390-5B3B-EE0CA89D6D2E}"/>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91C272AD-6B55-ED52-E0E3-976F42A2BE1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366FFA99-12A5-7EED-6CF6-7694C58E6205}"/>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2C76BFB6-6D93-5A90-CD3C-5A2F3FB5611A}"/>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1" name="Rechthoek 120">
                    <a:extLst>
                      <a:ext uri="{FF2B5EF4-FFF2-40B4-BE49-F238E27FC236}">
                        <a16:creationId xmlns:a16="http://schemas.microsoft.com/office/drawing/2014/main" id="{479A23EF-D3F8-E9DF-6BE5-CD7C4DA9CEB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22" name="Groep 121">
                    <a:extLst>
                      <a:ext uri="{FF2B5EF4-FFF2-40B4-BE49-F238E27FC236}">
                        <a16:creationId xmlns:a16="http://schemas.microsoft.com/office/drawing/2014/main" id="{AD219062-5CAD-BA81-865F-CD144CCADEC7}"/>
                      </a:ext>
                    </a:extLst>
                  </p:cNvPr>
                  <p:cNvGrpSpPr/>
                  <p:nvPr userDrawn="1"/>
                </p:nvGrpSpPr>
                <p:grpSpPr>
                  <a:xfrm rot="2700000">
                    <a:off x="-3158000" y="3650045"/>
                    <a:ext cx="34350" cy="147351"/>
                    <a:chOff x="3148392" y="-836646"/>
                    <a:chExt cx="132124" cy="596095"/>
                  </a:xfrm>
                  <a:solidFill>
                    <a:srgbClr val="3399FF"/>
                  </a:solidFill>
                </p:grpSpPr>
                <p:sp>
                  <p:nvSpPr>
                    <p:cNvPr id="123" name="Rechthoek 122">
                      <a:extLst>
                        <a:ext uri="{FF2B5EF4-FFF2-40B4-BE49-F238E27FC236}">
                          <a16:creationId xmlns:a16="http://schemas.microsoft.com/office/drawing/2014/main" id="{77B0BD94-A1AE-5CB1-41E1-59A96CAA09FE}"/>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24" name="Rechthoek: afgeronde bovenhoeken 123">
                      <a:extLst>
                        <a:ext uri="{FF2B5EF4-FFF2-40B4-BE49-F238E27FC236}">
                          <a16:creationId xmlns:a16="http://schemas.microsoft.com/office/drawing/2014/main" id="{1564885C-59CD-D780-1E58-C09D166EDA2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25" name="Gelijkbenige driehoek 124">
                      <a:extLst>
                        <a:ext uri="{FF2B5EF4-FFF2-40B4-BE49-F238E27FC236}">
                          <a16:creationId xmlns:a16="http://schemas.microsoft.com/office/drawing/2014/main" id="{598F72E4-08DF-EC52-D6F2-3A0857A3EDE1}"/>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04" name="Rechthoek 103">
                <a:extLst>
                  <a:ext uri="{FF2B5EF4-FFF2-40B4-BE49-F238E27FC236}">
                    <a16:creationId xmlns:a16="http://schemas.microsoft.com/office/drawing/2014/main" id="{38D9F2BA-D562-E4E1-93FF-A54C67698B97}"/>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5" name="ICOON_info">
                <a:extLst>
                  <a:ext uri="{FF2B5EF4-FFF2-40B4-BE49-F238E27FC236}">
                    <a16:creationId xmlns:a16="http://schemas.microsoft.com/office/drawing/2014/main" id="{559F160F-2810-629D-D3A6-B129A945DBC8}"/>
                  </a:ext>
                </a:extLst>
              </p:cNvPr>
              <p:cNvGrpSpPr/>
              <p:nvPr userDrawn="1"/>
            </p:nvGrpSpPr>
            <p:grpSpPr>
              <a:xfrm>
                <a:off x="-376736" y="5269335"/>
                <a:ext cx="283685" cy="283685"/>
                <a:chOff x="-510741" y="5913713"/>
                <a:chExt cx="267555" cy="267555"/>
              </a:xfrm>
            </p:grpSpPr>
            <p:sp>
              <p:nvSpPr>
                <p:cNvPr id="106" name="Ovaal 105">
                  <a:extLst>
                    <a:ext uri="{FF2B5EF4-FFF2-40B4-BE49-F238E27FC236}">
                      <a16:creationId xmlns:a16="http://schemas.microsoft.com/office/drawing/2014/main" id="{C5D63944-5F72-2B9D-CF45-907BAFF52BD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50BF74F8-1A22-232A-FF04-6BB0E73B7F4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81" name="INSTRUCTIE">
              <a:extLst>
                <a:ext uri="{FF2B5EF4-FFF2-40B4-BE49-F238E27FC236}">
                  <a16:creationId xmlns:a16="http://schemas.microsoft.com/office/drawing/2014/main" id="{563A01D6-8826-2DC7-3EF7-57D24AECC870}"/>
                </a:ext>
              </a:extLst>
            </p:cNvPr>
            <p:cNvGrpSpPr/>
            <p:nvPr userDrawn="1"/>
          </p:nvGrpSpPr>
          <p:grpSpPr>
            <a:xfrm>
              <a:off x="-3786165" y="1"/>
              <a:ext cx="3593091" cy="3570215"/>
              <a:chOff x="-3786165" y="1"/>
              <a:chExt cx="3593091" cy="3570215"/>
            </a:xfrm>
          </p:grpSpPr>
          <p:sp>
            <p:nvSpPr>
              <p:cNvPr id="82" name="Rechthoek 81">
                <a:extLst>
                  <a:ext uri="{FF2B5EF4-FFF2-40B4-BE49-F238E27FC236}">
                    <a16:creationId xmlns:a16="http://schemas.microsoft.com/office/drawing/2014/main" id="{35042C1C-8A81-C496-9E36-2ACDDD68ECC9}"/>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3" name="Ovaal 82">
                <a:extLst>
                  <a:ext uri="{FF2B5EF4-FFF2-40B4-BE49-F238E27FC236}">
                    <a16:creationId xmlns:a16="http://schemas.microsoft.com/office/drawing/2014/main" id="{006C0C0E-5A92-7195-D53D-238B8CCD528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DDF647C7-AA9D-D67B-A20A-FD85FDBC861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2F80E3B1-9092-EE80-B33A-AC79AFB21B2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2B4DF39A-855E-270C-64D2-3F036F1A151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F3FF3CF2-BCBF-451F-5EDA-064470FD79F2}"/>
                  </a:ext>
                </a:extLst>
              </p:cNvPr>
              <p:cNvGrpSpPr/>
              <p:nvPr userDrawn="1"/>
            </p:nvGrpSpPr>
            <p:grpSpPr>
              <a:xfrm>
                <a:off x="-3311319" y="2164285"/>
                <a:ext cx="825500" cy="209550"/>
                <a:chOff x="13504624" y="2482850"/>
                <a:chExt cx="825500" cy="209550"/>
              </a:xfrm>
            </p:grpSpPr>
            <p:sp>
              <p:nvSpPr>
                <p:cNvPr id="97" name="Rechthoek 96">
                  <a:extLst>
                    <a:ext uri="{FF2B5EF4-FFF2-40B4-BE49-F238E27FC236}">
                      <a16:creationId xmlns:a16="http://schemas.microsoft.com/office/drawing/2014/main" id="{DB900D7B-2739-FBFD-D4F3-6A6A42E3DBC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12C939CD-6A61-5CB1-26FA-618AB1E73F5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B084AD91-B5EF-4C26-8077-1FB298B7ECC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8" name="Groep 87">
                <a:extLst>
                  <a:ext uri="{FF2B5EF4-FFF2-40B4-BE49-F238E27FC236}">
                    <a16:creationId xmlns:a16="http://schemas.microsoft.com/office/drawing/2014/main" id="{D98250B5-1CDB-E1C8-A942-2FBC114188D9}"/>
                  </a:ext>
                </a:extLst>
              </p:cNvPr>
              <p:cNvGrpSpPr/>
              <p:nvPr userDrawn="1"/>
            </p:nvGrpSpPr>
            <p:grpSpPr>
              <a:xfrm>
                <a:off x="-3316599" y="1232480"/>
                <a:ext cx="289372" cy="314992"/>
                <a:chOff x="7322769" y="-310267"/>
                <a:chExt cx="289372" cy="314992"/>
              </a:xfrm>
            </p:grpSpPr>
            <p:sp>
              <p:nvSpPr>
                <p:cNvPr id="94" name="Rechthoek 93">
                  <a:extLst>
                    <a:ext uri="{FF2B5EF4-FFF2-40B4-BE49-F238E27FC236}">
                      <a16:creationId xmlns:a16="http://schemas.microsoft.com/office/drawing/2014/main" id="{98BC4A77-B6C2-8636-1261-F6F9C1EC414B}"/>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C3497F93-5EED-0E46-FA32-7FAA3469EE6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8FB4E2E0-E247-B00E-1FE1-148A40561595}"/>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9" name="Ovaal 88">
                <a:extLst>
                  <a:ext uri="{FF2B5EF4-FFF2-40B4-BE49-F238E27FC236}">
                    <a16:creationId xmlns:a16="http://schemas.microsoft.com/office/drawing/2014/main" id="{E3FFF54F-BDA4-FFBF-16B1-79718961C396}"/>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8F53C626-ECB3-2942-85B0-4F682E12BDAE}"/>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91" name="Groep 90">
                <a:extLst>
                  <a:ext uri="{FF2B5EF4-FFF2-40B4-BE49-F238E27FC236}">
                    <a16:creationId xmlns:a16="http://schemas.microsoft.com/office/drawing/2014/main" id="{92D2EA67-59E6-BB3A-8891-A5596DE01B01}"/>
                  </a:ext>
                </a:extLst>
              </p:cNvPr>
              <p:cNvGrpSpPr/>
              <p:nvPr userDrawn="1"/>
            </p:nvGrpSpPr>
            <p:grpSpPr>
              <a:xfrm>
                <a:off x="-3312582" y="3144513"/>
                <a:ext cx="576000" cy="246597"/>
                <a:chOff x="-3312582" y="1060763"/>
                <a:chExt cx="576000" cy="246597"/>
              </a:xfrm>
            </p:grpSpPr>
            <p:sp>
              <p:nvSpPr>
                <p:cNvPr id="92" name="Rechthoek 91">
                  <a:extLst>
                    <a:ext uri="{FF2B5EF4-FFF2-40B4-BE49-F238E27FC236}">
                      <a16:creationId xmlns:a16="http://schemas.microsoft.com/office/drawing/2014/main" id="{289810A5-97F7-8F6E-8C5E-D5D71A0D3A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Opmaak</a:t>
                  </a:r>
                </a:p>
              </p:txBody>
            </p:sp>
            <p:sp>
              <p:nvSpPr>
                <p:cNvPr id="93" name="Rechthoek 92">
                  <a:extLst>
                    <a:ext uri="{FF2B5EF4-FFF2-40B4-BE49-F238E27FC236}">
                      <a16:creationId xmlns:a16="http://schemas.microsoft.com/office/drawing/2014/main" id="{45A42892-4307-3A04-08D6-E3204A82A308}"/>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7574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fiek ">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81073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Grafiek </a:t>
            </a:r>
          </a:p>
        </p:txBody>
      </p:sp>
      <p:sp>
        <p:nvSpPr>
          <p:cNvPr id="9" name="Tijdelijke aanduiding voor grafiek 8">
            <a:extLst>
              <a:ext uri="{FF2B5EF4-FFF2-40B4-BE49-F238E27FC236}">
                <a16:creationId xmlns:a16="http://schemas.microsoft.com/office/drawing/2014/main" id="{79411271-D1FE-671B-A893-EC3B3A3373F6}"/>
              </a:ext>
            </a:extLst>
          </p:cNvPr>
          <p:cNvSpPr>
            <a:spLocks noGrp="1"/>
          </p:cNvSpPr>
          <p:nvPr>
            <p:ph type="chart" sz="quarter" idx="13" hasCustomPrompt="1"/>
          </p:nvPr>
        </p:nvSpPr>
        <p:spPr>
          <a:xfrm>
            <a:off x="719999" y="1592261"/>
            <a:ext cx="10751275" cy="4240213"/>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grafiek in te voegen</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3" name="Titel 2">
            <a:extLst>
              <a:ext uri="{FF2B5EF4-FFF2-40B4-BE49-F238E27FC236}">
                <a16:creationId xmlns:a16="http://schemas.microsoft.com/office/drawing/2014/main" id="{FF0A09AE-717B-47C4-937F-38AEC8BB0D51}"/>
              </a:ext>
            </a:extLst>
          </p:cNvPr>
          <p:cNvSpPr>
            <a:spLocks noGrp="1"/>
          </p:cNvSpPr>
          <p:nvPr>
            <p:ph type="title" hasCustomPrompt="1"/>
          </p:nvPr>
        </p:nvSpPr>
        <p:spPr/>
        <p:txBody>
          <a:bodyPr/>
          <a:lstStyle/>
          <a:p>
            <a:r>
              <a:rPr lang="nl-NL" noProof="0"/>
              <a:t>Plaats hier een titel</a:t>
            </a:r>
            <a:endParaRPr lang="nl-NL"/>
          </a:p>
        </p:txBody>
      </p:sp>
      <p:grpSp>
        <p:nvGrpSpPr>
          <p:cNvPr id="4" name="INSTRUCTIE">
            <a:extLst>
              <a:ext uri="{FF2B5EF4-FFF2-40B4-BE49-F238E27FC236}">
                <a16:creationId xmlns:a16="http://schemas.microsoft.com/office/drawing/2014/main" id="{5A486CB9-8012-F817-68CE-DC13E0CAA2E8}"/>
              </a:ext>
            </a:extLst>
          </p:cNvPr>
          <p:cNvGrpSpPr/>
          <p:nvPr userDrawn="1"/>
        </p:nvGrpSpPr>
        <p:grpSpPr>
          <a:xfrm>
            <a:off x="12377595" y="1"/>
            <a:ext cx="3693386" cy="6233352"/>
            <a:chOff x="-3786437" y="1"/>
            <a:chExt cx="3693386" cy="6233352"/>
          </a:xfrm>
        </p:grpSpPr>
        <p:grpSp>
          <p:nvGrpSpPr>
            <p:cNvPr id="8" name="Groep 7">
              <a:extLst>
                <a:ext uri="{FF2B5EF4-FFF2-40B4-BE49-F238E27FC236}">
                  <a16:creationId xmlns:a16="http://schemas.microsoft.com/office/drawing/2014/main" id="{F17A94CD-4F25-8519-4C33-73B3B8CC4428}"/>
                </a:ext>
              </a:extLst>
            </p:cNvPr>
            <p:cNvGrpSpPr/>
            <p:nvPr userDrawn="1"/>
          </p:nvGrpSpPr>
          <p:grpSpPr>
            <a:xfrm>
              <a:off x="-3786437" y="3752148"/>
              <a:ext cx="3693386" cy="2481205"/>
              <a:chOff x="-3786437" y="3752148"/>
              <a:chExt cx="3693386" cy="2481205"/>
            </a:xfrm>
          </p:grpSpPr>
          <p:sp>
            <p:nvSpPr>
              <p:cNvPr id="32" name="Rechthoek 31">
                <a:extLst>
                  <a:ext uri="{FF2B5EF4-FFF2-40B4-BE49-F238E27FC236}">
                    <a16:creationId xmlns:a16="http://schemas.microsoft.com/office/drawing/2014/main" id="{376E6754-5104-FDFA-68D0-AA870179834B}"/>
                  </a:ext>
                </a:extLst>
              </p:cNvPr>
              <p:cNvSpPr/>
              <p:nvPr userDrawn="1"/>
            </p:nvSpPr>
            <p:spPr>
              <a:xfrm>
                <a:off x="-3786165" y="3752148"/>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33" name="Ovaal 32">
                <a:extLst>
                  <a:ext uri="{FF2B5EF4-FFF2-40B4-BE49-F238E27FC236}">
                    <a16:creationId xmlns:a16="http://schemas.microsoft.com/office/drawing/2014/main" id="{63E03EAD-86E0-8A43-76ED-E27A219EF8EC}"/>
                  </a:ext>
                </a:extLst>
              </p:cNvPr>
              <p:cNvSpPr/>
              <p:nvPr userDrawn="1"/>
            </p:nvSpPr>
            <p:spPr>
              <a:xfrm>
                <a:off x="-3603587" y="421674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88229885-4040-1132-AA95-DC5837207F03}"/>
                  </a:ext>
                </a:extLst>
              </p:cNvPr>
              <p:cNvSpPr/>
              <p:nvPr userDrawn="1"/>
            </p:nvSpPr>
            <p:spPr>
              <a:xfrm>
                <a:off x="-3319415" y="421674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1707C655-8D45-7371-7236-1A0F1B0EB8E9}"/>
                  </a:ext>
                </a:extLst>
              </p:cNvPr>
              <p:cNvGrpSpPr/>
              <p:nvPr userDrawn="1"/>
            </p:nvGrpSpPr>
            <p:grpSpPr>
              <a:xfrm>
                <a:off x="-3314821" y="4656539"/>
                <a:ext cx="1495189" cy="563933"/>
                <a:chOff x="-3314821" y="3310415"/>
                <a:chExt cx="1495189" cy="563933"/>
              </a:xfrm>
            </p:grpSpPr>
            <p:sp>
              <p:nvSpPr>
                <p:cNvPr id="40" name="Rechthoek 39">
                  <a:extLst>
                    <a:ext uri="{FF2B5EF4-FFF2-40B4-BE49-F238E27FC236}">
                      <a16:creationId xmlns:a16="http://schemas.microsoft.com/office/drawing/2014/main" id="{070F9A78-4A9F-D2AE-3307-86C8E3F24C08}"/>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348492B-26D0-A3A4-BA57-DF42F27F22A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41AE00EF-01D4-2964-24A5-D92DC71372A3}"/>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43" name="Tekstvak 42">
                  <a:extLst>
                    <a:ext uri="{FF2B5EF4-FFF2-40B4-BE49-F238E27FC236}">
                      <a16:creationId xmlns:a16="http://schemas.microsoft.com/office/drawing/2014/main" id="{C644B6AA-1832-616B-AEBA-14F15B7C14BD}"/>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44" name="Vrije vorm: vorm 43">
                  <a:extLst>
                    <a:ext uri="{FF2B5EF4-FFF2-40B4-BE49-F238E27FC236}">
                      <a16:creationId xmlns:a16="http://schemas.microsoft.com/office/drawing/2014/main" id="{28DE3FA4-9318-D9C8-D92A-74855710DBDA}"/>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8C2474FB-5493-69B6-8D6B-D4B28E4EEBED}"/>
                    </a:ext>
                  </a:extLst>
                </p:cNvPr>
                <p:cNvGrpSpPr/>
                <p:nvPr userDrawn="1"/>
              </p:nvGrpSpPr>
              <p:grpSpPr>
                <a:xfrm>
                  <a:off x="-3261976" y="3361742"/>
                  <a:ext cx="139861" cy="152244"/>
                  <a:chOff x="12574450" y="6053892"/>
                  <a:chExt cx="169232" cy="184215"/>
                </a:xfrm>
              </p:grpSpPr>
              <p:sp>
                <p:nvSpPr>
                  <p:cNvPr id="65" name="Rechthoek 64">
                    <a:extLst>
                      <a:ext uri="{FF2B5EF4-FFF2-40B4-BE49-F238E27FC236}">
                        <a16:creationId xmlns:a16="http://schemas.microsoft.com/office/drawing/2014/main" id="{8EB116F4-DD88-781F-E7DE-3F9DC1176EA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E0EEFD32-835E-F473-45D5-8AE896030373}"/>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10CEBBA5-718A-5721-C534-7294E455F14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77B9CBB2-D004-3395-C45F-691F71AD849F}"/>
                    </a:ext>
                  </a:extLst>
                </p:cNvPr>
                <p:cNvGrpSpPr/>
                <p:nvPr userDrawn="1"/>
              </p:nvGrpSpPr>
              <p:grpSpPr>
                <a:xfrm>
                  <a:off x="-3261070" y="3635199"/>
                  <a:ext cx="168905" cy="104490"/>
                  <a:chOff x="-3261070" y="3620931"/>
                  <a:chExt cx="193920" cy="119965"/>
                </a:xfrm>
              </p:grpSpPr>
              <p:sp>
                <p:nvSpPr>
                  <p:cNvPr id="47" name="Rechthoek 46">
                    <a:extLst>
                      <a:ext uri="{FF2B5EF4-FFF2-40B4-BE49-F238E27FC236}">
                        <a16:creationId xmlns:a16="http://schemas.microsoft.com/office/drawing/2014/main" id="{714B0F72-36E6-35D0-A161-17B2A587B14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D8A13827-B08B-9657-1934-B4631BACEE58}"/>
                      </a:ext>
                    </a:extLst>
                  </p:cNvPr>
                  <p:cNvGrpSpPr/>
                  <p:nvPr userDrawn="1"/>
                </p:nvGrpSpPr>
                <p:grpSpPr>
                  <a:xfrm>
                    <a:off x="-3261070" y="3622063"/>
                    <a:ext cx="141113" cy="117345"/>
                    <a:chOff x="1094874" y="-878306"/>
                    <a:chExt cx="867364" cy="613611"/>
                  </a:xfrm>
                </p:grpSpPr>
                <p:cxnSp>
                  <p:nvCxnSpPr>
                    <p:cNvPr id="58" name="Rechte verbindingslijn 57">
                      <a:extLst>
                        <a:ext uri="{FF2B5EF4-FFF2-40B4-BE49-F238E27FC236}">
                          <a16:creationId xmlns:a16="http://schemas.microsoft.com/office/drawing/2014/main" id="{AEDFF1DB-F1B3-2C16-439B-911ECC5B7891}"/>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1167F10D-2947-53AC-2E89-A489C6E6BC2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0" name="Groep 59">
                      <a:extLst>
                        <a:ext uri="{FF2B5EF4-FFF2-40B4-BE49-F238E27FC236}">
                          <a16:creationId xmlns:a16="http://schemas.microsoft.com/office/drawing/2014/main" id="{0E3A37C1-895E-0CDB-D530-FB5BDBAB47A2}"/>
                        </a:ext>
                      </a:extLst>
                    </p:cNvPr>
                    <p:cNvGrpSpPr/>
                    <p:nvPr userDrawn="1"/>
                  </p:nvGrpSpPr>
                  <p:grpSpPr>
                    <a:xfrm>
                      <a:off x="1270535" y="-878306"/>
                      <a:ext cx="526983" cy="613611"/>
                      <a:chOff x="1270535" y="-745959"/>
                      <a:chExt cx="526983" cy="481264"/>
                    </a:xfrm>
                  </p:grpSpPr>
                  <p:cxnSp>
                    <p:nvCxnSpPr>
                      <p:cNvPr id="61" name="Rechte verbindingslijn 60">
                        <a:extLst>
                          <a:ext uri="{FF2B5EF4-FFF2-40B4-BE49-F238E27FC236}">
                            <a16:creationId xmlns:a16="http://schemas.microsoft.com/office/drawing/2014/main" id="{2B0272C1-CECB-13A5-E113-7298207CC6E7}"/>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BD241E1-0F1D-A4FC-E16A-E72AF1BD347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9EDAA501-92A7-96A6-0029-7A2D3F87B8C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9569E9B0-BEEA-70C8-222D-BF1E5C303CA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9" name="Rechte verbindingslijn 48">
                    <a:extLst>
                      <a:ext uri="{FF2B5EF4-FFF2-40B4-BE49-F238E27FC236}">
                        <a16:creationId xmlns:a16="http://schemas.microsoft.com/office/drawing/2014/main" id="{45E31DFE-C460-03B6-BC2A-114F2E6C5709}"/>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36AE34F5-9740-FA2B-D275-81622BCD2671}"/>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5BF20A6E-35A3-C0AC-BBDA-9B529CD1DFA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04DCA2CF-FA5A-8536-94AE-5E85391B2CA4}"/>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2799B5B-0D8F-61E4-8EE5-2BA1D5D4F43E}"/>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3D5C501D-C03C-693D-088B-221183456B4B}"/>
                      </a:ext>
                    </a:extLst>
                  </p:cNvPr>
                  <p:cNvGrpSpPr/>
                  <p:nvPr userDrawn="1"/>
                </p:nvGrpSpPr>
                <p:grpSpPr>
                  <a:xfrm rot="2700000">
                    <a:off x="-3158000" y="3650045"/>
                    <a:ext cx="34350" cy="147351"/>
                    <a:chOff x="3148392" y="-836646"/>
                    <a:chExt cx="132124" cy="596095"/>
                  </a:xfrm>
                  <a:solidFill>
                    <a:srgbClr val="3399FF"/>
                  </a:solidFill>
                </p:grpSpPr>
                <p:sp>
                  <p:nvSpPr>
                    <p:cNvPr id="55" name="Rechthoek 54">
                      <a:extLst>
                        <a:ext uri="{FF2B5EF4-FFF2-40B4-BE49-F238E27FC236}">
                          <a16:creationId xmlns:a16="http://schemas.microsoft.com/office/drawing/2014/main" id="{112537A3-D666-0419-3778-61737CCE1CE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6" name="Rechthoek: afgeronde bovenhoeken 55">
                      <a:extLst>
                        <a:ext uri="{FF2B5EF4-FFF2-40B4-BE49-F238E27FC236}">
                          <a16:creationId xmlns:a16="http://schemas.microsoft.com/office/drawing/2014/main" id="{24EB6886-8CD4-2F9F-EA82-0E304FA8693C}"/>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57" name="Gelijkbenige driehoek 56">
                      <a:extLst>
                        <a:ext uri="{FF2B5EF4-FFF2-40B4-BE49-F238E27FC236}">
                          <a16:creationId xmlns:a16="http://schemas.microsoft.com/office/drawing/2014/main" id="{26ED9579-A962-A798-974E-CFAA1A87397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E993D3A3-6892-8F89-9B98-6604EA351D17}"/>
                  </a:ext>
                </a:extLst>
              </p:cNvPr>
              <p:cNvSpPr/>
              <p:nvPr userDrawn="1"/>
            </p:nvSpPr>
            <p:spPr>
              <a:xfrm>
                <a:off x="-3786437" y="540535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7" name="ICOON_info">
                <a:extLst>
                  <a:ext uri="{FF2B5EF4-FFF2-40B4-BE49-F238E27FC236}">
                    <a16:creationId xmlns:a16="http://schemas.microsoft.com/office/drawing/2014/main" id="{6880A4A2-5A9D-F5B6-C4A5-8C55C1D50E23}"/>
                  </a:ext>
                </a:extLst>
              </p:cNvPr>
              <p:cNvGrpSpPr/>
              <p:nvPr userDrawn="1"/>
            </p:nvGrpSpPr>
            <p:grpSpPr>
              <a:xfrm>
                <a:off x="-376736" y="5269335"/>
                <a:ext cx="283685" cy="283685"/>
                <a:chOff x="-510741" y="5913713"/>
                <a:chExt cx="267555" cy="267555"/>
              </a:xfrm>
            </p:grpSpPr>
            <p:sp>
              <p:nvSpPr>
                <p:cNvPr id="38" name="Ovaal 37">
                  <a:extLst>
                    <a:ext uri="{FF2B5EF4-FFF2-40B4-BE49-F238E27FC236}">
                      <a16:creationId xmlns:a16="http://schemas.microsoft.com/office/drawing/2014/main" id="{7037DE80-F8F0-EA0C-8772-C929908710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39" name="Graphic 163" descr="Informatie">
                  <a:extLst>
                    <a:ext uri="{FF2B5EF4-FFF2-40B4-BE49-F238E27FC236}">
                      <a16:creationId xmlns:a16="http://schemas.microsoft.com/office/drawing/2014/main" id="{CA42019E-7FB5-A1F2-40D0-0B5D611A515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 name="INSTRUCTIE">
              <a:extLst>
                <a:ext uri="{FF2B5EF4-FFF2-40B4-BE49-F238E27FC236}">
                  <a16:creationId xmlns:a16="http://schemas.microsoft.com/office/drawing/2014/main" id="{78D75976-2C66-7747-FB8B-F97D2FEDC680}"/>
                </a:ext>
              </a:extLst>
            </p:cNvPr>
            <p:cNvGrpSpPr/>
            <p:nvPr userDrawn="1"/>
          </p:nvGrpSpPr>
          <p:grpSpPr>
            <a:xfrm>
              <a:off x="-3786165" y="1"/>
              <a:ext cx="3593091" cy="3570215"/>
              <a:chOff x="-3786165" y="1"/>
              <a:chExt cx="3593091" cy="3570215"/>
            </a:xfrm>
          </p:grpSpPr>
          <p:sp>
            <p:nvSpPr>
              <p:cNvPr id="14" name="Rechthoek 13">
                <a:extLst>
                  <a:ext uri="{FF2B5EF4-FFF2-40B4-BE49-F238E27FC236}">
                    <a16:creationId xmlns:a16="http://schemas.microsoft.com/office/drawing/2014/main" id="{971A9540-A6FE-7788-EAD1-D30CA4E404BE}"/>
                  </a:ext>
                </a:extLst>
              </p:cNvPr>
              <p:cNvSpPr/>
              <p:nvPr userDrawn="1"/>
            </p:nvSpPr>
            <p:spPr>
              <a:xfrm>
                <a:off x="-3786165" y="1"/>
                <a:ext cx="3593091" cy="357021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5" name="Ovaal 14">
                <a:extLst>
                  <a:ext uri="{FF2B5EF4-FFF2-40B4-BE49-F238E27FC236}">
                    <a16:creationId xmlns:a16="http://schemas.microsoft.com/office/drawing/2014/main" id="{23F808B9-3C9F-F27D-57CD-7A0EB34986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C8A1F2EC-FCD3-9A61-DDA3-F8E0A930C5C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9DB77530-E0C3-B3BA-82E0-07C12003918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7C11A812-55E6-D501-6FDD-158B939C468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FCE002DD-2DF6-5364-F2C5-5BF3C28F4EA6}"/>
                  </a:ext>
                </a:extLst>
              </p:cNvPr>
              <p:cNvGrpSpPr/>
              <p:nvPr userDrawn="1"/>
            </p:nvGrpSpPr>
            <p:grpSpPr>
              <a:xfrm>
                <a:off x="-3311319" y="2164285"/>
                <a:ext cx="825500" cy="209550"/>
                <a:chOff x="13504624" y="2482850"/>
                <a:chExt cx="825500" cy="209550"/>
              </a:xfrm>
            </p:grpSpPr>
            <p:sp>
              <p:nvSpPr>
                <p:cNvPr id="29" name="Rechthoek 28">
                  <a:extLst>
                    <a:ext uri="{FF2B5EF4-FFF2-40B4-BE49-F238E27FC236}">
                      <a16:creationId xmlns:a16="http://schemas.microsoft.com/office/drawing/2014/main" id="{A76CC328-2C07-66F6-C64C-834FA7A4A9F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30" name="Rechte verbindingslijn 29">
                  <a:extLst>
                    <a:ext uri="{FF2B5EF4-FFF2-40B4-BE49-F238E27FC236}">
                      <a16:creationId xmlns:a16="http://schemas.microsoft.com/office/drawing/2014/main" id="{8039AE66-B715-8124-4C29-6BF4D7FD9CC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1" name="Gelijkbenige driehoek 30">
                  <a:extLst>
                    <a:ext uri="{FF2B5EF4-FFF2-40B4-BE49-F238E27FC236}">
                      <a16:creationId xmlns:a16="http://schemas.microsoft.com/office/drawing/2014/main" id="{9EC797A7-5125-30F4-0E0D-78B804C8137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31729F3-1402-E6BA-82BA-D053D33385F0}"/>
                  </a:ext>
                </a:extLst>
              </p:cNvPr>
              <p:cNvGrpSpPr/>
              <p:nvPr userDrawn="1"/>
            </p:nvGrpSpPr>
            <p:grpSpPr>
              <a:xfrm>
                <a:off x="-3316599" y="1232480"/>
                <a:ext cx="289372" cy="314992"/>
                <a:chOff x="7322769" y="-310267"/>
                <a:chExt cx="289372" cy="314992"/>
              </a:xfrm>
            </p:grpSpPr>
            <p:sp>
              <p:nvSpPr>
                <p:cNvPr id="26" name="Rechthoek 25">
                  <a:extLst>
                    <a:ext uri="{FF2B5EF4-FFF2-40B4-BE49-F238E27FC236}">
                      <a16:creationId xmlns:a16="http://schemas.microsoft.com/office/drawing/2014/main" id="{3D4DA68F-AF27-1496-6CE3-81634258763E}"/>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B90C1016-9C16-F93F-C981-F0146C4D9DE0}"/>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B624C22B-98E4-3D56-911A-06B0CCEE8C78}"/>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FB4D86B6-1967-92B0-FBB2-9B50B02241D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397F149D-EA53-9390-AF16-A59983078E17}"/>
                  </a:ext>
                </a:extLst>
              </p:cNvPr>
              <p:cNvSpPr/>
              <p:nvPr userDrawn="1"/>
            </p:nvSpPr>
            <p:spPr>
              <a:xfrm>
                <a:off x="-3319415" y="2555610"/>
                <a:ext cx="2944682" cy="47686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3" name="Groep 22">
                <a:extLst>
                  <a:ext uri="{FF2B5EF4-FFF2-40B4-BE49-F238E27FC236}">
                    <a16:creationId xmlns:a16="http://schemas.microsoft.com/office/drawing/2014/main" id="{355FE2A4-A7C7-E1A0-42F3-1ADDB270AAD7}"/>
                  </a:ext>
                </a:extLst>
              </p:cNvPr>
              <p:cNvGrpSpPr/>
              <p:nvPr userDrawn="1"/>
            </p:nvGrpSpPr>
            <p:grpSpPr>
              <a:xfrm>
                <a:off x="-3312582" y="3144513"/>
                <a:ext cx="576000" cy="246597"/>
                <a:chOff x="-3312582" y="1060763"/>
                <a:chExt cx="576000" cy="246597"/>
              </a:xfrm>
            </p:grpSpPr>
            <p:sp>
              <p:nvSpPr>
                <p:cNvPr id="24" name="Rechthoek 23">
                  <a:extLst>
                    <a:ext uri="{FF2B5EF4-FFF2-40B4-BE49-F238E27FC236}">
                      <a16:creationId xmlns:a16="http://schemas.microsoft.com/office/drawing/2014/main" id="{D40A461A-1543-43B0-17C3-F024B5F49B6F}"/>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Opmaak</a:t>
                  </a:r>
                </a:p>
              </p:txBody>
            </p:sp>
            <p:sp>
              <p:nvSpPr>
                <p:cNvPr id="25" name="Rechthoek 24">
                  <a:extLst>
                    <a:ext uri="{FF2B5EF4-FFF2-40B4-BE49-F238E27FC236}">
                      <a16:creationId xmlns:a16="http://schemas.microsoft.com/office/drawing/2014/main" id="{7EAA5E04-DDDC-0CA8-A2B7-0F36EFB6F55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37265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en foto (M) – Paars">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60026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foto (M) – Paars</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159BC12B-A62C-440A-1E6A-4F993AAAF75A}"/>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80CC5C11-C25C-6F1E-723C-D263BD441081}"/>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8" name="INSTRUCTIE">
            <a:extLst>
              <a:ext uri="{FF2B5EF4-FFF2-40B4-BE49-F238E27FC236}">
                <a16:creationId xmlns:a16="http://schemas.microsoft.com/office/drawing/2014/main" id="{F14B73D0-7107-19E0-8B4B-D2BFEA652494}"/>
              </a:ext>
            </a:extLst>
          </p:cNvPr>
          <p:cNvGrpSpPr/>
          <p:nvPr userDrawn="1"/>
        </p:nvGrpSpPr>
        <p:grpSpPr>
          <a:xfrm>
            <a:off x="-3786437" y="0"/>
            <a:ext cx="3693386" cy="5359349"/>
            <a:chOff x="-3786437" y="0"/>
            <a:chExt cx="3693386" cy="5359349"/>
          </a:xfrm>
        </p:grpSpPr>
        <p:sp>
          <p:nvSpPr>
            <p:cNvPr id="15" name="Rechthoek 14">
              <a:extLst>
                <a:ext uri="{FF2B5EF4-FFF2-40B4-BE49-F238E27FC236}">
                  <a16:creationId xmlns:a16="http://schemas.microsoft.com/office/drawing/2014/main" id="{43DFC373-2F27-5399-8CDB-83148FF6A9D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6" name="Ovaal 15">
              <a:extLst>
                <a:ext uri="{FF2B5EF4-FFF2-40B4-BE49-F238E27FC236}">
                  <a16:creationId xmlns:a16="http://schemas.microsoft.com/office/drawing/2014/main" id="{FED2CDD3-9354-40D9-CF15-FE147FD4CB9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B4F983FB-3E5A-FDEF-8AD5-D35D9B4CB6B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8" name="Ovaal 17">
              <a:extLst>
                <a:ext uri="{FF2B5EF4-FFF2-40B4-BE49-F238E27FC236}">
                  <a16:creationId xmlns:a16="http://schemas.microsoft.com/office/drawing/2014/main" id="{662B6CA9-59CD-7A86-1F6C-886466682A6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6E171DA-3601-7A1D-12B7-3F64C17BD5D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0" name="Rechthoek 19">
              <a:extLst>
                <a:ext uri="{FF2B5EF4-FFF2-40B4-BE49-F238E27FC236}">
                  <a16:creationId xmlns:a16="http://schemas.microsoft.com/office/drawing/2014/main" id="{AD6B845E-7DCB-C128-9D32-83A21137D05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1" name="Ovaal 20">
              <a:extLst>
                <a:ext uri="{FF2B5EF4-FFF2-40B4-BE49-F238E27FC236}">
                  <a16:creationId xmlns:a16="http://schemas.microsoft.com/office/drawing/2014/main" id="{4B7A8C84-7DD7-A492-6B2A-DF6829A34A4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7F730FCA-010C-722F-EC7C-C42AA552A46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3" name="Ovaal 22">
              <a:extLst>
                <a:ext uri="{FF2B5EF4-FFF2-40B4-BE49-F238E27FC236}">
                  <a16:creationId xmlns:a16="http://schemas.microsoft.com/office/drawing/2014/main" id="{41FA98FD-31C0-803C-BAD4-EA11F7B0951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295C8B81-1667-9952-29CC-262BA7D7C60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5" name="Ovaal 24">
              <a:extLst>
                <a:ext uri="{FF2B5EF4-FFF2-40B4-BE49-F238E27FC236}">
                  <a16:creationId xmlns:a16="http://schemas.microsoft.com/office/drawing/2014/main" id="{8C17C396-8A5B-AB82-5B87-FD5C0CB8544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6" name="Rechthoek 25">
              <a:extLst>
                <a:ext uri="{FF2B5EF4-FFF2-40B4-BE49-F238E27FC236}">
                  <a16:creationId xmlns:a16="http://schemas.microsoft.com/office/drawing/2014/main" id="{65A9D05F-2BF7-D1F3-71B5-CC88C98C714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7" name="Ovaal 26">
              <a:extLst>
                <a:ext uri="{FF2B5EF4-FFF2-40B4-BE49-F238E27FC236}">
                  <a16:creationId xmlns:a16="http://schemas.microsoft.com/office/drawing/2014/main" id="{CACE3FC0-EBCE-7A11-F9AE-890A0124CD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8" name="Rechthoek 27">
              <a:extLst>
                <a:ext uri="{FF2B5EF4-FFF2-40B4-BE49-F238E27FC236}">
                  <a16:creationId xmlns:a16="http://schemas.microsoft.com/office/drawing/2014/main" id="{579F5402-CE46-5D01-BD17-03D41F5A6F3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B4649617-2067-31A3-AA1B-2BEA1FDC820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 name="Rechthoek 29">
              <a:extLst>
                <a:ext uri="{FF2B5EF4-FFF2-40B4-BE49-F238E27FC236}">
                  <a16:creationId xmlns:a16="http://schemas.microsoft.com/office/drawing/2014/main" id="{01425ADE-C157-F0F5-1BDC-33F865A0AF7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1" name="Ovaal 30">
              <a:extLst>
                <a:ext uri="{FF2B5EF4-FFF2-40B4-BE49-F238E27FC236}">
                  <a16:creationId xmlns:a16="http://schemas.microsoft.com/office/drawing/2014/main" id="{81CEA7B6-4927-DA02-1003-22E95234918A}"/>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 name="Rechthoek 31">
              <a:extLst>
                <a:ext uri="{FF2B5EF4-FFF2-40B4-BE49-F238E27FC236}">
                  <a16:creationId xmlns:a16="http://schemas.microsoft.com/office/drawing/2014/main" id="{AB15DC92-8629-7E72-0E45-6719FF4E9EE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3" name="Ovaal 32">
              <a:extLst>
                <a:ext uri="{FF2B5EF4-FFF2-40B4-BE49-F238E27FC236}">
                  <a16:creationId xmlns:a16="http://schemas.microsoft.com/office/drawing/2014/main" id="{71E8881C-030E-6AE5-9FBC-61F39CEB97F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4" name="Rechthoek 33">
              <a:extLst>
                <a:ext uri="{FF2B5EF4-FFF2-40B4-BE49-F238E27FC236}">
                  <a16:creationId xmlns:a16="http://schemas.microsoft.com/office/drawing/2014/main" id="{343D7E0A-AD27-F022-4CF5-A605DC903E3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5" name="Rechthoek 34">
              <a:extLst>
                <a:ext uri="{FF2B5EF4-FFF2-40B4-BE49-F238E27FC236}">
                  <a16:creationId xmlns:a16="http://schemas.microsoft.com/office/drawing/2014/main" id="{866FD8EC-BB6B-2BB5-AE5B-047C73E7DAD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6" name="ICOON_info">
              <a:extLst>
                <a:ext uri="{FF2B5EF4-FFF2-40B4-BE49-F238E27FC236}">
                  <a16:creationId xmlns:a16="http://schemas.microsoft.com/office/drawing/2014/main" id="{46F46118-E58C-0EEB-E725-C12F14C983D0}"/>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A600D64E-2C49-D103-DD8C-095193F882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3C22EF60-E64F-5540-8EE1-B9617689188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VOORBEELD">
              <a:extLst>
                <a:ext uri="{FF2B5EF4-FFF2-40B4-BE49-F238E27FC236}">
                  <a16:creationId xmlns:a16="http://schemas.microsoft.com/office/drawing/2014/main" id="{EA2BE135-4B68-CC8E-69AF-0ECDE01B17F6}"/>
                </a:ext>
              </a:extLst>
            </p:cNvPr>
            <p:cNvGrpSpPr/>
            <p:nvPr userDrawn="1"/>
          </p:nvGrpSpPr>
          <p:grpSpPr>
            <a:xfrm>
              <a:off x="-3605171" y="458674"/>
              <a:ext cx="3234311" cy="558875"/>
              <a:chOff x="-3605171" y="458674"/>
              <a:chExt cx="3234311" cy="558875"/>
            </a:xfrm>
          </p:grpSpPr>
          <p:sp>
            <p:nvSpPr>
              <p:cNvPr id="38" name="Rechthoek 37">
                <a:extLst>
                  <a:ext uri="{FF2B5EF4-FFF2-40B4-BE49-F238E27FC236}">
                    <a16:creationId xmlns:a16="http://schemas.microsoft.com/office/drawing/2014/main" id="{F74F6362-2D91-F5EC-62C3-E51B2BFA266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9" name="Rechthoek 38">
                <a:extLst>
                  <a:ext uri="{FF2B5EF4-FFF2-40B4-BE49-F238E27FC236}">
                    <a16:creationId xmlns:a16="http://schemas.microsoft.com/office/drawing/2014/main" id="{DE4E8A60-6A73-0A98-85B6-5F96D40DFF6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0" name="Groep 39">
                <a:extLst>
                  <a:ext uri="{FF2B5EF4-FFF2-40B4-BE49-F238E27FC236}">
                    <a16:creationId xmlns:a16="http://schemas.microsoft.com/office/drawing/2014/main" id="{3BB517C8-6159-CC19-7986-B3472425382B}"/>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E43FE64B-3420-4430-77BF-579393303761}"/>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3B98F4B1-25BA-38CA-2080-4084B22BCE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11D82F6A-8AB7-96F0-663D-405BD40ED04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CD46C7E1-0788-FAFC-D3EB-7CA3096B9BA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D79293E9-B22C-A4AF-4A3A-6DA20F8327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CBEFD000-9677-7089-4942-96B8B18D20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98DBCBA6-8236-4A57-39E3-4FEFC7B693C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CB2EF57C-3F04-F6E1-77A0-709F20885949}"/>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E064ABFD-D686-47A8-BC2E-64A24FEC457F}"/>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3E220051-C8F6-E6CB-D821-DBE1701B519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56581029-A754-A4F5-7C8E-2819E010BAC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10F1A295-D5A0-627B-DC3A-BE032AEA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E08E18A-78CC-B402-9B53-2348B19AFBE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A14E09F2-0634-E900-4BAF-E850D81A5B5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BD72A525-0A0C-A8FB-FE4D-689F6FD0488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2" name="Rechte verbindingslijn 41">
                <a:extLst>
                  <a:ext uri="{FF2B5EF4-FFF2-40B4-BE49-F238E27FC236}">
                    <a16:creationId xmlns:a16="http://schemas.microsoft.com/office/drawing/2014/main" id="{7D47B842-E2D3-3B74-201B-B0EC6D9FDA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19A9D52A-CEA5-A0DD-81CC-BDE5C1EC29D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4" name="Rechthoek 43">
                <a:extLst>
                  <a:ext uri="{FF2B5EF4-FFF2-40B4-BE49-F238E27FC236}">
                    <a16:creationId xmlns:a16="http://schemas.microsoft.com/office/drawing/2014/main" id="{4CAB86C0-EC11-261C-85B6-98B2F023D7D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5" name="Rechthoek 44">
                <a:extLst>
                  <a:ext uri="{FF2B5EF4-FFF2-40B4-BE49-F238E27FC236}">
                    <a16:creationId xmlns:a16="http://schemas.microsoft.com/office/drawing/2014/main" id="{3EBDA952-1340-C35F-F015-0683E9BD85A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6" name="Groep 45">
                <a:extLst>
                  <a:ext uri="{FF2B5EF4-FFF2-40B4-BE49-F238E27FC236}">
                    <a16:creationId xmlns:a16="http://schemas.microsoft.com/office/drawing/2014/main" id="{F679FEA2-2E05-3C24-DCF1-555ADF9D932B}"/>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E99887C-2153-C81D-04AB-D4BBE51E4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6ED12FED-49FF-FCBD-9A96-DB4F6E385618}"/>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86AE5C53-A6C4-9805-325C-E636944BB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68C6A15A-817C-7684-FE3C-AE8FCFC956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0F222DD3-A51E-9BAF-8778-BBBC2E39CAD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ACF415B-FE26-4DFF-8041-7D6E3CFB32D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D2A4577-A8B4-2244-4C81-8E3C42C637E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21162AAA-1F14-F357-EE82-D40DB90B2A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42334829-2A65-7A86-8F7D-C79D5B3855D4}"/>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00E2A6FC-732E-68D0-32D4-AED9868D9644}"/>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081AE479-6B1B-CDFB-2C50-E1B549B23B99}"/>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CC00E4FB-C9F1-485A-5953-49DEDC90C0E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35249B4F-9A15-4ADD-DC99-F10642D67A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D158ED66-0F98-3BB3-9971-D84E64064D3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53029D5-F988-350F-D4B2-86347F9666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A6982355-2DF4-B201-25EE-A3BB760AD2E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01CEF103-CF54-BAB6-B429-7ED777CD623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20" name="INSTRUCTIE">
            <a:extLst>
              <a:ext uri="{FF2B5EF4-FFF2-40B4-BE49-F238E27FC236}">
                <a16:creationId xmlns:a16="http://schemas.microsoft.com/office/drawing/2014/main" id="{65EE16B9-DDF8-2F7F-1391-6768DE29C64E}"/>
              </a:ext>
            </a:extLst>
          </p:cNvPr>
          <p:cNvGrpSpPr/>
          <p:nvPr userDrawn="1"/>
        </p:nvGrpSpPr>
        <p:grpSpPr>
          <a:xfrm>
            <a:off x="12377595" y="0"/>
            <a:ext cx="3693386" cy="6857760"/>
            <a:chOff x="-3786437" y="0"/>
            <a:chExt cx="3693386" cy="6857760"/>
          </a:xfrm>
        </p:grpSpPr>
        <p:sp>
          <p:nvSpPr>
            <p:cNvPr id="121" name="Rechthoek 120">
              <a:extLst>
                <a:ext uri="{FF2B5EF4-FFF2-40B4-BE49-F238E27FC236}">
                  <a16:creationId xmlns:a16="http://schemas.microsoft.com/office/drawing/2014/main" id="{E9887237-42E1-EE8C-92E4-64E5A5309B5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2" name="INSTRUCTIE">
              <a:extLst>
                <a:ext uri="{FF2B5EF4-FFF2-40B4-BE49-F238E27FC236}">
                  <a16:creationId xmlns:a16="http://schemas.microsoft.com/office/drawing/2014/main" id="{5FF0C09A-06E5-D9EE-3DED-8E7E65D5BE97}"/>
                </a:ext>
              </a:extLst>
            </p:cNvPr>
            <p:cNvGrpSpPr/>
            <p:nvPr userDrawn="1"/>
          </p:nvGrpSpPr>
          <p:grpSpPr>
            <a:xfrm>
              <a:off x="-3786165" y="0"/>
              <a:ext cx="3693114" cy="6177730"/>
              <a:chOff x="-3786165" y="0"/>
              <a:chExt cx="3693114" cy="6177730"/>
            </a:xfrm>
          </p:grpSpPr>
          <p:sp>
            <p:nvSpPr>
              <p:cNvPr id="123" name="Rechthoek 122">
                <a:extLst>
                  <a:ext uri="{FF2B5EF4-FFF2-40B4-BE49-F238E27FC236}">
                    <a16:creationId xmlns:a16="http://schemas.microsoft.com/office/drawing/2014/main" id="{99F4FCDE-EED5-48A6-274A-F26316576D9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4" name="Ovaal 123">
                <a:extLst>
                  <a:ext uri="{FF2B5EF4-FFF2-40B4-BE49-F238E27FC236}">
                    <a16:creationId xmlns:a16="http://schemas.microsoft.com/office/drawing/2014/main" id="{0850651A-CB91-761A-08AC-98B45AB40C6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CC6BC44A-3862-7ECD-6392-9308F2F6FD1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6" name="Groep 125">
                <a:extLst>
                  <a:ext uri="{FF2B5EF4-FFF2-40B4-BE49-F238E27FC236}">
                    <a16:creationId xmlns:a16="http://schemas.microsoft.com/office/drawing/2014/main" id="{93DE7155-4729-7426-CB15-B75CF96E0DF1}"/>
                  </a:ext>
                </a:extLst>
              </p:cNvPr>
              <p:cNvGrpSpPr/>
              <p:nvPr userDrawn="1"/>
            </p:nvGrpSpPr>
            <p:grpSpPr>
              <a:xfrm>
                <a:off x="-3316179" y="1231351"/>
                <a:ext cx="294789" cy="318834"/>
                <a:chOff x="14466489" y="1001522"/>
                <a:chExt cx="290627" cy="314333"/>
              </a:xfrm>
            </p:grpSpPr>
            <p:sp>
              <p:nvSpPr>
                <p:cNvPr id="180" name="Rechthoek 179">
                  <a:extLst>
                    <a:ext uri="{FF2B5EF4-FFF2-40B4-BE49-F238E27FC236}">
                      <a16:creationId xmlns:a16="http://schemas.microsoft.com/office/drawing/2014/main" id="{9905C29C-827C-4FCE-9B39-8FC40789D3C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1" name="Ovaal 180">
                  <a:extLst>
                    <a:ext uri="{FF2B5EF4-FFF2-40B4-BE49-F238E27FC236}">
                      <a16:creationId xmlns:a16="http://schemas.microsoft.com/office/drawing/2014/main" id="{7634923D-B3E6-0E90-33C5-1B4EBC37011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AE9410A6-0DBC-07F7-DE42-08611266217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3" name="Rechthoek: afgeronde hoeken 182">
                  <a:extLst>
                    <a:ext uri="{FF2B5EF4-FFF2-40B4-BE49-F238E27FC236}">
                      <a16:creationId xmlns:a16="http://schemas.microsoft.com/office/drawing/2014/main" id="{3AFE1435-1D74-C41E-6663-8B61551D4DF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4" name="Rechte verbindingslijn 183">
                  <a:extLst>
                    <a:ext uri="{FF2B5EF4-FFF2-40B4-BE49-F238E27FC236}">
                      <a16:creationId xmlns:a16="http://schemas.microsoft.com/office/drawing/2014/main" id="{4617E059-CF82-DA24-825D-6C264D8208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Rechte verbindingslijn 184">
                  <a:extLst>
                    <a:ext uri="{FF2B5EF4-FFF2-40B4-BE49-F238E27FC236}">
                      <a16:creationId xmlns:a16="http://schemas.microsoft.com/office/drawing/2014/main" id="{03259DB9-3CC6-431A-7348-A52AB237BFA4}"/>
                    </a:ext>
                  </a:extLst>
                </p:cNvPr>
                <p:cNvCxnSpPr>
                  <a:cxnSpLocks/>
                  <a:stCxn id="18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7" name="Ovaal 126">
                <a:extLst>
                  <a:ext uri="{FF2B5EF4-FFF2-40B4-BE49-F238E27FC236}">
                    <a16:creationId xmlns:a16="http://schemas.microsoft.com/office/drawing/2014/main" id="{ACCC26DD-652C-3EF7-A269-340202AF3A7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D4485AD6-0B27-6CA6-D6D1-97333DA1418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C913A84E-5778-EA7B-6764-99FD79A8DC7C}"/>
                  </a:ext>
                </a:extLst>
              </p:cNvPr>
              <p:cNvGrpSpPr/>
              <p:nvPr userDrawn="1"/>
            </p:nvGrpSpPr>
            <p:grpSpPr>
              <a:xfrm>
                <a:off x="-3311319" y="2164285"/>
                <a:ext cx="825500" cy="209550"/>
                <a:chOff x="13504624" y="2482850"/>
                <a:chExt cx="825500" cy="209550"/>
              </a:xfrm>
            </p:grpSpPr>
            <p:sp>
              <p:nvSpPr>
                <p:cNvPr id="177" name="Rechthoek 176">
                  <a:extLst>
                    <a:ext uri="{FF2B5EF4-FFF2-40B4-BE49-F238E27FC236}">
                      <a16:creationId xmlns:a16="http://schemas.microsoft.com/office/drawing/2014/main" id="{8DEC3424-5699-AA14-6FDA-425E6358828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8" name="Rechte verbindingslijn 177">
                  <a:extLst>
                    <a:ext uri="{FF2B5EF4-FFF2-40B4-BE49-F238E27FC236}">
                      <a16:creationId xmlns:a16="http://schemas.microsoft.com/office/drawing/2014/main" id="{76F33A63-4A8F-C2B3-A064-5C2FF38511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7D7D07FD-4D83-7FBA-7221-0968DBE9552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0" name="Ovaal 129">
                <a:extLst>
                  <a:ext uri="{FF2B5EF4-FFF2-40B4-BE49-F238E27FC236}">
                    <a16:creationId xmlns:a16="http://schemas.microsoft.com/office/drawing/2014/main" id="{6906C68E-9800-98F7-40EA-D7BE26B4EC0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1" name="Rechthoek 130">
                <a:extLst>
                  <a:ext uri="{FF2B5EF4-FFF2-40B4-BE49-F238E27FC236}">
                    <a16:creationId xmlns:a16="http://schemas.microsoft.com/office/drawing/2014/main" id="{3A148BBC-093A-3D03-2A4B-FCECECEAFC8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ICOON_info">
                <a:extLst>
                  <a:ext uri="{FF2B5EF4-FFF2-40B4-BE49-F238E27FC236}">
                    <a16:creationId xmlns:a16="http://schemas.microsoft.com/office/drawing/2014/main" id="{6C87D46E-A2A0-C706-351E-E1A42EF74E45}"/>
                  </a:ext>
                </a:extLst>
              </p:cNvPr>
              <p:cNvGrpSpPr/>
              <p:nvPr userDrawn="1"/>
            </p:nvGrpSpPr>
            <p:grpSpPr>
              <a:xfrm>
                <a:off x="-376736" y="5894045"/>
                <a:ext cx="283685" cy="283685"/>
                <a:chOff x="-510741" y="5913713"/>
                <a:chExt cx="267555" cy="267555"/>
              </a:xfrm>
            </p:grpSpPr>
            <p:sp>
              <p:nvSpPr>
                <p:cNvPr id="175" name="Ovaal 174">
                  <a:extLst>
                    <a:ext uri="{FF2B5EF4-FFF2-40B4-BE49-F238E27FC236}">
                      <a16:creationId xmlns:a16="http://schemas.microsoft.com/office/drawing/2014/main" id="{325DEC61-0671-F1DC-ECAC-DD843569F2D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A53BE7BF-2A69-A148-1EAF-102078F4146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5256D734-7894-0B54-4EA8-7B9EC2A69F2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4" name="Rechthoek 133">
                <a:extLst>
                  <a:ext uri="{FF2B5EF4-FFF2-40B4-BE49-F238E27FC236}">
                    <a16:creationId xmlns:a16="http://schemas.microsoft.com/office/drawing/2014/main" id="{FA5129AD-D713-7D4C-09FE-522E42234FD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5" name="Groep 134">
                <a:extLst>
                  <a:ext uri="{FF2B5EF4-FFF2-40B4-BE49-F238E27FC236}">
                    <a16:creationId xmlns:a16="http://schemas.microsoft.com/office/drawing/2014/main" id="{E307E1ED-7A43-4C81-3285-8C9CCD7B1BE4}"/>
                  </a:ext>
                </a:extLst>
              </p:cNvPr>
              <p:cNvGrpSpPr/>
              <p:nvPr userDrawn="1"/>
            </p:nvGrpSpPr>
            <p:grpSpPr>
              <a:xfrm>
                <a:off x="-3408294" y="5236167"/>
                <a:ext cx="622283" cy="612919"/>
                <a:chOff x="12617641" y="3403239"/>
                <a:chExt cx="752963" cy="741634"/>
              </a:xfrm>
            </p:grpSpPr>
            <p:grpSp>
              <p:nvGrpSpPr>
                <p:cNvPr id="159" name="Groep 158">
                  <a:extLst>
                    <a:ext uri="{FF2B5EF4-FFF2-40B4-BE49-F238E27FC236}">
                      <a16:creationId xmlns:a16="http://schemas.microsoft.com/office/drawing/2014/main" id="{303AB546-9366-0500-83DA-CE40AD85FFCC}"/>
                    </a:ext>
                  </a:extLst>
                </p:cNvPr>
                <p:cNvGrpSpPr/>
                <p:nvPr userDrawn="1"/>
              </p:nvGrpSpPr>
              <p:grpSpPr>
                <a:xfrm>
                  <a:off x="12771550" y="3403239"/>
                  <a:ext cx="467156" cy="448491"/>
                  <a:chOff x="12782177" y="3403239"/>
                  <a:chExt cx="467156" cy="448491"/>
                </a:xfrm>
              </p:grpSpPr>
              <p:grpSp>
                <p:nvGrpSpPr>
                  <p:cNvPr id="162" name="Groep 161">
                    <a:extLst>
                      <a:ext uri="{FF2B5EF4-FFF2-40B4-BE49-F238E27FC236}">
                        <a16:creationId xmlns:a16="http://schemas.microsoft.com/office/drawing/2014/main" id="{E35102C0-A4CE-B1ED-FA77-0B3FBFA6E044}"/>
                      </a:ext>
                    </a:extLst>
                  </p:cNvPr>
                  <p:cNvGrpSpPr/>
                  <p:nvPr userDrawn="1"/>
                </p:nvGrpSpPr>
                <p:grpSpPr>
                  <a:xfrm>
                    <a:off x="12782177" y="3403239"/>
                    <a:ext cx="412972" cy="396132"/>
                    <a:chOff x="13554906" y="3320109"/>
                    <a:chExt cx="443912" cy="425811"/>
                  </a:xfrm>
                </p:grpSpPr>
                <p:grpSp>
                  <p:nvGrpSpPr>
                    <p:cNvPr id="169" name="Groep 168">
                      <a:extLst>
                        <a:ext uri="{FF2B5EF4-FFF2-40B4-BE49-F238E27FC236}">
                          <a16:creationId xmlns:a16="http://schemas.microsoft.com/office/drawing/2014/main" id="{83991F55-8E22-C984-EDBC-99D46EB43C92}"/>
                        </a:ext>
                      </a:extLst>
                    </p:cNvPr>
                    <p:cNvGrpSpPr/>
                    <p:nvPr userDrawn="1"/>
                  </p:nvGrpSpPr>
                  <p:grpSpPr>
                    <a:xfrm>
                      <a:off x="13554906" y="3320109"/>
                      <a:ext cx="443912" cy="425811"/>
                      <a:chOff x="12909684" y="1276143"/>
                      <a:chExt cx="443912" cy="425811"/>
                    </a:xfrm>
                  </p:grpSpPr>
                  <p:sp>
                    <p:nvSpPr>
                      <p:cNvPr id="172" name="Rechthoek 171">
                        <a:extLst>
                          <a:ext uri="{FF2B5EF4-FFF2-40B4-BE49-F238E27FC236}">
                            <a16:creationId xmlns:a16="http://schemas.microsoft.com/office/drawing/2014/main" id="{B530312D-0A44-5E06-7992-D44D61462D9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1690D329-2B4D-49A2-7188-484381625B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4" name="Ovaal 173">
                        <a:extLst>
                          <a:ext uri="{FF2B5EF4-FFF2-40B4-BE49-F238E27FC236}">
                            <a16:creationId xmlns:a16="http://schemas.microsoft.com/office/drawing/2014/main" id="{CFECBF6A-FCF6-A3F1-8A9C-49D9C98F59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0" name="Afbeelding 169">
                      <a:extLst>
                        <a:ext uri="{FF2B5EF4-FFF2-40B4-BE49-F238E27FC236}">
                          <a16:creationId xmlns:a16="http://schemas.microsoft.com/office/drawing/2014/main" id="{F70205F1-5F6E-0202-32C7-D8659AC2AE2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1" name="Afbeelding 170">
                      <a:extLst>
                        <a:ext uri="{FF2B5EF4-FFF2-40B4-BE49-F238E27FC236}">
                          <a16:creationId xmlns:a16="http://schemas.microsoft.com/office/drawing/2014/main" id="{8A116402-BD3B-17CC-1A72-C20788CF6BDE}"/>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3" name="Groep 162">
                    <a:extLst>
                      <a:ext uri="{FF2B5EF4-FFF2-40B4-BE49-F238E27FC236}">
                        <a16:creationId xmlns:a16="http://schemas.microsoft.com/office/drawing/2014/main" id="{D908A4CB-A58C-D72B-6F4B-7028FF67F9CB}"/>
                      </a:ext>
                    </a:extLst>
                  </p:cNvPr>
                  <p:cNvGrpSpPr/>
                  <p:nvPr userDrawn="1"/>
                </p:nvGrpSpPr>
                <p:grpSpPr>
                  <a:xfrm>
                    <a:off x="13103513" y="3705268"/>
                    <a:ext cx="145820" cy="146462"/>
                    <a:chOff x="13096169" y="3602278"/>
                    <a:chExt cx="145820" cy="146462"/>
                  </a:xfrm>
                </p:grpSpPr>
                <p:sp>
                  <p:nvSpPr>
                    <p:cNvPr id="167" name="Rechthoek 166">
                      <a:extLst>
                        <a:ext uri="{FF2B5EF4-FFF2-40B4-BE49-F238E27FC236}">
                          <a16:creationId xmlns:a16="http://schemas.microsoft.com/office/drawing/2014/main" id="{F9B04B05-189F-1108-12B7-B64FAEEE2C0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447B1199-D842-8D74-E8D8-99D2C0FEF0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4F1E54CA-8A49-6A8A-9858-E288B9B3B712}"/>
                      </a:ext>
                    </a:extLst>
                  </p:cNvPr>
                  <p:cNvGrpSpPr/>
                  <p:nvPr userDrawn="1"/>
                </p:nvGrpSpPr>
                <p:grpSpPr>
                  <a:xfrm rot="10800000">
                    <a:off x="13061402" y="3665637"/>
                    <a:ext cx="145820" cy="146462"/>
                    <a:chOff x="13096169" y="3602278"/>
                    <a:chExt cx="145820" cy="146462"/>
                  </a:xfrm>
                </p:grpSpPr>
                <p:sp>
                  <p:nvSpPr>
                    <p:cNvPr id="165" name="Rechthoek 164">
                      <a:extLst>
                        <a:ext uri="{FF2B5EF4-FFF2-40B4-BE49-F238E27FC236}">
                          <a16:creationId xmlns:a16="http://schemas.microsoft.com/office/drawing/2014/main" id="{03088A57-17E3-8EE8-0C94-A9079FB36A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9F28E222-5759-6E0C-8B3A-01747D17AE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0" name="Rechthoek 159">
                  <a:extLst>
                    <a:ext uri="{FF2B5EF4-FFF2-40B4-BE49-F238E27FC236}">
                      <a16:creationId xmlns:a16="http://schemas.microsoft.com/office/drawing/2014/main" id="{988E4008-7102-2161-CD5D-21651BABFF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1" name="Gelijkbenige driehoek 160">
                  <a:extLst>
                    <a:ext uri="{FF2B5EF4-FFF2-40B4-BE49-F238E27FC236}">
                      <a16:creationId xmlns:a16="http://schemas.microsoft.com/office/drawing/2014/main" id="{92E5D279-032B-84E8-C53D-6069C6D2026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6" name="Rechthoek 135">
                <a:extLst>
                  <a:ext uri="{FF2B5EF4-FFF2-40B4-BE49-F238E27FC236}">
                    <a16:creationId xmlns:a16="http://schemas.microsoft.com/office/drawing/2014/main" id="{81E37F97-C4CD-8D24-76F1-989487A1003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7" name="Groep 136">
                <a:extLst>
                  <a:ext uri="{FF2B5EF4-FFF2-40B4-BE49-F238E27FC236}">
                    <a16:creationId xmlns:a16="http://schemas.microsoft.com/office/drawing/2014/main" id="{3D9E62E3-B2E9-D0F1-A3D7-5B600FAE64CD}"/>
                  </a:ext>
                </a:extLst>
              </p:cNvPr>
              <p:cNvGrpSpPr/>
              <p:nvPr userDrawn="1"/>
            </p:nvGrpSpPr>
            <p:grpSpPr>
              <a:xfrm>
                <a:off x="-2485819" y="3399207"/>
                <a:ext cx="1222990" cy="563933"/>
                <a:chOff x="-2485819" y="3399207"/>
                <a:chExt cx="1222990" cy="563933"/>
              </a:xfrm>
            </p:grpSpPr>
            <p:sp>
              <p:nvSpPr>
                <p:cNvPr id="138" name="Rechthoek 137">
                  <a:extLst>
                    <a:ext uri="{FF2B5EF4-FFF2-40B4-BE49-F238E27FC236}">
                      <a16:creationId xmlns:a16="http://schemas.microsoft.com/office/drawing/2014/main" id="{A28900B1-D0EE-890C-2D6E-3071D1FC0A5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AD7177B2-AC17-0D79-ECB6-49C301B16AF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69733B88-C0F4-D8AF-2BD4-9510C65F0950}"/>
                    </a:ext>
                  </a:extLst>
                </p:cNvPr>
                <p:cNvGrpSpPr/>
                <p:nvPr userDrawn="1"/>
              </p:nvGrpSpPr>
              <p:grpSpPr>
                <a:xfrm>
                  <a:off x="-2403869" y="3460544"/>
                  <a:ext cx="155951" cy="131922"/>
                  <a:chOff x="12968836" y="3354170"/>
                  <a:chExt cx="404806" cy="342433"/>
                </a:xfrm>
              </p:grpSpPr>
              <p:sp>
                <p:nvSpPr>
                  <p:cNvPr id="153" name="Rechthoek: afgeronde hoeken 152">
                    <a:extLst>
                      <a:ext uri="{FF2B5EF4-FFF2-40B4-BE49-F238E27FC236}">
                        <a16:creationId xmlns:a16="http://schemas.microsoft.com/office/drawing/2014/main" id="{15743A5A-A433-B49F-D4FE-9B2DFEB298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B094946C-C928-F170-EB59-5A0475CD35A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91AD1CF5-05D5-DCB8-CF6A-5AB212FC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D8A1AEF-E67D-17C5-4F0B-3E2FCD7709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88570ACF-82B1-F17C-7D26-7EEFAB24CDC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9BDD34D-2174-46C5-CD76-CA2F779C203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1" name="Groep 140">
                  <a:extLst>
                    <a:ext uri="{FF2B5EF4-FFF2-40B4-BE49-F238E27FC236}">
                      <a16:creationId xmlns:a16="http://schemas.microsoft.com/office/drawing/2014/main" id="{D0A15372-291E-19F1-E3E8-0B463B1CA3CB}"/>
                    </a:ext>
                  </a:extLst>
                </p:cNvPr>
                <p:cNvGrpSpPr/>
                <p:nvPr userDrawn="1"/>
              </p:nvGrpSpPr>
              <p:grpSpPr>
                <a:xfrm>
                  <a:off x="-2423424" y="3690208"/>
                  <a:ext cx="166739" cy="218963"/>
                  <a:chOff x="12940828" y="3950597"/>
                  <a:chExt cx="432813" cy="568367"/>
                </a:xfrm>
              </p:grpSpPr>
              <p:grpSp>
                <p:nvGrpSpPr>
                  <p:cNvPr id="145" name="Groep 144">
                    <a:extLst>
                      <a:ext uri="{FF2B5EF4-FFF2-40B4-BE49-F238E27FC236}">
                        <a16:creationId xmlns:a16="http://schemas.microsoft.com/office/drawing/2014/main" id="{E5B69940-186C-6F86-E056-F3CE26502D8F}"/>
                      </a:ext>
                    </a:extLst>
                  </p:cNvPr>
                  <p:cNvGrpSpPr/>
                  <p:nvPr userDrawn="1"/>
                </p:nvGrpSpPr>
                <p:grpSpPr>
                  <a:xfrm>
                    <a:off x="13000382" y="4006891"/>
                    <a:ext cx="373259" cy="315747"/>
                    <a:chOff x="12968836" y="3354170"/>
                    <a:chExt cx="404806" cy="342433"/>
                  </a:xfrm>
                </p:grpSpPr>
                <p:sp>
                  <p:nvSpPr>
                    <p:cNvPr id="147" name="Rechthoek: afgeronde hoeken 146">
                      <a:extLst>
                        <a:ext uri="{FF2B5EF4-FFF2-40B4-BE49-F238E27FC236}">
                          <a16:creationId xmlns:a16="http://schemas.microsoft.com/office/drawing/2014/main" id="{F448156C-906D-C9B5-13F1-65ACFB689C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7588BBE7-9DF5-7D80-ECE6-A68EBDE3B2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FB949D4-F984-3164-E3F1-344002683A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4C8F470-A4E7-B9C2-71AD-9177547AB7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439079-F19A-0655-8803-A69D53088E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7FC1419F-4A72-A875-CAE4-228E88B2C7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6" name="Boog 145">
                    <a:extLst>
                      <a:ext uri="{FF2B5EF4-FFF2-40B4-BE49-F238E27FC236}">
                        <a16:creationId xmlns:a16="http://schemas.microsoft.com/office/drawing/2014/main" id="{D4E4C5AD-BB7C-2691-F86A-96523A2C534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2" name="Tekstvak 141">
                  <a:extLst>
                    <a:ext uri="{FF2B5EF4-FFF2-40B4-BE49-F238E27FC236}">
                      <a16:creationId xmlns:a16="http://schemas.microsoft.com/office/drawing/2014/main" id="{F57B246A-8B07-C73D-5DAB-D9FD193FA30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3" name="Tekstvak 142">
                  <a:extLst>
                    <a:ext uri="{FF2B5EF4-FFF2-40B4-BE49-F238E27FC236}">
                      <a16:creationId xmlns:a16="http://schemas.microsoft.com/office/drawing/2014/main" id="{7D8FF8E8-18DF-CA8B-1B35-5874D44EA75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4" name="Vrije vorm: vorm 143">
                  <a:extLst>
                    <a:ext uri="{FF2B5EF4-FFF2-40B4-BE49-F238E27FC236}">
                      <a16:creationId xmlns:a16="http://schemas.microsoft.com/office/drawing/2014/main" id="{60B733DC-1936-1334-45E2-D82CE14DDC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2482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en Tabel ">
    <p:spTree>
      <p:nvGrpSpPr>
        <p:cNvPr id="1" name=""/>
        <p:cNvGrpSpPr/>
        <p:nvPr/>
      </p:nvGrpSpPr>
      <p:grpSpPr>
        <a:xfrm>
          <a:off x="0" y="0"/>
          <a:ext cx="0" cy="0"/>
          <a:chOff x="0" y="0"/>
          <a:chExt cx="0" cy="0"/>
        </a:xfrm>
      </p:grpSpPr>
      <p:sp>
        <p:nvSpPr>
          <p:cNvPr id="4" name="Tijdelijke aanduiding voor tabel 3">
            <a:extLst>
              <a:ext uri="{FF2B5EF4-FFF2-40B4-BE49-F238E27FC236}">
                <a16:creationId xmlns:a16="http://schemas.microsoft.com/office/drawing/2014/main" id="{AFB59CE8-0F25-6430-4C33-2342B582E860}"/>
              </a:ext>
            </a:extLst>
          </p:cNvPr>
          <p:cNvSpPr>
            <a:spLocks noGrp="1"/>
          </p:cNvSpPr>
          <p:nvPr>
            <p:ph type="tbl" sz="quarter" idx="15" hasCustomPrompt="1"/>
          </p:nvPr>
        </p:nvSpPr>
        <p:spPr>
          <a:xfrm>
            <a:off x="6816726" y="720000"/>
            <a:ext cx="4654548" cy="5112475"/>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tabel in te voegen</a:t>
            </a:r>
          </a:p>
        </p:txBody>
      </p:sp>
      <p:sp>
        <p:nvSpPr>
          <p:cNvPr id="10" name="Tijdelijke aanduiding voor tekst 8">
            <a:extLst>
              <a:ext uri="{FF2B5EF4-FFF2-40B4-BE49-F238E27FC236}">
                <a16:creationId xmlns:a16="http://schemas.microsoft.com/office/drawing/2014/main" id="{A0171F4A-31E6-2E8F-9CE9-01B67AD463AE}"/>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1" name="Tijdelijke aanduiding voor tekst 8">
            <a:extLst>
              <a:ext uri="{FF2B5EF4-FFF2-40B4-BE49-F238E27FC236}">
                <a16:creationId xmlns:a16="http://schemas.microsoft.com/office/drawing/2014/main" id="{148A2098-EBD0-CCE0-D662-5ADC8BC1444D}"/>
              </a:ext>
            </a:extLst>
          </p:cNvPr>
          <p:cNvSpPr>
            <a:spLocks noGrp="1"/>
          </p:cNvSpPr>
          <p:nvPr>
            <p:ph type="body" sz="quarter" idx="14" hasCustomPrompt="1"/>
          </p:nvPr>
        </p:nvSpPr>
        <p:spPr>
          <a:xfrm>
            <a:off x="720726"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 name="Titel 1">
            <a:extLst>
              <a:ext uri="{FF2B5EF4-FFF2-40B4-BE49-F238E27FC236}">
                <a16:creationId xmlns:a16="http://schemas.microsoft.com/office/drawing/2014/main" id="{542337AD-1D62-BF16-20A1-3ECC5199010A}"/>
              </a:ext>
            </a:extLst>
          </p:cNvPr>
          <p:cNvSpPr>
            <a:spLocks noGrp="1"/>
          </p:cNvSpPr>
          <p:nvPr>
            <p:ph type="title" hasCustomPrompt="1"/>
          </p:nvPr>
        </p:nvSpPr>
        <p:spPr>
          <a:xfrm>
            <a:off x="720001" y="720000"/>
            <a:ext cx="4655398" cy="369025"/>
          </a:xfrm>
        </p:spPr>
        <p:txBody>
          <a:bodyPr/>
          <a:lstStyle>
            <a:lvl1pPr>
              <a:defRPr>
                <a:solidFill>
                  <a:schemeClr val="bg1"/>
                </a:solidFill>
              </a:defRPr>
            </a:lvl1pPr>
          </a:lstStyle>
          <a:p>
            <a:r>
              <a:rPr lang="nl-NL" noProof="0"/>
              <a:t>Plaats hier een titel</a:t>
            </a:r>
            <a:endParaRPr lang="nl-NL"/>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153606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Tabel </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grpSp>
        <p:nvGrpSpPr>
          <p:cNvPr id="8" name="INSTRUCTIE">
            <a:extLst>
              <a:ext uri="{FF2B5EF4-FFF2-40B4-BE49-F238E27FC236}">
                <a16:creationId xmlns:a16="http://schemas.microsoft.com/office/drawing/2014/main" id="{64FFCE0E-E7D7-CBC9-8002-DA94AFB94B14}"/>
              </a:ext>
            </a:extLst>
          </p:cNvPr>
          <p:cNvGrpSpPr/>
          <p:nvPr userDrawn="1"/>
        </p:nvGrpSpPr>
        <p:grpSpPr>
          <a:xfrm>
            <a:off x="-3786437" y="0"/>
            <a:ext cx="3693386" cy="5359349"/>
            <a:chOff x="-3786437" y="0"/>
            <a:chExt cx="3693386" cy="5359349"/>
          </a:xfrm>
        </p:grpSpPr>
        <p:sp>
          <p:nvSpPr>
            <p:cNvPr id="13" name="Rechthoek 12">
              <a:extLst>
                <a:ext uri="{FF2B5EF4-FFF2-40B4-BE49-F238E27FC236}">
                  <a16:creationId xmlns:a16="http://schemas.microsoft.com/office/drawing/2014/main" id="{ADDA6E91-D692-06FF-6207-9EDB78499E3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4" name="Ovaal 13">
              <a:extLst>
                <a:ext uri="{FF2B5EF4-FFF2-40B4-BE49-F238E27FC236}">
                  <a16:creationId xmlns:a16="http://schemas.microsoft.com/office/drawing/2014/main" id="{BC878677-3F32-A108-0E88-C1C450B7720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82802B5C-C3B2-3CEF-FAB2-7830D83FAD3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6" name="Ovaal 15">
              <a:extLst>
                <a:ext uri="{FF2B5EF4-FFF2-40B4-BE49-F238E27FC236}">
                  <a16:creationId xmlns:a16="http://schemas.microsoft.com/office/drawing/2014/main" id="{D8394542-AD00-14B9-BEC7-962A9AD57D1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6E53DD47-F11C-261D-228E-39A39345D6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ADE01630-3530-7EAD-79DF-F902235BA2C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9" name="Ovaal 18">
              <a:extLst>
                <a:ext uri="{FF2B5EF4-FFF2-40B4-BE49-F238E27FC236}">
                  <a16:creationId xmlns:a16="http://schemas.microsoft.com/office/drawing/2014/main" id="{6F083CA3-C790-9A38-03B2-C6D7713E460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BF33DC2E-7769-A282-70B2-1E8C23E40C0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1" name="Ovaal 20">
              <a:extLst>
                <a:ext uri="{FF2B5EF4-FFF2-40B4-BE49-F238E27FC236}">
                  <a16:creationId xmlns:a16="http://schemas.microsoft.com/office/drawing/2014/main" id="{212A93C3-F830-02CC-B649-CFF7B2D5009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6CDD052E-8107-B3B4-EB74-AE915F88353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3" name="Ovaal 22">
              <a:extLst>
                <a:ext uri="{FF2B5EF4-FFF2-40B4-BE49-F238E27FC236}">
                  <a16:creationId xmlns:a16="http://schemas.microsoft.com/office/drawing/2014/main" id="{4348FB2C-9181-F7B9-D450-28E05FE0EB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EBB2FAAA-A10E-74CD-9DEA-6D7E0126A82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5" name="Ovaal 24">
              <a:extLst>
                <a:ext uri="{FF2B5EF4-FFF2-40B4-BE49-F238E27FC236}">
                  <a16:creationId xmlns:a16="http://schemas.microsoft.com/office/drawing/2014/main" id="{76A082DE-5480-5F9C-8222-2AD9BFF9F06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641EEE4B-B761-C51C-C07A-EACFA04B139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7" name="Ovaal 26">
              <a:extLst>
                <a:ext uri="{FF2B5EF4-FFF2-40B4-BE49-F238E27FC236}">
                  <a16:creationId xmlns:a16="http://schemas.microsoft.com/office/drawing/2014/main" id="{9A2C4D75-59E3-9B98-91B6-501D465DCAA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1C70D89B-AD7F-201C-E35A-846CBF281B2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CCEC7AC4-0817-58CF-E426-84A73052CBA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FC24F2A4-5F37-F082-41A1-048C455E969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1" name="Ovaal 30">
              <a:extLst>
                <a:ext uri="{FF2B5EF4-FFF2-40B4-BE49-F238E27FC236}">
                  <a16:creationId xmlns:a16="http://schemas.microsoft.com/office/drawing/2014/main" id="{AD0582F1-C161-289E-5BF7-28491EC4999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AA449348-6522-E826-7E20-C5AEE40DE76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3" name="Rechthoek 32">
              <a:extLst>
                <a:ext uri="{FF2B5EF4-FFF2-40B4-BE49-F238E27FC236}">
                  <a16:creationId xmlns:a16="http://schemas.microsoft.com/office/drawing/2014/main" id="{87E8746D-3E7F-9B99-4904-80D63838F8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8D8BA7F3-213A-3CBD-1CD5-F5E5F6410E3D}"/>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78D84C0D-A832-08A4-D15A-F5A084DFD6C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E1A85040-4E3A-EF00-39BC-3249E864CF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078735C6-0106-C7DD-E6CA-6A62AED308FB}"/>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8E2AE8B8-3748-4356-BC90-58D083CC35D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16475F01-2819-38BB-0970-B7303BA1DC8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DA9A609C-7F06-3F1A-05E2-2381D9D0A7F9}"/>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2E49C20D-CBB4-9915-3864-DE9C62910C6E}"/>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68E0C365-3A38-4A20-EE03-46972CECF47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A1060945-523F-AC44-4096-0558EEAE2C2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C4B1A80-EBC6-A6B5-CC5C-0064E1C349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1B24466-BF38-E226-354B-1D8BA3F65A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9A6C4CA0-54BF-FEFD-C1DB-6A8338D22B5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A13E2D71-76D7-DF62-903D-C93FBF4799F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523E822-A016-B980-9006-0CE7E9597A01}"/>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61178D9D-3794-6EB7-C630-DC764D39861E}"/>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7720AC29-63F5-BF53-B298-D1D7F02AFB3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050346D-12CA-E09B-9EA1-0F09B73D182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ECCEF45-EA7A-6692-D9A8-084F7200E7F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1DA89EF-6FA3-106E-4680-8F104CC74B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841EBDF-8709-E4B0-0B2A-A41FCA3CFF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818AD1C0-D617-2CF6-553F-CA0DBD24496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D7BC6496-B5BF-F11A-E8EB-F2B6A17995F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A1C0D7A3-8135-928B-1B9A-9E77DCDA681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ACF6896F-6A0E-89DE-5FAC-3943E19C7BB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3" name="Rechthoek 42">
                <a:extLst>
                  <a:ext uri="{FF2B5EF4-FFF2-40B4-BE49-F238E27FC236}">
                    <a16:creationId xmlns:a16="http://schemas.microsoft.com/office/drawing/2014/main" id="{8891E087-2B9C-50C2-39FA-314C19F78A8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4" name="Groep 43">
                <a:extLst>
                  <a:ext uri="{FF2B5EF4-FFF2-40B4-BE49-F238E27FC236}">
                    <a16:creationId xmlns:a16="http://schemas.microsoft.com/office/drawing/2014/main" id="{813C4082-09B6-2E4D-39AE-F6B46B0C39A1}"/>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CB0CF611-281A-BF22-F4E1-8263888D09C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13045E1A-514F-4B6B-951A-386140B6BB72}"/>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4E59D219-DA8B-FCB1-073E-95433C489F7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6CB8484-6776-DD0F-936B-E7D88E24617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650B28AE-349D-A0FC-3152-5FE2A5A0001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F2B003F8-9D74-3501-15DD-8B699B19EE9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C7C2CC20-C90E-8C69-E648-11022FC0F51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E0D837A0-AD58-01B8-2BF9-3CFCF82B747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F89351F1-FCF7-C6E7-0709-78502CDE3192}"/>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721F6D8C-CA01-6155-F0C2-0B4210FE8B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FAA6D600-4F69-43C6-D042-0D0EF5B1ED2A}"/>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D35C0B10-41E5-3A7C-A97C-5D1AF8AF223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7E88676-EBBC-6420-5CFA-493AE95BF51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CDEBE0-5A09-25A3-CD8A-376B2D2251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A7586-F365-B5EA-250F-F4AE09BB67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40DA7F8-C3A0-F16C-1F25-A999D5E128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9750C8AC-BEC4-330C-8EF3-027CD69CEFF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9980B5DF-5A80-E495-4DBC-CADE4C9D1728}"/>
              </a:ext>
            </a:extLst>
          </p:cNvPr>
          <p:cNvGrpSpPr/>
          <p:nvPr userDrawn="1"/>
        </p:nvGrpSpPr>
        <p:grpSpPr>
          <a:xfrm>
            <a:off x="12377595" y="-12068"/>
            <a:ext cx="3693386" cy="6705423"/>
            <a:chOff x="-3786437" y="-12068"/>
            <a:chExt cx="3693386" cy="6705423"/>
          </a:xfrm>
        </p:grpSpPr>
        <p:grpSp>
          <p:nvGrpSpPr>
            <p:cNvPr id="79" name="Groep 78">
              <a:extLst>
                <a:ext uri="{FF2B5EF4-FFF2-40B4-BE49-F238E27FC236}">
                  <a16:creationId xmlns:a16="http://schemas.microsoft.com/office/drawing/2014/main" id="{4088F43C-B767-BEC2-D9BD-8161003509D5}"/>
                </a:ext>
              </a:extLst>
            </p:cNvPr>
            <p:cNvGrpSpPr/>
            <p:nvPr userDrawn="1"/>
          </p:nvGrpSpPr>
          <p:grpSpPr>
            <a:xfrm>
              <a:off x="-3784148" y="-12068"/>
              <a:ext cx="3592800" cy="3238700"/>
              <a:chOff x="-3784148" y="-12068"/>
              <a:chExt cx="3592800" cy="3238700"/>
            </a:xfrm>
          </p:grpSpPr>
          <p:sp>
            <p:nvSpPr>
              <p:cNvPr id="145" name="Rechthoek 144">
                <a:extLst>
                  <a:ext uri="{FF2B5EF4-FFF2-40B4-BE49-F238E27FC236}">
                    <a16:creationId xmlns:a16="http://schemas.microsoft.com/office/drawing/2014/main" id="{31737008-0787-C5B9-729A-4CFCD6DEC806}"/>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opmaken</a:t>
                </a:r>
              </a:p>
            </p:txBody>
          </p:sp>
          <p:sp>
            <p:nvSpPr>
              <p:cNvPr id="146" name="Ovaal 145">
                <a:extLst>
                  <a:ext uri="{FF2B5EF4-FFF2-40B4-BE49-F238E27FC236}">
                    <a16:creationId xmlns:a16="http://schemas.microsoft.com/office/drawing/2014/main" id="{D911227F-9DE8-C25E-6091-6D577C0ADC0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4335900F-DB1C-F359-E0FC-8B01F147CEDA}"/>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‘Tabelontwerp’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48" name="Groep 147">
                <a:extLst>
                  <a:ext uri="{FF2B5EF4-FFF2-40B4-BE49-F238E27FC236}">
                    <a16:creationId xmlns:a16="http://schemas.microsoft.com/office/drawing/2014/main" id="{A34CFBA2-09D5-3EC9-5758-7B3F2381B15C}"/>
                  </a:ext>
                </a:extLst>
              </p:cNvPr>
              <p:cNvGrpSpPr/>
              <p:nvPr userDrawn="1"/>
            </p:nvGrpSpPr>
            <p:grpSpPr>
              <a:xfrm>
                <a:off x="-3312582" y="1060763"/>
                <a:ext cx="1008000" cy="246597"/>
                <a:chOff x="-3312582" y="1060763"/>
                <a:chExt cx="1008000" cy="246597"/>
              </a:xfrm>
            </p:grpSpPr>
            <p:sp>
              <p:nvSpPr>
                <p:cNvPr id="167" name="Rechthoek 166">
                  <a:extLst>
                    <a:ext uri="{FF2B5EF4-FFF2-40B4-BE49-F238E27FC236}">
                      <a16:creationId xmlns:a16="http://schemas.microsoft.com/office/drawing/2014/main" id="{B6C1275C-B6B1-4586-0374-1734E9136309}"/>
                    </a:ext>
                  </a:extLst>
                </p:cNvPr>
                <p:cNvSpPr/>
                <p:nvPr userDrawn="1"/>
              </p:nvSpPr>
              <p:spPr>
                <a:xfrm>
                  <a:off x="-3312582" y="1060763"/>
                  <a:ext cx="1008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Tabelontwerp</a:t>
                  </a:r>
                </a:p>
              </p:txBody>
            </p:sp>
            <p:sp>
              <p:nvSpPr>
                <p:cNvPr id="168" name="Rechthoek 167">
                  <a:extLst>
                    <a:ext uri="{FF2B5EF4-FFF2-40B4-BE49-F238E27FC236}">
                      <a16:creationId xmlns:a16="http://schemas.microsoft.com/office/drawing/2014/main" id="{E40C9ABA-BEB3-D89A-C868-64732AD18776}"/>
                    </a:ext>
                  </a:extLst>
                </p:cNvPr>
                <p:cNvSpPr/>
                <p:nvPr userDrawn="1"/>
              </p:nvSpPr>
              <p:spPr>
                <a:xfrm>
                  <a:off x="-3312582" y="1280189"/>
                  <a:ext cx="1008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9" name="Ovaal 148">
                <a:extLst>
                  <a:ext uri="{FF2B5EF4-FFF2-40B4-BE49-F238E27FC236}">
                    <a16:creationId xmlns:a16="http://schemas.microsoft.com/office/drawing/2014/main" id="{C1E1BD27-69D0-7856-CBFB-523D3FA0455E}"/>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0" name="Rechthoek 149">
                <a:extLst>
                  <a:ext uri="{FF2B5EF4-FFF2-40B4-BE49-F238E27FC236}">
                    <a16:creationId xmlns:a16="http://schemas.microsoft.com/office/drawing/2014/main" id="{669F0525-01A0-EBD2-9B2E-C24F1A71E9C3}"/>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Onder deze tab kan bijv. een opvullingskleur gekozen worden, bij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‘Arcering’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Ook kan er een randopmaak gekozen worden bij het 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 tekenen’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vervolgens toegepast worden door te klikken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a:t>
                </a:r>
              </a:p>
            </p:txBody>
          </p:sp>
          <p:grpSp>
            <p:nvGrpSpPr>
              <p:cNvPr id="151" name="Groep 150">
                <a:extLst>
                  <a:ext uri="{FF2B5EF4-FFF2-40B4-BE49-F238E27FC236}">
                    <a16:creationId xmlns:a16="http://schemas.microsoft.com/office/drawing/2014/main" id="{5D0894DF-F508-22D1-AC6B-82D70360B2C4}"/>
                  </a:ext>
                </a:extLst>
              </p:cNvPr>
              <p:cNvGrpSpPr/>
              <p:nvPr userDrawn="1"/>
            </p:nvGrpSpPr>
            <p:grpSpPr>
              <a:xfrm>
                <a:off x="-3314820" y="2412753"/>
                <a:ext cx="1026864" cy="628849"/>
                <a:chOff x="-3314820" y="2412753"/>
                <a:chExt cx="1026864" cy="628849"/>
              </a:xfrm>
            </p:grpSpPr>
            <p:sp>
              <p:nvSpPr>
                <p:cNvPr id="152" name="Rechthoek 151">
                  <a:extLst>
                    <a:ext uri="{FF2B5EF4-FFF2-40B4-BE49-F238E27FC236}">
                      <a16:creationId xmlns:a16="http://schemas.microsoft.com/office/drawing/2014/main" id="{C619741B-8BA7-8C53-1CB8-07E0B14DA2FA}"/>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AA64C6E2-3EBA-7121-62BD-10728B98DEBA}"/>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Tekstvak 153">
                  <a:extLst>
                    <a:ext uri="{FF2B5EF4-FFF2-40B4-BE49-F238E27FC236}">
                      <a16:creationId xmlns:a16="http://schemas.microsoft.com/office/drawing/2014/main" id="{D7C72AD6-857F-AD03-BAB9-ADD31EED6045}"/>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Arcering</a:t>
                  </a:r>
                </a:p>
              </p:txBody>
            </p:sp>
            <p:sp>
              <p:nvSpPr>
                <p:cNvPr id="155" name="Vrije vorm: vorm 154">
                  <a:extLst>
                    <a:ext uri="{FF2B5EF4-FFF2-40B4-BE49-F238E27FC236}">
                      <a16:creationId xmlns:a16="http://schemas.microsoft.com/office/drawing/2014/main" id="{B0733172-3868-6E31-82C3-D4BBA3C5DC9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56" name="Groep 155">
                  <a:extLst>
                    <a:ext uri="{FF2B5EF4-FFF2-40B4-BE49-F238E27FC236}">
                      <a16:creationId xmlns:a16="http://schemas.microsoft.com/office/drawing/2014/main" id="{A1BF47FF-8388-C9A9-6ED9-8FB8092C8356}"/>
                    </a:ext>
                  </a:extLst>
                </p:cNvPr>
                <p:cNvGrpSpPr/>
                <p:nvPr userDrawn="1"/>
              </p:nvGrpSpPr>
              <p:grpSpPr>
                <a:xfrm>
                  <a:off x="-3243855" y="2463212"/>
                  <a:ext cx="157453" cy="147831"/>
                  <a:chOff x="-899320" y="3037554"/>
                  <a:chExt cx="175977" cy="165227"/>
                </a:xfrm>
              </p:grpSpPr>
              <p:sp>
                <p:nvSpPr>
                  <p:cNvPr id="164" name="Vrije vorm: vorm 163">
                    <a:extLst>
                      <a:ext uri="{FF2B5EF4-FFF2-40B4-BE49-F238E27FC236}">
                        <a16:creationId xmlns:a16="http://schemas.microsoft.com/office/drawing/2014/main" id="{A46E7EB2-DBF6-B1D1-6E14-EA29645679FA}"/>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5" name="Rechthoek: afgeronde hoeken 164">
                    <a:extLst>
                      <a:ext uri="{FF2B5EF4-FFF2-40B4-BE49-F238E27FC236}">
                        <a16:creationId xmlns:a16="http://schemas.microsoft.com/office/drawing/2014/main" id="{15AE4DAB-A343-5945-ADEF-5169F3920DF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6" name="Vrije vorm: vorm 165">
                    <a:extLst>
                      <a:ext uri="{FF2B5EF4-FFF2-40B4-BE49-F238E27FC236}">
                        <a16:creationId xmlns:a16="http://schemas.microsoft.com/office/drawing/2014/main" id="{607EA8F6-AF63-C618-4A75-7FD4545A32F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7" name="Gelijkbenige driehoek 156">
                  <a:extLst>
                    <a:ext uri="{FF2B5EF4-FFF2-40B4-BE49-F238E27FC236}">
                      <a16:creationId xmlns:a16="http://schemas.microsoft.com/office/drawing/2014/main" id="{4401AD3E-43CB-57BA-B0D8-7DCC92D0E0BC}"/>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sp>
              <p:nvSpPr>
                <p:cNvPr id="158" name="Tekstvak 157">
                  <a:extLst>
                    <a:ext uri="{FF2B5EF4-FFF2-40B4-BE49-F238E27FC236}">
                      <a16:creationId xmlns:a16="http://schemas.microsoft.com/office/drawing/2014/main" id="{D8315C1F-F9DD-7396-3505-30487FA2CD1E}"/>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Randen</a:t>
                  </a:r>
                </a:p>
              </p:txBody>
            </p:sp>
            <p:sp>
              <p:nvSpPr>
                <p:cNvPr id="159" name="Gelijkbenige driehoek 158">
                  <a:extLst>
                    <a:ext uri="{FF2B5EF4-FFF2-40B4-BE49-F238E27FC236}">
                      <a16:creationId xmlns:a16="http://schemas.microsoft.com/office/drawing/2014/main" id="{BDBA4AFF-0D88-EF7E-A7AE-C5ADC0068645}"/>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grpSp>
              <p:nvGrpSpPr>
                <p:cNvPr id="160" name="Groep 159">
                  <a:extLst>
                    <a:ext uri="{FF2B5EF4-FFF2-40B4-BE49-F238E27FC236}">
                      <a16:creationId xmlns:a16="http://schemas.microsoft.com/office/drawing/2014/main" id="{DDC07C70-EDED-5D29-0732-CAF926951624}"/>
                    </a:ext>
                  </a:extLst>
                </p:cNvPr>
                <p:cNvGrpSpPr/>
                <p:nvPr userDrawn="1"/>
              </p:nvGrpSpPr>
              <p:grpSpPr>
                <a:xfrm>
                  <a:off x="-3250409" y="2732592"/>
                  <a:ext cx="164055" cy="164055"/>
                  <a:chOff x="-3258612" y="2724389"/>
                  <a:chExt cx="180460" cy="180460"/>
                </a:xfrm>
              </p:grpSpPr>
              <p:sp>
                <p:nvSpPr>
                  <p:cNvPr id="161" name="Rechthoek 160">
                    <a:extLst>
                      <a:ext uri="{FF2B5EF4-FFF2-40B4-BE49-F238E27FC236}">
                        <a16:creationId xmlns:a16="http://schemas.microsoft.com/office/drawing/2014/main" id="{4EDC38F0-0C1C-6863-F370-CB597FFC686C}"/>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cxnSp>
                <p:nvCxnSpPr>
                  <p:cNvPr id="162" name="Rechte verbindingslijn 161">
                    <a:extLst>
                      <a:ext uri="{FF2B5EF4-FFF2-40B4-BE49-F238E27FC236}">
                        <a16:creationId xmlns:a16="http://schemas.microsoft.com/office/drawing/2014/main" id="{B0B3E600-EA2C-6E72-3DA2-CA1E1ADC6573}"/>
                      </a:ext>
                    </a:extLst>
                  </p:cNvPr>
                  <p:cNvCxnSpPr>
                    <a:stCxn id="161" idx="0"/>
                    <a:endCxn id="161"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63" name="Rechte verbindingslijn 162">
                    <a:extLst>
                      <a:ext uri="{FF2B5EF4-FFF2-40B4-BE49-F238E27FC236}">
                        <a16:creationId xmlns:a16="http://schemas.microsoft.com/office/drawing/2014/main" id="{E7F3B0F5-07C2-125C-62D5-83E28138D126}"/>
                      </a:ext>
                    </a:extLst>
                  </p:cNvPr>
                  <p:cNvCxnSpPr>
                    <a:stCxn id="161" idx="1"/>
                    <a:endCxn id="161"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80" name="Groep 79">
              <a:extLst>
                <a:ext uri="{FF2B5EF4-FFF2-40B4-BE49-F238E27FC236}">
                  <a16:creationId xmlns:a16="http://schemas.microsoft.com/office/drawing/2014/main" id="{652682EE-C7C2-788B-DD70-7AFD942FFD8A}"/>
                </a:ext>
              </a:extLst>
            </p:cNvPr>
            <p:cNvGrpSpPr/>
            <p:nvPr userDrawn="1"/>
          </p:nvGrpSpPr>
          <p:grpSpPr>
            <a:xfrm>
              <a:off x="-3786437" y="3410167"/>
              <a:ext cx="3693386" cy="3283188"/>
              <a:chOff x="-3786437" y="3410167"/>
              <a:chExt cx="3693386" cy="3283188"/>
            </a:xfrm>
          </p:grpSpPr>
          <p:sp>
            <p:nvSpPr>
              <p:cNvPr id="81" name="Rechthoek 80">
                <a:extLst>
                  <a:ext uri="{FF2B5EF4-FFF2-40B4-BE49-F238E27FC236}">
                    <a16:creationId xmlns:a16="http://schemas.microsoft.com/office/drawing/2014/main" id="{455A453B-1DC9-F55F-F75D-527B49E0648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bewerken</a:t>
                </a:r>
              </a:p>
            </p:txBody>
          </p:sp>
          <p:sp>
            <p:nvSpPr>
              <p:cNvPr id="82" name="Ovaal 81">
                <a:extLst>
                  <a:ext uri="{FF2B5EF4-FFF2-40B4-BE49-F238E27FC236}">
                    <a16:creationId xmlns:a16="http://schemas.microsoft.com/office/drawing/2014/main" id="{D3331BD2-54A2-33D5-E378-C0B140403B2A}"/>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6EA546B-25C2-FC9C-9DCF-5C8B3DE03CCA}"/>
                  </a:ext>
                </a:extLst>
              </p:cNvPr>
              <p:cNvSpPr/>
              <p:nvPr userDrawn="1"/>
            </p:nvSpPr>
            <p:spPr>
              <a:xfrm>
                <a:off x="-3319415" y="387476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rijen en/of kolommen van de tabel 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F0A8FAD-4AE5-6DED-645B-DED55FFA5E3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5" name="ICOON_info">
                <a:extLst>
                  <a:ext uri="{FF2B5EF4-FFF2-40B4-BE49-F238E27FC236}">
                    <a16:creationId xmlns:a16="http://schemas.microsoft.com/office/drawing/2014/main" id="{528E7ED1-3F49-8035-378D-12223598E595}"/>
                  </a:ext>
                </a:extLst>
              </p:cNvPr>
              <p:cNvGrpSpPr/>
              <p:nvPr userDrawn="1"/>
            </p:nvGrpSpPr>
            <p:grpSpPr>
              <a:xfrm>
                <a:off x="-376736" y="5729337"/>
                <a:ext cx="283685" cy="283685"/>
                <a:chOff x="-510741" y="5913713"/>
                <a:chExt cx="267555" cy="267555"/>
              </a:xfrm>
            </p:grpSpPr>
            <p:sp>
              <p:nvSpPr>
                <p:cNvPr id="143" name="Ovaal 142">
                  <a:extLst>
                    <a:ext uri="{FF2B5EF4-FFF2-40B4-BE49-F238E27FC236}">
                      <a16:creationId xmlns:a16="http://schemas.microsoft.com/office/drawing/2014/main" id="{2C80A494-E744-548E-B5F6-3DAAF536DF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4" name="Graphic 163" descr="Informatie">
                  <a:extLst>
                    <a:ext uri="{FF2B5EF4-FFF2-40B4-BE49-F238E27FC236}">
                      <a16:creationId xmlns:a16="http://schemas.microsoft.com/office/drawing/2014/main" id="{35732C1F-C71A-1065-47B4-14A9C2DA92F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2840676A-8766-E0B7-7BD2-7936466922CF}"/>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12EA4373-9E04-805C-733C-51A73F35E7C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 het onderdeel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‘Rijen en kolommen’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kunnen rijen en kolommen verwijderd of toegevoegd te worden. Kies uit de verschillende opties:</a:t>
                </a:r>
              </a:p>
            </p:txBody>
          </p:sp>
          <p:grpSp>
            <p:nvGrpSpPr>
              <p:cNvPr id="88" name="Groep 87">
                <a:extLst>
                  <a:ext uri="{FF2B5EF4-FFF2-40B4-BE49-F238E27FC236}">
                    <a16:creationId xmlns:a16="http://schemas.microsoft.com/office/drawing/2014/main" id="{83DD4F15-15C2-AA79-37AF-AA357DCDB296}"/>
                  </a:ext>
                </a:extLst>
              </p:cNvPr>
              <p:cNvGrpSpPr/>
              <p:nvPr userDrawn="1"/>
            </p:nvGrpSpPr>
            <p:grpSpPr>
              <a:xfrm>
                <a:off x="-3415313" y="4996916"/>
                <a:ext cx="3013682" cy="673634"/>
                <a:chOff x="-3415313" y="4996916"/>
                <a:chExt cx="3013682" cy="673634"/>
              </a:xfrm>
            </p:grpSpPr>
            <p:grpSp>
              <p:nvGrpSpPr>
                <p:cNvPr id="89" name="Groep 88">
                  <a:extLst>
                    <a:ext uri="{FF2B5EF4-FFF2-40B4-BE49-F238E27FC236}">
                      <a16:creationId xmlns:a16="http://schemas.microsoft.com/office/drawing/2014/main" id="{17F26ACB-90FB-8F4D-DA17-93C8C68B6187}"/>
                    </a:ext>
                  </a:extLst>
                </p:cNvPr>
                <p:cNvGrpSpPr/>
                <p:nvPr userDrawn="1"/>
              </p:nvGrpSpPr>
              <p:grpSpPr>
                <a:xfrm>
                  <a:off x="-3415313" y="5041534"/>
                  <a:ext cx="761481" cy="529523"/>
                  <a:chOff x="-3492543" y="5041534"/>
                  <a:chExt cx="761481" cy="529523"/>
                </a:xfrm>
              </p:grpSpPr>
              <p:grpSp>
                <p:nvGrpSpPr>
                  <p:cNvPr id="134" name="Groep 133">
                    <a:extLst>
                      <a:ext uri="{FF2B5EF4-FFF2-40B4-BE49-F238E27FC236}">
                        <a16:creationId xmlns:a16="http://schemas.microsoft.com/office/drawing/2014/main" id="{0A7CF7EC-33BA-17D3-13E5-D0F3A7451F9C}"/>
                      </a:ext>
                    </a:extLst>
                  </p:cNvPr>
                  <p:cNvGrpSpPr/>
                  <p:nvPr userDrawn="1"/>
                </p:nvGrpSpPr>
                <p:grpSpPr>
                  <a:xfrm>
                    <a:off x="-3307743" y="5041534"/>
                    <a:ext cx="485596" cy="437045"/>
                    <a:chOff x="-3307743" y="4999319"/>
                    <a:chExt cx="644991" cy="580504"/>
                  </a:xfrm>
                </p:grpSpPr>
                <p:grpSp>
                  <p:nvGrpSpPr>
                    <p:cNvPr id="136" name="Groep 135">
                      <a:extLst>
                        <a:ext uri="{FF2B5EF4-FFF2-40B4-BE49-F238E27FC236}">
                          <a16:creationId xmlns:a16="http://schemas.microsoft.com/office/drawing/2014/main" id="{A2582A4A-6EBA-E491-1B9C-25A254DE8D84}"/>
                        </a:ext>
                      </a:extLst>
                    </p:cNvPr>
                    <p:cNvGrpSpPr/>
                    <p:nvPr userDrawn="1"/>
                  </p:nvGrpSpPr>
                  <p:grpSpPr>
                    <a:xfrm>
                      <a:off x="-3307743" y="4999319"/>
                      <a:ext cx="516835" cy="439373"/>
                      <a:chOff x="-3307743" y="4999319"/>
                      <a:chExt cx="516835" cy="439373"/>
                    </a:xfrm>
                  </p:grpSpPr>
                  <p:cxnSp>
                    <p:nvCxnSpPr>
                      <p:cNvPr id="138" name="Rechte verbindingslijn 137">
                        <a:extLst>
                          <a:ext uri="{FF2B5EF4-FFF2-40B4-BE49-F238E27FC236}">
                            <a16:creationId xmlns:a16="http://schemas.microsoft.com/office/drawing/2014/main" id="{5026560B-7953-45A8-FF26-8725AA0EB1B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a:extLst>
                          <a:ext uri="{FF2B5EF4-FFF2-40B4-BE49-F238E27FC236}">
                            <a16:creationId xmlns:a16="http://schemas.microsoft.com/office/drawing/2014/main" id="{1CC7E7FE-77AE-F59D-CDDA-F9E618D3EE0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a:extLst>
                          <a:ext uri="{FF2B5EF4-FFF2-40B4-BE49-F238E27FC236}">
                            <a16:creationId xmlns:a16="http://schemas.microsoft.com/office/drawing/2014/main" id="{9B0F57FE-E7F0-A1B8-B06F-26425AC91CD1}"/>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a:extLst>
                          <a:ext uri="{FF2B5EF4-FFF2-40B4-BE49-F238E27FC236}">
                            <a16:creationId xmlns:a16="http://schemas.microsoft.com/office/drawing/2014/main" id="{5C0E9988-D8B3-7CAD-EDF2-2010D41B048F}"/>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42" name="Rechthoek 141">
                        <a:extLst>
                          <a:ext uri="{FF2B5EF4-FFF2-40B4-BE49-F238E27FC236}">
                            <a16:creationId xmlns:a16="http://schemas.microsoft.com/office/drawing/2014/main" id="{0701EED5-B6BA-068D-591F-E5120259E2E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37" name="Vrije vorm: vorm 136">
                      <a:extLst>
                        <a:ext uri="{FF2B5EF4-FFF2-40B4-BE49-F238E27FC236}">
                          <a16:creationId xmlns:a16="http://schemas.microsoft.com/office/drawing/2014/main" id="{A2F5FC26-8053-2101-1167-8FC3775E366E}"/>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err="1"/>
                    </a:p>
                  </p:txBody>
                </p:sp>
              </p:grpSp>
              <p:sp>
                <p:nvSpPr>
                  <p:cNvPr id="135" name="Tekstvak 134">
                    <a:extLst>
                      <a:ext uri="{FF2B5EF4-FFF2-40B4-BE49-F238E27FC236}">
                        <a16:creationId xmlns:a16="http://schemas.microsoft.com/office/drawing/2014/main" id="{A560CCA8-FE54-B4E7-D772-3A488394309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Verwijderen</a:t>
                    </a:r>
                  </a:p>
                </p:txBody>
              </p:sp>
            </p:grpSp>
            <p:grpSp>
              <p:nvGrpSpPr>
                <p:cNvPr id="90" name="Groep 89">
                  <a:extLst>
                    <a:ext uri="{FF2B5EF4-FFF2-40B4-BE49-F238E27FC236}">
                      <a16:creationId xmlns:a16="http://schemas.microsoft.com/office/drawing/2014/main" id="{1DC70B76-4EDE-8F86-EE90-6531C0350DD6}"/>
                    </a:ext>
                  </a:extLst>
                </p:cNvPr>
                <p:cNvGrpSpPr/>
                <p:nvPr userDrawn="1"/>
              </p:nvGrpSpPr>
              <p:grpSpPr>
                <a:xfrm>
                  <a:off x="-2582156" y="4996916"/>
                  <a:ext cx="572112" cy="673634"/>
                  <a:chOff x="-2709168" y="4996916"/>
                  <a:chExt cx="572112" cy="673634"/>
                </a:xfrm>
              </p:grpSpPr>
              <p:grpSp>
                <p:nvGrpSpPr>
                  <p:cNvPr id="124" name="Groep 123">
                    <a:extLst>
                      <a:ext uri="{FF2B5EF4-FFF2-40B4-BE49-F238E27FC236}">
                        <a16:creationId xmlns:a16="http://schemas.microsoft.com/office/drawing/2014/main" id="{7FB5AC67-CA03-43D7-38A2-F35F520229D2}"/>
                      </a:ext>
                    </a:extLst>
                  </p:cNvPr>
                  <p:cNvGrpSpPr/>
                  <p:nvPr userDrawn="1"/>
                </p:nvGrpSpPr>
                <p:grpSpPr>
                  <a:xfrm>
                    <a:off x="-2609993" y="4996916"/>
                    <a:ext cx="389111" cy="375410"/>
                    <a:chOff x="-2542178" y="4940055"/>
                    <a:chExt cx="516835" cy="498637"/>
                  </a:xfrm>
                </p:grpSpPr>
                <p:sp>
                  <p:nvSpPr>
                    <p:cNvPr id="126" name="Rechthoek 125">
                      <a:extLst>
                        <a:ext uri="{FF2B5EF4-FFF2-40B4-BE49-F238E27FC236}">
                          <a16:creationId xmlns:a16="http://schemas.microsoft.com/office/drawing/2014/main" id="{52077B7F-1A91-BC96-711A-D3DAB692E09B}"/>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27" name="Groep 126">
                      <a:extLst>
                        <a:ext uri="{FF2B5EF4-FFF2-40B4-BE49-F238E27FC236}">
                          <a16:creationId xmlns:a16="http://schemas.microsoft.com/office/drawing/2014/main" id="{7EA71549-AD6D-83AC-D24B-050DE54847AF}"/>
                        </a:ext>
                      </a:extLst>
                    </p:cNvPr>
                    <p:cNvGrpSpPr/>
                    <p:nvPr userDrawn="1"/>
                  </p:nvGrpSpPr>
                  <p:grpSpPr>
                    <a:xfrm>
                      <a:off x="-2542178" y="4999319"/>
                      <a:ext cx="516835" cy="439373"/>
                      <a:chOff x="-3307743" y="4999319"/>
                      <a:chExt cx="516835" cy="439373"/>
                    </a:xfrm>
                  </p:grpSpPr>
                  <p:cxnSp>
                    <p:nvCxnSpPr>
                      <p:cNvPr id="129" name="Rechte verbindingslijn 128">
                        <a:extLst>
                          <a:ext uri="{FF2B5EF4-FFF2-40B4-BE49-F238E27FC236}">
                            <a16:creationId xmlns:a16="http://schemas.microsoft.com/office/drawing/2014/main" id="{989F98BE-809A-2A6D-2211-D361C49A7DDC}"/>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a:extLst>
                          <a:ext uri="{FF2B5EF4-FFF2-40B4-BE49-F238E27FC236}">
                            <a16:creationId xmlns:a16="http://schemas.microsoft.com/office/drawing/2014/main" id="{934E9150-E5A4-F241-E9CB-67004A26A7AD}"/>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1815724E-BB12-BDFE-06B2-91DB7A6F4C8E}"/>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FDF9E757-480A-F4EB-5C75-1C4387F918A6}"/>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33" name="Rechthoek 132">
                        <a:extLst>
                          <a:ext uri="{FF2B5EF4-FFF2-40B4-BE49-F238E27FC236}">
                            <a16:creationId xmlns:a16="http://schemas.microsoft.com/office/drawing/2014/main" id="{1A0ACA4B-3B95-A39A-09A3-D1115167C58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28" name="Pijl: rechts 127">
                      <a:extLst>
                        <a:ext uri="{FF2B5EF4-FFF2-40B4-BE49-F238E27FC236}">
                          <a16:creationId xmlns:a16="http://schemas.microsoft.com/office/drawing/2014/main" id="{60A2FE0B-0E65-B203-379D-B79A9BEFA24B}"/>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5" name="Tekstvak 124">
                    <a:extLst>
                      <a:ext uri="{FF2B5EF4-FFF2-40B4-BE49-F238E27FC236}">
                        <a16:creationId xmlns:a16="http://schemas.microsoft.com/office/drawing/2014/main" id="{5D897731-252D-6DFB-1731-323EE0E45883}"/>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Hierboven invoegen</a:t>
                    </a:r>
                  </a:p>
                </p:txBody>
              </p:sp>
            </p:grpSp>
            <p:grpSp>
              <p:nvGrpSpPr>
                <p:cNvPr id="91" name="Groep 90">
                  <a:extLst>
                    <a:ext uri="{FF2B5EF4-FFF2-40B4-BE49-F238E27FC236}">
                      <a16:creationId xmlns:a16="http://schemas.microsoft.com/office/drawing/2014/main" id="{A3EB3710-01A7-8FE6-AD11-B42D3946A845}"/>
                    </a:ext>
                  </a:extLst>
                </p:cNvPr>
                <p:cNvGrpSpPr/>
                <p:nvPr userDrawn="1"/>
              </p:nvGrpSpPr>
              <p:grpSpPr>
                <a:xfrm>
                  <a:off x="-2036147" y="5039725"/>
                  <a:ext cx="572112" cy="630825"/>
                  <a:chOff x="-2099568" y="5039725"/>
                  <a:chExt cx="572112" cy="630825"/>
                </a:xfrm>
              </p:grpSpPr>
              <p:grpSp>
                <p:nvGrpSpPr>
                  <p:cNvPr id="114" name="Groep 113">
                    <a:extLst>
                      <a:ext uri="{FF2B5EF4-FFF2-40B4-BE49-F238E27FC236}">
                        <a16:creationId xmlns:a16="http://schemas.microsoft.com/office/drawing/2014/main" id="{FF1C883C-76D2-4D64-DB04-EE3CFB99F196}"/>
                      </a:ext>
                    </a:extLst>
                  </p:cNvPr>
                  <p:cNvGrpSpPr/>
                  <p:nvPr userDrawn="1"/>
                </p:nvGrpSpPr>
                <p:grpSpPr>
                  <a:xfrm rot="10800000">
                    <a:off x="-2004261" y="5039725"/>
                    <a:ext cx="389111" cy="375410"/>
                    <a:chOff x="-2542178" y="4940055"/>
                    <a:chExt cx="516835" cy="498637"/>
                  </a:xfrm>
                </p:grpSpPr>
                <p:sp>
                  <p:nvSpPr>
                    <p:cNvPr id="116" name="Rechthoek 115">
                      <a:extLst>
                        <a:ext uri="{FF2B5EF4-FFF2-40B4-BE49-F238E27FC236}">
                          <a16:creationId xmlns:a16="http://schemas.microsoft.com/office/drawing/2014/main" id="{B16A233B-00A9-9067-9585-98F318FD7FC8}"/>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17" name="Groep 116">
                      <a:extLst>
                        <a:ext uri="{FF2B5EF4-FFF2-40B4-BE49-F238E27FC236}">
                          <a16:creationId xmlns:a16="http://schemas.microsoft.com/office/drawing/2014/main" id="{4FD0511E-0D82-C774-D0D0-EC651B25CF5C}"/>
                        </a:ext>
                      </a:extLst>
                    </p:cNvPr>
                    <p:cNvGrpSpPr/>
                    <p:nvPr userDrawn="1"/>
                  </p:nvGrpSpPr>
                  <p:grpSpPr>
                    <a:xfrm>
                      <a:off x="-2542178" y="4999319"/>
                      <a:ext cx="516835" cy="439373"/>
                      <a:chOff x="-3307743" y="4999319"/>
                      <a:chExt cx="516835" cy="439373"/>
                    </a:xfrm>
                  </p:grpSpPr>
                  <p:cxnSp>
                    <p:nvCxnSpPr>
                      <p:cNvPr id="119" name="Rechte verbindingslijn 118">
                        <a:extLst>
                          <a:ext uri="{FF2B5EF4-FFF2-40B4-BE49-F238E27FC236}">
                            <a16:creationId xmlns:a16="http://schemas.microsoft.com/office/drawing/2014/main" id="{1ADC5AA4-4ECA-7C6C-3A94-EE52E201B16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8372C3CE-009F-7F46-1F57-06154017A22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8F6D3E58-608B-01DB-9DDE-A9ECA6A3CCE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F76D0420-63E3-7166-F0B4-7FA8256D6D8D}"/>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23" name="Rechthoek 122">
                        <a:extLst>
                          <a:ext uri="{FF2B5EF4-FFF2-40B4-BE49-F238E27FC236}">
                            <a16:creationId xmlns:a16="http://schemas.microsoft.com/office/drawing/2014/main" id="{9A4356F7-5DFC-9996-A35B-C098104EBC78}"/>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18" name="Pijl: rechts 117">
                      <a:extLst>
                        <a:ext uri="{FF2B5EF4-FFF2-40B4-BE49-F238E27FC236}">
                          <a16:creationId xmlns:a16="http://schemas.microsoft.com/office/drawing/2014/main" id="{5E780E6F-7D91-8593-156A-FBB8B41AC1A3}"/>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15" name="Tekstvak 114">
                    <a:extLst>
                      <a:ext uri="{FF2B5EF4-FFF2-40B4-BE49-F238E27FC236}">
                        <a16:creationId xmlns:a16="http://schemas.microsoft.com/office/drawing/2014/main" id="{C25CC03C-6479-CA84-3AA4-E2DA527A2849}"/>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Hieronder invoegen</a:t>
                    </a:r>
                  </a:p>
                </p:txBody>
              </p:sp>
            </p:grpSp>
            <p:grpSp>
              <p:nvGrpSpPr>
                <p:cNvPr id="92" name="Groep 91">
                  <a:extLst>
                    <a:ext uri="{FF2B5EF4-FFF2-40B4-BE49-F238E27FC236}">
                      <a16:creationId xmlns:a16="http://schemas.microsoft.com/office/drawing/2014/main" id="{50E5A908-E79E-8C4A-3857-08B787FDEBAC}"/>
                    </a:ext>
                  </a:extLst>
                </p:cNvPr>
                <p:cNvGrpSpPr/>
                <p:nvPr userDrawn="1"/>
              </p:nvGrpSpPr>
              <p:grpSpPr>
                <a:xfrm>
                  <a:off x="-1497156" y="5039725"/>
                  <a:ext cx="572112" cy="630825"/>
                  <a:chOff x="-1501387" y="5039725"/>
                  <a:chExt cx="572112" cy="630825"/>
                </a:xfrm>
              </p:grpSpPr>
              <p:grpSp>
                <p:nvGrpSpPr>
                  <p:cNvPr id="104" name="Groep 103">
                    <a:extLst>
                      <a:ext uri="{FF2B5EF4-FFF2-40B4-BE49-F238E27FC236}">
                        <a16:creationId xmlns:a16="http://schemas.microsoft.com/office/drawing/2014/main" id="{9D3733A9-D1E6-C304-A24F-93827C928D30}"/>
                      </a:ext>
                    </a:extLst>
                  </p:cNvPr>
                  <p:cNvGrpSpPr/>
                  <p:nvPr userDrawn="1"/>
                </p:nvGrpSpPr>
                <p:grpSpPr>
                  <a:xfrm rot="10800000">
                    <a:off x="-1453772" y="5039725"/>
                    <a:ext cx="426738" cy="332849"/>
                    <a:chOff x="-2542179" y="4996586"/>
                    <a:chExt cx="566814" cy="442106"/>
                  </a:xfrm>
                </p:grpSpPr>
                <p:sp>
                  <p:nvSpPr>
                    <p:cNvPr id="106" name="Rechthoek 105">
                      <a:extLst>
                        <a:ext uri="{FF2B5EF4-FFF2-40B4-BE49-F238E27FC236}">
                          <a16:creationId xmlns:a16="http://schemas.microsoft.com/office/drawing/2014/main" id="{9FA3CE63-FAC2-CF4E-712A-029CF6529E63}"/>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107" name="Groep 106">
                      <a:extLst>
                        <a:ext uri="{FF2B5EF4-FFF2-40B4-BE49-F238E27FC236}">
                          <a16:creationId xmlns:a16="http://schemas.microsoft.com/office/drawing/2014/main" id="{4D6B4D9B-3C50-3CC9-CCFC-023AA8D5CCF7}"/>
                        </a:ext>
                      </a:extLst>
                    </p:cNvPr>
                    <p:cNvGrpSpPr/>
                    <p:nvPr userDrawn="1"/>
                  </p:nvGrpSpPr>
                  <p:grpSpPr>
                    <a:xfrm>
                      <a:off x="-2542179" y="4996586"/>
                      <a:ext cx="516836" cy="442106"/>
                      <a:chOff x="-3307744" y="4996586"/>
                      <a:chExt cx="516836" cy="442106"/>
                    </a:xfrm>
                  </p:grpSpPr>
                  <p:cxnSp>
                    <p:nvCxnSpPr>
                      <p:cNvPr id="109" name="Rechte verbindingslijn 108">
                        <a:extLst>
                          <a:ext uri="{FF2B5EF4-FFF2-40B4-BE49-F238E27FC236}">
                            <a16:creationId xmlns:a16="http://schemas.microsoft.com/office/drawing/2014/main" id="{977831BE-69D2-1225-BE2D-3A9AFE7E1DF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CB4BA49-2A0A-C85A-AFF3-2C5807FDDAF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CE7DCD9F-5C9E-2632-2984-964A61A2FCEB}"/>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06B5CFF2-510D-6C87-923A-749D23E14D91}"/>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BD97EC8F-7517-6A14-2D17-4F7553AB8BE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108" name="Pijl: rechts 107">
                      <a:extLst>
                        <a:ext uri="{FF2B5EF4-FFF2-40B4-BE49-F238E27FC236}">
                          <a16:creationId xmlns:a16="http://schemas.microsoft.com/office/drawing/2014/main" id="{227D0116-2AEE-7670-FA51-6022CE8AD5F0}"/>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5" name="Tekstvak 104">
                    <a:extLst>
                      <a:ext uri="{FF2B5EF4-FFF2-40B4-BE49-F238E27FC236}">
                        <a16:creationId xmlns:a16="http://schemas.microsoft.com/office/drawing/2014/main" id="{58468A21-7454-4CF0-6ABE-D81189E4BBF6}"/>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Links invoegen</a:t>
                    </a:r>
                  </a:p>
                </p:txBody>
              </p:sp>
            </p:grpSp>
            <p:grpSp>
              <p:nvGrpSpPr>
                <p:cNvPr id="93" name="Groep 92">
                  <a:extLst>
                    <a:ext uri="{FF2B5EF4-FFF2-40B4-BE49-F238E27FC236}">
                      <a16:creationId xmlns:a16="http://schemas.microsoft.com/office/drawing/2014/main" id="{3C235208-46D8-860B-7CB5-183869456FF9}"/>
                    </a:ext>
                  </a:extLst>
                </p:cNvPr>
                <p:cNvGrpSpPr/>
                <p:nvPr userDrawn="1"/>
              </p:nvGrpSpPr>
              <p:grpSpPr>
                <a:xfrm>
                  <a:off x="-973743" y="5039725"/>
                  <a:ext cx="572112" cy="630825"/>
                  <a:chOff x="-961551" y="5039725"/>
                  <a:chExt cx="572112" cy="630825"/>
                </a:xfrm>
              </p:grpSpPr>
              <p:grpSp>
                <p:nvGrpSpPr>
                  <p:cNvPr id="94" name="Groep 93">
                    <a:extLst>
                      <a:ext uri="{FF2B5EF4-FFF2-40B4-BE49-F238E27FC236}">
                        <a16:creationId xmlns:a16="http://schemas.microsoft.com/office/drawing/2014/main" id="{76BCD4C2-DCDD-D242-517C-1BE778FE5A94}"/>
                      </a:ext>
                    </a:extLst>
                  </p:cNvPr>
                  <p:cNvGrpSpPr/>
                  <p:nvPr userDrawn="1"/>
                </p:nvGrpSpPr>
                <p:grpSpPr>
                  <a:xfrm rot="10800000" flipH="1">
                    <a:off x="-868825" y="5039725"/>
                    <a:ext cx="426738" cy="332849"/>
                    <a:chOff x="-2542179" y="4996586"/>
                    <a:chExt cx="566814" cy="442106"/>
                  </a:xfrm>
                </p:grpSpPr>
                <p:sp>
                  <p:nvSpPr>
                    <p:cNvPr id="96" name="Rechthoek 95">
                      <a:extLst>
                        <a:ext uri="{FF2B5EF4-FFF2-40B4-BE49-F238E27FC236}">
                          <a16:creationId xmlns:a16="http://schemas.microsoft.com/office/drawing/2014/main" id="{6EEDB710-BA7C-BBE6-D077-B95DAF4D8EC5}"/>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97" name="Groep 96">
                      <a:extLst>
                        <a:ext uri="{FF2B5EF4-FFF2-40B4-BE49-F238E27FC236}">
                          <a16:creationId xmlns:a16="http://schemas.microsoft.com/office/drawing/2014/main" id="{20F25CCA-A0ED-8B36-4183-AF402EF136B4}"/>
                        </a:ext>
                      </a:extLst>
                    </p:cNvPr>
                    <p:cNvGrpSpPr/>
                    <p:nvPr userDrawn="1"/>
                  </p:nvGrpSpPr>
                  <p:grpSpPr>
                    <a:xfrm>
                      <a:off x="-2542179" y="4996586"/>
                      <a:ext cx="516836" cy="442106"/>
                      <a:chOff x="-3307744" y="4996586"/>
                      <a:chExt cx="516836" cy="442106"/>
                    </a:xfrm>
                  </p:grpSpPr>
                  <p:cxnSp>
                    <p:nvCxnSpPr>
                      <p:cNvPr id="99" name="Rechte verbindingslijn 98">
                        <a:extLst>
                          <a:ext uri="{FF2B5EF4-FFF2-40B4-BE49-F238E27FC236}">
                            <a16:creationId xmlns:a16="http://schemas.microsoft.com/office/drawing/2014/main" id="{12B1C75C-FA77-0798-9273-C845212846C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A7D56BD4-3C65-FE1A-1FC3-7E52F8B2BAE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081784A8-63FC-300F-A431-32ACA98AB54B}"/>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746D13A7-18E9-DD3C-26ED-03E7CF7A97E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103" name="Rechthoek 102">
                        <a:extLst>
                          <a:ext uri="{FF2B5EF4-FFF2-40B4-BE49-F238E27FC236}">
                            <a16:creationId xmlns:a16="http://schemas.microsoft.com/office/drawing/2014/main" id="{1E4F29A8-375C-0E45-6CAA-E2B487D41D1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98" name="Pijl: rechts 97">
                      <a:extLst>
                        <a:ext uri="{FF2B5EF4-FFF2-40B4-BE49-F238E27FC236}">
                          <a16:creationId xmlns:a16="http://schemas.microsoft.com/office/drawing/2014/main" id="{5D165D3E-1D97-5756-F897-71737FAA7EE3}"/>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5" name="Tekstvak 94">
                    <a:extLst>
                      <a:ext uri="{FF2B5EF4-FFF2-40B4-BE49-F238E27FC236}">
                        <a16:creationId xmlns:a16="http://schemas.microsoft.com/office/drawing/2014/main" id="{30E643A9-D962-5EC8-1E26-D01DA7856C27}"/>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Rechts invoegen</a:t>
                    </a:r>
                  </a:p>
                </p:txBody>
              </p:sp>
            </p:grpSp>
          </p:grpSp>
        </p:grpSp>
      </p:grpSp>
    </p:spTree>
    <p:extLst>
      <p:ext uri="{BB962C8B-B14F-4D97-AF65-F5344CB8AC3E}">
        <p14:creationId xmlns:p14="http://schemas.microsoft.com/office/powerpoint/2010/main" val="23324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jdelijke aanduiding voor tabel 3">
            <a:extLst>
              <a:ext uri="{FF2B5EF4-FFF2-40B4-BE49-F238E27FC236}">
                <a16:creationId xmlns:a16="http://schemas.microsoft.com/office/drawing/2014/main" id="{A7753152-1E23-6475-0DE0-D7E84DC4F11E}"/>
              </a:ext>
            </a:extLst>
          </p:cNvPr>
          <p:cNvSpPr>
            <a:spLocks noGrp="1"/>
          </p:cNvSpPr>
          <p:nvPr>
            <p:ph type="tbl" sz="quarter" idx="15" hasCustomPrompt="1"/>
          </p:nvPr>
        </p:nvSpPr>
        <p:spPr>
          <a:xfrm>
            <a:off x="719999" y="1592261"/>
            <a:ext cx="10751275" cy="4240214"/>
          </a:xfrm>
        </p:spPr>
        <p:txBody>
          <a:bodyPr tIns="0"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a:t>
            </a:r>
            <a:br>
              <a:rPr lang="nl-NL"/>
            </a:br>
            <a:r>
              <a:rPr lang="nl-NL"/>
              <a:t>om een tabel in te voegen</a:t>
            </a:r>
          </a:p>
        </p:txBody>
      </p:sp>
      <p:sp>
        <p:nvSpPr>
          <p:cNvPr id="5" name="Tijdelijke aanduiding voor voettekst 4">
            <a:extLst>
              <a:ext uri="{FF2B5EF4-FFF2-40B4-BE49-F238E27FC236}">
                <a16:creationId xmlns:a16="http://schemas.microsoft.com/office/drawing/2014/main" id="{85D312D3-3F87-9178-F0DC-1D76ED9A9A21}"/>
              </a:ext>
            </a:extLst>
          </p:cNvPr>
          <p:cNvSpPr>
            <a:spLocks noGrp="1"/>
          </p:cNvSpPr>
          <p:nvPr>
            <p:ph type="ftr" sz="quarter" idx="11"/>
          </p:nvPr>
        </p:nvSpPr>
        <p:spPr/>
        <p:txBody>
          <a:bodyPr/>
          <a:lstStyle/>
          <a:p>
            <a:r>
              <a:rPr lang="nl-NL"/>
              <a:t>Netherlands Space Office</a:t>
            </a:r>
          </a:p>
        </p:txBody>
      </p:sp>
      <p:sp>
        <p:nvSpPr>
          <p:cNvPr id="6" name="Tijdelijke aanduiding voor dianummer 5">
            <a:extLst>
              <a:ext uri="{FF2B5EF4-FFF2-40B4-BE49-F238E27FC236}">
                <a16:creationId xmlns:a16="http://schemas.microsoft.com/office/drawing/2014/main" id="{4C81DA99-54E8-29B7-7996-260ED9C4ED27}"/>
              </a:ext>
            </a:extLst>
          </p:cNvPr>
          <p:cNvSpPr>
            <a:spLocks noGrp="1"/>
          </p:cNvSpPr>
          <p:nvPr>
            <p:ph type="sldNum" sz="quarter" idx="12"/>
          </p:nvPr>
        </p:nvSpPr>
        <p:spPr/>
        <p:txBody>
          <a:bodyPr/>
          <a:lstStyle/>
          <a:p>
            <a:fld id="{8256F2DF-927A-460F-A2A2-4D2E96585A1C}" type="slidenum">
              <a:rPr lang="nl-NL" smtClean="0"/>
              <a:t>‹#›</a:t>
            </a:fld>
            <a:endParaRPr lang="nl-NL"/>
          </a:p>
        </p:txBody>
      </p:sp>
      <p:sp>
        <p:nvSpPr>
          <p:cNvPr id="7" name="Rechthoek 6">
            <a:extLst>
              <a:ext uri="{FF2B5EF4-FFF2-40B4-BE49-F238E27FC236}">
                <a16:creationId xmlns:a16="http://schemas.microsoft.com/office/drawing/2014/main" id="{FEE36938-89EA-4D3C-C1DD-D027A0CCA228}"/>
              </a:ext>
            </a:extLst>
          </p:cNvPr>
          <p:cNvSpPr/>
          <p:nvPr userDrawn="1"/>
        </p:nvSpPr>
        <p:spPr>
          <a:xfrm>
            <a:off x="0" y="-425941"/>
            <a:ext cx="53219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Tabel</a:t>
            </a:r>
          </a:p>
        </p:txBody>
      </p:sp>
      <p:sp>
        <p:nvSpPr>
          <p:cNvPr id="12" name="Tijdelijke aanduiding voor tekst 8">
            <a:extLst>
              <a:ext uri="{FF2B5EF4-FFF2-40B4-BE49-F238E27FC236}">
                <a16:creationId xmlns:a16="http://schemas.microsoft.com/office/drawing/2014/main" id="{7BB45435-66DB-B304-37B5-446331DDA85C}"/>
              </a:ext>
            </a:extLst>
          </p:cNvPr>
          <p:cNvSpPr txBox="1">
            <a:spLocks/>
          </p:cNvSpPr>
          <p:nvPr userDrawn="1"/>
        </p:nvSpPr>
        <p:spPr>
          <a:xfrm>
            <a:off x="5934000" y="-1"/>
            <a:ext cx="324000" cy="64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3" name="Titel 2">
            <a:extLst>
              <a:ext uri="{FF2B5EF4-FFF2-40B4-BE49-F238E27FC236}">
                <a16:creationId xmlns:a16="http://schemas.microsoft.com/office/drawing/2014/main" id="{FF0A09AE-717B-47C4-937F-38AEC8BB0D51}"/>
              </a:ext>
            </a:extLst>
          </p:cNvPr>
          <p:cNvSpPr>
            <a:spLocks noGrp="1"/>
          </p:cNvSpPr>
          <p:nvPr>
            <p:ph type="title" hasCustomPrompt="1"/>
          </p:nvPr>
        </p:nvSpPr>
        <p:spPr/>
        <p:txBody>
          <a:bodyPr/>
          <a:lstStyle/>
          <a:p>
            <a:r>
              <a:rPr lang="nl-NL" noProof="0"/>
              <a:t>Plaats hier een titel</a:t>
            </a:r>
            <a:endParaRPr lang="nl-NL"/>
          </a:p>
        </p:txBody>
      </p:sp>
      <p:grpSp>
        <p:nvGrpSpPr>
          <p:cNvPr id="4" name="INSTRUCTIE">
            <a:extLst>
              <a:ext uri="{FF2B5EF4-FFF2-40B4-BE49-F238E27FC236}">
                <a16:creationId xmlns:a16="http://schemas.microsoft.com/office/drawing/2014/main" id="{5E802295-4875-7866-E67D-4DA5DC14E9F5}"/>
              </a:ext>
            </a:extLst>
          </p:cNvPr>
          <p:cNvGrpSpPr/>
          <p:nvPr userDrawn="1"/>
        </p:nvGrpSpPr>
        <p:grpSpPr>
          <a:xfrm>
            <a:off x="12377595" y="-12068"/>
            <a:ext cx="3693386" cy="6705423"/>
            <a:chOff x="-3786437" y="-12068"/>
            <a:chExt cx="3693386" cy="6705423"/>
          </a:xfrm>
        </p:grpSpPr>
        <p:grpSp>
          <p:nvGrpSpPr>
            <p:cNvPr id="8" name="Groep 7">
              <a:extLst>
                <a:ext uri="{FF2B5EF4-FFF2-40B4-BE49-F238E27FC236}">
                  <a16:creationId xmlns:a16="http://schemas.microsoft.com/office/drawing/2014/main" id="{FCBCFF35-97EA-A7CA-F64C-CD9AA0F52505}"/>
                </a:ext>
              </a:extLst>
            </p:cNvPr>
            <p:cNvGrpSpPr/>
            <p:nvPr userDrawn="1"/>
          </p:nvGrpSpPr>
          <p:grpSpPr>
            <a:xfrm>
              <a:off x="-3784148" y="-12068"/>
              <a:ext cx="3592800" cy="3238700"/>
              <a:chOff x="-3784148" y="-12068"/>
              <a:chExt cx="3592800" cy="3238700"/>
            </a:xfrm>
          </p:grpSpPr>
          <p:sp>
            <p:nvSpPr>
              <p:cNvPr id="76" name="Rechthoek 75">
                <a:extLst>
                  <a:ext uri="{FF2B5EF4-FFF2-40B4-BE49-F238E27FC236}">
                    <a16:creationId xmlns:a16="http://schemas.microsoft.com/office/drawing/2014/main" id="{8040A658-7E5C-9FD2-F904-CBD1F9B2315E}"/>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opmaken</a:t>
                </a:r>
              </a:p>
            </p:txBody>
          </p:sp>
          <p:sp>
            <p:nvSpPr>
              <p:cNvPr id="77" name="Ovaal 76">
                <a:extLst>
                  <a:ext uri="{FF2B5EF4-FFF2-40B4-BE49-F238E27FC236}">
                    <a16:creationId xmlns:a16="http://schemas.microsoft.com/office/drawing/2014/main" id="{3C559EDF-95B1-6EF7-BF8C-74332F5480A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78C12F51-EF11-33E0-9964-9AC7ED4F1F24}"/>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‘Tabelontwerp’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79" name="Groep 78">
                <a:extLst>
                  <a:ext uri="{FF2B5EF4-FFF2-40B4-BE49-F238E27FC236}">
                    <a16:creationId xmlns:a16="http://schemas.microsoft.com/office/drawing/2014/main" id="{B2DD0CD0-AECD-D04B-7DC2-4A3967BF15EE}"/>
                  </a:ext>
                </a:extLst>
              </p:cNvPr>
              <p:cNvGrpSpPr/>
              <p:nvPr userDrawn="1"/>
            </p:nvGrpSpPr>
            <p:grpSpPr>
              <a:xfrm>
                <a:off x="-3312582" y="1060763"/>
                <a:ext cx="1008000" cy="246597"/>
                <a:chOff x="-3312582" y="1060763"/>
                <a:chExt cx="1008000" cy="246597"/>
              </a:xfrm>
            </p:grpSpPr>
            <p:sp>
              <p:nvSpPr>
                <p:cNvPr id="98" name="Rechthoek 97">
                  <a:extLst>
                    <a:ext uri="{FF2B5EF4-FFF2-40B4-BE49-F238E27FC236}">
                      <a16:creationId xmlns:a16="http://schemas.microsoft.com/office/drawing/2014/main" id="{B4A8BA7E-9024-7173-BFEE-F7BE500ECA7B}"/>
                    </a:ext>
                  </a:extLst>
                </p:cNvPr>
                <p:cNvSpPr/>
                <p:nvPr userDrawn="1"/>
              </p:nvSpPr>
              <p:spPr>
                <a:xfrm>
                  <a:off x="-3312582" y="1060763"/>
                  <a:ext cx="1008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1050" b="1" noProof="0">
                      <a:solidFill>
                        <a:srgbClr val="B74629"/>
                      </a:solidFill>
                      <a:latin typeface="Calibri" panose="020F0502020204030204" pitchFamily="34" charset="0"/>
                      <a:cs typeface="Calibri" panose="020F0502020204030204" pitchFamily="34" charset="0"/>
                    </a:rPr>
                    <a:t>Tabelontwerp</a:t>
                  </a:r>
                </a:p>
              </p:txBody>
            </p:sp>
            <p:sp>
              <p:nvSpPr>
                <p:cNvPr id="99" name="Rechthoek 98">
                  <a:extLst>
                    <a:ext uri="{FF2B5EF4-FFF2-40B4-BE49-F238E27FC236}">
                      <a16:creationId xmlns:a16="http://schemas.microsoft.com/office/drawing/2014/main" id="{68A7AD35-E907-3035-E750-8FF4BB6842AA}"/>
                    </a:ext>
                  </a:extLst>
                </p:cNvPr>
                <p:cNvSpPr/>
                <p:nvPr userDrawn="1"/>
              </p:nvSpPr>
              <p:spPr>
                <a:xfrm>
                  <a:off x="-3312582" y="1280189"/>
                  <a:ext cx="1008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80" name="Ovaal 79">
                <a:extLst>
                  <a:ext uri="{FF2B5EF4-FFF2-40B4-BE49-F238E27FC236}">
                    <a16:creationId xmlns:a16="http://schemas.microsoft.com/office/drawing/2014/main" id="{55C3721F-648C-C015-DE3B-87D94BF1F4D5}"/>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1" name="Rechthoek 80">
                <a:extLst>
                  <a:ext uri="{FF2B5EF4-FFF2-40B4-BE49-F238E27FC236}">
                    <a16:creationId xmlns:a16="http://schemas.microsoft.com/office/drawing/2014/main" id="{06F3A045-B68A-7CF7-FFBD-C92A735137BC}"/>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Onder deze tab kan bijv. een opvullingskleur gekozen worden, bij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‘Arcering’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Ook kan er een randopmaak gekozen worden bij het 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 tekenen’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vervolgens toegepast worden door te klikken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‘Randen’.</a:t>
                </a:r>
              </a:p>
            </p:txBody>
          </p:sp>
          <p:grpSp>
            <p:nvGrpSpPr>
              <p:cNvPr id="82" name="Groep 81">
                <a:extLst>
                  <a:ext uri="{FF2B5EF4-FFF2-40B4-BE49-F238E27FC236}">
                    <a16:creationId xmlns:a16="http://schemas.microsoft.com/office/drawing/2014/main" id="{473E10FD-70AF-EC78-01AB-F240404BB33F}"/>
                  </a:ext>
                </a:extLst>
              </p:cNvPr>
              <p:cNvGrpSpPr/>
              <p:nvPr userDrawn="1"/>
            </p:nvGrpSpPr>
            <p:grpSpPr>
              <a:xfrm>
                <a:off x="-3314820" y="2412753"/>
                <a:ext cx="1026864" cy="628849"/>
                <a:chOff x="-3314820" y="2412753"/>
                <a:chExt cx="1026864" cy="628849"/>
              </a:xfrm>
            </p:grpSpPr>
            <p:sp>
              <p:nvSpPr>
                <p:cNvPr id="83" name="Rechthoek 82">
                  <a:extLst>
                    <a:ext uri="{FF2B5EF4-FFF2-40B4-BE49-F238E27FC236}">
                      <a16:creationId xmlns:a16="http://schemas.microsoft.com/office/drawing/2014/main" id="{FA04EFBD-8411-E2C6-02D8-0F40AFF54EB8}"/>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B71560A5-148D-0BC7-D07B-4370B0446ECE}"/>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5" name="Tekstvak 84">
                  <a:extLst>
                    <a:ext uri="{FF2B5EF4-FFF2-40B4-BE49-F238E27FC236}">
                      <a16:creationId xmlns:a16="http://schemas.microsoft.com/office/drawing/2014/main" id="{CC7B86EC-3645-ED5B-690A-2090EC444D35}"/>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Arcering</a:t>
                  </a:r>
                </a:p>
              </p:txBody>
            </p:sp>
            <p:sp>
              <p:nvSpPr>
                <p:cNvPr id="86" name="Vrije vorm: vorm 85">
                  <a:extLst>
                    <a:ext uri="{FF2B5EF4-FFF2-40B4-BE49-F238E27FC236}">
                      <a16:creationId xmlns:a16="http://schemas.microsoft.com/office/drawing/2014/main" id="{4706C7C7-1C89-4917-D2F1-398156E35ADD}"/>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87" name="Groep 86">
                  <a:extLst>
                    <a:ext uri="{FF2B5EF4-FFF2-40B4-BE49-F238E27FC236}">
                      <a16:creationId xmlns:a16="http://schemas.microsoft.com/office/drawing/2014/main" id="{5F67892C-59CB-B8FE-5262-96A5B0676C51}"/>
                    </a:ext>
                  </a:extLst>
                </p:cNvPr>
                <p:cNvGrpSpPr/>
                <p:nvPr userDrawn="1"/>
              </p:nvGrpSpPr>
              <p:grpSpPr>
                <a:xfrm>
                  <a:off x="-3243855" y="2463212"/>
                  <a:ext cx="157453" cy="147831"/>
                  <a:chOff x="-899320" y="3037554"/>
                  <a:chExt cx="175977" cy="165227"/>
                </a:xfrm>
              </p:grpSpPr>
              <p:sp>
                <p:nvSpPr>
                  <p:cNvPr id="95" name="Vrije vorm: vorm 94">
                    <a:extLst>
                      <a:ext uri="{FF2B5EF4-FFF2-40B4-BE49-F238E27FC236}">
                        <a16:creationId xmlns:a16="http://schemas.microsoft.com/office/drawing/2014/main" id="{17D3C001-1562-461D-0457-BA25A68168E5}"/>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6" name="Rechthoek: afgeronde hoeken 95">
                    <a:extLst>
                      <a:ext uri="{FF2B5EF4-FFF2-40B4-BE49-F238E27FC236}">
                        <a16:creationId xmlns:a16="http://schemas.microsoft.com/office/drawing/2014/main" id="{E68BC347-16F6-452E-8EDC-7C09B8F02A20}"/>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Vrije vorm: vorm 96">
                    <a:extLst>
                      <a:ext uri="{FF2B5EF4-FFF2-40B4-BE49-F238E27FC236}">
                        <a16:creationId xmlns:a16="http://schemas.microsoft.com/office/drawing/2014/main" id="{FCCD4565-D9D2-6862-8F98-F5FB66A465C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88" name="Gelijkbenige driehoek 87">
                  <a:extLst>
                    <a:ext uri="{FF2B5EF4-FFF2-40B4-BE49-F238E27FC236}">
                      <a16:creationId xmlns:a16="http://schemas.microsoft.com/office/drawing/2014/main" id="{52DEC676-E761-9D85-41A1-1DD1B9FF0285}"/>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sp>
              <p:nvSpPr>
                <p:cNvPr id="89" name="Tekstvak 88">
                  <a:extLst>
                    <a:ext uri="{FF2B5EF4-FFF2-40B4-BE49-F238E27FC236}">
                      <a16:creationId xmlns:a16="http://schemas.microsoft.com/office/drawing/2014/main" id="{62FE562B-F5E3-02DF-EA35-CF5896788430}"/>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Randen</a:t>
                  </a:r>
                </a:p>
              </p:txBody>
            </p:sp>
            <p:sp>
              <p:nvSpPr>
                <p:cNvPr id="90" name="Gelijkbenige driehoek 89">
                  <a:extLst>
                    <a:ext uri="{FF2B5EF4-FFF2-40B4-BE49-F238E27FC236}">
                      <a16:creationId xmlns:a16="http://schemas.microsoft.com/office/drawing/2014/main" id="{D67C604E-1455-8C63-E095-B624A8377F69}"/>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panose="020B0502040204020203" pitchFamily="34" charset="0"/>
                    <a:ea typeface="+mn-ea"/>
                    <a:cs typeface="+mn-cs"/>
                  </a:endParaRPr>
                </a:p>
              </p:txBody>
            </p:sp>
            <p:grpSp>
              <p:nvGrpSpPr>
                <p:cNvPr id="91" name="Groep 90">
                  <a:extLst>
                    <a:ext uri="{FF2B5EF4-FFF2-40B4-BE49-F238E27FC236}">
                      <a16:creationId xmlns:a16="http://schemas.microsoft.com/office/drawing/2014/main" id="{AF6DE2C3-E99D-0502-CE4B-04D15EF4585E}"/>
                    </a:ext>
                  </a:extLst>
                </p:cNvPr>
                <p:cNvGrpSpPr/>
                <p:nvPr userDrawn="1"/>
              </p:nvGrpSpPr>
              <p:grpSpPr>
                <a:xfrm>
                  <a:off x="-3250409" y="2732592"/>
                  <a:ext cx="164055" cy="164055"/>
                  <a:chOff x="-3258612" y="2724389"/>
                  <a:chExt cx="180460" cy="180460"/>
                </a:xfrm>
              </p:grpSpPr>
              <p:sp>
                <p:nvSpPr>
                  <p:cNvPr id="92" name="Rechthoek 91">
                    <a:extLst>
                      <a:ext uri="{FF2B5EF4-FFF2-40B4-BE49-F238E27FC236}">
                        <a16:creationId xmlns:a16="http://schemas.microsoft.com/office/drawing/2014/main" id="{F13A8021-5FE9-2829-FFCE-1BB3DACB42A0}"/>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cxnSp>
                <p:nvCxnSpPr>
                  <p:cNvPr id="93" name="Rechte verbindingslijn 92">
                    <a:extLst>
                      <a:ext uri="{FF2B5EF4-FFF2-40B4-BE49-F238E27FC236}">
                        <a16:creationId xmlns:a16="http://schemas.microsoft.com/office/drawing/2014/main" id="{781C5E55-4C15-BA22-CFDD-FE7D7ED79483}"/>
                      </a:ext>
                    </a:extLst>
                  </p:cNvPr>
                  <p:cNvCxnSpPr>
                    <a:stCxn id="92" idx="0"/>
                    <a:endCxn id="92"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4" name="Rechte verbindingslijn 93">
                    <a:extLst>
                      <a:ext uri="{FF2B5EF4-FFF2-40B4-BE49-F238E27FC236}">
                        <a16:creationId xmlns:a16="http://schemas.microsoft.com/office/drawing/2014/main" id="{CFD36EEB-2723-FAB5-9209-86FFD6B9414B}"/>
                      </a:ext>
                    </a:extLst>
                  </p:cNvPr>
                  <p:cNvCxnSpPr>
                    <a:stCxn id="92" idx="1"/>
                    <a:endCxn id="92"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0" name="Groep 9">
              <a:extLst>
                <a:ext uri="{FF2B5EF4-FFF2-40B4-BE49-F238E27FC236}">
                  <a16:creationId xmlns:a16="http://schemas.microsoft.com/office/drawing/2014/main" id="{50D99009-79A9-D241-0B6B-63123C4A936F}"/>
                </a:ext>
              </a:extLst>
            </p:cNvPr>
            <p:cNvGrpSpPr/>
            <p:nvPr userDrawn="1"/>
          </p:nvGrpSpPr>
          <p:grpSpPr>
            <a:xfrm>
              <a:off x="-3786437" y="3410167"/>
              <a:ext cx="3693386" cy="3283188"/>
              <a:chOff x="-3786437" y="3410167"/>
              <a:chExt cx="3693386" cy="3283188"/>
            </a:xfrm>
          </p:grpSpPr>
          <p:sp>
            <p:nvSpPr>
              <p:cNvPr id="11" name="Rechthoek 10">
                <a:extLst>
                  <a:ext uri="{FF2B5EF4-FFF2-40B4-BE49-F238E27FC236}">
                    <a16:creationId xmlns:a16="http://schemas.microsoft.com/office/drawing/2014/main" id="{AE378FD4-AF59-288E-E597-BA87E24EBE0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bewerken</a:t>
                </a:r>
              </a:p>
            </p:txBody>
          </p:sp>
          <p:sp>
            <p:nvSpPr>
              <p:cNvPr id="13" name="Ovaal 12">
                <a:extLst>
                  <a:ext uri="{FF2B5EF4-FFF2-40B4-BE49-F238E27FC236}">
                    <a16:creationId xmlns:a16="http://schemas.microsoft.com/office/drawing/2014/main" id="{DF58065F-FD30-A9C9-932F-5F990EDD6E77}"/>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947DCEE0-91A1-DB1C-9A70-975EAD03371F}"/>
                  </a:ext>
                </a:extLst>
              </p:cNvPr>
              <p:cNvSpPr/>
              <p:nvPr userDrawn="1"/>
            </p:nvSpPr>
            <p:spPr>
              <a:xfrm>
                <a:off x="-3319415" y="3874767"/>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rijen en/of kolommen van de tabel 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‘Indeling’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C6B0CB34-760F-7219-010F-C7B9E9FAAD61}"/>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6" name="ICOON_info">
                <a:extLst>
                  <a:ext uri="{FF2B5EF4-FFF2-40B4-BE49-F238E27FC236}">
                    <a16:creationId xmlns:a16="http://schemas.microsoft.com/office/drawing/2014/main" id="{02506521-0E0D-1618-8273-5A1C13EF9F0F}"/>
                  </a:ext>
                </a:extLst>
              </p:cNvPr>
              <p:cNvGrpSpPr/>
              <p:nvPr userDrawn="1"/>
            </p:nvGrpSpPr>
            <p:grpSpPr>
              <a:xfrm>
                <a:off x="-376736" y="5729337"/>
                <a:ext cx="283685" cy="283685"/>
                <a:chOff x="-510741" y="5913713"/>
                <a:chExt cx="267555" cy="267555"/>
              </a:xfrm>
            </p:grpSpPr>
            <p:sp>
              <p:nvSpPr>
                <p:cNvPr id="74" name="Ovaal 73">
                  <a:extLst>
                    <a:ext uri="{FF2B5EF4-FFF2-40B4-BE49-F238E27FC236}">
                      <a16:creationId xmlns:a16="http://schemas.microsoft.com/office/drawing/2014/main" id="{1C996540-FAA1-24F5-A5D0-B742352643C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5" name="Graphic 163" descr="Informatie">
                  <a:extLst>
                    <a:ext uri="{FF2B5EF4-FFF2-40B4-BE49-F238E27FC236}">
                      <a16:creationId xmlns:a16="http://schemas.microsoft.com/office/drawing/2014/main" id="{A9416B11-854D-D136-694C-444AD7F9DFC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7" name="Ovaal 16">
                <a:extLst>
                  <a:ext uri="{FF2B5EF4-FFF2-40B4-BE49-F238E27FC236}">
                    <a16:creationId xmlns:a16="http://schemas.microsoft.com/office/drawing/2014/main" id="{E2872615-CE7A-3827-F5F4-851A4B0AEF49}"/>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134FDB20-344B-157E-5267-1F715456E300}"/>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 het onderdeel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‘Rijen en kolommen’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kunnen rijen en kolommen verwijderd of toegevoegd te worden. Kies uit de verschillende opties:</a:t>
                </a:r>
              </a:p>
            </p:txBody>
          </p:sp>
          <p:grpSp>
            <p:nvGrpSpPr>
              <p:cNvPr id="19" name="Groep 18">
                <a:extLst>
                  <a:ext uri="{FF2B5EF4-FFF2-40B4-BE49-F238E27FC236}">
                    <a16:creationId xmlns:a16="http://schemas.microsoft.com/office/drawing/2014/main" id="{08E5EC43-8C26-1E60-D957-3C0B9B7B3C24}"/>
                  </a:ext>
                </a:extLst>
              </p:cNvPr>
              <p:cNvGrpSpPr/>
              <p:nvPr userDrawn="1"/>
            </p:nvGrpSpPr>
            <p:grpSpPr>
              <a:xfrm>
                <a:off x="-3415313" y="4996916"/>
                <a:ext cx="3013682" cy="673634"/>
                <a:chOff x="-3415313" y="4996916"/>
                <a:chExt cx="3013682" cy="673634"/>
              </a:xfrm>
            </p:grpSpPr>
            <p:grpSp>
              <p:nvGrpSpPr>
                <p:cNvPr id="20" name="Groep 19">
                  <a:extLst>
                    <a:ext uri="{FF2B5EF4-FFF2-40B4-BE49-F238E27FC236}">
                      <a16:creationId xmlns:a16="http://schemas.microsoft.com/office/drawing/2014/main" id="{E92D13EB-03B9-2A69-17E9-695538FF32F7}"/>
                    </a:ext>
                  </a:extLst>
                </p:cNvPr>
                <p:cNvGrpSpPr/>
                <p:nvPr userDrawn="1"/>
              </p:nvGrpSpPr>
              <p:grpSpPr>
                <a:xfrm>
                  <a:off x="-3415313" y="5041534"/>
                  <a:ext cx="761481" cy="529523"/>
                  <a:chOff x="-3492543" y="5041534"/>
                  <a:chExt cx="761481" cy="529523"/>
                </a:xfrm>
              </p:grpSpPr>
              <p:grpSp>
                <p:nvGrpSpPr>
                  <p:cNvPr id="65" name="Groep 64">
                    <a:extLst>
                      <a:ext uri="{FF2B5EF4-FFF2-40B4-BE49-F238E27FC236}">
                        <a16:creationId xmlns:a16="http://schemas.microsoft.com/office/drawing/2014/main" id="{CA5C82BF-6F55-AA03-A5A5-40CD543EF747}"/>
                      </a:ext>
                    </a:extLst>
                  </p:cNvPr>
                  <p:cNvGrpSpPr/>
                  <p:nvPr userDrawn="1"/>
                </p:nvGrpSpPr>
                <p:grpSpPr>
                  <a:xfrm>
                    <a:off x="-3307743" y="5041534"/>
                    <a:ext cx="485596" cy="437045"/>
                    <a:chOff x="-3307743" y="4999319"/>
                    <a:chExt cx="644991" cy="580504"/>
                  </a:xfrm>
                </p:grpSpPr>
                <p:grpSp>
                  <p:nvGrpSpPr>
                    <p:cNvPr id="67" name="Groep 66">
                      <a:extLst>
                        <a:ext uri="{FF2B5EF4-FFF2-40B4-BE49-F238E27FC236}">
                          <a16:creationId xmlns:a16="http://schemas.microsoft.com/office/drawing/2014/main" id="{B6AEEBF3-AB92-B144-FDF8-75F60FC74DAD}"/>
                        </a:ext>
                      </a:extLst>
                    </p:cNvPr>
                    <p:cNvGrpSpPr/>
                    <p:nvPr userDrawn="1"/>
                  </p:nvGrpSpPr>
                  <p:grpSpPr>
                    <a:xfrm>
                      <a:off x="-3307743" y="4999319"/>
                      <a:ext cx="516835" cy="439373"/>
                      <a:chOff x="-3307743" y="4999319"/>
                      <a:chExt cx="516835" cy="439373"/>
                    </a:xfrm>
                  </p:grpSpPr>
                  <p:cxnSp>
                    <p:nvCxnSpPr>
                      <p:cNvPr id="69" name="Rechte verbindingslijn 68">
                        <a:extLst>
                          <a:ext uri="{FF2B5EF4-FFF2-40B4-BE49-F238E27FC236}">
                            <a16:creationId xmlns:a16="http://schemas.microsoft.com/office/drawing/2014/main" id="{E237ABCE-035D-2571-BE0A-9E36322443D4}"/>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4F4C8806-BDDD-141B-3857-AE061B2DC567}"/>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E831D174-BC89-2C8D-237D-7F7341155876}"/>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F5E31764-08E7-0F9C-B262-E3AEDB5C07C1}"/>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3" name="Rechthoek 72">
                        <a:extLst>
                          <a:ext uri="{FF2B5EF4-FFF2-40B4-BE49-F238E27FC236}">
                            <a16:creationId xmlns:a16="http://schemas.microsoft.com/office/drawing/2014/main" id="{B7CF894A-70B0-5556-CB6B-288CA41D1A5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68" name="Vrije vorm: vorm 67">
                      <a:extLst>
                        <a:ext uri="{FF2B5EF4-FFF2-40B4-BE49-F238E27FC236}">
                          <a16:creationId xmlns:a16="http://schemas.microsoft.com/office/drawing/2014/main" id="{0A2687DE-DCB6-478D-F88B-0503BA20A19A}"/>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err="1"/>
                    </a:p>
                  </p:txBody>
                </p:sp>
              </p:grpSp>
              <p:sp>
                <p:nvSpPr>
                  <p:cNvPr id="66" name="Tekstvak 65">
                    <a:extLst>
                      <a:ext uri="{FF2B5EF4-FFF2-40B4-BE49-F238E27FC236}">
                        <a16:creationId xmlns:a16="http://schemas.microsoft.com/office/drawing/2014/main" id="{A472758A-BAAE-594E-5060-1CDC2D0F1297}"/>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Verwijderen</a:t>
                    </a:r>
                  </a:p>
                </p:txBody>
              </p:sp>
            </p:grpSp>
            <p:grpSp>
              <p:nvGrpSpPr>
                <p:cNvPr id="21" name="Groep 20">
                  <a:extLst>
                    <a:ext uri="{FF2B5EF4-FFF2-40B4-BE49-F238E27FC236}">
                      <a16:creationId xmlns:a16="http://schemas.microsoft.com/office/drawing/2014/main" id="{11F46050-7510-71CA-63AB-4ADE4646C3B2}"/>
                    </a:ext>
                  </a:extLst>
                </p:cNvPr>
                <p:cNvGrpSpPr/>
                <p:nvPr userDrawn="1"/>
              </p:nvGrpSpPr>
              <p:grpSpPr>
                <a:xfrm>
                  <a:off x="-2582156" y="4996916"/>
                  <a:ext cx="572112" cy="673634"/>
                  <a:chOff x="-2709168" y="4996916"/>
                  <a:chExt cx="572112" cy="673634"/>
                </a:xfrm>
              </p:grpSpPr>
              <p:grpSp>
                <p:nvGrpSpPr>
                  <p:cNvPr id="55" name="Groep 54">
                    <a:extLst>
                      <a:ext uri="{FF2B5EF4-FFF2-40B4-BE49-F238E27FC236}">
                        <a16:creationId xmlns:a16="http://schemas.microsoft.com/office/drawing/2014/main" id="{AB2C4FAC-31D3-99FE-4EF5-8F042F2F79C8}"/>
                      </a:ext>
                    </a:extLst>
                  </p:cNvPr>
                  <p:cNvGrpSpPr/>
                  <p:nvPr userDrawn="1"/>
                </p:nvGrpSpPr>
                <p:grpSpPr>
                  <a:xfrm>
                    <a:off x="-2609993" y="4996916"/>
                    <a:ext cx="389111" cy="375410"/>
                    <a:chOff x="-2542178" y="4940055"/>
                    <a:chExt cx="516835" cy="498637"/>
                  </a:xfrm>
                </p:grpSpPr>
                <p:sp>
                  <p:nvSpPr>
                    <p:cNvPr id="57" name="Rechthoek 56">
                      <a:extLst>
                        <a:ext uri="{FF2B5EF4-FFF2-40B4-BE49-F238E27FC236}">
                          <a16:creationId xmlns:a16="http://schemas.microsoft.com/office/drawing/2014/main" id="{1D330DD5-593F-BDD9-2631-83A6324F5146}"/>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58" name="Groep 57">
                      <a:extLst>
                        <a:ext uri="{FF2B5EF4-FFF2-40B4-BE49-F238E27FC236}">
                          <a16:creationId xmlns:a16="http://schemas.microsoft.com/office/drawing/2014/main" id="{1B42C2BD-90FD-C0D3-BFB2-8D14E01D49D8}"/>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753278C-4FE2-3E81-34B8-19B447C98842}"/>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DCC6AED7-E7CD-7B78-8FC4-483E90A9243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7EC1779E-FBD9-AAB5-B892-4A044657D528}"/>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AA2D18EE-FCFB-4011-A1FB-D7E6F06678A1}"/>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CBDE77DA-FCC4-3533-6BC6-0E4A7BF84AD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28D007BF-2475-1754-7DF0-B534AEE9FB9F}"/>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D6B6936-3043-C66A-A217-11287B245452}"/>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Hierboven invoegen</a:t>
                    </a:r>
                  </a:p>
                </p:txBody>
              </p:sp>
            </p:grpSp>
            <p:grpSp>
              <p:nvGrpSpPr>
                <p:cNvPr id="22" name="Groep 21">
                  <a:extLst>
                    <a:ext uri="{FF2B5EF4-FFF2-40B4-BE49-F238E27FC236}">
                      <a16:creationId xmlns:a16="http://schemas.microsoft.com/office/drawing/2014/main" id="{613E8A28-BDC2-24E6-4075-1E816DEEE348}"/>
                    </a:ext>
                  </a:extLst>
                </p:cNvPr>
                <p:cNvGrpSpPr/>
                <p:nvPr userDrawn="1"/>
              </p:nvGrpSpPr>
              <p:grpSpPr>
                <a:xfrm>
                  <a:off x="-2036147" y="5039725"/>
                  <a:ext cx="572112" cy="630825"/>
                  <a:chOff x="-2099568" y="5039725"/>
                  <a:chExt cx="572112" cy="630825"/>
                </a:xfrm>
              </p:grpSpPr>
              <p:grpSp>
                <p:nvGrpSpPr>
                  <p:cNvPr id="45" name="Groep 44">
                    <a:extLst>
                      <a:ext uri="{FF2B5EF4-FFF2-40B4-BE49-F238E27FC236}">
                        <a16:creationId xmlns:a16="http://schemas.microsoft.com/office/drawing/2014/main" id="{8536302D-1407-9990-FE19-8194882AF853}"/>
                      </a:ext>
                    </a:extLst>
                  </p:cNvPr>
                  <p:cNvGrpSpPr/>
                  <p:nvPr userDrawn="1"/>
                </p:nvGrpSpPr>
                <p:grpSpPr>
                  <a:xfrm rot="10800000">
                    <a:off x="-2004261" y="5039725"/>
                    <a:ext cx="389111" cy="375410"/>
                    <a:chOff x="-2542178" y="4940055"/>
                    <a:chExt cx="516835" cy="498637"/>
                  </a:xfrm>
                </p:grpSpPr>
                <p:sp>
                  <p:nvSpPr>
                    <p:cNvPr id="47" name="Rechthoek 46">
                      <a:extLst>
                        <a:ext uri="{FF2B5EF4-FFF2-40B4-BE49-F238E27FC236}">
                          <a16:creationId xmlns:a16="http://schemas.microsoft.com/office/drawing/2014/main" id="{704B2E5D-00CB-F5C2-46DC-47C2F1F4A5A3}"/>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48" name="Groep 47">
                      <a:extLst>
                        <a:ext uri="{FF2B5EF4-FFF2-40B4-BE49-F238E27FC236}">
                          <a16:creationId xmlns:a16="http://schemas.microsoft.com/office/drawing/2014/main" id="{C5BAF6E2-7C93-0A4C-5A33-C04DA2A913E5}"/>
                        </a:ext>
                      </a:extLst>
                    </p:cNvPr>
                    <p:cNvGrpSpPr/>
                    <p:nvPr userDrawn="1"/>
                  </p:nvGrpSpPr>
                  <p:grpSpPr>
                    <a:xfrm>
                      <a:off x="-2542178" y="4999319"/>
                      <a:ext cx="516835" cy="439373"/>
                      <a:chOff x="-3307743" y="4999319"/>
                      <a:chExt cx="516835" cy="439373"/>
                    </a:xfrm>
                  </p:grpSpPr>
                  <p:cxnSp>
                    <p:nvCxnSpPr>
                      <p:cNvPr id="50" name="Rechte verbindingslijn 49">
                        <a:extLst>
                          <a:ext uri="{FF2B5EF4-FFF2-40B4-BE49-F238E27FC236}">
                            <a16:creationId xmlns:a16="http://schemas.microsoft.com/office/drawing/2014/main" id="{191AA917-C894-FE1C-1F3F-ADCCC7E53CB9}"/>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6C289667-F933-ABAE-C67D-2BED11ACEE8A}"/>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A6817AF-15E0-20EB-25EE-41644DF8FE80}"/>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839FC579-C115-5E70-351A-4EB352EC85C3}"/>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609AB19A-88FB-5C66-C3EF-D79C86715A6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081EA7A-BBDD-B3A6-DA65-26617098B22E}"/>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4088CC09-1CB1-B9D1-7722-9BFEB4E0BBAB}"/>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Hieronder invoegen</a:t>
                    </a:r>
                  </a:p>
                </p:txBody>
              </p:sp>
            </p:grpSp>
            <p:grpSp>
              <p:nvGrpSpPr>
                <p:cNvPr id="23" name="Groep 22">
                  <a:extLst>
                    <a:ext uri="{FF2B5EF4-FFF2-40B4-BE49-F238E27FC236}">
                      <a16:creationId xmlns:a16="http://schemas.microsoft.com/office/drawing/2014/main" id="{9581612A-2A15-5D20-17F4-7CFE6825F153}"/>
                    </a:ext>
                  </a:extLst>
                </p:cNvPr>
                <p:cNvGrpSpPr/>
                <p:nvPr userDrawn="1"/>
              </p:nvGrpSpPr>
              <p:grpSpPr>
                <a:xfrm>
                  <a:off x="-1497156" y="5039725"/>
                  <a:ext cx="572112" cy="630825"/>
                  <a:chOff x="-1501387" y="5039725"/>
                  <a:chExt cx="572112" cy="630825"/>
                </a:xfrm>
              </p:grpSpPr>
              <p:grpSp>
                <p:nvGrpSpPr>
                  <p:cNvPr id="35" name="Groep 34">
                    <a:extLst>
                      <a:ext uri="{FF2B5EF4-FFF2-40B4-BE49-F238E27FC236}">
                        <a16:creationId xmlns:a16="http://schemas.microsoft.com/office/drawing/2014/main" id="{7C5208F4-1316-A380-02BB-28AB3BE3EBE9}"/>
                      </a:ext>
                    </a:extLst>
                  </p:cNvPr>
                  <p:cNvGrpSpPr/>
                  <p:nvPr userDrawn="1"/>
                </p:nvGrpSpPr>
                <p:grpSpPr>
                  <a:xfrm rot="10800000">
                    <a:off x="-1453772" y="5039725"/>
                    <a:ext cx="426738" cy="332849"/>
                    <a:chOff x="-2542179" y="4996586"/>
                    <a:chExt cx="566814" cy="442106"/>
                  </a:xfrm>
                </p:grpSpPr>
                <p:sp>
                  <p:nvSpPr>
                    <p:cNvPr id="37" name="Rechthoek 36">
                      <a:extLst>
                        <a:ext uri="{FF2B5EF4-FFF2-40B4-BE49-F238E27FC236}">
                          <a16:creationId xmlns:a16="http://schemas.microsoft.com/office/drawing/2014/main" id="{3D2C0243-FED5-7565-16FB-3432DBC8F901}"/>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38" name="Groep 37">
                      <a:extLst>
                        <a:ext uri="{FF2B5EF4-FFF2-40B4-BE49-F238E27FC236}">
                          <a16:creationId xmlns:a16="http://schemas.microsoft.com/office/drawing/2014/main" id="{FDF0AE63-F59E-0C29-2E1E-7C444C724B83}"/>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84A460A9-1449-C14D-5F65-76BCC4D30B48}"/>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EF3A7912-EACE-A6B8-1FCC-7EBB66B74BB9}"/>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FC09AFE9-9333-28C7-B343-ECC6F76D94A5}"/>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3F67801-F2AE-6BAA-1928-F84E0521729F}"/>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2A63CB3A-5D8F-0DF6-4ACC-0C069A0E6E8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B2F93E7B-C65D-BC84-C68A-E0ADAE7A77A7}"/>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4A30EC51-A3E3-1E46-85D1-BB0F6FD502AA}"/>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Links invoegen</a:t>
                    </a:r>
                  </a:p>
                </p:txBody>
              </p:sp>
            </p:grpSp>
            <p:grpSp>
              <p:nvGrpSpPr>
                <p:cNvPr id="24" name="Groep 23">
                  <a:extLst>
                    <a:ext uri="{FF2B5EF4-FFF2-40B4-BE49-F238E27FC236}">
                      <a16:creationId xmlns:a16="http://schemas.microsoft.com/office/drawing/2014/main" id="{18C1FAB6-19EE-5854-C197-17D97B7905D5}"/>
                    </a:ext>
                  </a:extLst>
                </p:cNvPr>
                <p:cNvGrpSpPr/>
                <p:nvPr userDrawn="1"/>
              </p:nvGrpSpPr>
              <p:grpSpPr>
                <a:xfrm>
                  <a:off x="-973743" y="5039725"/>
                  <a:ext cx="572112" cy="630825"/>
                  <a:chOff x="-961551" y="5039725"/>
                  <a:chExt cx="572112" cy="630825"/>
                </a:xfrm>
              </p:grpSpPr>
              <p:grpSp>
                <p:nvGrpSpPr>
                  <p:cNvPr id="25" name="Groep 24">
                    <a:extLst>
                      <a:ext uri="{FF2B5EF4-FFF2-40B4-BE49-F238E27FC236}">
                        <a16:creationId xmlns:a16="http://schemas.microsoft.com/office/drawing/2014/main" id="{D5B5B9CD-A764-3030-D9A4-D7AE9A696934}"/>
                      </a:ext>
                    </a:extLst>
                  </p:cNvPr>
                  <p:cNvGrpSpPr/>
                  <p:nvPr userDrawn="1"/>
                </p:nvGrpSpPr>
                <p:grpSpPr>
                  <a:xfrm rot="10800000" flipH="1">
                    <a:off x="-868825" y="5039725"/>
                    <a:ext cx="426738" cy="332849"/>
                    <a:chOff x="-2542179" y="4996586"/>
                    <a:chExt cx="566814" cy="442106"/>
                  </a:xfrm>
                </p:grpSpPr>
                <p:sp>
                  <p:nvSpPr>
                    <p:cNvPr id="27" name="Rechthoek 26">
                      <a:extLst>
                        <a:ext uri="{FF2B5EF4-FFF2-40B4-BE49-F238E27FC236}">
                          <a16:creationId xmlns:a16="http://schemas.microsoft.com/office/drawing/2014/main" id="{5E6AB528-6A88-9566-9518-0A08A0A0EAA2}"/>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err="1">
                        <a:latin typeface="+mj-lt"/>
                      </a:endParaRPr>
                    </a:p>
                  </p:txBody>
                </p:sp>
                <p:grpSp>
                  <p:nvGrpSpPr>
                    <p:cNvPr id="28" name="Groep 27">
                      <a:extLst>
                        <a:ext uri="{FF2B5EF4-FFF2-40B4-BE49-F238E27FC236}">
                          <a16:creationId xmlns:a16="http://schemas.microsoft.com/office/drawing/2014/main" id="{2AA7157F-8DBA-3B7F-D501-D9F3BE8AA440}"/>
                        </a:ext>
                      </a:extLst>
                    </p:cNvPr>
                    <p:cNvGrpSpPr/>
                    <p:nvPr userDrawn="1"/>
                  </p:nvGrpSpPr>
                  <p:grpSpPr>
                    <a:xfrm>
                      <a:off x="-2542179" y="4996586"/>
                      <a:ext cx="516836" cy="442106"/>
                      <a:chOff x="-3307744" y="4996586"/>
                      <a:chExt cx="516836" cy="442106"/>
                    </a:xfrm>
                  </p:grpSpPr>
                  <p:cxnSp>
                    <p:nvCxnSpPr>
                      <p:cNvPr id="30" name="Rechte verbindingslijn 29">
                        <a:extLst>
                          <a:ext uri="{FF2B5EF4-FFF2-40B4-BE49-F238E27FC236}">
                            <a16:creationId xmlns:a16="http://schemas.microsoft.com/office/drawing/2014/main" id="{6B73C291-3F59-511C-541F-8EC9E4575EFA}"/>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5126EF6E-0DFB-C591-02C6-BD7A39EF8325}"/>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9EA5D40A-E19E-9FD7-EC10-F70CF8DEA52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A4ED0EFA-A4E5-94CB-6DA9-876D9C28618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DD727057-A8A3-107E-1474-7646E966229E}"/>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2400" err="1">
                          <a:solidFill>
                            <a:schemeClr val="accent1"/>
                          </a:solidFill>
                          <a:latin typeface="Calibri" panose="020F0502020204030204" pitchFamily="34" charset="0"/>
                          <a:cs typeface="Calibri" panose="020F0502020204030204" pitchFamily="34" charset="0"/>
                        </a:endParaRPr>
                      </a:p>
                    </p:txBody>
                  </p:sp>
                </p:grpSp>
                <p:sp>
                  <p:nvSpPr>
                    <p:cNvPr id="29" name="Pijl: rechts 28">
                      <a:extLst>
                        <a:ext uri="{FF2B5EF4-FFF2-40B4-BE49-F238E27FC236}">
                          <a16:creationId xmlns:a16="http://schemas.microsoft.com/office/drawing/2014/main" id="{E7210C4D-6495-23E7-A997-81598AD5FC1D}"/>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6" name="Tekstvak 25">
                    <a:extLst>
                      <a:ext uri="{FF2B5EF4-FFF2-40B4-BE49-F238E27FC236}">
                        <a16:creationId xmlns:a16="http://schemas.microsoft.com/office/drawing/2014/main" id="{360989DD-94FD-2EC7-4028-419FE2CEF1DE}"/>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Rechts invoegen</a:t>
                    </a:r>
                  </a:p>
                </p:txBody>
              </p:sp>
            </p:grpSp>
          </p:grpSp>
        </p:grpSp>
      </p:grpSp>
    </p:spTree>
    <p:extLst>
      <p:ext uri="{BB962C8B-B14F-4D97-AF65-F5344CB8AC3E}">
        <p14:creationId xmlns:p14="http://schemas.microsoft.com/office/powerpoint/2010/main" val="283070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109324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Alleen titel</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0" name="Titel 9">
            <a:extLst>
              <a:ext uri="{FF2B5EF4-FFF2-40B4-BE49-F238E27FC236}">
                <a16:creationId xmlns:a16="http://schemas.microsoft.com/office/drawing/2014/main" id="{7A69CB4A-B1E8-54C7-DF45-D51CB51C5E62}"/>
              </a:ext>
            </a:extLst>
          </p:cNvPr>
          <p:cNvSpPr>
            <a:spLocks noGrp="1"/>
          </p:cNvSpPr>
          <p:nvPr>
            <p:ph type="title" hasCustomPrompt="1"/>
          </p:nvPr>
        </p:nvSpPr>
        <p:spPr/>
        <p:txBody>
          <a:bodyPr/>
          <a:lstStyle/>
          <a:p>
            <a:r>
              <a:rPr lang="nl-NL" noProof="0"/>
              <a:t>Plaats hier een titel</a:t>
            </a:r>
            <a:endParaRPr lang="nl-NL"/>
          </a:p>
        </p:txBody>
      </p:sp>
      <p:sp>
        <p:nvSpPr>
          <p:cNvPr id="8" name="Tijdelijke aanduiding voor voettekst 7">
            <a:extLst>
              <a:ext uri="{FF2B5EF4-FFF2-40B4-BE49-F238E27FC236}">
                <a16:creationId xmlns:a16="http://schemas.microsoft.com/office/drawing/2014/main" id="{EB8597C2-467C-E44C-2D4B-E60DE298E66C}"/>
              </a:ext>
            </a:extLst>
          </p:cNvPr>
          <p:cNvSpPr>
            <a:spLocks noGrp="1"/>
          </p:cNvSpPr>
          <p:nvPr>
            <p:ph type="ftr" sz="quarter" idx="15"/>
          </p:nvPr>
        </p:nvSpPr>
        <p:spPr/>
        <p:txBody>
          <a:bodyPr/>
          <a:lstStyle/>
          <a:p>
            <a:r>
              <a:rPr lang="nl-NL"/>
              <a:t>Netherlands Space Office</a:t>
            </a:r>
          </a:p>
        </p:txBody>
      </p:sp>
      <p:sp>
        <p:nvSpPr>
          <p:cNvPr id="9" name="Tijdelijke aanduiding voor dianummer 8">
            <a:extLst>
              <a:ext uri="{FF2B5EF4-FFF2-40B4-BE49-F238E27FC236}">
                <a16:creationId xmlns:a16="http://schemas.microsoft.com/office/drawing/2014/main" id="{C5DD3507-D1B2-3627-93D6-4AF05D0CCE1A}"/>
              </a:ext>
            </a:extLst>
          </p:cNvPr>
          <p:cNvSpPr>
            <a:spLocks noGrp="1"/>
          </p:cNvSpPr>
          <p:nvPr>
            <p:ph type="sldNum" sz="quarter" idx="16"/>
          </p:nvPr>
        </p:nvSpPr>
        <p:spPr/>
        <p:txBody>
          <a:bodyPr/>
          <a:lstStyle/>
          <a:p>
            <a:fld id="{9E843DB9-9987-4157-AB9C-CEA8D7D910BB}" type="slidenum">
              <a:rPr lang="nl-NL" smtClean="0"/>
              <a:pPr/>
              <a:t>‹#›</a:t>
            </a:fld>
            <a:endParaRPr lang="nl-NL"/>
          </a:p>
        </p:txBody>
      </p:sp>
    </p:spTree>
    <p:extLst>
      <p:ext uri="{BB962C8B-B14F-4D97-AF65-F5344CB8AC3E}">
        <p14:creationId xmlns:p14="http://schemas.microsoft.com/office/powerpoint/2010/main" val="348871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72773F8-2134-F9CF-DE01-4F9C23B3846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43" name="Tijdelijke aanduiding voor afbeelding 8">
            <a:extLst>
              <a:ext uri="{FF2B5EF4-FFF2-40B4-BE49-F238E27FC236}">
                <a16:creationId xmlns:a16="http://schemas.microsoft.com/office/drawing/2014/main" id="{8267B888-FF2D-C2F0-BA94-8FC0365182C9}"/>
              </a:ext>
            </a:extLst>
          </p:cNvPr>
          <p:cNvSpPr>
            <a:spLocks noGrp="1"/>
          </p:cNvSpPr>
          <p:nvPr>
            <p:ph type="pic" sz="quarter" idx="13" hasCustomPrompt="1"/>
          </p:nvPr>
        </p:nvSpPr>
        <p:spPr>
          <a:xfrm>
            <a:off x="0" y="-195262"/>
            <a:ext cx="12192000" cy="7053262"/>
          </a:xfrm>
          <a:custGeom>
            <a:avLst/>
            <a:gdLst>
              <a:gd name="connsiteX0" fmla="*/ 11532780 w 12192000"/>
              <a:gd name="connsiteY0" fmla="*/ 0 h 7053262"/>
              <a:gd name="connsiteX1" fmla="*/ 12130495 w 12192000"/>
              <a:gd name="connsiteY1" fmla="*/ 0 h 7053262"/>
              <a:gd name="connsiteX2" fmla="*/ 12192000 w 12192000"/>
              <a:gd name="connsiteY2" fmla="*/ 61505 h 7053262"/>
              <a:gd name="connsiteX3" fmla="*/ 12192000 w 12192000"/>
              <a:gd name="connsiteY3" fmla="*/ 195262 h 7053262"/>
              <a:gd name="connsiteX4" fmla="*/ 12192000 w 12192000"/>
              <a:gd name="connsiteY4" fmla="*/ 307520 h 7053262"/>
              <a:gd name="connsiteX5" fmla="*/ 12192000 w 12192000"/>
              <a:gd name="connsiteY5" fmla="*/ 7053262 h 7053262"/>
              <a:gd name="connsiteX6" fmla="*/ 0 w 12192000"/>
              <a:gd name="connsiteY6" fmla="*/ 7053262 h 7053262"/>
              <a:gd name="connsiteX7" fmla="*/ 0 w 12192000"/>
              <a:gd name="connsiteY7" fmla="*/ 195262 h 7053262"/>
              <a:gd name="connsiteX8" fmla="*/ 11471275 w 12192000"/>
              <a:gd name="connsiteY8" fmla="*/ 195262 h 7053262"/>
              <a:gd name="connsiteX9" fmla="*/ 11471275 w 12192000"/>
              <a:gd name="connsiteY9" fmla="*/ 61505 h 7053262"/>
              <a:gd name="connsiteX10" fmla="*/ 11532780 w 12192000"/>
              <a:gd name="connsiteY10" fmla="*/ 0 h 705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053262">
                <a:moveTo>
                  <a:pt x="11532780" y="0"/>
                </a:moveTo>
                <a:lnTo>
                  <a:pt x="12130495" y="0"/>
                </a:lnTo>
                <a:cubicBezTo>
                  <a:pt x="12164463" y="0"/>
                  <a:pt x="12192000" y="27537"/>
                  <a:pt x="12192000" y="61505"/>
                </a:cubicBezTo>
                <a:lnTo>
                  <a:pt x="12192000" y="195262"/>
                </a:lnTo>
                <a:lnTo>
                  <a:pt x="12192000" y="307520"/>
                </a:lnTo>
                <a:lnTo>
                  <a:pt x="12192000" y="7053262"/>
                </a:lnTo>
                <a:lnTo>
                  <a:pt x="0" y="7053262"/>
                </a:lnTo>
                <a:lnTo>
                  <a:pt x="0" y="195262"/>
                </a:lnTo>
                <a:lnTo>
                  <a:pt x="11471275" y="195262"/>
                </a:lnTo>
                <a:lnTo>
                  <a:pt x="11471275" y="61505"/>
                </a:lnTo>
                <a:cubicBezTo>
                  <a:pt x="11471275" y="27537"/>
                  <a:pt x="11498812" y="0"/>
                  <a:pt x="11532780" y="0"/>
                </a:cubicBezTo>
                <a:close/>
              </a:path>
            </a:pathLst>
          </a:custGeom>
          <a:solidFill>
            <a:schemeClr val="bg1">
              <a:lumMod val="95000"/>
            </a:schemeClr>
          </a:solidFill>
        </p:spPr>
        <p:txBody>
          <a:bodyPr wrap="square" lIns="6876000" tIns="0" bIns="0" anchor="ctr" anchorCtr="0">
            <a:noAutofit/>
          </a:bodyPr>
          <a:lstStyle>
            <a:lvl1pPr marL="0" indent="0" algn="l">
              <a:lnSpc>
                <a:spcPct val="100000"/>
              </a:lnSpc>
              <a:spcBef>
                <a:spcPts val="0"/>
              </a:spcBef>
              <a:spcAft>
                <a:spcPts val="0"/>
              </a:spcAft>
              <a:buNone/>
              <a:defRPr sz="1200" i="1" baseline="0">
                <a:solidFill>
                  <a:schemeClr val="bg1">
                    <a:lumMod val="50000"/>
                  </a:schemeClr>
                </a:solidFill>
              </a:defRPr>
            </a:lvl1pPr>
          </a:lstStyle>
          <a:p>
            <a:r>
              <a:rPr lang="nl-NL"/>
              <a:t>Klik op de tab rechts bovenin en </a:t>
            </a:r>
            <a:br>
              <a:rPr lang="nl-NL"/>
            </a:br>
            <a:r>
              <a:rPr lang="nl-NL"/>
              <a:t>volg de instructies om een afbeelding in te voegen</a:t>
            </a:r>
          </a:p>
        </p:txBody>
      </p:sp>
      <p:sp>
        <p:nvSpPr>
          <p:cNvPr id="40" name="Tijdelijke aanduiding voor tekst 8">
            <a:extLst>
              <a:ext uri="{FF2B5EF4-FFF2-40B4-BE49-F238E27FC236}">
                <a16:creationId xmlns:a16="http://schemas.microsoft.com/office/drawing/2014/main" id="{14547BDA-BE07-2786-32FB-177579D351A4}"/>
              </a:ext>
            </a:extLst>
          </p:cNvPr>
          <p:cNvSpPr>
            <a:spLocks noGrp="1"/>
          </p:cNvSpPr>
          <p:nvPr>
            <p:ph type="body" sz="quarter" idx="14" hasCustomPrompt="1"/>
          </p:nvPr>
        </p:nvSpPr>
        <p:spPr>
          <a:xfrm>
            <a:off x="0" y="0"/>
            <a:ext cx="6096000" cy="6858000"/>
          </a:xfrm>
          <a:gradFill>
            <a:gsLst>
              <a:gs pos="0">
                <a:schemeClr val="accent1">
                  <a:alpha val="90000"/>
                </a:schemeClr>
              </a:gs>
              <a:gs pos="100000">
                <a:schemeClr val="accent1">
                  <a:lumMod val="75000"/>
                </a:schemeClr>
              </a:gs>
            </a:gsLst>
            <a:lin ang="5400000" scaled="1"/>
          </a:grad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569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Afsluiting</a:t>
            </a:r>
          </a:p>
        </p:txBody>
      </p:sp>
      <p:sp>
        <p:nvSpPr>
          <p:cNvPr id="9" name="Tijdelijke aanduiding voor tekst 8">
            <a:extLst>
              <a:ext uri="{FF2B5EF4-FFF2-40B4-BE49-F238E27FC236}">
                <a16:creationId xmlns:a16="http://schemas.microsoft.com/office/drawing/2014/main" id="{57DB5479-09BF-7689-01F2-EACC39011358}"/>
              </a:ext>
            </a:extLst>
          </p:cNvPr>
          <p:cNvSpPr>
            <a:spLocks noGrp="1"/>
          </p:cNvSpPr>
          <p:nvPr>
            <p:ph type="body" sz="quarter" idx="10"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34" name="Tijdelijke aanduiding voor datum 33">
            <a:extLst>
              <a:ext uri="{FF2B5EF4-FFF2-40B4-BE49-F238E27FC236}">
                <a16:creationId xmlns:a16="http://schemas.microsoft.com/office/drawing/2014/main" id="{0E657086-83EA-53F0-E4FD-C2CA9659A830}"/>
              </a:ext>
            </a:extLst>
          </p:cNvPr>
          <p:cNvSpPr>
            <a:spLocks noGrp="1"/>
          </p:cNvSpPr>
          <p:nvPr>
            <p:ph type="dt" sz="half" idx="16"/>
          </p:nvPr>
        </p:nvSpPr>
        <p:spPr>
          <a:xfrm>
            <a:off x="720001" y="5636228"/>
            <a:ext cx="2344665" cy="196247"/>
          </a:xfrm>
        </p:spPr>
        <p:txBody>
          <a:bodyPr/>
          <a:lstStyle>
            <a:lvl1pPr algn="l">
              <a:defRPr>
                <a:solidFill>
                  <a:schemeClr val="bg1"/>
                </a:solidFill>
              </a:defRPr>
            </a:lvl1pPr>
          </a:lstStyle>
          <a:p>
            <a:endParaRPr lang="nl-NL"/>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9999" y="2676525"/>
            <a:ext cx="4689340" cy="874983"/>
          </a:xfrm>
        </p:spPr>
        <p:txBody>
          <a:bodyPr anchor="ctr"/>
          <a:lstStyle>
            <a:lvl1pPr>
              <a:defRPr sz="3200" b="0" i="0">
                <a:solidFill>
                  <a:schemeClr val="bg1"/>
                </a:solidFill>
              </a:defRPr>
            </a:lvl1pPr>
          </a:lstStyle>
          <a:p>
            <a:r>
              <a:rPr lang="nl-NL" noProof="0"/>
              <a:t>Bedankt voor</a:t>
            </a:r>
            <a:br>
              <a:rPr lang="nl-NL" noProof="0"/>
            </a:br>
            <a:r>
              <a:rPr lang="nl-NL" noProof="0"/>
              <a:t>uw aandacht!</a:t>
            </a:r>
          </a:p>
        </p:txBody>
      </p:sp>
      <p:sp>
        <p:nvSpPr>
          <p:cNvPr id="42" name="Tijdelijke aanduiding voor tekst 8">
            <a:extLst>
              <a:ext uri="{FF2B5EF4-FFF2-40B4-BE49-F238E27FC236}">
                <a16:creationId xmlns:a16="http://schemas.microsoft.com/office/drawing/2014/main" id="{5FA78220-09FF-7DE2-002F-BBDFE3FD5B41}"/>
              </a:ext>
            </a:extLst>
          </p:cNvPr>
          <p:cNvSpPr>
            <a:spLocks noGrp="1"/>
          </p:cNvSpPr>
          <p:nvPr>
            <p:ph type="body" sz="quarter" idx="21" hasCustomPrompt="1"/>
          </p:nvPr>
        </p:nvSpPr>
        <p:spPr>
          <a:xfrm>
            <a:off x="720000" y="1090613"/>
            <a:ext cx="1310494" cy="814387"/>
          </a:xfrm>
          <a:blipFill dpi="0"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29" name="Tijdelijke aanduiding voor tekst 8">
            <a:extLst>
              <a:ext uri="{FF2B5EF4-FFF2-40B4-BE49-F238E27FC236}">
                <a16:creationId xmlns:a16="http://schemas.microsoft.com/office/drawing/2014/main" id="{D6678F1A-A8C6-CB22-2FE3-CB8E351637AA}"/>
              </a:ext>
            </a:extLst>
          </p:cNvPr>
          <p:cNvSpPr>
            <a:spLocks noGrp="1"/>
          </p:cNvSpPr>
          <p:nvPr>
            <p:ph type="body" sz="quarter" idx="22" hasCustomPrompt="1"/>
          </p:nvPr>
        </p:nvSpPr>
        <p:spPr>
          <a:xfrm>
            <a:off x="720000" y="4340914"/>
            <a:ext cx="295200" cy="295200"/>
          </a:xfrm>
          <a:blipFill dpi="0" rotWithShape="1">
            <a:blip r:embed="rId5">
              <a:extLst>
                <a:ext uri="{96DAC541-7B7A-43D3-8B79-37D633B846F1}">
                  <asvg:svgBlip xmlns:asvg="http://schemas.microsoft.com/office/drawing/2016/SVG/main" r:embed="rId6"/>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30" name="Tijdelijke aanduiding voor tekst 8">
            <a:extLst>
              <a:ext uri="{FF2B5EF4-FFF2-40B4-BE49-F238E27FC236}">
                <a16:creationId xmlns:a16="http://schemas.microsoft.com/office/drawing/2014/main" id="{6699320D-0EC3-C732-FD3C-19F1C5036883}"/>
              </a:ext>
            </a:extLst>
          </p:cNvPr>
          <p:cNvSpPr>
            <a:spLocks noGrp="1"/>
          </p:cNvSpPr>
          <p:nvPr>
            <p:ph type="body" sz="quarter" idx="23" hasCustomPrompt="1"/>
          </p:nvPr>
        </p:nvSpPr>
        <p:spPr>
          <a:xfrm>
            <a:off x="720000" y="4805768"/>
            <a:ext cx="295200" cy="295200"/>
          </a:xfrm>
          <a:blipFill dpi="0" rotWithShape="1">
            <a:blip r:embed="rId7">
              <a:extLst>
                <a:ext uri="{96DAC541-7B7A-43D3-8B79-37D633B846F1}">
                  <asvg:svgBlip xmlns:asvg="http://schemas.microsoft.com/office/drawing/2016/SVG/main" r:embed="rId8"/>
                </a:ext>
              </a:extLst>
            </a:blip>
            <a:srcRect/>
            <a:stretch>
              <a:fillRect l="-80" r="-80"/>
            </a:stretch>
          </a:blipFill>
        </p:spPr>
        <p:txBody>
          <a:bodyPr bIns="36000" anchor="b"/>
          <a:lstStyle>
            <a:lvl1pPr marL="0" indent="0" algn="ctr">
              <a:buNone/>
              <a:defRPr sz="100">
                <a:solidFill>
                  <a:schemeClr val="bg2">
                    <a:lumMod val="25000"/>
                    <a:alpha val="0"/>
                  </a:schemeClr>
                </a:solidFill>
              </a:defRPr>
            </a:lvl1pPr>
          </a:lstStyle>
          <a:p>
            <a:pPr lvl="0"/>
            <a:r>
              <a:rPr lang="nl-NL"/>
              <a:t> </a:t>
            </a:r>
          </a:p>
        </p:txBody>
      </p:sp>
      <p:sp>
        <p:nvSpPr>
          <p:cNvPr id="33" name="Tijdelijke aanduiding voor tekst 32">
            <a:extLst>
              <a:ext uri="{FF2B5EF4-FFF2-40B4-BE49-F238E27FC236}">
                <a16:creationId xmlns:a16="http://schemas.microsoft.com/office/drawing/2014/main" id="{995D7739-74A3-6B0C-2E2A-F300ED12CF3C}"/>
              </a:ext>
            </a:extLst>
          </p:cNvPr>
          <p:cNvSpPr>
            <a:spLocks noGrp="1"/>
          </p:cNvSpPr>
          <p:nvPr>
            <p:ph type="body" sz="quarter" idx="24" hasCustomPrompt="1"/>
          </p:nvPr>
        </p:nvSpPr>
        <p:spPr>
          <a:xfrm>
            <a:off x="1304925" y="4335746"/>
            <a:ext cx="2619375" cy="304800"/>
          </a:xfrm>
        </p:spPr>
        <p:txBody>
          <a:bodyPr anchor="ctr"/>
          <a:lstStyle>
            <a:lvl1pPr marL="0" indent="0">
              <a:buNone/>
              <a:defRPr>
                <a:solidFill>
                  <a:schemeClr val="bg1"/>
                </a:solidFill>
              </a:defRPr>
            </a:lvl1pPr>
          </a:lstStyle>
          <a:p>
            <a:pPr lvl="0"/>
            <a:r>
              <a:rPr lang="nl-NL"/>
              <a:t>Email</a:t>
            </a:r>
          </a:p>
        </p:txBody>
      </p:sp>
      <p:sp>
        <p:nvSpPr>
          <p:cNvPr id="35" name="Tijdelijke aanduiding voor tekst 32">
            <a:extLst>
              <a:ext uri="{FF2B5EF4-FFF2-40B4-BE49-F238E27FC236}">
                <a16:creationId xmlns:a16="http://schemas.microsoft.com/office/drawing/2014/main" id="{94453E09-1711-8557-E66C-8926CDCF0311}"/>
              </a:ext>
            </a:extLst>
          </p:cNvPr>
          <p:cNvSpPr>
            <a:spLocks noGrp="1"/>
          </p:cNvSpPr>
          <p:nvPr>
            <p:ph type="body" sz="quarter" idx="25" hasCustomPrompt="1"/>
          </p:nvPr>
        </p:nvSpPr>
        <p:spPr>
          <a:xfrm>
            <a:off x="1304925" y="4796168"/>
            <a:ext cx="2619375" cy="304800"/>
          </a:xfrm>
        </p:spPr>
        <p:txBody>
          <a:bodyPr anchor="ctr"/>
          <a:lstStyle>
            <a:lvl1pPr marL="0" indent="0">
              <a:buNone/>
              <a:defRPr>
                <a:solidFill>
                  <a:schemeClr val="bg1"/>
                </a:solidFill>
              </a:defRPr>
            </a:lvl1pPr>
          </a:lstStyle>
          <a:p>
            <a:pPr lvl="0"/>
            <a:r>
              <a:rPr lang="nl-NL"/>
              <a:t>Telefoon</a:t>
            </a:r>
          </a:p>
        </p:txBody>
      </p:sp>
      <p:grpSp>
        <p:nvGrpSpPr>
          <p:cNvPr id="36" name="INSTRUCTIE">
            <a:extLst>
              <a:ext uri="{FF2B5EF4-FFF2-40B4-BE49-F238E27FC236}">
                <a16:creationId xmlns:a16="http://schemas.microsoft.com/office/drawing/2014/main" id="{030CE8B4-50F1-5A31-A7C2-D522D546A653}"/>
              </a:ext>
            </a:extLst>
          </p:cNvPr>
          <p:cNvGrpSpPr/>
          <p:nvPr userDrawn="1"/>
        </p:nvGrpSpPr>
        <p:grpSpPr>
          <a:xfrm>
            <a:off x="12377595" y="0"/>
            <a:ext cx="3693386" cy="6857760"/>
            <a:chOff x="-3786437" y="0"/>
            <a:chExt cx="3693386" cy="6857760"/>
          </a:xfrm>
        </p:grpSpPr>
        <p:sp>
          <p:nvSpPr>
            <p:cNvPr id="37" name="Rechthoek 36">
              <a:extLst>
                <a:ext uri="{FF2B5EF4-FFF2-40B4-BE49-F238E27FC236}">
                  <a16:creationId xmlns:a16="http://schemas.microsoft.com/office/drawing/2014/main" id="{2E02230A-F81D-E2C0-4903-B0AF1E3021FC}"/>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9" name="INSTRUCTIE">
              <a:extLst>
                <a:ext uri="{FF2B5EF4-FFF2-40B4-BE49-F238E27FC236}">
                  <a16:creationId xmlns:a16="http://schemas.microsoft.com/office/drawing/2014/main" id="{06C068DF-A245-16B5-6CC9-3F7326550987}"/>
                </a:ext>
              </a:extLst>
            </p:cNvPr>
            <p:cNvGrpSpPr/>
            <p:nvPr userDrawn="1"/>
          </p:nvGrpSpPr>
          <p:grpSpPr>
            <a:xfrm>
              <a:off x="-3786165" y="0"/>
              <a:ext cx="3693114" cy="6177730"/>
              <a:chOff x="-3786165" y="0"/>
              <a:chExt cx="3693114" cy="6177730"/>
            </a:xfrm>
          </p:grpSpPr>
          <p:sp>
            <p:nvSpPr>
              <p:cNvPr id="41" name="Rechthoek 40">
                <a:extLst>
                  <a:ext uri="{FF2B5EF4-FFF2-40B4-BE49-F238E27FC236}">
                    <a16:creationId xmlns:a16="http://schemas.microsoft.com/office/drawing/2014/main" id="{AA933E3D-213D-B264-B37D-B193BCC1E9AE}"/>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44" name="Ovaal 43">
                <a:extLst>
                  <a:ext uri="{FF2B5EF4-FFF2-40B4-BE49-F238E27FC236}">
                    <a16:creationId xmlns:a16="http://schemas.microsoft.com/office/drawing/2014/main" id="{29E9ABCC-F27C-D4CC-E0B8-E8BB2AF46A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5" name="Rechthoek 44">
                <a:extLst>
                  <a:ext uri="{FF2B5EF4-FFF2-40B4-BE49-F238E27FC236}">
                    <a16:creationId xmlns:a16="http://schemas.microsoft.com/office/drawing/2014/main" id="{791C7F13-5678-F9E2-E41E-D571EA07708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6" name="Groep 45">
                <a:extLst>
                  <a:ext uri="{FF2B5EF4-FFF2-40B4-BE49-F238E27FC236}">
                    <a16:creationId xmlns:a16="http://schemas.microsoft.com/office/drawing/2014/main" id="{720C52B5-14E5-243D-92FF-5C85C7975026}"/>
                  </a:ext>
                </a:extLst>
              </p:cNvPr>
              <p:cNvGrpSpPr/>
              <p:nvPr userDrawn="1"/>
            </p:nvGrpSpPr>
            <p:grpSpPr>
              <a:xfrm>
                <a:off x="-3316179" y="1231351"/>
                <a:ext cx="294789" cy="318834"/>
                <a:chOff x="14466489" y="1001522"/>
                <a:chExt cx="290627" cy="314333"/>
              </a:xfrm>
            </p:grpSpPr>
            <p:sp>
              <p:nvSpPr>
                <p:cNvPr id="100" name="Rechthoek 99">
                  <a:extLst>
                    <a:ext uri="{FF2B5EF4-FFF2-40B4-BE49-F238E27FC236}">
                      <a16:creationId xmlns:a16="http://schemas.microsoft.com/office/drawing/2014/main" id="{50E7E19D-AFD0-0281-C790-A88DB7CC855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Ovaal 100">
                  <a:extLst>
                    <a:ext uri="{FF2B5EF4-FFF2-40B4-BE49-F238E27FC236}">
                      <a16:creationId xmlns:a16="http://schemas.microsoft.com/office/drawing/2014/main" id="{B39469CE-5119-71DD-562F-D55B59C9D75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2" name="Vrije vorm: vorm 101">
                  <a:extLst>
                    <a:ext uri="{FF2B5EF4-FFF2-40B4-BE49-F238E27FC236}">
                      <a16:creationId xmlns:a16="http://schemas.microsoft.com/office/drawing/2014/main" id="{7BF09490-B3D2-9080-43F5-FA1E1F55686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Rechthoek: afgeronde hoeken 102">
                  <a:extLst>
                    <a:ext uri="{FF2B5EF4-FFF2-40B4-BE49-F238E27FC236}">
                      <a16:creationId xmlns:a16="http://schemas.microsoft.com/office/drawing/2014/main" id="{40C2459F-5988-7E2A-B91B-897CAC724DA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4" name="Rechte verbindingslijn 103">
                  <a:extLst>
                    <a:ext uri="{FF2B5EF4-FFF2-40B4-BE49-F238E27FC236}">
                      <a16:creationId xmlns:a16="http://schemas.microsoft.com/office/drawing/2014/main" id="{3866C2A5-45AD-64FB-0F7B-B77775B172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Rechte verbindingslijn 104">
                  <a:extLst>
                    <a:ext uri="{FF2B5EF4-FFF2-40B4-BE49-F238E27FC236}">
                      <a16:creationId xmlns:a16="http://schemas.microsoft.com/office/drawing/2014/main" id="{1E61FA59-D632-395F-E053-D5B757095177}"/>
                    </a:ext>
                  </a:extLst>
                </p:cNvPr>
                <p:cNvCxnSpPr>
                  <a:cxnSpLocks/>
                  <a:stCxn id="10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7" name="Ovaal 46">
                <a:extLst>
                  <a:ext uri="{FF2B5EF4-FFF2-40B4-BE49-F238E27FC236}">
                    <a16:creationId xmlns:a16="http://schemas.microsoft.com/office/drawing/2014/main" id="{CA945213-151C-A0B5-DB6A-8B69BDEC97D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8" name="Rechthoek 47">
                <a:extLst>
                  <a:ext uri="{FF2B5EF4-FFF2-40B4-BE49-F238E27FC236}">
                    <a16:creationId xmlns:a16="http://schemas.microsoft.com/office/drawing/2014/main" id="{CFF74860-9BBB-D08B-4BA1-DEDAF61A9BE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9" name="Groep 48">
                <a:extLst>
                  <a:ext uri="{FF2B5EF4-FFF2-40B4-BE49-F238E27FC236}">
                    <a16:creationId xmlns:a16="http://schemas.microsoft.com/office/drawing/2014/main" id="{CAB4E994-66A2-BBDE-64C0-B35589259A84}"/>
                  </a:ext>
                </a:extLst>
              </p:cNvPr>
              <p:cNvGrpSpPr/>
              <p:nvPr userDrawn="1"/>
            </p:nvGrpSpPr>
            <p:grpSpPr>
              <a:xfrm>
                <a:off x="-3311319" y="2164285"/>
                <a:ext cx="825500" cy="209550"/>
                <a:chOff x="13504624" y="2482850"/>
                <a:chExt cx="825500" cy="209550"/>
              </a:xfrm>
            </p:grpSpPr>
            <p:sp>
              <p:nvSpPr>
                <p:cNvPr id="97" name="Rechthoek 96">
                  <a:extLst>
                    <a:ext uri="{FF2B5EF4-FFF2-40B4-BE49-F238E27FC236}">
                      <a16:creationId xmlns:a16="http://schemas.microsoft.com/office/drawing/2014/main" id="{8AFFF329-F5B3-7E0E-632C-3DE2D7C6C37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FF696BC6-F25F-C8E5-43D0-CB404AB254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2DA04B01-B779-4D55-1DE7-5CAE721A41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50" name="Ovaal 49">
                <a:extLst>
                  <a:ext uri="{FF2B5EF4-FFF2-40B4-BE49-F238E27FC236}">
                    <a16:creationId xmlns:a16="http://schemas.microsoft.com/office/drawing/2014/main" id="{A82084B8-4626-B44E-6FD4-9A9F55E7330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51" name="Rechthoek 50">
                <a:extLst>
                  <a:ext uri="{FF2B5EF4-FFF2-40B4-BE49-F238E27FC236}">
                    <a16:creationId xmlns:a16="http://schemas.microsoft.com/office/drawing/2014/main" id="{E78BBE0E-231C-A825-1743-76132B376DDA}"/>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52" name="ICOON_info">
                <a:extLst>
                  <a:ext uri="{FF2B5EF4-FFF2-40B4-BE49-F238E27FC236}">
                    <a16:creationId xmlns:a16="http://schemas.microsoft.com/office/drawing/2014/main" id="{6B45C59D-D177-D46F-8E62-CB5F3313FA3F}"/>
                  </a:ext>
                </a:extLst>
              </p:cNvPr>
              <p:cNvGrpSpPr/>
              <p:nvPr userDrawn="1"/>
            </p:nvGrpSpPr>
            <p:grpSpPr>
              <a:xfrm>
                <a:off x="-376736" y="5894045"/>
                <a:ext cx="283685" cy="283685"/>
                <a:chOff x="-510741" y="5913713"/>
                <a:chExt cx="267555" cy="267555"/>
              </a:xfrm>
            </p:grpSpPr>
            <p:sp>
              <p:nvSpPr>
                <p:cNvPr id="95" name="Ovaal 94">
                  <a:extLst>
                    <a:ext uri="{FF2B5EF4-FFF2-40B4-BE49-F238E27FC236}">
                      <a16:creationId xmlns:a16="http://schemas.microsoft.com/office/drawing/2014/main" id="{1EF7F006-FB61-5E0B-EE8A-F47E875A57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6" name="Graphic 163" descr="Informatie">
                  <a:extLst>
                    <a:ext uri="{FF2B5EF4-FFF2-40B4-BE49-F238E27FC236}">
                      <a16:creationId xmlns:a16="http://schemas.microsoft.com/office/drawing/2014/main" id="{D16F3E62-6C18-845C-9666-05A0C1B7230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53" name="Ovaal 52">
                <a:extLst>
                  <a:ext uri="{FF2B5EF4-FFF2-40B4-BE49-F238E27FC236}">
                    <a16:creationId xmlns:a16="http://schemas.microsoft.com/office/drawing/2014/main" id="{BEA6F25C-17E8-B3AB-64B3-DE086AA0ECC5}"/>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54" name="Rechthoek 53">
                <a:extLst>
                  <a:ext uri="{FF2B5EF4-FFF2-40B4-BE49-F238E27FC236}">
                    <a16:creationId xmlns:a16="http://schemas.microsoft.com/office/drawing/2014/main" id="{42D86C05-1B62-C68F-4A7A-BC998958A232}"/>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55" name="Groep 54">
                <a:extLst>
                  <a:ext uri="{FF2B5EF4-FFF2-40B4-BE49-F238E27FC236}">
                    <a16:creationId xmlns:a16="http://schemas.microsoft.com/office/drawing/2014/main" id="{04344FF9-9FDE-8C76-3335-A6FB83DDD762}"/>
                  </a:ext>
                </a:extLst>
              </p:cNvPr>
              <p:cNvGrpSpPr/>
              <p:nvPr userDrawn="1"/>
            </p:nvGrpSpPr>
            <p:grpSpPr>
              <a:xfrm>
                <a:off x="-3408294" y="5236167"/>
                <a:ext cx="622283" cy="612919"/>
                <a:chOff x="12617641" y="3403239"/>
                <a:chExt cx="752963" cy="741634"/>
              </a:xfrm>
            </p:grpSpPr>
            <p:grpSp>
              <p:nvGrpSpPr>
                <p:cNvPr id="79" name="Groep 78">
                  <a:extLst>
                    <a:ext uri="{FF2B5EF4-FFF2-40B4-BE49-F238E27FC236}">
                      <a16:creationId xmlns:a16="http://schemas.microsoft.com/office/drawing/2014/main" id="{A4EBC083-E6EF-9344-9BAB-4C0352841AE3}"/>
                    </a:ext>
                  </a:extLst>
                </p:cNvPr>
                <p:cNvGrpSpPr/>
                <p:nvPr userDrawn="1"/>
              </p:nvGrpSpPr>
              <p:grpSpPr>
                <a:xfrm>
                  <a:off x="12771550" y="3403239"/>
                  <a:ext cx="467156" cy="448491"/>
                  <a:chOff x="12782177" y="3403239"/>
                  <a:chExt cx="467156" cy="448491"/>
                </a:xfrm>
              </p:grpSpPr>
              <p:grpSp>
                <p:nvGrpSpPr>
                  <p:cNvPr id="82" name="Groep 81">
                    <a:extLst>
                      <a:ext uri="{FF2B5EF4-FFF2-40B4-BE49-F238E27FC236}">
                        <a16:creationId xmlns:a16="http://schemas.microsoft.com/office/drawing/2014/main" id="{B025E457-CF3B-D939-5F9E-D6C22753C1CF}"/>
                      </a:ext>
                    </a:extLst>
                  </p:cNvPr>
                  <p:cNvGrpSpPr/>
                  <p:nvPr userDrawn="1"/>
                </p:nvGrpSpPr>
                <p:grpSpPr>
                  <a:xfrm>
                    <a:off x="12782177" y="3403239"/>
                    <a:ext cx="412972" cy="396132"/>
                    <a:chOff x="13554906" y="3320109"/>
                    <a:chExt cx="443912" cy="425811"/>
                  </a:xfrm>
                </p:grpSpPr>
                <p:grpSp>
                  <p:nvGrpSpPr>
                    <p:cNvPr id="89" name="Groep 88">
                      <a:extLst>
                        <a:ext uri="{FF2B5EF4-FFF2-40B4-BE49-F238E27FC236}">
                          <a16:creationId xmlns:a16="http://schemas.microsoft.com/office/drawing/2014/main" id="{88341962-4593-EA2B-9629-44B9E55E7908}"/>
                        </a:ext>
                      </a:extLst>
                    </p:cNvPr>
                    <p:cNvGrpSpPr/>
                    <p:nvPr userDrawn="1"/>
                  </p:nvGrpSpPr>
                  <p:grpSpPr>
                    <a:xfrm>
                      <a:off x="13554906" y="3320109"/>
                      <a:ext cx="443912" cy="425811"/>
                      <a:chOff x="12909684" y="1276143"/>
                      <a:chExt cx="443912" cy="425811"/>
                    </a:xfrm>
                  </p:grpSpPr>
                  <p:sp>
                    <p:nvSpPr>
                      <p:cNvPr id="92" name="Rechthoek 91">
                        <a:extLst>
                          <a:ext uri="{FF2B5EF4-FFF2-40B4-BE49-F238E27FC236}">
                            <a16:creationId xmlns:a16="http://schemas.microsoft.com/office/drawing/2014/main" id="{88A96F8B-6A9B-3567-9FAB-75AB429944C2}"/>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3" name="Rechthoek 92">
                        <a:extLst>
                          <a:ext uri="{FF2B5EF4-FFF2-40B4-BE49-F238E27FC236}">
                            <a16:creationId xmlns:a16="http://schemas.microsoft.com/office/drawing/2014/main" id="{9EE34482-B812-8DA0-2655-90BEF819850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Ovaal 93">
                        <a:extLst>
                          <a:ext uri="{FF2B5EF4-FFF2-40B4-BE49-F238E27FC236}">
                            <a16:creationId xmlns:a16="http://schemas.microsoft.com/office/drawing/2014/main" id="{79FE0D12-68AD-F2B3-0186-D1C380CED2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0" name="Afbeelding 89">
                      <a:extLst>
                        <a:ext uri="{FF2B5EF4-FFF2-40B4-BE49-F238E27FC236}">
                          <a16:creationId xmlns:a16="http://schemas.microsoft.com/office/drawing/2014/main" id="{003587AB-A946-8426-88C4-BD9D89E356EF}"/>
                        </a:ext>
                      </a:extLst>
                    </p:cNvPr>
                    <p:cNvPicPr>
                      <a:picLocks noChangeAspect="1"/>
                    </p:cNvPicPr>
                    <p:nvPr userDrawn="1"/>
                  </p:nvPicPr>
                  <p:blipFill>
                    <a:blip r:embed="rId9" cstate="screen">
                      <a:duotone>
                        <a:prstClr val="black"/>
                        <a:srgbClr val="4D82B8">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91" name="Afbeelding 90">
                      <a:extLst>
                        <a:ext uri="{FF2B5EF4-FFF2-40B4-BE49-F238E27FC236}">
                          <a16:creationId xmlns:a16="http://schemas.microsoft.com/office/drawing/2014/main" id="{E2AEE1D2-48DC-EA60-E6C3-0D3EB27A27B8}"/>
                        </a:ext>
                      </a:extLst>
                    </p:cNvPr>
                    <p:cNvPicPr>
                      <a:picLocks noChangeAspect="1"/>
                    </p:cNvPicPr>
                    <p:nvPr userDrawn="1"/>
                  </p:nvPicPr>
                  <p:blipFill>
                    <a:blip r:embed="rId11" cstate="screen">
                      <a:duotone>
                        <a:prstClr val="black"/>
                        <a:srgbClr val="4D82B8">
                          <a:tint val="45000"/>
                          <a:satMod val="400000"/>
                        </a:srgbClr>
                      </a:duotone>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83" name="Groep 82">
                    <a:extLst>
                      <a:ext uri="{FF2B5EF4-FFF2-40B4-BE49-F238E27FC236}">
                        <a16:creationId xmlns:a16="http://schemas.microsoft.com/office/drawing/2014/main" id="{B319B0BB-8E4B-564E-F1FF-1925D61F3CF2}"/>
                      </a:ext>
                    </a:extLst>
                  </p:cNvPr>
                  <p:cNvGrpSpPr/>
                  <p:nvPr userDrawn="1"/>
                </p:nvGrpSpPr>
                <p:grpSpPr>
                  <a:xfrm>
                    <a:off x="13103513" y="3705268"/>
                    <a:ext cx="145820" cy="146462"/>
                    <a:chOff x="13096169" y="3602278"/>
                    <a:chExt cx="145820" cy="146462"/>
                  </a:xfrm>
                </p:grpSpPr>
                <p:sp>
                  <p:nvSpPr>
                    <p:cNvPr id="87" name="Rechthoek 86">
                      <a:extLst>
                        <a:ext uri="{FF2B5EF4-FFF2-40B4-BE49-F238E27FC236}">
                          <a16:creationId xmlns:a16="http://schemas.microsoft.com/office/drawing/2014/main" id="{403FE219-64AA-5857-1589-60B556D87AF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FE9D6965-5649-1898-ACCB-48A17DA70AE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AEFE2E66-9C36-2850-DC1A-CEC74AA0F724}"/>
                      </a:ext>
                    </a:extLst>
                  </p:cNvPr>
                  <p:cNvGrpSpPr/>
                  <p:nvPr userDrawn="1"/>
                </p:nvGrpSpPr>
                <p:grpSpPr>
                  <a:xfrm rot="10800000">
                    <a:off x="13061402" y="3665637"/>
                    <a:ext cx="145820" cy="146462"/>
                    <a:chOff x="13096169" y="3602278"/>
                    <a:chExt cx="145820" cy="146462"/>
                  </a:xfrm>
                </p:grpSpPr>
                <p:sp>
                  <p:nvSpPr>
                    <p:cNvPr id="85" name="Rechthoek 84">
                      <a:extLst>
                        <a:ext uri="{FF2B5EF4-FFF2-40B4-BE49-F238E27FC236}">
                          <a16:creationId xmlns:a16="http://schemas.microsoft.com/office/drawing/2014/main" id="{0F945543-3466-7B48-61B1-70E4565AF0D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1A8DDA73-E4C4-43D3-2061-8E84F1F3699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0" name="Rechthoek 79">
                  <a:extLst>
                    <a:ext uri="{FF2B5EF4-FFF2-40B4-BE49-F238E27FC236}">
                      <a16:creationId xmlns:a16="http://schemas.microsoft.com/office/drawing/2014/main" id="{9FBE9222-309F-941B-869F-47D25F13E40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1" name="Gelijkbenige driehoek 80">
                  <a:extLst>
                    <a:ext uri="{FF2B5EF4-FFF2-40B4-BE49-F238E27FC236}">
                      <a16:creationId xmlns:a16="http://schemas.microsoft.com/office/drawing/2014/main" id="{0FF1EAE4-C13D-626C-F015-2E46BF5A49B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6" name="Rechthoek 55">
                <a:extLst>
                  <a:ext uri="{FF2B5EF4-FFF2-40B4-BE49-F238E27FC236}">
                    <a16:creationId xmlns:a16="http://schemas.microsoft.com/office/drawing/2014/main" id="{2F08CE38-DA91-4D0E-A071-17C665BD557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0E139E1E-739D-B056-E4EA-FD8021213F43}"/>
                  </a:ext>
                </a:extLst>
              </p:cNvPr>
              <p:cNvGrpSpPr/>
              <p:nvPr userDrawn="1"/>
            </p:nvGrpSpPr>
            <p:grpSpPr>
              <a:xfrm>
                <a:off x="-2485819" y="3399207"/>
                <a:ext cx="1222990" cy="563933"/>
                <a:chOff x="-2485819" y="3399207"/>
                <a:chExt cx="1222990" cy="563933"/>
              </a:xfrm>
            </p:grpSpPr>
            <p:sp>
              <p:nvSpPr>
                <p:cNvPr id="58" name="Rechthoek 57">
                  <a:extLst>
                    <a:ext uri="{FF2B5EF4-FFF2-40B4-BE49-F238E27FC236}">
                      <a16:creationId xmlns:a16="http://schemas.microsoft.com/office/drawing/2014/main" id="{A117AC69-A754-B2C7-C83D-22B9D1C3DD1E}"/>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C92E3CCF-4ADA-3228-DF0F-54B2BEEE3B79}"/>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105CFEA-8309-357C-3E39-6FC285F3D83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92C21978-BA49-A0DF-38B9-B93AE92DCD6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336A47E-2FE0-5305-B11B-4BCC0BBB3E7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5A2B959-2773-90F2-183E-4061F3BBC19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A17BCC-F8C1-4B87-16E1-38A947509C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CF78D66B-E19B-40F9-4592-A7882FBDAE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31A3C935-0C58-57D9-63F6-011B7E661F8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4887F3A-9915-1836-06F4-14179AB4704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D13CBE1F-76AC-70C8-FE30-768CC29EE05A}"/>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13B04123-AC28-5426-1E0A-1D835A6569F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EC815B6D-BD26-337C-4F5E-BD86C1BD286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C09B80B7-0920-0376-4DE7-0E94E22DC5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FBF01527-2908-501A-F8FA-1F1DBFF87F7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22FC573-4CA4-04B7-9254-DD11E76A35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D77B6C52-F431-15CE-1C13-7A0F6947BE3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237B56C3-FC32-D18C-0C56-29924A64AE2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184819CD-6762-6653-B2BC-AEC2F32D4D5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3" name="Tekstvak 62">
                  <a:extLst>
                    <a:ext uri="{FF2B5EF4-FFF2-40B4-BE49-F238E27FC236}">
                      <a16:creationId xmlns:a16="http://schemas.microsoft.com/office/drawing/2014/main" id="{5DA5E991-4E77-4968-444D-4E62C451E95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4" name="Vrije vorm: vorm 63">
                  <a:extLst>
                    <a:ext uri="{FF2B5EF4-FFF2-40B4-BE49-F238E27FC236}">
                      <a16:creationId xmlns:a16="http://schemas.microsoft.com/office/drawing/2014/main" id="{7FD322A2-EEE1-DAFD-E050-82A192CB733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06" name="INSTRUCTIE">
            <a:extLst>
              <a:ext uri="{FF2B5EF4-FFF2-40B4-BE49-F238E27FC236}">
                <a16:creationId xmlns:a16="http://schemas.microsoft.com/office/drawing/2014/main" id="{27BD543D-B06F-4EFC-3A6A-26801CFE6CC4}"/>
              </a:ext>
            </a:extLst>
          </p:cNvPr>
          <p:cNvGrpSpPr/>
          <p:nvPr userDrawn="1"/>
        </p:nvGrpSpPr>
        <p:grpSpPr>
          <a:xfrm>
            <a:off x="12274716" y="-1461517"/>
            <a:ext cx="3695970" cy="1277747"/>
            <a:chOff x="-3889316" y="-1461517"/>
            <a:chExt cx="3695970" cy="1277747"/>
          </a:xfrm>
        </p:grpSpPr>
        <p:sp>
          <p:nvSpPr>
            <p:cNvPr id="107" name="Rechthoek 106">
              <a:extLst>
                <a:ext uri="{FF2B5EF4-FFF2-40B4-BE49-F238E27FC236}">
                  <a16:creationId xmlns:a16="http://schemas.microsoft.com/office/drawing/2014/main" id="{880CE844-9FDC-DB11-257C-1B51C90FD495}"/>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a:t>
              </a:r>
            </a:p>
          </p:txBody>
        </p:sp>
        <p:sp>
          <p:nvSpPr>
            <p:cNvPr id="108" name="Rechthoek 107">
              <a:extLst>
                <a:ext uri="{FF2B5EF4-FFF2-40B4-BE49-F238E27FC236}">
                  <a16:creationId xmlns:a16="http://schemas.microsoft.com/office/drawing/2014/main" id="{42BC6F35-43D1-B371-B29A-7AC5305A6AB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9" name="Gelijkbenige driehoek 108">
              <a:extLst>
                <a:ext uri="{FF2B5EF4-FFF2-40B4-BE49-F238E27FC236}">
                  <a16:creationId xmlns:a16="http://schemas.microsoft.com/office/drawing/2014/main" id="{03A3978E-91EF-7166-073B-982FF84060E2}"/>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879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8571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Leeg</a:t>
            </a:r>
          </a:p>
        </p:txBody>
      </p:sp>
      <p:sp>
        <p:nvSpPr>
          <p:cNvPr id="2" name="Rechthoek 1">
            <a:extLst>
              <a:ext uri="{FF2B5EF4-FFF2-40B4-BE49-F238E27FC236}">
                <a16:creationId xmlns:a16="http://schemas.microsoft.com/office/drawing/2014/main" id="{B1F4250C-24FD-5325-65AD-F5199D56C46B}"/>
              </a:ext>
            </a:extLst>
          </p:cNvPr>
          <p:cNvSpPr/>
          <p:nvPr userDrawn="1"/>
        </p:nvSpPr>
        <p:spPr>
          <a:xfrm>
            <a:off x="5511800" y="0"/>
            <a:ext cx="11684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err="1"/>
          </a:p>
        </p:txBody>
      </p:sp>
      <p:sp>
        <p:nvSpPr>
          <p:cNvPr id="8" name="Tijdelijke aanduiding voor tekst 8">
            <a:extLst>
              <a:ext uri="{FF2B5EF4-FFF2-40B4-BE49-F238E27FC236}">
                <a16:creationId xmlns:a16="http://schemas.microsoft.com/office/drawing/2014/main" id="{293353B5-ACA8-DF8F-D58F-6E5AF57DA86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Tree>
    <p:extLst>
      <p:ext uri="{BB962C8B-B14F-4D97-AF65-F5344CB8AC3E}">
        <p14:creationId xmlns:p14="http://schemas.microsoft.com/office/powerpoint/2010/main" val="4386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3x en Afbeelding">
    <p:bg>
      <p:bgPr>
        <a:solidFill>
          <a:schemeClr val="bg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3567804"/>
            <a:ext cx="12191999" cy="3290195"/>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3916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3x en Afbeelding</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1" name="Tijdelijke aanduiding voor tekst 10">
            <a:extLst>
              <a:ext uri="{FF2B5EF4-FFF2-40B4-BE49-F238E27FC236}">
                <a16:creationId xmlns:a16="http://schemas.microsoft.com/office/drawing/2014/main" id="{08D0773B-EF1D-D29E-2551-823386A3695F}"/>
              </a:ext>
            </a:extLst>
          </p:cNvPr>
          <p:cNvSpPr>
            <a:spLocks noGrp="1"/>
          </p:cNvSpPr>
          <p:nvPr>
            <p:ph type="body" sz="quarter" idx="16" hasCustomPrompt="1"/>
          </p:nvPr>
        </p:nvSpPr>
        <p:spPr>
          <a:xfrm>
            <a:off x="719999"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0" name="Titel 19">
            <a:extLst>
              <a:ext uri="{FF2B5EF4-FFF2-40B4-BE49-F238E27FC236}">
                <a16:creationId xmlns:a16="http://schemas.microsoft.com/office/drawing/2014/main" id="{0D98F315-E2A2-FBC0-33C3-772C181AD2E4}"/>
              </a:ext>
            </a:extLst>
          </p:cNvPr>
          <p:cNvSpPr>
            <a:spLocks noGrp="1"/>
          </p:cNvSpPr>
          <p:nvPr>
            <p:ph type="title" hasCustomPrompt="1"/>
          </p:nvPr>
        </p:nvSpPr>
        <p:spPr/>
        <p:txBody>
          <a:bodyPr/>
          <a:lstStyle/>
          <a:p>
            <a:r>
              <a:rPr lang="nl-NL" noProof="0"/>
              <a:t>Plaats hier een titel</a:t>
            </a:r>
            <a:endParaRPr lang="nl-NL"/>
          </a:p>
        </p:txBody>
      </p:sp>
      <p:sp>
        <p:nvSpPr>
          <p:cNvPr id="21" name="Tijdelijke aanduiding voor tekst 10">
            <a:extLst>
              <a:ext uri="{FF2B5EF4-FFF2-40B4-BE49-F238E27FC236}">
                <a16:creationId xmlns:a16="http://schemas.microsoft.com/office/drawing/2014/main" id="{63B6B465-C3BE-0507-2E7A-D87B8325A0E3}"/>
              </a:ext>
            </a:extLst>
          </p:cNvPr>
          <p:cNvSpPr>
            <a:spLocks noGrp="1"/>
          </p:cNvSpPr>
          <p:nvPr>
            <p:ph type="body" sz="quarter" idx="17"/>
          </p:nvPr>
        </p:nvSpPr>
        <p:spPr>
          <a:xfrm>
            <a:off x="207165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2" name="Tijdelijke aanduiding voor afbeelding 16">
            <a:extLst>
              <a:ext uri="{FF2B5EF4-FFF2-40B4-BE49-F238E27FC236}">
                <a16:creationId xmlns:a16="http://schemas.microsoft.com/office/drawing/2014/main" id="{07140797-5BEC-DCDA-20D3-0DEF7EEE837C}"/>
              </a:ext>
            </a:extLst>
          </p:cNvPr>
          <p:cNvSpPr>
            <a:spLocks noGrp="1"/>
          </p:cNvSpPr>
          <p:nvPr>
            <p:ph type="pic" sz="quarter" idx="18" hasCustomPrompt="1"/>
          </p:nvPr>
        </p:nvSpPr>
        <p:spPr>
          <a:xfrm>
            <a:off x="223748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23" name="Tijdelijke aanduiding voor tekst 10">
            <a:extLst>
              <a:ext uri="{FF2B5EF4-FFF2-40B4-BE49-F238E27FC236}">
                <a16:creationId xmlns:a16="http://schemas.microsoft.com/office/drawing/2014/main" id="{C268A550-F814-9548-D698-82140A7B4165}"/>
              </a:ext>
            </a:extLst>
          </p:cNvPr>
          <p:cNvSpPr>
            <a:spLocks noGrp="1"/>
          </p:cNvSpPr>
          <p:nvPr>
            <p:ph type="body" sz="quarter" idx="19" hasCustomPrompt="1"/>
          </p:nvPr>
        </p:nvSpPr>
        <p:spPr>
          <a:xfrm>
            <a:off x="4363758"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4" name="Tijdelijke aanduiding voor tekst 10">
            <a:extLst>
              <a:ext uri="{FF2B5EF4-FFF2-40B4-BE49-F238E27FC236}">
                <a16:creationId xmlns:a16="http://schemas.microsoft.com/office/drawing/2014/main" id="{34E10439-FDEB-8E83-C9F8-837E4B9901E3}"/>
              </a:ext>
            </a:extLst>
          </p:cNvPr>
          <p:cNvSpPr>
            <a:spLocks noGrp="1"/>
          </p:cNvSpPr>
          <p:nvPr>
            <p:ph type="body" sz="quarter" idx="20"/>
          </p:nvPr>
        </p:nvSpPr>
        <p:spPr>
          <a:xfrm>
            <a:off x="5715837"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5" name="Tijdelijke aanduiding voor afbeelding 16">
            <a:extLst>
              <a:ext uri="{FF2B5EF4-FFF2-40B4-BE49-F238E27FC236}">
                <a16:creationId xmlns:a16="http://schemas.microsoft.com/office/drawing/2014/main" id="{3DC0AAA3-5085-A3BA-0B9C-6CE84FA4001A}"/>
              </a:ext>
            </a:extLst>
          </p:cNvPr>
          <p:cNvSpPr>
            <a:spLocks noGrp="1"/>
          </p:cNvSpPr>
          <p:nvPr>
            <p:ph type="pic" sz="quarter" idx="21" hasCustomPrompt="1"/>
          </p:nvPr>
        </p:nvSpPr>
        <p:spPr>
          <a:xfrm>
            <a:off x="5881661"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26" name="Tijdelijke aanduiding voor tekst 10">
            <a:extLst>
              <a:ext uri="{FF2B5EF4-FFF2-40B4-BE49-F238E27FC236}">
                <a16:creationId xmlns:a16="http://schemas.microsoft.com/office/drawing/2014/main" id="{D7857BE8-7C8D-3093-C3D2-94E2BBA4F73E}"/>
              </a:ext>
            </a:extLst>
          </p:cNvPr>
          <p:cNvSpPr>
            <a:spLocks noGrp="1"/>
          </p:cNvSpPr>
          <p:nvPr>
            <p:ph type="body" sz="quarter" idx="22" hasCustomPrompt="1"/>
          </p:nvPr>
        </p:nvSpPr>
        <p:spPr>
          <a:xfrm>
            <a:off x="8007517" y="2905572"/>
            <a:ext cx="346375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7" name="Tijdelijke aanduiding voor tekst 10">
            <a:extLst>
              <a:ext uri="{FF2B5EF4-FFF2-40B4-BE49-F238E27FC236}">
                <a16:creationId xmlns:a16="http://schemas.microsoft.com/office/drawing/2014/main" id="{5D8590A4-EED2-B4C1-ACD9-BF9FEEE43769}"/>
              </a:ext>
            </a:extLst>
          </p:cNvPr>
          <p:cNvSpPr>
            <a:spLocks noGrp="1"/>
          </p:cNvSpPr>
          <p:nvPr>
            <p:ph type="body" sz="quarter" idx="23"/>
          </p:nvPr>
        </p:nvSpPr>
        <p:spPr>
          <a:xfrm>
            <a:off x="935959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8" name="Tijdelijke aanduiding voor afbeelding 16">
            <a:extLst>
              <a:ext uri="{FF2B5EF4-FFF2-40B4-BE49-F238E27FC236}">
                <a16:creationId xmlns:a16="http://schemas.microsoft.com/office/drawing/2014/main" id="{DA24C575-F063-1589-26DA-CCBB67076B4A}"/>
              </a:ext>
            </a:extLst>
          </p:cNvPr>
          <p:cNvSpPr>
            <a:spLocks noGrp="1"/>
          </p:cNvSpPr>
          <p:nvPr>
            <p:ph type="pic" sz="quarter" idx="24" hasCustomPrompt="1"/>
          </p:nvPr>
        </p:nvSpPr>
        <p:spPr>
          <a:xfrm>
            <a:off x="952542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30" name="Tijdelijke aanduiding voor voettekst 29">
            <a:extLst>
              <a:ext uri="{FF2B5EF4-FFF2-40B4-BE49-F238E27FC236}">
                <a16:creationId xmlns:a16="http://schemas.microsoft.com/office/drawing/2014/main" id="{D65F370B-81E2-E181-059B-0E9AC126D92C}"/>
              </a:ext>
            </a:extLst>
          </p:cNvPr>
          <p:cNvSpPr>
            <a:spLocks noGrp="1"/>
          </p:cNvSpPr>
          <p:nvPr>
            <p:ph type="ftr" sz="quarter" idx="26"/>
          </p:nvPr>
        </p:nvSpPr>
        <p:spPr/>
        <p:txBody>
          <a:bodyPr/>
          <a:lstStyle>
            <a:lvl1pPr>
              <a:defRPr>
                <a:solidFill>
                  <a:schemeClr val="bg1"/>
                </a:solidFill>
              </a:defRPr>
            </a:lvl1pPr>
          </a:lstStyle>
          <a:p>
            <a:r>
              <a:rPr lang="nl-NL"/>
              <a:t>Netherlands Space Office</a:t>
            </a:r>
          </a:p>
        </p:txBody>
      </p:sp>
      <p:sp>
        <p:nvSpPr>
          <p:cNvPr id="31" name="Tijdelijke aanduiding voor dianummer 30">
            <a:extLst>
              <a:ext uri="{FF2B5EF4-FFF2-40B4-BE49-F238E27FC236}">
                <a16:creationId xmlns:a16="http://schemas.microsoft.com/office/drawing/2014/main" id="{3AA2766F-8876-FDDC-3A68-5631DC79B48C}"/>
              </a:ext>
            </a:extLst>
          </p:cNvPr>
          <p:cNvSpPr>
            <a:spLocks noGrp="1"/>
          </p:cNvSpPr>
          <p:nvPr>
            <p:ph type="sldNum" sz="quarter" idx="27"/>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23" name="INSTRUCTIE">
            <a:extLst>
              <a:ext uri="{FF2B5EF4-FFF2-40B4-BE49-F238E27FC236}">
                <a16:creationId xmlns:a16="http://schemas.microsoft.com/office/drawing/2014/main" id="{F4245E6C-8CC0-AA4A-351D-A32DC1F869CD}"/>
              </a:ext>
            </a:extLst>
          </p:cNvPr>
          <p:cNvGrpSpPr/>
          <p:nvPr userDrawn="1"/>
        </p:nvGrpSpPr>
        <p:grpSpPr>
          <a:xfrm>
            <a:off x="12377595" y="0"/>
            <a:ext cx="3693386" cy="6857760"/>
            <a:chOff x="-3786437" y="0"/>
            <a:chExt cx="3693386" cy="6857760"/>
          </a:xfrm>
        </p:grpSpPr>
        <p:sp>
          <p:nvSpPr>
            <p:cNvPr id="124" name="Rechthoek 123">
              <a:extLst>
                <a:ext uri="{FF2B5EF4-FFF2-40B4-BE49-F238E27FC236}">
                  <a16:creationId xmlns:a16="http://schemas.microsoft.com/office/drawing/2014/main" id="{ECEA62BA-AB72-4393-1B85-15C8187F6FA3}"/>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5" name="INSTRUCTIE">
              <a:extLst>
                <a:ext uri="{FF2B5EF4-FFF2-40B4-BE49-F238E27FC236}">
                  <a16:creationId xmlns:a16="http://schemas.microsoft.com/office/drawing/2014/main" id="{C1C6BA1C-7543-07FA-521B-D6A847832001}"/>
                </a:ext>
              </a:extLst>
            </p:cNvPr>
            <p:cNvGrpSpPr/>
            <p:nvPr userDrawn="1"/>
          </p:nvGrpSpPr>
          <p:grpSpPr>
            <a:xfrm>
              <a:off x="-3786165" y="0"/>
              <a:ext cx="3693114" cy="6177730"/>
              <a:chOff x="-3786165" y="0"/>
              <a:chExt cx="3693114" cy="6177730"/>
            </a:xfrm>
          </p:grpSpPr>
          <p:sp>
            <p:nvSpPr>
              <p:cNvPr id="126" name="Rechthoek 125">
                <a:extLst>
                  <a:ext uri="{FF2B5EF4-FFF2-40B4-BE49-F238E27FC236}">
                    <a16:creationId xmlns:a16="http://schemas.microsoft.com/office/drawing/2014/main" id="{FB322956-3363-776E-50FB-6B552712099C}"/>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7" name="Ovaal 126">
                <a:extLst>
                  <a:ext uri="{FF2B5EF4-FFF2-40B4-BE49-F238E27FC236}">
                    <a16:creationId xmlns:a16="http://schemas.microsoft.com/office/drawing/2014/main" id="{2B304CC3-6A97-7C82-BAC6-21C50CEE78D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8" name="Rechthoek 127">
                <a:extLst>
                  <a:ext uri="{FF2B5EF4-FFF2-40B4-BE49-F238E27FC236}">
                    <a16:creationId xmlns:a16="http://schemas.microsoft.com/office/drawing/2014/main" id="{E2076502-8A8E-85C2-E578-13FD0E37D9A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0E3EA7DE-DC87-53FA-3E95-26BA7C154C2E}"/>
                  </a:ext>
                </a:extLst>
              </p:cNvPr>
              <p:cNvGrpSpPr/>
              <p:nvPr userDrawn="1"/>
            </p:nvGrpSpPr>
            <p:grpSpPr>
              <a:xfrm>
                <a:off x="-3316179" y="1231351"/>
                <a:ext cx="294789" cy="318834"/>
                <a:chOff x="14466489" y="1001522"/>
                <a:chExt cx="290627" cy="314333"/>
              </a:xfrm>
            </p:grpSpPr>
            <p:sp>
              <p:nvSpPr>
                <p:cNvPr id="183" name="Rechthoek 182">
                  <a:extLst>
                    <a:ext uri="{FF2B5EF4-FFF2-40B4-BE49-F238E27FC236}">
                      <a16:creationId xmlns:a16="http://schemas.microsoft.com/office/drawing/2014/main" id="{DB3C582E-B713-07BB-9BFC-FDBCBBFAC0D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4" name="Ovaal 183">
                  <a:extLst>
                    <a:ext uri="{FF2B5EF4-FFF2-40B4-BE49-F238E27FC236}">
                      <a16:creationId xmlns:a16="http://schemas.microsoft.com/office/drawing/2014/main" id="{F3AC517E-B9D3-B6F2-E53D-AB2F5C97629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5" name="Vrije vorm: vorm 184">
                  <a:extLst>
                    <a:ext uri="{FF2B5EF4-FFF2-40B4-BE49-F238E27FC236}">
                      <a16:creationId xmlns:a16="http://schemas.microsoft.com/office/drawing/2014/main" id="{84B43373-09EC-93F5-2F56-1F5F4F39F84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6" name="Rechthoek: afgeronde hoeken 185">
                  <a:extLst>
                    <a:ext uri="{FF2B5EF4-FFF2-40B4-BE49-F238E27FC236}">
                      <a16:creationId xmlns:a16="http://schemas.microsoft.com/office/drawing/2014/main" id="{2BA07F43-7295-E5E2-CE11-15C986AB271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7" name="Rechte verbindingslijn 186">
                  <a:extLst>
                    <a:ext uri="{FF2B5EF4-FFF2-40B4-BE49-F238E27FC236}">
                      <a16:creationId xmlns:a16="http://schemas.microsoft.com/office/drawing/2014/main" id="{9E63252C-1E6A-8A3A-63E7-E88E96E12DE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Rechte verbindingslijn 187">
                  <a:extLst>
                    <a:ext uri="{FF2B5EF4-FFF2-40B4-BE49-F238E27FC236}">
                      <a16:creationId xmlns:a16="http://schemas.microsoft.com/office/drawing/2014/main" id="{61FFE321-C651-B104-E1A6-C6DF7FEF8833}"/>
                    </a:ext>
                  </a:extLst>
                </p:cNvPr>
                <p:cNvCxnSpPr>
                  <a:cxnSpLocks/>
                  <a:stCxn id="18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30" name="Ovaal 129">
                <a:extLst>
                  <a:ext uri="{FF2B5EF4-FFF2-40B4-BE49-F238E27FC236}">
                    <a16:creationId xmlns:a16="http://schemas.microsoft.com/office/drawing/2014/main" id="{77C7CDC0-A2FE-8135-98BC-3C8E4F704A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1" name="Rechthoek 130">
                <a:extLst>
                  <a:ext uri="{FF2B5EF4-FFF2-40B4-BE49-F238E27FC236}">
                    <a16:creationId xmlns:a16="http://schemas.microsoft.com/office/drawing/2014/main" id="{845BA534-FFAC-063B-9E60-751D5DD7499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Groep 131">
                <a:extLst>
                  <a:ext uri="{FF2B5EF4-FFF2-40B4-BE49-F238E27FC236}">
                    <a16:creationId xmlns:a16="http://schemas.microsoft.com/office/drawing/2014/main" id="{2D273926-8D02-DAFE-796D-9D3EB303D154}"/>
                  </a:ext>
                </a:extLst>
              </p:cNvPr>
              <p:cNvGrpSpPr/>
              <p:nvPr userDrawn="1"/>
            </p:nvGrpSpPr>
            <p:grpSpPr>
              <a:xfrm>
                <a:off x="-3311319" y="2164285"/>
                <a:ext cx="825500" cy="209550"/>
                <a:chOff x="13504624" y="2482850"/>
                <a:chExt cx="825500" cy="209550"/>
              </a:xfrm>
            </p:grpSpPr>
            <p:sp>
              <p:nvSpPr>
                <p:cNvPr id="180" name="Rechthoek 179">
                  <a:extLst>
                    <a:ext uri="{FF2B5EF4-FFF2-40B4-BE49-F238E27FC236}">
                      <a16:creationId xmlns:a16="http://schemas.microsoft.com/office/drawing/2014/main" id="{F129864B-B575-913F-57C6-2773B8AE5B5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81" name="Rechte verbindingslijn 180">
                  <a:extLst>
                    <a:ext uri="{FF2B5EF4-FFF2-40B4-BE49-F238E27FC236}">
                      <a16:creationId xmlns:a16="http://schemas.microsoft.com/office/drawing/2014/main" id="{0208DE12-4A7F-07DC-0A5B-61ED8F08449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82" name="Gelijkbenige driehoek 181">
                  <a:extLst>
                    <a:ext uri="{FF2B5EF4-FFF2-40B4-BE49-F238E27FC236}">
                      <a16:creationId xmlns:a16="http://schemas.microsoft.com/office/drawing/2014/main" id="{9070D245-F4EA-8A9B-EBD3-DCF5879F551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F58D8FF6-E923-1489-9843-D422F15A0A8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4" name="Rechthoek 133">
                <a:extLst>
                  <a:ext uri="{FF2B5EF4-FFF2-40B4-BE49-F238E27FC236}">
                    <a16:creationId xmlns:a16="http://schemas.microsoft.com/office/drawing/2014/main" id="{F554182C-AE50-D1A7-A8ED-330597B1AB5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5" name="ICOON_info">
                <a:extLst>
                  <a:ext uri="{FF2B5EF4-FFF2-40B4-BE49-F238E27FC236}">
                    <a16:creationId xmlns:a16="http://schemas.microsoft.com/office/drawing/2014/main" id="{68C79FED-BD3F-61AB-88A3-5C579CB8D329}"/>
                  </a:ext>
                </a:extLst>
              </p:cNvPr>
              <p:cNvGrpSpPr/>
              <p:nvPr userDrawn="1"/>
            </p:nvGrpSpPr>
            <p:grpSpPr>
              <a:xfrm>
                <a:off x="-376736" y="5894045"/>
                <a:ext cx="283685" cy="283685"/>
                <a:chOff x="-510741" y="5913713"/>
                <a:chExt cx="267555" cy="267555"/>
              </a:xfrm>
            </p:grpSpPr>
            <p:sp>
              <p:nvSpPr>
                <p:cNvPr id="178" name="Ovaal 177">
                  <a:extLst>
                    <a:ext uri="{FF2B5EF4-FFF2-40B4-BE49-F238E27FC236}">
                      <a16:creationId xmlns:a16="http://schemas.microsoft.com/office/drawing/2014/main" id="{FFC98597-B7F9-6A97-D684-9076E35EFBA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9" name="Graphic 163" descr="Informatie">
                  <a:extLst>
                    <a:ext uri="{FF2B5EF4-FFF2-40B4-BE49-F238E27FC236}">
                      <a16:creationId xmlns:a16="http://schemas.microsoft.com/office/drawing/2014/main" id="{CE9B21EE-3052-CE5D-ACFF-0DB0428B8BD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6" name="Ovaal 135">
                <a:extLst>
                  <a:ext uri="{FF2B5EF4-FFF2-40B4-BE49-F238E27FC236}">
                    <a16:creationId xmlns:a16="http://schemas.microsoft.com/office/drawing/2014/main" id="{D2D09AB5-4A86-77AE-8EDC-DDF3E4D4A59A}"/>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7" name="Rechthoek 136">
                <a:extLst>
                  <a:ext uri="{FF2B5EF4-FFF2-40B4-BE49-F238E27FC236}">
                    <a16:creationId xmlns:a16="http://schemas.microsoft.com/office/drawing/2014/main" id="{DD44A490-D61C-41BF-159E-10353A7B3084}"/>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8" name="Groep 137">
                <a:extLst>
                  <a:ext uri="{FF2B5EF4-FFF2-40B4-BE49-F238E27FC236}">
                    <a16:creationId xmlns:a16="http://schemas.microsoft.com/office/drawing/2014/main" id="{D4FA9FAE-6421-93D3-7EA8-57E78132D866}"/>
                  </a:ext>
                </a:extLst>
              </p:cNvPr>
              <p:cNvGrpSpPr/>
              <p:nvPr userDrawn="1"/>
            </p:nvGrpSpPr>
            <p:grpSpPr>
              <a:xfrm>
                <a:off x="-3408294" y="5236167"/>
                <a:ext cx="622283" cy="612919"/>
                <a:chOff x="12617641" y="3403239"/>
                <a:chExt cx="752963" cy="741634"/>
              </a:xfrm>
            </p:grpSpPr>
            <p:grpSp>
              <p:nvGrpSpPr>
                <p:cNvPr id="162" name="Groep 161">
                  <a:extLst>
                    <a:ext uri="{FF2B5EF4-FFF2-40B4-BE49-F238E27FC236}">
                      <a16:creationId xmlns:a16="http://schemas.microsoft.com/office/drawing/2014/main" id="{DBF3F746-36BB-2B2E-B2FA-ED652DF60A22}"/>
                    </a:ext>
                  </a:extLst>
                </p:cNvPr>
                <p:cNvGrpSpPr/>
                <p:nvPr userDrawn="1"/>
              </p:nvGrpSpPr>
              <p:grpSpPr>
                <a:xfrm>
                  <a:off x="12771550" y="3403239"/>
                  <a:ext cx="467156" cy="448491"/>
                  <a:chOff x="12782177" y="3403239"/>
                  <a:chExt cx="467156" cy="448491"/>
                </a:xfrm>
              </p:grpSpPr>
              <p:grpSp>
                <p:nvGrpSpPr>
                  <p:cNvPr id="165" name="Groep 164">
                    <a:extLst>
                      <a:ext uri="{FF2B5EF4-FFF2-40B4-BE49-F238E27FC236}">
                        <a16:creationId xmlns:a16="http://schemas.microsoft.com/office/drawing/2014/main" id="{DC3D8D0E-518E-4487-DC19-94611449C3F4}"/>
                      </a:ext>
                    </a:extLst>
                  </p:cNvPr>
                  <p:cNvGrpSpPr/>
                  <p:nvPr userDrawn="1"/>
                </p:nvGrpSpPr>
                <p:grpSpPr>
                  <a:xfrm>
                    <a:off x="12782177" y="3403239"/>
                    <a:ext cx="412972" cy="396132"/>
                    <a:chOff x="13554906" y="3320109"/>
                    <a:chExt cx="443912" cy="425811"/>
                  </a:xfrm>
                </p:grpSpPr>
                <p:grpSp>
                  <p:nvGrpSpPr>
                    <p:cNvPr id="172" name="Groep 171">
                      <a:extLst>
                        <a:ext uri="{FF2B5EF4-FFF2-40B4-BE49-F238E27FC236}">
                          <a16:creationId xmlns:a16="http://schemas.microsoft.com/office/drawing/2014/main" id="{0367002C-709B-FB05-54DC-E85D49DCBC77}"/>
                        </a:ext>
                      </a:extLst>
                    </p:cNvPr>
                    <p:cNvGrpSpPr/>
                    <p:nvPr userDrawn="1"/>
                  </p:nvGrpSpPr>
                  <p:grpSpPr>
                    <a:xfrm>
                      <a:off x="13554906" y="3320109"/>
                      <a:ext cx="443912" cy="425811"/>
                      <a:chOff x="12909684" y="1276143"/>
                      <a:chExt cx="443912" cy="425811"/>
                    </a:xfrm>
                  </p:grpSpPr>
                  <p:sp>
                    <p:nvSpPr>
                      <p:cNvPr id="175" name="Rechthoek 174">
                        <a:extLst>
                          <a:ext uri="{FF2B5EF4-FFF2-40B4-BE49-F238E27FC236}">
                            <a16:creationId xmlns:a16="http://schemas.microsoft.com/office/drawing/2014/main" id="{4A49E299-B59C-DF45-96BB-0A600D8CD86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6" name="Rechthoek 175">
                        <a:extLst>
                          <a:ext uri="{FF2B5EF4-FFF2-40B4-BE49-F238E27FC236}">
                            <a16:creationId xmlns:a16="http://schemas.microsoft.com/office/drawing/2014/main" id="{9B2DFBB1-58F7-8819-B127-3180C211F6D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7" name="Ovaal 176">
                        <a:extLst>
                          <a:ext uri="{FF2B5EF4-FFF2-40B4-BE49-F238E27FC236}">
                            <a16:creationId xmlns:a16="http://schemas.microsoft.com/office/drawing/2014/main" id="{82A282FC-B938-0FC1-983E-299032B548E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3" name="Afbeelding 172">
                      <a:extLst>
                        <a:ext uri="{FF2B5EF4-FFF2-40B4-BE49-F238E27FC236}">
                          <a16:creationId xmlns:a16="http://schemas.microsoft.com/office/drawing/2014/main" id="{3DFF4824-5047-E370-C771-B16256C620A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4" name="Afbeelding 173">
                      <a:extLst>
                        <a:ext uri="{FF2B5EF4-FFF2-40B4-BE49-F238E27FC236}">
                          <a16:creationId xmlns:a16="http://schemas.microsoft.com/office/drawing/2014/main" id="{129BCC3E-33FB-4B99-D0D7-15017ECA7B11}"/>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6" name="Groep 165">
                    <a:extLst>
                      <a:ext uri="{FF2B5EF4-FFF2-40B4-BE49-F238E27FC236}">
                        <a16:creationId xmlns:a16="http://schemas.microsoft.com/office/drawing/2014/main" id="{13C78564-68A1-3045-A839-B6152A4576EC}"/>
                      </a:ext>
                    </a:extLst>
                  </p:cNvPr>
                  <p:cNvGrpSpPr/>
                  <p:nvPr userDrawn="1"/>
                </p:nvGrpSpPr>
                <p:grpSpPr>
                  <a:xfrm>
                    <a:off x="13103513" y="3705268"/>
                    <a:ext cx="145820" cy="146462"/>
                    <a:chOff x="13096169" y="3602278"/>
                    <a:chExt cx="145820" cy="146462"/>
                  </a:xfrm>
                </p:grpSpPr>
                <p:sp>
                  <p:nvSpPr>
                    <p:cNvPr id="170" name="Rechthoek 169">
                      <a:extLst>
                        <a:ext uri="{FF2B5EF4-FFF2-40B4-BE49-F238E27FC236}">
                          <a16:creationId xmlns:a16="http://schemas.microsoft.com/office/drawing/2014/main" id="{2FA75B8F-80DC-ECBF-0E4B-1553FF420EE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43CF3E37-8976-E701-654E-0AD06445B71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03DA9933-4EEF-9738-CA58-E9C14A507A74}"/>
                      </a:ext>
                    </a:extLst>
                  </p:cNvPr>
                  <p:cNvGrpSpPr/>
                  <p:nvPr userDrawn="1"/>
                </p:nvGrpSpPr>
                <p:grpSpPr>
                  <a:xfrm rot="10800000">
                    <a:off x="13061402" y="3665637"/>
                    <a:ext cx="145820" cy="146462"/>
                    <a:chOff x="13096169" y="3602278"/>
                    <a:chExt cx="145820" cy="146462"/>
                  </a:xfrm>
                </p:grpSpPr>
                <p:sp>
                  <p:nvSpPr>
                    <p:cNvPr id="168" name="Rechthoek 167">
                      <a:extLst>
                        <a:ext uri="{FF2B5EF4-FFF2-40B4-BE49-F238E27FC236}">
                          <a16:creationId xmlns:a16="http://schemas.microsoft.com/office/drawing/2014/main" id="{D0E4BE45-28FF-7EE9-4904-38C11773C0F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9" name="Rechthoek 168">
                      <a:extLst>
                        <a:ext uri="{FF2B5EF4-FFF2-40B4-BE49-F238E27FC236}">
                          <a16:creationId xmlns:a16="http://schemas.microsoft.com/office/drawing/2014/main" id="{633A50E4-10A5-DC99-88AD-9BFCBDBD9CC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3" name="Rechthoek 162">
                  <a:extLst>
                    <a:ext uri="{FF2B5EF4-FFF2-40B4-BE49-F238E27FC236}">
                      <a16:creationId xmlns:a16="http://schemas.microsoft.com/office/drawing/2014/main" id="{C6FE5752-2514-138A-6D1D-C60E03DDA7F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4" name="Gelijkbenige driehoek 163">
                  <a:extLst>
                    <a:ext uri="{FF2B5EF4-FFF2-40B4-BE49-F238E27FC236}">
                      <a16:creationId xmlns:a16="http://schemas.microsoft.com/office/drawing/2014/main" id="{6EA95183-0676-F45C-895D-1E4662AB571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9" name="Rechthoek 138">
                <a:extLst>
                  <a:ext uri="{FF2B5EF4-FFF2-40B4-BE49-F238E27FC236}">
                    <a16:creationId xmlns:a16="http://schemas.microsoft.com/office/drawing/2014/main" id="{E40F837D-53A5-B6C1-A3B8-698BBC4C333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E405FCE4-CD26-76C7-3C08-7B9C1DC49339}"/>
                  </a:ext>
                </a:extLst>
              </p:cNvPr>
              <p:cNvGrpSpPr/>
              <p:nvPr userDrawn="1"/>
            </p:nvGrpSpPr>
            <p:grpSpPr>
              <a:xfrm>
                <a:off x="-2485819" y="3399207"/>
                <a:ext cx="1222990" cy="563933"/>
                <a:chOff x="-2485819" y="3399207"/>
                <a:chExt cx="1222990" cy="563933"/>
              </a:xfrm>
            </p:grpSpPr>
            <p:sp>
              <p:nvSpPr>
                <p:cNvPr id="141" name="Rechthoek 140">
                  <a:extLst>
                    <a:ext uri="{FF2B5EF4-FFF2-40B4-BE49-F238E27FC236}">
                      <a16:creationId xmlns:a16="http://schemas.microsoft.com/office/drawing/2014/main" id="{063DBE87-FCE0-1BEC-35BB-12CE2ED141A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69F5D6A0-0A03-21F1-47C1-DB537F00D90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3" name="Groep 142">
                  <a:extLst>
                    <a:ext uri="{FF2B5EF4-FFF2-40B4-BE49-F238E27FC236}">
                      <a16:creationId xmlns:a16="http://schemas.microsoft.com/office/drawing/2014/main" id="{B6422AC3-1A52-EC89-4B17-F7FCDBD1095D}"/>
                    </a:ext>
                  </a:extLst>
                </p:cNvPr>
                <p:cNvGrpSpPr/>
                <p:nvPr userDrawn="1"/>
              </p:nvGrpSpPr>
              <p:grpSpPr>
                <a:xfrm>
                  <a:off x="-2403869" y="3460544"/>
                  <a:ext cx="155951" cy="131922"/>
                  <a:chOff x="12968836" y="3354170"/>
                  <a:chExt cx="404806" cy="342433"/>
                </a:xfrm>
              </p:grpSpPr>
              <p:sp>
                <p:nvSpPr>
                  <p:cNvPr id="156" name="Rechthoek: afgeronde hoeken 155">
                    <a:extLst>
                      <a:ext uri="{FF2B5EF4-FFF2-40B4-BE49-F238E27FC236}">
                        <a16:creationId xmlns:a16="http://schemas.microsoft.com/office/drawing/2014/main" id="{F00ED3E4-7679-37EB-9907-D7CF2F4FE53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736734F6-B30E-858A-4932-0E9B44F862F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1596E7D-A860-1354-8613-02BFA9D8B6F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BC754F80-5916-1D13-8F2C-443A3158D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0" name="Rechthoek 159">
                    <a:extLst>
                      <a:ext uri="{FF2B5EF4-FFF2-40B4-BE49-F238E27FC236}">
                        <a16:creationId xmlns:a16="http://schemas.microsoft.com/office/drawing/2014/main" id="{E75596AF-36F6-AFF3-3146-FBA36B9FD51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49AF6570-C5BB-CB26-B80D-7EEC4F680B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4" name="Groep 143">
                  <a:extLst>
                    <a:ext uri="{FF2B5EF4-FFF2-40B4-BE49-F238E27FC236}">
                      <a16:creationId xmlns:a16="http://schemas.microsoft.com/office/drawing/2014/main" id="{29C6C95B-CA91-585E-3ED6-2B61313AAA2B}"/>
                    </a:ext>
                  </a:extLst>
                </p:cNvPr>
                <p:cNvGrpSpPr/>
                <p:nvPr userDrawn="1"/>
              </p:nvGrpSpPr>
              <p:grpSpPr>
                <a:xfrm>
                  <a:off x="-2423424" y="3690208"/>
                  <a:ext cx="166739" cy="218963"/>
                  <a:chOff x="12940828" y="3950597"/>
                  <a:chExt cx="432813" cy="568367"/>
                </a:xfrm>
              </p:grpSpPr>
              <p:grpSp>
                <p:nvGrpSpPr>
                  <p:cNvPr id="148" name="Groep 147">
                    <a:extLst>
                      <a:ext uri="{FF2B5EF4-FFF2-40B4-BE49-F238E27FC236}">
                        <a16:creationId xmlns:a16="http://schemas.microsoft.com/office/drawing/2014/main" id="{04B14113-A658-32CC-8379-CE790423F5EF}"/>
                      </a:ext>
                    </a:extLst>
                  </p:cNvPr>
                  <p:cNvGrpSpPr/>
                  <p:nvPr userDrawn="1"/>
                </p:nvGrpSpPr>
                <p:grpSpPr>
                  <a:xfrm>
                    <a:off x="13000382" y="4006891"/>
                    <a:ext cx="373259" cy="315747"/>
                    <a:chOff x="12968836" y="3354170"/>
                    <a:chExt cx="404806" cy="342433"/>
                  </a:xfrm>
                </p:grpSpPr>
                <p:sp>
                  <p:nvSpPr>
                    <p:cNvPr id="150" name="Rechthoek: afgeronde hoeken 149">
                      <a:extLst>
                        <a:ext uri="{FF2B5EF4-FFF2-40B4-BE49-F238E27FC236}">
                          <a16:creationId xmlns:a16="http://schemas.microsoft.com/office/drawing/2014/main" id="{F60FDF02-C491-4DA4-AB9E-945FC094806E}"/>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62AC484-68D0-F692-9CF4-F7AB9470AE8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821D22FB-EC2F-2A34-9C45-00DB2C6E0D8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703B4685-C1AF-867E-1EEF-C5EB57D4D1D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0D2FF554-13D9-8C31-9FE8-AEA520D1864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848A01CA-F7A4-CF01-1C70-8DEC3EB8A47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9" name="Boog 148">
                    <a:extLst>
                      <a:ext uri="{FF2B5EF4-FFF2-40B4-BE49-F238E27FC236}">
                        <a16:creationId xmlns:a16="http://schemas.microsoft.com/office/drawing/2014/main" id="{6D0870AB-66A4-3136-3B65-B6CA5E71F8F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5" name="Tekstvak 144">
                  <a:extLst>
                    <a:ext uri="{FF2B5EF4-FFF2-40B4-BE49-F238E27FC236}">
                      <a16:creationId xmlns:a16="http://schemas.microsoft.com/office/drawing/2014/main" id="{A9A20F09-4EFD-633F-BE0D-10F759ADB15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6" name="Tekstvak 145">
                  <a:extLst>
                    <a:ext uri="{FF2B5EF4-FFF2-40B4-BE49-F238E27FC236}">
                      <a16:creationId xmlns:a16="http://schemas.microsoft.com/office/drawing/2014/main" id="{F4B6B9CA-7118-A9FD-E6FA-66053114F9C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7" name="Vrije vorm: vorm 146">
                  <a:extLst>
                    <a:ext uri="{FF2B5EF4-FFF2-40B4-BE49-F238E27FC236}">
                      <a16:creationId xmlns:a16="http://schemas.microsoft.com/office/drawing/2014/main" id="{8A364C31-59B9-43BA-E407-9F8A46C2A04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89" name="INSTRUCTIE">
            <a:extLst>
              <a:ext uri="{FF2B5EF4-FFF2-40B4-BE49-F238E27FC236}">
                <a16:creationId xmlns:a16="http://schemas.microsoft.com/office/drawing/2014/main" id="{98107155-78CA-F867-4D4C-E073DA6C0C07}"/>
              </a:ext>
            </a:extLst>
          </p:cNvPr>
          <p:cNvGrpSpPr/>
          <p:nvPr userDrawn="1"/>
        </p:nvGrpSpPr>
        <p:grpSpPr>
          <a:xfrm>
            <a:off x="-3786437" y="0"/>
            <a:ext cx="3693386" cy="6769481"/>
            <a:chOff x="-3786437" y="0"/>
            <a:chExt cx="3693386" cy="6769481"/>
          </a:xfrm>
        </p:grpSpPr>
        <p:sp>
          <p:nvSpPr>
            <p:cNvPr id="190" name="Rechthoek 189">
              <a:extLst>
                <a:ext uri="{FF2B5EF4-FFF2-40B4-BE49-F238E27FC236}">
                  <a16:creationId xmlns:a16="http://schemas.microsoft.com/office/drawing/2014/main" id="{85D00765-77FD-93D6-3F43-178BFBE68E5B}"/>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91" name="INSTRUCTIES">
              <a:extLst>
                <a:ext uri="{FF2B5EF4-FFF2-40B4-BE49-F238E27FC236}">
                  <a16:creationId xmlns:a16="http://schemas.microsoft.com/office/drawing/2014/main" id="{8E13AECB-4590-4E10-46F1-D0584961953F}"/>
                </a:ext>
              </a:extLst>
            </p:cNvPr>
            <p:cNvGrpSpPr/>
            <p:nvPr userDrawn="1"/>
          </p:nvGrpSpPr>
          <p:grpSpPr>
            <a:xfrm>
              <a:off x="-3786437" y="0"/>
              <a:ext cx="3693386" cy="6089184"/>
              <a:chOff x="-3786437" y="0"/>
              <a:chExt cx="3693386" cy="6089184"/>
            </a:xfrm>
          </p:grpSpPr>
          <p:sp>
            <p:nvSpPr>
              <p:cNvPr id="192" name="Rechthoek 191">
                <a:extLst>
                  <a:ext uri="{FF2B5EF4-FFF2-40B4-BE49-F238E27FC236}">
                    <a16:creationId xmlns:a16="http://schemas.microsoft.com/office/drawing/2014/main" id="{50EB3B21-E158-2790-E095-A4CACF758DB2}"/>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193" name="Ovaal 192">
                <a:extLst>
                  <a:ext uri="{FF2B5EF4-FFF2-40B4-BE49-F238E27FC236}">
                    <a16:creationId xmlns:a16="http://schemas.microsoft.com/office/drawing/2014/main" id="{D962D68D-1CCB-E2A7-D0C3-6D600F43EBB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4" name="Rechthoek 193">
                <a:extLst>
                  <a:ext uri="{FF2B5EF4-FFF2-40B4-BE49-F238E27FC236}">
                    <a16:creationId xmlns:a16="http://schemas.microsoft.com/office/drawing/2014/main" id="{97E3EECF-BC43-66CC-121D-952D9141EC8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5" name="Groep 194">
                <a:extLst>
                  <a:ext uri="{FF2B5EF4-FFF2-40B4-BE49-F238E27FC236}">
                    <a16:creationId xmlns:a16="http://schemas.microsoft.com/office/drawing/2014/main" id="{8E77FAF7-75B6-98C0-7ECA-664C50AD08E3}"/>
                  </a:ext>
                </a:extLst>
              </p:cNvPr>
              <p:cNvGrpSpPr/>
              <p:nvPr userDrawn="1"/>
            </p:nvGrpSpPr>
            <p:grpSpPr>
              <a:xfrm>
                <a:off x="-3316179" y="1231351"/>
                <a:ext cx="294789" cy="318834"/>
                <a:chOff x="14466489" y="1001522"/>
                <a:chExt cx="290627" cy="314333"/>
              </a:xfrm>
            </p:grpSpPr>
            <p:sp>
              <p:nvSpPr>
                <p:cNvPr id="242" name="Rechthoek 241">
                  <a:extLst>
                    <a:ext uri="{FF2B5EF4-FFF2-40B4-BE49-F238E27FC236}">
                      <a16:creationId xmlns:a16="http://schemas.microsoft.com/office/drawing/2014/main" id="{56F2E7B0-1B5A-0A45-EEF4-2429F99C1F3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43" name="Ovaal 242">
                  <a:extLst>
                    <a:ext uri="{FF2B5EF4-FFF2-40B4-BE49-F238E27FC236}">
                      <a16:creationId xmlns:a16="http://schemas.microsoft.com/office/drawing/2014/main" id="{D037AF48-9A3D-F8EB-DBE7-6A202D7EC0A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4" name="Vrije vorm: vorm 243">
                  <a:extLst>
                    <a:ext uri="{FF2B5EF4-FFF2-40B4-BE49-F238E27FC236}">
                      <a16:creationId xmlns:a16="http://schemas.microsoft.com/office/drawing/2014/main" id="{A06D5276-E3B4-C852-F08A-FF722861BC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245" name="Rechthoek: afgeronde hoeken 244">
                  <a:extLst>
                    <a:ext uri="{FF2B5EF4-FFF2-40B4-BE49-F238E27FC236}">
                      <a16:creationId xmlns:a16="http://schemas.microsoft.com/office/drawing/2014/main" id="{9EA07536-1089-705C-63F4-258C45C2277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246" name="Rechte verbindingslijn 245">
                  <a:extLst>
                    <a:ext uri="{FF2B5EF4-FFF2-40B4-BE49-F238E27FC236}">
                      <a16:creationId xmlns:a16="http://schemas.microsoft.com/office/drawing/2014/main" id="{4F6A37C9-90F8-DB7F-548A-87495650C19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7" name="Rechte verbindingslijn 246">
                  <a:extLst>
                    <a:ext uri="{FF2B5EF4-FFF2-40B4-BE49-F238E27FC236}">
                      <a16:creationId xmlns:a16="http://schemas.microsoft.com/office/drawing/2014/main" id="{DAFD4593-7E2C-A96D-F1F2-E5427853D34E}"/>
                    </a:ext>
                  </a:extLst>
                </p:cNvPr>
                <p:cNvCxnSpPr>
                  <a:cxnSpLocks/>
                  <a:stCxn id="24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6" name="Ovaal 195">
                <a:extLst>
                  <a:ext uri="{FF2B5EF4-FFF2-40B4-BE49-F238E27FC236}">
                    <a16:creationId xmlns:a16="http://schemas.microsoft.com/office/drawing/2014/main" id="{C7BA9A51-E889-5960-F042-688497BF394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7" name="Rechthoek 196">
                <a:extLst>
                  <a:ext uri="{FF2B5EF4-FFF2-40B4-BE49-F238E27FC236}">
                    <a16:creationId xmlns:a16="http://schemas.microsoft.com/office/drawing/2014/main" id="{449D1CBE-2794-8DF2-58B9-FA64426B5A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8" name="Groep 197">
                <a:extLst>
                  <a:ext uri="{FF2B5EF4-FFF2-40B4-BE49-F238E27FC236}">
                    <a16:creationId xmlns:a16="http://schemas.microsoft.com/office/drawing/2014/main" id="{28D9B00A-1D78-69CA-EC33-4D4019BF1E79}"/>
                  </a:ext>
                </a:extLst>
              </p:cNvPr>
              <p:cNvGrpSpPr/>
              <p:nvPr userDrawn="1"/>
            </p:nvGrpSpPr>
            <p:grpSpPr>
              <a:xfrm>
                <a:off x="-3311319" y="2164285"/>
                <a:ext cx="825500" cy="209550"/>
                <a:chOff x="13504624" y="2482850"/>
                <a:chExt cx="825500" cy="209550"/>
              </a:xfrm>
            </p:grpSpPr>
            <p:sp>
              <p:nvSpPr>
                <p:cNvPr id="239" name="Rechthoek 238">
                  <a:extLst>
                    <a:ext uri="{FF2B5EF4-FFF2-40B4-BE49-F238E27FC236}">
                      <a16:creationId xmlns:a16="http://schemas.microsoft.com/office/drawing/2014/main" id="{C659373E-C651-C097-56E4-6B54D6A86F0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40" name="Rechte verbindingslijn 239">
                  <a:extLst>
                    <a:ext uri="{FF2B5EF4-FFF2-40B4-BE49-F238E27FC236}">
                      <a16:creationId xmlns:a16="http://schemas.microsoft.com/office/drawing/2014/main" id="{90511026-9069-5ABF-60C9-CE3ACE00153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1" name="Gelijkbenige driehoek 240">
                  <a:extLst>
                    <a:ext uri="{FF2B5EF4-FFF2-40B4-BE49-F238E27FC236}">
                      <a16:creationId xmlns:a16="http://schemas.microsoft.com/office/drawing/2014/main" id="{3EF57AEA-131D-0A24-5503-D457743C508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99" name="Ovaal 198">
                <a:extLst>
                  <a:ext uri="{FF2B5EF4-FFF2-40B4-BE49-F238E27FC236}">
                    <a16:creationId xmlns:a16="http://schemas.microsoft.com/office/drawing/2014/main" id="{E221C543-005F-F1F3-C4E4-30C0B3FD87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0" name="Rechthoek 199">
                <a:extLst>
                  <a:ext uri="{FF2B5EF4-FFF2-40B4-BE49-F238E27FC236}">
                    <a16:creationId xmlns:a16="http://schemas.microsoft.com/office/drawing/2014/main" id="{C1F34ADB-5B05-AEBE-A794-3DD066BDE71B}"/>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 kader.</a:t>
                </a:r>
              </a:p>
            </p:txBody>
          </p:sp>
          <p:grpSp>
            <p:nvGrpSpPr>
              <p:cNvPr id="201" name="Groep 200">
                <a:extLst>
                  <a:ext uri="{FF2B5EF4-FFF2-40B4-BE49-F238E27FC236}">
                    <a16:creationId xmlns:a16="http://schemas.microsoft.com/office/drawing/2014/main" id="{51EB6D4F-5C44-5A86-EBA6-D39FE04BAF45}"/>
                  </a:ext>
                </a:extLst>
              </p:cNvPr>
              <p:cNvGrpSpPr/>
              <p:nvPr userDrawn="1"/>
            </p:nvGrpSpPr>
            <p:grpSpPr>
              <a:xfrm>
                <a:off x="-3408294" y="3470504"/>
                <a:ext cx="622283" cy="612920"/>
                <a:chOff x="12617641" y="3403239"/>
                <a:chExt cx="752963" cy="741634"/>
              </a:xfrm>
            </p:grpSpPr>
            <p:grpSp>
              <p:nvGrpSpPr>
                <p:cNvPr id="223" name="Groep 222">
                  <a:extLst>
                    <a:ext uri="{FF2B5EF4-FFF2-40B4-BE49-F238E27FC236}">
                      <a16:creationId xmlns:a16="http://schemas.microsoft.com/office/drawing/2014/main" id="{91A4C55A-B840-CBAC-BE54-41B65FADC823}"/>
                    </a:ext>
                  </a:extLst>
                </p:cNvPr>
                <p:cNvGrpSpPr/>
                <p:nvPr userDrawn="1"/>
              </p:nvGrpSpPr>
              <p:grpSpPr>
                <a:xfrm>
                  <a:off x="12771530" y="3403239"/>
                  <a:ext cx="467176" cy="448491"/>
                  <a:chOff x="12782157" y="3403239"/>
                  <a:chExt cx="467176" cy="448491"/>
                </a:xfrm>
              </p:grpSpPr>
              <p:grpSp>
                <p:nvGrpSpPr>
                  <p:cNvPr id="226" name="Groep 225">
                    <a:extLst>
                      <a:ext uri="{FF2B5EF4-FFF2-40B4-BE49-F238E27FC236}">
                        <a16:creationId xmlns:a16="http://schemas.microsoft.com/office/drawing/2014/main" id="{382BF178-A6D5-1A86-64E1-7B8789DB3D24}"/>
                      </a:ext>
                    </a:extLst>
                  </p:cNvPr>
                  <p:cNvGrpSpPr/>
                  <p:nvPr userDrawn="1"/>
                </p:nvGrpSpPr>
                <p:grpSpPr>
                  <a:xfrm>
                    <a:off x="12782157" y="3403239"/>
                    <a:ext cx="412976" cy="396132"/>
                    <a:chOff x="13554906" y="3320109"/>
                    <a:chExt cx="443917" cy="425811"/>
                  </a:xfrm>
                </p:grpSpPr>
                <p:grpSp>
                  <p:nvGrpSpPr>
                    <p:cNvPr id="233" name="Groep 232">
                      <a:extLst>
                        <a:ext uri="{FF2B5EF4-FFF2-40B4-BE49-F238E27FC236}">
                          <a16:creationId xmlns:a16="http://schemas.microsoft.com/office/drawing/2014/main" id="{B00E71B8-B712-F7A5-1046-F1AB576FB312}"/>
                        </a:ext>
                      </a:extLst>
                    </p:cNvPr>
                    <p:cNvGrpSpPr/>
                    <p:nvPr userDrawn="1"/>
                  </p:nvGrpSpPr>
                  <p:grpSpPr>
                    <a:xfrm>
                      <a:off x="13554906" y="3320109"/>
                      <a:ext cx="443917" cy="425811"/>
                      <a:chOff x="12909684" y="1276143"/>
                      <a:chExt cx="443917" cy="425811"/>
                    </a:xfrm>
                  </p:grpSpPr>
                  <p:sp>
                    <p:nvSpPr>
                      <p:cNvPr id="236" name="Rechthoek 235">
                        <a:extLst>
                          <a:ext uri="{FF2B5EF4-FFF2-40B4-BE49-F238E27FC236}">
                            <a16:creationId xmlns:a16="http://schemas.microsoft.com/office/drawing/2014/main" id="{AE1A0DC8-9F2F-5F8E-93F6-93985246A91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7" name="Rechthoek 236">
                        <a:extLst>
                          <a:ext uri="{FF2B5EF4-FFF2-40B4-BE49-F238E27FC236}">
                            <a16:creationId xmlns:a16="http://schemas.microsoft.com/office/drawing/2014/main" id="{928F7A17-0955-9C3C-9D07-518CA73E981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38" name="Ovaal 237">
                        <a:extLst>
                          <a:ext uri="{FF2B5EF4-FFF2-40B4-BE49-F238E27FC236}">
                            <a16:creationId xmlns:a16="http://schemas.microsoft.com/office/drawing/2014/main" id="{1BA443AA-6C9A-897F-41BF-DB7809F37A1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234" name="Afbeelding 233">
                      <a:extLst>
                        <a:ext uri="{FF2B5EF4-FFF2-40B4-BE49-F238E27FC236}">
                          <a16:creationId xmlns:a16="http://schemas.microsoft.com/office/drawing/2014/main" id="{B9D4D769-5945-AA8E-D7FE-68D365675D4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35" name="Afbeelding 234">
                      <a:extLst>
                        <a:ext uri="{FF2B5EF4-FFF2-40B4-BE49-F238E27FC236}">
                          <a16:creationId xmlns:a16="http://schemas.microsoft.com/office/drawing/2014/main" id="{4E9345EB-C1D9-68D7-1EC9-A1031F129DCA}"/>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227" name="Groep 226">
                    <a:extLst>
                      <a:ext uri="{FF2B5EF4-FFF2-40B4-BE49-F238E27FC236}">
                        <a16:creationId xmlns:a16="http://schemas.microsoft.com/office/drawing/2014/main" id="{A34C201D-0B36-4DF8-6038-415CAFB92B9C}"/>
                      </a:ext>
                    </a:extLst>
                  </p:cNvPr>
                  <p:cNvGrpSpPr/>
                  <p:nvPr userDrawn="1"/>
                </p:nvGrpSpPr>
                <p:grpSpPr>
                  <a:xfrm>
                    <a:off x="13103513" y="3705268"/>
                    <a:ext cx="145820" cy="146462"/>
                    <a:chOff x="13096169" y="3602278"/>
                    <a:chExt cx="145820" cy="146462"/>
                  </a:xfrm>
                </p:grpSpPr>
                <p:sp>
                  <p:nvSpPr>
                    <p:cNvPr id="231" name="Rechthoek 230">
                      <a:extLst>
                        <a:ext uri="{FF2B5EF4-FFF2-40B4-BE49-F238E27FC236}">
                          <a16:creationId xmlns:a16="http://schemas.microsoft.com/office/drawing/2014/main" id="{0EBCD4EE-4D92-AB90-9FE0-16B12E411C0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2" name="Rechthoek 231">
                      <a:extLst>
                        <a:ext uri="{FF2B5EF4-FFF2-40B4-BE49-F238E27FC236}">
                          <a16:creationId xmlns:a16="http://schemas.microsoft.com/office/drawing/2014/main" id="{863363D8-85B2-D23D-E247-763C8047558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28" name="Groep 227">
                    <a:extLst>
                      <a:ext uri="{FF2B5EF4-FFF2-40B4-BE49-F238E27FC236}">
                        <a16:creationId xmlns:a16="http://schemas.microsoft.com/office/drawing/2014/main" id="{F70287EE-9269-876D-8283-32572CD7EBA5}"/>
                      </a:ext>
                    </a:extLst>
                  </p:cNvPr>
                  <p:cNvGrpSpPr/>
                  <p:nvPr userDrawn="1"/>
                </p:nvGrpSpPr>
                <p:grpSpPr>
                  <a:xfrm rot="10800000">
                    <a:off x="13061402" y="3665637"/>
                    <a:ext cx="145820" cy="146462"/>
                    <a:chOff x="13096169" y="3602278"/>
                    <a:chExt cx="145820" cy="146462"/>
                  </a:xfrm>
                </p:grpSpPr>
                <p:sp>
                  <p:nvSpPr>
                    <p:cNvPr id="229" name="Rechthoek 228">
                      <a:extLst>
                        <a:ext uri="{FF2B5EF4-FFF2-40B4-BE49-F238E27FC236}">
                          <a16:creationId xmlns:a16="http://schemas.microsoft.com/office/drawing/2014/main" id="{EA064030-5FC5-70F3-6346-452C13B6065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30" name="Rechthoek 229">
                      <a:extLst>
                        <a:ext uri="{FF2B5EF4-FFF2-40B4-BE49-F238E27FC236}">
                          <a16:creationId xmlns:a16="http://schemas.microsoft.com/office/drawing/2014/main" id="{B75DCB8F-FFE4-1918-1239-6E8FEB5242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24" name="Rechthoek 223">
                  <a:extLst>
                    <a:ext uri="{FF2B5EF4-FFF2-40B4-BE49-F238E27FC236}">
                      <a16:creationId xmlns:a16="http://schemas.microsoft.com/office/drawing/2014/main" id="{DF2DC9DF-539D-BEAD-19C3-B1FC9834AB9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225" name="Gelijkbenige driehoek 224">
                  <a:extLst>
                    <a:ext uri="{FF2B5EF4-FFF2-40B4-BE49-F238E27FC236}">
                      <a16:creationId xmlns:a16="http://schemas.microsoft.com/office/drawing/2014/main" id="{9382BB93-E6CD-81A0-02CC-2E40E393804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02" name="ICOON_info">
                <a:extLst>
                  <a:ext uri="{FF2B5EF4-FFF2-40B4-BE49-F238E27FC236}">
                    <a16:creationId xmlns:a16="http://schemas.microsoft.com/office/drawing/2014/main" id="{D8857413-13DE-12D6-3B6D-6762DCE790BF}"/>
                  </a:ext>
                </a:extLst>
              </p:cNvPr>
              <p:cNvGrpSpPr/>
              <p:nvPr userDrawn="1"/>
            </p:nvGrpSpPr>
            <p:grpSpPr>
              <a:xfrm>
                <a:off x="-376736" y="5805499"/>
                <a:ext cx="283685" cy="283685"/>
                <a:chOff x="-510741" y="5913713"/>
                <a:chExt cx="267555" cy="267555"/>
              </a:xfrm>
            </p:grpSpPr>
            <p:sp>
              <p:nvSpPr>
                <p:cNvPr id="221" name="Ovaal 220">
                  <a:extLst>
                    <a:ext uri="{FF2B5EF4-FFF2-40B4-BE49-F238E27FC236}">
                      <a16:creationId xmlns:a16="http://schemas.microsoft.com/office/drawing/2014/main" id="{6D2C229F-62E3-B52E-B077-1E64AFA6E29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22" name="Graphic 163" descr="Informatie">
                  <a:extLst>
                    <a:ext uri="{FF2B5EF4-FFF2-40B4-BE49-F238E27FC236}">
                      <a16:creationId xmlns:a16="http://schemas.microsoft.com/office/drawing/2014/main" id="{30C41D1E-DD0E-06B7-C99C-868C48E43A9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03" name="Ovaal 202">
                <a:extLst>
                  <a:ext uri="{FF2B5EF4-FFF2-40B4-BE49-F238E27FC236}">
                    <a16:creationId xmlns:a16="http://schemas.microsoft.com/office/drawing/2014/main" id="{64F10D2B-AEB8-CF59-981C-B65CC4B0E504}"/>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4" name="Rechthoek 203">
                <a:extLst>
                  <a:ext uri="{FF2B5EF4-FFF2-40B4-BE49-F238E27FC236}">
                    <a16:creationId xmlns:a16="http://schemas.microsoft.com/office/drawing/2014/main" id="{46FF86E2-EF1B-859E-32B6-26C9C8EA92BE}"/>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5" name="Groep 204">
                <a:extLst>
                  <a:ext uri="{FF2B5EF4-FFF2-40B4-BE49-F238E27FC236}">
                    <a16:creationId xmlns:a16="http://schemas.microsoft.com/office/drawing/2014/main" id="{5945425A-66D3-21D3-067C-B9F1E1518597}"/>
                  </a:ext>
                </a:extLst>
              </p:cNvPr>
              <p:cNvGrpSpPr/>
              <p:nvPr userDrawn="1"/>
            </p:nvGrpSpPr>
            <p:grpSpPr>
              <a:xfrm>
                <a:off x="-3314821" y="5192208"/>
                <a:ext cx="1108877" cy="563933"/>
                <a:chOff x="-3314821" y="3885197"/>
                <a:chExt cx="1108877" cy="563933"/>
              </a:xfrm>
            </p:grpSpPr>
            <p:sp>
              <p:nvSpPr>
                <p:cNvPr id="206" name="Rechthoek 205">
                  <a:extLst>
                    <a:ext uri="{FF2B5EF4-FFF2-40B4-BE49-F238E27FC236}">
                      <a16:creationId xmlns:a16="http://schemas.microsoft.com/office/drawing/2014/main" id="{BB69CDBC-C564-7620-B607-4E1708BB7DA3}"/>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207" name="Rechthoek 206">
                  <a:extLst>
                    <a:ext uri="{FF2B5EF4-FFF2-40B4-BE49-F238E27FC236}">
                      <a16:creationId xmlns:a16="http://schemas.microsoft.com/office/drawing/2014/main" id="{8144B9F9-B839-319A-6C4C-6975981B8638}"/>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08" name="Tekstvak 207">
                  <a:extLst>
                    <a:ext uri="{FF2B5EF4-FFF2-40B4-BE49-F238E27FC236}">
                      <a16:creationId xmlns:a16="http://schemas.microsoft.com/office/drawing/2014/main" id="{AA7ADE5D-931E-3426-E0B1-B8A2033FCBC0}"/>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209" name="Tekstvak 208">
                  <a:extLst>
                    <a:ext uri="{FF2B5EF4-FFF2-40B4-BE49-F238E27FC236}">
                      <a16:creationId xmlns:a16="http://schemas.microsoft.com/office/drawing/2014/main" id="{8FF199DF-27F7-950A-5ACA-0DD6A53FA555}"/>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210" name="Vrije vorm: vorm 209">
                  <a:extLst>
                    <a:ext uri="{FF2B5EF4-FFF2-40B4-BE49-F238E27FC236}">
                      <a16:creationId xmlns:a16="http://schemas.microsoft.com/office/drawing/2014/main" id="{99115193-206D-ED3F-D2B5-49A025BC77F7}"/>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211" name="Groep 210">
                  <a:extLst>
                    <a:ext uri="{FF2B5EF4-FFF2-40B4-BE49-F238E27FC236}">
                      <a16:creationId xmlns:a16="http://schemas.microsoft.com/office/drawing/2014/main" id="{E6C22C9C-E4B3-77D1-8888-66760712F08C}"/>
                    </a:ext>
                  </a:extLst>
                </p:cNvPr>
                <p:cNvGrpSpPr/>
                <p:nvPr userDrawn="1"/>
              </p:nvGrpSpPr>
              <p:grpSpPr>
                <a:xfrm>
                  <a:off x="-3254609" y="3946178"/>
                  <a:ext cx="184194" cy="143334"/>
                  <a:chOff x="6218544" y="2402421"/>
                  <a:chExt cx="144156" cy="112178"/>
                </a:xfrm>
              </p:grpSpPr>
              <p:sp>
                <p:nvSpPr>
                  <p:cNvPr id="217" name="Rechthoek 216">
                    <a:extLst>
                      <a:ext uri="{FF2B5EF4-FFF2-40B4-BE49-F238E27FC236}">
                        <a16:creationId xmlns:a16="http://schemas.microsoft.com/office/drawing/2014/main" id="{A4DB2D43-EA1F-41A0-5522-5DF312DCE358}"/>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8" name="Rechthoek 47">
                    <a:extLst>
                      <a:ext uri="{FF2B5EF4-FFF2-40B4-BE49-F238E27FC236}">
                        <a16:creationId xmlns:a16="http://schemas.microsoft.com/office/drawing/2014/main" id="{C4C49307-1EF6-B512-F619-67188FC85CC5}"/>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9" name="Rechthoek 47">
                    <a:extLst>
                      <a:ext uri="{FF2B5EF4-FFF2-40B4-BE49-F238E27FC236}">
                        <a16:creationId xmlns:a16="http://schemas.microsoft.com/office/drawing/2014/main" id="{6754F495-A13A-9B90-6F7D-E9D0154C1D3D}"/>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20" name="Koorde 219">
                    <a:extLst>
                      <a:ext uri="{FF2B5EF4-FFF2-40B4-BE49-F238E27FC236}">
                        <a16:creationId xmlns:a16="http://schemas.microsoft.com/office/drawing/2014/main" id="{9405E79D-4D48-D338-F5A3-637898623A68}"/>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12" name="Groep 211">
                  <a:extLst>
                    <a:ext uri="{FF2B5EF4-FFF2-40B4-BE49-F238E27FC236}">
                      <a16:creationId xmlns:a16="http://schemas.microsoft.com/office/drawing/2014/main" id="{9186343B-B872-3504-8B49-61A095E96FC6}"/>
                    </a:ext>
                  </a:extLst>
                </p:cNvPr>
                <p:cNvGrpSpPr/>
                <p:nvPr userDrawn="1"/>
              </p:nvGrpSpPr>
              <p:grpSpPr>
                <a:xfrm>
                  <a:off x="-3254609" y="4199853"/>
                  <a:ext cx="184194" cy="124747"/>
                  <a:chOff x="6218544" y="2636044"/>
                  <a:chExt cx="144156" cy="97631"/>
                </a:xfrm>
              </p:grpSpPr>
              <p:sp>
                <p:nvSpPr>
                  <p:cNvPr id="213" name="Rechthoek 212">
                    <a:extLst>
                      <a:ext uri="{FF2B5EF4-FFF2-40B4-BE49-F238E27FC236}">
                        <a16:creationId xmlns:a16="http://schemas.microsoft.com/office/drawing/2014/main" id="{266F8828-2401-F5C7-EAD1-58FA38355EFD}"/>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3BB6E9A6-E83D-0D59-EF6F-D7D7B10B9BA4}"/>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5" name="Ovaal 214">
                    <a:extLst>
                      <a:ext uri="{FF2B5EF4-FFF2-40B4-BE49-F238E27FC236}">
                        <a16:creationId xmlns:a16="http://schemas.microsoft.com/office/drawing/2014/main" id="{7D68034B-C7C3-ED1C-A1E9-91F09194FC4B}"/>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216" name="Rechthoek 47">
                    <a:extLst>
                      <a:ext uri="{FF2B5EF4-FFF2-40B4-BE49-F238E27FC236}">
                        <a16:creationId xmlns:a16="http://schemas.microsoft.com/office/drawing/2014/main" id="{149C7441-9BA8-6F64-E3DD-7DF38C06F5D5}"/>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spTree>
    <p:extLst>
      <p:ext uri="{BB962C8B-B14F-4D97-AF65-F5344CB8AC3E}">
        <p14:creationId xmlns:p14="http://schemas.microsoft.com/office/powerpoint/2010/main" val="156461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4x en Afbeelding">
    <p:bg>
      <p:bgPr>
        <a:solidFill>
          <a:schemeClr val="bg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3567804"/>
            <a:ext cx="12191999" cy="3290195"/>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33916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4x en Afbeelding</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1" name="Tijdelijke aanduiding voor tekst 10">
            <a:extLst>
              <a:ext uri="{FF2B5EF4-FFF2-40B4-BE49-F238E27FC236}">
                <a16:creationId xmlns:a16="http://schemas.microsoft.com/office/drawing/2014/main" id="{08D0773B-EF1D-D29E-2551-823386A3695F}"/>
              </a:ext>
            </a:extLst>
          </p:cNvPr>
          <p:cNvSpPr>
            <a:spLocks noGrp="1"/>
          </p:cNvSpPr>
          <p:nvPr>
            <p:ph type="body" sz="quarter" idx="16" hasCustomPrompt="1"/>
          </p:nvPr>
        </p:nvSpPr>
        <p:spPr>
          <a:xfrm>
            <a:off x="719999"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20" name="Titel 19">
            <a:extLst>
              <a:ext uri="{FF2B5EF4-FFF2-40B4-BE49-F238E27FC236}">
                <a16:creationId xmlns:a16="http://schemas.microsoft.com/office/drawing/2014/main" id="{0D98F315-E2A2-FBC0-33C3-772C181AD2E4}"/>
              </a:ext>
            </a:extLst>
          </p:cNvPr>
          <p:cNvSpPr>
            <a:spLocks noGrp="1"/>
          </p:cNvSpPr>
          <p:nvPr>
            <p:ph type="title" hasCustomPrompt="1"/>
          </p:nvPr>
        </p:nvSpPr>
        <p:spPr/>
        <p:txBody>
          <a:bodyPr/>
          <a:lstStyle/>
          <a:p>
            <a:r>
              <a:rPr lang="nl-NL" noProof="0"/>
              <a:t>Plaats hier een titel</a:t>
            </a:r>
            <a:endParaRPr lang="nl-NL"/>
          </a:p>
        </p:txBody>
      </p:sp>
      <p:sp>
        <p:nvSpPr>
          <p:cNvPr id="21" name="Tijdelijke aanduiding voor tekst 10">
            <a:extLst>
              <a:ext uri="{FF2B5EF4-FFF2-40B4-BE49-F238E27FC236}">
                <a16:creationId xmlns:a16="http://schemas.microsoft.com/office/drawing/2014/main" id="{63B6B465-C3BE-0507-2E7A-D87B8325A0E3}"/>
              </a:ext>
            </a:extLst>
          </p:cNvPr>
          <p:cNvSpPr>
            <a:spLocks noGrp="1"/>
          </p:cNvSpPr>
          <p:nvPr>
            <p:ph type="body" sz="quarter" idx="17"/>
          </p:nvPr>
        </p:nvSpPr>
        <p:spPr>
          <a:xfrm>
            <a:off x="1616608"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2" name="Tijdelijke aanduiding voor afbeelding 16">
            <a:extLst>
              <a:ext uri="{FF2B5EF4-FFF2-40B4-BE49-F238E27FC236}">
                <a16:creationId xmlns:a16="http://schemas.microsoft.com/office/drawing/2014/main" id="{07140797-5BEC-DCDA-20D3-0DEF7EEE837C}"/>
              </a:ext>
            </a:extLst>
          </p:cNvPr>
          <p:cNvSpPr>
            <a:spLocks noGrp="1"/>
          </p:cNvSpPr>
          <p:nvPr>
            <p:ph type="pic" sz="quarter" idx="18" hasCustomPrompt="1"/>
          </p:nvPr>
        </p:nvSpPr>
        <p:spPr>
          <a:xfrm>
            <a:off x="1782432"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2" name="Tijdelijke aanduiding voor tekst 10">
            <a:extLst>
              <a:ext uri="{FF2B5EF4-FFF2-40B4-BE49-F238E27FC236}">
                <a16:creationId xmlns:a16="http://schemas.microsoft.com/office/drawing/2014/main" id="{A2F275B0-C4DA-E992-F42B-7E11D43F09D3}"/>
              </a:ext>
            </a:extLst>
          </p:cNvPr>
          <p:cNvSpPr>
            <a:spLocks noGrp="1"/>
          </p:cNvSpPr>
          <p:nvPr>
            <p:ph type="body" sz="quarter" idx="31" hasCustomPrompt="1"/>
          </p:nvPr>
        </p:nvSpPr>
        <p:spPr>
          <a:xfrm>
            <a:off x="3452818"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3" name="Tijdelijke aanduiding voor tekst 10">
            <a:extLst>
              <a:ext uri="{FF2B5EF4-FFF2-40B4-BE49-F238E27FC236}">
                <a16:creationId xmlns:a16="http://schemas.microsoft.com/office/drawing/2014/main" id="{9D34BA8C-2F64-72D2-ED93-5F169E0B31DB}"/>
              </a:ext>
            </a:extLst>
          </p:cNvPr>
          <p:cNvSpPr>
            <a:spLocks noGrp="1"/>
          </p:cNvSpPr>
          <p:nvPr>
            <p:ph type="body" sz="quarter" idx="32"/>
          </p:nvPr>
        </p:nvSpPr>
        <p:spPr>
          <a:xfrm>
            <a:off x="4349427"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14" name="Tijdelijke aanduiding voor afbeelding 16">
            <a:extLst>
              <a:ext uri="{FF2B5EF4-FFF2-40B4-BE49-F238E27FC236}">
                <a16:creationId xmlns:a16="http://schemas.microsoft.com/office/drawing/2014/main" id="{E2216D79-5AC7-34DF-6774-D1774BB8D8FB}"/>
              </a:ext>
            </a:extLst>
          </p:cNvPr>
          <p:cNvSpPr>
            <a:spLocks noGrp="1"/>
          </p:cNvSpPr>
          <p:nvPr>
            <p:ph type="pic" sz="quarter" idx="33" hasCustomPrompt="1"/>
          </p:nvPr>
        </p:nvSpPr>
        <p:spPr>
          <a:xfrm>
            <a:off x="4515251"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5" name="Tijdelijke aanduiding voor tekst 10">
            <a:extLst>
              <a:ext uri="{FF2B5EF4-FFF2-40B4-BE49-F238E27FC236}">
                <a16:creationId xmlns:a16="http://schemas.microsoft.com/office/drawing/2014/main" id="{95B05750-2AC8-369C-E496-83FA9D7DF5B2}"/>
              </a:ext>
            </a:extLst>
          </p:cNvPr>
          <p:cNvSpPr>
            <a:spLocks noGrp="1"/>
          </p:cNvSpPr>
          <p:nvPr>
            <p:ph type="body" sz="quarter" idx="34" hasCustomPrompt="1"/>
          </p:nvPr>
        </p:nvSpPr>
        <p:spPr>
          <a:xfrm>
            <a:off x="6185637"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6" name="Tijdelijke aanduiding voor tekst 10">
            <a:extLst>
              <a:ext uri="{FF2B5EF4-FFF2-40B4-BE49-F238E27FC236}">
                <a16:creationId xmlns:a16="http://schemas.microsoft.com/office/drawing/2014/main" id="{54601F8B-7F52-A513-55CB-10A1D74DB4ED}"/>
              </a:ext>
            </a:extLst>
          </p:cNvPr>
          <p:cNvSpPr>
            <a:spLocks noGrp="1"/>
          </p:cNvSpPr>
          <p:nvPr>
            <p:ph type="body" sz="quarter" idx="35"/>
          </p:nvPr>
        </p:nvSpPr>
        <p:spPr>
          <a:xfrm>
            <a:off x="708224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17" name="Tijdelijke aanduiding voor afbeelding 16">
            <a:extLst>
              <a:ext uri="{FF2B5EF4-FFF2-40B4-BE49-F238E27FC236}">
                <a16:creationId xmlns:a16="http://schemas.microsoft.com/office/drawing/2014/main" id="{CA8A7F62-EDF6-8EEE-9064-3284AF1DABB7}"/>
              </a:ext>
            </a:extLst>
          </p:cNvPr>
          <p:cNvSpPr>
            <a:spLocks noGrp="1"/>
          </p:cNvSpPr>
          <p:nvPr>
            <p:ph type="pic" sz="quarter" idx="36" hasCustomPrompt="1"/>
          </p:nvPr>
        </p:nvSpPr>
        <p:spPr>
          <a:xfrm>
            <a:off x="724807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18" name="Tijdelijke aanduiding voor tekst 10">
            <a:extLst>
              <a:ext uri="{FF2B5EF4-FFF2-40B4-BE49-F238E27FC236}">
                <a16:creationId xmlns:a16="http://schemas.microsoft.com/office/drawing/2014/main" id="{0576FD38-3C7B-F742-C5D6-43810F6D3596}"/>
              </a:ext>
            </a:extLst>
          </p:cNvPr>
          <p:cNvSpPr>
            <a:spLocks noGrp="1"/>
          </p:cNvSpPr>
          <p:nvPr>
            <p:ph type="body" sz="quarter" idx="37" hasCustomPrompt="1"/>
          </p:nvPr>
        </p:nvSpPr>
        <p:spPr>
          <a:xfrm>
            <a:off x="8918457" y="2905572"/>
            <a:ext cx="2552819" cy="1463227"/>
          </a:xfrm>
          <a:solidFill>
            <a:schemeClr val="accent1"/>
          </a:solidFill>
        </p:spPr>
        <p:txBody>
          <a:bodyPr tIns="396000" anchor="ctr"/>
          <a:lstStyle>
            <a:lvl1pPr marL="0" indent="0" algn="ctr">
              <a:spcBef>
                <a:spcPts val="0"/>
              </a:spcBef>
              <a:spcAft>
                <a:spcPts val="0"/>
              </a:spcAft>
              <a:buClr>
                <a:schemeClr val="bg1"/>
              </a:buCl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noProof="0"/>
              <a:t>Typ hier je tekst</a:t>
            </a:r>
          </a:p>
        </p:txBody>
      </p:sp>
      <p:sp>
        <p:nvSpPr>
          <p:cNvPr id="19" name="Tijdelijke aanduiding voor tekst 10">
            <a:extLst>
              <a:ext uri="{FF2B5EF4-FFF2-40B4-BE49-F238E27FC236}">
                <a16:creationId xmlns:a16="http://schemas.microsoft.com/office/drawing/2014/main" id="{5FE5C6D7-3C45-B078-2669-E1BA1845E266}"/>
              </a:ext>
            </a:extLst>
          </p:cNvPr>
          <p:cNvSpPr>
            <a:spLocks noGrp="1"/>
          </p:cNvSpPr>
          <p:nvPr>
            <p:ph type="body" sz="quarter" idx="38"/>
          </p:nvPr>
        </p:nvSpPr>
        <p:spPr>
          <a:xfrm>
            <a:off x="9815066" y="2529751"/>
            <a:ext cx="759600" cy="759600"/>
          </a:xfrm>
          <a:prstGeom prst="ellipse">
            <a:avLst/>
          </a:prstGeom>
          <a:solidFill>
            <a:schemeClr val="accent4"/>
          </a:solidFill>
        </p:spPr>
        <p:txBody>
          <a:bodyPr tIns="396000" anchor="ctr"/>
          <a:lstStyle>
            <a:lvl1pPr marL="0" indent="0" algn="ctr">
              <a:buClr>
                <a:schemeClr val="bg1"/>
              </a:buClr>
              <a:buNone/>
              <a:defRPr sz="100">
                <a:solidFill>
                  <a:schemeClr val="bg1">
                    <a:alpha val="0"/>
                  </a:schemeClr>
                </a:solidFill>
              </a:defRPr>
            </a:lvl1pPr>
            <a:lvl2pPr>
              <a:defRPr>
                <a:solidFill>
                  <a:schemeClr val="bg1"/>
                </a:solidFill>
              </a:defRPr>
            </a:lvl2pPr>
            <a:lvl3pPr>
              <a:defRPr>
                <a:solidFill>
                  <a:schemeClr val="bg1"/>
                </a:solidFill>
              </a:defRPr>
            </a:lvl3pPr>
            <a:lvl4pPr>
              <a:defRPr>
                <a:solidFill>
                  <a:schemeClr val="bg1"/>
                </a:solidFill>
              </a:defRPr>
            </a:lvl4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lang="nl-NL" noProof="0"/>
          </a:p>
        </p:txBody>
      </p:sp>
      <p:sp>
        <p:nvSpPr>
          <p:cNvPr id="29" name="Tijdelijke aanduiding voor afbeelding 16">
            <a:extLst>
              <a:ext uri="{FF2B5EF4-FFF2-40B4-BE49-F238E27FC236}">
                <a16:creationId xmlns:a16="http://schemas.microsoft.com/office/drawing/2014/main" id="{EC3A0617-44AF-4B9A-6236-C33672165882}"/>
              </a:ext>
            </a:extLst>
          </p:cNvPr>
          <p:cNvSpPr>
            <a:spLocks noGrp="1"/>
          </p:cNvSpPr>
          <p:nvPr>
            <p:ph type="pic" sz="quarter" idx="39" hasCustomPrompt="1"/>
          </p:nvPr>
        </p:nvSpPr>
        <p:spPr>
          <a:xfrm>
            <a:off x="9980890" y="2695575"/>
            <a:ext cx="427952" cy="427952"/>
          </a:xfrm>
          <a:prstGeom prst="rect">
            <a:avLst/>
          </a:prstGeom>
          <a:no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 </a:t>
            </a:r>
          </a:p>
        </p:txBody>
      </p:sp>
      <p:sp>
        <p:nvSpPr>
          <p:cNvPr id="31" name="Tijdelijke aanduiding voor voettekst 30">
            <a:extLst>
              <a:ext uri="{FF2B5EF4-FFF2-40B4-BE49-F238E27FC236}">
                <a16:creationId xmlns:a16="http://schemas.microsoft.com/office/drawing/2014/main" id="{F0FFCB42-63F9-4F1D-55A4-F0230BE2934B}"/>
              </a:ext>
            </a:extLst>
          </p:cNvPr>
          <p:cNvSpPr>
            <a:spLocks noGrp="1"/>
          </p:cNvSpPr>
          <p:nvPr>
            <p:ph type="ftr" sz="quarter" idx="41"/>
          </p:nvPr>
        </p:nvSpPr>
        <p:spPr/>
        <p:txBody>
          <a:bodyPr/>
          <a:lstStyle>
            <a:lvl1pPr>
              <a:defRPr>
                <a:solidFill>
                  <a:schemeClr val="bg1"/>
                </a:solidFill>
              </a:defRPr>
            </a:lvl1pPr>
          </a:lstStyle>
          <a:p>
            <a:r>
              <a:rPr lang="nl-NL"/>
              <a:t>Netherlands Space Office</a:t>
            </a:r>
          </a:p>
        </p:txBody>
      </p:sp>
      <p:sp>
        <p:nvSpPr>
          <p:cNvPr id="32" name="Tijdelijke aanduiding voor dianummer 31">
            <a:extLst>
              <a:ext uri="{FF2B5EF4-FFF2-40B4-BE49-F238E27FC236}">
                <a16:creationId xmlns:a16="http://schemas.microsoft.com/office/drawing/2014/main" id="{8F339EFB-C5CF-D22D-8164-4AF0B2740781}"/>
              </a:ext>
            </a:extLst>
          </p:cNvPr>
          <p:cNvSpPr>
            <a:spLocks noGrp="1"/>
          </p:cNvSpPr>
          <p:nvPr>
            <p:ph type="sldNum" sz="quarter" idx="42"/>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33" name="INSTRUCTIE">
            <a:extLst>
              <a:ext uri="{FF2B5EF4-FFF2-40B4-BE49-F238E27FC236}">
                <a16:creationId xmlns:a16="http://schemas.microsoft.com/office/drawing/2014/main" id="{02E1A522-BF2D-6406-1883-4E2B6295E895}"/>
              </a:ext>
            </a:extLst>
          </p:cNvPr>
          <p:cNvGrpSpPr/>
          <p:nvPr userDrawn="1"/>
        </p:nvGrpSpPr>
        <p:grpSpPr>
          <a:xfrm>
            <a:off x="12377595" y="0"/>
            <a:ext cx="3693386" cy="6857760"/>
            <a:chOff x="-3786437" y="0"/>
            <a:chExt cx="3693386" cy="6857760"/>
          </a:xfrm>
        </p:grpSpPr>
        <p:sp>
          <p:nvSpPr>
            <p:cNvPr id="34" name="Rechthoek 33">
              <a:extLst>
                <a:ext uri="{FF2B5EF4-FFF2-40B4-BE49-F238E27FC236}">
                  <a16:creationId xmlns:a16="http://schemas.microsoft.com/office/drawing/2014/main" id="{248A29A4-EE2E-1A63-09A6-8EC884BD7B3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NSTRUCTIE">
              <a:extLst>
                <a:ext uri="{FF2B5EF4-FFF2-40B4-BE49-F238E27FC236}">
                  <a16:creationId xmlns:a16="http://schemas.microsoft.com/office/drawing/2014/main" id="{7B3AFFCD-13FC-9CCD-FAE6-26A9B39CEDB0}"/>
                </a:ext>
              </a:extLst>
            </p:cNvPr>
            <p:cNvGrpSpPr/>
            <p:nvPr userDrawn="1"/>
          </p:nvGrpSpPr>
          <p:grpSpPr>
            <a:xfrm>
              <a:off x="-3786165" y="0"/>
              <a:ext cx="3693114" cy="6177730"/>
              <a:chOff x="-3786165" y="0"/>
              <a:chExt cx="3693114" cy="6177730"/>
            </a:xfrm>
          </p:grpSpPr>
          <p:sp>
            <p:nvSpPr>
              <p:cNvPr id="36" name="Rechthoek 35">
                <a:extLst>
                  <a:ext uri="{FF2B5EF4-FFF2-40B4-BE49-F238E27FC236}">
                    <a16:creationId xmlns:a16="http://schemas.microsoft.com/office/drawing/2014/main" id="{594A568B-BC78-1B31-79EA-779174A361A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7" name="Ovaal 36">
                <a:extLst>
                  <a:ext uri="{FF2B5EF4-FFF2-40B4-BE49-F238E27FC236}">
                    <a16:creationId xmlns:a16="http://schemas.microsoft.com/office/drawing/2014/main" id="{213D3F14-5F5E-65A6-B957-FD289ABF1AB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8" name="Rechthoek 37">
                <a:extLst>
                  <a:ext uri="{FF2B5EF4-FFF2-40B4-BE49-F238E27FC236}">
                    <a16:creationId xmlns:a16="http://schemas.microsoft.com/office/drawing/2014/main" id="{50A108E8-7512-CC67-5D7A-012AD4BC08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Groep 38">
                <a:extLst>
                  <a:ext uri="{FF2B5EF4-FFF2-40B4-BE49-F238E27FC236}">
                    <a16:creationId xmlns:a16="http://schemas.microsoft.com/office/drawing/2014/main" id="{A4366377-4BAA-9D85-6154-282918F3C385}"/>
                  </a:ext>
                </a:extLst>
              </p:cNvPr>
              <p:cNvGrpSpPr/>
              <p:nvPr userDrawn="1"/>
            </p:nvGrpSpPr>
            <p:grpSpPr>
              <a:xfrm>
                <a:off x="-3316179" y="1231351"/>
                <a:ext cx="294789" cy="318834"/>
                <a:chOff x="14466489" y="1001522"/>
                <a:chExt cx="290627" cy="314333"/>
              </a:xfrm>
            </p:grpSpPr>
            <p:sp>
              <p:nvSpPr>
                <p:cNvPr id="93" name="Rechthoek 92">
                  <a:extLst>
                    <a:ext uri="{FF2B5EF4-FFF2-40B4-BE49-F238E27FC236}">
                      <a16:creationId xmlns:a16="http://schemas.microsoft.com/office/drawing/2014/main" id="{E9C97734-C2F4-0325-49E3-39D575D6A17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Ovaal 93">
                  <a:extLst>
                    <a:ext uri="{FF2B5EF4-FFF2-40B4-BE49-F238E27FC236}">
                      <a16:creationId xmlns:a16="http://schemas.microsoft.com/office/drawing/2014/main" id="{F6263827-67F9-4F6F-36F9-AB7F853C19B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95" name="Vrije vorm: vorm 94">
                  <a:extLst>
                    <a:ext uri="{FF2B5EF4-FFF2-40B4-BE49-F238E27FC236}">
                      <a16:creationId xmlns:a16="http://schemas.microsoft.com/office/drawing/2014/main" id="{DBF5602E-1F0C-4943-D9EF-3D65284F67B0}"/>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96" name="Rechthoek: afgeronde hoeken 95">
                  <a:extLst>
                    <a:ext uri="{FF2B5EF4-FFF2-40B4-BE49-F238E27FC236}">
                      <a16:creationId xmlns:a16="http://schemas.microsoft.com/office/drawing/2014/main" id="{6BB57AC4-2B3D-17B7-614B-1D83F1B6785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97" name="Rechte verbindingslijn 96">
                  <a:extLst>
                    <a:ext uri="{FF2B5EF4-FFF2-40B4-BE49-F238E27FC236}">
                      <a16:creationId xmlns:a16="http://schemas.microsoft.com/office/drawing/2014/main" id="{C0662171-3C0D-CF53-A228-E8FD07DB1575}"/>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C5494925-FBC2-7922-5B09-0E76478E74FE}"/>
                    </a:ext>
                  </a:extLst>
                </p:cNvPr>
                <p:cNvCxnSpPr>
                  <a:cxnSpLocks/>
                  <a:stCxn id="9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40" name="Ovaal 39">
                <a:extLst>
                  <a:ext uri="{FF2B5EF4-FFF2-40B4-BE49-F238E27FC236}">
                    <a16:creationId xmlns:a16="http://schemas.microsoft.com/office/drawing/2014/main" id="{5B426D42-A7A0-E634-60C1-1031037AE3B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1" name="Rechthoek 40">
                <a:extLst>
                  <a:ext uri="{FF2B5EF4-FFF2-40B4-BE49-F238E27FC236}">
                    <a16:creationId xmlns:a16="http://schemas.microsoft.com/office/drawing/2014/main" id="{EAD98917-675A-ABCB-D3DA-E351EFD27A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2" name="Groep 41">
                <a:extLst>
                  <a:ext uri="{FF2B5EF4-FFF2-40B4-BE49-F238E27FC236}">
                    <a16:creationId xmlns:a16="http://schemas.microsoft.com/office/drawing/2014/main" id="{D1E464BD-20D0-ABD0-996F-FA3C40EDFBFD}"/>
                  </a:ext>
                </a:extLst>
              </p:cNvPr>
              <p:cNvGrpSpPr/>
              <p:nvPr userDrawn="1"/>
            </p:nvGrpSpPr>
            <p:grpSpPr>
              <a:xfrm>
                <a:off x="-3311319" y="2164285"/>
                <a:ext cx="825500" cy="209550"/>
                <a:chOff x="13504624" y="2482850"/>
                <a:chExt cx="825500" cy="209550"/>
              </a:xfrm>
            </p:grpSpPr>
            <p:sp>
              <p:nvSpPr>
                <p:cNvPr id="90" name="Rechthoek 89">
                  <a:extLst>
                    <a:ext uri="{FF2B5EF4-FFF2-40B4-BE49-F238E27FC236}">
                      <a16:creationId xmlns:a16="http://schemas.microsoft.com/office/drawing/2014/main" id="{50B56515-3695-23E6-7380-3EB0C3B7721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1" name="Rechte verbindingslijn 90">
                  <a:extLst>
                    <a:ext uri="{FF2B5EF4-FFF2-40B4-BE49-F238E27FC236}">
                      <a16:creationId xmlns:a16="http://schemas.microsoft.com/office/drawing/2014/main" id="{01757397-47AB-DF3A-9787-2EEACA3FB90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2" name="Gelijkbenige driehoek 91">
                  <a:extLst>
                    <a:ext uri="{FF2B5EF4-FFF2-40B4-BE49-F238E27FC236}">
                      <a16:creationId xmlns:a16="http://schemas.microsoft.com/office/drawing/2014/main" id="{13329835-7A18-F73C-33EA-866DAF84584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43" name="Ovaal 42">
                <a:extLst>
                  <a:ext uri="{FF2B5EF4-FFF2-40B4-BE49-F238E27FC236}">
                    <a16:creationId xmlns:a16="http://schemas.microsoft.com/office/drawing/2014/main" id="{D094C5A9-12EF-0DF6-7185-61238007B57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44" name="Rechthoek 43">
                <a:extLst>
                  <a:ext uri="{FF2B5EF4-FFF2-40B4-BE49-F238E27FC236}">
                    <a16:creationId xmlns:a16="http://schemas.microsoft.com/office/drawing/2014/main" id="{CECCDE6F-DE42-E5DF-FA07-1BFA01FF166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45" name="ICOON_info">
                <a:extLst>
                  <a:ext uri="{FF2B5EF4-FFF2-40B4-BE49-F238E27FC236}">
                    <a16:creationId xmlns:a16="http://schemas.microsoft.com/office/drawing/2014/main" id="{DCBC1DE8-4D04-B388-F427-A4205C62B05C}"/>
                  </a:ext>
                </a:extLst>
              </p:cNvPr>
              <p:cNvGrpSpPr/>
              <p:nvPr userDrawn="1"/>
            </p:nvGrpSpPr>
            <p:grpSpPr>
              <a:xfrm>
                <a:off x="-376736" y="5894045"/>
                <a:ext cx="283685" cy="283685"/>
                <a:chOff x="-510741" y="5913713"/>
                <a:chExt cx="267555" cy="267555"/>
              </a:xfrm>
            </p:grpSpPr>
            <p:sp>
              <p:nvSpPr>
                <p:cNvPr id="88" name="Ovaal 87">
                  <a:extLst>
                    <a:ext uri="{FF2B5EF4-FFF2-40B4-BE49-F238E27FC236}">
                      <a16:creationId xmlns:a16="http://schemas.microsoft.com/office/drawing/2014/main" id="{B094BB23-B94E-EA75-1790-51BD187D2D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EC9D528-2945-C4FA-6598-B75CFE773F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6" name="Ovaal 45">
                <a:extLst>
                  <a:ext uri="{FF2B5EF4-FFF2-40B4-BE49-F238E27FC236}">
                    <a16:creationId xmlns:a16="http://schemas.microsoft.com/office/drawing/2014/main" id="{70874F48-FA90-DCD8-5CE1-23F29237078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7" name="Rechthoek 46">
                <a:extLst>
                  <a:ext uri="{FF2B5EF4-FFF2-40B4-BE49-F238E27FC236}">
                    <a16:creationId xmlns:a16="http://schemas.microsoft.com/office/drawing/2014/main" id="{15499FAE-B100-A4A2-4441-AC7EC032F807}"/>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8" name="Groep 47">
                <a:extLst>
                  <a:ext uri="{FF2B5EF4-FFF2-40B4-BE49-F238E27FC236}">
                    <a16:creationId xmlns:a16="http://schemas.microsoft.com/office/drawing/2014/main" id="{353BEB84-F12A-C115-372F-511E579B0FD9}"/>
                  </a:ext>
                </a:extLst>
              </p:cNvPr>
              <p:cNvGrpSpPr/>
              <p:nvPr userDrawn="1"/>
            </p:nvGrpSpPr>
            <p:grpSpPr>
              <a:xfrm>
                <a:off x="-3408294" y="5236167"/>
                <a:ext cx="622283" cy="612919"/>
                <a:chOff x="12617641" y="3403239"/>
                <a:chExt cx="752963" cy="741634"/>
              </a:xfrm>
            </p:grpSpPr>
            <p:grpSp>
              <p:nvGrpSpPr>
                <p:cNvPr id="72" name="Groep 71">
                  <a:extLst>
                    <a:ext uri="{FF2B5EF4-FFF2-40B4-BE49-F238E27FC236}">
                      <a16:creationId xmlns:a16="http://schemas.microsoft.com/office/drawing/2014/main" id="{57D9102D-8E2C-A3E4-1B56-D33FEA1B65ED}"/>
                    </a:ext>
                  </a:extLst>
                </p:cNvPr>
                <p:cNvGrpSpPr/>
                <p:nvPr userDrawn="1"/>
              </p:nvGrpSpPr>
              <p:grpSpPr>
                <a:xfrm>
                  <a:off x="12771550" y="3403239"/>
                  <a:ext cx="467156" cy="448491"/>
                  <a:chOff x="12782177" y="3403239"/>
                  <a:chExt cx="467156" cy="448491"/>
                </a:xfrm>
              </p:grpSpPr>
              <p:grpSp>
                <p:nvGrpSpPr>
                  <p:cNvPr id="75" name="Groep 74">
                    <a:extLst>
                      <a:ext uri="{FF2B5EF4-FFF2-40B4-BE49-F238E27FC236}">
                        <a16:creationId xmlns:a16="http://schemas.microsoft.com/office/drawing/2014/main" id="{3E12DAA7-CC62-FDFB-E17D-930CD4E00019}"/>
                      </a:ext>
                    </a:extLst>
                  </p:cNvPr>
                  <p:cNvGrpSpPr/>
                  <p:nvPr userDrawn="1"/>
                </p:nvGrpSpPr>
                <p:grpSpPr>
                  <a:xfrm>
                    <a:off x="12782177" y="3403239"/>
                    <a:ext cx="412972" cy="396132"/>
                    <a:chOff x="13554906" y="3320109"/>
                    <a:chExt cx="443912" cy="425811"/>
                  </a:xfrm>
                </p:grpSpPr>
                <p:grpSp>
                  <p:nvGrpSpPr>
                    <p:cNvPr id="82" name="Groep 81">
                      <a:extLst>
                        <a:ext uri="{FF2B5EF4-FFF2-40B4-BE49-F238E27FC236}">
                          <a16:creationId xmlns:a16="http://schemas.microsoft.com/office/drawing/2014/main" id="{54F9BB7F-4E91-8DB5-33EF-2526AB7517EC}"/>
                        </a:ext>
                      </a:extLst>
                    </p:cNvPr>
                    <p:cNvGrpSpPr/>
                    <p:nvPr userDrawn="1"/>
                  </p:nvGrpSpPr>
                  <p:grpSpPr>
                    <a:xfrm>
                      <a:off x="13554906" y="3320109"/>
                      <a:ext cx="443912" cy="425811"/>
                      <a:chOff x="12909684" y="1276143"/>
                      <a:chExt cx="443912" cy="425811"/>
                    </a:xfrm>
                  </p:grpSpPr>
                  <p:sp>
                    <p:nvSpPr>
                      <p:cNvPr id="85" name="Rechthoek 84">
                        <a:extLst>
                          <a:ext uri="{FF2B5EF4-FFF2-40B4-BE49-F238E27FC236}">
                            <a16:creationId xmlns:a16="http://schemas.microsoft.com/office/drawing/2014/main" id="{4BE48D1F-5129-A9CF-4942-1F96D9EDDA8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A0D6344C-C85A-F594-1DDB-21D0248C6BE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72A309E5-CBC2-6183-A715-8CCE98CAD2E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83" name="Afbeelding 82">
                      <a:extLst>
                        <a:ext uri="{FF2B5EF4-FFF2-40B4-BE49-F238E27FC236}">
                          <a16:creationId xmlns:a16="http://schemas.microsoft.com/office/drawing/2014/main" id="{8F74B4E5-A188-7C17-B99C-D645626AD42E}"/>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84" name="Afbeelding 83">
                      <a:extLst>
                        <a:ext uri="{FF2B5EF4-FFF2-40B4-BE49-F238E27FC236}">
                          <a16:creationId xmlns:a16="http://schemas.microsoft.com/office/drawing/2014/main" id="{423E0126-6634-DE4B-D69E-A4D8C3978CDF}"/>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76" name="Groep 75">
                    <a:extLst>
                      <a:ext uri="{FF2B5EF4-FFF2-40B4-BE49-F238E27FC236}">
                        <a16:creationId xmlns:a16="http://schemas.microsoft.com/office/drawing/2014/main" id="{4CF5DF8F-D076-53B3-4CBC-9A20F71B43AB}"/>
                      </a:ext>
                    </a:extLst>
                  </p:cNvPr>
                  <p:cNvGrpSpPr/>
                  <p:nvPr userDrawn="1"/>
                </p:nvGrpSpPr>
                <p:grpSpPr>
                  <a:xfrm>
                    <a:off x="13103513" y="3705268"/>
                    <a:ext cx="145820" cy="146462"/>
                    <a:chOff x="13096169" y="3602278"/>
                    <a:chExt cx="145820" cy="146462"/>
                  </a:xfrm>
                </p:grpSpPr>
                <p:sp>
                  <p:nvSpPr>
                    <p:cNvPr id="80" name="Rechthoek 79">
                      <a:extLst>
                        <a:ext uri="{FF2B5EF4-FFF2-40B4-BE49-F238E27FC236}">
                          <a16:creationId xmlns:a16="http://schemas.microsoft.com/office/drawing/2014/main" id="{BD90E7F4-2ED7-D452-1D77-59E8007549F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C21D47DE-8914-7BD9-B179-09B0079CDA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7" name="Groep 76">
                    <a:extLst>
                      <a:ext uri="{FF2B5EF4-FFF2-40B4-BE49-F238E27FC236}">
                        <a16:creationId xmlns:a16="http://schemas.microsoft.com/office/drawing/2014/main" id="{E61B9B77-F6C4-49FB-BB01-1C7D79C67C24}"/>
                      </a:ext>
                    </a:extLst>
                  </p:cNvPr>
                  <p:cNvGrpSpPr/>
                  <p:nvPr userDrawn="1"/>
                </p:nvGrpSpPr>
                <p:grpSpPr>
                  <a:xfrm rot="10800000">
                    <a:off x="13061402" y="3665637"/>
                    <a:ext cx="145820" cy="146462"/>
                    <a:chOff x="13096169" y="3602278"/>
                    <a:chExt cx="145820" cy="146462"/>
                  </a:xfrm>
                </p:grpSpPr>
                <p:sp>
                  <p:nvSpPr>
                    <p:cNvPr id="78" name="Rechthoek 77">
                      <a:extLst>
                        <a:ext uri="{FF2B5EF4-FFF2-40B4-BE49-F238E27FC236}">
                          <a16:creationId xmlns:a16="http://schemas.microsoft.com/office/drawing/2014/main" id="{8D68E1E9-34C6-ADB9-5841-B6C3F69E4C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63CDB82C-464D-7B4B-23DF-16ABB53DD50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73" name="Rechthoek 72">
                  <a:extLst>
                    <a:ext uri="{FF2B5EF4-FFF2-40B4-BE49-F238E27FC236}">
                      <a16:creationId xmlns:a16="http://schemas.microsoft.com/office/drawing/2014/main" id="{9ED63FEA-D528-5CAC-F65F-0F0BE318960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74" name="Gelijkbenige driehoek 73">
                  <a:extLst>
                    <a:ext uri="{FF2B5EF4-FFF2-40B4-BE49-F238E27FC236}">
                      <a16:creationId xmlns:a16="http://schemas.microsoft.com/office/drawing/2014/main" id="{26660E3C-3F4E-F7B7-5937-870A52722D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9" name="Rechthoek 48">
                <a:extLst>
                  <a:ext uri="{FF2B5EF4-FFF2-40B4-BE49-F238E27FC236}">
                    <a16:creationId xmlns:a16="http://schemas.microsoft.com/office/drawing/2014/main" id="{191379F7-0BE4-FB8F-57B1-4C1E18E9F42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A173A5B8-7A3E-3DA5-D2ED-EE501EDAD1E0}"/>
                  </a:ext>
                </a:extLst>
              </p:cNvPr>
              <p:cNvGrpSpPr/>
              <p:nvPr userDrawn="1"/>
            </p:nvGrpSpPr>
            <p:grpSpPr>
              <a:xfrm>
                <a:off x="-2485819" y="3399207"/>
                <a:ext cx="1222990" cy="563933"/>
                <a:chOff x="-2485819" y="3399207"/>
                <a:chExt cx="1222990" cy="563933"/>
              </a:xfrm>
            </p:grpSpPr>
            <p:sp>
              <p:nvSpPr>
                <p:cNvPr id="51" name="Rechthoek 50">
                  <a:extLst>
                    <a:ext uri="{FF2B5EF4-FFF2-40B4-BE49-F238E27FC236}">
                      <a16:creationId xmlns:a16="http://schemas.microsoft.com/office/drawing/2014/main" id="{95FB4846-C510-C791-D3E8-D2F3DCC3E3E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3AC67-7608-5EDA-93B0-BBDA1ED18B6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3" name="Groep 52">
                  <a:extLst>
                    <a:ext uri="{FF2B5EF4-FFF2-40B4-BE49-F238E27FC236}">
                      <a16:creationId xmlns:a16="http://schemas.microsoft.com/office/drawing/2014/main" id="{D1CBEB79-1D03-6763-A784-6A390AD4FD48}"/>
                    </a:ext>
                  </a:extLst>
                </p:cNvPr>
                <p:cNvGrpSpPr/>
                <p:nvPr userDrawn="1"/>
              </p:nvGrpSpPr>
              <p:grpSpPr>
                <a:xfrm>
                  <a:off x="-2403869" y="3460544"/>
                  <a:ext cx="155951" cy="131922"/>
                  <a:chOff x="12968836" y="3354170"/>
                  <a:chExt cx="404806" cy="342433"/>
                </a:xfrm>
              </p:grpSpPr>
              <p:sp>
                <p:nvSpPr>
                  <p:cNvPr id="66" name="Rechthoek: afgeronde hoeken 65">
                    <a:extLst>
                      <a:ext uri="{FF2B5EF4-FFF2-40B4-BE49-F238E27FC236}">
                        <a16:creationId xmlns:a16="http://schemas.microsoft.com/office/drawing/2014/main" id="{400CD139-D96E-8646-194C-A48AB1CC9A8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39F5680C-5F2A-44D3-CE83-0993F24F9AF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D4812ED8-DB2F-FE94-549C-2F16B426AE8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BE7937-91FD-78A6-BC13-95ED88D36DF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307D2906-A05F-40CE-EEE7-1E2E3B7BE3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2F5C99E7-2828-CD06-EFD9-55CB86FB12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72ABE3EC-C4A3-FAB4-B398-882448590DC7}"/>
                    </a:ext>
                  </a:extLst>
                </p:cNvPr>
                <p:cNvGrpSpPr/>
                <p:nvPr userDrawn="1"/>
              </p:nvGrpSpPr>
              <p:grpSpPr>
                <a:xfrm>
                  <a:off x="-2423424" y="3690208"/>
                  <a:ext cx="166739" cy="218963"/>
                  <a:chOff x="12940828" y="3950597"/>
                  <a:chExt cx="432813" cy="568367"/>
                </a:xfrm>
              </p:grpSpPr>
              <p:grpSp>
                <p:nvGrpSpPr>
                  <p:cNvPr id="58" name="Groep 57">
                    <a:extLst>
                      <a:ext uri="{FF2B5EF4-FFF2-40B4-BE49-F238E27FC236}">
                        <a16:creationId xmlns:a16="http://schemas.microsoft.com/office/drawing/2014/main" id="{71FA9A0E-FCAB-4331-5288-C4B4DD644EC7}"/>
                      </a:ext>
                    </a:extLst>
                  </p:cNvPr>
                  <p:cNvGrpSpPr/>
                  <p:nvPr userDrawn="1"/>
                </p:nvGrpSpPr>
                <p:grpSpPr>
                  <a:xfrm>
                    <a:off x="13000382" y="4006891"/>
                    <a:ext cx="373259" cy="315747"/>
                    <a:chOff x="12968836" y="3354170"/>
                    <a:chExt cx="404806" cy="342433"/>
                  </a:xfrm>
                </p:grpSpPr>
                <p:sp>
                  <p:nvSpPr>
                    <p:cNvPr id="60" name="Rechthoek: afgeronde hoeken 59">
                      <a:extLst>
                        <a:ext uri="{FF2B5EF4-FFF2-40B4-BE49-F238E27FC236}">
                          <a16:creationId xmlns:a16="http://schemas.microsoft.com/office/drawing/2014/main" id="{575142EA-259E-EA1C-B719-EC3008C495A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3A53A0F0-30F9-D3B6-9FCA-A7C68A46114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B4EE760D-6C43-E69E-4156-D5F7D1059DF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2F8B028A-D6F5-3DFE-AE1D-D947E88BD54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445858FB-3483-F106-2E66-6ADFD9D0E6D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779AF120-943D-7BCB-6AB8-5057AFBEE22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59" name="Boog 58">
                    <a:extLst>
                      <a:ext uri="{FF2B5EF4-FFF2-40B4-BE49-F238E27FC236}">
                        <a16:creationId xmlns:a16="http://schemas.microsoft.com/office/drawing/2014/main" id="{B628A2CE-5E54-72C7-3980-2AF72F176435}"/>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9E9766BA-5EB1-DC13-BB72-554D372BDCB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56" name="Tekstvak 55">
                  <a:extLst>
                    <a:ext uri="{FF2B5EF4-FFF2-40B4-BE49-F238E27FC236}">
                      <a16:creationId xmlns:a16="http://schemas.microsoft.com/office/drawing/2014/main" id="{AD9D0C8E-936E-B06B-C758-0E58ADB6C96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57" name="Vrije vorm: vorm 56">
                  <a:extLst>
                    <a:ext uri="{FF2B5EF4-FFF2-40B4-BE49-F238E27FC236}">
                      <a16:creationId xmlns:a16="http://schemas.microsoft.com/office/drawing/2014/main" id="{10A01481-1F30-FAA0-4D49-06E1308276D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18EB469-F73E-1CCA-DD9C-FFE7D56D6E61}"/>
              </a:ext>
            </a:extLst>
          </p:cNvPr>
          <p:cNvGrpSpPr/>
          <p:nvPr userDrawn="1"/>
        </p:nvGrpSpPr>
        <p:grpSpPr>
          <a:xfrm>
            <a:off x="-3786437" y="0"/>
            <a:ext cx="3693386" cy="6769481"/>
            <a:chOff x="-3786437" y="0"/>
            <a:chExt cx="3693386" cy="6769481"/>
          </a:xfrm>
        </p:grpSpPr>
        <p:sp>
          <p:nvSpPr>
            <p:cNvPr id="100" name="Rechthoek 99">
              <a:extLst>
                <a:ext uri="{FF2B5EF4-FFF2-40B4-BE49-F238E27FC236}">
                  <a16:creationId xmlns:a16="http://schemas.microsoft.com/office/drawing/2014/main" id="{C8A4F22F-4518-FAE2-5A82-D538689F6C79}"/>
                </a:ext>
              </a:extLst>
            </p:cNvPr>
            <p:cNvSpPr/>
            <p:nvPr userDrawn="1"/>
          </p:nvSpPr>
          <p:spPr>
            <a:xfrm>
              <a:off x="-3786437" y="594148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01" name="INSTRUCTIES">
              <a:extLst>
                <a:ext uri="{FF2B5EF4-FFF2-40B4-BE49-F238E27FC236}">
                  <a16:creationId xmlns:a16="http://schemas.microsoft.com/office/drawing/2014/main" id="{16587A0F-E838-B1F2-3925-5B0BFFE82D29}"/>
                </a:ext>
              </a:extLst>
            </p:cNvPr>
            <p:cNvGrpSpPr/>
            <p:nvPr userDrawn="1"/>
          </p:nvGrpSpPr>
          <p:grpSpPr>
            <a:xfrm>
              <a:off x="-3786437" y="0"/>
              <a:ext cx="3693386" cy="6089184"/>
              <a:chOff x="-3786437" y="0"/>
              <a:chExt cx="3693386" cy="6089184"/>
            </a:xfrm>
          </p:grpSpPr>
          <p:sp>
            <p:nvSpPr>
              <p:cNvPr id="102" name="Rechthoek 101">
                <a:extLst>
                  <a:ext uri="{FF2B5EF4-FFF2-40B4-BE49-F238E27FC236}">
                    <a16:creationId xmlns:a16="http://schemas.microsoft.com/office/drawing/2014/main" id="{9FAA0BF3-1F5F-F2EC-826F-28917CA39B52}"/>
                  </a:ext>
                </a:extLst>
              </p:cNvPr>
              <p:cNvSpPr/>
              <p:nvPr userDrawn="1"/>
            </p:nvSpPr>
            <p:spPr>
              <a:xfrm>
                <a:off x="-3786437" y="0"/>
                <a:ext cx="3593091" cy="593666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103" name="Ovaal 102">
                <a:extLst>
                  <a:ext uri="{FF2B5EF4-FFF2-40B4-BE49-F238E27FC236}">
                    <a16:creationId xmlns:a16="http://schemas.microsoft.com/office/drawing/2014/main" id="{11EA3F30-FDCE-6FBF-EFC0-C88BE01E0BA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4" name="Rechthoek 103">
                <a:extLst>
                  <a:ext uri="{FF2B5EF4-FFF2-40B4-BE49-F238E27FC236}">
                    <a16:creationId xmlns:a16="http://schemas.microsoft.com/office/drawing/2014/main" id="{A3BF6AED-35DF-9680-0E4C-28AE826DBB9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 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 icoon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5" name="Groep 104">
                <a:extLst>
                  <a:ext uri="{FF2B5EF4-FFF2-40B4-BE49-F238E27FC236}">
                    <a16:creationId xmlns:a16="http://schemas.microsoft.com/office/drawing/2014/main" id="{30017FAF-7124-0B9C-9FE8-3992E6688CDC}"/>
                  </a:ext>
                </a:extLst>
              </p:cNvPr>
              <p:cNvGrpSpPr/>
              <p:nvPr userDrawn="1"/>
            </p:nvGrpSpPr>
            <p:grpSpPr>
              <a:xfrm>
                <a:off x="-3316179" y="1231351"/>
                <a:ext cx="294789" cy="318834"/>
                <a:chOff x="14466489" y="1001522"/>
                <a:chExt cx="290627" cy="314333"/>
              </a:xfrm>
            </p:grpSpPr>
            <p:sp>
              <p:nvSpPr>
                <p:cNvPr id="152" name="Rechthoek 151">
                  <a:extLst>
                    <a:ext uri="{FF2B5EF4-FFF2-40B4-BE49-F238E27FC236}">
                      <a16:creationId xmlns:a16="http://schemas.microsoft.com/office/drawing/2014/main" id="{31BF3260-E993-0F65-164E-6EF2D717FF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3" name="Ovaal 152">
                  <a:extLst>
                    <a:ext uri="{FF2B5EF4-FFF2-40B4-BE49-F238E27FC236}">
                      <a16:creationId xmlns:a16="http://schemas.microsoft.com/office/drawing/2014/main" id="{A4431900-703D-B03B-8F1B-CCF45172719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54" name="Vrije vorm: vorm 153">
                  <a:extLst>
                    <a:ext uri="{FF2B5EF4-FFF2-40B4-BE49-F238E27FC236}">
                      <a16:creationId xmlns:a16="http://schemas.microsoft.com/office/drawing/2014/main" id="{2DAF7A96-B387-27C1-843B-0E925D7162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55" name="Rechthoek: afgeronde hoeken 154">
                  <a:extLst>
                    <a:ext uri="{FF2B5EF4-FFF2-40B4-BE49-F238E27FC236}">
                      <a16:creationId xmlns:a16="http://schemas.microsoft.com/office/drawing/2014/main" id="{32E668E2-C6F7-09B1-C015-C458CE3432F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56" name="Rechte verbindingslijn 155">
                  <a:extLst>
                    <a:ext uri="{FF2B5EF4-FFF2-40B4-BE49-F238E27FC236}">
                      <a16:creationId xmlns:a16="http://schemas.microsoft.com/office/drawing/2014/main" id="{7D978098-C6DE-948B-D5A7-C8F3756E33D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Rechte verbindingslijn 156">
                  <a:extLst>
                    <a:ext uri="{FF2B5EF4-FFF2-40B4-BE49-F238E27FC236}">
                      <a16:creationId xmlns:a16="http://schemas.microsoft.com/office/drawing/2014/main" id="{AFE574C8-3BD0-0F48-5908-902084AEC038}"/>
                    </a:ext>
                  </a:extLst>
                </p:cNvPr>
                <p:cNvCxnSpPr>
                  <a:cxnSpLocks/>
                  <a:stCxn id="15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6" name="Ovaal 105">
                <a:extLst>
                  <a:ext uri="{FF2B5EF4-FFF2-40B4-BE49-F238E27FC236}">
                    <a16:creationId xmlns:a16="http://schemas.microsoft.com/office/drawing/2014/main" id="{6B635AFC-2CCD-DF40-5E37-26AD7579E11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7" name="Rechthoek 106">
                <a:extLst>
                  <a:ext uri="{FF2B5EF4-FFF2-40B4-BE49-F238E27FC236}">
                    <a16:creationId xmlns:a16="http://schemas.microsoft.com/office/drawing/2014/main" id="{8BC75FB7-088F-4718-5EC9-94CD615D259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8" name="Groep 107">
                <a:extLst>
                  <a:ext uri="{FF2B5EF4-FFF2-40B4-BE49-F238E27FC236}">
                    <a16:creationId xmlns:a16="http://schemas.microsoft.com/office/drawing/2014/main" id="{81254999-162D-FCD4-3353-E668C672D68D}"/>
                  </a:ext>
                </a:extLst>
              </p:cNvPr>
              <p:cNvGrpSpPr/>
              <p:nvPr userDrawn="1"/>
            </p:nvGrpSpPr>
            <p:grpSpPr>
              <a:xfrm>
                <a:off x="-3311319" y="2164285"/>
                <a:ext cx="825500" cy="209550"/>
                <a:chOff x="13504624" y="2482850"/>
                <a:chExt cx="825500" cy="209550"/>
              </a:xfrm>
            </p:grpSpPr>
            <p:sp>
              <p:nvSpPr>
                <p:cNvPr id="149" name="Rechthoek 148">
                  <a:extLst>
                    <a:ext uri="{FF2B5EF4-FFF2-40B4-BE49-F238E27FC236}">
                      <a16:creationId xmlns:a16="http://schemas.microsoft.com/office/drawing/2014/main" id="{1B268826-EFB5-73D4-84E7-AE3FBA77028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50" name="Rechte verbindingslijn 149">
                  <a:extLst>
                    <a:ext uri="{FF2B5EF4-FFF2-40B4-BE49-F238E27FC236}">
                      <a16:creationId xmlns:a16="http://schemas.microsoft.com/office/drawing/2014/main" id="{EE71F6A2-31D8-2B4A-D849-FD30C3BC554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51" name="Gelijkbenige driehoek 150">
                  <a:extLst>
                    <a:ext uri="{FF2B5EF4-FFF2-40B4-BE49-F238E27FC236}">
                      <a16:creationId xmlns:a16="http://schemas.microsoft.com/office/drawing/2014/main" id="{87B97EAA-3F19-1A75-5CCA-486CD76B97E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9" name="Ovaal 108">
                <a:extLst>
                  <a:ext uri="{FF2B5EF4-FFF2-40B4-BE49-F238E27FC236}">
                    <a16:creationId xmlns:a16="http://schemas.microsoft.com/office/drawing/2014/main" id="{B8CDFC87-011B-6868-7453-5F6FFB051D1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0" name="Rechthoek 109">
                <a:extLst>
                  <a:ext uri="{FF2B5EF4-FFF2-40B4-BE49-F238E27FC236}">
                    <a16:creationId xmlns:a16="http://schemas.microsoft.com/office/drawing/2014/main" id="{6DF1B11C-BD4D-5C68-F63D-89C8FAFBB93B}"/>
                  </a:ext>
                </a:extLst>
              </p:cNvPr>
              <p:cNvSpPr/>
              <p:nvPr userDrawn="1"/>
            </p:nvSpPr>
            <p:spPr>
              <a:xfrm>
                <a:off x="-3319415" y="2553360"/>
                <a:ext cx="2944682" cy="8089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het icoon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het icoon en met de hoekjes het icoon kader.</a:t>
                </a:r>
              </a:p>
            </p:txBody>
          </p:sp>
          <p:grpSp>
            <p:nvGrpSpPr>
              <p:cNvPr id="111" name="Groep 110">
                <a:extLst>
                  <a:ext uri="{FF2B5EF4-FFF2-40B4-BE49-F238E27FC236}">
                    <a16:creationId xmlns:a16="http://schemas.microsoft.com/office/drawing/2014/main" id="{88C9DAB1-DC28-7943-DF65-45B9ED3717C5}"/>
                  </a:ext>
                </a:extLst>
              </p:cNvPr>
              <p:cNvGrpSpPr/>
              <p:nvPr userDrawn="1"/>
            </p:nvGrpSpPr>
            <p:grpSpPr>
              <a:xfrm>
                <a:off x="-3408294" y="3470504"/>
                <a:ext cx="622283" cy="612920"/>
                <a:chOff x="12617641" y="3403239"/>
                <a:chExt cx="752963" cy="741634"/>
              </a:xfrm>
            </p:grpSpPr>
            <p:grpSp>
              <p:nvGrpSpPr>
                <p:cNvPr id="133" name="Groep 132">
                  <a:extLst>
                    <a:ext uri="{FF2B5EF4-FFF2-40B4-BE49-F238E27FC236}">
                      <a16:creationId xmlns:a16="http://schemas.microsoft.com/office/drawing/2014/main" id="{B383810C-5C6D-F20A-F3F4-4E80E43E1D92}"/>
                    </a:ext>
                  </a:extLst>
                </p:cNvPr>
                <p:cNvGrpSpPr/>
                <p:nvPr userDrawn="1"/>
              </p:nvGrpSpPr>
              <p:grpSpPr>
                <a:xfrm>
                  <a:off x="12771530" y="3403239"/>
                  <a:ext cx="467176" cy="448491"/>
                  <a:chOff x="12782157" y="3403239"/>
                  <a:chExt cx="467176" cy="448491"/>
                </a:xfrm>
              </p:grpSpPr>
              <p:grpSp>
                <p:nvGrpSpPr>
                  <p:cNvPr id="136" name="Groep 135">
                    <a:extLst>
                      <a:ext uri="{FF2B5EF4-FFF2-40B4-BE49-F238E27FC236}">
                        <a16:creationId xmlns:a16="http://schemas.microsoft.com/office/drawing/2014/main" id="{93E6217A-BF33-2939-5669-F3913778D9AB}"/>
                      </a:ext>
                    </a:extLst>
                  </p:cNvPr>
                  <p:cNvGrpSpPr/>
                  <p:nvPr userDrawn="1"/>
                </p:nvGrpSpPr>
                <p:grpSpPr>
                  <a:xfrm>
                    <a:off x="12782157" y="3403239"/>
                    <a:ext cx="412976" cy="396132"/>
                    <a:chOff x="13554906" y="3320109"/>
                    <a:chExt cx="443917" cy="425811"/>
                  </a:xfrm>
                </p:grpSpPr>
                <p:grpSp>
                  <p:nvGrpSpPr>
                    <p:cNvPr id="143" name="Groep 142">
                      <a:extLst>
                        <a:ext uri="{FF2B5EF4-FFF2-40B4-BE49-F238E27FC236}">
                          <a16:creationId xmlns:a16="http://schemas.microsoft.com/office/drawing/2014/main" id="{5449A66A-CFB3-DD2F-F25D-115F526DC500}"/>
                        </a:ext>
                      </a:extLst>
                    </p:cNvPr>
                    <p:cNvGrpSpPr/>
                    <p:nvPr userDrawn="1"/>
                  </p:nvGrpSpPr>
                  <p:grpSpPr>
                    <a:xfrm>
                      <a:off x="13554906" y="3320109"/>
                      <a:ext cx="443917" cy="425811"/>
                      <a:chOff x="12909684" y="1276143"/>
                      <a:chExt cx="443917" cy="425811"/>
                    </a:xfrm>
                  </p:grpSpPr>
                  <p:sp>
                    <p:nvSpPr>
                      <p:cNvPr id="146" name="Rechthoek 145">
                        <a:extLst>
                          <a:ext uri="{FF2B5EF4-FFF2-40B4-BE49-F238E27FC236}">
                            <a16:creationId xmlns:a16="http://schemas.microsoft.com/office/drawing/2014/main" id="{F95A761E-BF26-CE0C-7746-BB3B8A1A4F9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03C4E1E9-50B2-449A-BC4D-5A2151B3007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Ovaal 147">
                        <a:extLst>
                          <a:ext uri="{FF2B5EF4-FFF2-40B4-BE49-F238E27FC236}">
                            <a16:creationId xmlns:a16="http://schemas.microsoft.com/office/drawing/2014/main" id="{D9E82E46-991F-D671-2389-D386DCDD166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44" name="Afbeelding 143">
                      <a:extLst>
                        <a:ext uri="{FF2B5EF4-FFF2-40B4-BE49-F238E27FC236}">
                          <a16:creationId xmlns:a16="http://schemas.microsoft.com/office/drawing/2014/main" id="{CD5BBD2F-8FD2-EB77-3F2E-A3AA5FEAFE02}"/>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145" name="Afbeelding 144">
                      <a:extLst>
                        <a:ext uri="{FF2B5EF4-FFF2-40B4-BE49-F238E27FC236}">
                          <a16:creationId xmlns:a16="http://schemas.microsoft.com/office/drawing/2014/main" id="{72647899-B460-3D2B-2753-D45B76630C58}"/>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137" name="Groep 136">
                    <a:extLst>
                      <a:ext uri="{FF2B5EF4-FFF2-40B4-BE49-F238E27FC236}">
                        <a16:creationId xmlns:a16="http://schemas.microsoft.com/office/drawing/2014/main" id="{2AF85AD7-C972-1402-55CB-AD5DB0182BD1}"/>
                      </a:ext>
                    </a:extLst>
                  </p:cNvPr>
                  <p:cNvGrpSpPr/>
                  <p:nvPr userDrawn="1"/>
                </p:nvGrpSpPr>
                <p:grpSpPr>
                  <a:xfrm>
                    <a:off x="13103513" y="3705268"/>
                    <a:ext cx="145820" cy="146462"/>
                    <a:chOff x="13096169" y="3602278"/>
                    <a:chExt cx="145820" cy="146462"/>
                  </a:xfrm>
                </p:grpSpPr>
                <p:sp>
                  <p:nvSpPr>
                    <p:cNvPr id="141" name="Rechthoek 140">
                      <a:extLst>
                        <a:ext uri="{FF2B5EF4-FFF2-40B4-BE49-F238E27FC236}">
                          <a16:creationId xmlns:a16="http://schemas.microsoft.com/office/drawing/2014/main" id="{E4E141F6-29BF-E24B-E1B7-2AA2306C6ED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9E528020-D3F6-84E0-F71E-C37ECD3C96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8" name="Groep 137">
                    <a:extLst>
                      <a:ext uri="{FF2B5EF4-FFF2-40B4-BE49-F238E27FC236}">
                        <a16:creationId xmlns:a16="http://schemas.microsoft.com/office/drawing/2014/main" id="{2EDAA32B-A51B-5206-FA2C-A9DED81E4998}"/>
                      </a:ext>
                    </a:extLst>
                  </p:cNvPr>
                  <p:cNvGrpSpPr/>
                  <p:nvPr userDrawn="1"/>
                </p:nvGrpSpPr>
                <p:grpSpPr>
                  <a:xfrm rot="10800000">
                    <a:off x="13061402" y="3665637"/>
                    <a:ext cx="145820" cy="146462"/>
                    <a:chOff x="13096169" y="3602278"/>
                    <a:chExt cx="145820" cy="146462"/>
                  </a:xfrm>
                </p:grpSpPr>
                <p:sp>
                  <p:nvSpPr>
                    <p:cNvPr id="139" name="Rechthoek 138">
                      <a:extLst>
                        <a:ext uri="{FF2B5EF4-FFF2-40B4-BE49-F238E27FC236}">
                          <a16:creationId xmlns:a16="http://schemas.microsoft.com/office/drawing/2014/main" id="{3E79B42E-6760-C5F0-FF83-C3B8DE0E3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70E515EE-9FD7-4E7A-7E49-0736D359385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34" name="Rechthoek 133">
                  <a:extLst>
                    <a:ext uri="{FF2B5EF4-FFF2-40B4-BE49-F238E27FC236}">
                      <a16:creationId xmlns:a16="http://schemas.microsoft.com/office/drawing/2014/main" id="{B1B37E94-C7CA-8536-9F08-7B089B6C8DD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35" name="Gelijkbenige driehoek 134">
                  <a:extLst>
                    <a:ext uri="{FF2B5EF4-FFF2-40B4-BE49-F238E27FC236}">
                      <a16:creationId xmlns:a16="http://schemas.microsoft.com/office/drawing/2014/main" id="{A7D14BEE-6033-B9AF-5C89-A96F07227B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2" name="ICOON_info">
                <a:extLst>
                  <a:ext uri="{FF2B5EF4-FFF2-40B4-BE49-F238E27FC236}">
                    <a16:creationId xmlns:a16="http://schemas.microsoft.com/office/drawing/2014/main" id="{80B3FBFF-99E3-5EDC-A3EA-5BA168D5765F}"/>
                  </a:ext>
                </a:extLst>
              </p:cNvPr>
              <p:cNvGrpSpPr/>
              <p:nvPr userDrawn="1"/>
            </p:nvGrpSpPr>
            <p:grpSpPr>
              <a:xfrm>
                <a:off x="-376736" y="5805499"/>
                <a:ext cx="283685" cy="283685"/>
                <a:chOff x="-510741" y="5913713"/>
                <a:chExt cx="267555" cy="267555"/>
              </a:xfrm>
            </p:grpSpPr>
            <p:sp>
              <p:nvSpPr>
                <p:cNvPr id="131" name="Ovaal 130">
                  <a:extLst>
                    <a:ext uri="{FF2B5EF4-FFF2-40B4-BE49-F238E27FC236}">
                      <a16:creationId xmlns:a16="http://schemas.microsoft.com/office/drawing/2014/main" id="{20392C2E-5E1E-C931-67CF-E4083BDAF1C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2" name="Graphic 163" descr="Informatie">
                  <a:extLst>
                    <a:ext uri="{FF2B5EF4-FFF2-40B4-BE49-F238E27FC236}">
                      <a16:creationId xmlns:a16="http://schemas.microsoft.com/office/drawing/2014/main" id="{39FB53E2-1A8F-436E-4749-9F7C943ED6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13" name="Ovaal 112">
                <a:extLst>
                  <a:ext uri="{FF2B5EF4-FFF2-40B4-BE49-F238E27FC236}">
                    <a16:creationId xmlns:a16="http://schemas.microsoft.com/office/drawing/2014/main" id="{985B6E7D-96E9-30F3-9445-E148CCB9E7CB}"/>
                  </a:ext>
                </a:extLst>
              </p:cNvPr>
              <p:cNvSpPr/>
              <p:nvPr userDrawn="1"/>
            </p:nvSpPr>
            <p:spPr>
              <a:xfrm>
                <a:off x="-3603587" y="426779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4" name="Rechthoek 113">
                <a:extLst>
                  <a:ext uri="{FF2B5EF4-FFF2-40B4-BE49-F238E27FC236}">
                    <a16:creationId xmlns:a16="http://schemas.microsoft.com/office/drawing/2014/main" id="{697D8C8D-A9E4-AD10-0C93-02D52069DD96}"/>
                  </a:ext>
                </a:extLst>
              </p:cNvPr>
              <p:cNvSpPr/>
              <p:nvPr userDrawn="1"/>
            </p:nvSpPr>
            <p:spPr>
              <a:xfrm>
                <a:off x="-3319415" y="4267792"/>
                <a:ext cx="2944682" cy="8127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er voor te zorgen dat het icoon in zijn originele verhouding staat,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het pijltje onder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‘Aanpassen’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5" name="Groep 114">
                <a:extLst>
                  <a:ext uri="{FF2B5EF4-FFF2-40B4-BE49-F238E27FC236}">
                    <a16:creationId xmlns:a16="http://schemas.microsoft.com/office/drawing/2014/main" id="{9E01FF1E-11C9-FB00-F785-D0E168BCA629}"/>
                  </a:ext>
                </a:extLst>
              </p:cNvPr>
              <p:cNvGrpSpPr/>
              <p:nvPr userDrawn="1"/>
            </p:nvGrpSpPr>
            <p:grpSpPr>
              <a:xfrm>
                <a:off x="-3314821" y="5192208"/>
                <a:ext cx="1108877" cy="563933"/>
                <a:chOff x="-3314821" y="3885197"/>
                <a:chExt cx="1108877" cy="563933"/>
              </a:xfrm>
            </p:grpSpPr>
            <p:sp>
              <p:nvSpPr>
                <p:cNvPr id="116" name="Rechthoek 115">
                  <a:extLst>
                    <a:ext uri="{FF2B5EF4-FFF2-40B4-BE49-F238E27FC236}">
                      <a16:creationId xmlns:a16="http://schemas.microsoft.com/office/drawing/2014/main" id="{29D96D78-74EE-3AF6-C3AC-D59BACF7E964}"/>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94A5C1F1-D96B-A1C7-397D-4CE7F3CC46C9}"/>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Tekstvak 117">
                  <a:extLst>
                    <a:ext uri="{FF2B5EF4-FFF2-40B4-BE49-F238E27FC236}">
                      <a16:creationId xmlns:a16="http://schemas.microsoft.com/office/drawing/2014/main" id="{1DD4EC0A-07F0-7B69-9122-3A351ACA0791}"/>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Opvullen</a:t>
                  </a:r>
                </a:p>
              </p:txBody>
            </p:sp>
            <p:sp>
              <p:nvSpPr>
                <p:cNvPr id="119" name="Tekstvak 118">
                  <a:extLst>
                    <a:ext uri="{FF2B5EF4-FFF2-40B4-BE49-F238E27FC236}">
                      <a16:creationId xmlns:a16="http://schemas.microsoft.com/office/drawing/2014/main" id="{B4B99050-0329-D54E-E8EA-DCFC4F78B941}"/>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Aanpassen</a:t>
                  </a:r>
                </a:p>
              </p:txBody>
            </p:sp>
            <p:sp>
              <p:nvSpPr>
                <p:cNvPr id="120" name="Vrije vorm: vorm 119">
                  <a:extLst>
                    <a:ext uri="{FF2B5EF4-FFF2-40B4-BE49-F238E27FC236}">
                      <a16:creationId xmlns:a16="http://schemas.microsoft.com/office/drawing/2014/main" id="{C1DF807E-CC80-5286-7FFF-127D71B08F92}"/>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21" name="Groep 120">
                  <a:extLst>
                    <a:ext uri="{FF2B5EF4-FFF2-40B4-BE49-F238E27FC236}">
                      <a16:creationId xmlns:a16="http://schemas.microsoft.com/office/drawing/2014/main" id="{3A384C32-6214-C02E-D756-1CC3C85849DD}"/>
                    </a:ext>
                  </a:extLst>
                </p:cNvPr>
                <p:cNvGrpSpPr/>
                <p:nvPr userDrawn="1"/>
              </p:nvGrpSpPr>
              <p:grpSpPr>
                <a:xfrm>
                  <a:off x="-3254609" y="3946178"/>
                  <a:ext cx="184194" cy="143334"/>
                  <a:chOff x="6218544" y="2402421"/>
                  <a:chExt cx="144156" cy="112178"/>
                </a:xfrm>
              </p:grpSpPr>
              <p:sp>
                <p:nvSpPr>
                  <p:cNvPr id="127" name="Rechthoek 126">
                    <a:extLst>
                      <a:ext uri="{FF2B5EF4-FFF2-40B4-BE49-F238E27FC236}">
                        <a16:creationId xmlns:a16="http://schemas.microsoft.com/office/drawing/2014/main" id="{8EA666B5-33D4-692C-F271-F555799001D6}"/>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8" name="Rechthoek 47">
                    <a:extLst>
                      <a:ext uri="{FF2B5EF4-FFF2-40B4-BE49-F238E27FC236}">
                        <a16:creationId xmlns:a16="http://schemas.microsoft.com/office/drawing/2014/main" id="{606A9A23-31F6-B2FA-6A15-CD23588B35F0}"/>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9" name="Rechthoek 47">
                    <a:extLst>
                      <a:ext uri="{FF2B5EF4-FFF2-40B4-BE49-F238E27FC236}">
                        <a16:creationId xmlns:a16="http://schemas.microsoft.com/office/drawing/2014/main" id="{A2588615-2DA3-0321-2680-CCAD6B7A1960}"/>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0" name="Koorde 129">
                    <a:extLst>
                      <a:ext uri="{FF2B5EF4-FFF2-40B4-BE49-F238E27FC236}">
                        <a16:creationId xmlns:a16="http://schemas.microsoft.com/office/drawing/2014/main" id="{6938F686-B7FB-D92B-CF04-C6FFB2A693E5}"/>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4A034E72-9D42-2B1E-069F-B03226C0DEE1}"/>
                    </a:ext>
                  </a:extLst>
                </p:cNvPr>
                <p:cNvGrpSpPr/>
                <p:nvPr userDrawn="1"/>
              </p:nvGrpSpPr>
              <p:grpSpPr>
                <a:xfrm>
                  <a:off x="-3254609" y="4199853"/>
                  <a:ext cx="184194" cy="124747"/>
                  <a:chOff x="6218544" y="2636044"/>
                  <a:chExt cx="144156" cy="97631"/>
                </a:xfrm>
              </p:grpSpPr>
              <p:sp>
                <p:nvSpPr>
                  <p:cNvPr id="123" name="Rechthoek 122">
                    <a:extLst>
                      <a:ext uri="{FF2B5EF4-FFF2-40B4-BE49-F238E27FC236}">
                        <a16:creationId xmlns:a16="http://schemas.microsoft.com/office/drawing/2014/main" id="{4DA57091-82AD-68BD-3116-6727526CACC1}"/>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4" name="Rechthoek 123">
                    <a:extLst>
                      <a:ext uri="{FF2B5EF4-FFF2-40B4-BE49-F238E27FC236}">
                        <a16:creationId xmlns:a16="http://schemas.microsoft.com/office/drawing/2014/main" id="{D3073F08-4245-DFA2-47AD-928CEDA85742}"/>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5" name="Ovaal 124">
                    <a:extLst>
                      <a:ext uri="{FF2B5EF4-FFF2-40B4-BE49-F238E27FC236}">
                        <a16:creationId xmlns:a16="http://schemas.microsoft.com/office/drawing/2014/main" id="{3D63D4A8-1ABC-98A5-0005-75A1128740D5}"/>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6" name="Rechthoek 47">
                    <a:extLst>
                      <a:ext uri="{FF2B5EF4-FFF2-40B4-BE49-F238E27FC236}">
                        <a16:creationId xmlns:a16="http://schemas.microsoft.com/office/drawing/2014/main" id="{1333EBB0-DD5D-82BF-C740-8748B4FB68C6}"/>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spTree>
    <p:extLst>
      <p:ext uri="{BB962C8B-B14F-4D97-AF65-F5344CB8AC3E}">
        <p14:creationId xmlns:p14="http://schemas.microsoft.com/office/powerpoint/2010/main" val="92084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4x en foto - Paars">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45599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4x en foto - Paars</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5" name="Tijdelijke aanduiding voor voettekst 4">
            <a:extLst>
              <a:ext uri="{FF2B5EF4-FFF2-40B4-BE49-F238E27FC236}">
                <a16:creationId xmlns:a16="http://schemas.microsoft.com/office/drawing/2014/main" id="{159BC12B-A62C-440A-1E6A-4F993AAAF75A}"/>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6" name="Tijdelijke aanduiding voor dianummer 5">
            <a:extLst>
              <a:ext uri="{FF2B5EF4-FFF2-40B4-BE49-F238E27FC236}">
                <a16:creationId xmlns:a16="http://schemas.microsoft.com/office/drawing/2014/main" id="{80CC5C11-C25C-6F1E-723C-D263BD441081}"/>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20" name="INSTRUCTIE">
            <a:extLst>
              <a:ext uri="{FF2B5EF4-FFF2-40B4-BE49-F238E27FC236}">
                <a16:creationId xmlns:a16="http://schemas.microsoft.com/office/drawing/2014/main" id="{65EE16B9-DDF8-2F7F-1391-6768DE29C64E}"/>
              </a:ext>
            </a:extLst>
          </p:cNvPr>
          <p:cNvGrpSpPr/>
          <p:nvPr userDrawn="1"/>
        </p:nvGrpSpPr>
        <p:grpSpPr>
          <a:xfrm>
            <a:off x="12377595" y="0"/>
            <a:ext cx="3693386" cy="6857760"/>
            <a:chOff x="-3786437" y="0"/>
            <a:chExt cx="3693386" cy="6857760"/>
          </a:xfrm>
        </p:grpSpPr>
        <p:sp>
          <p:nvSpPr>
            <p:cNvPr id="121" name="Rechthoek 120">
              <a:extLst>
                <a:ext uri="{FF2B5EF4-FFF2-40B4-BE49-F238E27FC236}">
                  <a16:creationId xmlns:a16="http://schemas.microsoft.com/office/drawing/2014/main" id="{E9887237-42E1-EE8C-92E4-64E5A5309B52}"/>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2" name="INSTRUCTIE">
              <a:extLst>
                <a:ext uri="{FF2B5EF4-FFF2-40B4-BE49-F238E27FC236}">
                  <a16:creationId xmlns:a16="http://schemas.microsoft.com/office/drawing/2014/main" id="{5FF0C09A-06E5-D9EE-3DED-8E7E65D5BE97}"/>
                </a:ext>
              </a:extLst>
            </p:cNvPr>
            <p:cNvGrpSpPr/>
            <p:nvPr userDrawn="1"/>
          </p:nvGrpSpPr>
          <p:grpSpPr>
            <a:xfrm>
              <a:off x="-3786165" y="0"/>
              <a:ext cx="3693114" cy="6177730"/>
              <a:chOff x="-3786165" y="0"/>
              <a:chExt cx="3693114" cy="6177730"/>
            </a:xfrm>
          </p:grpSpPr>
          <p:sp>
            <p:nvSpPr>
              <p:cNvPr id="123" name="Rechthoek 122">
                <a:extLst>
                  <a:ext uri="{FF2B5EF4-FFF2-40B4-BE49-F238E27FC236}">
                    <a16:creationId xmlns:a16="http://schemas.microsoft.com/office/drawing/2014/main" id="{99F4FCDE-EED5-48A6-274A-F26316576D9B}"/>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4" name="Ovaal 123">
                <a:extLst>
                  <a:ext uri="{FF2B5EF4-FFF2-40B4-BE49-F238E27FC236}">
                    <a16:creationId xmlns:a16="http://schemas.microsoft.com/office/drawing/2014/main" id="{0850651A-CB91-761A-08AC-98B45AB40C6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CC6BC44A-3862-7ECD-6392-9308F2F6FD1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6" name="Groep 125">
                <a:extLst>
                  <a:ext uri="{FF2B5EF4-FFF2-40B4-BE49-F238E27FC236}">
                    <a16:creationId xmlns:a16="http://schemas.microsoft.com/office/drawing/2014/main" id="{93DE7155-4729-7426-CB15-B75CF96E0DF1}"/>
                  </a:ext>
                </a:extLst>
              </p:cNvPr>
              <p:cNvGrpSpPr/>
              <p:nvPr userDrawn="1"/>
            </p:nvGrpSpPr>
            <p:grpSpPr>
              <a:xfrm>
                <a:off x="-3316179" y="1231351"/>
                <a:ext cx="294789" cy="318834"/>
                <a:chOff x="14466489" y="1001522"/>
                <a:chExt cx="290627" cy="314333"/>
              </a:xfrm>
            </p:grpSpPr>
            <p:sp>
              <p:nvSpPr>
                <p:cNvPr id="180" name="Rechthoek 179">
                  <a:extLst>
                    <a:ext uri="{FF2B5EF4-FFF2-40B4-BE49-F238E27FC236}">
                      <a16:creationId xmlns:a16="http://schemas.microsoft.com/office/drawing/2014/main" id="{9905C29C-827C-4FCE-9B39-8FC40789D3C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81" name="Ovaal 180">
                  <a:extLst>
                    <a:ext uri="{FF2B5EF4-FFF2-40B4-BE49-F238E27FC236}">
                      <a16:creationId xmlns:a16="http://schemas.microsoft.com/office/drawing/2014/main" id="{7634923D-B3E6-0E90-33C5-1B4EBC37011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AE9410A6-0DBC-07F7-DE42-08611266217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3" name="Rechthoek: afgeronde hoeken 182">
                  <a:extLst>
                    <a:ext uri="{FF2B5EF4-FFF2-40B4-BE49-F238E27FC236}">
                      <a16:creationId xmlns:a16="http://schemas.microsoft.com/office/drawing/2014/main" id="{3AFE1435-1D74-C41E-6663-8B61551D4DF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4" name="Rechte verbindingslijn 183">
                  <a:extLst>
                    <a:ext uri="{FF2B5EF4-FFF2-40B4-BE49-F238E27FC236}">
                      <a16:creationId xmlns:a16="http://schemas.microsoft.com/office/drawing/2014/main" id="{4617E059-CF82-DA24-825D-6C264D8208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Rechte verbindingslijn 184">
                  <a:extLst>
                    <a:ext uri="{FF2B5EF4-FFF2-40B4-BE49-F238E27FC236}">
                      <a16:creationId xmlns:a16="http://schemas.microsoft.com/office/drawing/2014/main" id="{03259DB9-3CC6-431A-7348-A52AB237BFA4}"/>
                    </a:ext>
                  </a:extLst>
                </p:cNvPr>
                <p:cNvCxnSpPr>
                  <a:cxnSpLocks/>
                  <a:stCxn id="183"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7" name="Ovaal 126">
                <a:extLst>
                  <a:ext uri="{FF2B5EF4-FFF2-40B4-BE49-F238E27FC236}">
                    <a16:creationId xmlns:a16="http://schemas.microsoft.com/office/drawing/2014/main" id="{ACCC26DD-652C-3EF7-A269-340202AF3A7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8" name="Rechthoek 127">
                <a:extLst>
                  <a:ext uri="{FF2B5EF4-FFF2-40B4-BE49-F238E27FC236}">
                    <a16:creationId xmlns:a16="http://schemas.microsoft.com/office/drawing/2014/main" id="{D4485AD6-0B27-6CA6-D6D1-97333DA1418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9" name="Groep 128">
                <a:extLst>
                  <a:ext uri="{FF2B5EF4-FFF2-40B4-BE49-F238E27FC236}">
                    <a16:creationId xmlns:a16="http://schemas.microsoft.com/office/drawing/2014/main" id="{C913A84E-5778-EA7B-6764-99FD79A8DC7C}"/>
                  </a:ext>
                </a:extLst>
              </p:cNvPr>
              <p:cNvGrpSpPr/>
              <p:nvPr userDrawn="1"/>
            </p:nvGrpSpPr>
            <p:grpSpPr>
              <a:xfrm>
                <a:off x="-3311319" y="2164285"/>
                <a:ext cx="825500" cy="209550"/>
                <a:chOff x="13504624" y="2482850"/>
                <a:chExt cx="825500" cy="209550"/>
              </a:xfrm>
            </p:grpSpPr>
            <p:sp>
              <p:nvSpPr>
                <p:cNvPr id="177" name="Rechthoek 176">
                  <a:extLst>
                    <a:ext uri="{FF2B5EF4-FFF2-40B4-BE49-F238E27FC236}">
                      <a16:creationId xmlns:a16="http://schemas.microsoft.com/office/drawing/2014/main" id="{8DEC3424-5699-AA14-6FDA-425E6358828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8" name="Rechte verbindingslijn 177">
                  <a:extLst>
                    <a:ext uri="{FF2B5EF4-FFF2-40B4-BE49-F238E27FC236}">
                      <a16:creationId xmlns:a16="http://schemas.microsoft.com/office/drawing/2014/main" id="{76F33A63-4A8F-C2B3-A064-5C2FF38511C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9" name="Gelijkbenige driehoek 178">
                  <a:extLst>
                    <a:ext uri="{FF2B5EF4-FFF2-40B4-BE49-F238E27FC236}">
                      <a16:creationId xmlns:a16="http://schemas.microsoft.com/office/drawing/2014/main" id="{7D7D07FD-4D83-7FBA-7221-0968DBE9552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30" name="Ovaal 129">
                <a:extLst>
                  <a:ext uri="{FF2B5EF4-FFF2-40B4-BE49-F238E27FC236}">
                    <a16:creationId xmlns:a16="http://schemas.microsoft.com/office/drawing/2014/main" id="{6906C68E-9800-98F7-40EA-D7BE26B4EC0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1" name="Rechthoek 130">
                <a:extLst>
                  <a:ext uri="{FF2B5EF4-FFF2-40B4-BE49-F238E27FC236}">
                    <a16:creationId xmlns:a16="http://schemas.microsoft.com/office/drawing/2014/main" id="{3A148BBC-093A-3D03-2A4B-FCECECEAFC8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2" name="ICOON_info">
                <a:extLst>
                  <a:ext uri="{FF2B5EF4-FFF2-40B4-BE49-F238E27FC236}">
                    <a16:creationId xmlns:a16="http://schemas.microsoft.com/office/drawing/2014/main" id="{6C87D46E-A2A0-C706-351E-E1A42EF74E45}"/>
                  </a:ext>
                </a:extLst>
              </p:cNvPr>
              <p:cNvGrpSpPr/>
              <p:nvPr userDrawn="1"/>
            </p:nvGrpSpPr>
            <p:grpSpPr>
              <a:xfrm>
                <a:off x="-376736" y="5894045"/>
                <a:ext cx="283685" cy="283685"/>
                <a:chOff x="-510741" y="5913713"/>
                <a:chExt cx="267555" cy="267555"/>
              </a:xfrm>
            </p:grpSpPr>
            <p:sp>
              <p:nvSpPr>
                <p:cNvPr id="175" name="Ovaal 174">
                  <a:extLst>
                    <a:ext uri="{FF2B5EF4-FFF2-40B4-BE49-F238E27FC236}">
                      <a16:creationId xmlns:a16="http://schemas.microsoft.com/office/drawing/2014/main" id="{325DEC61-0671-F1DC-ECAC-DD843569F2D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6" name="Graphic 163" descr="Informatie">
                  <a:extLst>
                    <a:ext uri="{FF2B5EF4-FFF2-40B4-BE49-F238E27FC236}">
                      <a16:creationId xmlns:a16="http://schemas.microsoft.com/office/drawing/2014/main" id="{A53BE7BF-2A69-A148-1EAF-102078F4146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3" name="Ovaal 132">
                <a:extLst>
                  <a:ext uri="{FF2B5EF4-FFF2-40B4-BE49-F238E27FC236}">
                    <a16:creationId xmlns:a16="http://schemas.microsoft.com/office/drawing/2014/main" id="{5256D734-7894-0B54-4EA8-7B9EC2A69F2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4" name="Rechthoek 133">
                <a:extLst>
                  <a:ext uri="{FF2B5EF4-FFF2-40B4-BE49-F238E27FC236}">
                    <a16:creationId xmlns:a16="http://schemas.microsoft.com/office/drawing/2014/main" id="{FA5129AD-D713-7D4C-09FE-522E42234FD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5" name="Groep 134">
                <a:extLst>
                  <a:ext uri="{FF2B5EF4-FFF2-40B4-BE49-F238E27FC236}">
                    <a16:creationId xmlns:a16="http://schemas.microsoft.com/office/drawing/2014/main" id="{E307E1ED-7A43-4C81-3285-8C9CCD7B1BE4}"/>
                  </a:ext>
                </a:extLst>
              </p:cNvPr>
              <p:cNvGrpSpPr/>
              <p:nvPr userDrawn="1"/>
            </p:nvGrpSpPr>
            <p:grpSpPr>
              <a:xfrm>
                <a:off x="-3408294" y="5236167"/>
                <a:ext cx="622283" cy="612919"/>
                <a:chOff x="12617641" y="3403239"/>
                <a:chExt cx="752963" cy="741634"/>
              </a:xfrm>
            </p:grpSpPr>
            <p:grpSp>
              <p:nvGrpSpPr>
                <p:cNvPr id="159" name="Groep 158">
                  <a:extLst>
                    <a:ext uri="{FF2B5EF4-FFF2-40B4-BE49-F238E27FC236}">
                      <a16:creationId xmlns:a16="http://schemas.microsoft.com/office/drawing/2014/main" id="{303AB546-9366-0500-83DA-CE40AD85FFCC}"/>
                    </a:ext>
                  </a:extLst>
                </p:cNvPr>
                <p:cNvGrpSpPr/>
                <p:nvPr userDrawn="1"/>
              </p:nvGrpSpPr>
              <p:grpSpPr>
                <a:xfrm>
                  <a:off x="12771550" y="3403239"/>
                  <a:ext cx="467156" cy="448491"/>
                  <a:chOff x="12782177" y="3403239"/>
                  <a:chExt cx="467156" cy="448491"/>
                </a:xfrm>
              </p:grpSpPr>
              <p:grpSp>
                <p:nvGrpSpPr>
                  <p:cNvPr id="162" name="Groep 161">
                    <a:extLst>
                      <a:ext uri="{FF2B5EF4-FFF2-40B4-BE49-F238E27FC236}">
                        <a16:creationId xmlns:a16="http://schemas.microsoft.com/office/drawing/2014/main" id="{E35102C0-A4CE-B1ED-FA77-0B3FBFA6E044}"/>
                      </a:ext>
                    </a:extLst>
                  </p:cNvPr>
                  <p:cNvGrpSpPr/>
                  <p:nvPr userDrawn="1"/>
                </p:nvGrpSpPr>
                <p:grpSpPr>
                  <a:xfrm>
                    <a:off x="12782177" y="3403239"/>
                    <a:ext cx="412972" cy="396132"/>
                    <a:chOff x="13554906" y="3320109"/>
                    <a:chExt cx="443912" cy="425811"/>
                  </a:xfrm>
                </p:grpSpPr>
                <p:grpSp>
                  <p:nvGrpSpPr>
                    <p:cNvPr id="169" name="Groep 168">
                      <a:extLst>
                        <a:ext uri="{FF2B5EF4-FFF2-40B4-BE49-F238E27FC236}">
                          <a16:creationId xmlns:a16="http://schemas.microsoft.com/office/drawing/2014/main" id="{83991F55-8E22-C984-EDBC-99D46EB43C92}"/>
                        </a:ext>
                      </a:extLst>
                    </p:cNvPr>
                    <p:cNvGrpSpPr/>
                    <p:nvPr userDrawn="1"/>
                  </p:nvGrpSpPr>
                  <p:grpSpPr>
                    <a:xfrm>
                      <a:off x="13554906" y="3320109"/>
                      <a:ext cx="443912" cy="425811"/>
                      <a:chOff x="12909684" y="1276143"/>
                      <a:chExt cx="443912" cy="425811"/>
                    </a:xfrm>
                  </p:grpSpPr>
                  <p:sp>
                    <p:nvSpPr>
                      <p:cNvPr id="172" name="Rechthoek 171">
                        <a:extLst>
                          <a:ext uri="{FF2B5EF4-FFF2-40B4-BE49-F238E27FC236}">
                            <a16:creationId xmlns:a16="http://schemas.microsoft.com/office/drawing/2014/main" id="{B530312D-0A44-5E06-7992-D44D61462D9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1690D329-2B4D-49A2-7188-484381625BD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4" name="Ovaal 173">
                        <a:extLst>
                          <a:ext uri="{FF2B5EF4-FFF2-40B4-BE49-F238E27FC236}">
                            <a16:creationId xmlns:a16="http://schemas.microsoft.com/office/drawing/2014/main" id="{CFECBF6A-FCF6-A3F1-8A9C-49D9C98F593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70" name="Afbeelding 169">
                      <a:extLst>
                        <a:ext uri="{FF2B5EF4-FFF2-40B4-BE49-F238E27FC236}">
                          <a16:creationId xmlns:a16="http://schemas.microsoft.com/office/drawing/2014/main" id="{F70205F1-5F6E-0202-32C7-D8659AC2AE2D}"/>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71" name="Afbeelding 170">
                      <a:extLst>
                        <a:ext uri="{FF2B5EF4-FFF2-40B4-BE49-F238E27FC236}">
                          <a16:creationId xmlns:a16="http://schemas.microsoft.com/office/drawing/2014/main" id="{8A116402-BD3B-17CC-1A72-C20788CF6BDE}"/>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3" name="Groep 162">
                    <a:extLst>
                      <a:ext uri="{FF2B5EF4-FFF2-40B4-BE49-F238E27FC236}">
                        <a16:creationId xmlns:a16="http://schemas.microsoft.com/office/drawing/2014/main" id="{D908A4CB-A58C-D72B-6F4B-7028FF67F9CB}"/>
                      </a:ext>
                    </a:extLst>
                  </p:cNvPr>
                  <p:cNvGrpSpPr/>
                  <p:nvPr userDrawn="1"/>
                </p:nvGrpSpPr>
                <p:grpSpPr>
                  <a:xfrm>
                    <a:off x="13103513" y="3705268"/>
                    <a:ext cx="145820" cy="146462"/>
                    <a:chOff x="13096169" y="3602278"/>
                    <a:chExt cx="145820" cy="146462"/>
                  </a:xfrm>
                </p:grpSpPr>
                <p:sp>
                  <p:nvSpPr>
                    <p:cNvPr id="167" name="Rechthoek 166">
                      <a:extLst>
                        <a:ext uri="{FF2B5EF4-FFF2-40B4-BE49-F238E27FC236}">
                          <a16:creationId xmlns:a16="http://schemas.microsoft.com/office/drawing/2014/main" id="{F9B04B05-189F-1108-12B7-B64FAEEE2C0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447B1199-D842-8D74-E8D8-99D2C0FEF0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4F1E54CA-8A49-6A8A-9858-E288B9B3B712}"/>
                      </a:ext>
                    </a:extLst>
                  </p:cNvPr>
                  <p:cNvGrpSpPr/>
                  <p:nvPr userDrawn="1"/>
                </p:nvGrpSpPr>
                <p:grpSpPr>
                  <a:xfrm rot="10800000">
                    <a:off x="13061402" y="3665637"/>
                    <a:ext cx="145820" cy="146462"/>
                    <a:chOff x="13096169" y="3602278"/>
                    <a:chExt cx="145820" cy="146462"/>
                  </a:xfrm>
                </p:grpSpPr>
                <p:sp>
                  <p:nvSpPr>
                    <p:cNvPr id="165" name="Rechthoek 164">
                      <a:extLst>
                        <a:ext uri="{FF2B5EF4-FFF2-40B4-BE49-F238E27FC236}">
                          <a16:creationId xmlns:a16="http://schemas.microsoft.com/office/drawing/2014/main" id="{03088A57-17E3-8EE8-0C94-A9079FB36A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9F28E222-5759-6E0C-8B3A-01747D17AE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60" name="Rechthoek 159">
                  <a:extLst>
                    <a:ext uri="{FF2B5EF4-FFF2-40B4-BE49-F238E27FC236}">
                      <a16:creationId xmlns:a16="http://schemas.microsoft.com/office/drawing/2014/main" id="{988E4008-7102-2161-CD5D-21651BABFF1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61" name="Gelijkbenige driehoek 160">
                  <a:extLst>
                    <a:ext uri="{FF2B5EF4-FFF2-40B4-BE49-F238E27FC236}">
                      <a16:creationId xmlns:a16="http://schemas.microsoft.com/office/drawing/2014/main" id="{92E5D279-032B-84E8-C53D-6069C6D2026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6" name="Rechthoek 135">
                <a:extLst>
                  <a:ext uri="{FF2B5EF4-FFF2-40B4-BE49-F238E27FC236}">
                    <a16:creationId xmlns:a16="http://schemas.microsoft.com/office/drawing/2014/main" id="{81E37F97-C4CD-8D24-76F1-989487A1003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7" name="Groep 136">
                <a:extLst>
                  <a:ext uri="{FF2B5EF4-FFF2-40B4-BE49-F238E27FC236}">
                    <a16:creationId xmlns:a16="http://schemas.microsoft.com/office/drawing/2014/main" id="{3D9E62E3-B2E9-D0F1-A3D7-5B600FAE64CD}"/>
                  </a:ext>
                </a:extLst>
              </p:cNvPr>
              <p:cNvGrpSpPr/>
              <p:nvPr userDrawn="1"/>
            </p:nvGrpSpPr>
            <p:grpSpPr>
              <a:xfrm>
                <a:off x="-2485819" y="3399207"/>
                <a:ext cx="1222990" cy="563933"/>
                <a:chOff x="-2485819" y="3399207"/>
                <a:chExt cx="1222990" cy="563933"/>
              </a:xfrm>
            </p:grpSpPr>
            <p:sp>
              <p:nvSpPr>
                <p:cNvPr id="138" name="Rechthoek 137">
                  <a:extLst>
                    <a:ext uri="{FF2B5EF4-FFF2-40B4-BE49-F238E27FC236}">
                      <a16:creationId xmlns:a16="http://schemas.microsoft.com/office/drawing/2014/main" id="{A28900B1-D0EE-890C-2D6E-3071D1FC0A5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AD7177B2-AC17-0D79-ECB6-49C301B16AF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40" name="Groep 139">
                  <a:extLst>
                    <a:ext uri="{FF2B5EF4-FFF2-40B4-BE49-F238E27FC236}">
                      <a16:creationId xmlns:a16="http://schemas.microsoft.com/office/drawing/2014/main" id="{69733B88-C0F4-D8AF-2BD4-9510C65F0950}"/>
                    </a:ext>
                  </a:extLst>
                </p:cNvPr>
                <p:cNvGrpSpPr/>
                <p:nvPr userDrawn="1"/>
              </p:nvGrpSpPr>
              <p:grpSpPr>
                <a:xfrm>
                  <a:off x="-2403869" y="3460544"/>
                  <a:ext cx="155951" cy="131922"/>
                  <a:chOff x="12968836" y="3354170"/>
                  <a:chExt cx="404806" cy="342433"/>
                </a:xfrm>
              </p:grpSpPr>
              <p:sp>
                <p:nvSpPr>
                  <p:cNvPr id="153" name="Rechthoek: afgeronde hoeken 152">
                    <a:extLst>
                      <a:ext uri="{FF2B5EF4-FFF2-40B4-BE49-F238E27FC236}">
                        <a16:creationId xmlns:a16="http://schemas.microsoft.com/office/drawing/2014/main" id="{15743A5A-A433-B49F-D4FE-9B2DFEB298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B094946C-C928-F170-EB59-5A0475CD35A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91AD1CF5-05D5-DCB8-CF6A-5AB212FC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8D8A1AEF-E67D-17C5-4F0B-3E2FCD770946}"/>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7" name="Rechthoek 156">
                    <a:extLst>
                      <a:ext uri="{FF2B5EF4-FFF2-40B4-BE49-F238E27FC236}">
                        <a16:creationId xmlns:a16="http://schemas.microsoft.com/office/drawing/2014/main" id="{88570ACF-82B1-F17C-7D26-7EEFAB24CDC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8" name="Rechthoek 157">
                    <a:extLst>
                      <a:ext uri="{FF2B5EF4-FFF2-40B4-BE49-F238E27FC236}">
                        <a16:creationId xmlns:a16="http://schemas.microsoft.com/office/drawing/2014/main" id="{89BDD34D-2174-46C5-CD76-CA2F779C203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41" name="Groep 140">
                  <a:extLst>
                    <a:ext uri="{FF2B5EF4-FFF2-40B4-BE49-F238E27FC236}">
                      <a16:creationId xmlns:a16="http://schemas.microsoft.com/office/drawing/2014/main" id="{D0A15372-291E-19F1-E3E8-0B463B1CA3CB}"/>
                    </a:ext>
                  </a:extLst>
                </p:cNvPr>
                <p:cNvGrpSpPr/>
                <p:nvPr userDrawn="1"/>
              </p:nvGrpSpPr>
              <p:grpSpPr>
                <a:xfrm>
                  <a:off x="-2423424" y="3690208"/>
                  <a:ext cx="166739" cy="218963"/>
                  <a:chOff x="12940828" y="3950597"/>
                  <a:chExt cx="432813" cy="568367"/>
                </a:xfrm>
              </p:grpSpPr>
              <p:grpSp>
                <p:nvGrpSpPr>
                  <p:cNvPr id="145" name="Groep 144">
                    <a:extLst>
                      <a:ext uri="{FF2B5EF4-FFF2-40B4-BE49-F238E27FC236}">
                        <a16:creationId xmlns:a16="http://schemas.microsoft.com/office/drawing/2014/main" id="{E5B69940-186C-6F86-E056-F3CE26502D8F}"/>
                      </a:ext>
                    </a:extLst>
                  </p:cNvPr>
                  <p:cNvGrpSpPr/>
                  <p:nvPr userDrawn="1"/>
                </p:nvGrpSpPr>
                <p:grpSpPr>
                  <a:xfrm>
                    <a:off x="13000382" y="4006891"/>
                    <a:ext cx="373259" cy="315747"/>
                    <a:chOff x="12968836" y="3354170"/>
                    <a:chExt cx="404806" cy="342433"/>
                  </a:xfrm>
                </p:grpSpPr>
                <p:sp>
                  <p:nvSpPr>
                    <p:cNvPr id="147" name="Rechthoek: afgeronde hoeken 146">
                      <a:extLst>
                        <a:ext uri="{FF2B5EF4-FFF2-40B4-BE49-F238E27FC236}">
                          <a16:creationId xmlns:a16="http://schemas.microsoft.com/office/drawing/2014/main" id="{F448156C-906D-C9B5-13F1-65ACFB689CB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7588BBE7-9DF5-7D80-ECE6-A68EBDE3B2A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0FB949D4-F984-3164-E3F1-344002683AE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4C8F470-A4E7-B9C2-71AD-9177547AB7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05439079-F19A-0655-8803-A69D53088E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7FC1419F-4A72-A875-CAE4-228E88B2C76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6" name="Boog 145">
                    <a:extLst>
                      <a:ext uri="{FF2B5EF4-FFF2-40B4-BE49-F238E27FC236}">
                        <a16:creationId xmlns:a16="http://schemas.microsoft.com/office/drawing/2014/main" id="{D4E4C5AD-BB7C-2691-F86A-96523A2C534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2" name="Tekstvak 141">
                  <a:extLst>
                    <a:ext uri="{FF2B5EF4-FFF2-40B4-BE49-F238E27FC236}">
                      <a16:creationId xmlns:a16="http://schemas.microsoft.com/office/drawing/2014/main" id="{F57B246A-8B07-C73D-5DAB-D9FD193FA30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3" name="Tekstvak 142">
                  <a:extLst>
                    <a:ext uri="{FF2B5EF4-FFF2-40B4-BE49-F238E27FC236}">
                      <a16:creationId xmlns:a16="http://schemas.microsoft.com/office/drawing/2014/main" id="{7D8FF8E8-18DF-CA8B-1B35-5874D44EA75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4" name="Vrije vorm: vorm 143">
                  <a:extLst>
                    <a:ext uri="{FF2B5EF4-FFF2-40B4-BE49-F238E27FC236}">
                      <a16:creationId xmlns:a16="http://schemas.microsoft.com/office/drawing/2014/main" id="{60B733DC-1936-1334-45E2-D82CE14DDC8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83" name="Tijdelijke aanduiding voor tekst 8">
            <a:extLst>
              <a:ext uri="{FF2B5EF4-FFF2-40B4-BE49-F238E27FC236}">
                <a16:creationId xmlns:a16="http://schemas.microsoft.com/office/drawing/2014/main" id="{1D48959A-8A23-DA39-C401-70671940F695}"/>
              </a:ext>
            </a:extLst>
          </p:cNvPr>
          <p:cNvSpPr>
            <a:spLocks noGrp="1"/>
          </p:cNvSpPr>
          <p:nvPr>
            <p:ph type="body" sz="quarter" idx="19" hasCustomPrompt="1"/>
          </p:nvPr>
        </p:nvSpPr>
        <p:spPr>
          <a:xfrm>
            <a:off x="719726" y="4874358"/>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4" name="Tijdelijke aanduiding voor tekst 8">
            <a:extLst>
              <a:ext uri="{FF2B5EF4-FFF2-40B4-BE49-F238E27FC236}">
                <a16:creationId xmlns:a16="http://schemas.microsoft.com/office/drawing/2014/main" id="{02E86BA6-D62C-18D5-F794-2939CA8D0008}"/>
              </a:ext>
            </a:extLst>
          </p:cNvPr>
          <p:cNvSpPr>
            <a:spLocks noGrp="1"/>
          </p:cNvSpPr>
          <p:nvPr>
            <p:ph type="body" sz="quarter" idx="20" hasCustomPrompt="1"/>
          </p:nvPr>
        </p:nvSpPr>
        <p:spPr>
          <a:xfrm>
            <a:off x="719726" y="3780327"/>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5" name="Tijdelijke aanduiding voor tekst 8">
            <a:extLst>
              <a:ext uri="{FF2B5EF4-FFF2-40B4-BE49-F238E27FC236}">
                <a16:creationId xmlns:a16="http://schemas.microsoft.com/office/drawing/2014/main" id="{CC6A1A96-1F72-91C8-368F-1A6BF713C9F3}"/>
              </a:ext>
            </a:extLst>
          </p:cNvPr>
          <p:cNvSpPr>
            <a:spLocks noGrp="1"/>
          </p:cNvSpPr>
          <p:nvPr>
            <p:ph type="body" sz="quarter" idx="21" hasCustomPrompt="1"/>
          </p:nvPr>
        </p:nvSpPr>
        <p:spPr>
          <a:xfrm>
            <a:off x="719726" y="2686295"/>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
        <p:nvSpPr>
          <p:cNvPr id="86" name="Tijdelijke aanduiding voor tekst 8">
            <a:extLst>
              <a:ext uri="{FF2B5EF4-FFF2-40B4-BE49-F238E27FC236}">
                <a16:creationId xmlns:a16="http://schemas.microsoft.com/office/drawing/2014/main" id="{F939DDB8-5EE5-4EC4-B8CC-08B01C666787}"/>
              </a:ext>
            </a:extLst>
          </p:cNvPr>
          <p:cNvSpPr>
            <a:spLocks noGrp="1"/>
          </p:cNvSpPr>
          <p:nvPr>
            <p:ph type="body" sz="quarter" idx="22" hasCustomPrompt="1"/>
          </p:nvPr>
        </p:nvSpPr>
        <p:spPr>
          <a:xfrm>
            <a:off x="719726" y="1592263"/>
            <a:ext cx="6213235" cy="958117"/>
          </a:xfrm>
          <a:solidFill>
            <a:schemeClr val="bg1"/>
          </a:solidFill>
        </p:spPr>
        <p:txBody>
          <a:bodyPr lIns="360000" rIns="360000" anchor="ctr"/>
          <a:lstStyle>
            <a:lvl1pPr marL="0" indent="0">
              <a:buClr>
                <a:schemeClr val="bg1"/>
              </a:buClr>
              <a:buNone/>
              <a:defRPr>
                <a:solidFill>
                  <a:schemeClr val="tx1"/>
                </a:solidFill>
              </a:defRPr>
            </a:lvl1pPr>
            <a:lvl2pPr marL="0" indent="0">
              <a:buClr>
                <a:schemeClr val="accent2">
                  <a:lumMod val="20000"/>
                  <a:lumOff val="80000"/>
                </a:schemeClr>
              </a:buClr>
              <a:buFont typeface="Arial" panose="020B0604020202020204" pitchFamily="34" charset="0"/>
              <a:buNone/>
              <a:defRPr b="1">
                <a:solidFill>
                  <a:schemeClr val="accent1"/>
                </a:solidFill>
              </a:defRPr>
            </a:lvl2pPr>
            <a:lvl3pPr marL="360363" indent="0">
              <a:buClr>
                <a:schemeClr val="accent2">
                  <a:lumMod val="40000"/>
                  <a:lumOff val="60000"/>
                </a:schemeClr>
              </a:buClr>
              <a:buNone/>
              <a:defRPr>
                <a:solidFill>
                  <a:schemeClr val="accent1"/>
                </a:solidFill>
              </a:defRPr>
            </a:lvl3pPr>
            <a:lvl4pPr marL="0" indent="0">
              <a:buFont typeface="Arial" panose="020B0604020202020204" pitchFamily="34" charset="0"/>
              <a:buNone/>
              <a:defRPr>
                <a:solidFill>
                  <a:schemeClr val="accent1"/>
                </a:solidFill>
              </a:defRPr>
            </a:lvl4pPr>
            <a:lvl5pPr marL="0" indent="0">
              <a:buFont typeface="Arial" panose="020B0604020202020204" pitchFamily="34" charset="0"/>
              <a:buNone/>
              <a:defRPr>
                <a:solidFill>
                  <a:schemeClr val="accent1"/>
                </a:solidFill>
              </a:defRPr>
            </a:lvl5pPr>
            <a:lvl6pPr marL="0" indent="0">
              <a:buFont typeface="Arial" panose="020B0604020202020204" pitchFamily="34" charset="0"/>
              <a:buNone/>
              <a:defRPr>
                <a:solidFill>
                  <a:schemeClr val="accent1"/>
                </a:solidFill>
              </a:defRPr>
            </a:lvl6pPr>
            <a:lvl7pPr marL="0" indent="0">
              <a:buClr>
                <a:schemeClr val="bg1"/>
              </a:buClr>
              <a:buFont typeface="Arial" panose="020B0604020202020204" pitchFamily="34" charset="0"/>
              <a:buNone/>
              <a:defRPr>
                <a:solidFill>
                  <a:schemeClr val="accent1"/>
                </a:solidFill>
              </a:defRPr>
            </a:lvl7pPr>
            <a:lvl8pPr marL="268287" indent="0">
              <a:buClr>
                <a:schemeClr val="bg1"/>
              </a:buClr>
              <a:buFont typeface="Arial" panose="020B0604020202020204" pitchFamily="34" charset="0"/>
              <a:buNone/>
              <a:defRPr>
                <a:solidFill>
                  <a:schemeClr val="accent1"/>
                </a:solidFill>
              </a:defRPr>
            </a:lvl8pPr>
            <a:lvl9pPr marL="0" indent="0">
              <a:buFont typeface="Arial" panose="020B0604020202020204" pitchFamily="34" charset="0"/>
              <a:buNone/>
              <a:defRPr>
                <a:solidFill>
                  <a:schemeClr val="accent1"/>
                </a:solidFill>
              </a:defRPr>
            </a:lvl9pPr>
          </a:lstStyle>
          <a:p>
            <a:pPr lvl="0"/>
            <a:r>
              <a:rPr lang="nl-NL" noProof="0"/>
              <a:t>Leestekst</a:t>
            </a:r>
          </a:p>
          <a:p>
            <a:pPr lvl="1"/>
            <a:r>
              <a:rPr lang="nl-NL" noProof="0"/>
              <a:t>Subtitel</a:t>
            </a:r>
          </a:p>
        </p:txBody>
      </p:sp>
    </p:spTree>
    <p:extLst>
      <p:ext uri="{BB962C8B-B14F-4D97-AF65-F5344CB8AC3E}">
        <p14:creationId xmlns:p14="http://schemas.microsoft.com/office/powerpoint/2010/main" val="287187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en Mockup">
    <p:spTree>
      <p:nvGrpSpPr>
        <p:cNvPr id="1" name=""/>
        <p:cNvGrpSpPr/>
        <p:nvPr/>
      </p:nvGrpSpPr>
      <p:grpSpPr>
        <a:xfrm>
          <a:off x="0" y="0"/>
          <a:ext cx="0" cy="0"/>
          <a:chOff x="0" y="0"/>
          <a:chExt cx="0" cy="0"/>
        </a:xfrm>
      </p:grpSpPr>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20001"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1717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Tekst en Mockup</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720726" y="1592263"/>
            <a:ext cx="3033127"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4" name="Tijdelijke aanduiding voor tekst 10">
            <a:extLst>
              <a:ext uri="{FF2B5EF4-FFF2-40B4-BE49-F238E27FC236}">
                <a16:creationId xmlns:a16="http://schemas.microsoft.com/office/drawing/2014/main" id="{A1C853A3-B118-60DE-992F-7033B12E6F1F}"/>
              </a:ext>
            </a:extLst>
          </p:cNvPr>
          <p:cNvSpPr txBox="1">
            <a:spLocks/>
          </p:cNvSpPr>
          <p:nvPr userDrawn="1"/>
        </p:nvSpPr>
        <p:spPr>
          <a:xfrm>
            <a:off x="3403600" y="1320800"/>
            <a:ext cx="9372983" cy="5168900"/>
          </a:xfrm>
          <a:prstGeom prst="rect">
            <a:avLst/>
          </a:prstGeom>
          <a:blipFill>
            <a:blip r:embed="rId3" cstate="screen">
              <a:extLst>
                <a:ext uri="{28A0092B-C50C-407E-A947-70E740481C1C}">
                  <a14:useLocalDpi xmlns:a14="http://schemas.microsoft.com/office/drawing/2010/main"/>
                </a:ext>
              </a:extLst>
            </a:blip>
            <a:srcRect/>
            <a:stretch>
              <a:fillRect r="1"/>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4438650" y="1670050"/>
            <a:ext cx="6565900" cy="4178300"/>
          </a:xfrm>
          <a:prstGeom prst="round2SameRect">
            <a:avLst>
              <a:gd name="adj1" fmla="val 2206"/>
              <a:gd name="adj2" fmla="val 0"/>
            </a:avLst>
          </a:prstGeo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6" name="Tijdelijke aanduiding voor voettekst 5">
            <a:extLst>
              <a:ext uri="{FF2B5EF4-FFF2-40B4-BE49-F238E27FC236}">
                <a16:creationId xmlns:a16="http://schemas.microsoft.com/office/drawing/2014/main" id="{514DC88B-E384-1A67-E6B2-B10F95ABAEAC}"/>
              </a:ext>
            </a:extLst>
          </p:cNvPr>
          <p:cNvSpPr>
            <a:spLocks noGrp="1"/>
          </p:cNvSpPr>
          <p:nvPr>
            <p:ph type="ftr" sz="quarter" idx="17"/>
          </p:nvPr>
        </p:nvSpPr>
        <p:spPr/>
        <p:txBody>
          <a:bodyPr/>
          <a:lstStyle/>
          <a:p>
            <a:r>
              <a:rPr lang="nl-NL"/>
              <a:t>Netherlands Space Office</a:t>
            </a:r>
          </a:p>
        </p:txBody>
      </p:sp>
      <p:sp>
        <p:nvSpPr>
          <p:cNvPr id="8" name="Tijdelijke aanduiding voor dianummer 7">
            <a:extLst>
              <a:ext uri="{FF2B5EF4-FFF2-40B4-BE49-F238E27FC236}">
                <a16:creationId xmlns:a16="http://schemas.microsoft.com/office/drawing/2014/main" id="{18577453-12E5-258E-6876-5E2C5E818848}"/>
              </a:ext>
            </a:extLst>
          </p:cNvPr>
          <p:cNvSpPr>
            <a:spLocks noGrp="1"/>
          </p:cNvSpPr>
          <p:nvPr>
            <p:ph type="sldNum" sz="quarter" idx="18"/>
          </p:nvPr>
        </p:nvSpPr>
        <p:spPr/>
        <p:txBody>
          <a:bodyPr/>
          <a:lstStyle/>
          <a:p>
            <a:fld id="{9E843DB9-9987-4157-AB9C-CEA8D7D910BB}" type="slidenum">
              <a:rPr lang="nl-NL" smtClean="0"/>
              <a:pPr/>
              <a:t>‹#›</a:t>
            </a:fld>
            <a:endParaRPr lang="nl-NL"/>
          </a:p>
        </p:txBody>
      </p:sp>
      <p:grpSp>
        <p:nvGrpSpPr>
          <p:cNvPr id="15" name="INSTRUCTIE">
            <a:extLst>
              <a:ext uri="{FF2B5EF4-FFF2-40B4-BE49-F238E27FC236}">
                <a16:creationId xmlns:a16="http://schemas.microsoft.com/office/drawing/2014/main" id="{2BB766A7-C286-9060-B61D-7B9502CBE7BB}"/>
              </a:ext>
            </a:extLst>
          </p:cNvPr>
          <p:cNvGrpSpPr/>
          <p:nvPr userDrawn="1"/>
        </p:nvGrpSpPr>
        <p:grpSpPr>
          <a:xfrm>
            <a:off x="-3786437" y="0"/>
            <a:ext cx="3693386" cy="5359349"/>
            <a:chOff x="-3786437" y="0"/>
            <a:chExt cx="3693386" cy="5359349"/>
          </a:xfrm>
        </p:grpSpPr>
        <p:sp>
          <p:nvSpPr>
            <p:cNvPr id="16" name="Rechthoek 15">
              <a:extLst>
                <a:ext uri="{FF2B5EF4-FFF2-40B4-BE49-F238E27FC236}">
                  <a16:creationId xmlns:a16="http://schemas.microsoft.com/office/drawing/2014/main" id="{8EE9DAA6-C378-2D7B-E765-D51BE3CBFA2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17" name="Ovaal 16">
              <a:extLst>
                <a:ext uri="{FF2B5EF4-FFF2-40B4-BE49-F238E27FC236}">
                  <a16:creationId xmlns:a16="http://schemas.microsoft.com/office/drawing/2014/main" id="{074DF6F8-065B-D842-A45B-AA64EAE394A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26E6C49A-DB39-40BE-8B5A-CCDB91D2963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9" name="Ovaal 18">
              <a:extLst>
                <a:ext uri="{FF2B5EF4-FFF2-40B4-BE49-F238E27FC236}">
                  <a16:creationId xmlns:a16="http://schemas.microsoft.com/office/drawing/2014/main" id="{ED2008CC-6F74-80E4-9206-75CEAD5A894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F025A1E5-42ED-0DD1-208A-D24E8DDE7C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21" name="Rechthoek 20">
              <a:extLst>
                <a:ext uri="{FF2B5EF4-FFF2-40B4-BE49-F238E27FC236}">
                  <a16:creationId xmlns:a16="http://schemas.microsoft.com/office/drawing/2014/main" id="{90DDC02D-0E46-A61B-0F6D-E2374AEB12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22" name="Ovaal 21">
              <a:extLst>
                <a:ext uri="{FF2B5EF4-FFF2-40B4-BE49-F238E27FC236}">
                  <a16:creationId xmlns:a16="http://schemas.microsoft.com/office/drawing/2014/main" id="{BFAAC5ED-ACF8-51D2-0239-013C4651F62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E244F85C-9E37-0927-1C23-C429F498A4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4" name="Ovaal 23">
              <a:extLst>
                <a:ext uri="{FF2B5EF4-FFF2-40B4-BE49-F238E27FC236}">
                  <a16:creationId xmlns:a16="http://schemas.microsoft.com/office/drawing/2014/main" id="{8515E827-814D-7352-70F5-ACC10D06A64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80297BCC-0CC8-3ADE-8642-1D870901834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6" name="Ovaal 25">
              <a:extLst>
                <a:ext uri="{FF2B5EF4-FFF2-40B4-BE49-F238E27FC236}">
                  <a16:creationId xmlns:a16="http://schemas.microsoft.com/office/drawing/2014/main" id="{41716A33-0BD2-1DEF-848E-AAD4830F60F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7" name="Rechthoek 26">
              <a:extLst>
                <a:ext uri="{FF2B5EF4-FFF2-40B4-BE49-F238E27FC236}">
                  <a16:creationId xmlns:a16="http://schemas.microsoft.com/office/drawing/2014/main" id="{834DADE8-AE2D-F06E-A87D-53F7F50E85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8" name="Ovaal 27">
              <a:extLst>
                <a:ext uri="{FF2B5EF4-FFF2-40B4-BE49-F238E27FC236}">
                  <a16:creationId xmlns:a16="http://schemas.microsoft.com/office/drawing/2014/main" id="{2F857462-3F47-5701-5BA6-9E9DE9AD008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9" name="Rechthoek 28">
              <a:extLst>
                <a:ext uri="{FF2B5EF4-FFF2-40B4-BE49-F238E27FC236}">
                  <a16:creationId xmlns:a16="http://schemas.microsoft.com/office/drawing/2014/main" id="{774948B0-AFEE-1843-B0FB-F774580F1F1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0" name="Ovaal 29">
              <a:extLst>
                <a:ext uri="{FF2B5EF4-FFF2-40B4-BE49-F238E27FC236}">
                  <a16:creationId xmlns:a16="http://schemas.microsoft.com/office/drawing/2014/main" id="{FB5965C7-665F-5E47-9B72-313BE2D90B1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1" name="Rechthoek 30">
              <a:extLst>
                <a:ext uri="{FF2B5EF4-FFF2-40B4-BE49-F238E27FC236}">
                  <a16:creationId xmlns:a16="http://schemas.microsoft.com/office/drawing/2014/main" id="{A6D3D716-6423-D7BD-1B8A-03CAB157B14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32" name="Ovaal 31">
              <a:extLst>
                <a:ext uri="{FF2B5EF4-FFF2-40B4-BE49-F238E27FC236}">
                  <a16:creationId xmlns:a16="http://schemas.microsoft.com/office/drawing/2014/main" id="{E5CDFF53-DF8D-2F3E-9080-803310AD636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3" name="Rechthoek 32">
              <a:extLst>
                <a:ext uri="{FF2B5EF4-FFF2-40B4-BE49-F238E27FC236}">
                  <a16:creationId xmlns:a16="http://schemas.microsoft.com/office/drawing/2014/main" id="{610B766E-EE76-53A6-6A65-D78B3DBD4F3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4" name="Ovaal 33">
              <a:extLst>
                <a:ext uri="{FF2B5EF4-FFF2-40B4-BE49-F238E27FC236}">
                  <a16:creationId xmlns:a16="http://schemas.microsoft.com/office/drawing/2014/main" id="{C7C5882A-2103-FB62-1FAA-C7A3B9F15B68}"/>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5" name="Rechthoek 34">
              <a:extLst>
                <a:ext uri="{FF2B5EF4-FFF2-40B4-BE49-F238E27FC236}">
                  <a16:creationId xmlns:a16="http://schemas.microsoft.com/office/drawing/2014/main" id="{7BAAD748-0D54-56D3-4C14-53858A051C1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6" name="Rechthoek 35">
              <a:extLst>
                <a:ext uri="{FF2B5EF4-FFF2-40B4-BE49-F238E27FC236}">
                  <a16:creationId xmlns:a16="http://schemas.microsoft.com/office/drawing/2014/main" id="{EEFFC1ED-94AE-8EEE-A291-43E0EE608BAE}"/>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7" name="ICOON_info">
              <a:extLst>
                <a:ext uri="{FF2B5EF4-FFF2-40B4-BE49-F238E27FC236}">
                  <a16:creationId xmlns:a16="http://schemas.microsoft.com/office/drawing/2014/main" id="{A632A836-C6B2-6DFC-88AC-A7E1F4A10293}"/>
                </a:ext>
              </a:extLst>
            </p:cNvPr>
            <p:cNvGrpSpPr/>
            <p:nvPr userDrawn="1"/>
          </p:nvGrpSpPr>
          <p:grpSpPr>
            <a:xfrm>
              <a:off x="-376736" y="4400186"/>
              <a:ext cx="283685" cy="283685"/>
              <a:chOff x="-510741" y="5913713"/>
              <a:chExt cx="267555" cy="267555"/>
            </a:xfrm>
          </p:grpSpPr>
          <p:sp>
            <p:nvSpPr>
              <p:cNvPr id="79" name="Ovaal 78">
                <a:extLst>
                  <a:ext uri="{FF2B5EF4-FFF2-40B4-BE49-F238E27FC236}">
                    <a16:creationId xmlns:a16="http://schemas.microsoft.com/office/drawing/2014/main" id="{C1F73916-AB37-7038-A0F7-D05DA8A87C6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0" name="Graphic 163" descr="Informatie">
                <a:extLst>
                  <a:ext uri="{FF2B5EF4-FFF2-40B4-BE49-F238E27FC236}">
                    <a16:creationId xmlns:a16="http://schemas.microsoft.com/office/drawing/2014/main" id="{4546B20C-5D1D-EEAC-2CCD-0E878EFC000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8" name="VOORBEELD">
              <a:extLst>
                <a:ext uri="{FF2B5EF4-FFF2-40B4-BE49-F238E27FC236}">
                  <a16:creationId xmlns:a16="http://schemas.microsoft.com/office/drawing/2014/main" id="{9D6CEA6D-1A48-1C94-4F1B-12DA20B439DC}"/>
                </a:ext>
              </a:extLst>
            </p:cNvPr>
            <p:cNvGrpSpPr/>
            <p:nvPr userDrawn="1"/>
          </p:nvGrpSpPr>
          <p:grpSpPr>
            <a:xfrm>
              <a:off x="-3605171" y="458674"/>
              <a:ext cx="3234311" cy="558875"/>
              <a:chOff x="-3605171" y="458674"/>
              <a:chExt cx="3234311" cy="558875"/>
            </a:xfrm>
          </p:grpSpPr>
          <p:sp>
            <p:nvSpPr>
              <p:cNvPr id="39" name="Rechthoek 38">
                <a:extLst>
                  <a:ext uri="{FF2B5EF4-FFF2-40B4-BE49-F238E27FC236}">
                    <a16:creationId xmlns:a16="http://schemas.microsoft.com/office/drawing/2014/main" id="{57CF5122-3187-AB27-60D4-68986FAFE4F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0" name="Rechthoek 39">
                <a:extLst>
                  <a:ext uri="{FF2B5EF4-FFF2-40B4-BE49-F238E27FC236}">
                    <a16:creationId xmlns:a16="http://schemas.microsoft.com/office/drawing/2014/main" id="{FDD402D6-C8DC-B152-8437-9E8B4A7617A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D3F0E07D-E986-2124-ABAF-5F883E75BFC5}"/>
                  </a:ext>
                </a:extLst>
              </p:cNvPr>
              <p:cNvGrpSpPr/>
              <p:nvPr userDrawn="1"/>
            </p:nvGrpSpPr>
            <p:grpSpPr>
              <a:xfrm>
                <a:off x="-3386247" y="830871"/>
                <a:ext cx="139423" cy="109566"/>
                <a:chOff x="-2866744" y="827071"/>
                <a:chExt cx="168701" cy="132575"/>
              </a:xfrm>
            </p:grpSpPr>
            <p:grpSp>
              <p:nvGrpSpPr>
                <p:cNvPr id="72" name="Groep 71">
                  <a:extLst>
                    <a:ext uri="{FF2B5EF4-FFF2-40B4-BE49-F238E27FC236}">
                      <a16:creationId xmlns:a16="http://schemas.microsoft.com/office/drawing/2014/main" id="{F7C86776-55A7-DD2E-2FAF-9352CFABE5A0}"/>
                    </a:ext>
                  </a:extLst>
                </p:cNvPr>
                <p:cNvGrpSpPr/>
                <p:nvPr userDrawn="1"/>
              </p:nvGrpSpPr>
              <p:grpSpPr>
                <a:xfrm>
                  <a:off x="-2866744" y="827071"/>
                  <a:ext cx="168701" cy="132575"/>
                  <a:chOff x="-2866744" y="827071"/>
                  <a:chExt cx="168701" cy="132575"/>
                </a:xfrm>
              </p:grpSpPr>
              <p:cxnSp>
                <p:nvCxnSpPr>
                  <p:cNvPr id="74" name="Rechte verbindingslijn 73">
                    <a:extLst>
                      <a:ext uri="{FF2B5EF4-FFF2-40B4-BE49-F238E27FC236}">
                        <a16:creationId xmlns:a16="http://schemas.microsoft.com/office/drawing/2014/main" id="{B8115B15-B742-7741-BE84-3344C2C155C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8281F48E-482D-29AA-E9BA-05F5E351ABF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0E915CC-5491-0146-F3EF-9AC0D815C24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A78164D-44D3-2A1B-B7EC-D9D518A7049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28EB6F9-6055-C597-6238-CC180FC18BE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B7185851-5834-4FC3-BA37-98BC6E35A10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10136AA2-CD68-597E-9D6A-4DB89FD2E7B6}"/>
                  </a:ext>
                </a:extLst>
              </p:cNvPr>
              <p:cNvGrpSpPr/>
              <p:nvPr userDrawn="1"/>
            </p:nvGrpSpPr>
            <p:grpSpPr>
              <a:xfrm>
                <a:off x="-3605171" y="830871"/>
                <a:ext cx="139423" cy="109566"/>
                <a:chOff x="-2866744" y="518074"/>
                <a:chExt cx="168701" cy="132575"/>
              </a:xfrm>
            </p:grpSpPr>
            <p:grpSp>
              <p:nvGrpSpPr>
                <p:cNvPr id="65" name="Groep 64">
                  <a:extLst>
                    <a:ext uri="{FF2B5EF4-FFF2-40B4-BE49-F238E27FC236}">
                      <a16:creationId xmlns:a16="http://schemas.microsoft.com/office/drawing/2014/main" id="{72FE897E-0149-4F9C-99E3-CC280D64468C}"/>
                    </a:ext>
                  </a:extLst>
                </p:cNvPr>
                <p:cNvGrpSpPr/>
                <p:nvPr userDrawn="1"/>
              </p:nvGrpSpPr>
              <p:grpSpPr>
                <a:xfrm>
                  <a:off x="-2866744" y="518074"/>
                  <a:ext cx="168701" cy="132575"/>
                  <a:chOff x="-2866744" y="518074"/>
                  <a:chExt cx="168701" cy="132575"/>
                </a:xfrm>
              </p:grpSpPr>
              <p:cxnSp>
                <p:nvCxnSpPr>
                  <p:cNvPr id="67" name="Rechte verbindingslijn 66">
                    <a:extLst>
                      <a:ext uri="{FF2B5EF4-FFF2-40B4-BE49-F238E27FC236}">
                        <a16:creationId xmlns:a16="http://schemas.microsoft.com/office/drawing/2014/main" id="{2F2302D3-CA31-19A6-9292-B5F1A9C7A3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AA245D74-3668-E773-66CF-ADF65883131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6FE4F193-D8C7-719C-2D0F-E262E8F64E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1E1CF21-C2C4-7565-2E9E-32713EF730B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F8AD957-16F9-784D-9184-013C31325AD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B5C8F060-ABC6-92F8-A7B4-A8DF149C2D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3" name="Rechte verbindingslijn 42">
                <a:extLst>
                  <a:ext uri="{FF2B5EF4-FFF2-40B4-BE49-F238E27FC236}">
                    <a16:creationId xmlns:a16="http://schemas.microsoft.com/office/drawing/2014/main" id="{6620E7A0-4479-3FFC-EA45-66C17F34400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0D005E49-ABE2-6884-D59A-8175F0BA9A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5" name="Rechthoek 44">
                <a:extLst>
                  <a:ext uri="{FF2B5EF4-FFF2-40B4-BE49-F238E27FC236}">
                    <a16:creationId xmlns:a16="http://schemas.microsoft.com/office/drawing/2014/main" id="{34F939DE-4422-910A-D663-040828899C0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6" name="Rechthoek 45">
                <a:extLst>
                  <a:ext uri="{FF2B5EF4-FFF2-40B4-BE49-F238E27FC236}">
                    <a16:creationId xmlns:a16="http://schemas.microsoft.com/office/drawing/2014/main" id="{46602343-E73C-B049-DD3B-C122282272D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7" name="Groep 46">
                <a:extLst>
                  <a:ext uri="{FF2B5EF4-FFF2-40B4-BE49-F238E27FC236}">
                    <a16:creationId xmlns:a16="http://schemas.microsoft.com/office/drawing/2014/main" id="{3BBC8986-03A5-8D06-2994-D3EC9B6F9775}"/>
                  </a:ext>
                </a:extLst>
              </p:cNvPr>
              <p:cNvGrpSpPr/>
              <p:nvPr userDrawn="1"/>
            </p:nvGrpSpPr>
            <p:grpSpPr>
              <a:xfrm>
                <a:off x="-2916763" y="769168"/>
                <a:ext cx="268738" cy="248381"/>
                <a:chOff x="-2916763" y="769168"/>
                <a:chExt cx="268738" cy="248381"/>
              </a:xfrm>
            </p:grpSpPr>
            <p:sp>
              <p:nvSpPr>
                <p:cNvPr id="57" name="Rechthoek 56">
                  <a:extLst>
                    <a:ext uri="{FF2B5EF4-FFF2-40B4-BE49-F238E27FC236}">
                      <a16:creationId xmlns:a16="http://schemas.microsoft.com/office/drawing/2014/main" id="{4B5D4257-ACB2-0B46-33E0-E400CF5E759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CA60F125-A363-4D55-4D28-72DF4FD431E0}"/>
                    </a:ext>
                  </a:extLst>
                </p:cNvPr>
                <p:cNvGrpSpPr/>
                <p:nvPr userDrawn="1"/>
              </p:nvGrpSpPr>
              <p:grpSpPr>
                <a:xfrm>
                  <a:off x="-2866744" y="827071"/>
                  <a:ext cx="168701" cy="132575"/>
                  <a:chOff x="-2866744" y="827071"/>
                  <a:chExt cx="168701" cy="132575"/>
                </a:xfrm>
              </p:grpSpPr>
              <p:cxnSp>
                <p:nvCxnSpPr>
                  <p:cNvPr id="60" name="Rechte verbindingslijn 59">
                    <a:extLst>
                      <a:ext uri="{FF2B5EF4-FFF2-40B4-BE49-F238E27FC236}">
                        <a16:creationId xmlns:a16="http://schemas.microsoft.com/office/drawing/2014/main" id="{72983DE1-8524-2CE9-E1D3-63734984894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8A86B43B-3D24-6219-7F4A-F843D186AD0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A20405DE-296E-9D22-4DE3-B673787A4C0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3107EC6-9100-774C-753E-DAC1B8831D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F015B49-1E86-79D8-EC55-E36B0EEDB72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F1660DDD-0508-572C-3DBC-0E444F0AA8D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8FDF6431-8B4A-DA7D-3F4D-BA6852C9AE0C}"/>
                  </a:ext>
                </a:extLst>
              </p:cNvPr>
              <p:cNvGrpSpPr/>
              <p:nvPr userDrawn="1"/>
            </p:nvGrpSpPr>
            <p:grpSpPr>
              <a:xfrm>
                <a:off x="-2916763" y="460171"/>
                <a:ext cx="268738" cy="248381"/>
                <a:chOff x="-2916763" y="460171"/>
                <a:chExt cx="268738" cy="248381"/>
              </a:xfrm>
            </p:grpSpPr>
            <p:sp>
              <p:nvSpPr>
                <p:cNvPr id="49" name="Rechthoek 48">
                  <a:extLst>
                    <a:ext uri="{FF2B5EF4-FFF2-40B4-BE49-F238E27FC236}">
                      <a16:creationId xmlns:a16="http://schemas.microsoft.com/office/drawing/2014/main" id="{7BB5E1AA-26CF-E5ED-DEAB-6AD49AC710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0" name="Groep 49">
                  <a:extLst>
                    <a:ext uri="{FF2B5EF4-FFF2-40B4-BE49-F238E27FC236}">
                      <a16:creationId xmlns:a16="http://schemas.microsoft.com/office/drawing/2014/main" id="{4C1E03CA-2A6F-B4B7-ED56-F1237F290B66}"/>
                    </a:ext>
                  </a:extLst>
                </p:cNvPr>
                <p:cNvGrpSpPr/>
                <p:nvPr userDrawn="1"/>
              </p:nvGrpSpPr>
              <p:grpSpPr>
                <a:xfrm>
                  <a:off x="-2866744" y="518074"/>
                  <a:ext cx="168701" cy="132575"/>
                  <a:chOff x="-2866744" y="518074"/>
                  <a:chExt cx="168701" cy="132575"/>
                </a:xfrm>
              </p:grpSpPr>
              <p:cxnSp>
                <p:nvCxnSpPr>
                  <p:cNvPr id="52" name="Rechte verbindingslijn 51">
                    <a:extLst>
                      <a:ext uri="{FF2B5EF4-FFF2-40B4-BE49-F238E27FC236}">
                        <a16:creationId xmlns:a16="http://schemas.microsoft.com/office/drawing/2014/main" id="{FDC0B285-F594-6D5E-2414-23901F9A306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3EBDC3CB-DB47-C341-D98D-11D21CE064E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ACBDBAD-0859-27DB-36DE-C5DC34ADB4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6C87AC5-16FD-0EE0-7A7F-D7E262867E5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2793F59-057E-0FBD-8FBE-54BBE176172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1" name="Pijl: rechts 50">
                  <a:extLst>
                    <a:ext uri="{FF2B5EF4-FFF2-40B4-BE49-F238E27FC236}">
                      <a16:creationId xmlns:a16="http://schemas.microsoft.com/office/drawing/2014/main" id="{B3733EB0-69EC-87B2-1DA2-B1A828A18E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1" name="INSTRUCTIE">
            <a:extLst>
              <a:ext uri="{FF2B5EF4-FFF2-40B4-BE49-F238E27FC236}">
                <a16:creationId xmlns:a16="http://schemas.microsoft.com/office/drawing/2014/main" id="{D94126B9-0CC4-7521-32F6-0B7137A288DD}"/>
              </a:ext>
            </a:extLst>
          </p:cNvPr>
          <p:cNvGrpSpPr/>
          <p:nvPr userDrawn="1"/>
        </p:nvGrpSpPr>
        <p:grpSpPr>
          <a:xfrm>
            <a:off x="12377595" y="0"/>
            <a:ext cx="3693386" cy="6857760"/>
            <a:chOff x="-3786437" y="0"/>
            <a:chExt cx="3693386" cy="6857760"/>
          </a:xfrm>
        </p:grpSpPr>
        <p:sp>
          <p:nvSpPr>
            <p:cNvPr id="82" name="Rechthoek 81">
              <a:extLst>
                <a:ext uri="{FF2B5EF4-FFF2-40B4-BE49-F238E27FC236}">
                  <a16:creationId xmlns:a16="http://schemas.microsoft.com/office/drawing/2014/main" id="{40C6FFF9-D0C3-FB60-1820-D99B7E0B65B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3" name="INSTRUCTIE">
              <a:extLst>
                <a:ext uri="{FF2B5EF4-FFF2-40B4-BE49-F238E27FC236}">
                  <a16:creationId xmlns:a16="http://schemas.microsoft.com/office/drawing/2014/main" id="{CB58244E-EBFB-ACD0-915A-BE3537A69BB3}"/>
                </a:ext>
              </a:extLst>
            </p:cNvPr>
            <p:cNvGrpSpPr/>
            <p:nvPr userDrawn="1"/>
          </p:nvGrpSpPr>
          <p:grpSpPr>
            <a:xfrm>
              <a:off x="-3786165" y="0"/>
              <a:ext cx="3693114" cy="6177730"/>
              <a:chOff x="-3786165" y="0"/>
              <a:chExt cx="3693114" cy="6177730"/>
            </a:xfrm>
          </p:grpSpPr>
          <p:sp>
            <p:nvSpPr>
              <p:cNvPr id="84" name="Rechthoek 83">
                <a:extLst>
                  <a:ext uri="{FF2B5EF4-FFF2-40B4-BE49-F238E27FC236}">
                    <a16:creationId xmlns:a16="http://schemas.microsoft.com/office/drawing/2014/main" id="{DF1AB827-4F79-49B2-E2AA-AEBD7129C284}"/>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5" name="Ovaal 84">
                <a:extLst>
                  <a:ext uri="{FF2B5EF4-FFF2-40B4-BE49-F238E27FC236}">
                    <a16:creationId xmlns:a16="http://schemas.microsoft.com/office/drawing/2014/main" id="{88DF072B-D5A2-4FE6-18D3-494F490C0DA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55C5D9-7D20-349E-E7A3-EBAB09C385E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F8E2B255-05C8-29E8-E331-31F3DC5028A6}"/>
                  </a:ext>
                </a:extLst>
              </p:cNvPr>
              <p:cNvGrpSpPr/>
              <p:nvPr userDrawn="1"/>
            </p:nvGrpSpPr>
            <p:grpSpPr>
              <a:xfrm>
                <a:off x="-3316179" y="1231351"/>
                <a:ext cx="294789" cy="318834"/>
                <a:chOff x="14466489" y="1001522"/>
                <a:chExt cx="290627" cy="314333"/>
              </a:xfrm>
            </p:grpSpPr>
            <p:sp>
              <p:nvSpPr>
                <p:cNvPr id="141" name="Rechthoek 140">
                  <a:extLst>
                    <a:ext uri="{FF2B5EF4-FFF2-40B4-BE49-F238E27FC236}">
                      <a16:creationId xmlns:a16="http://schemas.microsoft.com/office/drawing/2014/main" id="{3A57EA34-3022-7DF7-2F61-60B0B69291C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Ovaal 141">
                  <a:extLst>
                    <a:ext uri="{FF2B5EF4-FFF2-40B4-BE49-F238E27FC236}">
                      <a16:creationId xmlns:a16="http://schemas.microsoft.com/office/drawing/2014/main" id="{649968B0-CD76-A79C-98BD-358F9D1C329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3" name="Vrije vorm: vorm 142">
                  <a:extLst>
                    <a:ext uri="{FF2B5EF4-FFF2-40B4-BE49-F238E27FC236}">
                      <a16:creationId xmlns:a16="http://schemas.microsoft.com/office/drawing/2014/main" id="{6D34D72C-0F45-720D-FCD6-56F6743E480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44" name="Rechthoek: afgeronde hoeken 143">
                  <a:extLst>
                    <a:ext uri="{FF2B5EF4-FFF2-40B4-BE49-F238E27FC236}">
                      <a16:creationId xmlns:a16="http://schemas.microsoft.com/office/drawing/2014/main" id="{43696C4B-D8C8-62C1-A9A7-3B0B3268300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45" name="Rechte verbindingslijn 144">
                  <a:extLst>
                    <a:ext uri="{FF2B5EF4-FFF2-40B4-BE49-F238E27FC236}">
                      <a16:creationId xmlns:a16="http://schemas.microsoft.com/office/drawing/2014/main" id="{53F10DCF-E2CE-2652-BB53-F841D8EB8FF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6" name="Rechte verbindingslijn 145">
                  <a:extLst>
                    <a:ext uri="{FF2B5EF4-FFF2-40B4-BE49-F238E27FC236}">
                      <a16:creationId xmlns:a16="http://schemas.microsoft.com/office/drawing/2014/main" id="{D834A21A-D202-B84D-8267-506E1CBA0119}"/>
                    </a:ext>
                  </a:extLst>
                </p:cNvPr>
                <p:cNvCxnSpPr>
                  <a:cxnSpLocks/>
                  <a:stCxn id="14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8" name="Ovaal 87">
                <a:extLst>
                  <a:ext uri="{FF2B5EF4-FFF2-40B4-BE49-F238E27FC236}">
                    <a16:creationId xmlns:a16="http://schemas.microsoft.com/office/drawing/2014/main" id="{F7F7E5C5-84F7-9D5A-A2B1-E989676432A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9BE4D1E3-6C7C-34B6-4DA9-C07D265D172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0" name="Groep 89">
                <a:extLst>
                  <a:ext uri="{FF2B5EF4-FFF2-40B4-BE49-F238E27FC236}">
                    <a16:creationId xmlns:a16="http://schemas.microsoft.com/office/drawing/2014/main" id="{07F624CC-B710-33F8-0F24-5AAB68CF6AD9}"/>
                  </a:ext>
                </a:extLst>
              </p:cNvPr>
              <p:cNvGrpSpPr/>
              <p:nvPr userDrawn="1"/>
            </p:nvGrpSpPr>
            <p:grpSpPr>
              <a:xfrm>
                <a:off x="-3311319" y="2164285"/>
                <a:ext cx="825500" cy="209550"/>
                <a:chOff x="13504624" y="2482850"/>
                <a:chExt cx="825500" cy="209550"/>
              </a:xfrm>
            </p:grpSpPr>
            <p:sp>
              <p:nvSpPr>
                <p:cNvPr id="138" name="Rechthoek 137">
                  <a:extLst>
                    <a:ext uri="{FF2B5EF4-FFF2-40B4-BE49-F238E27FC236}">
                      <a16:creationId xmlns:a16="http://schemas.microsoft.com/office/drawing/2014/main" id="{CF05710D-7A46-0849-36A4-36A8C2B8D54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9" name="Rechte verbindingslijn 138">
                  <a:extLst>
                    <a:ext uri="{FF2B5EF4-FFF2-40B4-BE49-F238E27FC236}">
                      <a16:creationId xmlns:a16="http://schemas.microsoft.com/office/drawing/2014/main" id="{801416EB-0291-CC21-4F39-629675A4F8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40" name="Gelijkbenige driehoek 139">
                  <a:extLst>
                    <a:ext uri="{FF2B5EF4-FFF2-40B4-BE49-F238E27FC236}">
                      <a16:creationId xmlns:a16="http://schemas.microsoft.com/office/drawing/2014/main" id="{F16CCA84-DD4C-C42F-7786-6765E74B19E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91" name="Ovaal 90">
                <a:extLst>
                  <a:ext uri="{FF2B5EF4-FFF2-40B4-BE49-F238E27FC236}">
                    <a16:creationId xmlns:a16="http://schemas.microsoft.com/office/drawing/2014/main" id="{92D38FEF-2934-1455-B172-AC91049EEAE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2" name="Rechthoek 91">
                <a:extLst>
                  <a:ext uri="{FF2B5EF4-FFF2-40B4-BE49-F238E27FC236}">
                    <a16:creationId xmlns:a16="http://schemas.microsoft.com/office/drawing/2014/main" id="{C04FAA88-AE23-7178-9AAB-B8747181F218}"/>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3" name="ICOON_info">
                <a:extLst>
                  <a:ext uri="{FF2B5EF4-FFF2-40B4-BE49-F238E27FC236}">
                    <a16:creationId xmlns:a16="http://schemas.microsoft.com/office/drawing/2014/main" id="{A408C8F6-B148-0DD7-978E-81535AFED631}"/>
                  </a:ext>
                </a:extLst>
              </p:cNvPr>
              <p:cNvGrpSpPr/>
              <p:nvPr userDrawn="1"/>
            </p:nvGrpSpPr>
            <p:grpSpPr>
              <a:xfrm>
                <a:off x="-376736" y="5894045"/>
                <a:ext cx="283685" cy="283685"/>
                <a:chOff x="-510741" y="5913713"/>
                <a:chExt cx="267555" cy="267555"/>
              </a:xfrm>
            </p:grpSpPr>
            <p:sp>
              <p:nvSpPr>
                <p:cNvPr id="136" name="Ovaal 135">
                  <a:extLst>
                    <a:ext uri="{FF2B5EF4-FFF2-40B4-BE49-F238E27FC236}">
                      <a16:creationId xmlns:a16="http://schemas.microsoft.com/office/drawing/2014/main" id="{9D04B640-DB82-5565-6D5B-4D456E4C603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37" name="Graphic 163" descr="Informatie">
                  <a:extLst>
                    <a:ext uri="{FF2B5EF4-FFF2-40B4-BE49-F238E27FC236}">
                      <a16:creationId xmlns:a16="http://schemas.microsoft.com/office/drawing/2014/main" id="{299676C7-90F2-F2AF-710A-3B51E88BDE8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044C831F-17B2-F721-1FEF-612D5ADD790E}"/>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5" name="Rechthoek 94">
                <a:extLst>
                  <a:ext uri="{FF2B5EF4-FFF2-40B4-BE49-F238E27FC236}">
                    <a16:creationId xmlns:a16="http://schemas.microsoft.com/office/drawing/2014/main" id="{1DD695CB-A8C8-3296-7B16-C04040FFE959}"/>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6" name="Groep 95">
                <a:extLst>
                  <a:ext uri="{FF2B5EF4-FFF2-40B4-BE49-F238E27FC236}">
                    <a16:creationId xmlns:a16="http://schemas.microsoft.com/office/drawing/2014/main" id="{291645DA-48D3-0911-E946-6370A1261BA4}"/>
                  </a:ext>
                </a:extLst>
              </p:cNvPr>
              <p:cNvGrpSpPr/>
              <p:nvPr userDrawn="1"/>
            </p:nvGrpSpPr>
            <p:grpSpPr>
              <a:xfrm>
                <a:off x="-3408294" y="5236167"/>
                <a:ext cx="622283" cy="612919"/>
                <a:chOff x="12617641" y="3403239"/>
                <a:chExt cx="752963" cy="741634"/>
              </a:xfrm>
            </p:grpSpPr>
            <p:grpSp>
              <p:nvGrpSpPr>
                <p:cNvPr id="120" name="Groep 119">
                  <a:extLst>
                    <a:ext uri="{FF2B5EF4-FFF2-40B4-BE49-F238E27FC236}">
                      <a16:creationId xmlns:a16="http://schemas.microsoft.com/office/drawing/2014/main" id="{96D45EE4-22FD-A578-81B7-687F797C9C60}"/>
                    </a:ext>
                  </a:extLst>
                </p:cNvPr>
                <p:cNvGrpSpPr/>
                <p:nvPr userDrawn="1"/>
              </p:nvGrpSpPr>
              <p:grpSpPr>
                <a:xfrm>
                  <a:off x="12771550" y="3403239"/>
                  <a:ext cx="467156" cy="448491"/>
                  <a:chOff x="12782177" y="3403239"/>
                  <a:chExt cx="467156" cy="448491"/>
                </a:xfrm>
              </p:grpSpPr>
              <p:grpSp>
                <p:nvGrpSpPr>
                  <p:cNvPr id="123" name="Groep 122">
                    <a:extLst>
                      <a:ext uri="{FF2B5EF4-FFF2-40B4-BE49-F238E27FC236}">
                        <a16:creationId xmlns:a16="http://schemas.microsoft.com/office/drawing/2014/main" id="{E0834977-C1F1-1D1D-329D-929AEB21E139}"/>
                      </a:ext>
                    </a:extLst>
                  </p:cNvPr>
                  <p:cNvGrpSpPr/>
                  <p:nvPr userDrawn="1"/>
                </p:nvGrpSpPr>
                <p:grpSpPr>
                  <a:xfrm>
                    <a:off x="12782177" y="3403239"/>
                    <a:ext cx="412972" cy="396132"/>
                    <a:chOff x="13554906" y="3320109"/>
                    <a:chExt cx="443912" cy="425811"/>
                  </a:xfrm>
                </p:grpSpPr>
                <p:grpSp>
                  <p:nvGrpSpPr>
                    <p:cNvPr id="130" name="Groep 129">
                      <a:extLst>
                        <a:ext uri="{FF2B5EF4-FFF2-40B4-BE49-F238E27FC236}">
                          <a16:creationId xmlns:a16="http://schemas.microsoft.com/office/drawing/2014/main" id="{16C4874E-E61A-8A46-7F4B-3818400E31AE}"/>
                        </a:ext>
                      </a:extLst>
                    </p:cNvPr>
                    <p:cNvGrpSpPr/>
                    <p:nvPr userDrawn="1"/>
                  </p:nvGrpSpPr>
                  <p:grpSpPr>
                    <a:xfrm>
                      <a:off x="13554906" y="3320109"/>
                      <a:ext cx="443912" cy="425811"/>
                      <a:chOff x="12909684" y="1276143"/>
                      <a:chExt cx="443912" cy="425811"/>
                    </a:xfrm>
                  </p:grpSpPr>
                  <p:sp>
                    <p:nvSpPr>
                      <p:cNvPr id="133" name="Rechthoek 132">
                        <a:extLst>
                          <a:ext uri="{FF2B5EF4-FFF2-40B4-BE49-F238E27FC236}">
                            <a16:creationId xmlns:a16="http://schemas.microsoft.com/office/drawing/2014/main" id="{00822F81-380C-1C7A-07E7-1DFAE652F6A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Rechthoek 133">
                        <a:extLst>
                          <a:ext uri="{FF2B5EF4-FFF2-40B4-BE49-F238E27FC236}">
                            <a16:creationId xmlns:a16="http://schemas.microsoft.com/office/drawing/2014/main" id="{267133A9-2B86-76FA-F782-554A81E20DB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5" name="Ovaal 134">
                        <a:extLst>
                          <a:ext uri="{FF2B5EF4-FFF2-40B4-BE49-F238E27FC236}">
                            <a16:creationId xmlns:a16="http://schemas.microsoft.com/office/drawing/2014/main" id="{E30ADB94-B473-81F1-BD73-145DFF9102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31" name="Afbeelding 130">
                      <a:extLst>
                        <a:ext uri="{FF2B5EF4-FFF2-40B4-BE49-F238E27FC236}">
                          <a16:creationId xmlns:a16="http://schemas.microsoft.com/office/drawing/2014/main" id="{FCF75715-D482-29A8-695B-62BDA2BC344E}"/>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32" name="Afbeelding 131">
                      <a:extLst>
                        <a:ext uri="{FF2B5EF4-FFF2-40B4-BE49-F238E27FC236}">
                          <a16:creationId xmlns:a16="http://schemas.microsoft.com/office/drawing/2014/main" id="{5A42C666-18EC-4B82-98F5-AC431CEA41C4}"/>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24" name="Groep 123">
                    <a:extLst>
                      <a:ext uri="{FF2B5EF4-FFF2-40B4-BE49-F238E27FC236}">
                        <a16:creationId xmlns:a16="http://schemas.microsoft.com/office/drawing/2014/main" id="{F8C5874E-4114-B07D-99F3-50B6A3EDD9C5}"/>
                      </a:ext>
                    </a:extLst>
                  </p:cNvPr>
                  <p:cNvGrpSpPr/>
                  <p:nvPr userDrawn="1"/>
                </p:nvGrpSpPr>
                <p:grpSpPr>
                  <a:xfrm>
                    <a:off x="13103513" y="3705268"/>
                    <a:ext cx="145820" cy="146462"/>
                    <a:chOff x="13096169" y="3602278"/>
                    <a:chExt cx="145820" cy="146462"/>
                  </a:xfrm>
                </p:grpSpPr>
                <p:sp>
                  <p:nvSpPr>
                    <p:cNvPr id="128" name="Rechthoek 127">
                      <a:extLst>
                        <a:ext uri="{FF2B5EF4-FFF2-40B4-BE49-F238E27FC236}">
                          <a16:creationId xmlns:a16="http://schemas.microsoft.com/office/drawing/2014/main" id="{304AC337-265F-9A71-9CD6-805292A71D0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9" name="Rechthoek 128">
                      <a:extLst>
                        <a:ext uri="{FF2B5EF4-FFF2-40B4-BE49-F238E27FC236}">
                          <a16:creationId xmlns:a16="http://schemas.microsoft.com/office/drawing/2014/main" id="{553D27F1-01E8-9953-01A7-FD4924F0B0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5" name="Groep 124">
                    <a:extLst>
                      <a:ext uri="{FF2B5EF4-FFF2-40B4-BE49-F238E27FC236}">
                        <a16:creationId xmlns:a16="http://schemas.microsoft.com/office/drawing/2014/main" id="{BBB9D0A1-E4AD-7652-65D8-55A654FABF64}"/>
                      </a:ext>
                    </a:extLst>
                  </p:cNvPr>
                  <p:cNvGrpSpPr/>
                  <p:nvPr userDrawn="1"/>
                </p:nvGrpSpPr>
                <p:grpSpPr>
                  <a:xfrm rot="10800000">
                    <a:off x="13061402" y="3665637"/>
                    <a:ext cx="145820" cy="146462"/>
                    <a:chOff x="13096169" y="3602278"/>
                    <a:chExt cx="145820" cy="146462"/>
                  </a:xfrm>
                </p:grpSpPr>
                <p:sp>
                  <p:nvSpPr>
                    <p:cNvPr id="126" name="Rechthoek 125">
                      <a:extLst>
                        <a:ext uri="{FF2B5EF4-FFF2-40B4-BE49-F238E27FC236}">
                          <a16:creationId xmlns:a16="http://schemas.microsoft.com/office/drawing/2014/main" id="{4C9F1B3E-637B-550F-BCAD-BEE609AFF08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EF38ABC-9ECD-D002-BE6F-3178BCF6E80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21" name="Rechthoek 120">
                  <a:extLst>
                    <a:ext uri="{FF2B5EF4-FFF2-40B4-BE49-F238E27FC236}">
                      <a16:creationId xmlns:a16="http://schemas.microsoft.com/office/drawing/2014/main" id="{E43F38B3-1A28-3314-4938-6508F2B5C9E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22" name="Gelijkbenige driehoek 121">
                  <a:extLst>
                    <a:ext uri="{FF2B5EF4-FFF2-40B4-BE49-F238E27FC236}">
                      <a16:creationId xmlns:a16="http://schemas.microsoft.com/office/drawing/2014/main" id="{006FB024-1A62-AA19-3B30-5A885780B12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971F3120-82A3-8BAF-474F-9F6E03A5EBD5}"/>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98" name="Groep 97">
                <a:extLst>
                  <a:ext uri="{FF2B5EF4-FFF2-40B4-BE49-F238E27FC236}">
                    <a16:creationId xmlns:a16="http://schemas.microsoft.com/office/drawing/2014/main" id="{308A4A88-684A-D65E-BE00-D2C0DC2E1635}"/>
                  </a:ext>
                </a:extLst>
              </p:cNvPr>
              <p:cNvGrpSpPr/>
              <p:nvPr userDrawn="1"/>
            </p:nvGrpSpPr>
            <p:grpSpPr>
              <a:xfrm>
                <a:off x="-2485819" y="3399207"/>
                <a:ext cx="1222990" cy="563933"/>
                <a:chOff x="-2485819" y="3399207"/>
                <a:chExt cx="1222990" cy="563933"/>
              </a:xfrm>
            </p:grpSpPr>
            <p:sp>
              <p:nvSpPr>
                <p:cNvPr id="99" name="Rechthoek 98">
                  <a:extLst>
                    <a:ext uri="{FF2B5EF4-FFF2-40B4-BE49-F238E27FC236}">
                      <a16:creationId xmlns:a16="http://schemas.microsoft.com/office/drawing/2014/main" id="{505347CE-C4AC-D578-2B0A-993F618764C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85B63C7E-7D2F-9F75-AB40-EEDDA6B085EE}"/>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65971864-55A2-186F-F834-23F69797DED2}"/>
                    </a:ext>
                  </a:extLst>
                </p:cNvPr>
                <p:cNvGrpSpPr/>
                <p:nvPr userDrawn="1"/>
              </p:nvGrpSpPr>
              <p:grpSpPr>
                <a:xfrm>
                  <a:off x="-2403869" y="3460544"/>
                  <a:ext cx="155951" cy="131922"/>
                  <a:chOff x="12968836" y="3354170"/>
                  <a:chExt cx="404806" cy="342433"/>
                </a:xfrm>
              </p:grpSpPr>
              <p:sp>
                <p:nvSpPr>
                  <p:cNvPr id="114" name="Rechthoek: afgeronde hoeken 113">
                    <a:extLst>
                      <a:ext uri="{FF2B5EF4-FFF2-40B4-BE49-F238E27FC236}">
                        <a16:creationId xmlns:a16="http://schemas.microsoft.com/office/drawing/2014/main" id="{97670DB8-820C-C9EF-64F7-E94F4941E9F1}"/>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B874DE07-FD20-A07E-AB74-5F312BD29C9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C4A40928-EA78-93E2-3B43-42B28FD3517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BED4AF5B-045E-2E6D-25A5-2953B28D6A9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223AFC1B-F379-AAB7-82A1-E37A070577F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E3097A7B-314D-B77C-065B-4EB4E145498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383F8B95-2957-5545-6EDB-96717891AB2E}"/>
                    </a:ext>
                  </a:extLst>
                </p:cNvPr>
                <p:cNvGrpSpPr/>
                <p:nvPr userDrawn="1"/>
              </p:nvGrpSpPr>
              <p:grpSpPr>
                <a:xfrm>
                  <a:off x="-2423424" y="3690208"/>
                  <a:ext cx="166739" cy="218963"/>
                  <a:chOff x="12940828" y="3950597"/>
                  <a:chExt cx="432813" cy="568367"/>
                </a:xfrm>
              </p:grpSpPr>
              <p:grpSp>
                <p:nvGrpSpPr>
                  <p:cNvPr id="106" name="Groep 105">
                    <a:extLst>
                      <a:ext uri="{FF2B5EF4-FFF2-40B4-BE49-F238E27FC236}">
                        <a16:creationId xmlns:a16="http://schemas.microsoft.com/office/drawing/2014/main" id="{36C0C188-AC68-BEF3-3EBC-E7BFF26073D8}"/>
                      </a:ext>
                    </a:extLst>
                  </p:cNvPr>
                  <p:cNvGrpSpPr/>
                  <p:nvPr userDrawn="1"/>
                </p:nvGrpSpPr>
                <p:grpSpPr>
                  <a:xfrm>
                    <a:off x="13000382" y="4006891"/>
                    <a:ext cx="373259" cy="315747"/>
                    <a:chOff x="12968836" y="3354170"/>
                    <a:chExt cx="404806" cy="342433"/>
                  </a:xfrm>
                </p:grpSpPr>
                <p:sp>
                  <p:nvSpPr>
                    <p:cNvPr id="108" name="Rechthoek: afgeronde hoeken 107">
                      <a:extLst>
                        <a:ext uri="{FF2B5EF4-FFF2-40B4-BE49-F238E27FC236}">
                          <a16:creationId xmlns:a16="http://schemas.microsoft.com/office/drawing/2014/main" id="{5DFC411F-7B08-D77A-A9F4-28799CBF999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Rechthoek 108">
                      <a:extLst>
                        <a:ext uri="{FF2B5EF4-FFF2-40B4-BE49-F238E27FC236}">
                          <a16:creationId xmlns:a16="http://schemas.microsoft.com/office/drawing/2014/main" id="{66562EBF-978C-C0B5-C243-3880D266F15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E956E4F-63EF-5B32-FE17-C8950061104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19B2E181-E0DF-AFCA-6BD1-82F8F165E0E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A6C258F-A044-A5FE-D922-2FB1DD40542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C44EA484-97E2-0966-48C5-8ECD8701466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07" name="Boog 106">
                    <a:extLst>
                      <a:ext uri="{FF2B5EF4-FFF2-40B4-BE49-F238E27FC236}">
                        <a16:creationId xmlns:a16="http://schemas.microsoft.com/office/drawing/2014/main" id="{19C90FA6-C878-C793-B70C-7BC79E9AA9A4}"/>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03" name="Tekstvak 102">
                  <a:extLst>
                    <a:ext uri="{FF2B5EF4-FFF2-40B4-BE49-F238E27FC236}">
                      <a16:creationId xmlns:a16="http://schemas.microsoft.com/office/drawing/2014/main" id="{2BE8CE0C-42DE-3460-C44B-0B6F086FF34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04" name="Tekstvak 103">
                  <a:extLst>
                    <a:ext uri="{FF2B5EF4-FFF2-40B4-BE49-F238E27FC236}">
                      <a16:creationId xmlns:a16="http://schemas.microsoft.com/office/drawing/2014/main" id="{4CF7C83A-9104-9045-72F0-F902C943CFB8}"/>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05" name="Vrije vorm: vorm 104">
                  <a:extLst>
                    <a:ext uri="{FF2B5EF4-FFF2-40B4-BE49-F238E27FC236}">
                      <a16:creationId xmlns:a16="http://schemas.microsoft.com/office/drawing/2014/main" id="{CCA59EB0-9FE1-0BAF-336F-CA1DCF03962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42150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Logo ">
    <p:spTree>
      <p:nvGrpSpPr>
        <p:cNvPr id="1" name=""/>
        <p:cNvGrpSpPr/>
        <p:nvPr/>
      </p:nvGrpSpPr>
      <p:grpSpPr>
        <a:xfrm>
          <a:off x="0" y="0"/>
          <a:ext cx="0" cy="0"/>
          <a:chOff x="0" y="0"/>
          <a:chExt cx="0" cy="0"/>
        </a:xfrm>
      </p:grpSpPr>
      <p:sp>
        <p:nvSpPr>
          <p:cNvPr id="106"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09" name="Tijdelijke aanduiding voor tekst 8"/>
          <p:cNvGrpSpPr/>
          <p:nvPr/>
        </p:nvGrpSpPr>
        <p:grpSpPr>
          <a:xfrm>
            <a:off x="5933998" y="-4"/>
            <a:ext cx="324004" cy="648005"/>
            <a:chOff x="0" y="-1"/>
            <a:chExt cx="324002" cy="648004"/>
          </a:xfrm>
        </p:grpSpPr>
        <p:sp>
          <p:nvSpPr>
            <p:cNvPr id="107"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08"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10" name="Rechthoek 2"/>
          <p:cNvSpPr txBox="1"/>
          <p:nvPr/>
        </p:nvSpPr>
        <p:spPr>
          <a:xfrm>
            <a:off x="0" y="-423481"/>
            <a:ext cx="49907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Logo</a:t>
            </a:r>
          </a:p>
        </p:txBody>
      </p:sp>
      <p:pic>
        <p:nvPicPr>
          <p:cNvPr id="111" name="Afbeelding 4" descr="Afbeelding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673" y="-1"/>
            <a:ext cx="12197347" cy="6858003"/>
          </a:xfrm>
          <a:prstGeom prst="rect">
            <a:avLst/>
          </a:prstGeom>
          <a:ln w="12700">
            <a:miter lim="400000"/>
          </a:ln>
        </p:spPr>
      </p:pic>
      <p:sp>
        <p:nvSpPr>
          <p:cNvPr id="112" name="COVER"/>
          <p:cNvSpPr/>
          <p:nvPr/>
        </p:nvSpPr>
        <p:spPr>
          <a:xfrm>
            <a:off x="0" y="0"/>
            <a:ext cx="12192000" cy="6858000"/>
          </a:xfrm>
          <a:prstGeom prst="rect">
            <a:avLst/>
          </a:prstGeom>
          <a:gradFill>
            <a:gsLst>
              <a:gs pos="1000">
                <a:schemeClr val="accent1">
                  <a:alpha val="80000"/>
                </a:schemeClr>
              </a:gs>
              <a:gs pos="50000">
                <a:schemeClr val="accent1">
                  <a:alpha val="30000"/>
                </a:schemeClr>
              </a:gs>
              <a:gs pos="99000">
                <a:schemeClr val="accent1">
                  <a:alpha val="80000"/>
                </a:schemeClr>
              </a:gs>
            </a:gsLst>
            <a:lin ang="5400000"/>
          </a:gradFill>
          <a:ln w="12700">
            <a:miter lim="400000"/>
          </a:ln>
        </p:spPr>
        <p:txBody>
          <a:bodyPr lIns="144000" tIns="144000" rIns="144000" bIns="144000" anchor="ctr"/>
          <a:lstStyle/>
          <a:p>
            <a:pPr algn="ctr">
              <a:lnSpc>
                <a:spcPct val="90000"/>
              </a:lnSpc>
              <a:spcBef>
                <a:spcPts val="200"/>
              </a:spcBef>
              <a:defRPr sz="1600">
                <a:solidFill>
                  <a:srgbClr val="FFFFFF"/>
                </a:solidFill>
                <a:latin typeface="Verdana"/>
                <a:ea typeface="Verdana"/>
                <a:cs typeface="Verdana"/>
                <a:sym typeface="Verdana"/>
              </a:defRPr>
            </a:pPr>
            <a:endParaRPr/>
          </a:p>
        </p:txBody>
      </p:sp>
      <p:pic>
        <p:nvPicPr>
          <p:cNvPr id="113" name="Graphic 16" descr="Graphic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9020" y="2228071"/>
            <a:ext cx="3873961" cy="2401856"/>
          </a:xfrm>
          <a:prstGeom prst="rect">
            <a:avLst/>
          </a:prstGeom>
          <a:ln w="12700">
            <a:miter lim="400000"/>
          </a:ln>
        </p:spPr>
      </p:pic>
      <p:grpSp>
        <p:nvGrpSpPr>
          <p:cNvPr id="116" name="Tijdelijke aanduiding voor tekst 8"/>
          <p:cNvGrpSpPr/>
          <p:nvPr/>
        </p:nvGrpSpPr>
        <p:grpSpPr>
          <a:xfrm>
            <a:off x="5933998" y="-4"/>
            <a:ext cx="324004" cy="648005"/>
            <a:chOff x="0" y="-1"/>
            <a:chExt cx="324002" cy="648004"/>
          </a:xfrm>
        </p:grpSpPr>
        <p:sp>
          <p:nvSpPr>
            <p:cNvPr id="114"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15"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17"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068771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en tekst (M) - Paars">
    <p:spTree>
      <p:nvGrpSpPr>
        <p:cNvPr id="1" name=""/>
        <p:cNvGrpSpPr/>
        <p:nvPr/>
      </p:nvGrpSpPr>
      <p:grpSpPr>
        <a:xfrm>
          <a:off x="0" y="0"/>
          <a:ext cx="0" cy="0"/>
          <a:chOff x="0" y="0"/>
          <a:chExt cx="0" cy="0"/>
        </a:xfrm>
      </p:grpSpPr>
      <p:grpSp>
        <p:nvGrpSpPr>
          <p:cNvPr id="118" name="INSTRUCTIE">
            <a:extLst>
              <a:ext uri="{FF2B5EF4-FFF2-40B4-BE49-F238E27FC236}">
                <a16:creationId xmlns:a16="http://schemas.microsoft.com/office/drawing/2014/main" id="{8985E7D1-28C6-1FF0-ADD9-58D04C3CA618}"/>
              </a:ext>
            </a:extLst>
          </p:cNvPr>
          <p:cNvGrpSpPr/>
          <p:nvPr userDrawn="1"/>
        </p:nvGrpSpPr>
        <p:grpSpPr>
          <a:xfrm>
            <a:off x="-3786437" y="0"/>
            <a:ext cx="3693386" cy="6857760"/>
            <a:chOff x="-3786437" y="0"/>
            <a:chExt cx="3693386" cy="6857760"/>
          </a:xfrm>
        </p:grpSpPr>
        <p:sp>
          <p:nvSpPr>
            <p:cNvPr id="119" name="Rechthoek 118">
              <a:extLst>
                <a:ext uri="{FF2B5EF4-FFF2-40B4-BE49-F238E27FC236}">
                  <a16:creationId xmlns:a16="http://schemas.microsoft.com/office/drawing/2014/main" id="{04939465-3B09-0817-C027-8919A7DDBACB}"/>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0" name="INSTRUCTIE">
              <a:extLst>
                <a:ext uri="{FF2B5EF4-FFF2-40B4-BE49-F238E27FC236}">
                  <a16:creationId xmlns:a16="http://schemas.microsoft.com/office/drawing/2014/main" id="{183E89B9-3D79-22FF-08AB-3A8FFA289F86}"/>
                </a:ext>
              </a:extLst>
            </p:cNvPr>
            <p:cNvGrpSpPr/>
            <p:nvPr userDrawn="1"/>
          </p:nvGrpSpPr>
          <p:grpSpPr>
            <a:xfrm>
              <a:off x="-3786165" y="0"/>
              <a:ext cx="3693114" cy="6177730"/>
              <a:chOff x="-3786165" y="0"/>
              <a:chExt cx="3693114" cy="6177730"/>
            </a:xfrm>
          </p:grpSpPr>
          <p:sp>
            <p:nvSpPr>
              <p:cNvPr id="121" name="Rechthoek 120">
                <a:extLst>
                  <a:ext uri="{FF2B5EF4-FFF2-40B4-BE49-F238E27FC236}">
                    <a16:creationId xmlns:a16="http://schemas.microsoft.com/office/drawing/2014/main" id="{7F3327FD-1E5D-EDA8-3729-6C66AD4B3AA5}"/>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22" name="Ovaal 121">
                <a:extLst>
                  <a:ext uri="{FF2B5EF4-FFF2-40B4-BE49-F238E27FC236}">
                    <a16:creationId xmlns:a16="http://schemas.microsoft.com/office/drawing/2014/main" id="{5EB73CFB-78BF-8CF9-E1DF-D91F9687ADC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3" name="Rechthoek 122">
                <a:extLst>
                  <a:ext uri="{FF2B5EF4-FFF2-40B4-BE49-F238E27FC236}">
                    <a16:creationId xmlns:a16="http://schemas.microsoft.com/office/drawing/2014/main" id="{242E0644-6E29-F58B-EE86-5ADE4A67801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4" name="Groep 123">
                <a:extLst>
                  <a:ext uri="{FF2B5EF4-FFF2-40B4-BE49-F238E27FC236}">
                    <a16:creationId xmlns:a16="http://schemas.microsoft.com/office/drawing/2014/main" id="{E8EB39AC-8593-F0A2-2436-FE78D4114401}"/>
                  </a:ext>
                </a:extLst>
              </p:cNvPr>
              <p:cNvGrpSpPr/>
              <p:nvPr userDrawn="1"/>
            </p:nvGrpSpPr>
            <p:grpSpPr>
              <a:xfrm>
                <a:off x="-3316179" y="1231351"/>
                <a:ext cx="294789" cy="318834"/>
                <a:chOff x="14466489" y="1001522"/>
                <a:chExt cx="290627" cy="314333"/>
              </a:xfrm>
            </p:grpSpPr>
            <p:sp>
              <p:nvSpPr>
                <p:cNvPr id="178" name="Rechthoek 177">
                  <a:extLst>
                    <a:ext uri="{FF2B5EF4-FFF2-40B4-BE49-F238E27FC236}">
                      <a16:creationId xmlns:a16="http://schemas.microsoft.com/office/drawing/2014/main" id="{6E05C89E-90DD-6300-FD35-A62F78DD0A1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9" name="Ovaal 178">
                  <a:extLst>
                    <a:ext uri="{FF2B5EF4-FFF2-40B4-BE49-F238E27FC236}">
                      <a16:creationId xmlns:a16="http://schemas.microsoft.com/office/drawing/2014/main" id="{8301BF5E-6CDC-60D5-4FE4-8916773236E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0" name="Vrije vorm: vorm 179">
                  <a:extLst>
                    <a:ext uri="{FF2B5EF4-FFF2-40B4-BE49-F238E27FC236}">
                      <a16:creationId xmlns:a16="http://schemas.microsoft.com/office/drawing/2014/main" id="{6C811A17-A70E-A3C2-3C5D-8D3A880CC23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81" name="Rechthoek: afgeronde hoeken 180">
                  <a:extLst>
                    <a:ext uri="{FF2B5EF4-FFF2-40B4-BE49-F238E27FC236}">
                      <a16:creationId xmlns:a16="http://schemas.microsoft.com/office/drawing/2014/main" id="{9B937ACA-2509-3E45-D487-C73D41FE154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82" name="Rechte verbindingslijn 181">
                  <a:extLst>
                    <a:ext uri="{FF2B5EF4-FFF2-40B4-BE49-F238E27FC236}">
                      <a16:creationId xmlns:a16="http://schemas.microsoft.com/office/drawing/2014/main" id="{805F39E1-B256-11BA-9AD7-C826F396003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3" name="Rechte verbindingslijn 182">
                  <a:extLst>
                    <a:ext uri="{FF2B5EF4-FFF2-40B4-BE49-F238E27FC236}">
                      <a16:creationId xmlns:a16="http://schemas.microsoft.com/office/drawing/2014/main" id="{B9F85909-F159-E333-2CB8-FBFCC4B8E0D9}"/>
                    </a:ext>
                  </a:extLst>
                </p:cNvPr>
                <p:cNvCxnSpPr>
                  <a:cxnSpLocks/>
                  <a:stCxn id="18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25" name="Ovaal 124">
                <a:extLst>
                  <a:ext uri="{FF2B5EF4-FFF2-40B4-BE49-F238E27FC236}">
                    <a16:creationId xmlns:a16="http://schemas.microsoft.com/office/drawing/2014/main" id="{C98BE6EE-3527-FA89-A667-F1EFC6E30EF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6" name="Rechthoek 125">
                <a:extLst>
                  <a:ext uri="{FF2B5EF4-FFF2-40B4-BE49-F238E27FC236}">
                    <a16:creationId xmlns:a16="http://schemas.microsoft.com/office/drawing/2014/main" id="{3FA94A83-C788-B956-1D21-4BEF757159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7" name="Groep 126">
                <a:extLst>
                  <a:ext uri="{FF2B5EF4-FFF2-40B4-BE49-F238E27FC236}">
                    <a16:creationId xmlns:a16="http://schemas.microsoft.com/office/drawing/2014/main" id="{7D729E8D-BD36-6321-FADA-27EF2DE39448}"/>
                  </a:ext>
                </a:extLst>
              </p:cNvPr>
              <p:cNvGrpSpPr/>
              <p:nvPr userDrawn="1"/>
            </p:nvGrpSpPr>
            <p:grpSpPr>
              <a:xfrm>
                <a:off x="-3311319" y="2164285"/>
                <a:ext cx="825500" cy="209550"/>
                <a:chOff x="13504624" y="2482850"/>
                <a:chExt cx="825500" cy="209550"/>
              </a:xfrm>
            </p:grpSpPr>
            <p:sp>
              <p:nvSpPr>
                <p:cNvPr id="175" name="Rechthoek 174">
                  <a:extLst>
                    <a:ext uri="{FF2B5EF4-FFF2-40B4-BE49-F238E27FC236}">
                      <a16:creationId xmlns:a16="http://schemas.microsoft.com/office/drawing/2014/main" id="{68633884-5578-CCD8-7239-153232B452D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76" name="Rechte verbindingslijn 175">
                  <a:extLst>
                    <a:ext uri="{FF2B5EF4-FFF2-40B4-BE49-F238E27FC236}">
                      <a16:creationId xmlns:a16="http://schemas.microsoft.com/office/drawing/2014/main" id="{1FC7E3C3-D160-A07F-1C32-435E62EE9CF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7" name="Gelijkbenige driehoek 176">
                  <a:extLst>
                    <a:ext uri="{FF2B5EF4-FFF2-40B4-BE49-F238E27FC236}">
                      <a16:creationId xmlns:a16="http://schemas.microsoft.com/office/drawing/2014/main" id="{6F6ECED8-AB69-D065-1DF9-DF30344D8F7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28" name="Ovaal 127">
                <a:extLst>
                  <a:ext uri="{FF2B5EF4-FFF2-40B4-BE49-F238E27FC236}">
                    <a16:creationId xmlns:a16="http://schemas.microsoft.com/office/drawing/2014/main" id="{51F0F6CD-E448-8C89-12B1-C080B3B0FE1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9" name="Rechthoek 128">
                <a:extLst>
                  <a:ext uri="{FF2B5EF4-FFF2-40B4-BE49-F238E27FC236}">
                    <a16:creationId xmlns:a16="http://schemas.microsoft.com/office/drawing/2014/main" id="{86ECF772-B5F3-33FE-C994-4E0A13D3B064}"/>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30" name="ICOON_info">
                <a:extLst>
                  <a:ext uri="{FF2B5EF4-FFF2-40B4-BE49-F238E27FC236}">
                    <a16:creationId xmlns:a16="http://schemas.microsoft.com/office/drawing/2014/main" id="{52CE6B56-9A26-EA1C-CB8C-5EFE90307A6D}"/>
                  </a:ext>
                </a:extLst>
              </p:cNvPr>
              <p:cNvGrpSpPr/>
              <p:nvPr userDrawn="1"/>
            </p:nvGrpSpPr>
            <p:grpSpPr>
              <a:xfrm>
                <a:off x="-376736" y="5894045"/>
                <a:ext cx="283685" cy="283685"/>
                <a:chOff x="-510741" y="5913713"/>
                <a:chExt cx="267555" cy="267555"/>
              </a:xfrm>
            </p:grpSpPr>
            <p:sp>
              <p:nvSpPr>
                <p:cNvPr id="173" name="Ovaal 172">
                  <a:extLst>
                    <a:ext uri="{FF2B5EF4-FFF2-40B4-BE49-F238E27FC236}">
                      <a16:creationId xmlns:a16="http://schemas.microsoft.com/office/drawing/2014/main" id="{D6BC9626-BB2D-0020-49F4-1967F627B1B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74" name="Graphic 163" descr="Informatie">
                  <a:extLst>
                    <a:ext uri="{FF2B5EF4-FFF2-40B4-BE49-F238E27FC236}">
                      <a16:creationId xmlns:a16="http://schemas.microsoft.com/office/drawing/2014/main" id="{1C3088D7-F243-ADD5-599F-A6EE02B35DE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31" name="Ovaal 130">
                <a:extLst>
                  <a:ext uri="{FF2B5EF4-FFF2-40B4-BE49-F238E27FC236}">
                    <a16:creationId xmlns:a16="http://schemas.microsoft.com/office/drawing/2014/main" id="{153743C2-457F-FDC1-E431-D2C492407458}"/>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2" name="Rechthoek 131">
                <a:extLst>
                  <a:ext uri="{FF2B5EF4-FFF2-40B4-BE49-F238E27FC236}">
                    <a16:creationId xmlns:a16="http://schemas.microsoft.com/office/drawing/2014/main" id="{C9E08FA4-CCDB-CF49-3F4E-EB05C8263867}"/>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33" name="Groep 132">
                <a:extLst>
                  <a:ext uri="{FF2B5EF4-FFF2-40B4-BE49-F238E27FC236}">
                    <a16:creationId xmlns:a16="http://schemas.microsoft.com/office/drawing/2014/main" id="{6F51C04A-CB50-199D-0FE6-2E14E2FD5E54}"/>
                  </a:ext>
                </a:extLst>
              </p:cNvPr>
              <p:cNvGrpSpPr/>
              <p:nvPr userDrawn="1"/>
            </p:nvGrpSpPr>
            <p:grpSpPr>
              <a:xfrm>
                <a:off x="-3408294" y="5236167"/>
                <a:ext cx="622283" cy="612919"/>
                <a:chOff x="12617641" y="3403239"/>
                <a:chExt cx="752963" cy="741634"/>
              </a:xfrm>
            </p:grpSpPr>
            <p:grpSp>
              <p:nvGrpSpPr>
                <p:cNvPr id="157" name="Groep 156">
                  <a:extLst>
                    <a:ext uri="{FF2B5EF4-FFF2-40B4-BE49-F238E27FC236}">
                      <a16:creationId xmlns:a16="http://schemas.microsoft.com/office/drawing/2014/main" id="{6605C9CE-6275-9710-4665-C2D3620B3C68}"/>
                    </a:ext>
                  </a:extLst>
                </p:cNvPr>
                <p:cNvGrpSpPr/>
                <p:nvPr userDrawn="1"/>
              </p:nvGrpSpPr>
              <p:grpSpPr>
                <a:xfrm>
                  <a:off x="12771550" y="3403239"/>
                  <a:ext cx="467156" cy="448491"/>
                  <a:chOff x="12782177" y="3403239"/>
                  <a:chExt cx="467156" cy="448491"/>
                </a:xfrm>
              </p:grpSpPr>
              <p:grpSp>
                <p:nvGrpSpPr>
                  <p:cNvPr id="160" name="Groep 159">
                    <a:extLst>
                      <a:ext uri="{FF2B5EF4-FFF2-40B4-BE49-F238E27FC236}">
                        <a16:creationId xmlns:a16="http://schemas.microsoft.com/office/drawing/2014/main" id="{3A49D28E-288E-B611-B7F9-CF5712F8C94D}"/>
                      </a:ext>
                    </a:extLst>
                  </p:cNvPr>
                  <p:cNvGrpSpPr/>
                  <p:nvPr userDrawn="1"/>
                </p:nvGrpSpPr>
                <p:grpSpPr>
                  <a:xfrm>
                    <a:off x="12782177" y="3403239"/>
                    <a:ext cx="412972" cy="396132"/>
                    <a:chOff x="13554906" y="3320109"/>
                    <a:chExt cx="443912" cy="425811"/>
                  </a:xfrm>
                </p:grpSpPr>
                <p:grpSp>
                  <p:nvGrpSpPr>
                    <p:cNvPr id="167" name="Groep 166">
                      <a:extLst>
                        <a:ext uri="{FF2B5EF4-FFF2-40B4-BE49-F238E27FC236}">
                          <a16:creationId xmlns:a16="http://schemas.microsoft.com/office/drawing/2014/main" id="{E63FFF71-DAAE-DE23-74D6-D9686C1F49E6}"/>
                        </a:ext>
                      </a:extLst>
                    </p:cNvPr>
                    <p:cNvGrpSpPr/>
                    <p:nvPr userDrawn="1"/>
                  </p:nvGrpSpPr>
                  <p:grpSpPr>
                    <a:xfrm>
                      <a:off x="13554906" y="3320109"/>
                      <a:ext cx="443912" cy="425811"/>
                      <a:chOff x="12909684" y="1276143"/>
                      <a:chExt cx="443912" cy="425811"/>
                    </a:xfrm>
                  </p:grpSpPr>
                  <p:sp>
                    <p:nvSpPr>
                      <p:cNvPr id="170" name="Rechthoek 169">
                        <a:extLst>
                          <a:ext uri="{FF2B5EF4-FFF2-40B4-BE49-F238E27FC236}">
                            <a16:creationId xmlns:a16="http://schemas.microsoft.com/office/drawing/2014/main" id="{21F95175-5194-5778-823C-C415A2DD1C6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CCE33BFC-4591-C9B5-ED29-211C179AAD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7D34EFCA-DB91-C147-1653-D562B91EE7D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68" name="Afbeelding 167">
                      <a:extLst>
                        <a:ext uri="{FF2B5EF4-FFF2-40B4-BE49-F238E27FC236}">
                          <a16:creationId xmlns:a16="http://schemas.microsoft.com/office/drawing/2014/main" id="{89F3598B-F122-8929-05C1-CB491F67A98A}"/>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69" name="Afbeelding 168">
                      <a:extLst>
                        <a:ext uri="{FF2B5EF4-FFF2-40B4-BE49-F238E27FC236}">
                          <a16:creationId xmlns:a16="http://schemas.microsoft.com/office/drawing/2014/main" id="{CA8CAAD7-82D7-1E03-7E5F-95F6497522B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61" name="Groep 160">
                    <a:extLst>
                      <a:ext uri="{FF2B5EF4-FFF2-40B4-BE49-F238E27FC236}">
                        <a16:creationId xmlns:a16="http://schemas.microsoft.com/office/drawing/2014/main" id="{A515C492-7690-8BA2-553C-BFB6A5028904}"/>
                      </a:ext>
                    </a:extLst>
                  </p:cNvPr>
                  <p:cNvGrpSpPr/>
                  <p:nvPr userDrawn="1"/>
                </p:nvGrpSpPr>
                <p:grpSpPr>
                  <a:xfrm>
                    <a:off x="13103513" y="3705268"/>
                    <a:ext cx="145820" cy="146462"/>
                    <a:chOff x="13096169" y="3602278"/>
                    <a:chExt cx="145820" cy="146462"/>
                  </a:xfrm>
                </p:grpSpPr>
                <p:sp>
                  <p:nvSpPr>
                    <p:cNvPr id="165" name="Rechthoek 164">
                      <a:extLst>
                        <a:ext uri="{FF2B5EF4-FFF2-40B4-BE49-F238E27FC236}">
                          <a16:creationId xmlns:a16="http://schemas.microsoft.com/office/drawing/2014/main" id="{03277B5C-B620-78B3-996A-2955F1F155A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FC586B8B-3659-F075-47B6-F7C23A4D229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9866CDCA-D2E2-AC38-3AC7-F6DCB86EB4B6}"/>
                      </a:ext>
                    </a:extLst>
                  </p:cNvPr>
                  <p:cNvGrpSpPr/>
                  <p:nvPr userDrawn="1"/>
                </p:nvGrpSpPr>
                <p:grpSpPr>
                  <a:xfrm rot="10800000">
                    <a:off x="13061402" y="3665637"/>
                    <a:ext cx="145820" cy="146462"/>
                    <a:chOff x="13096169" y="3602278"/>
                    <a:chExt cx="145820" cy="146462"/>
                  </a:xfrm>
                </p:grpSpPr>
                <p:sp>
                  <p:nvSpPr>
                    <p:cNvPr id="163" name="Rechthoek 162">
                      <a:extLst>
                        <a:ext uri="{FF2B5EF4-FFF2-40B4-BE49-F238E27FC236}">
                          <a16:creationId xmlns:a16="http://schemas.microsoft.com/office/drawing/2014/main" id="{390CB076-12F4-95E7-D1BD-76068938933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A8CFDE72-3C80-671B-3E71-262BF911465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58" name="Rechthoek 157">
                  <a:extLst>
                    <a:ext uri="{FF2B5EF4-FFF2-40B4-BE49-F238E27FC236}">
                      <a16:creationId xmlns:a16="http://schemas.microsoft.com/office/drawing/2014/main" id="{9D19D189-9814-2735-F115-A377C396D44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59" name="Gelijkbenige driehoek 158">
                  <a:extLst>
                    <a:ext uri="{FF2B5EF4-FFF2-40B4-BE49-F238E27FC236}">
                      <a16:creationId xmlns:a16="http://schemas.microsoft.com/office/drawing/2014/main" id="{6AC3D1C0-201C-FB20-0E52-A28C624DDF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Rechthoek 133">
                <a:extLst>
                  <a:ext uri="{FF2B5EF4-FFF2-40B4-BE49-F238E27FC236}">
                    <a16:creationId xmlns:a16="http://schemas.microsoft.com/office/drawing/2014/main" id="{42A34B74-CA4F-4842-0E48-886969C378A3}"/>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35" name="Groep 134">
                <a:extLst>
                  <a:ext uri="{FF2B5EF4-FFF2-40B4-BE49-F238E27FC236}">
                    <a16:creationId xmlns:a16="http://schemas.microsoft.com/office/drawing/2014/main" id="{BAFEF3EF-4928-6DBF-7612-B62CF1C615B7}"/>
                  </a:ext>
                </a:extLst>
              </p:cNvPr>
              <p:cNvGrpSpPr/>
              <p:nvPr userDrawn="1"/>
            </p:nvGrpSpPr>
            <p:grpSpPr>
              <a:xfrm>
                <a:off x="-2485819" y="3399207"/>
                <a:ext cx="1222990" cy="563933"/>
                <a:chOff x="-2485819" y="3399207"/>
                <a:chExt cx="1222990" cy="563933"/>
              </a:xfrm>
            </p:grpSpPr>
            <p:sp>
              <p:nvSpPr>
                <p:cNvPr id="136" name="Rechthoek 135">
                  <a:extLst>
                    <a:ext uri="{FF2B5EF4-FFF2-40B4-BE49-F238E27FC236}">
                      <a16:creationId xmlns:a16="http://schemas.microsoft.com/office/drawing/2014/main" id="{D90CAA78-7128-63BD-B77E-994E4924E0B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C80685A0-CACE-1737-452C-25C0BB1FE8E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8638F211-2FA9-D381-3536-43A029CA24D0}"/>
                    </a:ext>
                  </a:extLst>
                </p:cNvPr>
                <p:cNvGrpSpPr/>
                <p:nvPr userDrawn="1"/>
              </p:nvGrpSpPr>
              <p:grpSpPr>
                <a:xfrm>
                  <a:off x="-2403869" y="3460544"/>
                  <a:ext cx="155951" cy="131922"/>
                  <a:chOff x="12968836" y="3354170"/>
                  <a:chExt cx="404806" cy="342433"/>
                </a:xfrm>
              </p:grpSpPr>
              <p:sp>
                <p:nvSpPr>
                  <p:cNvPr id="151" name="Rechthoek: afgeronde hoeken 150">
                    <a:extLst>
                      <a:ext uri="{FF2B5EF4-FFF2-40B4-BE49-F238E27FC236}">
                        <a16:creationId xmlns:a16="http://schemas.microsoft.com/office/drawing/2014/main" id="{7F967173-4B3F-DEBF-67DB-7FBFEE10DBD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52" name="Rechthoek 151">
                    <a:extLst>
                      <a:ext uri="{FF2B5EF4-FFF2-40B4-BE49-F238E27FC236}">
                        <a16:creationId xmlns:a16="http://schemas.microsoft.com/office/drawing/2014/main" id="{61DC30F6-5549-7332-ED6A-62E9519CF74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3" name="Rechthoek 152">
                    <a:extLst>
                      <a:ext uri="{FF2B5EF4-FFF2-40B4-BE49-F238E27FC236}">
                        <a16:creationId xmlns:a16="http://schemas.microsoft.com/office/drawing/2014/main" id="{DC2195DD-1C52-1350-3F68-611EB2B2B9F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F28319F-53E7-3438-2E73-96E5D931FA2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EDDBBEEA-90F9-A10E-15AE-49EA9ACE37F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12F80949-F242-67A4-80D4-60FC93F240D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39" name="Groep 138">
                  <a:extLst>
                    <a:ext uri="{FF2B5EF4-FFF2-40B4-BE49-F238E27FC236}">
                      <a16:creationId xmlns:a16="http://schemas.microsoft.com/office/drawing/2014/main" id="{6EC5B437-1A22-9777-35D6-E585C41463EA}"/>
                    </a:ext>
                  </a:extLst>
                </p:cNvPr>
                <p:cNvGrpSpPr/>
                <p:nvPr userDrawn="1"/>
              </p:nvGrpSpPr>
              <p:grpSpPr>
                <a:xfrm>
                  <a:off x="-2423424" y="3690208"/>
                  <a:ext cx="166739" cy="218963"/>
                  <a:chOff x="12940828" y="3950597"/>
                  <a:chExt cx="432813" cy="568367"/>
                </a:xfrm>
              </p:grpSpPr>
              <p:grpSp>
                <p:nvGrpSpPr>
                  <p:cNvPr id="143" name="Groep 142">
                    <a:extLst>
                      <a:ext uri="{FF2B5EF4-FFF2-40B4-BE49-F238E27FC236}">
                        <a16:creationId xmlns:a16="http://schemas.microsoft.com/office/drawing/2014/main" id="{86086CC9-A005-67E8-5C9F-49529043823A}"/>
                      </a:ext>
                    </a:extLst>
                  </p:cNvPr>
                  <p:cNvGrpSpPr/>
                  <p:nvPr userDrawn="1"/>
                </p:nvGrpSpPr>
                <p:grpSpPr>
                  <a:xfrm>
                    <a:off x="13000382" y="4006891"/>
                    <a:ext cx="373259" cy="315747"/>
                    <a:chOff x="12968836" y="3354170"/>
                    <a:chExt cx="404806" cy="342433"/>
                  </a:xfrm>
                </p:grpSpPr>
                <p:sp>
                  <p:nvSpPr>
                    <p:cNvPr id="145" name="Rechthoek: afgeronde hoeken 144">
                      <a:extLst>
                        <a:ext uri="{FF2B5EF4-FFF2-40B4-BE49-F238E27FC236}">
                          <a16:creationId xmlns:a16="http://schemas.microsoft.com/office/drawing/2014/main" id="{E40BD82B-E917-4853-4EFC-4055DD158F8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BF42E5FE-D61E-995B-53D9-73136C4134B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57E2971-3D43-A442-0595-04637DFCA84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1CEC96AB-429C-ABF7-E974-574A067C1F4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266FA855-06A0-81F4-0352-BE16695FB50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4B254C2D-9C39-18EE-BBA8-C70ED14CF25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44" name="Boog 143">
                    <a:extLst>
                      <a:ext uri="{FF2B5EF4-FFF2-40B4-BE49-F238E27FC236}">
                        <a16:creationId xmlns:a16="http://schemas.microsoft.com/office/drawing/2014/main" id="{CC504198-889F-FD95-2370-6B393A3CE4A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40" name="Tekstvak 139">
                  <a:extLst>
                    <a:ext uri="{FF2B5EF4-FFF2-40B4-BE49-F238E27FC236}">
                      <a16:creationId xmlns:a16="http://schemas.microsoft.com/office/drawing/2014/main" id="{4635F4B7-4421-3D6C-8EEE-09F5584684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41" name="Tekstvak 140">
                  <a:extLst>
                    <a:ext uri="{FF2B5EF4-FFF2-40B4-BE49-F238E27FC236}">
                      <a16:creationId xmlns:a16="http://schemas.microsoft.com/office/drawing/2014/main" id="{35C07CC7-1A81-128C-1674-26FB3937B9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42" name="Vrije vorm: vorm 141">
                  <a:extLst>
                    <a:ext uri="{FF2B5EF4-FFF2-40B4-BE49-F238E27FC236}">
                      <a16:creationId xmlns:a16="http://schemas.microsoft.com/office/drawing/2014/main" id="{2A572129-7A3E-CF08-49AF-A1793E42F0F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
        <p:nvSpPr>
          <p:cNvPr id="7" name="Tijdelijke aanduiding voor tekst 8">
            <a:extLst>
              <a:ext uri="{FF2B5EF4-FFF2-40B4-BE49-F238E27FC236}">
                <a16:creationId xmlns:a16="http://schemas.microsoft.com/office/drawing/2014/main" id="{4806B3E5-748D-673A-E452-545B50F9B25F}"/>
              </a:ext>
            </a:extLst>
          </p:cNvPr>
          <p:cNvSpPr txBox="1">
            <a:spLocks/>
          </p:cNvSpPr>
          <p:nvPr userDrawn="1"/>
        </p:nvSpPr>
        <p:spPr>
          <a:xfrm>
            <a:off x="6096000" y="0"/>
            <a:ext cx="6096000" cy="6858000"/>
          </a:xfrm>
          <a:prstGeom prst="rect">
            <a:avLst/>
          </a:prstGeom>
          <a:solidFill>
            <a:schemeClr val="accent1"/>
          </a:solid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
        <p:nvSpPr>
          <p:cNvPr id="10" name="Tijdelijke aanduiding voor afbeelding 16">
            <a:extLst>
              <a:ext uri="{FF2B5EF4-FFF2-40B4-BE49-F238E27FC236}">
                <a16:creationId xmlns:a16="http://schemas.microsoft.com/office/drawing/2014/main" id="{671370D6-5240-6767-C6D5-AAE6AA6DAD39}"/>
              </a:ext>
            </a:extLst>
          </p:cNvPr>
          <p:cNvSpPr>
            <a:spLocks noGrp="1"/>
          </p:cNvSpPr>
          <p:nvPr>
            <p:ph type="pic" sz="quarter" idx="14" hasCustomPrompt="1"/>
          </p:nvPr>
        </p:nvSpPr>
        <p:spPr>
          <a:xfrm>
            <a:off x="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6814318" y="720000"/>
            <a:ext cx="4656860" cy="369025"/>
          </a:xfrm>
        </p:spPr>
        <p:txBody>
          <a:bodyPr/>
          <a:lstStyle>
            <a:lvl1pPr>
              <a:defRPr>
                <a:solidFill>
                  <a:schemeClr val="bg1"/>
                </a:solidFill>
              </a:defRPr>
            </a:lvl1pPr>
          </a:lstStyle>
          <a:p>
            <a:r>
              <a:rPr lang="nl-NL" noProof="0"/>
              <a:t>Plaats hier een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25804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 en tekst (M) - Paars</a:t>
            </a:r>
          </a:p>
        </p:txBody>
      </p:sp>
      <p:sp>
        <p:nvSpPr>
          <p:cNvPr id="9" name="Tijdelijke aanduiding voor tekst 8">
            <a:extLst>
              <a:ext uri="{FF2B5EF4-FFF2-40B4-BE49-F238E27FC236}">
                <a16:creationId xmlns:a16="http://schemas.microsoft.com/office/drawing/2014/main" id="{1694BB24-8E0A-12E3-7F2A-D07946465A1A}"/>
              </a:ext>
            </a:extLst>
          </p:cNvPr>
          <p:cNvSpPr>
            <a:spLocks noGrp="1"/>
          </p:cNvSpPr>
          <p:nvPr>
            <p:ph type="body" sz="quarter" idx="13" hasCustomPrompt="1"/>
          </p:nvPr>
        </p:nvSpPr>
        <p:spPr>
          <a:xfrm>
            <a:off x="6815043" y="1592263"/>
            <a:ext cx="4656232" cy="4240212"/>
          </a:xfrm>
        </p:spPr>
        <p:txBody>
          <a:bodyPr/>
          <a:lstStyle>
            <a:lvl1pPr>
              <a:buClr>
                <a:schemeClr val="bg1"/>
              </a:buClr>
              <a:defRPr>
                <a:solidFill>
                  <a:schemeClr val="bg1">
                    <a:alpha val="90000"/>
                  </a:schemeClr>
                </a:solidFill>
              </a:defRPr>
            </a:lvl1pPr>
            <a:lvl2pPr>
              <a:buClr>
                <a:schemeClr val="accent2">
                  <a:lumMod val="20000"/>
                  <a:lumOff val="80000"/>
                </a:schemeClr>
              </a:buClr>
              <a:defRPr>
                <a:solidFill>
                  <a:schemeClr val="bg1">
                    <a:alpha val="90000"/>
                  </a:schemeClr>
                </a:solidFill>
              </a:defRPr>
            </a:lvl2pPr>
            <a:lvl3pPr>
              <a:buClr>
                <a:schemeClr val="accent2">
                  <a:lumMod val="40000"/>
                  <a:lumOff val="60000"/>
                </a:schemeClr>
              </a:buClr>
              <a:defRPr>
                <a:solidFill>
                  <a:schemeClr val="bg1">
                    <a:alpha val="90000"/>
                  </a:schemeClr>
                </a:solidFill>
              </a:defRPr>
            </a:lvl3pPr>
            <a:lvl4pPr>
              <a:defRPr>
                <a:solidFill>
                  <a:schemeClr val="bg1">
                    <a:alpha val="90000"/>
                  </a:schemeClr>
                </a:solidFill>
              </a:defRPr>
            </a:lvl4pPr>
            <a:lvl5pPr>
              <a:defRPr>
                <a:solidFill>
                  <a:schemeClr val="accent4"/>
                </a:solidFill>
              </a:defRPr>
            </a:lvl5pPr>
            <a:lvl6pPr>
              <a:defRPr>
                <a:solidFill>
                  <a:schemeClr val="bg1"/>
                </a:solidFill>
              </a:defRPr>
            </a:lvl6pPr>
            <a:lvl7pPr>
              <a:buClr>
                <a:schemeClr val="bg1"/>
              </a:buClr>
              <a:defRPr>
                <a:solidFill>
                  <a:schemeClr val="bg1">
                    <a:alpha val="90000"/>
                  </a:schemeClr>
                </a:solidFill>
              </a:defRPr>
            </a:lvl7pPr>
            <a:lvl8pPr>
              <a:buClr>
                <a:schemeClr val="bg1"/>
              </a:buClr>
              <a:defRPr>
                <a:solidFill>
                  <a:schemeClr val="bg1">
                    <a:alpha val="90000"/>
                  </a:schemeClr>
                </a:solidFill>
              </a:defRPr>
            </a:lvl8pPr>
            <a:lvl9pPr>
              <a:defRPr>
                <a:solidFill>
                  <a:schemeClr val="bg1"/>
                </a:solidFill>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11" name="Tijdelijke aanduiding voor tekst 8">
            <a:extLst>
              <a:ext uri="{FF2B5EF4-FFF2-40B4-BE49-F238E27FC236}">
                <a16:creationId xmlns:a16="http://schemas.microsoft.com/office/drawing/2014/main" id="{46C64505-35AB-2C03-BAAC-4D06432C59C2}"/>
              </a:ext>
            </a:extLst>
          </p:cNvPr>
          <p:cNvSpPr>
            <a:spLocks noGrp="1"/>
          </p:cNvSpPr>
          <p:nvPr>
            <p:ph type="body" sz="quarter" idx="15" hasCustomPrompt="1"/>
          </p:nvPr>
        </p:nvSpPr>
        <p:spPr>
          <a:xfrm>
            <a:off x="5934000" y="-1"/>
            <a:ext cx="324000" cy="648000"/>
          </a:xfrm>
          <a:blipFill dpi="0" rotWithShape="1">
            <a:blip r:embed="rId6"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13" name="Tijdelijke aanduiding voor voettekst 12">
            <a:extLst>
              <a:ext uri="{FF2B5EF4-FFF2-40B4-BE49-F238E27FC236}">
                <a16:creationId xmlns:a16="http://schemas.microsoft.com/office/drawing/2014/main" id="{FA729CEC-DDB3-9385-A1C0-46BB3CD3D828}"/>
              </a:ext>
            </a:extLst>
          </p:cNvPr>
          <p:cNvSpPr>
            <a:spLocks noGrp="1"/>
          </p:cNvSpPr>
          <p:nvPr>
            <p:ph type="ftr" sz="quarter" idx="17"/>
          </p:nvPr>
        </p:nvSpPr>
        <p:spPr/>
        <p:txBody>
          <a:bodyPr/>
          <a:lstStyle>
            <a:lvl1pPr>
              <a:defRPr>
                <a:solidFill>
                  <a:schemeClr val="bg1"/>
                </a:solidFill>
              </a:defRPr>
            </a:lvl1pPr>
          </a:lstStyle>
          <a:p>
            <a:r>
              <a:rPr lang="nl-NL"/>
              <a:t>Netherlands Space Office</a:t>
            </a:r>
          </a:p>
        </p:txBody>
      </p:sp>
      <p:sp>
        <p:nvSpPr>
          <p:cNvPr id="14" name="Tijdelijke aanduiding voor dianummer 13">
            <a:extLst>
              <a:ext uri="{FF2B5EF4-FFF2-40B4-BE49-F238E27FC236}">
                <a16:creationId xmlns:a16="http://schemas.microsoft.com/office/drawing/2014/main" id="{11FCE4D2-23F7-A995-F363-6F6D39DC5BDB}"/>
              </a:ext>
            </a:extLst>
          </p:cNvPr>
          <p:cNvSpPr>
            <a:spLocks noGrp="1"/>
          </p:cNvSpPr>
          <p:nvPr>
            <p:ph type="sldNum" sz="quarter" idx="18"/>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5" name="INSTRUCTIE">
            <a:extLst>
              <a:ext uri="{FF2B5EF4-FFF2-40B4-BE49-F238E27FC236}">
                <a16:creationId xmlns:a16="http://schemas.microsoft.com/office/drawing/2014/main" id="{4031D31B-01A6-77C8-09FC-FBA0B8A87607}"/>
              </a:ext>
            </a:extLst>
          </p:cNvPr>
          <p:cNvGrpSpPr/>
          <p:nvPr userDrawn="1"/>
        </p:nvGrpSpPr>
        <p:grpSpPr>
          <a:xfrm>
            <a:off x="12377595" y="0"/>
            <a:ext cx="3693386" cy="5359349"/>
            <a:chOff x="-3786437" y="0"/>
            <a:chExt cx="3693386" cy="5359349"/>
          </a:xfrm>
        </p:grpSpPr>
        <p:sp>
          <p:nvSpPr>
            <p:cNvPr id="6" name="Rechthoek 5">
              <a:extLst>
                <a:ext uri="{FF2B5EF4-FFF2-40B4-BE49-F238E27FC236}">
                  <a16:creationId xmlns:a16="http://schemas.microsoft.com/office/drawing/2014/main" id="{C2B793F6-2C8B-7A82-9F07-0E65989840B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LIJSTNIVEAU kiezen</a:t>
              </a:r>
            </a:p>
          </p:txBody>
        </p:sp>
        <p:sp>
          <p:nvSpPr>
            <p:cNvPr id="8" name="Ovaal 7">
              <a:extLst>
                <a:ext uri="{FF2B5EF4-FFF2-40B4-BE49-F238E27FC236}">
                  <a16:creationId xmlns:a16="http://schemas.microsoft.com/office/drawing/2014/main" id="{EADF68E2-40BE-A6B6-506D-9BFC9343B1D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43528FCC-29E4-ABDD-A142-5C1D424D260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4625" marR="0" lvl="0" indent="-174625"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Char char="•"/>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Bullet</a:t>
              </a:r>
            </a:p>
          </p:txBody>
        </p:sp>
        <p:sp>
          <p:nvSpPr>
            <p:cNvPr id="16" name="Ovaal 15">
              <a:extLst>
                <a:ext uri="{FF2B5EF4-FFF2-40B4-BE49-F238E27FC236}">
                  <a16:creationId xmlns:a16="http://schemas.microsoft.com/office/drawing/2014/main" id="{11B4B3CA-FF22-2DC8-9F95-FE63637FE524}"/>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4F5F1A73-9C5A-AD9A-BA3B-935ECF44022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8" name="Rechthoek 17">
              <a:extLst>
                <a:ext uri="{FF2B5EF4-FFF2-40B4-BE49-F238E27FC236}">
                  <a16:creationId xmlns:a16="http://schemas.microsoft.com/office/drawing/2014/main" id="{C9C34ED2-57D2-58A6-22E4-577F43863AB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#1</a:t>
              </a:r>
            </a:p>
          </p:txBody>
        </p:sp>
        <p:sp>
          <p:nvSpPr>
            <p:cNvPr id="19" name="Ovaal 18">
              <a:extLst>
                <a:ext uri="{FF2B5EF4-FFF2-40B4-BE49-F238E27FC236}">
                  <a16:creationId xmlns:a16="http://schemas.microsoft.com/office/drawing/2014/main" id="{F22776A9-C5B9-76DA-C592-842CECA414C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CA473462-2D7F-8C03-66C2-D44A3F5E4E6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Sub-</a:t>
              </a:r>
              <a:r>
                <a:rPr kumimoji="0" lang="nl-NL" sz="1100" b="0" i="0" u="none" strike="noStrike" kern="0" cap="none" spc="0" normalizeH="0" baseline="0" noProof="0" err="1">
                  <a:ln>
                    <a:noFill/>
                  </a:ln>
                  <a:solidFill>
                    <a:schemeClr val="tx1"/>
                  </a:solidFill>
                  <a:effectLst/>
                  <a:uLnTx/>
                  <a:uFillTx/>
                  <a:latin typeface="+mj-lt"/>
                  <a:cs typeface="Calibri" panose="020F0502020204030204" pitchFamily="34" charset="0"/>
                </a:rPr>
                <a:t>bullet</a:t>
              </a: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 #2</a:t>
              </a:r>
            </a:p>
          </p:txBody>
        </p:sp>
        <p:sp>
          <p:nvSpPr>
            <p:cNvPr id="21" name="Ovaal 20">
              <a:extLst>
                <a:ext uri="{FF2B5EF4-FFF2-40B4-BE49-F238E27FC236}">
                  <a16:creationId xmlns:a16="http://schemas.microsoft.com/office/drawing/2014/main" id="{46B50457-DB7B-6920-33A2-C3B958ED67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2" name="Rechthoek 21">
              <a:extLst>
                <a:ext uri="{FF2B5EF4-FFF2-40B4-BE49-F238E27FC236}">
                  <a16:creationId xmlns:a16="http://schemas.microsoft.com/office/drawing/2014/main" id="{4B616042-2C2F-E42F-16A5-32CCA554F3A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100" b="0" i="0" u="none" strike="noStrike" kern="0" cap="none" spc="0" normalizeH="0" baseline="0" noProof="0">
                  <a:ln>
                    <a:noFill/>
                  </a:ln>
                  <a:solidFill>
                    <a:schemeClr val="tx1"/>
                  </a:solidFill>
                  <a:effectLst/>
                  <a:uLnTx/>
                  <a:uFillTx/>
                  <a:latin typeface="+mj-lt"/>
                  <a:cs typeface="Calibri" panose="020F0502020204030204" pitchFamily="34" charset="0"/>
                </a:rPr>
                <a:t>Leestekst</a:t>
              </a:r>
            </a:p>
          </p:txBody>
        </p:sp>
        <p:sp>
          <p:nvSpPr>
            <p:cNvPr id="23" name="Ovaal 22">
              <a:extLst>
                <a:ext uri="{FF2B5EF4-FFF2-40B4-BE49-F238E27FC236}">
                  <a16:creationId xmlns:a16="http://schemas.microsoft.com/office/drawing/2014/main" id="{2DA6282A-AD88-A075-6294-DDFA9A6AED0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4" name="Rechthoek 23">
              <a:extLst>
                <a:ext uri="{FF2B5EF4-FFF2-40B4-BE49-F238E27FC236}">
                  <a16:creationId xmlns:a16="http://schemas.microsoft.com/office/drawing/2014/main" id="{DDB54024-129F-CB17-A39E-8EB08F6A9F1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1800" b="1" i="0" u="none" strike="noStrike" kern="1200" cap="none" spc="0" normalizeH="0" baseline="0" noProof="0">
                  <a:ln>
                    <a:noFill/>
                  </a:ln>
                  <a:solidFill>
                    <a:srgbClr val="76D2B6"/>
                  </a:solidFill>
                  <a:effectLst/>
                  <a:uLnTx/>
                  <a:uFillTx/>
                  <a:latin typeface="Verdana"/>
                  <a:ea typeface="+mn-ea"/>
                  <a:cs typeface="+mn-cs"/>
                </a:rPr>
                <a:t>Subtitel #1</a:t>
              </a:r>
            </a:p>
          </p:txBody>
        </p:sp>
        <p:sp>
          <p:nvSpPr>
            <p:cNvPr id="25" name="Ovaal 24">
              <a:extLst>
                <a:ext uri="{FF2B5EF4-FFF2-40B4-BE49-F238E27FC236}">
                  <a16:creationId xmlns:a16="http://schemas.microsoft.com/office/drawing/2014/main" id="{2216E63D-358F-6822-59E5-B76B1FAF87A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 name="Rechthoek 25">
              <a:extLst>
                <a:ext uri="{FF2B5EF4-FFF2-40B4-BE49-F238E27FC236}">
                  <a16:creationId xmlns:a16="http://schemas.microsoft.com/office/drawing/2014/main" id="{782CF46A-9741-812A-C274-2C2189EAE84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8288" marR="0" lvl="6" indent="-268288" algn="l" defTabSz="914400" rtl="0" eaLnBrk="1" fontAlgn="auto" latinLnBrk="0" hangingPunct="1">
                <a:lnSpc>
                  <a:spcPct val="90000"/>
                </a:lnSpc>
                <a:spcBef>
                  <a:spcPts val="600"/>
                </a:spcBef>
                <a:spcAft>
                  <a:spcPts val="600"/>
                </a:spcAft>
                <a:buClr>
                  <a:srgbClr val="42145F"/>
                </a:buClr>
                <a:buSzTx/>
                <a:buFont typeface="+mj-lt"/>
                <a:buAutoNum type="arabi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Numerieke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7" name="Ovaal 26">
              <a:extLst>
                <a:ext uri="{FF2B5EF4-FFF2-40B4-BE49-F238E27FC236}">
                  <a16:creationId xmlns:a16="http://schemas.microsoft.com/office/drawing/2014/main" id="{21E7CB50-92F1-A310-A540-5145AC0B95E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251321CA-FEF2-218D-63AD-E6A45F10E45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536575" marR="0" lvl="7" indent="-268288" algn="l" defTabSz="914400" rtl="0" eaLnBrk="1" fontAlgn="auto" latinLnBrk="0" hangingPunct="1">
                <a:lnSpc>
                  <a:spcPct val="90000"/>
                </a:lnSpc>
                <a:spcBef>
                  <a:spcPts val="600"/>
                </a:spcBef>
                <a:spcAft>
                  <a:spcPts val="600"/>
                </a:spcAft>
                <a:buClr>
                  <a:srgbClr val="A90061"/>
                </a:buClr>
                <a:buSzTx/>
                <a:buFont typeface="+mj-lt"/>
                <a:buAutoNum type="alphaLcPeriod"/>
                <a:tabLst/>
                <a:defRPr/>
              </a:pPr>
              <a:r>
                <a:rPr kumimoji="0" lang="nl-NL" sz="1100" b="0" i="0" u="none" strike="noStrike" kern="1200" cap="none" spc="0" normalizeH="0" baseline="0" noProof="0">
                  <a:ln>
                    <a:noFill/>
                  </a:ln>
                  <a:solidFill>
                    <a:srgbClr val="DADADA">
                      <a:lumMod val="25000"/>
                    </a:srgbClr>
                  </a:solidFill>
                  <a:effectLst/>
                  <a:uLnTx/>
                  <a:uFillTx/>
                  <a:latin typeface="Verdana"/>
                  <a:ea typeface="+mn-ea"/>
                  <a:cs typeface="+mn-cs"/>
                </a:rPr>
                <a:t>Alfabetische </a:t>
              </a:r>
              <a:r>
                <a:rPr kumimoji="0" lang="nl-NL" sz="1100" b="0" i="0" u="none" strike="noStrike" kern="1200" cap="none" spc="0" normalizeH="0" baseline="0" noProof="0" err="1">
                  <a:ln>
                    <a:noFill/>
                  </a:ln>
                  <a:solidFill>
                    <a:srgbClr val="DADADA">
                      <a:lumMod val="25000"/>
                    </a:srgbClr>
                  </a:solidFill>
                  <a:effectLst/>
                  <a:uLnTx/>
                  <a:uFillTx/>
                  <a:latin typeface="Verdana"/>
                  <a:ea typeface="+mn-ea"/>
                  <a:cs typeface="+mn-cs"/>
                </a:rPr>
                <a:t>bullet</a:t>
              </a:r>
              <a:endParaRPr kumimoji="0" lang="nl-NL" sz="1100" b="0" i="0" u="none" strike="noStrike" kern="1200" cap="none" spc="0" normalizeH="0" baseline="0" noProof="0">
                <a:ln>
                  <a:noFill/>
                </a:ln>
                <a:solidFill>
                  <a:srgbClr val="DADADA">
                    <a:lumMod val="25000"/>
                  </a:srgbClr>
                </a:solidFill>
                <a:effectLst/>
                <a:uLnTx/>
                <a:uFillTx/>
                <a:latin typeface="Verdana"/>
                <a:ea typeface="+mn-ea"/>
                <a:cs typeface="+mn-cs"/>
              </a:endParaRPr>
            </a:p>
          </p:txBody>
        </p:sp>
        <p:sp>
          <p:nvSpPr>
            <p:cNvPr id="29" name="Ovaal 28">
              <a:extLst>
                <a:ext uri="{FF2B5EF4-FFF2-40B4-BE49-F238E27FC236}">
                  <a16:creationId xmlns:a16="http://schemas.microsoft.com/office/drawing/2014/main" id="{963E2243-A1BF-B2A7-BEBF-E7F471CE1B1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A3E8C520-FE5A-F70A-D890-738DE4F00FF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tab pos="2781300" algn="l"/>
                </a:tabLst>
                <a:defRPr/>
              </a:pPr>
              <a:r>
                <a:rPr kumimoji="0" lang="nl-NL" sz="1050" b="0" i="1" u="none" strike="noStrike" kern="1200" cap="none" spc="0" normalizeH="0" baseline="0" noProof="0">
                  <a:ln>
                    <a:noFill/>
                  </a:ln>
                  <a:solidFill>
                    <a:srgbClr val="42145F">
                      <a:lumMod val="50000"/>
                    </a:srgbClr>
                  </a:solidFill>
                  <a:effectLst/>
                  <a:uLnTx/>
                  <a:uFillTx/>
                  <a:latin typeface="Verdana"/>
                  <a:ea typeface="+mn-ea"/>
                  <a:cs typeface="+mn-cs"/>
                </a:rPr>
                <a:t>Bronvermelding</a:t>
              </a:r>
            </a:p>
          </p:txBody>
        </p:sp>
        <p:sp>
          <p:nvSpPr>
            <p:cNvPr id="31" name="Ovaal 30">
              <a:extLst>
                <a:ext uri="{FF2B5EF4-FFF2-40B4-BE49-F238E27FC236}">
                  <a16:creationId xmlns:a16="http://schemas.microsoft.com/office/drawing/2014/main" id="{C0C3C2B8-A481-3AC1-B835-E7CE114837E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45B321B9-C31F-DEC4-5AAF-B59A2D2CDD3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5" indent="0" algn="l" defTabSz="914400" rtl="0" eaLnBrk="1" fontAlgn="auto" latinLnBrk="0" hangingPunct="1">
                <a:lnSpc>
                  <a:spcPct val="90000"/>
                </a:lnSpc>
                <a:spcBef>
                  <a:spcPts val="600"/>
                </a:spcBef>
                <a:spcAft>
                  <a:spcPts val="600"/>
                </a:spcAft>
                <a:buClr>
                  <a:srgbClr val="42145F"/>
                </a:buClr>
                <a:buSzTx/>
                <a:buFont typeface="Arial" panose="020B0604020202020204" pitchFamily="34" charset="0"/>
                <a:buNone/>
                <a:tabLst/>
                <a:defRPr/>
              </a:pPr>
              <a:r>
                <a:rPr kumimoji="0" lang="nl-NL" sz="1400" b="0" i="0" u="none" strike="noStrike" kern="1200" cap="none" spc="0" normalizeH="0" baseline="0" noProof="0">
                  <a:ln>
                    <a:noFill/>
                  </a:ln>
                  <a:solidFill>
                    <a:srgbClr val="42145F">
                      <a:lumMod val="50000"/>
                    </a:srgbClr>
                  </a:solidFill>
                  <a:effectLst/>
                  <a:uLnTx/>
                  <a:uFillTx/>
                  <a:latin typeface="Verdana"/>
                  <a:ea typeface="+mn-ea"/>
                  <a:cs typeface="+mn-cs"/>
                </a:rPr>
                <a:t>Alt. subtitel #2</a:t>
              </a:r>
            </a:p>
          </p:txBody>
        </p:sp>
        <p:sp>
          <p:nvSpPr>
            <p:cNvPr id="33" name="Rechthoek 32">
              <a:extLst>
                <a:ext uri="{FF2B5EF4-FFF2-40B4-BE49-F238E27FC236}">
                  <a16:creationId xmlns:a16="http://schemas.microsoft.com/office/drawing/2014/main" id="{2A43DCA2-54F5-E1B4-858E-8FD89BF2051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A89AFA3C-8A0D-12DB-B941-90E867144CD6}"/>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91BFFD95-D8F4-8752-2DB6-6D1721FDE39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96B5A43E-8D19-46BC-B496-7A35FF3AE25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22B19888-9E4E-D298-2833-510CD089874C}"/>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2CEABE97-4CB5-449D-0D3D-E4CFECF44DB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CF91C1DB-1153-4DE3-8DD3-1EF807477FE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ED126187-E048-853F-E939-D7083103CCBD}"/>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A2C24076-FC6F-487F-14C0-5E6D01099778}"/>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60F30937-3D1F-4BC7-9195-A3C5A42257B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43BCC8A3-1ED0-F9DA-7538-92C3C1CCC0A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6F7DB56A-BF09-7C68-26F5-63E7AEF879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154BE24E-53BA-837F-AA2D-E8982499D70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5B07E5CA-57F0-69F8-6F7E-348B4ECB5C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72C2A2C1-5E81-DBDF-35D9-C05995344C5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9ED49C-3575-EA8C-4E6F-FB9B2A352AFA}"/>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945FA5E1-21B8-FC00-13DF-04B1B48249DF}"/>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4D4A27BE-232F-7395-F39B-01D79F309C4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6515EF6-87D8-EEDF-774C-E2E2491DE12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A71B9DBA-E015-9460-AB2A-AE12B826C3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5646EFD-BC16-6128-5F16-8EFDFB43A94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B410B826-D83D-390B-58FD-AB5455201CE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FE9A66F7-A7A7-57D2-365F-1F41F21D634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A9104AC7-D439-87CE-0F8A-C0EDDA8DE8D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1" name="Rechte verbindingslijn 40">
                <a:extLst>
                  <a:ext uri="{FF2B5EF4-FFF2-40B4-BE49-F238E27FC236}">
                    <a16:creationId xmlns:a16="http://schemas.microsoft.com/office/drawing/2014/main" id="{323E7957-BCB5-9A8D-3A27-C4FE56745BF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2" name="Rechthoek 41">
                <a:extLst>
                  <a:ext uri="{FF2B5EF4-FFF2-40B4-BE49-F238E27FC236}">
                    <a16:creationId xmlns:a16="http://schemas.microsoft.com/office/drawing/2014/main" id="{E349C9EE-4C47-45D0-95F8-A722D0BE6C1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verlagen</a:t>
                </a:r>
              </a:p>
            </p:txBody>
          </p:sp>
          <p:sp>
            <p:nvSpPr>
              <p:cNvPr id="43" name="Rechthoek 42">
                <a:extLst>
                  <a:ext uri="{FF2B5EF4-FFF2-40B4-BE49-F238E27FC236}">
                    <a16:creationId xmlns:a16="http://schemas.microsoft.com/office/drawing/2014/main" id="{8935C743-4517-EC30-AF88-320EE5AFEDD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Lijstniveau verhogen</a:t>
                </a:r>
              </a:p>
            </p:txBody>
          </p:sp>
          <p:grpSp>
            <p:nvGrpSpPr>
              <p:cNvPr id="44" name="Groep 43">
                <a:extLst>
                  <a:ext uri="{FF2B5EF4-FFF2-40B4-BE49-F238E27FC236}">
                    <a16:creationId xmlns:a16="http://schemas.microsoft.com/office/drawing/2014/main" id="{58B726DC-BD4D-2645-6824-77A245871C92}"/>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4D55AACF-C25B-C6EC-F22F-93DA4106761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C9739D9D-DFAB-4772-648A-B0058F9EF251}"/>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EE46FEB1-78FC-68C2-15E4-5DD1A6E737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A62205E-4582-CE95-FB33-4C7C0D68A28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C7D5E578-0A14-D056-08DC-AC621E4350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CAEDB8C3-5918-54D0-C9DD-D13CFF04E0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F318093B-1765-5671-C68D-75A3F44E71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209E5202-AC93-4ABB-E896-5BF2B1F36B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28E8E52D-D0D2-387F-9CDD-417FA4DA03C4}"/>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CACC4300-F269-5A11-A039-ABD7B136F3B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E6DB10B2-7CCE-BDD2-0C2D-486A3E6F245C}"/>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C1C1FA01-970C-9DC8-A062-3AA9CC20DBE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6CAE4FE5-3B92-2231-C3FE-3B9B1E489A1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FDC53191-EDB4-09F1-0171-4951682BCCA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6A872848-6E6A-80D2-312E-5A50C6C277E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391D8603-B5E1-8767-057E-E88644F55E3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29F2772D-FA68-07D6-2A71-04F3EB7F84C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0968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elslide">
    <p:spTree>
      <p:nvGrpSpPr>
        <p:cNvPr id="1" name=""/>
        <p:cNvGrpSpPr/>
        <p:nvPr/>
      </p:nvGrpSpPr>
      <p:grpSpPr>
        <a:xfrm>
          <a:off x="0" y="0"/>
          <a:ext cx="0" cy="0"/>
          <a:chOff x="0" y="0"/>
          <a:chExt cx="0" cy="0"/>
        </a:xfrm>
      </p:grpSpPr>
      <p:sp>
        <p:nvSpPr>
          <p:cNvPr id="124"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27" name="Tijdelijke aanduiding voor tekst 8"/>
          <p:cNvGrpSpPr/>
          <p:nvPr/>
        </p:nvGrpSpPr>
        <p:grpSpPr>
          <a:xfrm>
            <a:off x="5933998" y="-4"/>
            <a:ext cx="324004" cy="648005"/>
            <a:chOff x="0" y="-1"/>
            <a:chExt cx="324002" cy="648004"/>
          </a:xfrm>
        </p:grpSpPr>
        <p:sp>
          <p:nvSpPr>
            <p:cNvPr id="12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2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28" name="Rechthoek 3"/>
          <p:cNvSpPr/>
          <p:nvPr/>
        </p:nvSpPr>
        <p:spPr>
          <a:xfrm>
            <a:off x="0" y="0"/>
            <a:ext cx="12192000" cy="6858000"/>
          </a:xfrm>
          <a:prstGeom prst="rect">
            <a:avLst/>
          </a:prstGeom>
          <a:solidFill>
            <a:srgbClr val="FFFFFF"/>
          </a:solidFill>
          <a:ln w="12700">
            <a:miter lim="400000"/>
          </a:ln>
        </p:spPr>
        <p:txBody>
          <a:bodyPr lIns="144000" tIns="144000" rIns="144000" bIns="144000" anchor="ctr"/>
          <a:lstStyle/>
          <a:p>
            <a:pPr algn="ctr">
              <a:lnSpc>
                <a:spcPct val="90000"/>
              </a:lnSpc>
              <a:spcBef>
                <a:spcPts val="200"/>
              </a:spcBef>
              <a:defRPr sz="1600">
                <a:solidFill>
                  <a:srgbClr val="FFFFFF"/>
                </a:solidFill>
                <a:latin typeface="Verdana"/>
                <a:ea typeface="Verdana"/>
                <a:cs typeface="Verdana"/>
                <a:sym typeface="Verdana"/>
              </a:defRPr>
            </a:pPr>
            <a:endParaRPr/>
          </a:p>
        </p:txBody>
      </p:sp>
      <p:sp>
        <p:nvSpPr>
          <p:cNvPr id="129" name="Tijdelijke aanduiding voor afbeelding 8"/>
          <p:cNvSpPr>
            <a:spLocks noGrp="1"/>
          </p:cNvSpPr>
          <p:nvPr>
            <p:ph type="pic" idx="21"/>
          </p:nvPr>
        </p:nvSpPr>
        <p:spPr>
          <a:xfrm>
            <a:off x="0" y="-195263"/>
            <a:ext cx="12192000" cy="7053264"/>
          </a:xfrm>
          <a:prstGeom prst="rect">
            <a:avLst/>
          </a:prstGeom>
        </p:spPr>
        <p:txBody>
          <a:bodyPr lIns="91439" tIns="45719" rIns="91439" bIns="45719">
            <a:noAutofit/>
          </a:bodyPr>
          <a:lstStyle/>
          <a:p>
            <a:endParaRPr/>
          </a:p>
        </p:txBody>
      </p:sp>
      <p:sp>
        <p:nvSpPr>
          <p:cNvPr id="130" name="Hoofdtekst - niveau één…"/>
          <p:cNvSpPr txBox="1">
            <a:spLocks noGrp="1"/>
          </p:cNvSpPr>
          <p:nvPr>
            <p:ph type="body" idx="1" hasCustomPrompt="1"/>
          </p:nvPr>
        </p:nvSpPr>
        <p:spPr>
          <a:xfrm>
            <a:off x="0" y="0"/>
            <a:ext cx="6096000" cy="6858000"/>
          </a:xfrm>
          <a:prstGeom prst="rect">
            <a:avLst/>
          </a:prstGeom>
          <a:gradFill>
            <a:gsLst>
              <a:gs pos="0">
                <a:schemeClr val="accent1">
                  <a:alpha val="90000"/>
                </a:schemeClr>
              </a:gs>
              <a:gs pos="100000">
                <a:srgbClr val="310F47"/>
              </a:gs>
            </a:gsLst>
            <a:lin ang="5400000"/>
          </a:grad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131" name="Rechthoek 2"/>
          <p:cNvSpPr txBox="1"/>
          <p:nvPr/>
        </p:nvSpPr>
        <p:spPr>
          <a:xfrm>
            <a:off x="-1" y="-423481"/>
            <a:ext cx="915592"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Titelslide</a:t>
            </a:r>
          </a:p>
        </p:txBody>
      </p:sp>
      <p:sp>
        <p:nvSpPr>
          <p:cNvPr id="132"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sp>
        <p:nvSpPr>
          <p:cNvPr id="133" name="Tijdelijke aanduiding voor tekst 37"/>
          <p:cNvSpPr>
            <a:spLocks noGrp="1"/>
          </p:cNvSpPr>
          <p:nvPr>
            <p:ph type="body" sz="quarter" idx="23" hasCustomPrompt="1"/>
          </p:nvPr>
        </p:nvSpPr>
        <p:spPr>
          <a:xfrm>
            <a:off x="719998" y="4655684"/>
            <a:ext cx="2202163" cy="311608"/>
          </a:xfrm>
          <a:prstGeom prst="rect">
            <a:avLst/>
          </a:prstGeom>
          <a:solidFill>
            <a:schemeClr val="accent4">
              <a:alpha val="90000"/>
            </a:schemeClr>
          </a:solidFill>
        </p:spPr>
        <p:txBody>
          <a:bodyPr lIns="72000" tIns="72000" rIns="72000" bIns="72000"/>
          <a:lstStyle>
            <a:lvl1pPr marL="0" indent="0" defTabSz="905255">
              <a:spcBef>
                <a:spcPts val="500"/>
              </a:spcBef>
              <a:buClrTx/>
              <a:buSzTx/>
              <a:buFontTx/>
              <a:buNone/>
              <a:defRPr sz="1100" b="1">
                <a:solidFill>
                  <a:srgbClr val="FFFFFF"/>
                </a:solidFill>
              </a:defRPr>
            </a:lvl1pPr>
          </a:lstStyle>
          <a:p>
            <a:r>
              <a:t>Naam van de spreker</a:t>
            </a:r>
          </a:p>
        </p:txBody>
      </p:sp>
      <p:sp>
        <p:nvSpPr>
          <p:cNvPr id="134" name="Plaats hier titel van de presentatie(Max. 3 regels)"/>
          <p:cNvSpPr txBox="1">
            <a:spLocks noGrp="1"/>
          </p:cNvSpPr>
          <p:nvPr>
            <p:ph type="title" hasCustomPrompt="1"/>
          </p:nvPr>
        </p:nvSpPr>
        <p:spPr>
          <a:xfrm>
            <a:off x="719998" y="2773646"/>
            <a:ext cx="4689343" cy="1701800"/>
          </a:xfrm>
          <a:prstGeom prst="rect">
            <a:avLst/>
          </a:prstGeom>
        </p:spPr>
        <p:txBody>
          <a:bodyPr anchor="ctr"/>
          <a:lstStyle>
            <a:lvl1pPr>
              <a:defRPr sz="2800">
                <a:solidFill>
                  <a:srgbClr val="FFFFFF"/>
                </a:solidFill>
              </a:defRPr>
            </a:lvl1pPr>
          </a:lstStyle>
          <a:p>
            <a:r>
              <a:t>Plaats hier titel van de presentatie(Max. 3 regels)</a:t>
            </a:r>
          </a:p>
        </p:txBody>
      </p:sp>
      <p:sp>
        <p:nvSpPr>
          <p:cNvPr id="135" name="Tijdelijke aanduiding voor tekst 8"/>
          <p:cNvSpPr>
            <a:spLocks noGrp="1"/>
          </p:cNvSpPr>
          <p:nvPr>
            <p:ph type="body" sz="quarter" idx="24" hasCustomPrompt="1"/>
          </p:nvPr>
        </p:nvSpPr>
        <p:spPr>
          <a:xfrm>
            <a:off x="719998" y="1090612"/>
            <a:ext cx="1310497" cy="8143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&lt;?xml version="1.0" encoding="UTF-8"?&gt;&lt;svg id="Laag_1_kopie" xmlns="http://www.w3.org/2000/svg" viewBox="0 0 299.67 186.1"&gt;&lt;defs&gt;&lt;style&gt;.cls-1{fill:#fff;}&lt;/style&gt;&lt;/defs&gt;&lt;path class="cls-1" d="m212.61,70.87l1.12-11.72c-3.08-.8-6.99-1.39-11.22-1.39-15.7,0-28.4,11.16-28.4,29.85,0,11.72,4.19,19.81,11.16,24-23.72,9.77-44.08,24-58.04,41.58v-3.34c0-6.98-3.91-10.88-10.6-10.88s-11.72,4.74-11.72,13.95,5.03,13.39,13.12,13.39h.28c-3.01,4.99-6.28,13.23-8.37,19.81,33.2-62.22,107.14-86.5,189.73-81.75-14.51-4.19-32.09-6.14-44.65-6.14-6.69,0-13.39.56-20.08,1.12-1.68-2.51-2.52-6.41-2.79-9.2h34.78c.28-3.12.38-6.38.38-9.77,0-14.5-8.37-22.87-22.04-22.87s-25.39,10.04-25.39,29.29c0,5.86.56,10.33,2.24,14.23-6.14,1.12-12.28,2.79-18.41,4.46-8.93-.56-16.19-6.14-16.19-18.41,0-11.16,5.91-17.3,15.97-17.3,3.42,0,6.55.49,9.14,1.11Zm-134.21,95.15h-6.14v-21.77h-10.04v21.77h-5.86v-21.77h-10.88v21.77h-5.86v-21.77h-3.62v-4.74h3.62v-1.95c0-5.58,3.07-8.93,10.04-8.93,1.39,0,2.23,0,3.9.28l-.55,4.75c-1.11-.21-1.96-.28-3.07-.28-3.07,0-4.46,1.39-4.46,4.18v1.95h10.88v-1.95c0-3.62,1.12-6.14,4.18-7.54V58.87l12.56-.56v4.19c3.91-2.79,8.92-4.75,14.5-4.75,14.23,0,23.16,8.93,23.16,27.06,0,19.81-12.27,30.7-30.41,30.7-2.79,0-4.74-.28-6.98-.56v13.95c1.55.03,3.9.2,5.3.37l-.27,4.66s-4.39-.56-8.37-.56c-4.46,0-7.81.28-7.81,4.18v1.95h16.18v26.51Zm85.38-51.06h-12v-3.62c-4.74,2.79-9.2,4.19-15.9,4.19-11.44,0-17.85-6.14-17.85-15.62,0-13.42,11.98-17.57,26.91-17.57,2.56,0,3.95.05,6.3.18v-3.26c0-6.13-3.63-9.76-12.56-9.76-5.3,0-10.04,1.12-15.9,3.63l-1.95-10.88c6.98-3.07,13.12-4.47,20.37-4.47,15.06,0,22.6,7.26,22.6,19.81v37.39ZM1.96,102.66c6.98,1.12,12.27,1.68,18.41,1.68,9.77,0,15.06-3.05,15.06-8.08,0-4.18-1.95-6.69-10.6-9.48l-8.93-3.07c-8.37-2.51-13.11-8.37-13.11-17.02,0-12.28,9.48-20.37,27.62-20.37,5.3,0,10.39.48,15.35,1.39l-.84,10.61c-5.22-.7-9.77-1.11-15.06-1.11-9.76,0-13.95,3.07-13.95,8.09,0,4.19,2.23,6.69,8.65,8.65l8.92,2.79c10.6,3.07,15.07,8.37,15.07,17.3,0,12.83-9.98,21.76-28.74,21.76-6.7,0-11.44-.28-17.85-1.4v-11.73Zm15.06,27.92c8.93,0,15.91,5.58,15.91,17.58s-7.54,18.13-16.74,18.13S0,160.71,0,148.71s7.81-18.13,17.02-18.13h0Zm80.63-44.64c0-11.16-5.3-16.18-13.95-16.18-3.9,0-6.41.56-10.33,2.23v32.09c2.76.39,4.47.55,6.98.55,10.33,0,17.3-5.86,17.3-18.69h0Zm143.98-48.83h-5.86v-1.67c-1.95,1.4-4.18,2.23-6.98,2.23-6.42,0-10.88-4.46-10.88-13.11s5.85-13.95,13.67-13.95c1.39,0,2.76.09,3.9.27V.28l6.14-.28v37.11ZM8.37,8.93h-.28v28.18H1.96V2.23h10.32l10.04,28.18h.28V2.23h5.86v34.88h-10.04L8.37,8.93Zm176.34,28.18h-5.86v-1.67c-1.96,1.4-4.18,2.23-7.25,2.23-5.58,0-8.37-3.06-8.37-7.53,0-6.18,5.95-8.09,12-8.09,1.98,0,3.62.09,3.62.09v-1.77c0-2.79-1.67-4.46-5.86-4.46-2.51,0-4.74.56-7.53,1.68l-.84-5.02c3.07-1.4,6.14-1.95,9.48-1.95,6.98,0,10.61,3.34,10.61,9.2v17.3ZM119.14,10.32c6.42,0,10.33,3.91,10.33,10.88v4.46h-16.47c.56,4.75,3.35,6.69,8.1,6.69,3.07,0,5.02-.28,7.81-1.11v5.02c-2.79.84-5.02,1.39-8.65,1.39-7.81,0-13.11-4.46-13.11-13.39s5.3-13.95,12-13.95h0Zm-72.54,0c-6.7,0-12,4.74-12,13.95s5.3,13.39,13.11,13.39c3.63,0,5.86-.56,8.65-1.39v-5.02c-2.79.83-4.74,1.11-7.81,1.11-4.75,0-7.54-1.95-8.09-6.69h16.46v-4.46c0-6.98-3.9-10.88-10.32-10.88h0Zm49.67,10.88c0-3.62-1.68-5.02-4.74-5.02-1.95,0-3.35.27-5.3.83v20.09h-5.86V.28l5.86-.28v12.56c2.51-1.4,4.46-1.95,6.97-1.95,5.58,0,9.21,3.34,9.21,9.2v17.3h-6.14v-15.9ZM16.46,160.71c4.75,0,9.77-3.35,9.77-12,0-9.2-4.46-12.55-9.77-12.55-4.74,0-9.48,3.35-9.48,12,0,9.2,4.18,12.55,9.48,12.55h0ZM207.03,21.21c0-3.62-1.67-5.02-4.74-5.02-1.95,0-3.35.27-5.31.83v20.09h-5.86V11.16l5.86-.55v1.95c2.24-1.4,4.18-1.95,6.98-1.95,5.58,0,9.21,3.34,9.21,9.2v17.3h-6.14v-15.9Zm39.62,10.32c2.82.65,6.14.83,7.54.83,3.71,0,5.03-.83,5.03-2.51,0-1.4-.66-2.38-3.35-3.07l-3.35-.84c-3.62-1.11-5.86-3.35-5.86-7.25,0-4.75,4.19-8.09,11.16-8.09,1.67,0,4.31.13,6.42.55l-.28,5.03c-2.45-.33-4.19-.56-6.42-.56-3.35,0-4.74,1.11-4.74,2.51s.56,1.96,3.07,2.79l3.07.84c4.74,1.11,6.41,3.62,6.41,6.97,0,5.58-4.19,8.93-10.88,8.93-3.07,0-5.58-.27-7.81-.83v-5.3ZM59.71,10.88h3.35v-4.74l5.85-.56v5.3h6.7v4.75h-6.7v12.27c0,3.07,1.68,4.46,4.19,4.46,1.12,0,2.05-.09,3.34-.55v5.02c-1.95.56-3.34.83-5.3.83-4.75,0-8.09-2.79-8.09-8.93v-13.11h-3.35v-4.75Zm41.85,134.49c-1.68-.41-3.29-.56-4.74-.56-4.18,0-6.97,2.79-6.97,8.09,0,5.58,3.07,8.1,6.97,8.1,1.95,0,3.35-.28,5.3-.84v5.31c-1.95.55-3.62.83-5.86.83-7.53,0-12.83-4.18-12.83-13.11s6.14-13.95,13.11-13.95c2.23,0,3.87.13,5.58.56l-.56,5.58Zm37.95-39.9c4.46,0,7.81-1.12,11.72-3.07v-10.6c-2.16-.17-5.02-.27-7.25-.27-9.21,0-12.83,3.07-12.83,7.25s3.07,6.7,8.37,6.7h0Zm92.91-24.83c1.12-8.37,5.86-12.83,11.72-12.83,6.7,0,10.88,5.02,10.88,12.83h-22.6Zm-74.21-43.53h-5.86V.28l5.86-.28v37.11Zm-9.49-20.37c-1.09-.24-1.95-.28-2.79-.28-1.68,0-3.35.56-5.3,1.96v18.69h-5.86V11.16l5.86-.55v3.06c1.62-2.3,3.65-3.06,5.88-3.06.87,0,1.9.09,2.76.32l-.55,5.81Zm75.33,7.54c0,5.58,2.79,8.09,6.7,8.09,1.95,0,3.07-.28,4.74-1.39v-15.07c-1.17-.18-2.23-.28-3.62-.28-4.74,0-7.81,3.35-7.81,8.65h0Zm-113.28,130.02h15.34c-1.67,2.24-3.19,4.34-4.86,6.99-4.11.59-9.85-.3-10.48-6.99Zm62.5-121.37c2.23,0,3.62-.56,5.58-1.4v-5.02c-1.2-.19-2.51-.27-3.62-.27-4.18,0-5.86,1.39-5.86,3.62,0,1.67,1.39,3.07,3.91,3.07h0Zm-56.92,111.05c3.07,0,5.02,2.23,5.02,5.86h-10.6c.56-3.91,2.79-5.86,5.58-5.86h0Zm7.25-122.77c0-3.62-1.96-5.86-5.02-5.86-2.79,0-5.02,1.96-5.58,5.86h10.6Zm-72.54,0h-10.6c.56-3.9,2.79-5.86,5.58-5.86,3.06,0,5.02,2.23,5.02,5.86Z"/&gt;&lt;/svg&gt;</a:t>
            </a:r>
          </a:p>
        </p:txBody>
      </p:sp>
      <p:grpSp>
        <p:nvGrpSpPr>
          <p:cNvPr id="215" name="INSTRUCTIE"/>
          <p:cNvGrpSpPr/>
          <p:nvPr/>
        </p:nvGrpSpPr>
        <p:grpSpPr>
          <a:xfrm>
            <a:off x="12377594" y="-1"/>
            <a:ext cx="3693391" cy="6928413"/>
            <a:chOff x="0" y="0"/>
            <a:chExt cx="3693390" cy="6928412"/>
          </a:xfrm>
        </p:grpSpPr>
        <p:grpSp>
          <p:nvGrpSpPr>
            <p:cNvPr id="138" name="Rechthoek 5"/>
            <p:cNvGrpSpPr/>
            <p:nvPr/>
          </p:nvGrpSpPr>
          <p:grpSpPr>
            <a:xfrm>
              <a:off x="0" y="5959107"/>
              <a:ext cx="3593640" cy="969306"/>
              <a:chOff x="0" y="0"/>
              <a:chExt cx="3593639" cy="969305"/>
            </a:xfrm>
          </p:grpSpPr>
          <p:sp>
            <p:nvSpPr>
              <p:cNvPr id="136"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7"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14" name="INSTRUCTIE"/>
            <p:cNvGrpSpPr/>
            <p:nvPr/>
          </p:nvGrpSpPr>
          <p:grpSpPr>
            <a:xfrm>
              <a:off x="270" y="0"/>
              <a:ext cx="3693121" cy="6177735"/>
              <a:chOff x="-1" y="0"/>
              <a:chExt cx="3693120" cy="6177734"/>
            </a:xfrm>
          </p:grpSpPr>
          <p:grpSp>
            <p:nvGrpSpPr>
              <p:cNvPr id="141" name="Rechthoek 7"/>
              <p:cNvGrpSpPr/>
              <p:nvPr/>
            </p:nvGrpSpPr>
            <p:grpSpPr>
              <a:xfrm>
                <a:off x="-2" y="-1"/>
                <a:ext cx="3593098" cy="6025212"/>
                <a:chOff x="0" y="0"/>
                <a:chExt cx="3593096" cy="6025210"/>
              </a:xfrm>
            </p:grpSpPr>
            <p:sp>
              <p:nvSpPr>
                <p:cNvPr id="139"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40"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144" name="Ovaal 9"/>
              <p:cNvGrpSpPr/>
              <p:nvPr/>
            </p:nvGrpSpPr>
            <p:grpSpPr>
              <a:xfrm>
                <a:off x="182578" y="465323"/>
                <a:ext cx="180003" cy="180003"/>
                <a:chOff x="0" y="0"/>
                <a:chExt cx="180001" cy="180001"/>
              </a:xfrm>
            </p:grpSpPr>
            <p:sp>
              <p:nvSpPr>
                <p:cNvPr id="14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3"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45" name="Rechthoek 10"/>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152" name="Groep 11"/>
              <p:cNvGrpSpPr/>
              <p:nvPr/>
            </p:nvGrpSpPr>
            <p:grpSpPr>
              <a:xfrm>
                <a:off x="469986" y="1231350"/>
                <a:ext cx="294792" cy="346681"/>
                <a:chOff x="0" y="0"/>
                <a:chExt cx="294791" cy="346679"/>
              </a:xfrm>
            </p:grpSpPr>
            <p:sp>
              <p:nvSpPr>
                <p:cNvPr id="146" name="Rechthoek 72"/>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47" name="Ovaal 73"/>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48" name="Vrije vorm: vorm 74"/>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49" name="Rechthoek: afgeronde hoeken 75"/>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0" name="Rechte verbindingslijn 76"/>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151" name="Rechte verbindingslijn 77"/>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155" name="Ovaal 12"/>
              <p:cNvGrpSpPr/>
              <p:nvPr/>
            </p:nvGrpSpPr>
            <p:grpSpPr>
              <a:xfrm>
                <a:off x="182578" y="1729708"/>
                <a:ext cx="180003" cy="180003"/>
                <a:chOff x="0" y="0"/>
                <a:chExt cx="180001" cy="180001"/>
              </a:xfrm>
            </p:grpSpPr>
            <p:sp>
              <p:nvSpPr>
                <p:cNvPr id="153"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54"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56" name="Rechthoek 13"/>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162" name="Groep 14"/>
              <p:cNvGrpSpPr/>
              <p:nvPr/>
            </p:nvGrpSpPr>
            <p:grpSpPr>
              <a:xfrm>
                <a:off x="474846" y="2164282"/>
                <a:ext cx="825502" cy="209555"/>
                <a:chOff x="0" y="-1"/>
                <a:chExt cx="825500" cy="209553"/>
              </a:xfrm>
            </p:grpSpPr>
            <p:grpSp>
              <p:nvGrpSpPr>
                <p:cNvPr id="159" name="Rechthoek 69"/>
                <p:cNvGrpSpPr/>
                <p:nvPr/>
              </p:nvGrpSpPr>
              <p:grpSpPr>
                <a:xfrm>
                  <a:off x="0" y="-2"/>
                  <a:ext cx="825501" cy="209554"/>
                  <a:chOff x="0" y="-1"/>
                  <a:chExt cx="825500" cy="209553"/>
                </a:xfrm>
              </p:grpSpPr>
              <p:sp>
                <p:nvSpPr>
                  <p:cNvPr id="157"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58"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60" name="Rechte verbindingslijn 70"/>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61" name="Gelijkbenige driehoek 71"/>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65" name="Ovaal 15"/>
              <p:cNvGrpSpPr/>
              <p:nvPr/>
            </p:nvGrpSpPr>
            <p:grpSpPr>
              <a:xfrm>
                <a:off x="182578" y="2553358"/>
                <a:ext cx="180003" cy="180003"/>
                <a:chOff x="0" y="0"/>
                <a:chExt cx="180001" cy="180001"/>
              </a:xfrm>
            </p:grpSpPr>
            <p:sp>
              <p:nvSpPr>
                <p:cNvPr id="163"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64"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66" name="Rechthoek 16"/>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169" name="ICOON_info"/>
              <p:cNvGrpSpPr/>
              <p:nvPr/>
            </p:nvGrpSpPr>
            <p:grpSpPr>
              <a:xfrm>
                <a:off x="3409430" y="5894044"/>
                <a:ext cx="283689" cy="283690"/>
                <a:chOff x="-1" y="-1"/>
                <a:chExt cx="283688" cy="283689"/>
              </a:xfrm>
            </p:grpSpPr>
            <p:sp>
              <p:nvSpPr>
                <p:cNvPr id="167" name="Ovaal 6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68"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72" name="Ovaal 18"/>
              <p:cNvGrpSpPr/>
              <p:nvPr/>
            </p:nvGrpSpPr>
            <p:grpSpPr>
              <a:xfrm>
                <a:off x="182578" y="4145789"/>
                <a:ext cx="180003" cy="180003"/>
                <a:chOff x="0" y="0"/>
                <a:chExt cx="180001" cy="180001"/>
              </a:xfrm>
            </p:grpSpPr>
            <p:sp>
              <p:nvSpPr>
                <p:cNvPr id="17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71"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73" name="Rechthoek 19"/>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90" name="Groep 20"/>
              <p:cNvGrpSpPr/>
              <p:nvPr/>
            </p:nvGrpSpPr>
            <p:grpSpPr>
              <a:xfrm>
                <a:off x="377871" y="5236166"/>
                <a:ext cx="622286" cy="612923"/>
                <a:chOff x="0" y="0"/>
                <a:chExt cx="622284" cy="612922"/>
              </a:xfrm>
            </p:grpSpPr>
            <p:grpSp>
              <p:nvGrpSpPr>
                <p:cNvPr id="187" name="Groep 51"/>
                <p:cNvGrpSpPr/>
                <p:nvPr/>
              </p:nvGrpSpPr>
              <p:grpSpPr>
                <a:xfrm>
                  <a:off x="127194" y="-1"/>
                  <a:ext cx="386087" cy="370657"/>
                  <a:chOff x="-3" y="0"/>
                  <a:chExt cx="386086" cy="370656"/>
                </a:xfrm>
              </p:grpSpPr>
              <p:grpSp>
                <p:nvGrpSpPr>
                  <p:cNvPr id="180" name="Groep 54"/>
                  <p:cNvGrpSpPr/>
                  <p:nvPr/>
                </p:nvGrpSpPr>
                <p:grpSpPr>
                  <a:xfrm>
                    <a:off x="-4" y="-1"/>
                    <a:ext cx="341308" cy="327385"/>
                    <a:chOff x="-1" y="0"/>
                    <a:chExt cx="341307" cy="327383"/>
                  </a:xfrm>
                </p:grpSpPr>
                <p:grpSp>
                  <p:nvGrpSpPr>
                    <p:cNvPr id="177" name="Groep 61"/>
                    <p:cNvGrpSpPr/>
                    <p:nvPr/>
                  </p:nvGrpSpPr>
                  <p:grpSpPr>
                    <a:xfrm>
                      <a:off x="-2" y="-1"/>
                      <a:ext cx="341308" cy="327384"/>
                      <a:chOff x="0" y="0"/>
                      <a:chExt cx="341307" cy="327384"/>
                    </a:xfrm>
                  </p:grpSpPr>
                  <p:sp>
                    <p:nvSpPr>
                      <p:cNvPr id="174" name="Rechthoek 64"/>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75" name="Rechthoek 65"/>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76" name="Ovaal 66"/>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178" name="Afbeelding 62" descr="Afbeelding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179" name="Afbeelding 63" descr="Afbeelding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183" name="Groep 55"/>
                  <p:cNvGrpSpPr/>
                  <p:nvPr/>
                </p:nvGrpSpPr>
                <p:grpSpPr>
                  <a:xfrm>
                    <a:off x="265568" y="249610"/>
                    <a:ext cx="120516" cy="121046"/>
                    <a:chOff x="0" y="0"/>
                    <a:chExt cx="120515" cy="121045"/>
                  </a:xfrm>
                </p:grpSpPr>
                <p:sp>
                  <p:nvSpPr>
                    <p:cNvPr id="181" name="Rechthoek 59"/>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2" name="Rechthoek 60"/>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86" name="Groep 56"/>
                  <p:cNvGrpSpPr/>
                  <p:nvPr/>
                </p:nvGrpSpPr>
                <p:grpSpPr>
                  <a:xfrm>
                    <a:off x="230766" y="216858"/>
                    <a:ext cx="120516" cy="121045"/>
                    <a:chOff x="0" y="0"/>
                    <a:chExt cx="120515" cy="121044"/>
                  </a:xfrm>
                </p:grpSpPr>
                <p:sp>
                  <p:nvSpPr>
                    <p:cNvPr id="184" name="Rechthoek 57"/>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 name="Rechthoek 58"/>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188" name="Rechthoek 52"/>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89" name="Gelijkbenige driehoek 53"/>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91" name="Rechthoek 21"/>
              <p:cNvSpPr/>
              <p:nvPr/>
            </p:nvSpPr>
            <p:spPr>
              <a:xfrm>
                <a:off x="469329" y="3119688"/>
                <a:ext cx="1239218" cy="719918"/>
              </a:xfrm>
              <a:prstGeom prst="rect">
                <a:avLst/>
              </a:prstGeom>
              <a:blipFill rotWithShape="1">
                <a:blip r:embed="rId5"/>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13" name="Groep 22"/>
              <p:cNvGrpSpPr/>
              <p:nvPr/>
            </p:nvGrpSpPr>
            <p:grpSpPr>
              <a:xfrm>
                <a:off x="1300345" y="3399206"/>
                <a:ext cx="1222995" cy="563937"/>
                <a:chOff x="-1" y="0"/>
                <a:chExt cx="1222993" cy="563935"/>
              </a:xfrm>
            </p:grpSpPr>
            <p:sp>
              <p:nvSpPr>
                <p:cNvPr id="192" name="Rechthoek 23"/>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3" name="Rechthoek 24"/>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00" name="Groep 25"/>
                <p:cNvGrpSpPr/>
                <p:nvPr/>
              </p:nvGrpSpPr>
              <p:grpSpPr>
                <a:xfrm>
                  <a:off x="81949" y="61337"/>
                  <a:ext cx="155954" cy="131924"/>
                  <a:chOff x="0" y="0"/>
                  <a:chExt cx="155953" cy="131923"/>
                </a:xfrm>
              </p:grpSpPr>
              <p:sp>
                <p:nvSpPr>
                  <p:cNvPr id="194" name="Rechthoek: afgeronde hoeken 45"/>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5" name="Rechthoek 46"/>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6" name="Rechthoek 47"/>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7" name="Rechthoek 48"/>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8" name="Rechthoek 49"/>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9" name="Rechthoek 50"/>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09" name="Groep 26"/>
                <p:cNvGrpSpPr/>
                <p:nvPr/>
              </p:nvGrpSpPr>
              <p:grpSpPr>
                <a:xfrm>
                  <a:off x="65048" y="281738"/>
                  <a:ext cx="164089" cy="152596"/>
                  <a:chOff x="0" y="0"/>
                  <a:chExt cx="164087" cy="152594"/>
                </a:xfrm>
              </p:grpSpPr>
              <p:grpSp>
                <p:nvGrpSpPr>
                  <p:cNvPr id="207" name="Groep 30"/>
                  <p:cNvGrpSpPr/>
                  <p:nvPr/>
                </p:nvGrpSpPr>
                <p:grpSpPr>
                  <a:xfrm>
                    <a:off x="20288" y="30949"/>
                    <a:ext cx="143801" cy="121646"/>
                    <a:chOff x="0" y="0"/>
                    <a:chExt cx="143800" cy="121645"/>
                  </a:xfrm>
                </p:grpSpPr>
                <p:sp>
                  <p:nvSpPr>
                    <p:cNvPr id="201" name="Rechthoek: afgeronde hoeken 32"/>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2" name="Rechthoek 36"/>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3" name="Rechthoek 3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4" name="Rechthoek 40"/>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5" name="Rechthoek 43"/>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6" name="Rechthoek 44"/>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08" name="Boog 31"/>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10" name="Tekstvak 27"/>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11" name="Tekstvak 28"/>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12" name="Vrije vorm: vorm 29"/>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221" name="INSTRUCTIE"/>
          <p:cNvGrpSpPr/>
          <p:nvPr/>
        </p:nvGrpSpPr>
        <p:grpSpPr>
          <a:xfrm>
            <a:off x="12274715" y="-1461519"/>
            <a:ext cx="3695973" cy="1277752"/>
            <a:chOff x="0" y="-1"/>
            <a:chExt cx="3695972" cy="1277751"/>
          </a:xfrm>
        </p:grpSpPr>
        <p:grpSp>
          <p:nvGrpSpPr>
            <p:cNvPr id="218" name="Rechthoek 79"/>
            <p:cNvGrpSpPr/>
            <p:nvPr/>
          </p:nvGrpSpPr>
          <p:grpSpPr>
            <a:xfrm>
              <a:off x="102877" y="-2"/>
              <a:ext cx="3593096" cy="1277752"/>
              <a:chOff x="0" y="0"/>
              <a:chExt cx="3593095" cy="1277751"/>
            </a:xfrm>
          </p:grpSpPr>
          <p:sp>
            <p:nvSpPr>
              <p:cNvPr id="216" name="Rechthoek"/>
              <p:cNvSpPr/>
              <p:nvPr/>
            </p:nvSpPr>
            <p:spPr>
              <a:xfrm>
                <a:off x="-1" y="-1"/>
                <a:ext cx="3593096" cy="127775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17" name="Afbeelding invoeg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a:t>
                </a:r>
              </a:p>
            </p:txBody>
          </p:sp>
        </p:grpSp>
        <p:sp>
          <p:nvSpPr>
            <p:cNvPr id="219" name="Rechthoek 80"/>
            <p:cNvSpPr txBox="1"/>
            <p:nvPr/>
          </p:nvSpPr>
          <p:spPr>
            <a:xfrm>
              <a:off x="285457" y="467907"/>
              <a:ext cx="3229128"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het invoegkader van de afbeelding door op het lipje hiernaast te klikken. Ga naar de tab </a:t>
              </a:r>
              <a:r>
                <a:rPr b="1"/>
                <a:t>‘Invoegen’</a:t>
              </a:r>
              <a:r>
                <a:t>, klik op </a:t>
              </a:r>
              <a:r>
                <a:rPr b="1"/>
                <a:t>‘Afbeeldingen’</a:t>
              </a:r>
              <a:r>
                <a:t>, selecteer de gewenste afbeelding en klik op </a:t>
              </a:r>
              <a:r>
                <a:rPr b="1"/>
                <a:t>‘Invoegen’</a:t>
              </a:r>
              <a:r>
                <a:t>.</a:t>
              </a:r>
            </a:p>
          </p:txBody>
        </p:sp>
        <p:sp>
          <p:nvSpPr>
            <p:cNvPr id="220" name="Gelijkbenige driehoek 81"/>
            <p:cNvSpPr/>
            <p:nvPr/>
          </p:nvSpPr>
          <p:spPr>
            <a:xfrm rot="16200000" flipH="1">
              <a:off x="-36189" y="1109621"/>
              <a:ext cx="175257" cy="102880"/>
            </a:xfrm>
            <a:prstGeom prst="triangle">
              <a:avLst/>
            </a:prstGeom>
            <a:solidFill>
              <a:schemeClr val="accent1"/>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sp>
        <p:nvSpPr>
          <p:cNvPr id="222"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515363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kst">
    <p:spTree>
      <p:nvGrpSpPr>
        <p:cNvPr id="1" name=""/>
        <p:cNvGrpSpPr/>
        <p:nvPr/>
      </p:nvGrpSpPr>
      <p:grpSpPr>
        <a:xfrm>
          <a:off x="0" y="0"/>
          <a:ext cx="0" cy="0"/>
          <a:chOff x="0" y="0"/>
          <a:chExt cx="0" cy="0"/>
        </a:xfrm>
      </p:grpSpPr>
      <p:sp>
        <p:nvSpPr>
          <p:cNvPr id="229" name="Plaats hier een titel"/>
          <p:cNvSpPr txBox="1">
            <a:spLocks noGrp="1"/>
          </p:cNvSpPr>
          <p:nvPr>
            <p:ph type="title" hasCustomPrompt="1"/>
          </p:nvPr>
        </p:nvSpPr>
        <p:spPr>
          <a:prstGeom prst="rect">
            <a:avLst/>
          </a:prstGeom>
        </p:spPr>
        <p:txBody>
          <a:bodyPr/>
          <a:lstStyle/>
          <a:p>
            <a:r>
              <a:t>Plaats hier een titel</a:t>
            </a:r>
          </a:p>
        </p:txBody>
      </p:sp>
      <p:sp>
        <p:nvSpPr>
          <p:cNvPr id="230" name="Hoofdtekst - niveau één…"/>
          <p:cNvSpPr txBox="1">
            <a:spLocks noGrp="1"/>
          </p:cNvSpPr>
          <p:nvPr>
            <p:ph type="body" idx="1" hasCustomPrompt="1"/>
          </p:nvPr>
        </p:nvSpPr>
        <p:spPr>
          <a:prstGeom prst="rect">
            <a:avLst/>
          </a:prstGeom>
        </p:spPr>
        <p:txBody>
          <a:bodyPr/>
          <a:lstStyle/>
          <a:p>
            <a:r>
              <a:t>Bullet</a:t>
            </a:r>
          </a:p>
          <a:p>
            <a:pPr lvl="1"/>
            <a:endParaRPr/>
          </a:p>
          <a:p>
            <a:pPr lvl="2"/>
            <a:endParaRPr/>
          </a:p>
          <a:p>
            <a:pPr lvl="3"/>
            <a:endParaRPr/>
          </a:p>
          <a:p>
            <a:pPr lvl="4"/>
            <a:endParaRPr/>
          </a:p>
        </p:txBody>
      </p:sp>
      <p:sp>
        <p:nvSpPr>
          <p:cNvPr id="23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355461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ekst en foto (M) – Wit">
    <p:spTree>
      <p:nvGrpSpPr>
        <p:cNvPr id="1" name=""/>
        <p:cNvGrpSpPr/>
        <p:nvPr/>
      </p:nvGrpSpPr>
      <p:grpSpPr>
        <a:xfrm>
          <a:off x="0" y="0"/>
          <a:ext cx="0" cy="0"/>
          <a:chOff x="0" y="0"/>
          <a:chExt cx="0" cy="0"/>
        </a:xfrm>
      </p:grpSpPr>
      <p:sp>
        <p:nvSpPr>
          <p:cNvPr id="238"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41" name="Tijdelijke aanduiding voor tekst 8"/>
          <p:cNvGrpSpPr/>
          <p:nvPr/>
        </p:nvGrpSpPr>
        <p:grpSpPr>
          <a:xfrm>
            <a:off x="5933998" y="-4"/>
            <a:ext cx="324004" cy="648005"/>
            <a:chOff x="0" y="-1"/>
            <a:chExt cx="324002" cy="648004"/>
          </a:xfrm>
        </p:grpSpPr>
        <p:sp>
          <p:nvSpPr>
            <p:cNvPr id="239"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40"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42"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243" name="Plaats hier een titel"/>
          <p:cNvSpPr txBox="1">
            <a:spLocks noGrp="1"/>
          </p:cNvSpPr>
          <p:nvPr>
            <p:ph type="title" hasCustomPrompt="1"/>
          </p:nvPr>
        </p:nvSpPr>
        <p:spPr>
          <a:xfrm>
            <a:off x="720001" y="719998"/>
            <a:ext cx="4656860" cy="369027"/>
          </a:xfrm>
          <a:prstGeom prst="rect">
            <a:avLst/>
          </a:prstGeom>
        </p:spPr>
        <p:txBody>
          <a:bodyPr/>
          <a:lstStyle/>
          <a:p>
            <a:r>
              <a:t>Plaats hier een titel</a:t>
            </a:r>
          </a:p>
        </p:txBody>
      </p:sp>
      <p:sp>
        <p:nvSpPr>
          <p:cNvPr id="244" name="Rechthoek 2"/>
          <p:cNvSpPr txBox="1"/>
          <p:nvPr/>
        </p:nvSpPr>
        <p:spPr>
          <a:xfrm>
            <a:off x="-1" y="-423481"/>
            <a:ext cx="2370040"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foto (M) – Wit</a:t>
            </a:r>
          </a:p>
        </p:txBody>
      </p:sp>
      <p:sp>
        <p:nvSpPr>
          <p:cNvPr id="245" name="Hoofdtekst - niveau één…"/>
          <p:cNvSpPr txBox="1">
            <a:spLocks noGrp="1"/>
          </p:cNvSpPr>
          <p:nvPr>
            <p:ph type="body" sz="half" idx="1" hasCustomPrompt="1"/>
          </p:nvPr>
        </p:nvSpPr>
        <p:spPr>
          <a:xfrm>
            <a:off x="720726" y="1592262"/>
            <a:ext cx="4656233" cy="4240215"/>
          </a:xfrm>
          <a:prstGeom prst="rect">
            <a:avLst/>
          </a:prstGeom>
        </p:spPr>
        <p:txBody>
          <a:bodyPr/>
          <a:lstStyle/>
          <a:p>
            <a:r>
              <a:t>Bullet</a:t>
            </a:r>
          </a:p>
          <a:p>
            <a:pPr lvl="1"/>
            <a:endParaRPr/>
          </a:p>
          <a:p>
            <a:pPr lvl="2"/>
            <a:endParaRPr/>
          </a:p>
          <a:p>
            <a:pPr lvl="3"/>
            <a:endParaRPr/>
          </a:p>
          <a:p>
            <a:pPr lvl="4"/>
            <a:endParaRPr/>
          </a:p>
        </p:txBody>
      </p:sp>
      <p:sp>
        <p:nvSpPr>
          <p:cNvPr id="246"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grpSp>
        <p:nvGrpSpPr>
          <p:cNvPr id="336" name="INSTRUCTIE"/>
          <p:cNvGrpSpPr/>
          <p:nvPr/>
        </p:nvGrpSpPr>
        <p:grpSpPr>
          <a:xfrm>
            <a:off x="-3786438" y="-2"/>
            <a:ext cx="3693390" cy="5430005"/>
            <a:chOff x="0" y="0"/>
            <a:chExt cx="3693389" cy="5430004"/>
          </a:xfrm>
        </p:grpSpPr>
        <p:grpSp>
          <p:nvGrpSpPr>
            <p:cNvPr id="249" name="Rechthoek 11"/>
            <p:cNvGrpSpPr/>
            <p:nvPr/>
          </p:nvGrpSpPr>
          <p:grpSpPr>
            <a:xfrm>
              <a:off x="270" y="0"/>
              <a:ext cx="3593096" cy="4641342"/>
              <a:chOff x="0" y="0"/>
              <a:chExt cx="3593095" cy="4641341"/>
            </a:xfrm>
          </p:grpSpPr>
          <p:sp>
            <p:nvSpPr>
              <p:cNvPr id="247"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48"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252" name="Ovaal 12"/>
            <p:cNvGrpSpPr/>
            <p:nvPr/>
          </p:nvGrpSpPr>
          <p:grpSpPr>
            <a:xfrm>
              <a:off x="182254" y="1837484"/>
              <a:ext cx="180003" cy="180003"/>
              <a:chOff x="0" y="0"/>
              <a:chExt cx="180001" cy="180001"/>
            </a:xfrm>
          </p:grpSpPr>
          <p:sp>
            <p:nvSpPr>
              <p:cNvPr id="25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5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53" name="Rechthoek 13"/>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256" name="Ovaal 14"/>
            <p:cNvGrpSpPr/>
            <p:nvPr/>
          </p:nvGrpSpPr>
          <p:grpSpPr>
            <a:xfrm>
              <a:off x="182254" y="2128768"/>
              <a:ext cx="180003" cy="180003"/>
              <a:chOff x="0" y="0"/>
              <a:chExt cx="180001" cy="180001"/>
            </a:xfrm>
          </p:grpSpPr>
          <p:sp>
            <p:nvSpPr>
              <p:cNvPr id="25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55"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57" name="Rechthoek 18"/>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258" name="Rechthoek 19"/>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261" name="Ovaal 20"/>
            <p:cNvGrpSpPr/>
            <p:nvPr/>
          </p:nvGrpSpPr>
          <p:grpSpPr>
            <a:xfrm>
              <a:off x="182254" y="2420053"/>
              <a:ext cx="180003" cy="180003"/>
              <a:chOff x="0" y="0"/>
              <a:chExt cx="180001" cy="180001"/>
            </a:xfrm>
          </p:grpSpPr>
          <p:sp>
            <p:nvSpPr>
              <p:cNvPr id="25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60"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62" name="Rechthoek 21"/>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265" name="Ovaal 22"/>
            <p:cNvGrpSpPr/>
            <p:nvPr/>
          </p:nvGrpSpPr>
          <p:grpSpPr>
            <a:xfrm>
              <a:off x="182254" y="2711337"/>
              <a:ext cx="180003" cy="180003"/>
              <a:chOff x="0" y="0"/>
              <a:chExt cx="180001" cy="180001"/>
            </a:xfrm>
          </p:grpSpPr>
          <p:sp>
            <p:nvSpPr>
              <p:cNvPr id="26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64"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66" name="Rechthoek 23"/>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269" name="Ovaal 24"/>
            <p:cNvGrpSpPr/>
            <p:nvPr/>
          </p:nvGrpSpPr>
          <p:grpSpPr>
            <a:xfrm>
              <a:off x="182254" y="3002622"/>
              <a:ext cx="180003" cy="180003"/>
              <a:chOff x="0" y="0"/>
              <a:chExt cx="180001" cy="180001"/>
            </a:xfrm>
          </p:grpSpPr>
          <p:sp>
            <p:nvSpPr>
              <p:cNvPr id="26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68"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270" name="Rechthoek 25"/>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273" name="Ovaal 26"/>
            <p:cNvGrpSpPr/>
            <p:nvPr/>
          </p:nvGrpSpPr>
          <p:grpSpPr>
            <a:xfrm>
              <a:off x="182254" y="3293905"/>
              <a:ext cx="180003" cy="180003"/>
              <a:chOff x="0" y="0"/>
              <a:chExt cx="180001" cy="180001"/>
            </a:xfrm>
          </p:grpSpPr>
          <p:sp>
            <p:nvSpPr>
              <p:cNvPr id="27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72"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274" name="Rechthoek 27"/>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277" name="Ovaal 28"/>
            <p:cNvGrpSpPr/>
            <p:nvPr/>
          </p:nvGrpSpPr>
          <p:grpSpPr>
            <a:xfrm>
              <a:off x="182254" y="3585190"/>
              <a:ext cx="180003" cy="180003"/>
              <a:chOff x="0" y="0"/>
              <a:chExt cx="180001" cy="180001"/>
            </a:xfrm>
          </p:grpSpPr>
          <p:sp>
            <p:nvSpPr>
              <p:cNvPr id="27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76"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278" name="Rechthoek 29"/>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281" name="Ovaal 30"/>
            <p:cNvGrpSpPr/>
            <p:nvPr/>
          </p:nvGrpSpPr>
          <p:grpSpPr>
            <a:xfrm>
              <a:off x="182254" y="3876473"/>
              <a:ext cx="180003" cy="180003"/>
              <a:chOff x="0" y="0"/>
              <a:chExt cx="180001" cy="180001"/>
            </a:xfrm>
          </p:grpSpPr>
          <p:sp>
            <p:nvSpPr>
              <p:cNvPr id="27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0"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282" name="Rechthoek 31"/>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285" name="Ovaal 32"/>
            <p:cNvGrpSpPr/>
            <p:nvPr/>
          </p:nvGrpSpPr>
          <p:grpSpPr>
            <a:xfrm>
              <a:off x="182254" y="4168596"/>
              <a:ext cx="180003" cy="180003"/>
              <a:chOff x="0" y="0"/>
              <a:chExt cx="180001" cy="180001"/>
            </a:xfrm>
          </p:grpSpPr>
          <p:sp>
            <p:nvSpPr>
              <p:cNvPr id="28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4"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286" name="Rechthoek 33"/>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289" name="Rechthoek 34"/>
            <p:cNvGrpSpPr/>
            <p:nvPr/>
          </p:nvGrpSpPr>
          <p:grpSpPr>
            <a:xfrm>
              <a:off x="0" y="4460699"/>
              <a:ext cx="3593640" cy="969306"/>
              <a:chOff x="0" y="0"/>
              <a:chExt cx="3593639" cy="969305"/>
            </a:xfrm>
          </p:grpSpPr>
          <p:sp>
            <p:nvSpPr>
              <p:cNvPr id="287"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88"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92" name="ICOON_info"/>
            <p:cNvGrpSpPr/>
            <p:nvPr/>
          </p:nvGrpSpPr>
          <p:grpSpPr>
            <a:xfrm>
              <a:off x="3409701" y="4400187"/>
              <a:ext cx="283689" cy="283689"/>
              <a:chOff x="0" y="0"/>
              <a:chExt cx="283688" cy="283688"/>
            </a:xfrm>
          </p:grpSpPr>
          <p:sp>
            <p:nvSpPr>
              <p:cNvPr id="290" name="Ovaal 7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91"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335" name="VOORBEELD"/>
            <p:cNvGrpSpPr/>
            <p:nvPr/>
          </p:nvGrpSpPr>
          <p:grpSpPr>
            <a:xfrm>
              <a:off x="181264" y="458673"/>
              <a:ext cx="3234317" cy="558880"/>
              <a:chOff x="-1" y="-1"/>
              <a:chExt cx="3234316" cy="558879"/>
            </a:xfrm>
          </p:grpSpPr>
          <p:grpSp>
            <p:nvGrpSpPr>
              <p:cNvPr id="295" name="Rechthoek 37"/>
              <p:cNvGrpSpPr/>
              <p:nvPr/>
            </p:nvGrpSpPr>
            <p:grpSpPr>
              <a:xfrm>
                <a:off x="987" y="-2"/>
                <a:ext cx="393463" cy="184061"/>
                <a:chOff x="0" y="0"/>
                <a:chExt cx="393462" cy="184059"/>
              </a:xfrm>
            </p:grpSpPr>
            <p:sp>
              <p:nvSpPr>
                <p:cNvPr id="293"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294"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296" name="Rechthoek 38"/>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304" name="Groep 39"/>
              <p:cNvGrpSpPr/>
              <p:nvPr/>
            </p:nvGrpSpPr>
            <p:grpSpPr>
              <a:xfrm>
                <a:off x="218922" y="372198"/>
                <a:ext cx="139429" cy="109569"/>
                <a:chOff x="-1" y="0"/>
                <a:chExt cx="139427" cy="109568"/>
              </a:xfrm>
            </p:grpSpPr>
            <p:grpSp>
              <p:nvGrpSpPr>
                <p:cNvPr id="302" name="Groep 70"/>
                <p:cNvGrpSpPr/>
                <p:nvPr/>
              </p:nvGrpSpPr>
              <p:grpSpPr>
                <a:xfrm>
                  <a:off x="-2" y="-1"/>
                  <a:ext cx="139428" cy="109570"/>
                  <a:chOff x="0" y="0"/>
                  <a:chExt cx="139427" cy="109568"/>
                </a:xfrm>
              </p:grpSpPr>
              <p:sp>
                <p:nvSpPr>
                  <p:cNvPr id="297" name="Rechte verbindingslijn 72"/>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98" name="Rechte verbindingslijn 73"/>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99" name="Rechte verbindingslijn 74"/>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0" name="Rechte verbindingslijn 75"/>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1" name="Rechte verbindingslijn 76"/>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303" name="Pijl: rechts 71"/>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12" name="Groep 40"/>
              <p:cNvGrpSpPr/>
              <p:nvPr/>
            </p:nvGrpSpPr>
            <p:grpSpPr>
              <a:xfrm>
                <a:off x="-2" y="372198"/>
                <a:ext cx="139428" cy="109569"/>
                <a:chOff x="-1" y="0"/>
                <a:chExt cx="139427" cy="109568"/>
              </a:xfrm>
            </p:grpSpPr>
            <p:grpSp>
              <p:nvGrpSpPr>
                <p:cNvPr id="310" name="Groep 63"/>
                <p:cNvGrpSpPr/>
                <p:nvPr/>
              </p:nvGrpSpPr>
              <p:grpSpPr>
                <a:xfrm>
                  <a:off x="-2" y="-1"/>
                  <a:ext cx="139428" cy="109570"/>
                  <a:chOff x="0" y="0"/>
                  <a:chExt cx="139427" cy="109568"/>
                </a:xfrm>
              </p:grpSpPr>
              <p:sp>
                <p:nvSpPr>
                  <p:cNvPr id="305" name="Rechte verbindingslijn 65"/>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6" name="Rechte verbindingslijn 66"/>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7" name="Rechte verbindingslijn 67"/>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8" name="Rechte verbindingslijn 68"/>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09" name="Rechte verbindingslijn 69"/>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311" name="Pijl: rechts 64"/>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13" name="Rechte verbindingslijn 41"/>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314" name="Rechte verbindingslijn 42"/>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315" name="Rechthoek 43"/>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316" name="Rechthoek 44"/>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325" name="Groep 45"/>
              <p:cNvGrpSpPr/>
              <p:nvPr/>
            </p:nvGrpSpPr>
            <p:grpSpPr>
              <a:xfrm>
                <a:off x="688407" y="310493"/>
                <a:ext cx="268742" cy="248386"/>
                <a:chOff x="-1" y="-1"/>
                <a:chExt cx="268741" cy="248385"/>
              </a:xfrm>
            </p:grpSpPr>
            <p:sp>
              <p:nvSpPr>
                <p:cNvPr id="317" name="Rechthoek 55"/>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323" name="Groep 56"/>
                <p:cNvGrpSpPr/>
                <p:nvPr/>
              </p:nvGrpSpPr>
              <p:grpSpPr>
                <a:xfrm>
                  <a:off x="50017" y="57902"/>
                  <a:ext cx="168706" cy="132579"/>
                  <a:chOff x="0" y="-1"/>
                  <a:chExt cx="168705" cy="132578"/>
                </a:xfrm>
              </p:grpSpPr>
              <p:sp>
                <p:nvSpPr>
                  <p:cNvPr id="318" name="Rechte verbindingslijn 58"/>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19" name="Rechte verbindingslijn 59"/>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20" name="Rechte verbindingslijn 60"/>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21" name="Rechte verbindingslijn 61"/>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22" name="Rechte verbindingslijn 62"/>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324" name="Pijl: rechts 57"/>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34" name="Groep 46"/>
              <p:cNvGrpSpPr/>
              <p:nvPr/>
            </p:nvGrpSpPr>
            <p:grpSpPr>
              <a:xfrm>
                <a:off x="688407" y="1494"/>
                <a:ext cx="268742" cy="248386"/>
                <a:chOff x="-1" y="-1"/>
                <a:chExt cx="268741" cy="248385"/>
              </a:xfrm>
            </p:grpSpPr>
            <p:sp>
              <p:nvSpPr>
                <p:cNvPr id="326" name="Rechthoek 47"/>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332" name="Groep 48"/>
                <p:cNvGrpSpPr/>
                <p:nvPr/>
              </p:nvGrpSpPr>
              <p:grpSpPr>
                <a:xfrm>
                  <a:off x="50017" y="57902"/>
                  <a:ext cx="168706" cy="132579"/>
                  <a:chOff x="0" y="-1"/>
                  <a:chExt cx="168705" cy="132578"/>
                </a:xfrm>
              </p:grpSpPr>
              <p:sp>
                <p:nvSpPr>
                  <p:cNvPr id="327" name="Rechte verbindingslijn 50"/>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28" name="Rechte verbindingslijn 51"/>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29" name="Rechte verbindingslijn 52"/>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30" name="Rechte verbindingslijn 53"/>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331" name="Rechte verbindingslijn 54"/>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333" name="Pijl: rechts 49"/>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416" name="INSTRUCTIE"/>
          <p:cNvGrpSpPr/>
          <p:nvPr/>
        </p:nvGrpSpPr>
        <p:grpSpPr>
          <a:xfrm>
            <a:off x="12377594" y="-1"/>
            <a:ext cx="3693391" cy="6928413"/>
            <a:chOff x="0" y="0"/>
            <a:chExt cx="3693390" cy="6928412"/>
          </a:xfrm>
        </p:grpSpPr>
        <p:grpSp>
          <p:nvGrpSpPr>
            <p:cNvPr id="339" name="Rechthoek 160"/>
            <p:cNvGrpSpPr/>
            <p:nvPr/>
          </p:nvGrpSpPr>
          <p:grpSpPr>
            <a:xfrm>
              <a:off x="0" y="5959107"/>
              <a:ext cx="3593640" cy="969306"/>
              <a:chOff x="0" y="0"/>
              <a:chExt cx="3593639" cy="969305"/>
            </a:xfrm>
          </p:grpSpPr>
          <p:sp>
            <p:nvSpPr>
              <p:cNvPr id="337"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38"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415" name="INSTRUCTIE"/>
            <p:cNvGrpSpPr/>
            <p:nvPr/>
          </p:nvGrpSpPr>
          <p:grpSpPr>
            <a:xfrm>
              <a:off x="270" y="0"/>
              <a:ext cx="3693121" cy="6177735"/>
              <a:chOff x="-1" y="0"/>
              <a:chExt cx="3693120" cy="6177734"/>
            </a:xfrm>
          </p:grpSpPr>
          <p:grpSp>
            <p:nvGrpSpPr>
              <p:cNvPr id="342" name="Rechthoek 162"/>
              <p:cNvGrpSpPr/>
              <p:nvPr/>
            </p:nvGrpSpPr>
            <p:grpSpPr>
              <a:xfrm>
                <a:off x="-2" y="-1"/>
                <a:ext cx="3593098" cy="6025212"/>
                <a:chOff x="0" y="0"/>
                <a:chExt cx="3593096" cy="6025210"/>
              </a:xfrm>
            </p:grpSpPr>
            <p:sp>
              <p:nvSpPr>
                <p:cNvPr id="340"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41"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345" name="Ovaal 163"/>
              <p:cNvGrpSpPr/>
              <p:nvPr/>
            </p:nvGrpSpPr>
            <p:grpSpPr>
              <a:xfrm>
                <a:off x="182578" y="465323"/>
                <a:ext cx="180003" cy="180003"/>
                <a:chOff x="0" y="0"/>
                <a:chExt cx="180001" cy="180001"/>
              </a:xfrm>
            </p:grpSpPr>
            <p:sp>
              <p:nvSpPr>
                <p:cNvPr id="343"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44"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346" name="Rechthoek 164"/>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353" name="Groep 165"/>
              <p:cNvGrpSpPr/>
              <p:nvPr/>
            </p:nvGrpSpPr>
            <p:grpSpPr>
              <a:xfrm>
                <a:off x="469986" y="1231350"/>
                <a:ext cx="294792" cy="346681"/>
                <a:chOff x="0" y="0"/>
                <a:chExt cx="294791" cy="346679"/>
              </a:xfrm>
            </p:grpSpPr>
            <p:sp>
              <p:nvSpPr>
                <p:cNvPr id="347" name="Rechthoek 219"/>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48" name="Ovaal 220"/>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49" name="Vrije vorm: vorm 221"/>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50" name="Rechthoek: afgeronde hoeken 222"/>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51" name="Rechte verbindingslijn 223"/>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352" name="Rechte verbindingslijn 224"/>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356" name="Ovaal 166"/>
              <p:cNvGrpSpPr/>
              <p:nvPr/>
            </p:nvGrpSpPr>
            <p:grpSpPr>
              <a:xfrm>
                <a:off x="182578" y="1729708"/>
                <a:ext cx="180003" cy="180003"/>
                <a:chOff x="0" y="0"/>
                <a:chExt cx="180001" cy="180001"/>
              </a:xfrm>
            </p:grpSpPr>
            <p:sp>
              <p:nvSpPr>
                <p:cNvPr id="354"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55"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357" name="Rechthoek 167"/>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363" name="Groep 168"/>
              <p:cNvGrpSpPr/>
              <p:nvPr/>
            </p:nvGrpSpPr>
            <p:grpSpPr>
              <a:xfrm>
                <a:off x="474846" y="2164282"/>
                <a:ext cx="825502" cy="209555"/>
                <a:chOff x="0" y="-1"/>
                <a:chExt cx="825500" cy="209553"/>
              </a:xfrm>
            </p:grpSpPr>
            <p:grpSp>
              <p:nvGrpSpPr>
                <p:cNvPr id="360" name="Rechthoek 216"/>
                <p:cNvGrpSpPr/>
                <p:nvPr/>
              </p:nvGrpSpPr>
              <p:grpSpPr>
                <a:xfrm>
                  <a:off x="0" y="-2"/>
                  <a:ext cx="825501" cy="209554"/>
                  <a:chOff x="0" y="-1"/>
                  <a:chExt cx="825500" cy="209553"/>
                </a:xfrm>
              </p:grpSpPr>
              <p:sp>
                <p:nvSpPr>
                  <p:cNvPr id="358"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59"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361" name="Rechte verbindingslijn 217"/>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362" name="Gelijkbenige driehoek 218"/>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366" name="Ovaal 169"/>
              <p:cNvGrpSpPr/>
              <p:nvPr/>
            </p:nvGrpSpPr>
            <p:grpSpPr>
              <a:xfrm>
                <a:off x="182578" y="2553358"/>
                <a:ext cx="180003" cy="180003"/>
                <a:chOff x="0" y="0"/>
                <a:chExt cx="180001" cy="180001"/>
              </a:xfrm>
            </p:grpSpPr>
            <p:sp>
              <p:nvSpPr>
                <p:cNvPr id="364"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65"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367" name="Rechthoek 170"/>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370" name="ICOON_info"/>
              <p:cNvGrpSpPr/>
              <p:nvPr/>
            </p:nvGrpSpPr>
            <p:grpSpPr>
              <a:xfrm>
                <a:off x="3409430" y="5894044"/>
                <a:ext cx="283689" cy="283690"/>
                <a:chOff x="-1" y="-1"/>
                <a:chExt cx="283688" cy="283689"/>
              </a:xfrm>
            </p:grpSpPr>
            <p:sp>
              <p:nvSpPr>
                <p:cNvPr id="368" name="Ovaal 21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369"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373" name="Ovaal 172"/>
              <p:cNvGrpSpPr/>
              <p:nvPr/>
            </p:nvGrpSpPr>
            <p:grpSpPr>
              <a:xfrm>
                <a:off x="182578" y="4145789"/>
                <a:ext cx="180003" cy="180003"/>
                <a:chOff x="0" y="0"/>
                <a:chExt cx="180001" cy="180001"/>
              </a:xfrm>
            </p:grpSpPr>
            <p:sp>
              <p:nvSpPr>
                <p:cNvPr id="37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72"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374" name="Rechthoek 173"/>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391" name="Groep 174"/>
              <p:cNvGrpSpPr/>
              <p:nvPr/>
            </p:nvGrpSpPr>
            <p:grpSpPr>
              <a:xfrm>
                <a:off x="377871" y="5236166"/>
                <a:ext cx="622286" cy="612923"/>
                <a:chOff x="0" y="0"/>
                <a:chExt cx="622284" cy="612922"/>
              </a:xfrm>
            </p:grpSpPr>
            <p:grpSp>
              <p:nvGrpSpPr>
                <p:cNvPr id="388" name="Groep 198"/>
                <p:cNvGrpSpPr/>
                <p:nvPr/>
              </p:nvGrpSpPr>
              <p:grpSpPr>
                <a:xfrm>
                  <a:off x="127194" y="-1"/>
                  <a:ext cx="386087" cy="370657"/>
                  <a:chOff x="-3" y="0"/>
                  <a:chExt cx="386086" cy="370656"/>
                </a:xfrm>
              </p:grpSpPr>
              <p:grpSp>
                <p:nvGrpSpPr>
                  <p:cNvPr id="381" name="Groep 201"/>
                  <p:cNvGrpSpPr/>
                  <p:nvPr/>
                </p:nvGrpSpPr>
                <p:grpSpPr>
                  <a:xfrm>
                    <a:off x="-4" y="-1"/>
                    <a:ext cx="341308" cy="327385"/>
                    <a:chOff x="-1" y="0"/>
                    <a:chExt cx="341307" cy="327383"/>
                  </a:xfrm>
                </p:grpSpPr>
                <p:grpSp>
                  <p:nvGrpSpPr>
                    <p:cNvPr id="378" name="Groep 208"/>
                    <p:cNvGrpSpPr/>
                    <p:nvPr/>
                  </p:nvGrpSpPr>
                  <p:grpSpPr>
                    <a:xfrm>
                      <a:off x="-2" y="-1"/>
                      <a:ext cx="341308" cy="327384"/>
                      <a:chOff x="0" y="0"/>
                      <a:chExt cx="341307" cy="327384"/>
                    </a:xfrm>
                  </p:grpSpPr>
                  <p:sp>
                    <p:nvSpPr>
                      <p:cNvPr id="375" name="Rechthoek 211"/>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76" name="Rechthoek 212"/>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77" name="Ovaal 213"/>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379" name="Afbeelding 209" descr="Afbeelding 20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380" name="Afbeelding 210" descr="Afbeelding 2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384" name="Groep 202"/>
                  <p:cNvGrpSpPr/>
                  <p:nvPr/>
                </p:nvGrpSpPr>
                <p:grpSpPr>
                  <a:xfrm>
                    <a:off x="265568" y="249610"/>
                    <a:ext cx="120516" cy="121046"/>
                    <a:chOff x="0" y="0"/>
                    <a:chExt cx="120515" cy="121045"/>
                  </a:xfrm>
                </p:grpSpPr>
                <p:sp>
                  <p:nvSpPr>
                    <p:cNvPr id="382" name="Rechthoek 206"/>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83" name="Rechthoek 207"/>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87" name="Groep 203"/>
                  <p:cNvGrpSpPr/>
                  <p:nvPr/>
                </p:nvGrpSpPr>
                <p:grpSpPr>
                  <a:xfrm>
                    <a:off x="230766" y="216858"/>
                    <a:ext cx="120516" cy="121045"/>
                    <a:chOff x="0" y="0"/>
                    <a:chExt cx="120515" cy="121044"/>
                  </a:xfrm>
                </p:grpSpPr>
                <p:sp>
                  <p:nvSpPr>
                    <p:cNvPr id="385" name="Rechthoek 204"/>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86" name="Rechthoek 205"/>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389" name="Rechthoek 199"/>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390" name="Gelijkbenige driehoek 200"/>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92" name="Rechthoek 175"/>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414" name="Groep 176"/>
              <p:cNvGrpSpPr/>
              <p:nvPr/>
            </p:nvGrpSpPr>
            <p:grpSpPr>
              <a:xfrm>
                <a:off x="1300345" y="3399206"/>
                <a:ext cx="1222995" cy="563937"/>
                <a:chOff x="-1" y="0"/>
                <a:chExt cx="1222993" cy="563935"/>
              </a:xfrm>
            </p:grpSpPr>
            <p:sp>
              <p:nvSpPr>
                <p:cNvPr id="393" name="Rechthoek 177"/>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94" name="Rechthoek 178"/>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401" name="Groep 179"/>
                <p:cNvGrpSpPr/>
                <p:nvPr/>
              </p:nvGrpSpPr>
              <p:grpSpPr>
                <a:xfrm>
                  <a:off x="81949" y="61337"/>
                  <a:ext cx="155954" cy="131924"/>
                  <a:chOff x="0" y="0"/>
                  <a:chExt cx="155953" cy="131923"/>
                </a:xfrm>
              </p:grpSpPr>
              <p:sp>
                <p:nvSpPr>
                  <p:cNvPr id="395" name="Rechthoek: afgeronde hoeken 192"/>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96" name="Rechthoek 193"/>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97" name="Rechthoek 194"/>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98" name="Rechthoek 195"/>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99" name="Rechthoek 196"/>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400" name="Rechthoek 197"/>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410" name="Groep 180"/>
                <p:cNvGrpSpPr/>
                <p:nvPr/>
              </p:nvGrpSpPr>
              <p:grpSpPr>
                <a:xfrm>
                  <a:off x="65048" y="281738"/>
                  <a:ext cx="164089" cy="152596"/>
                  <a:chOff x="0" y="0"/>
                  <a:chExt cx="164087" cy="152594"/>
                </a:xfrm>
              </p:grpSpPr>
              <p:grpSp>
                <p:nvGrpSpPr>
                  <p:cNvPr id="408" name="Groep 184"/>
                  <p:cNvGrpSpPr/>
                  <p:nvPr/>
                </p:nvGrpSpPr>
                <p:grpSpPr>
                  <a:xfrm>
                    <a:off x="20288" y="30949"/>
                    <a:ext cx="143801" cy="121646"/>
                    <a:chOff x="0" y="0"/>
                    <a:chExt cx="143800" cy="121645"/>
                  </a:xfrm>
                </p:grpSpPr>
                <p:sp>
                  <p:nvSpPr>
                    <p:cNvPr id="402" name="Rechthoek: afgeronde hoeken 186"/>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403" name="Rechthoek 187"/>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404" name="Rechthoek 18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405" name="Rechthoek 189"/>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406" name="Rechthoek 190"/>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407" name="Rechthoek 191"/>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409" name="Boog 185"/>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411" name="Tekstvak 181"/>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412" name="Tekstvak 182"/>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413" name="Vrije vorm: vorm 183"/>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417"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6490271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Foto en tekst (M) - Wit">
    <p:spTree>
      <p:nvGrpSpPr>
        <p:cNvPr id="1" name=""/>
        <p:cNvGrpSpPr/>
        <p:nvPr/>
      </p:nvGrpSpPr>
      <p:grpSpPr>
        <a:xfrm>
          <a:off x="0" y="0"/>
          <a:ext cx="0" cy="0"/>
          <a:chOff x="0" y="0"/>
          <a:chExt cx="0" cy="0"/>
        </a:xfrm>
      </p:grpSpPr>
      <p:sp>
        <p:nvSpPr>
          <p:cNvPr id="424"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427" name="Tijdelijke aanduiding voor tekst 8"/>
          <p:cNvGrpSpPr/>
          <p:nvPr/>
        </p:nvGrpSpPr>
        <p:grpSpPr>
          <a:xfrm>
            <a:off x="5933998" y="-4"/>
            <a:ext cx="324004" cy="648005"/>
            <a:chOff x="0" y="-1"/>
            <a:chExt cx="324002" cy="648004"/>
          </a:xfrm>
        </p:grpSpPr>
        <p:sp>
          <p:nvSpPr>
            <p:cNvPr id="42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42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517" name="INSTRUCTIE"/>
          <p:cNvGrpSpPr/>
          <p:nvPr/>
        </p:nvGrpSpPr>
        <p:grpSpPr>
          <a:xfrm>
            <a:off x="12377594" y="-2"/>
            <a:ext cx="3693390" cy="5430005"/>
            <a:chOff x="0" y="0"/>
            <a:chExt cx="3693389" cy="5430004"/>
          </a:xfrm>
        </p:grpSpPr>
        <p:grpSp>
          <p:nvGrpSpPr>
            <p:cNvPr id="430" name="Rechthoek 81"/>
            <p:cNvGrpSpPr/>
            <p:nvPr/>
          </p:nvGrpSpPr>
          <p:grpSpPr>
            <a:xfrm>
              <a:off x="270" y="0"/>
              <a:ext cx="3593096" cy="4641342"/>
              <a:chOff x="0" y="0"/>
              <a:chExt cx="3593095" cy="4641341"/>
            </a:xfrm>
          </p:grpSpPr>
          <p:sp>
            <p:nvSpPr>
              <p:cNvPr id="428"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429"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433" name="Ovaal 82"/>
            <p:cNvGrpSpPr/>
            <p:nvPr/>
          </p:nvGrpSpPr>
          <p:grpSpPr>
            <a:xfrm>
              <a:off x="182254" y="1837484"/>
              <a:ext cx="180003" cy="180003"/>
              <a:chOff x="0" y="0"/>
              <a:chExt cx="180001" cy="180001"/>
            </a:xfrm>
          </p:grpSpPr>
          <p:sp>
            <p:nvSpPr>
              <p:cNvPr id="43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32"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434" name="Rechthoek 83"/>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437" name="Ovaal 84"/>
            <p:cNvGrpSpPr/>
            <p:nvPr/>
          </p:nvGrpSpPr>
          <p:grpSpPr>
            <a:xfrm>
              <a:off x="182254" y="2128768"/>
              <a:ext cx="180003" cy="180003"/>
              <a:chOff x="0" y="0"/>
              <a:chExt cx="180001" cy="180001"/>
            </a:xfrm>
          </p:grpSpPr>
          <p:sp>
            <p:nvSpPr>
              <p:cNvPr id="43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36"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438" name="Rechthoek 85"/>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439" name="Rechthoek 86"/>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442" name="Ovaal 87"/>
            <p:cNvGrpSpPr/>
            <p:nvPr/>
          </p:nvGrpSpPr>
          <p:grpSpPr>
            <a:xfrm>
              <a:off x="182254" y="2420053"/>
              <a:ext cx="180003" cy="180003"/>
              <a:chOff x="0" y="0"/>
              <a:chExt cx="180001" cy="180001"/>
            </a:xfrm>
          </p:grpSpPr>
          <p:sp>
            <p:nvSpPr>
              <p:cNvPr id="44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41"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443" name="Rechthoek 88"/>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446" name="Ovaal 89"/>
            <p:cNvGrpSpPr/>
            <p:nvPr/>
          </p:nvGrpSpPr>
          <p:grpSpPr>
            <a:xfrm>
              <a:off x="182254" y="2711337"/>
              <a:ext cx="180003" cy="180003"/>
              <a:chOff x="0" y="0"/>
              <a:chExt cx="180001" cy="180001"/>
            </a:xfrm>
          </p:grpSpPr>
          <p:sp>
            <p:nvSpPr>
              <p:cNvPr id="44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45"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447" name="Rechthoek 90"/>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450" name="Ovaal 91"/>
            <p:cNvGrpSpPr/>
            <p:nvPr/>
          </p:nvGrpSpPr>
          <p:grpSpPr>
            <a:xfrm>
              <a:off x="182254" y="3002622"/>
              <a:ext cx="180003" cy="180003"/>
              <a:chOff x="0" y="0"/>
              <a:chExt cx="180001" cy="180001"/>
            </a:xfrm>
          </p:grpSpPr>
          <p:sp>
            <p:nvSpPr>
              <p:cNvPr id="44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49"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451" name="Rechthoek 92"/>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454" name="Ovaal 93"/>
            <p:cNvGrpSpPr/>
            <p:nvPr/>
          </p:nvGrpSpPr>
          <p:grpSpPr>
            <a:xfrm>
              <a:off x="182254" y="3293905"/>
              <a:ext cx="180003" cy="180003"/>
              <a:chOff x="0" y="0"/>
              <a:chExt cx="180001" cy="180001"/>
            </a:xfrm>
          </p:grpSpPr>
          <p:sp>
            <p:nvSpPr>
              <p:cNvPr id="452"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53"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455" name="Rechthoek 94"/>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458" name="Ovaal 95"/>
            <p:cNvGrpSpPr/>
            <p:nvPr/>
          </p:nvGrpSpPr>
          <p:grpSpPr>
            <a:xfrm>
              <a:off x="182254" y="3585190"/>
              <a:ext cx="180003" cy="180003"/>
              <a:chOff x="0" y="0"/>
              <a:chExt cx="180001" cy="180001"/>
            </a:xfrm>
          </p:grpSpPr>
          <p:sp>
            <p:nvSpPr>
              <p:cNvPr id="45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57"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459" name="Rechthoek 96"/>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462" name="Ovaal 97"/>
            <p:cNvGrpSpPr/>
            <p:nvPr/>
          </p:nvGrpSpPr>
          <p:grpSpPr>
            <a:xfrm>
              <a:off x="182254" y="3876473"/>
              <a:ext cx="180003" cy="180003"/>
              <a:chOff x="0" y="0"/>
              <a:chExt cx="180001" cy="180001"/>
            </a:xfrm>
          </p:grpSpPr>
          <p:sp>
            <p:nvSpPr>
              <p:cNvPr id="46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61"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463" name="Rechthoek 98"/>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466" name="Ovaal 99"/>
            <p:cNvGrpSpPr/>
            <p:nvPr/>
          </p:nvGrpSpPr>
          <p:grpSpPr>
            <a:xfrm>
              <a:off x="182254" y="4168596"/>
              <a:ext cx="180003" cy="180003"/>
              <a:chOff x="0" y="0"/>
              <a:chExt cx="180001" cy="180001"/>
            </a:xfrm>
          </p:grpSpPr>
          <p:sp>
            <p:nvSpPr>
              <p:cNvPr id="46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65"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467" name="Rechthoek 100"/>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470" name="Rechthoek 101"/>
            <p:cNvGrpSpPr/>
            <p:nvPr/>
          </p:nvGrpSpPr>
          <p:grpSpPr>
            <a:xfrm>
              <a:off x="0" y="4460699"/>
              <a:ext cx="3593640" cy="969306"/>
              <a:chOff x="0" y="0"/>
              <a:chExt cx="3593639" cy="969305"/>
            </a:xfrm>
          </p:grpSpPr>
          <p:sp>
            <p:nvSpPr>
              <p:cNvPr id="468"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469"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473" name="ICOON_info"/>
            <p:cNvGrpSpPr/>
            <p:nvPr/>
          </p:nvGrpSpPr>
          <p:grpSpPr>
            <a:xfrm>
              <a:off x="3409701" y="4400187"/>
              <a:ext cx="283689" cy="283689"/>
              <a:chOff x="0" y="0"/>
              <a:chExt cx="283688" cy="283688"/>
            </a:xfrm>
          </p:grpSpPr>
          <p:sp>
            <p:nvSpPr>
              <p:cNvPr id="471" name="Ovaal 14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472"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516" name="VOORBEELD"/>
            <p:cNvGrpSpPr/>
            <p:nvPr/>
          </p:nvGrpSpPr>
          <p:grpSpPr>
            <a:xfrm>
              <a:off x="181264" y="458673"/>
              <a:ext cx="3234317" cy="558880"/>
              <a:chOff x="-1" y="-1"/>
              <a:chExt cx="3234316" cy="558879"/>
            </a:xfrm>
          </p:grpSpPr>
          <p:grpSp>
            <p:nvGrpSpPr>
              <p:cNvPr id="476" name="Rechthoek 104"/>
              <p:cNvGrpSpPr/>
              <p:nvPr/>
            </p:nvGrpSpPr>
            <p:grpSpPr>
              <a:xfrm>
                <a:off x="987" y="-2"/>
                <a:ext cx="393463" cy="184061"/>
                <a:chOff x="0" y="0"/>
                <a:chExt cx="393462" cy="184059"/>
              </a:xfrm>
            </p:grpSpPr>
            <p:sp>
              <p:nvSpPr>
                <p:cNvPr id="474"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475"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477" name="Rechthoek 105"/>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485" name="Groep 106"/>
              <p:cNvGrpSpPr/>
              <p:nvPr/>
            </p:nvGrpSpPr>
            <p:grpSpPr>
              <a:xfrm>
                <a:off x="218922" y="372198"/>
                <a:ext cx="139429" cy="109569"/>
                <a:chOff x="-1" y="0"/>
                <a:chExt cx="139427" cy="109568"/>
              </a:xfrm>
            </p:grpSpPr>
            <p:grpSp>
              <p:nvGrpSpPr>
                <p:cNvPr id="483" name="Groep 137"/>
                <p:cNvGrpSpPr/>
                <p:nvPr/>
              </p:nvGrpSpPr>
              <p:grpSpPr>
                <a:xfrm>
                  <a:off x="-2" y="-1"/>
                  <a:ext cx="139428" cy="109570"/>
                  <a:chOff x="0" y="0"/>
                  <a:chExt cx="139427" cy="109568"/>
                </a:xfrm>
              </p:grpSpPr>
              <p:sp>
                <p:nvSpPr>
                  <p:cNvPr id="478" name="Rechte verbindingslijn 139"/>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79" name="Rechte verbindingslijn 140"/>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0" name="Rechte verbindingslijn 141"/>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1" name="Rechte verbindingslijn 142"/>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2" name="Rechte verbindingslijn 143"/>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484" name="Pijl: rechts 138"/>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493" name="Groep 107"/>
              <p:cNvGrpSpPr/>
              <p:nvPr/>
            </p:nvGrpSpPr>
            <p:grpSpPr>
              <a:xfrm>
                <a:off x="-2" y="372198"/>
                <a:ext cx="139428" cy="109569"/>
                <a:chOff x="-1" y="0"/>
                <a:chExt cx="139427" cy="109568"/>
              </a:xfrm>
            </p:grpSpPr>
            <p:grpSp>
              <p:nvGrpSpPr>
                <p:cNvPr id="491" name="Groep 130"/>
                <p:cNvGrpSpPr/>
                <p:nvPr/>
              </p:nvGrpSpPr>
              <p:grpSpPr>
                <a:xfrm>
                  <a:off x="-2" y="-1"/>
                  <a:ext cx="139428" cy="109570"/>
                  <a:chOff x="0" y="0"/>
                  <a:chExt cx="139427" cy="109568"/>
                </a:xfrm>
              </p:grpSpPr>
              <p:sp>
                <p:nvSpPr>
                  <p:cNvPr id="486" name="Rechte verbindingslijn 132"/>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7" name="Rechte verbindingslijn 133"/>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8" name="Rechte verbindingslijn 134"/>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89" name="Rechte verbindingslijn 135"/>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490" name="Rechte verbindingslijn 136"/>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492" name="Pijl: rechts 131"/>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494" name="Rechte verbindingslijn 108"/>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495" name="Rechte verbindingslijn 109"/>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496" name="Rechthoek 110"/>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497" name="Rechthoek 111"/>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506" name="Groep 112"/>
              <p:cNvGrpSpPr/>
              <p:nvPr/>
            </p:nvGrpSpPr>
            <p:grpSpPr>
              <a:xfrm>
                <a:off x="688407" y="310493"/>
                <a:ext cx="268742" cy="248386"/>
                <a:chOff x="-1" y="-1"/>
                <a:chExt cx="268741" cy="248385"/>
              </a:xfrm>
            </p:grpSpPr>
            <p:sp>
              <p:nvSpPr>
                <p:cNvPr id="498" name="Rechthoek 122"/>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504" name="Groep 123"/>
                <p:cNvGrpSpPr/>
                <p:nvPr/>
              </p:nvGrpSpPr>
              <p:grpSpPr>
                <a:xfrm>
                  <a:off x="50017" y="57902"/>
                  <a:ext cx="168706" cy="132579"/>
                  <a:chOff x="0" y="-1"/>
                  <a:chExt cx="168705" cy="132578"/>
                </a:xfrm>
              </p:grpSpPr>
              <p:sp>
                <p:nvSpPr>
                  <p:cNvPr id="499" name="Rechte verbindingslijn 125"/>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00" name="Rechte verbindingslijn 126"/>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01" name="Rechte verbindingslijn 127"/>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02" name="Rechte verbindingslijn 128"/>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03" name="Rechte verbindingslijn 129"/>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505" name="Pijl: rechts 124"/>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515" name="Groep 113"/>
              <p:cNvGrpSpPr/>
              <p:nvPr/>
            </p:nvGrpSpPr>
            <p:grpSpPr>
              <a:xfrm>
                <a:off x="688407" y="1494"/>
                <a:ext cx="268742" cy="248386"/>
                <a:chOff x="-1" y="-1"/>
                <a:chExt cx="268741" cy="248385"/>
              </a:xfrm>
            </p:grpSpPr>
            <p:sp>
              <p:nvSpPr>
                <p:cNvPr id="507" name="Rechthoek 114"/>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513" name="Groep 115"/>
                <p:cNvGrpSpPr/>
                <p:nvPr/>
              </p:nvGrpSpPr>
              <p:grpSpPr>
                <a:xfrm>
                  <a:off x="50017" y="57902"/>
                  <a:ext cx="168706" cy="132579"/>
                  <a:chOff x="0" y="-1"/>
                  <a:chExt cx="168705" cy="132578"/>
                </a:xfrm>
              </p:grpSpPr>
              <p:sp>
                <p:nvSpPr>
                  <p:cNvPr id="508" name="Rechte verbindingslijn 117"/>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09" name="Rechte verbindingslijn 118"/>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10" name="Rechte verbindingslijn 119"/>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11" name="Rechte verbindingslijn 120"/>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512" name="Rechte verbindingslijn 121"/>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514" name="Pijl: rechts 116"/>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sp>
        <p:nvSpPr>
          <p:cNvPr id="518" name="Tijdelijke aanduiding voor afbeelding 16"/>
          <p:cNvSpPr>
            <a:spLocks noGrp="1"/>
          </p:cNvSpPr>
          <p:nvPr>
            <p:ph type="pic" idx="21"/>
          </p:nvPr>
        </p:nvSpPr>
        <p:spPr>
          <a:xfrm>
            <a:off x="0" y="0"/>
            <a:ext cx="6096000" cy="6858000"/>
          </a:xfrm>
          <a:prstGeom prst="rect">
            <a:avLst/>
          </a:prstGeom>
        </p:spPr>
        <p:txBody>
          <a:bodyPr lIns="91439" tIns="45719" rIns="91439" bIns="45719">
            <a:noAutofit/>
          </a:bodyPr>
          <a:lstStyle/>
          <a:p>
            <a:endParaRPr/>
          </a:p>
        </p:txBody>
      </p:sp>
      <p:sp>
        <p:nvSpPr>
          <p:cNvPr id="519" name="Plaats hier een titel"/>
          <p:cNvSpPr txBox="1">
            <a:spLocks noGrp="1"/>
          </p:cNvSpPr>
          <p:nvPr>
            <p:ph type="title" hasCustomPrompt="1"/>
          </p:nvPr>
        </p:nvSpPr>
        <p:spPr>
          <a:xfrm>
            <a:off x="6814318" y="719998"/>
            <a:ext cx="4656862" cy="369027"/>
          </a:xfrm>
          <a:prstGeom prst="rect">
            <a:avLst/>
          </a:prstGeom>
        </p:spPr>
        <p:txBody>
          <a:bodyPr/>
          <a:lstStyle/>
          <a:p>
            <a:r>
              <a:t>Plaats hier een titel</a:t>
            </a:r>
          </a:p>
        </p:txBody>
      </p:sp>
      <p:sp>
        <p:nvSpPr>
          <p:cNvPr id="520" name="Rechthoek 2"/>
          <p:cNvSpPr txBox="1"/>
          <p:nvPr/>
        </p:nvSpPr>
        <p:spPr>
          <a:xfrm>
            <a:off x="-2" y="-423481"/>
            <a:ext cx="235019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Foto en tekst (M) - Wit</a:t>
            </a:r>
          </a:p>
        </p:txBody>
      </p:sp>
      <p:sp>
        <p:nvSpPr>
          <p:cNvPr id="521" name="Hoofdtekst - niveau één…"/>
          <p:cNvSpPr txBox="1">
            <a:spLocks noGrp="1"/>
          </p:cNvSpPr>
          <p:nvPr>
            <p:ph type="body" sz="half" idx="1" hasCustomPrompt="1"/>
          </p:nvPr>
        </p:nvSpPr>
        <p:spPr>
          <a:xfrm>
            <a:off x="6815042" y="1592262"/>
            <a:ext cx="4656233" cy="4240215"/>
          </a:xfrm>
          <a:prstGeom prst="rect">
            <a:avLst/>
          </a:prstGeom>
        </p:spPr>
        <p:txBody>
          <a:bodyPr/>
          <a:lstStyle/>
          <a:p>
            <a:r>
              <a:t>Bullet</a:t>
            </a:r>
          </a:p>
          <a:p>
            <a:pPr lvl="1"/>
            <a:endParaRPr/>
          </a:p>
          <a:p>
            <a:pPr lvl="2"/>
            <a:endParaRPr/>
          </a:p>
          <a:p>
            <a:pPr lvl="3"/>
            <a:endParaRPr/>
          </a:p>
          <a:p>
            <a:pPr lvl="4"/>
            <a:endParaRPr/>
          </a:p>
        </p:txBody>
      </p:sp>
      <p:sp>
        <p:nvSpPr>
          <p:cNvPr id="522"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grpSp>
        <p:nvGrpSpPr>
          <p:cNvPr id="602" name="INSTRUCTIE"/>
          <p:cNvGrpSpPr/>
          <p:nvPr/>
        </p:nvGrpSpPr>
        <p:grpSpPr>
          <a:xfrm>
            <a:off x="-3786438" y="-1"/>
            <a:ext cx="3693391" cy="6928413"/>
            <a:chOff x="0" y="0"/>
            <a:chExt cx="3693390" cy="6928412"/>
          </a:xfrm>
        </p:grpSpPr>
        <p:grpSp>
          <p:nvGrpSpPr>
            <p:cNvPr id="525" name="Rechthoek 187"/>
            <p:cNvGrpSpPr/>
            <p:nvPr/>
          </p:nvGrpSpPr>
          <p:grpSpPr>
            <a:xfrm>
              <a:off x="0" y="5959107"/>
              <a:ext cx="3593640" cy="969306"/>
              <a:chOff x="0" y="0"/>
              <a:chExt cx="3593639" cy="969305"/>
            </a:xfrm>
          </p:grpSpPr>
          <p:sp>
            <p:nvSpPr>
              <p:cNvPr id="523"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524"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601" name="INSTRUCTIE"/>
            <p:cNvGrpSpPr/>
            <p:nvPr/>
          </p:nvGrpSpPr>
          <p:grpSpPr>
            <a:xfrm>
              <a:off x="270" y="0"/>
              <a:ext cx="3693121" cy="6177735"/>
              <a:chOff x="-1" y="0"/>
              <a:chExt cx="3693120" cy="6177734"/>
            </a:xfrm>
          </p:grpSpPr>
          <p:grpSp>
            <p:nvGrpSpPr>
              <p:cNvPr id="528" name="Rechthoek 189"/>
              <p:cNvGrpSpPr/>
              <p:nvPr/>
            </p:nvGrpSpPr>
            <p:grpSpPr>
              <a:xfrm>
                <a:off x="-2" y="-1"/>
                <a:ext cx="3593098" cy="6025212"/>
                <a:chOff x="0" y="0"/>
                <a:chExt cx="3593096" cy="6025210"/>
              </a:xfrm>
            </p:grpSpPr>
            <p:sp>
              <p:nvSpPr>
                <p:cNvPr id="526"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527"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531" name="Ovaal 190"/>
              <p:cNvGrpSpPr/>
              <p:nvPr/>
            </p:nvGrpSpPr>
            <p:grpSpPr>
              <a:xfrm>
                <a:off x="182578" y="465323"/>
                <a:ext cx="180003" cy="180003"/>
                <a:chOff x="0" y="0"/>
                <a:chExt cx="180001" cy="180001"/>
              </a:xfrm>
            </p:grpSpPr>
            <p:sp>
              <p:nvSpPr>
                <p:cNvPr id="52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530"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532" name="Rechthoek 191"/>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539" name="Groep 192"/>
              <p:cNvGrpSpPr/>
              <p:nvPr/>
            </p:nvGrpSpPr>
            <p:grpSpPr>
              <a:xfrm>
                <a:off x="469986" y="1231350"/>
                <a:ext cx="294792" cy="346681"/>
                <a:chOff x="0" y="0"/>
                <a:chExt cx="294791" cy="346679"/>
              </a:xfrm>
            </p:grpSpPr>
            <p:sp>
              <p:nvSpPr>
                <p:cNvPr id="533" name="Rechthoek 246"/>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34" name="Ovaal 247"/>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535" name="Vrije vorm: vorm 248"/>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536" name="Rechthoek: afgeronde hoeken 249"/>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37" name="Rechte verbindingslijn 250"/>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538" name="Rechte verbindingslijn 251"/>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542" name="Ovaal 193"/>
              <p:cNvGrpSpPr/>
              <p:nvPr/>
            </p:nvGrpSpPr>
            <p:grpSpPr>
              <a:xfrm>
                <a:off x="182578" y="1729708"/>
                <a:ext cx="180003" cy="180003"/>
                <a:chOff x="0" y="0"/>
                <a:chExt cx="180001" cy="180001"/>
              </a:xfrm>
            </p:grpSpPr>
            <p:sp>
              <p:nvSpPr>
                <p:cNvPr id="54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541"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543" name="Rechthoek 194"/>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549" name="Groep 195"/>
              <p:cNvGrpSpPr/>
              <p:nvPr/>
            </p:nvGrpSpPr>
            <p:grpSpPr>
              <a:xfrm>
                <a:off x="474846" y="2164282"/>
                <a:ext cx="825502" cy="209555"/>
                <a:chOff x="0" y="-1"/>
                <a:chExt cx="825500" cy="209553"/>
              </a:xfrm>
            </p:grpSpPr>
            <p:grpSp>
              <p:nvGrpSpPr>
                <p:cNvPr id="546" name="Rechthoek 243"/>
                <p:cNvGrpSpPr/>
                <p:nvPr/>
              </p:nvGrpSpPr>
              <p:grpSpPr>
                <a:xfrm>
                  <a:off x="0" y="-2"/>
                  <a:ext cx="825501" cy="209554"/>
                  <a:chOff x="0" y="-1"/>
                  <a:chExt cx="825500" cy="209553"/>
                </a:xfrm>
              </p:grpSpPr>
              <p:sp>
                <p:nvSpPr>
                  <p:cNvPr id="544"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545"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547" name="Rechte verbindingslijn 244"/>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548" name="Gelijkbenige driehoek 245"/>
                <p:cNvSpPr/>
                <p:nvPr/>
              </p:nvSpPr>
              <p:spPr>
                <a:xfrm rot="10800000">
                  <a:off x="691465" y="84053"/>
                  <a:ext cx="86869"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552" name="Ovaal 196"/>
              <p:cNvGrpSpPr/>
              <p:nvPr/>
            </p:nvGrpSpPr>
            <p:grpSpPr>
              <a:xfrm>
                <a:off x="182578" y="2553358"/>
                <a:ext cx="180003" cy="180003"/>
                <a:chOff x="0" y="0"/>
                <a:chExt cx="180001" cy="180001"/>
              </a:xfrm>
            </p:grpSpPr>
            <p:sp>
              <p:nvSpPr>
                <p:cNvPr id="55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551"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553" name="Rechthoek 197"/>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556" name="ICOON_info"/>
              <p:cNvGrpSpPr/>
              <p:nvPr/>
            </p:nvGrpSpPr>
            <p:grpSpPr>
              <a:xfrm>
                <a:off x="3409430" y="5894044"/>
                <a:ext cx="283689" cy="283690"/>
                <a:chOff x="-1" y="-1"/>
                <a:chExt cx="283688" cy="283689"/>
              </a:xfrm>
            </p:grpSpPr>
            <p:sp>
              <p:nvSpPr>
                <p:cNvPr id="554" name="Ovaal 241"/>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555"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559" name="Ovaal 199"/>
              <p:cNvGrpSpPr/>
              <p:nvPr/>
            </p:nvGrpSpPr>
            <p:grpSpPr>
              <a:xfrm>
                <a:off x="182578" y="4145789"/>
                <a:ext cx="180003" cy="180003"/>
                <a:chOff x="0" y="0"/>
                <a:chExt cx="180001" cy="180001"/>
              </a:xfrm>
            </p:grpSpPr>
            <p:sp>
              <p:nvSpPr>
                <p:cNvPr id="557"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558"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560" name="Rechthoek 200"/>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577" name="Groep 201"/>
              <p:cNvGrpSpPr/>
              <p:nvPr/>
            </p:nvGrpSpPr>
            <p:grpSpPr>
              <a:xfrm>
                <a:off x="377871" y="5236166"/>
                <a:ext cx="622286" cy="612923"/>
                <a:chOff x="0" y="0"/>
                <a:chExt cx="622284" cy="612922"/>
              </a:xfrm>
            </p:grpSpPr>
            <p:grpSp>
              <p:nvGrpSpPr>
                <p:cNvPr id="574" name="Groep 225"/>
                <p:cNvGrpSpPr/>
                <p:nvPr/>
              </p:nvGrpSpPr>
              <p:grpSpPr>
                <a:xfrm>
                  <a:off x="127194" y="-1"/>
                  <a:ext cx="386087" cy="370657"/>
                  <a:chOff x="-3" y="0"/>
                  <a:chExt cx="386086" cy="370656"/>
                </a:xfrm>
              </p:grpSpPr>
              <p:grpSp>
                <p:nvGrpSpPr>
                  <p:cNvPr id="567" name="Groep 228"/>
                  <p:cNvGrpSpPr/>
                  <p:nvPr/>
                </p:nvGrpSpPr>
                <p:grpSpPr>
                  <a:xfrm>
                    <a:off x="-4" y="-1"/>
                    <a:ext cx="341308" cy="327385"/>
                    <a:chOff x="-1" y="0"/>
                    <a:chExt cx="341307" cy="327383"/>
                  </a:xfrm>
                </p:grpSpPr>
                <p:grpSp>
                  <p:nvGrpSpPr>
                    <p:cNvPr id="564" name="Groep 235"/>
                    <p:cNvGrpSpPr/>
                    <p:nvPr/>
                  </p:nvGrpSpPr>
                  <p:grpSpPr>
                    <a:xfrm>
                      <a:off x="-2" y="-1"/>
                      <a:ext cx="341308" cy="327384"/>
                      <a:chOff x="0" y="0"/>
                      <a:chExt cx="341307" cy="327384"/>
                    </a:xfrm>
                  </p:grpSpPr>
                  <p:sp>
                    <p:nvSpPr>
                      <p:cNvPr id="561" name="Rechthoek 238"/>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62" name="Rechthoek 239"/>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63" name="Ovaal 240"/>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565" name="Afbeelding 236" descr="Afbeelding 2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566" name="Afbeelding 237" descr="Afbeelding 2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570" name="Groep 229"/>
                  <p:cNvGrpSpPr/>
                  <p:nvPr/>
                </p:nvGrpSpPr>
                <p:grpSpPr>
                  <a:xfrm>
                    <a:off x="265568" y="249610"/>
                    <a:ext cx="120516" cy="121046"/>
                    <a:chOff x="0" y="0"/>
                    <a:chExt cx="120515" cy="121045"/>
                  </a:xfrm>
                </p:grpSpPr>
                <p:sp>
                  <p:nvSpPr>
                    <p:cNvPr id="568" name="Rechthoek 233"/>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69" name="Rechthoek 234"/>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573" name="Groep 230"/>
                  <p:cNvGrpSpPr/>
                  <p:nvPr/>
                </p:nvGrpSpPr>
                <p:grpSpPr>
                  <a:xfrm>
                    <a:off x="230766" y="216858"/>
                    <a:ext cx="120516" cy="121045"/>
                    <a:chOff x="0" y="0"/>
                    <a:chExt cx="120515" cy="121044"/>
                  </a:xfrm>
                </p:grpSpPr>
                <p:sp>
                  <p:nvSpPr>
                    <p:cNvPr id="571" name="Rechthoek 231"/>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72" name="Rechthoek 232"/>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575" name="Rechthoek 226"/>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576" name="Gelijkbenige driehoek 227"/>
                <p:cNvSpPr/>
                <p:nvPr/>
              </p:nvSpPr>
              <p:spPr>
                <a:xfrm rot="10800000">
                  <a:off x="275246"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578" name="Rechthoek 202"/>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600" name="Groep 203"/>
              <p:cNvGrpSpPr/>
              <p:nvPr/>
            </p:nvGrpSpPr>
            <p:grpSpPr>
              <a:xfrm>
                <a:off x="1300345" y="3399206"/>
                <a:ext cx="1222995" cy="563937"/>
                <a:chOff x="-1" y="0"/>
                <a:chExt cx="1222993" cy="563935"/>
              </a:xfrm>
            </p:grpSpPr>
            <p:sp>
              <p:nvSpPr>
                <p:cNvPr id="579" name="Rechthoek 204"/>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80" name="Rechthoek 205"/>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587" name="Groep 206"/>
                <p:cNvGrpSpPr/>
                <p:nvPr/>
              </p:nvGrpSpPr>
              <p:grpSpPr>
                <a:xfrm>
                  <a:off x="81949" y="61337"/>
                  <a:ext cx="155954" cy="131924"/>
                  <a:chOff x="0" y="0"/>
                  <a:chExt cx="155953" cy="131923"/>
                </a:xfrm>
              </p:grpSpPr>
              <p:sp>
                <p:nvSpPr>
                  <p:cNvPr id="581" name="Rechthoek: afgeronde hoeken 219"/>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82" name="Rechthoek 220"/>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83" name="Rechthoek 221"/>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84" name="Rechthoek 222"/>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85" name="Rechthoek 223"/>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86" name="Rechthoek 224"/>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596" name="Groep 207"/>
                <p:cNvGrpSpPr/>
                <p:nvPr/>
              </p:nvGrpSpPr>
              <p:grpSpPr>
                <a:xfrm>
                  <a:off x="65048" y="281738"/>
                  <a:ext cx="164089" cy="152596"/>
                  <a:chOff x="0" y="0"/>
                  <a:chExt cx="164087" cy="152594"/>
                </a:xfrm>
              </p:grpSpPr>
              <p:grpSp>
                <p:nvGrpSpPr>
                  <p:cNvPr id="594" name="Groep 211"/>
                  <p:cNvGrpSpPr/>
                  <p:nvPr/>
                </p:nvGrpSpPr>
                <p:grpSpPr>
                  <a:xfrm>
                    <a:off x="20288" y="30949"/>
                    <a:ext cx="143801" cy="121646"/>
                    <a:chOff x="0" y="0"/>
                    <a:chExt cx="143800" cy="121645"/>
                  </a:xfrm>
                </p:grpSpPr>
                <p:sp>
                  <p:nvSpPr>
                    <p:cNvPr id="588" name="Rechthoek: afgeronde hoeken 213"/>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589" name="Rechthoek 214"/>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90" name="Rechthoek 215"/>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91" name="Rechthoek 216"/>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92" name="Rechthoek 217"/>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593" name="Rechthoek 218"/>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595" name="Boog 212"/>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597" name="Tekstvak 208"/>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598" name="Tekstvak 209"/>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599" name="Vrije vorm: vorm 210"/>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60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0508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ekst en foto (M) – Paars">
    <p:spTree>
      <p:nvGrpSpPr>
        <p:cNvPr id="1" name=""/>
        <p:cNvGrpSpPr/>
        <p:nvPr/>
      </p:nvGrpSpPr>
      <p:grpSpPr>
        <a:xfrm>
          <a:off x="0" y="0"/>
          <a:ext cx="0" cy="0"/>
          <a:chOff x="0" y="0"/>
          <a:chExt cx="0" cy="0"/>
        </a:xfrm>
      </p:grpSpPr>
      <p:sp>
        <p:nvSpPr>
          <p:cNvPr id="610"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613" name="Tijdelijke aanduiding voor tekst 8"/>
          <p:cNvGrpSpPr/>
          <p:nvPr/>
        </p:nvGrpSpPr>
        <p:grpSpPr>
          <a:xfrm>
            <a:off x="5933998" y="-4"/>
            <a:ext cx="324004" cy="648005"/>
            <a:chOff x="0" y="-1"/>
            <a:chExt cx="324002" cy="648004"/>
          </a:xfrm>
        </p:grpSpPr>
        <p:sp>
          <p:nvSpPr>
            <p:cNvPr id="611"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612"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616" name="Tijdelijke aanduiding voor tekst 8"/>
          <p:cNvGrpSpPr/>
          <p:nvPr/>
        </p:nvGrpSpPr>
        <p:grpSpPr>
          <a:xfrm>
            <a:off x="0" y="0"/>
            <a:ext cx="6096000" cy="6858000"/>
            <a:chOff x="0" y="0"/>
            <a:chExt cx="6096000" cy="6858000"/>
          </a:xfrm>
        </p:grpSpPr>
        <p:sp>
          <p:nvSpPr>
            <p:cNvPr id="614"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615"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617"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618" name="Plaats hier een titel"/>
          <p:cNvSpPr txBox="1">
            <a:spLocks noGrp="1"/>
          </p:cNvSpPr>
          <p:nvPr>
            <p:ph type="title" hasCustomPrompt="1"/>
          </p:nvPr>
        </p:nvSpPr>
        <p:spPr>
          <a:xfrm>
            <a:off x="720001" y="719998"/>
            <a:ext cx="4656860" cy="369027"/>
          </a:xfrm>
          <a:prstGeom prst="rect">
            <a:avLst/>
          </a:prstGeom>
        </p:spPr>
        <p:txBody>
          <a:bodyPr/>
          <a:lstStyle>
            <a:lvl1pPr>
              <a:defRPr>
                <a:solidFill>
                  <a:srgbClr val="FFFFFF"/>
                </a:solidFill>
              </a:defRPr>
            </a:lvl1pPr>
          </a:lstStyle>
          <a:p>
            <a:r>
              <a:t>Plaats hier een titel</a:t>
            </a:r>
          </a:p>
        </p:txBody>
      </p:sp>
      <p:sp>
        <p:nvSpPr>
          <p:cNvPr id="619" name="Rechthoek 2"/>
          <p:cNvSpPr txBox="1"/>
          <p:nvPr/>
        </p:nvSpPr>
        <p:spPr>
          <a:xfrm>
            <a:off x="0" y="-423481"/>
            <a:ext cx="258752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foto (M) – Paars</a:t>
            </a:r>
          </a:p>
        </p:txBody>
      </p:sp>
      <p:sp>
        <p:nvSpPr>
          <p:cNvPr id="620" name="Hoofdtekst - niveau één…"/>
          <p:cNvSpPr txBox="1">
            <a:spLocks noGrp="1"/>
          </p:cNvSpPr>
          <p:nvPr>
            <p:ph type="body" sz="half" idx="1" hasCustomPrompt="1"/>
          </p:nvPr>
        </p:nvSpPr>
        <p:spPr>
          <a:xfrm>
            <a:off x="720726" y="1592262"/>
            <a:ext cx="4656233" cy="4240215"/>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621"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grpSp>
        <p:nvGrpSpPr>
          <p:cNvPr id="711" name="INSTRUCTIE"/>
          <p:cNvGrpSpPr/>
          <p:nvPr/>
        </p:nvGrpSpPr>
        <p:grpSpPr>
          <a:xfrm>
            <a:off x="-3786438" y="-2"/>
            <a:ext cx="3693390" cy="5430005"/>
            <a:chOff x="0" y="0"/>
            <a:chExt cx="3693389" cy="5430004"/>
          </a:xfrm>
        </p:grpSpPr>
        <p:grpSp>
          <p:nvGrpSpPr>
            <p:cNvPr id="624" name="Rechthoek 14"/>
            <p:cNvGrpSpPr/>
            <p:nvPr/>
          </p:nvGrpSpPr>
          <p:grpSpPr>
            <a:xfrm>
              <a:off x="270" y="0"/>
              <a:ext cx="3593096" cy="4641342"/>
              <a:chOff x="0" y="0"/>
              <a:chExt cx="3593095" cy="4641341"/>
            </a:xfrm>
          </p:grpSpPr>
          <p:sp>
            <p:nvSpPr>
              <p:cNvPr id="622"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623"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627" name="Ovaal 15"/>
            <p:cNvGrpSpPr/>
            <p:nvPr/>
          </p:nvGrpSpPr>
          <p:grpSpPr>
            <a:xfrm>
              <a:off x="182254" y="1837484"/>
              <a:ext cx="180003" cy="180003"/>
              <a:chOff x="0" y="0"/>
              <a:chExt cx="180001" cy="180001"/>
            </a:xfrm>
          </p:grpSpPr>
          <p:sp>
            <p:nvSpPr>
              <p:cNvPr id="62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26"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628" name="Rechthoek 16"/>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631" name="Ovaal 17"/>
            <p:cNvGrpSpPr/>
            <p:nvPr/>
          </p:nvGrpSpPr>
          <p:grpSpPr>
            <a:xfrm>
              <a:off x="182254" y="2128768"/>
              <a:ext cx="180003" cy="180003"/>
              <a:chOff x="0" y="0"/>
              <a:chExt cx="180001" cy="180001"/>
            </a:xfrm>
          </p:grpSpPr>
          <p:sp>
            <p:nvSpPr>
              <p:cNvPr id="62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30"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632" name="Rechthoek 18"/>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633" name="Rechthoek 19"/>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636" name="Ovaal 20"/>
            <p:cNvGrpSpPr/>
            <p:nvPr/>
          </p:nvGrpSpPr>
          <p:grpSpPr>
            <a:xfrm>
              <a:off x="182254" y="2420053"/>
              <a:ext cx="180003" cy="180003"/>
              <a:chOff x="0" y="0"/>
              <a:chExt cx="180001" cy="180001"/>
            </a:xfrm>
          </p:grpSpPr>
          <p:sp>
            <p:nvSpPr>
              <p:cNvPr id="63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35"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637" name="Rechthoek 21"/>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640" name="Ovaal 22"/>
            <p:cNvGrpSpPr/>
            <p:nvPr/>
          </p:nvGrpSpPr>
          <p:grpSpPr>
            <a:xfrm>
              <a:off x="182254" y="2711337"/>
              <a:ext cx="180003" cy="180003"/>
              <a:chOff x="0" y="0"/>
              <a:chExt cx="180001" cy="180001"/>
            </a:xfrm>
          </p:grpSpPr>
          <p:sp>
            <p:nvSpPr>
              <p:cNvPr id="63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39"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641" name="Rechthoek 23"/>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644" name="Ovaal 24"/>
            <p:cNvGrpSpPr/>
            <p:nvPr/>
          </p:nvGrpSpPr>
          <p:grpSpPr>
            <a:xfrm>
              <a:off x="182254" y="3002622"/>
              <a:ext cx="180003" cy="180003"/>
              <a:chOff x="0" y="0"/>
              <a:chExt cx="180001" cy="180001"/>
            </a:xfrm>
          </p:grpSpPr>
          <p:sp>
            <p:nvSpPr>
              <p:cNvPr id="642"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43"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645" name="Rechthoek 25"/>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648" name="Ovaal 26"/>
            <p:cNvGrpSpPr/>
            <p:nvPr/>
          </p:nvGrpSpPr>
          <p:grpSpPr>
            <a:xfrm>
              <a:off x="182254" y="3293905"/>
              <a:ext cx="180003" cy="180003"/>
              <a:chOff x="0" y="0"/>
              <a:chExt cx="180001" cy="180001"/>
            </a:xfrm>
          </p:grpSpPr>
          <p:sp>
            <p:nvSpPr>
              <p:cNvPr id="64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47"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649" name="Rechthoek 27"/>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652" name="Ovaal 28"/>
            <p:cNvGrpSpPr/>
            <p:nvPr/>
          </p:nvGrpSpPr>
          <p:grpSpPr>
            <a:xfrm>
              <a:off x="182254" y="3585190"/>
              <a:ext cx="180003" cy="180003"/>
              <a:chOff x="0" y="0"/>
              <a:chExt cx="180001" cy="180001"/>
            </a:xfrm>
          </p:grpSpPr>
          <p:sp>
            <p:nvSpPr>
              <p:cNvPr id="65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51"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653" name="Rechthoek 29"/>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656" name="Ovaal 30"/>
            <p:cNvGrpSpPr/>
            <p:nvPr/>
          </p:nvGrpSpPr>
          <p:grpSpPr>
            <a:xfrm>
              <a:off x="182254" y="3876473"/>
              <a:ext cx="180003" cy="180003"/>
              <a:chOff x="0" y="0"/>
              <a:chExt cx="180001" cy="180001"/>
            </a:xfrm>
          </p:grpSpPr>
          <p:sp>
            <p:nvSpPr>
              <p:cNvPr id="65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55"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657" name="Rechthoek 31"/>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660" name="Ovaal 32"/>
            <p:cNvGrpSpPr/>
            <p:nvPr/>
          </p:nvGrpSpPr>
          <p:grpSpPr>
            <a:xfrm>
              <a:off x="182254" y="4168596"/>
              <a:ext cx="180003" cy="180003"/>
              <a:chOff x="0" y="0"/>
              <a:chExt cx="180001" cy="180001"/>
            </a:xfrm>
          </p:grpSpPr>
          <p:sp>
            <p:nvSpPr>
              <p:cNvPr id="65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659"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661" name="Rechthoek 33"/>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664" name="Rechthoek 34"/>
            <p:cNvGrpSpPr/>
            <p:nvPr/>
          </p:nvGrpSpPr>
          <p:grpSpPr>
            <a:xfrm>
              <a:off x="0" y="4460699"/>
              <a:ext cx="3593640" cy="969306"/>
              <a:chOff x="0" y="0"/>
              <a:chExt cx="3593639" cy="969305"/>
            </a:xfrm>
          </p:grpSpPr>
          <p:sp>
            <p:nvSpPr>
              <p:cNvPr id="662"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663"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667" name="ICOON_info"/>
            <p:cNvGrpSpPr/>
            <p:nvPr/>
          </p:nvGrpSpPr>
          <p:grpSpPr>
            <a:xfrm>
              <a:off x="3409701" y="4400187"/>
              <a:ext cx="283689" cy="283689"/>
              <a:chOff x="0" y="0"/>
              <a:chExt cx="283688" cy="283688"/>
            </a:xfrm>
          </p:grpSpPr>
          <p:sp>
            <p:nvSpPr>
              <p:cNvPr id="665" name="Ovaal 7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666"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710" name="VOORBEELD"/>
            <p:cNvGrpSpPr/>
            <p:nvPr/>
          </p:nvGrpSpPr>
          <p:grpSpPr>
            <a:xfrm>
              <a:off x="181264" y="458673"/>
              <a:ext cx="3234317" cy="558880"/>
              <a:chOff x="-1" y="-1"/>
              <a:chExt cx="3234316" cy="558879"/>
            </a:xfrm>
          </p:grpSpPr>
          <p:grpSp>
            <p:nvGrpSpPr>
              <p:cNvPr id="670" name="Rechthoek 37"/>
              <p:cNvGrpSpPr/>
              <p:nvPr/>
            </p:nvGrpSpPr>
            <p:grpSpPr>
              <a:xfrm>
                <a:off x="987" y="-2"/>
                <a:ext cx="393463" cy="184061"/>
                <a:chOff x="0" y="0"/>
                <a:chExt cx="393462" cy="184059"/>
              </a:xfrm>
            </p:grpSpPr>
            <p:sp>
              <p:nvSpPr>
                <p:cNvPr id="668"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669"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671" name="Rechthoek 38"/>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679" name="Groep 39"/>
              <p:cNvGrpSpPr/>
              <p:nvPr/>
            </p:nvGrpSpPr>
            <p:grpSpPr>
              <a:xfrm>
                <a:off x="218922" y="372198"/>
                <a:ext cx="139429" cy="109569"/>
                <a:chOff x="-1" y="0"/>
                <a:chExt cx="139427" cy="109568"/>
              </a:xfrm>
            </p:grpSpPr>
            <p:grpSp>
              <p:nvGrpSpPr>
                <p:cNvPr id="677" name="Groep 70"/>
                <p:cNvGrpSpPr/>
                <p:nvPr/>
              </p:nvGrpSpPr>
              <p:grpSpPr>
                <a:xfrm>
                  <a:off x="-2" y="-1"/>
                  <a:ext cx="139428" cy="109570"/>
                  <a:chOff x="0" y="0"/>
                  <a:chExt cx="139427" cy="109568"/>
                </a:xfrm>
              </p:grpSpPr>
              <p:sp>
                <p:nvSpPr>
                  <p:cNvPr id="672" name="Rechte verbindingslijn 72"/>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73" name="Rechte verbindingslijn 73"/>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74" name="Rechte verbindingslijn 74"/>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75" name="Rechte verbindingslijn 75"/>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76" name="Rechte verbindingslijn 76"/>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678" name="Pijl: rechts 71"/>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687" name="Groep 40"/>
              <p:cNvGrpSpPr/>
              <p:nvPr/>
            </p:nvGrpSpPr>
            <p:grpSpPr>
              <a:xfrm>
                <a:off x="-2" y="372198"/>
                <a:ext cx="139428" cy="109569"/>
                <a:chOff x="-1" y="0"/>
                <a:chExt cx="139427" cy="109568"/>
              </a:xfrm>
            </p:grpSpPr>
            <p:grpSp>
              <p:nvGrpSpPr>
                <p:cNvPr id="685" name="Groep 63"/>
                <p:cNvGrpSpPr/>
                <p:nvPr/>
              </p:nvGrpSpPr>
              <p:grpSpPr>
                <a:xfrm>
                  <a:off x="-2" y="-1"/>
                  <a:ext cx="139428" cy="109570"/>
                  <a:chOff x="0" y="0"/>
                  <a:chExt cx="139427" cy="109568"/>
                </a:xfrm>
              </p:grpSpPr>
              <p:sp>
                <p:nvSpPr>
                  <p:cNvPr id="680" name="Rechte verbindingslijn 65"/>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81" name="Rechte verbindingslijn 66"/>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82" name="Rechte verbindingslijn 67"/>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83" name="Rechte verbindingslijn 68"/>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84" name="Rechte verbindingslijn 69"/>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686" name="Pijl: rechts 64"/>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688" name="Rechte verbindingslijn 41"/>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689" name="Rechte verbindingslijn 42"/>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690" name="Rechthoek 43"/>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691" name="Rechthoek 44"/>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700" name="Groep 45"/>
              <p:cNvGrpSpPr/>
              <p:nvPr/>
            </p:nvGrpSpPr>
            <p:grpSpPr>
              <a:xfrm>
                <a:off x="688407" y="310493"/>
                <a:ext cx="268742" cy="248386"/>
                <a:chOff x="-1" y="-1"/>
                <a:chExt cx="268741" cy="248385"/>
              </a:xfrm>
            </p:grpSpPr>
            <p:sp>
              <p:nvSpPr>
                <p:cNvPr id="692" name="Rechthoek 55"/>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698" name="Groep 56"/>
                <p:cNvGrpSpPr/>
                <p:nvPr/>
              </p:nvGrpSpPr>
              <p:grpSpPr>
                <a:xfrm>
                  <a:off x="50017" y="57902"/>
                  <a:ext cx="168706" cy="132579"/>
                  <a:chOff x="0" y="-1"/>
                  <a:chExt cx="168705" cy="132578"/>
                </a:xfrm>
              </p:grpSpPr>
              <p:sp>
                <p:nvSpPr>
                  <p:cNvPr id="693" name="Rechte verbindingslijn 58"/>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94" name="Rechte verbindingslijn 59"/>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95" name="Rechte verbindingslijn 60"/>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96" name="Rechte verbindingslijn 61"/>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97" name="Rechte verbindingslijn 62"/>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699" name="Pijl: rechts 57"/>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709" name="Groep 46"/>
              <p:cNvGrpSpPr/>
              <p:nvPr/>
            </p:nvGrpSpPr>
            <p:grpSpPr>
              <a:xfrm>
                <a:off x="688407" y="1494"/>
                <a:ext cx="268742" cy="248386"/>
                <a:chOff x="-1" y="-1"/>
                <a:chExt cx="268741" cy="248385"/>
              </a:xfrm>
            </p:grpSpPr>
            <p:sp>
              <p:nvSpPr>
                <p:cNvPr id="701" name="Rechthoek 47"/>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707" name="Groep 48"/>
                <p:cNvGrpSpPr/>
                <p:nvPr/>
              </p:nvGrpSpPr>
              <p:grpSpPr>
                <a:xfrm>
                  <a:off x="50017" y="57902"/>
                  <a:ext cx="168706" cy="132579"/>
                  <a:chOff x="0" y="-1"/>
                  <a:chExt cx="168705" cy="132578"/>
                </a:xfrm>
              </p:grpSpPr>
              <p:sp>
                <p:nvSpPr>
                  <p:cNvPr id="702" name="Rechte verbindingslijn 50"/>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03" name="Rechte verbindingslijn 51"/>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04" name="Rechte verbindingslijn 52"/>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05" name="Rechte verbindingslijn 53"/>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06" name="Rechte verbindingslijn 54"/>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708" name="Pijl: rechts 49"/>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791" name="INSTRUCTIE"/>
          <p:cNvGrpSpPr/>
          <p:nvPr/>
        </p:nvGrpSpPr>
        <p:grpSpPr>
          <a:xfrm>
            <a:off x="12377594" y="-1"/>
            <a:ext cx="3693391" cy="6928413"/>
            <a:chOff x="0" y="0"/>
            <a:chExt cx="3693390" cy="6928412"/>
          </a:xfrm>
        </p:grpSpPr>
        <p:grpSp>
          <p:nvGrpSpPr>
            <p:cNvPr id="714" name="Rechthoek 120"/>
            <p:cNvGrpSpPr/>
            <p:nvPr/>
          </p:nvGrpSpPr>
          <p:grpSpPr>
            <a:xfrm>
              <a:off x="0" y="5959107"/>
              <a:ext cx="3593640" cy="969306"/>
              <a:chOff x="0" y="0"/>
              <a:chExt cx="3593639" cy="969305"/>
            </a:xfrm>
          </p:grpSpPr>
          <p:sp>
            <p:nvSpPr>
              <p:cNvPr id="712"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713"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790" name="INSTRUCTIE"/>
            <p:cNvGrpSpPr/>
            <p:nvPr/>
          </p:nvGrpSpPr>
          <p:grpSpPr>
            <a:xfrm>
              <a:off x="270" y="0"/>
              <a:ext cx="3693121" cy="6177735"/>
              <a:chOff x="-1" y="0"/>
              <a:chExt cx="3693120" cy="6177734"/>
            </a:xfrm>
          </p:grpSpPr>
          <p:grpSp>
            <p:nvGrpSpPr>
              <p:cNvPr id="717" name="Rechthoek 122"/>
              <p:cNvGrpSpPr/>
              <p:nvPr/>
            </p:nvGrpSpPr>
            <p:grpSpPr>
              <a:xfrm>
                <a:off x="-2" y="-1"/>
                <a:ext cx="3593098" cy="6025212"/>
                <a:chOff x="0" y="0"/>
                <a:chExt cx="3593096" cy="6025210"/>
              </a:xfrm>
            </p:grpSpPr>
            <p:sp>
              <p:nvSpPr>
                <p:cNvPr id="715"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716"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720" name="Ovaal 123"/>
              <p:cNvGrpSpPr/>
              <p:nvPr/>
            </p:nvGrpSpPr>
            <p:grpSpPr>
              <a:xfrm>
                <a:off x="182578" y="465323"/>
                <a:ext cx="180003" cy="180003"/>
                <a:chOff x="0" y="0"/>
                <a:chExt cx="180001" cy="180001"/>
              </a:xfrm>
            </p:grpSpPr>
            <p:sp>
              <p:nvSpPr>
                <p:cNvPr id="718"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719"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721" name="Rechthoek 124"/>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728" name="Groep 125"/>
              <p:cNvGrpSpPr/>
              <p:nvPr/>
            </p:nvGrpSpPr>
            <p:grpSpPr>
              <a:xfrm>
                <a:off x="469986" y="1231350"/>
                <a:ext cx="294792" cy="346681"/>
                <a:chOff x="0" y="0"/>
                <a:chExt cx="294791" cy="346679"/>
              </a:xfrm>
            </p:grpSpPr>
            <p:sp>
              <p:nvSpPr>
                <p:cNvPr id="722" name="Rechthoek 179"/>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23" name="Ovaal 180"/>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724" name="Vrije vorm: vorm 181"/>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725" name="Rechthoek: afgeronde hoeken 182"/>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26" name="Rechte verbindingslijn 183"/>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727" name="Rechte verbindingslijn 184"/>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731" name="Ovaal 126"/>
              <p:cNvGrpSpPr/>
              <p:nvPr/>
            </p:nvGrpSpPr>
            <p:grpSpPr>
              <a:xfrm>
                <a:off x="182578" y="1729708"/>
                <a:ext cx="180003" cy="180003"/>
                <a:chOff x="0" y="0"/>
                <a:chExt cx="180001" cy="180001"/>
              </a:xfrm>
            </p:grpSpPr>
            <p:sp>
              <p:nvSpPr>
                <p:cNvPr id="72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730"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732" name="Rechthoek 127"/>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738" name="Groep 128"/>
              <p:cNvGrpSpPr/>
              <p:nvPr/>
            </p:nvGrpSpPr>
            <p:grpSpPr>
              <a:xfrm>
                <a:off x="474846" y="2164282"/>
                <a:ext cx="825502" cy="209555"/>
                <a:chOff x="0" y="-1"/>
                <a:chExt cx="825500" cy="209553"/>
              </a:xfrm>
            </p:grpSpPr>
            <p:grpSp>
              <p:nvGrpSpPr>
                <p:cNvPr id="735" name="Rechthoek 176"/>
                <p:cNvGrpSpPr/>
                <p:nvPr/>
              </p:nvGrpSpPr>
              <p:grpSpPr>
                <a:xfrm>
                  <a:off x="0" y="-2"/>
                  <a:ext cx="825501" cy="209554"/>
                  <a:chOff x="0" y="-1"/>
                  <a:chExt cx="825500" cy="209553"/>
                </a:xfrm>
              </p:grpSpPr>
              <p:sp>
                <p:nvSpPr>
                  <p:cNvPr id="733"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734"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736" name="Rechte verbindingslijn 177"/>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737" name="Gelijkbenige driehoek 178"/>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741" name="Ovaal 129"/>
              <p:cNvGrpSpPr/>
              <p:nvPr/>
            </p:nvGrpSpPr>
            <p:grpSpPr>
              <a:xfrm>
                <a:off x="182578" y="2553358"/>
                <a:ext cx="180003" cy="180003"/>
                <a:chOff x="0" y="0"/>
                <a:chExt cx="180001" cy="180001"/>
              </a:xfrm>
            </p:grpSpPr>
            <p:sp>
              <p:nvSpPr>
                <p:cNvPr id="73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740"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742" name="Rechthoek 130"/>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745" name="ICOON_info"/>
              <p:cNvGrpSpPr/>
              <p:nvPr/>
            </p:nvGrpSpPr>
            <p:grpSpPr>
              <a:xfrm>
                <a:off x="3409430" y="5894044"/>
                <a:ext cx="283689" cy="283690"/>
                <a:chOff x="-1" y="-1"/>
                <a:chExt cx="283688" cy="283689"/>
              </a:xfrm>
            </p:grpSpPr>
            <p:sp>
              <p:nvSpPr>
                <p:cNvPr id="743" name="Ovaal 17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744"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748" name="Ovaal 132"/>
              <p:cNvGrpSpPr/>
              <p:nvPr/>
            </p:nvGrpSpPr>
            <p:grpSpPr>
              <a:xfrm>
                <a:off x="182578" y="4145789"/>
                <a:ext cx="180003" cy="180003"/>
                <a:chOff x="0" y="0"/>
                <a:chExt cx="180001" cy="180001"/>
              </a:xfrm>
            </p:grpSpPr>
            <p:sp>
              <p:nvSpPr>
                <p:cNvPr id="746"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747"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749" name="Rechthoek 133"/>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766" name="Groep 134"/>
              <p:cNvGrpSpPr/>
              <p:nvPr/>
            </p:nvGrpSpPr>
            <p:grpSpPr>
              <a:xfrm>
                <a:off x="377871" y="5236166"/>
                <a:ext cx="622286" cy="612923"/>
                <a:chOff x="0" y="0"/>
                <a:chExt cx="622284" cy="612922"/>
              </a:xfrm>
            </p:grpSpPr>
            <p:grpSp>
              <p:nvGrpSpPr>
                <p:cNvPr id="763" name="Groep 158"/>
                <p:cNvGrpSpPr/>
                <p:nvPr/>
              </p:nvGrpSpPr>
              <p:grpSpPr>
                <a:xfrm>
                  <a:off x="127194" y="-1"/>
                  <a:ext cx="386087" cy="370657"/>
                  <a:chOff x="-3" y="0"/>
                  <a:chExt cx="386086" cy="370656"/>
                </a:xfrm>
              </p:grpSpPr>
              <p:grpSp>
                <p:nvGrpSpPr>
                  <p:cNvPr id="756" name="Groep 161"/>
                  <p:cNvGrpSpPr/>
                  <p:nvPr/>
                </p:nvGrpSpPr>
                <p:grpSpPr>
                  <a:xfrm>
                    <a:off x="-4" y="-1"/>
                    <a:ext cx="341308" cy="327385"/>
                    <a:chOff x="-1" y="0"/>
                    <a:chExt cx="341307" cy="327383"/>
                  </a:xfrm>
                </p:grpSpPr>
                <p:grpSp>
                  <p:nvGrpSpPr>
                    <p:cNvPr id="753" name="Groep 168"/>
                    <p:cNvGrpSpPr/>
                    <p:nvPr/>
                  </p:nvGrpSpPr>
                  <p:grpSpPr>
                    <a:xfrm>
                      <a:off x="-2" y="-1"/>
                      <a:ext cx="341308" cy="327384"/>
                      <a:chOff x="0" y="0"/>
                      <a:chExt cx="341307" cy="327384"/>
                    </a:xfrm>
                  </p:grpSpPr>
                  <p:sp>
                    <p:nvSpPr>
                      <p:cNvPr id="750" name="Rechthoek 171"/>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51" name="Rechthoek 172"/>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52" name="Ovaal 173"/>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754" name="Afbeelding 169" descr="Afbeelding 1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755" name="Afbeelding 170" descr="Afbeelding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759" name="Groep 162"/>
                  <p:cNvGrpSpPr/>
                  <p:nvPr/>
                </p:nvGrpSpPr>
                <p:grpSpPr>
                  <a:xfrm>
                    <a:off x="265568" y="249610"/>
                    <a:ext cx="120516" cy="121046"/>
                    <a:chOff x="0" y="0"/>
                    <a:chExt cx="120515" cy="121045"/>
                  </a:xfrm>
                </p:grpSpPr>
                <p:sp>
                  <p:nvSpPr>
                    <p:cNvPr id="757" name="Rechthoek 166"/>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58" name="Rechthoek 167"/>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762" name="Groep 163"/>
                  <p:cNvGrpSpPr/>
                  <p:nvPr/>
                </p:nvGrpSpPr>
                <p:grpSpPr>
                  <a:xfrm>
                    <a:off x="230766" y="216858"/>
                    <a:ext cx="120516" cy="121045"/>
                    <a:chOff x="0" y="0"/>
                    <a:chExt cx="120515" cy="121044"/>
                  </a:xfrm>
                </p:grpSpPr>
                <p:sp>
                  <p:nvSpPr>
                    <p:cNvPr id="760" name="Rechthoek 164"/>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61" name="Rechthoek 165"/>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764" name="Rechthoek 159"/>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765" name="Gelijkbenige driehoek 160"/>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767" name="Rechthoek 135"/>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789" name="Groep 136"/>
              <p:cNvGrpSpPr/>
              <p:nvPr/>
            </p:nvGrpSpPr>
            <p:grpSpPr>
              <a:xfrm>
                <a:off x="1300345" y="3399206"/>
                <a:ext cx="1222995" cy="563937"/>
                <a:chOff x="-1" y="0"/>
                <a:chExt cx="1222993" cy="563935"/>
              </a:xfrm>
            </p:grpSpPr>
            <p:sp>
              <p:nvSpPr>
                <p:cNvPr id="768" name="Rechthoek 137"/>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69" name="Rechthoek 138"/>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776" name="Groep 139"/>
                <p:cNvGrpSpPr/>
                <p:nvPr/>
              </p:nvGrpSpPr>
              <p:grpSpPr>
                <a:xfrm>
                  <a:off x="81949" y="61337"/>
                  <a:ext cx="155954" cy="131924"/>
                  <a:chOff x="0" y="0"/>
                  <a:chExt cx="155953" cy="131923"/>
                </a:xfrm>
              </p:grpSpPr>
              <p:sp>
                <p:nvSpPr>
                  <p:cNvPr id="770" name="Rechthoek: afgeronde hoeken 152"/>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71" name="Rechthoek 153"/>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72" name="Rechthoek 154"/>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73" name="Rechthoek 155"/>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74" name="Rechthoek 156"/>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75" name="Rechthoek 157"/>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785" name="Groep 140"/>
                <p:cNvGrpSpPr/>
                <p:nvPr/>
              </p:nvGrpSpPr>
              <p:grpSpPr>
                <a:xfrm>
                  <a:off x="65048" y="281738"/>
                  <a:ext cx="164089" cy="152596"/>
                  <a:chOff x="0" y="0"/>
                  <a:chExt cx="164087" cy="152594"/>
                </a:xfrm>
              </p:grpSpPr>
              <p:grpSp>
                <p:nvGrpSpPr>
                  <p:cNvPr id="783" name="Groep 144"/>
                  <p:cNvGrpSpPr/>
                  <p:nvPr/>
                </p:nvGrpSpPr>
                <p:grpSpPr>
                  <a:xfrm>
                    <a:off x="20288" y="30949"/>
                    <a:ext cx="143801" cy="121646"/>
                    <a:chOff x="0" y="0"/>
                    <a:chExt cx="143800" cy="121645"/>
                  </a:xfrm>
                </p:grpSpPr>
                <p:sp>
                  <p:nvSpPr>
                    <p:cNvPr id="777" name="Rechthoek: afgeronde hoeken 146"/>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778" name="Rechthoek 147"/>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79" name="Rechthoek 14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80" name="Rechthoek 149"/>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81" name="Rechthoek 150"/>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782" name="Rechthoek 151"/>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784" name="Boog 145"/>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786" name="Tekstvak 141"/>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787" name="Tekstvak 142"/>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788" name="Vrije vorm: vorm 143"/>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792"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56704506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Foto en tekst (M) - Paars">
    <p:spTree>
      <p:nvGrpSpPr>
        <p:cNvPr id="1" name=""/>
        <p:cNvGrpSpPr/>
        <p:nvPr/>
      </p:nvGrpSpPr>
      <p:grpSpPr>
        <a:xfrm>
          <a:off x="0" y="0"/>
          <a:ext cx="0" cy="0"/>
          <a:chOff x="0" y="0"/>
          <a:chExt cx="0" cy="0"/>
        </a:xfrm>
      </p:grpSpPr>
      <p:sp>
        <p:nvSpPr>
          <p:cNvPr id="799"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802" name="Tijdelijke aanduiding voor tekst 8"/>
          <p:cNvGrpSpPr/>
          <p:nvPr/>
        </p:nvGrpSpPr>
        <p:grpSpPr>
          <a:xfrm>
            <a:off x="5933998" y="-4"/>
            <a:ext cx="324004" cy="648005"/>
            <a:chOff x="0" y="-1"/>
            <a:chExt cx="324002" cy="648004"/>
          </a:xfrm>
        </p:grpSpPr>
        <p:sp>
          <p:nvSpPr>
            <p:cNvPr id="800"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801"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882" name="INSTRUCTIE"/>
          <p:cNvGrpSpPr/>
          <p:nvPr/>
        </p:nvGrpSpPr>
        <p:grpSpPr>
          <a:xfrm>
            <a:off x="-3786438" y="-1"/>
            <a:ext cx="3693391" cy="6928413"/>
            <a:chOff x="0" y="0"/>
            <a:chExt cx="3693390" cy="6928412"/>
          </a:xfrm>
        </p:grpSpPr>
        <p:grpSp>
          <p:nvGrpSpPr>
            <p:cNvPr id="805" name="Rechthoek 118"/>
            <p:cNvGrpSpPr/>
            <p:nvPr/>
          </p:nvGrpSpPr>
          <p:grpSpPr>
            <a:xfrm>
              <a:off x="0" y="5959107"/>
              <a:ext cx="3593640" cy="969306"/>
              <a:chOff x="0" y="0"/>
              <a:chExt cx="3593639" cy="969305"/>
            </a:xfrm>
          </p:grpSpPr>
          <p:sp>
            <p:nvSpPr>
              <p:cNvPr id="803"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804"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881" name="INSTRUCTIE"/>
            <p:cNvGrpSpPr/>
            <p:nvPr/>
          </p:nvGrpSpPr>
          <p:grpSpPr>
            <a:xfrm>
              <a:off x="270" y="0"/>
              <a:ext cx="3693121" cy="6177735"/>
              <a:chOff x="-1" y="0"/>
              <a:chExt cx="3693120" cy="6177734"/>
            </a:xfrm>
          </p:grpSpPr>
          <p:grpSp>
            <p:nvGrpSpPr>
              <p:cNvPr id="808" name="Rechthoek 120"/>
              <p:cNvGrpSpPr/>
              <p:nvPr/>
            </p:nvGrpSpPr>
            <p:grpSpPr>
              <a:xfrm>
                <a:off x="-2" y="-1"/>
                <a:ext cx="3593098" cy="6025212"/>
                <a:chOff x="0" y="0"/>
                <a:chExt cx="3593096" cy="6025210"/>
              </a:xfrm>
            </p:grpSpPr>
            <p:sp>
              <p:nvSpPr>
                <p:cNvPr id="806"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807"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811" name="Ovaal 121"/>
              <p:cNvGrpSpPr/>
              <p:nvPr/>
            </p:nvGrpSpPr>
            <p:grpSpPr>
              <a:xfrm>
                <a:off x="182578" y="465323"/>
                <a:ext cx="180003" cy="180003"/>
                <a:chOff x="0" y="0"/>
                <a:chExt cx="180001" cy="180001"/>
              </a:xfrm>
            </p:grpSpPr>
            <p:sp>
              <p:nvSpPr>
                <p:cNvPr id="80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10"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812" name="Rechthoek 122"/>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819" name="Groep 123"/>
              <p:cNvGrpSpPr/>
              <p:nvPr/>
            </p:nvGrpSpPr>
            <p:grpSpPr>
              <a:xfrm>
                <a:off x="469986" y="1231350"/>
                <a:ext cx="294792" cy="346681"/>
                <a:chOff x="0" y="0"/>
                <a:chExt cx="294791" cy="346679"/>
              </a:xfrm>
            </p:grpSpPr>
            <p:sp>
              <p:nvSpPr>
                <p:cNvPr id="813" name="Rechthoek 177"/>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14" name="Ovaal 178"/>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815" name="Vrije vorm: vorm 179"/>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816" name="Rechthoek: afgeronde hoeken 180"/>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17" name="Rechte verbindingslijn 181"/>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818" name="Rechte verbindingslijn 182"/>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822" name="Ovaal 124"/>
              <p:cNvGrpSpPr/>
              <p:nvPr/>
            </p:nvGrpSpPr>
            <p:grpSpPr>
              <a:xfrm>
                <a:off x="182578" y="1729708"/>
                <a:ext cx="180003" cy="180003"/>
                <a:chOff x="0" y="0"/>
                <a:chExt cx="180001" cy="180001"/>
              </a:xfrm>
            </p:grpSpPr>
            <p:sp>
              <p:nvSpPr>
                <p:cNvPr id="82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21"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823" name="Rechthoek 125"/>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829" name="Groep 126"/>
              <p:cNvGrpSpPr/>
              <p:nvPr/>
            </p:nvGrpSpPr>
            <p:grpSpPr>
              <a:xfrm>
                <a:off x="474846" y="2164282"/>
                <a:ext cx="825502" cy="209555"/>
                <a:chOff x="0" y="-1"/>
                <a:chExt cx="825500" cy="209553"/>
              </a:xfrm>
            </p:grpSpPr>
            <p:grpSp>
              <p:nvGrpSpPr>
                <p:cNvPr id="826" name="Rechthoek 174"/>
                <p:cNvGrpSpPr/>
                <p:nvPr/>
              </p:nvGrpSpPr>
              <p:grpSpPr>
                <a:xfrm>
                  <a:off x="0" y="-2"/>
                  <a:ext cx="825501" cy="209554"/>
                  <a:chOff x="0" y="-1"/>
                  <a:chExt cx="825500" cy="209553"/>
                </a:xfrm>
              </p:grpSpPr>
              <p:sp>
                <p:nvSpPr>
                  <p:cNvPr id="824"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825"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827" name="Rechte verbindingslijn 175"/>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828" name="Gelijkbenige driehoek 176"/>
                <p:cNvSpPr/>
                <p:nvPr/>
              </p:nvSpPr>
              <p:spPr>
                <a:xfrm rot="10800000">
                  <a:off x="691465" y="84053"/>
                  <a:ext cx="86869"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832" name="Ovaal 127"/>
              <p:cNvGrpSpPr/>
              <p:nvPr/>
            </p:nvGrpSpPr>
            <p:grpSpPr>
              <a:xfrm>
                <a:off x="182578" y="2553358"/>
                <a:ext cx="180003" cy="180003"/>
                <a:chOff x="0" y="0"/>
                <a:chExt cx="180001" cy="180001"/>
              </a:xfrm>
            </p:grpSpPr>
            <p:sp>
              <p:nvSpPr>
                <p:cNvPr id="83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31"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833" name="Rechthoek 128"/>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836" name="ICOON_info"/>
              <p:cNvGrpSpPr/>
              <p:nvPr/>
            </p:nvGrpSpPr>
            <p:grpSpPr>
              <a:xfrm>
                <a:off x="3409430" y="5894044"/>
                <a:ext cx="283689" cy="283690"/>
                <a:chOff x="-1" y="-1"/>
                <a:chExt cx="283688" cy="283689"/>
              </a:xfrm>
            </p:grpSpPr>
            <p:sp>
              <p:nvSpPr>
                <p:cNvPr id="834" name="Ovaal 172"/>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835"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839" name="Ovaal 130"/>
              <p:cNvGrpSpPr/>
              <p:nvPr/>
            </p:nvGrpSpPr>
            <p:grpSpPr>
              <a:xfrm>
                <a:off x="182578" y="4145789"/>
                <a:ext cx="180003" cy="180003"/>
                <a:chOff x="0" y="0"/>
                <a:chExt cx="180001" cy="180001"/>
              </a:xfrm>
            </p:grpSpPr>
            <p:sp>
              <p:nvSpPr>
                <p:cNvPr id="837"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38"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840" name="Rechthoek 131"/>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857" name="Groep 132"/>
              <p:cNvGrpSpPr/>
              <p:nvPr/>
            </p:nvGrpSpPr>
            <p:grpSpPr>
              <a:xfrm>
                <a:off x="377871" y="5236166"/>
                <a:ext cx="622286" cy="612923"/>
                <a:chOff x="0" y="0"/>
                <a:chExt cx="622284" cy="612922"/>
              </a:xfrm>
            </p:grpSpPr>
            <p:grpSp>
              <p:nvGrpSpPr>
                <p:cNvPr id="854" name="Groep 156"/>
                <p:cNvGrpSpPr/>
                <p:nvPr/>
              </p:nvGrpSpPr>
              <p:grpSpPr>
                <a:xfrm>
                  <a:off x="127194" y="-1"/>
                  <a:ext cx="386087" cy="370657"/>
                  <a:chOff x="-3" y="0"/>
                  <a:chExt cx="386086" cy="370656"/>
                </a:xfrm>
              </p:grpSpPr>
              <p:grpSp>
                <p:nvGrpSpPr>
                  <p:cNvPr id="847" name="Groep 159"/>
                  <p:cNvGrpSpPr/>
                  <p:nvPr/>
                </p:nvGrpSpPr>
                <p:grpSpPr>
                  <a:xfrm>
                    <a:off x="-4" y="-1"/>
                    <a:ext cx="341308" cy="327385"/>
                    <a:chOff x="-1" y="0"/>
                    <a:chExt cx="341307" cy="327383"/>
                  </a:xfrm>
                </p:grpSpPr>
                <p:grpSp>
                  <p:nvGrpSpPr>
                    <p:cNvPr id="844" name="Groep 166"/>
                    <p:cNvGrpSpPr/>
                    <p:nvPr/>
                  </p:nvGrpSpPr>
                  <p:grpSpPr>
                    <a:xfrm>
                      <a:off x="-2" y="-1"/>
                      <a:ext cx="341308" cy="327384"/>
                      <a:chOff x="0" y="0"/>
                      <a:chExt cx="341307" cy="327384"/>
                    </a:xfrm>
                  </p:grpSpPr>
                  <p:sp>
                    <p:nvSpPr>
                      <p:cNvPr id="841" name="Rechthoek 169"/>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42" name="Rechthoek 170"/>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43" name="Ovaal 171"/>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845" name="Afbeelding 167" descr="Afbeelding 1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846" name="Afbeelding 168" descr="Afbeelding 1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850" name="Groep 160"/>
                  <p:cNvGrpSpPr/>
                  <p:nvPr/>
                </p:nvGrpSpPr>
                <p:grpSpPr>
                  <a:xfrm>
                    <a:off x="265568" y="249610"/>
                    <a:ext cx="120516" cy="121046"/>
                    <a:chOff x="0" y="0"/>
                    <a:chExt cx="120515" cy="121045"/>
                  </a:xfrm>
                </p:grpSpPr>
                <p:sp>
                  <p:nvSpPr>
                    <p:cNvPr id="848" name="Rechthoek 164"/>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49" name="Rechthoek 165"/>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853" name="Groep 161"/>
                  <p:cNvGrpSpPr/>
                  <p:nvPr/>
                </p:nvGrpSpPr>
                <p:grpSpPr>
                  <a:xfrm>
                    <a:off x="230766" y="216858"/>
                    <a:ext cx="120516" cy="121045"/>
                    <a:chOff x="0" y="0"/>
                    <a:chExt cx="120515" cy="121044"/>
                  </a:xfrm>
                </p:grpSpPr>
                <p:sp>
                  <p:nvSpPr>
                    <p:cNvPr id="851" name="Rechthoek 162"/>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52" name="Rechthoek 163"/>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855" name="Rechthoek 157"/>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856" name="Gelijkbenige driehoek 158"/>
                <p:cNvSpPr/>
                <p:nvPr/>
              </p:nvSpPr>
              <p:spPr>
                <a:xfrm rot="10800000">
                  <a:off x="275246"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858" name="Rechthoek 133"/>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880" name="Groep 134"/>
              <p:cNvGrpSpPr/>
              <p:nvPr/>
            </p:nvGrpSpPr>
            <p:grpSpPr>
              <a:xfrm>
                <a:off x="1300345" y="3399206"/>
                <a:ext cx="1222995" cy="563937"/>
                <a:chOff x="-1" y="0"/>
                <a:chExt cx="1222993" cy="563935"/>
              </a:xfrm>
            </p:grpSpPr>
            <p:sp>
              <p:nvSpPr>
                <p:cNvPr id="859" name="Rechthoek 135"/>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60" name="Rechthoek 136"/>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867" name="Groep 137"/>
                <p:cNvGrpSpPr/>
                <p:nvPr/>
              </p:nvGrpSpPr>
              <p:grpSpPr>
                <a:xfrm>
                  <a:off x="81949" y="61337"/>
                  <a:ext cx="155954" cy="131924"/>
                  <a:chOff x="0" y="0"/>
                  <a:chExt cx="155953" cy="131923"/>
                </a:xfrm>
              </p:grpSpPr>
              <p:sp>
                <p:nvSpPr>
                  <p:cNvPr id="861" name="Rechthoek: afgeronde hoeken 150"/>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62" name="Rechthoek 151"/>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63" name="Rechthoek 152"/>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64" name="Rechthoek 153"/>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65" name="Rechthoek 154"/>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66" name="Rechthoek 155"/>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876" name="Groep 138"/>
                <p:cNvGrpSpPr/>
                <p:nvPr/>
              </p:nvGrpSpPr>
              <p:grpSpPr>
                <a:xfrm>
                  <a:off x="65048" y="281738"/>
                  <a:ext cx="164089" cy="152596"/>
                  <a:chOff x="0" y="0"/>
                  <a:chExt cx="164087" cy="152594"/>
                </a:xfrm>
              </p:grpSpPr>
              <p:grpSp>
                <p:nvGrpSpPr>
                  <p:cNvPr id="874" name="Groep 142"/>
                  <p:cNvGrpSpPr/>
                  <p:nvPr/>
                </p:nvGrpSpPr>
                <p:grpSpPr>
                  <a:xfrm>
                    <a:off x="20288" y="30949"/>
                    <a:ext cx="143801" cy="121646"/>
                    <a:chOff x="0" y="0"/>
                    <a:chExt cx="143800" cy="121645"/>
                  </a:xfrm>
                </p:grpSpPr>
                <p:sp>
                  <p:nvSpPr>
                    <p:cNvPr id="868" name="Rechthoek: afgeronde hoeken 144"/>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869" name="Rechthoek 145"/>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70" name="Rechthoek 146"/>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71" name="Rechthoek 147"/>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72" name="Rechthoek 148"/>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873" name="Rechthoek 149"/>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875" name="Boog 143"/>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877" name="Tekstvak 139"/>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878" name="Tekstvak 140"/>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879" name="Vrije vorm: vorm 141"/>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885" name="Tijdelijke aanduiding voor tekst 8"/>
          <p:cNvGrpSpPr/>
          <p:nvPr/>
        </p:nvGrpSpPr>
        <p:grpSpPr>
          <a:xfrm>
            <a:off x="6096000" y="0"/>
            <a:ext cx="6096000" cy="6858000"/>
            <a:chOff x="0" y="0"/>
            <a:chExt cx="6096000" cy="6858000"/>
          </a:xfrm>
        </p:grpSpPr>
        <p:sp>
          <p:nvSpPr>
            <p:cNvPr id="883"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884"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886" name="Tijdelijke aanduiding voor afbeelding 16"/>
          <p:cNvSpPr>
            <a:spLocks noGrp="1"/>
          </p:cNvSpPr>
          <p:nvPr>
            <p:ph type="pic" idx="21"/>
          </p:nvPr>
        </p:nvSpPr>
        <p:spPr>
          <a:xfrm>
            <a:off x="0" y="0"/>
            <a:ext cx="6096000" cy="6858000"/>
          </a:xfrm>
          <a:prstGeom prst="rect">
            <a:avLst/>
          </a:prstGeom>
        </p:spPr>
        <p:txBody>
          <a:bodyPr lIns="91439" tIns="45719" rIns="91439" bIns="45719">
            <a:noAutofit/>
          </a:bodyPr>
          <a:lstStyle/>
          <a:p>
            <a:endParaRPr/>
          </a:p>
        </p:txBody>
      </p:sp>
      <p:sp>
        <p:nvSpPr>
          <p:cNvPr id="887" name="Plaats hier een titel"/>
          <p:cNvSpPr txBox="1">
            <a:spLocks noGrp="1"/>
          </p:cNvSpPr>
          <p:nvPr>
            <p:ph type="title" hasCustomPrompt="1"/>
          </p:nvPr>
        </p:nvSpPr>
        <p:spPr>
          <a:xfrm>
            <a:off x="6814318" y="719998"/>
            <a:ext cx="4656862" cy="369027"/>
          </a:xfrm>
          <a:prstGeom prst="rect">
            <a:avLst/>
          </a:prstGeom>
        </p:spPr>
        <p:txBody>
          <a:bodyPr/>
          <a:lstStyle>
            <a:lvl1pPr>
              <a:defRPr>
                <a:solidFill>
                  <a:srgbClr val="FFFFFF"/>
                </a:solidFill>
              </a:defRPr>
            </a:lvl1pPr>
          </a:lstStyle>
          <a:p>
            <a:r>
              <a:t>Plaats hier een titel</a:t>
            </a:r>
          </a:p>
        </p:txBody>
      </p:sp>
      <p:sp>
        <p:nvSpPr>
          <p:cNvPr id="888" name="Rechthoek 2"/>
          <p:cNvSpPr txBox="1"/>
          <p:nvPr/>
        </p:nvSpPr>
        <p:spPr>
          <a:xfrm>
            <a:off x="-1" y="-423481"/>
            <a:ext cx="256768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Foto en tekst (M) - Paars</a:t>
            </a:r>
          </a:p>
        </p:txBody>
      </p:sp>
      <p:sp>
        <p:nvSpPr>
          <p:cNvPr id="889" name="Hoofdtekst - niveau één…"/>
          <p:cNvSpPr txBox="1">
            <a:spLocks noGrp="1"/>
          </p:cNvSpPr>
          <p:nvPr>
            <p:ph type="body" sz="half" idx="1" hasCustomPrompt="1"/>
          </p:nvPr>
        </p:nvSpPr>
        <p:spPr>
          <a:xfrm>
            <a:off x="6815042" y="1592262"/>
            <a:ext cx="4656233" cy="4240215"/>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890"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grpSp>
        <p:nvGrpSpPr>
          <p:cNvPr id="980" name="INSTRUCTIE"/>
          <p:cNvGrpSpPr/>
          <p:nvPr/>
        </p:nvGrpSpPr>
        <p:grpSpPr>
          <a:xfrm>
            <a:off x="12377594" y="-2"/>
            <a:ext cx="3693390" cy="5430005"/>
            <a:chOff x="0" y="0"/>
            <a:chExt cx="3693389" cy="5430004"/>
          </a:xfrm>
        </p:grpSpPr>
        <p:grpSp>
          <p:nvGrpSpPr>
            <p:cNvPr id="893" name="Rechthoek 5"/>
            <p:cNvGrpSpPr/>
            <p:nvPr/>
          </p:nvGrpSpPr>
          <p:grpSpPr>
            <a:xfrm>
              <a:off x="270" y="0"/>
              <a:ext cx="3593096" cy="4641342"/>
              <a:chOff x="0" y="0"/>
              <a:chExt cx="3593095" cy="4641341"/>
            </a:xfrm>
          </p:grpSpPr>
          <p:sp>
            <p:nvSpPr>
              <p:cNvPr id="891"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892"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896" name="Ovaal 7"/>
            <p:cNvGrpSpPr/>
            <p:nvPr/>
          </p:nvGrpSpPr>
          <p:grpSpPr>
            <a:xfrm>
              <a:off x="182254" y="1837484"/>
              <a:ext cx="180003" cy="180003"/>
              <a:chOff x="0" y="0"/>
              <a:chExt cx="180001" cy="180001"/>
            </a:xfrm>
          </p:grpSpPr>
          <p:sp>
            <p:nvSpPr>
              <p:cNvPr id="89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95"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897" name="Rechthoek 14"/>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900" name="Ovaal 15"/>
            <p:cNvGrpSpPr/>
            <p:nvPr/>
          </p:nvGrpSpPr>
          <p:grpSpPr>
            <a:xfrm>
              <a:off x="182254" y="2128768"/>
              <a:ext cx="180003" cy="180003"/>
              <a:chOff x="0" y="0"/>
              <a:chExt cx="180001" cy="180001"/>
            </a:xfrm>
          </p:grpSpPr>
          <p:sp>
            <p:nvSpPr>
              <p:cNvPr id="89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899"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901" name="Rechthoek 16"/>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902" name="Rechthoek 17"/>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905" name="Ovaal 18"/>
            <p:cNvGrpSpPr/>
            <p:nvPr/>
          </p:nvGrpSpPr>
          <p:grpSpPr>
            <a:xfrm>
              <a:off x="182254" y="2420053"/>
              <a:ext cx="180003" cy="180003"/>
              <a:chOff x="0" y="0"/>
              <a:chExt cx="180001" cy="180001"/>
            </a:xfrm>
          </p:grpSpPr>
          <p:sp>
            <p:nvSpPr>
              <p:cNvPr id="90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04"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906" name="Rechthoek 19"/>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909" name="Ovaal 20"/>
            <p:cNvGrpSpPr/>
            <p:nvPr/>
          </p:nvGrpSpPr>
          <p:grpSpPr>
            <a:xfrm>
              <a:off x="182254" y="2711337"/>
              <a:ext cx="180003" cy="180003"/>
              <a:chOff x="0" y="0"/>
              <a:chExt cx="180001" cy="180001"/>
            </a:xfrm>
          </p:grpSpPr>
          <p:sp>
            <p:nvSpPr>
              <p:cNvPr id="90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08"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910" name="Rechthoek 21"/>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913" name="Ovaal 22"/>
            <p:cNvGrpSpPr/>
            <p:nvPr/>
          </p:nvGrpSpPr>
          <p:grpSpPr>
            <a:xfrm>
              <a:off x="182254" y="3002622"/>
              <a:ext cx="180003" cy="180003"/>
              <a:chOff x="0" y="0"/>
              <a:chExt cx="180001" cy="180001"/>
            </a:xfrm>
          </p:grpSpPr>
          <p:sp>
            <p:nvSpPr>
              <p:cNvPr id="91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12"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914" name="Rechthoek 23"/>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917" name="Ovaal 24"/>
            <p:cNvGrpSpPr/>
            <p:nvPr/>
          </p:nvGrpSpPr>
          <p:grpSpPr>
            <a:xfrm>
              <a:off x="182254" y="3293905"/>
              <a:ext cx="180003" cy="180003"/>
              <a:chOff x="0" y="0"/>
              <a:chExt cx="180001" cy="180001"/>
            </a:xfrm>
          </p:grpSpPr>
          <p:sp>
            <p:nvSpPr>
              <p:cNvPr id="91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16"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918" name="Rechthoek 25"/>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921" name="Ovaal 26"/>
            <p:cNvGrpSpPr/>
            <p:nvPr/>
          </p:nvGrpSpPr>
          <p:grpSpPr>
            <a:xfrm>
              <a:off x="182254" y="3585190"/>
              <a:ext cx="180003" cy="180003"/>
              <a:chOff x="0" y="0"/>
              <a:chExt cx="180001" cy="180001"/>
            </a:xfrm>
          </p:grpSpPr>
          <p:sp>
            <p:nvSpPr>
              <p:cNvPr id="91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20"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922" name="Rechthoek 27"/>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925" name="Ovaal 28"/>
            <p:cNvGrpSpPr/>
            <p:nvPr/>
          </p:nvGrpSpPr>
          <p:grpSpPr>
            <a:xfrm>
              <a:off x="182254" y="3876473"/>
              <a:ext cx="180003" cy="180003"/>
              <a:chOff x="0" y="0"/>
              <a:chExt cx="180001" cy="180001"/>
            </a:xfrm>
          </p:grpSpPr>
          <p:sp>
            <p:nvSpPr>
              <p:cNvPr id="92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24"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926" name="Rechthoek 29"/>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929" name="Ovaal 30"/>
            <p:cNvGrpSpPr/>
            <p:nvPr/>
          </p:nvGrpSpPr>
          <p:grpSpPr>
            <a:xfrm>
              <a:off x="182254" y="4168596"/>
              <a:ext cx="180003" cy="180003"/>
              <a:chOff x="0" y="0"/>
              <a:chExt cx="180001" cy="180001"/>
            </a:xfrm>
          </p:grpSpPr>
          <p:sp>
            <p:nvSpPr>
              <p:cNvPr id="92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928"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930" name="Rechthoek 31"/>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933" name="Rechthoek 32"/>
            <p:cNvGrpSpPr/>
            <p:nvPr/>
          </p:nvGrpSpPr>
          <p:grpSpPr>
            <a:xfrm>
              <a:off x="0" y="4460699"/>
              <a:ext cx="3593640" cy="969306"/>
              <a:chOff x="0" y="0"/>
              <a:chExt cx="3593639" cy="969305"/>
            </a:xfrm>
          </p:grpSpPr>
          <p:sp>
            <p:nvSpPr>
              <p:cNvPr id="931"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932"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936" name="ICOON_info"/>
            <p:cNvGrpSpPr/>
            <p:nvPr/>
          </p:nvGrpSpPr>
          <p:grpSpPr>
            <a:xfrm>
              <a:off x="3409701" y="4400187"/>
              <a:ext cx="283689" cy="283689"/>
              <a:chOff x="0" y="0"/>
              <a:chExt cx="283688" cy="283688"/>
            </a:xfrm>
          </p:grpSpPr>
          <p:sp>
            <p:nvSpPr>
              <p:cNvPr id="934" name="Ovaal 7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935"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979" name="VOORBEELD"/>
            <p:cNvGrpSpPr/>
            <p:nvPr/>
          </p:nvGrpSpPr>
          <p:grpSpPr>
            <a:xfrm>
              <a:off x="181264" y="458673"/>
              <a:ext cx="3234317" cy="558880"/>
              <a:chOff x="-1" y="-1"/>
              <a:chExt cx="3234316" cy="558879"/>
            </a:xfrm>
          </p:grpSpPr>
          <p:grpSp>
            <p:nvGrpSpPr>
              <p:cNvPr id="939" name="Rechthoek 35"/>
              <p:cNvGrpSpPr/>
              <p:nvPr/>
            </p:nvGrpSpPr>
            <p:grpSpPr>
              <a:xfrm>
                <a:off x="987" y="-2"/>
                <a:ext cx="393463" cy="184061"/>
                <a:chOff x="0" y="0"/>
                <a:chExt cx="393462" cy="184059"/>
              </a:xfrm>
            </p:grpSpPr>
            <p:sp>
              <p:nvSpPr>
                <p:cNvPr id="937"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938"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940" name="Rechthoek 36"/>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948" name="Groep 37"/>
              <p:cNvGrpSpPr/>
              <p:nvPr/>
            </p:nvGrpSpPr>
            <p:grpSpPr>
              <a:xfrm>
                <a:off x="218922" y="372198"/>
                <a:ext cx="139429" cy="109569"/>
                <a:chOff x="-1" y="0"/>
                <a:chExt cx="139427" cy="109568"/>
              </a:xfrm>
            </p:grpSpPr>
            <p:grpSp>
              <p:nvGrpSpPr>
                <p:cNvPr id="946" name="Groep 68"/>
                <p:cNvGrpSpPr/>
                <p:nvPr/>
              </p:nvGrpSpPr>
              <p:grpSpPr>
                <a:xfrm>
                  <a:off x="-2" y="-1"/>
                  <a:ext cx="139428" cy="109570"/>
                  <a:chOff x="0" y="0"/>
                  <a:chExt cx="139427" cy="109568"/>
                </a:xfrm>
              </p:grpSpPr>
              <p:sp>
                <p:nvSpPr>
                  <p:cNvPr id="941" name="Rechte verbindingslijn 70"/>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42" name="Rechte verbindingslijn 71"/>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43" name="Rechte verbindingslijn 72"/>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44" name="Rechte verbindingslijn 73"/>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45" name="Rechte verbindingslijn 74"/>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947" name="Pijl: rechts 69"/>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956" name="Groep 38"/>
              <p:cNvGrpSpPr/>
              <p:nvPr/>
            </p:nvGrpSpPr>
            <p:grpSpPr>
              <a:xfrm>
                <a:off x="-2" y="372198"/>
                <a:ext cx="139428" cy="109569"/>
                <a:chOff x="-1" y="0"/>
                <a:chExt cx="139427" cy="109568"/>
              </a:xfrm>
            </p:grpSpPr>
            <p:grpSp>
              <p:nvGrpSpPr>
                <p:cNvPr id="954" name="Groep 61"/>
                <p:cNvGrpSpPr/>
                <p:nvPr/>
              </p:nvGrpSpPr>
              <p:grpSpPr>
                <a:xfrm>
                  <a:off x="-2" y="-1"/>
                  <a:ext cx="139428" cy="109570"/>
                  <a:chOff x="0" y="0"/>
                  <a:chExt cx="139427" cy="109568"/>
                </a:xfrm>
              </p:grpSpPr>
              <p:sp>
                <p:nvSpPr>
                  <p:cNvPr id="949" name="Rechte verbindingslijn 63"/>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50" name="Rechte verbindingslijn 64"/>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51" name="Rechte verbindingslijn 65"/>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52" name="Rechte verbindingslijn 66"/>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53" name="Rechte verbindingslijn 67"/>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955" name="Pijl: rechts 62"/>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957" name="Rechte verbindingslijn 39"/>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958" name="Rechte verbindingslijn 40"/>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959" name="Rechthoek 41"/>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960" name="Rechthoek 42"/>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969" name="Groep 43"/>
              <p:cNvGrpSpPr/>
              <p:nvPr/>
            </p:nvGrpSpPr>
            <p:grpSpPr>
              <a:xfrm>
                <a:off x="688407" y="310493"/>
                <a:ext cx="268742" cy="248386"/>
                <a:chOff x="-1" y="-1"/>
                <a:chExt cx="268741" cy="248385"/>
              </a:xfrm>
            </p:grpSpPr>
            <p:sp>
              <p:nvSpPr>
                <p:cNvPr id="961" name="Rechthoek 53"/>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967" name="Groep 54"/>
                <p:cNvGrpSpPr/>
                <p:nvPr/>
              </p:nvGrpSpPr>
              <p:grpSpPr>
                <a:xfrm>
                  <a:off x="50017" y="57902"/>
                  <a:ext cx="168706" cy="132579"/>
                  <a:chOff x="0" y="-1"/>
                  <a:chExt cx="168705" cy="132578"/>
                </a:xfrm>
              </p:grpSpPr>
              <p:sp>
                <p:nvSpPr>
                  <p:cNvPr id="962" name="Rechte verbindingslijn 56"/>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63" name="Rechte verbindingslijn 57"/>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64" name="Rechte verbindingslijn 58"/>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65" name="Rechte verbindingslijn 59"/>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66" name="Rechte verbindingslijn 60"/>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968" name="Pijl: rechts 55"/>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978" name="Groep 44"/>
              <p:cNvGrpSpPr/>
              <p:nvPr/>
            </p:nvGrpSpPr>
            <p:grpSpPr>
              <a:xfrm>
                <a:off x="688407" y="1494"/>
                <a:ext cx="268742" cy="248386"/>
                <a:chOff x="-1" y="-1"/>
                <a:chExt cx="268741" cy="248385"/>
              </a:xfrm>
            </p:grpSpPr>
            <p:sp>
              <p:nvSpPr>
                <p:cNvPr id="970" name="Rechthoek 45"/>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976" name="Groep 46"/>
                <p:cNvGrpSpPr/>
                <p:nvPr/>
              </p:nvGrpSpPr>
              <p:grpSpPr>
                <a:xfrm>
                  <a:off x="50017" y="57902"/>
                  <a:ext cx="168706" cy="132579"/>
                  <a:chOff x="0" y="-1"/>
                  <a:chExt cx="168705" cy="132578"/>
                </a:xfrm>
              </p:grpSpPr>
              <p:sp>
                <p:nvSpPr>
                  <p:cNvPr id="971" name="Rechte verbindingslijn 48"/>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72" name="Rechte verbindingslijn 49"/>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73" name="Rechte verbindingslijn 50"/>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74" name="Rechte verbindingslijn 51"/>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75" name="Rechte verbindingslijn 52"/>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977" name="Pijl: rechts 47"/>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sp>
        <p:nvSpPr>
          <p:cNvPr id="981"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036517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Foto">
    <p:bg>
      <p:bgPr>
        <a:solidFill>
          <a:schemeClr val="accent1"/>
        </a:solidFill>
        <a:effectLst/>
      </p:bgPr>
    </p:bg>
    <p:spTree>
      <p:nvGrpSpPr>
        <p:cNvPr id="1" name=""/>
        <p:cNvGrpSpPr/>
        <p:nvPr/>
      </p:nvGrpSpPr>
      <p:grpSpPr>
        <a:xfrm>
          <a:off x="0" y="0"/>
          <a:ext cx="0" cy="0"/>
          <a:chOff x="0" y="0"/>
          <a:chExt cx="0" cy="0"/>
        </a:xfrm>
      </p:grpSpPr>
      <p:sp>
        <p:nvSpPr>
          <p:cNvPr id="988"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991" name="Tijdelijke aanduiding voor tekst 8"/>
          <p:cNvGrpSpPr/>
          <p:nvPr/>
        </p:nvGrpSpPr>
        <p:grpSpPr>
          <a:xfrm>
            <a:off x="5933998" y="-4"/>
            <a:ext cx="324004" cy="648005"/>
            <a:chOff x="0" y="-1"/>
            <a:chExt cx="324002" cy="648004"/>
          </a:xfrm>
        </p:grpSpPr>
        <p:sp>
          <p:nvSpPr>
            <p:cNvPr id="989"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990"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992" name="Tijdelijke aanduiding voor afbeelding 16"/>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sp>
        <p:nvSpPr>
          <p:cNvPr id="993" name="Rechthoek 2"/>
          <p:cNvSpPr txBox="1"/>
          <p:nvPr/>
        </p:nvSpPr>
        <p:spPr>
          <a:xfrm>
            <a:off x="-1" y="-423481"/>
            <a:ext cx="451248"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Foto</a:t>
            </a:r>
          </a:p>
        </p:txBody>
      </p:sp>
      <p:sp>
        <p:nvSpPr>
          <p:cNvPr id="994"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grpSp>
        <p:nvGrpSpPr>
          <p:cNvPr id="1074" name="INSTRUCTIE"/>
          <p:cNvGrpSpPr/>
          <p:nvPr/>
        </p:nvGrpSpPr>
        <p:grpSpPr>
          <a:xfrm>
            <a:off x="12377594" y="-1"/>
            <a:ext cx="3693391" cy="6928413"/>
            <a:chOff x="0" y="0"/>
            <a:chExt cx="3693390" cy="6928412"/>
          </a:xfrm>
        </p:grpSpPr>
        <p:grpSp>
          <p:nvGrpSpPr>
            <p:cNvPr id="997" name="Rechthoek 11"/>
            <p:cNvGrpSpPr/>
            <p:nvPr/>
          </p:nvGrpSpPr>
          <p:grpSpPr>
            <a:xfrm>
              <a:off x="0" y="5959107"/>
              <a:ext cx="3593640" cy="969306"/>
              <a:chOff x="0" y="0"/>
              <a:chExt cx="3593639" cy="969305"/>
            </a:xfrm>
          </p:grpSpPr>
          <p:sp>
            <p:nvSpPr>
              <p:cNvPr id="995"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996"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073" name="INSTRUCTIE"/>
            <p:cNvGrpSpPr/>
            <p:nvPr/>
          </p:nvGrpSpPr>
          <p:grpSpPr>
            <a:xfrm>
              <a:off x="270" y="0"/>
              <a:ext cx="3693121" cy="6177735"/>
              <a:chOff x="-1" y="0"/>
              <a:chExt cx="3693120" cy="6177734"/>
            </a:xfrm>
          </p:grpSpPr>
          <p:grpSp>
            <p:nvGrpSpPr>
              <p:cNvPr id="1000" name="Rechthoek 13"/>
              <p:cNvGrpSpPr/>
              <p:nvPr/>
            </p:nvGrpSpPr>
            <p:grpSpPr>
              <a:xfrm>
                <a:off x="-2" y="-1"/>
                <a:ext cx="3593098" cy="6025212"/>
                <a:chOff x="0" y="0"/>
                <a:chExt cx="3593096" cy="6025210"/>
              </a:xfrm>
            </p:grpSpPr>
            <p:sp>
              <p:nvSpPr>
                <p:cNvPr id="998"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999"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1003" name="Ovaal 14"/>
              <p:cNvGrpSpPr/>
              <p:nvPr/>
            </p:nvGrpSpPr>
            <p:grpSpPr>
              <a:xfrm>
                <a:off x="182578" y="465323"/>
                <a:ext cx="180003" cy="180003"/>
                <a:chOff x="0" y="0"/>
                <a:chExt cx="180001" cy="180001"/>
              </a:xfrm>
            </p:grpSpPr>
            <p:sp>
              <p:nvSpPr>
                <p:cNvPr id="100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002"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004" name="Rechthoek 15"/>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1011" name="Groep 16"/>
              <p:cNvGrpSpPr/>
              <p:nvPr/>
            </p:nvGrpSpPr>
            <p:grpSpPr>
              <a:xfrm>
                <a:off x="469986" y="1231350"/>
                <a:ext cx="294792" cy="346681"/>
                <a:chOff x="0" y="0"/>
                <a:chExt cx="294791" cy="346679"/>
              </a:xfrm>
            </p:grpSpPr>
            <p:sp>
              <p:nvSpPr>
                <p:cNvPr id="1005" name="Rechthoek 70"/>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06" name="Ovaal 71"/>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007" name="Vrije vorm: vorm 72"/>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008" name="Rechthoek: afgeronde hoeken 73"/>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09" name="Rechte verbindingslijn 74"/>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1010" name="Rechte verbindingslijn 75"/>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1014" name="Ovaal 17"/>
              <p:cNvGrpSpPr/>
              <p:nvPr/>
            </p:nvGrpSpPr>
            <p:grpSpPr>
              <a:xfrm>
                <a:off x="182578" y="1729708"/>
                <a:ext cx="180003" cy="180003"/>
                <a:chOff x="0" y="0"/>
                <a:chExt cx="180001" cy="180001"/>
              </a:xfrm>
            </p:grpSpPr>
            <p:sp>
              <p:nvSpPr>
                <p:cNvPr id="101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013"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015" name="Rechthoek 18"/>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1021" name="Groep 19"/>
              <p:cNvGrpSpPr/>
              <p:nvPr/>
            </p:nvGrpSpPr>
            <p:grpSpPr>
              <a:xfrm>
                <a:off x="474846" y="2164282"/>
                <a:ext cx="825502" cy="209555"/>
                <a:chOff x="0" y="-1"/>
                <a:chExt cx="825500" cy="209553"/>
              </a:xfrm>
            </p:grpSpPr>
            <p:grpSp>
              <p:nvGrpSpPr>
                <p:cNvPr id="1018" name="Rechthoek 67"/>
                <p:cNvGrpSpPr/>
                <p:nvPr/>
              </p:nvGrpSpPr>
              <p:grpSpPr>
                <a:xfrm>
                  <a:off x="0" y="-2"/>
                  <a:ext cx="825501" cy="209554"/>
                  <a:chOff x="0" y="-1"/>
                  <a:chExt cx="825500" cy="209553"/>
                </a:xfrm>
              </p:grpSpPr>
              <p:sp>
                <p:nvSpPr>
                  <p:cNvPr id="1016"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017"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019" name="Rechte verbindingslijn 68"/>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020" name="Gelijkbenige driehoek 69"/>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024" name="Ovaal 20"/>
              <p:cNvGrpSpPr/>
              <p:nvPr/>
            </p:nvGrpSpPr>
            <p:grpSpPr>
              <a:xfrm>
                <a:off x="182578" y="2553358"/>
                <a:ext cx="180003" cy="180003"/>
                <a:chOff x="0" y="0"/>
                <a:chExt cx="180001" cy="180001"/>
              </a:xfrm>
            </p:grpSpPr>
            <p:sp>
              <p:nvSpPr>
                <p:cNvPr id="102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023"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025" name="Rechthoek 21"/>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1028" name="ICOON_info"/>
              <p:cNvGrpSpPr/>
              <p:nvPr/>
            </p:nvGrpSpPr>
            <p:grpSpPr>
              <a:xfrm>
                <a:off x="3409430" y="5894044"/>
                <a:ext cx="283689" cy="283690"/>
                <a:chOff x="-1" y="-1"/>
                <a:chExt cx="283688" cy="283689"/>
              </a:xfrm>
            </p:grpSpPr>
            <p:sp>
              <p:nvSpPr>
                <p:cNvPr id="1026" name="Ovaal 6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027"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031" name="Ovaal 23"/>
              <p:cNvGrpSpPr/>
              <p:nvPr/>
            </p:nvGrpSpPr>
            <p:grpSpPr>
              <a:xfrm>
                <a:off x="182578" y="4145789"/>
                <a:ext cx="180003" cy="180003"/>
                <a:chOff x="0" y="0"/>
                <a:chExt cx="180001" cy="180001"/>
              </a:xfrm>
            </p:grpSpPr>
            <p:sp>
              <p:nvSpPr>
                <p:cNvPr id="102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030"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032" name="Rechthoek 24"/>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049" name="Groep 25"/>
              <p:cNvGrpSpPr/>
              <p:nvPr/>
            </p:nvGrpSpPr>
            <p:grpSpPr>
              <a:xfrm>
                <a:off x="377871" y="5236166"/>
                <a:ext cx="622286" cy="612923"/>
                <a:chOff x="0" y="0"/>
                <a:chExt cx="622284" cy="612922"/>
              </a:xfrm>
            </p:grpSpPr>
            <p:grpSp>
              <p:nvGrpSpPr>
                <p:cNvPr id="1046" name="Groep 49"/>
                <p:cNvGrpSpPr/>
                <p:nvPr/>
              </p:nvGrpSpPr>
              <p:grpSpPr>
                <a:xfrm>
                  <a:off x="127194" y="-1"/>
                  <a:ext cx="386087" cy="370657"/>
                  <a:chOff x="-3" y="0"/>
                  <a:chExt cx="386086" cy="370656"/>
                </a:xfrm>
              </p:grpSpPr>
              <p:grpSp>
                <p:nvGrpSpPr>
                  <p:cNvPr id="1039" name="Groep 52"/>
                  <p:cNvGrpSpPr/>
                  <p:nvPr/>
                </p:nvGrpSpPr>
                <p:grpSpPr>
                  <a:xfrm>
                    <a:off x="-4" y="-1"/>
                    <a:ext cx="341308" cy="327385"/>
                    <a:chOff x="-1" y="0"/>
                    <a:chExt cx="341307" cy="327383"/>
                  </a:xfrm>
                </p:grpSpPr>
                <p:grpSp>
                  <p:nvGrpSpPr>
                    <p:cNvPr id="1036" name="Groep 59"/>
                    <p:cNvGrpSpPr/>
                    <p:nvPr/>
                  </p:nvGrpSpPr>
                  <p:grpSpPr>
                    <a:xfrm>
                      <a:off x="-2" y="-1"/>
                      <a:ext cx="341308" cy="327384"/>
                      <a:chOff x="0" y="0"/>
                      <a:chExt cx="341307" cy="327384"/>
                    </a:xfrm>
                  </p:grpSpPr>
                  <p:sp>
                    <p:nvSpPr>
                      <p:cNvPr id="1033" name="Rechthoek 62"/>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34" name="Rechthoek 63"/>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35" name="Ovaal 64"/>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1037" name="Afbeelding 60" descr="Afbeelding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1038" name="Afbeelding 61" descr="Afbeelding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1042" name="Groep 53"/>
                  <p:cNvGrpSpPr/>
                  <p:nvPr/>
                </p:nvGrpSpPr>
                <p:grpSpPr>
                  <a:xfrm>
                    <a:off x="265568" y="249610"/>
                    <a:ext cx="120516" cy="121046"/>
                    <a:chOff x="0" y="0"/>
                    <a:chExt cx="120515" cy="121045"/>
                  </a:xfrm>
                </p:grpSpPr>
                <p:sp>
                  <p:nvSpPr>
                    <p:cNvPr id="1040" name="Rechthoek 57"/>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41" name="Rechthoek 58"/>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045" name="Groep 54"/>
                  <p:cNvGrpSpPr/>
                  <p:nvPr/>
                </p:nvGrpSpPr>
                <p:grpSpPr>
                  <a:xfrm>
                    <a:off x="230766" y="216858"/>
                    <a:ext cx="120516" cy="121045"/>
                    <a:chOff x="0" y="0"/>
                    <a:chExt cx="120515" cy="121044"/>
                  </a:xfrm>
                </p:grpSpPr>
                <p:sp>
                  <p:nvSpPr>
                    <p:cNvPr id="1043" name="Rechthoek 55"/>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44" name="Rechthoek 56"/>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1047" name="Rechthoek 50"/>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048" name="Gelijkbenige driehoek 51"/>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050" name="Rechthoek 26"/>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1072" name="Groep 27"/>
              <p:cNvGrpSpPr/>
              <p:nvPr/>
            </p:nvGrpSpPr>
            <p:grpSpPr>
              <a:xfrm>
                <a:off x="1300345" y="3399206"/>
                <a:ext cx="1222995" cy="563937"/>
                <a:chOff x="-1" y="0"/>
                <a:chExt cx="1222993" cy="563935"/>
              </a:xfrm>
            </p:grpSpPr>
            <p:sp>
              <p:nvSpPr>
                <p:cNvPr id="1051" name="Rechthoek 28"/>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52" name="Rechthoek 29"/>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1059" name="Groep 30"/>
                <p:cNvGrpSpPr/>
                <p:nvPr/>
              </p:nvGrpSpPr>
              <p:grpSpPr>
                <a:xfrm>
                  <a:off x="81949" y="61337"/>
                  <a:ext cx="155954" cy="131924"/>
                  <a:chOff x="0" y="0"/>
                  <a:chExt cx="155953" cy="131923"/>
                </a:xfrm>
              </p:grpSpPr>
              <p:sp>
                <p:nvSpPr>
                  <p:cNvPr id="1053" name="Rechthoek: afgeronde hoeken 43"/>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54" name="Rechthoek 44"/>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55" name="Rechthoek 45"/>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56" name="Rechthoek 46"/>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57" name="Rechthoek 47"/>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58" name="Rechthoek 48"/>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068" name="Groep 31"/>
                <p:cNvGrpSpPr/>
                <p:nvPr/>
              </p:nvGrpSpPr>
              <p:grpSpPr>
                <a:xfrm>
                  <a:off x="65048" y="281738"/>
                  <a:ext cx="164089" cy="152596"/>
                  <a:chOff x="0" y="0"/>
                  <a:chExt cx="164087" cy="152594"/>
                </a:xfrm>
              </p:grpSpPr>
              <p:grpSp>
                <p:nvGrpSpPr>
                  <p:cNvPr id="1066" name="Groep 35"/>
                  <p:cNvGrpSpPr/>
                  <p:nvPr/>
                </p:nvGrpSpPr>
                <p:grpSpPr>
                  <a:xfrm>
                    <a:off x="20288" y="30949"/>
                    <a:ext cx="143801" cy="121646"/>
                    <a:chOff x="0" y="0"/>
                    <a:chExt cx="143800" cy="121645"/>
                  </a:xfrm>
                </p:grpSpPr>
                <p:sp>
                  <p:nvSpPr>
                    <p:cNvPr id="1060" name="Rechthoek: afgeronde hoeken 37"/>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061" name="Rechthoek 38"/>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62" name="Rechthoek 39"/>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63" name="Rechthoek 40"/>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64" name="Rechthoek 41"/>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065" name="Rechthoek 42"/>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067" name="Boog 36"/>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1069" name="Tekstvak 32"/>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1070" name="Tekstvak 33"/>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1071" name="Vrije vorm: vorm 34"/>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107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0127544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Video">
    <p:bg>
      <p:bgPr>
        <a:solidFill>
          <a:schemeClr val="accent1"/>
        </a:solidFill>
        <a:effectLst/>
      </p:bgPr>
    </p:bg>
    <p:spTree>
      <p:nvGrpSpPr>
        <p:cNvPr id="1" name=""/>
        <p:cNvGrpSpPr/>
        <p:nvPr/>
      </p:nvGrpSpPr>
      <p:grpSpPr>
        <a:xfrm>
          <a:off x="0" y="0"/>
          <a:ext cx="0" cy="0"/>
          <a:chOff x="0" y="0"/>
          <a:chExt cx="0" cy="0"/>
        </a:xfrm>
      </p:grpSpPr>
      <p:sp>
        <p:nvSpPr>
          <p:cNvPr id="1082"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085" name="Tijdelijke aanduiding voor tekst 8"/>
          <p:cNvGrpSpPr/>
          <p:nvPr/>
        </p:nvGrpSpPr>
        <p:grpSpPr>
          <a:xfrm>
            <a:off x="5933998" y="-4"/>
            <a:ext cx="324004" cy="648005"/>
            <a:chOff x="0" y="-1"/>
            <a:chExt cx="324002" cy="648004"/>
          </a:xfrm>
        </p:grpSpPr>
        <p:sp>
          <p:nvSpPr>
            <p:cNvPr id="1083"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084"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086" name="Tijdelijke aanduiding voor media 8"/>
          <p:cNvSpPr>
            <a:spLocks noGrp="1"/>
          </p:cNvSpPr>
          <p:nvPr>
            <p:ph type="media" idx="21"/>
          </p:nvPr>
        </p:nvSpPr>
        <p:spPr>
          <a:xfrm>
            <a:off x="0" y="0"/>
            <a:ext cx="12192000" cy="6858000"/>
          </a:xfrm>
          <a:prstGeom prst="rect">
            <a:avLst/>
          </a:prstGeom>
        </p:spPr>
        <p:txBody>
          <a:bodyPr lIns="91439" tIns="45719" rIns="91439" bIns="45719">
            <a:noAutofit/>
          </a:bodyPr>
          <a:lstStyle/>
          <a:p>
            <a:endParaRPr/>
          </a:p>
        </p:txBody>
      </p:sp>
      <p:sp>
        <p:nvSpPr>
          <p:cNvPr id="1087" name="Rechthoek 2"/>
          <p:cNvSpPr txBox="1"/>
          <p:nvPr/>
        </p:nvSpPr>
        <p:spPr>
          <a:xfrm>
            <a:off x="-2" y="-423481"/>
            <a:ext cx="578348"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Video</a:t>
            </a:r>
          </a:p>
        </p:txBody>
      </p:sp>
      <p:sp>
        <p:nvSpPr>
          <p:cNvPr id="1088"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grpSp>
        <p:nvGrpSpPr>
          <p:cNvPr id="1137" name="INSTRUCTIE"/>
          <p:cNvGrpSpPr/>
          <p:nvPr/>
        </p:nvGrpSpPr>
        <p:grpSpPr>
          <a:xfrm>
            <a:off x="12377594" y="-1"/>
            <a:ext cx="3693390" cy="5151328"/>
            <a:chOff x="0" y="0"/>
            <a:chExt cx="3693389" cy="5151327"/>
          </a:xfrm>
        </p:grpSpPr>
        <p:grpSp>
          <p:nvGrpSpPr>
            <p:cNvPr id="1091" name="Rechthoek 10"/>
            <p:cNvGrpSpPr/>
            <p:nvPr/>
          </p:nvGrpSpPr>
          <p:grpSpPr>
            <a:xfrm>
              <a:off x="0" y="4182022"/>
              <a:ext cx="3593640" cy="969306"/>
              <a:chOff x="0" y="0"/>
              <a:chExt cx="3593639" cy="969305"/>
            </a:xfrm>
          </p:grpSpPr>
          <p:sp>
            <p:nvSpPr>
              <p:cNvPr id="1089"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090"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094" name="Rechthoek 11"/>
            <p:cNvGrpSpPr/>
            <p:nvPr/>
          </p:nvGrpSpPr>
          <p:grpSpPr>
            <a:xfrm>
              <a:off x="270" y="0"/>
              <a:ext cx="3593096" cy="4252677"/>
              <a:chOff x="0" y="-1"/>
              <a:chExt cx="3593095" cy="4252676"/>
            </a:xfrm>
          </p:grpSpPr>
          <p:sp>
            <p:nvSpPr>
              <p:cNvPr id="1092" name="Rechthoek"/>
              <p:cNvSpPr/>
              <p:nvPr/>
            </p:nvSpPr>
            <p:spPr>
              <a:xfrm>
                <a:off x="-1" y="-2"/>
                <a:ext cx="3593096" cy="4252678"/>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093" name="Video invoegen/opmak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Video invoegen/opmaken</a:t>
                </a:r>
              </a:p>
            </p:txBody>
          </p:sp>
        </p:grpSp>
        <p:grpSp>
          <p:nvGrpSpPr>
            <p:cNvPr id="1097" name="Ovaal 12"/>
            <p:cNvGrpSpPr/>
            <p:nvPr/>
          </p:nvGrpSpPr>
          <p:grpSpPr>
            <a:xfrm>
              <a:off x="182850" y="465324"/>
              <a:ext cx="180003" cy="180003"/>
              <a:chOff x="0" y="0"/>
              <a:chExt cx="180001" cy="180001"/>
            </a:xfrm>
          </p:grpSpPr>
          <p:sp>
            <p:nvSpPr>
              <p:cNvPr id="109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096"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098" name="Rechthoek 13"/>
            <p:cNvSpPr txBox="1"/>
            <p:nvPr/>
          </p:nvSpPr>
          <p:spPr>
            <a:xfrm>
              <a:off x="467022" y="465324"/>
              <a:ext cx="2944685"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video d.m.v. de </a:t>
              </a:r>
              <a:r>
                <a:rPr b="1"/>
                <a:t>‘Backspace toets’</a:t>
              </a:r>
              <a:r>
                <a:t>. Klik op het pictogram om een nieuwe video in te voegen</a:t>
              </a:r>
              <a:br/>
              <a:r>
                <a:rPr i="1"/>
                <a:t>(zie onderstaand voorbeeld)</a:t>
              </a:r>
              <a:r>
                <a:t>.</a:t>
              </a:r>
            </a:p>
          </p:txBody>
        </p:sp>
        <p:grpSp>
          <p:nvGrpSpPr>
            <p:cNvPr id="1101" name="Ovaal 14"/>
            <p:cNvGrpSpPr/>
            <p:nvPr/>
          </p:nvGrpSpPr>
          <p:grpSpPr>
            <a:xfrm>
              <a:off x="182850" y="1729709"/>
              <a:ext cx="180003" cy="180003"/>
              <a:chOff x="0" y="0"/>
              <a:chExt cx="180001" cy="180001"/>
            </a:xfrm>
          </p:grpSpPr>
          <p:sp>
            <p:nvSpPr>
              <p:cNvPr id="109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00"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102" name="Rechthoek 15"/>
            <p:cNvSpPr txBox="1"/>
            <p:nvPr/>
          </p:nvSpPr>
          <p:spPr>
            <a:xfrm>
              <a:off x="467022" y="1729710"/>
              <a:ext cx="2944685"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video</a:t>
              </a:r>
              <a:br/>
              <a:r>
                <a:t>en klik op </a:t>
              </a:r>
              <a:r>
                <a:rPr b="1"/>
                <a:t>‘Invoegen’</a:t>
              </a:r>
              <a:r>
                <a:t>.</a:t>
              </a:r>
            </a:p>
          </p:txBody>
        </p:sp>
        <p:grpSp>
          <p:nvGrpSpPr>
            <p:cNvPr id="1108" name="Groep 16"/>
            <p:cNvGrpSpPr/>
            <p:nvPr/>
          </p:nvGrpSpPr>
          <p:grpSpPr>
            <a:xfrm>
              <a:off x="475118" y="2164285"/>
              <a:ext cx="825502" cy="209552"/>
              <a:chOff x="0" y="0"/>
              <a:chExt cx="825500" cy="209550"/>
            </a:xfrm>
          </p:grpSpPr>
          <p:grpSp>
            <p:nvGrpSpPr>
              <p:cNvPr id="1105" name="Rechthoek 43"/>
              <p:cNvGrpSpPr/>
              <p:nvPr/>
            </p:nvGrpSpPr>
            <p:grpSpPr>
              <a:xfrm>
                <a:off x="0" y="0"/>
                <a:ext cx="825501" cy="209551"/>
                <a:chOff x="0" y="0"/>
                <a:chExt cx="825500" cy="209550"/>
              </a:xfrm>
            </p:grpSpPr>
            <p:sp>
              <p:nvSpPr>
                <p:cNvPr id="1103" name="Rechthoek"/>
                <p:cNvSpPr/>
                <p:nvPr/>
              </p:nvSpPr>
              <p:spPr>
                <a:xfrm>
                  <a:off x="0" y="0"/>
                  <a:ext cx="825501"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104" name="Invoegen"/>
                <p:cNvSpPr txBox="1"/>
                <p:nvPr/>
              </p:nvSpPr>
              <p:spPr>
                <a:xfrm>
                  <a:off x="114349" y="41275"/>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106" name="Rechte verbindingslijn 44"/>
              <p:cNvSpPr/>
              <p:nvPr/>
            </p:nvSpPr>
            <p:spPr>
              <a:xfrm>
                <a:off x="650645" y="32399"/>
                <a:ext cx="2" cy="142719"/>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107" name="Gelijkbenige driehoek 45"/>
              <p:cNvSpPr/>
              <p:nvPr/>
            </p:nvSpPr>
            <p:spPr>
              <a:xfrm rot="10800000">
                <a:off x="691465" y="84053"/>
                <a:ext cx="86868"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111" name="Ovaal 17"/>
            <p:cNvGrpSpPr/>
            <p:nvPr/>
          </p:nvGrpSpPr>
          <p:grpSpPr>
            <a:xfrm>
              <a:off x="182850" y="2553359"/>
              <a:ext cx="180003" cy="180003"/>
              <a:chOff x="0" y="0"/>
              <a:chExt cx="180001" cy="180001"/>
            </a:xfrm>
          </p:grpSpPr>
          <p:sp>
            <p:nvSpPr>
              <p:cNvPr id="110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10"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112" name="Rechthoek 18"/>
            <p:cNvSpPr txBox="1"/>
            <p:nvPr/>
          </p:nvSpPr>
          <p:spPr>
            <a:xfrm>
              <a:off x="467022" y="2553360"/>
              <a:ext cx="2944685" cy="85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video te schalen of bij te snijden, ga naar de tab </a:t>
              </a:r>
              <a:r>
                <a:rPr b="1"/>
                <a:t>‘Hulpmiddelen voor video’s - Opmaak’</a:t>
              </a:r>
              <a:r>
                <a:t> en klik op de knop </a:t>
              </a:r>
              <a:r>
                <a:rPr b="1"/>
                <a:t>‘Bijsnijden’</a:t>
              </a:r>
              <a:r>
                <a:t>. Schaal met de bolletjes de video en met de hoekjes het videokader.</a:t>
              </a:r>
            </a:p>
          </p:txBody>
        </p:sp>
        <p:grpSp>
          <p:nvGrpSpPr>
            <p:cNvPr id="1129" name="Groep 19"/>
            <p:cNvGrpSpPr/>
            <p:nvPr/>
          </p:nvGrpSpPr>
          <p:grpSpPr>
            <a:xfrm>
              <a:off x="378143" y="3489157"/>
              <a:ext cx="622286" cy="612926"/>
              <a:chOff x="0" y="-4"/>
              <a:chExt cx="622285" cy="612925"/>
            </a:xfrm>
          </p:grpSpPr>
          <p:grpSp>
            <p:nvGrpSpPr>
              <p:cNvPr id="1126" name="Groep 27"/>
              <p:cNvGrpSpPr/>
              <p:nvPr/>
            </p:nvGrpSpPr>
            <p:grpSpPr>
              <a:xfrm>
                <a:off x="127178" y="-5"/>
                <a:ext cx="386103" cy="370662"/>
                <a:chOff x="-2" y="-3"/>
                <a:chExt cx="386102" cy="370660"/>
              </a:xfrm>
            </p:grpSpPr>
            <p:grpSp>
              <p:nvGrpSpPr>
                <p:cNvPr id="1119" name="Groep 30"/>
                <p:cNvGrpSpPr/>
                <p:nvPr/>
              </p:nvGrpSpPr>
              <p:grpSpPr>
                <a:xfrm>
                  <a:off x="-3" y="-4"/>
                  <a:ext cx="341310" cy="327391"/>
                  <a:chOff x="-2" y="-2"/>
                  <a:chExt cx="341309" cy="327389"/>
                </a:xfrm>
              </p:grpSpPr>
              <p:grpSp>
                <p:nvGrpSpPr>
                  <p:cNvPr id="1116" name="Groep 37"/>
                  <p:cNvGrpSpPr/>
                  <p:nvPr/>
                </p:nvGrpSpPr>
                <p:grpSpPr>
                  <a:xfrm>
                    <a:off x="-3" y="-3"/>
                    <a:ext cx="341310" cy="327391"/>
                    <a:chOff x="-1" y="-1"/>
                    <a:chExt cx="341309" cy="327389"/>
                  </a:xfrm>
                </p:grpSpPr>
                <p:sp>
                  <p:nvSpPr>
                    <p:cNvPr id="1113" name="Rechthoek 40"/>
                    <p:cNvSpPr/>
                    <p:nvPr/>
                  </p:nvSpPr>
                  <p:spPr>
                    <a:xfrm>
                      <a:off x="2" y="-1"/>
                      <a:ext cx="341307" cy="32739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4" name="Rechthoek 41"/>
                    <p:cNvSpPr/>
                    <p:nvPr/>
                  </p:nvSpPr>
                  <p:spPr>
                    <a:xfrm>
                      <a:off x="-2" y="-2"/>
                      <a:ext cx="201156" cy="198219"/>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115" name="Ovaal 42"/>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1117" name="Afbeelding 38" descr="Afbeelding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5" cy="107810"/>
                  </a:xfrm>
                  <a:prstGeom prst="rect">
                    <a:avLst/>
                  </a:prstGeom>
                  <a:ln w="12700" cap="flat">
                    <a:noFill/>
                    <a:miter lim="400000"/>
                  </a:ln>
                  <a:effectLst/>
                </p:spPr>
              </p:pic>
              <p:pic>
                <p:nvPicPr>
                  <p:cNvPr id="1118" name="Afbeelding 39" descr="Afbeelding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99301"/>
                    <a:ext cx="133296" cy="85671"/>
                  </a:xfrm>
                  <a:prstGeom prst="rect">
                    <a:avLst/>
                  </a:prstGeom>
                  <a:ln w="12700" cap="flat">
                    <a:noFill/>
                    <a:miter lim="400000"/>
                  </a:ln>
                  <a:effectLst/>
                </p:spPr>
              </p:pic>
            </p:grpSp>
            <p:grpSp>
              <p:nvGrpSpPr>
                <p:cNvPr id="1122" name="Groep 31"/>
                <p:cNvGrpSpPr/>
                <p:nvPr/>
              </p:nvGrpSpPr>
              <p:grpSpPr>
                <a:xfrm>
                  <a:off x="265585" y="249610"/>
                  <a:ext cx="120516" cy="121048"/>
                  <a:chOff x="0" y="0"/>
                  <a:chExt cx="120515" cy="121046"/>
                </a:xfrm>
              </p:grpSpPr>
              <p:sp>
                <p:nvSpPr>
                  <p:cNvPr id="1120" name="Rechthoek 35"/>
                  <p:cNvSpPr/>
                  <p:nvPr/>
                </p:nvSpPr>
                <p:spPr>
                  <a:xfrm>
                    <a:off x="-1" y="-1"/>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121" name="Rechthoek 36"/>
                  <p:cNvSpPr/>
                  <p:nvPr/>
                </p:nvSpPr>
                <p:spPr>
                  <a:xfrm rot="5400000">
                    <a:off x="-48527" y="49057"/>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125" name="Groep 32"/>
                <p:cNvGrpSpPr/>
                <p:nvPr/>
              </p:nvGrpSpPr>
              <p:grpSpPr>
                <a:xfrm>
                  <a:off x="230783" y="216859"/>
                  <a:ext cx="120516" cy="121046"/>
                  <a:chOff x="0" y="0"/>
                  <a:chExt cx="120515" cy="121045"/>
                </a:xfrm>
              </p:grpSpPr>
              <p:sp>
                <p:nvSpPr>
                  <p:cNvPr id="1123" name="Rechthoek 33"/>
                  <p:cNvSpPr/>
                  <p:nvPr/>
                </p:nvSpPr>
                <p:spPr>
                  <a:xfrm rot="10800000">
                    <a:off x="0" y="97583"/>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124" name="Rechthoek 34"/>
                  <p:cNvSpPr/>
                  <p:nvPr/>
                </p:nvSpPr>
                <p:spPr>
                  <a:xfrm rot="16200000">
                    <a:off x="48526" y="48526"/>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1127" name="Rechthoek 28"/>
              <p:cNvSpPr txBox="1"/>
              <p:nvPr/>
            </p:nvSpPr>
            <p:spPr>
              <a:xfrm>
                <a:off x="-1" y="405290"/>
                <a:ext cx="62228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128" name="Gelijkbenige driehoek 29"/>
              <p:cNvSpPr/>
              <p:nvPr/>
            </p:nvSpPr>
            <p:spPr>
              <a:xfrm rot="10800000">
                <a:off x="275246" y="570650"/>
                <a:ext cx="71792"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132" name="ICOON_info"/>
            <p:cNvGrpSpPr/>
            <p:nvPr/>
          </p:nvGrpSpPr>
          <p:grpSpPr>
            <a:xfrm>
              <a:off x="3409701" y="4123176"/>
              <a:ext cx="283689" cy="283689"/>
              <a:chOff x="0" y="0"/>
              <a:chExt cx="283688" cy="283688"/>
            </a:xfrm>
          </p:grpSpPr>
          <p:sp>
            <p:nvSpPr>
              <p:cNvPr id="1130" name="Ovaal 2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131"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136" name="Video icoon"/>
            <p:cNvGrpSpPr/>
            <p:nvPr/>
          </p:nvGrpSpPr>
          <p:grpSpPr>
            <a:xfrm>
              <a:off x="475656" y="1231351"/>
              <a:ext cx="311453" cy="313418"/>
              <a:chOff x="0" y="-1"/>
              <a:chExt cx="311452" cy="313417"/>
            </a:xfrm>
          </p:grpSpPr>
          <p:sp>
            <p:nvSpPr>
              <p:cNvPr id="1133" name="Rechthoek 22"/>
              <p:cNvSpPr/>
              <p:nvPr/>
            </p:nvSpPr>
            <p:spPr>
              <a:xfrm>
                <a:off x="0" y="-2"/>
                <a:ext cx="308981" cy="308980"/>
              </a:xfrm>
              <a:prstGeom prst="rect">
                <a:avLst/>
              </a:prstGeom>
              <a:solidFill>
                <a:srgbClr val="FFFFFF"/>
              </a:solid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134" name="Vrije vorm 112"/>
              <p:cNvSpPr/>
              <p:nvPr/>
            </p:nvSpPr>
            <p:spPr>
              <a:xfrm>
                <a:off x="2471" y="-2"/>
                <a:ext cx="308982" cy="46969"/>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135" name="Vrije vorm 113"/>
              <p:cNvSpPr/>
              <p:nvPr/>
            </p:nvSpPr>
            <p:spPr>
              <a:xfrm>
                <a:off x="1140" y="266449"/>
                <a:ext cx="308982" cy="46968"/>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grpSp>
      <p:sp>
        <p:nvSpPr>
          <p:cNvPr id="1138"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11634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ekst en Grafiek ">
    <p:spTree>
      <p:nvGrpSpPr>
        <p:cNvPr id="1" name=""/>
        <p:cNvGrpSpPr/>
        <p:nvPr/>
      </p:nvGrpSpPr>
      <p:grpSpPr>
        <a:xfrm>
          <a:off x="0" y="0"/>
          <a:ext cx="0" cy="0"/>
          <a:chOff x="0" y="0"/>
          <a:chExt cx="0" cy="0"/>
        </a:xfrm>
      </p:grpSpPr>
      <p:sp>
        <p:nvSpPr>
          <p:cNvPr id="1145"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148" name="Tijdelijke aanduiding voor tekst 8"/>
          <p:cNvGrpSpPr/>
          <p:nvPr/>
        </p:nvGrpSpPr>
        <p:grpSpPr>
          <a:xfrm>
            <a:off x="5933998" y="-4"/>
            <a:ext cx="324004" cy="648005"/>
            <a:chOff x="0" y="-1"/>
            <a:chExt cx="324002" cy="648004"/>
          </a:xfrm>
        </p:grpSpPr>
        <p:sp>
          <p:nvSpPr>
            <p:cNvPr id="1146"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147"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1151" name="Tijdelijke aanduiding voor tekst 8"/>
          <p:cNvGrpSpPr/>
          <p:nvPr/>
        </p:nvGrpSpPr>
        <p:grpSpPr>
          <a:xfrm>
            <a:off x="0" y="0"/>
            <a:ext cx="6096000" cy="6858000"/>
            <a:chOff x="0" y="0"/>
            <a:chExt cx="6096000" cy="6858000"/>
          </a:xfrm>
        </p:grpSpPr>
        <p:sp>
          <p:nvSpPr>
            <p:cNvPr id="1149"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150"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152" name="Hoofdtekst - niveau één…"/>
          <p:cNvSpPr txBox="1">
            <a:spLocks noGrp="1"/>
          </p:cNvSpPr>
          <p:nvPr>
            <p:ph type="body" sz="half" idx="1" hasCustomPrompt="1"/>
          </p:nvPr>
        </p:nvSpPr>
        <p:spPr>
          <a:xfrm>
            <a:off x="720726" y="1592262"/>
            <a:ext cx="4656233" cy="4240215"/>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1153" name="Plaats hier een titel"/>
          <p:cNvSpPr txBox="1">
            <a:spLocks noGrp="1"/>
          </p:cNvSpPr>
          <p:nvPr>
            <p:ph type="title" hasCustomPrompt="1"/>
          </p:nvPr>
        </p:nvSpPr>
        <p:spPr>
          <a:xfrm>
            <a:off x="720001" y="719998"/>
            <a:ext cx="4655400" cy="369027"/>
          </a:xfrm>
          <a:prstGeom prst="rect">
            <a:avLst/>
          </a:prstGeom>
        </p:spPr>
        <p:txBody>
          <a:bodyPr/>
          <a:lstStyle>
            <a:lvl1pPr>
              <a:defRPr>
                <a:solidFill>
                  <a:srgbClr val="FFFFFF"/>
                </a:solidFill>
              </a:defRPr>
            </a:lvl1pPr>
          </a:lstStyle>
          <a:p>
            <a:r>
              <a:t>Plaats hier een titel</a:t>
            </a:r>
          </a:p>
        </p:txBody>
      </p:sp>
      <p:sp>
        <p:nvSpPr>
          <p:cNvPr id="1154" name="Rechthoek 6"/>
          <p:cNvSpPr txBox="1"/>
          <p:nvPr/>
        </p:nvSpPr>
        <p:spPr>
          <a:xfrm>
            <a:off x="0" y="-423481"/>
            <a:ext cx="173851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Grafiek </a:t>
            </a:r>
          </a:p>
        </p:txBody>
      </p:sp>
      <p:grpSp>
        <p:nvGrpSpPr>
          <p:cNvPr id="1157" name="Tijdelijke aanduiding voor tekst 8"/>
          <p:cNvGrpSpPr/>
          <p:nvPr/>
        </p:nvGrpSpPr>
        <p:grpSpPr>
          <a:xfrm>
            <a:off x="5933998" y="-4"/>
            <a:ext cx="324004" cy="648005"/>
            <a:chOff x="0" y="-1"/>
            <a:chExt cx="324002" cy="648004"/>
          </a:xfrm>
        </p:grpSpPr>
        <p:sp>
          <p:nvSpPr>
            <p:cNvPr id="115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15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1247" name="INSTRUCTIE"/>
          <p:cNvGrpSpPr/>
          <p:nvPr/>
        </p:nvGrpSpPr>
        <p:grpSpPr>
          <a:xfrm>
            <a:off x="-3786438" y="-2"/>
            <a:ext cx="3693390" cy="5430005"/>
            <a:chOff x="0" y="0"/>
            <a:chExt cx="3693389" cy="5430004"/>
          </a:xfrm>
        </p:grpSpPr>
        <p:grpSp>
          <p:nvGrpSpPr>
            <p:cNvPr id="1160" name="Rechthoek 13"/>
            <p:cNvGrpSpPr/>
            <p:nvPr/>
          </p:nvGrpSpPr>
          <p:grpSpPr>
            <a:xfrm>
              <a:off x="270" y="0"/>
              <a:ext cx="3593096" cy="4641342"/>
              <a:chOff x="0" y="0"/>
              <a:chExt cx="3593095" cy="4641341"/>
            </a:xfrm>
          </p:grpSpPr>
          <p:sp>
            <p:nvSpPr>
              <p:cNvPr id="1158"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159"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1163" name="Ovaal 14"/>
            <p:cNvGrpSpPr/>
            <p:nvPr/>
          </p:nvGrpSpPr>
          <p:grpSpPr>
            <a:xfrm>
              <a:off x="182254" y="1837484"/>
              <a:ext cx="180003" cy="180003"/>
              <a:chOff x="0" y="0"/>
              <a:chExt cx="180001" cy="180001"/>
            </a:xfrm>
          </p:grpSpPr>
          <p:sp>
            <p:nvSpPr>
              <p:cNvPr id="116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62"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164" name="Rechthoek 15"/>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1167" name="Ovaal 16"/>
            <p:cNvGrpSpPr/>
            <p:nvPr/>
          </p:nvGrpSpPr>
          <p:grpSpPr>
            <a:xfrm>
              <a:off x="182254" y="2128768"/>
              <a:ext cx="180003" cy="180003"/>
              <a:chOff x="0" y="0"/>
              <a:chExt cx="180001" cy="180001"/>
            </a:xfrm>
          </p:grpSpPr>
          <p:sp>
            <p:nvSpPr>
              <p:cNvPr id="116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66"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168" name="Rechthoek 17"/>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1169" name="Rechthoek 18"/>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1172" name="Ovaal 19"/>
            <p:cNvGrpSpPr/>
            <p:nvPr/>
          </p:nvGrpSpPr>
          <p:grpSpPr>
            <a:xfrm>
              <a:off x="182254" y="2420053"/>
              <a:ext cx="180003" cy="180003"/>
              <a:chOff x="0" y="0"/>
              <a:chExt cx="180001" cy="180001"/>
            </a:xfrm>
          </p:grpSpPr>
          <p:sp>
            <p:nvSpPr>
              <p:cNvPr id="117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71"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173" name="Rechthoek 20"/>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1176" name="Ovaal 21"/>
            <p:cNvGrpSpPr/>
            <p:nvPr/>
          </p:nvGrpSpPr>
          <p:grpSpPr>
            <a:xfrm>
              <a:off x="182254" y="2711337"/>
              <a:ext cx="180003" cy="180003"/>
              <a:chOff x="0" y="0"/>
              <a:chExt cx="180001" cy="180001"/>
            </a:xfrm>
          </p:grpSpPr>
          <p:sp>
            <p:nvSpPr>
              <p:cNvPr id="117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75"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177" name="Rechthoek 22"/>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1180" name="Ovaal 23"/>
            <p:cNvGrpSpPr/>
            <p:nvPr/>
          </p:nvGrpSpPr>
          <p:grpSpPr>
            <a:xfrm>
              <a:off x="182254" y="3002622"/>
              <a:ext cx="180003" cy="180003"/>
              <a:chOff x="0" y="0"/>
              <a:chExt cx="180001" cy="180001"/>
            </a:xfrm>
          </p:grpSpPr>
          <p:sp>
            <p:nvSpPr>
              <p:cNvPr id="117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79"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1181" name="Rechthoek 24"/>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1184" name="Ovaal 25"/>
            <p:cNvGrpSpPr/>
            <p:nvPr/>
          </p:nvGrpSpPr>
          <p:grpSpPr>
            <a:xfrm>
              <a:off x="182254" y="3293905"/>
              <a:ext cx="180003" cy="180003"/>
              <a:chOff x="0" y="0"/>
              <a:chExt cx="180001" cy="180001"/>
            </a:xfrm>
          </p:grpSpPr>
          <p:sp>
            <p:nvSpPr>
              <p:cNvPr id="1182"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83"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1185" name="Rechthoek 26"/>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1188" name="Ovaal 27"/>
            <p:cNvGrpSpPr/>
            <p:nvPr/>
          </p:nvGrpSpPr>
          <p:grpSpPr>
            <a:xfrm>
              <a:off x="182254" y="3585190"/>
              <a:ext cx="180003" cy="180003"/>
              <a:chOff x="0" y="0"/>
              <a:chExt cx="180001" cy="180001"/>
            </a:xfrm>
          </p:grpSpPr>
          <p:sp>
            <p:nvSpPr>
              <p:cNvPr id="118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87"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1189" name="Rechthoek 28"/>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1192" name="Ovaal 29"/>
            <p:cNvGrpSpPr/>
            <p:nvPr/>
          </p:nvGrpSpPr>
          <p:grpSpPr>
            <a:xfrm>
              <a:off x="182254" y="3876473"/>
              <a:ext cx="180003" cy="180003"/>
              <a:chOff x="0" y="0"/>
              <a:chExt cx="180001" cy="180001"/>
            </a:xfrm>
          </p:grpSpPr>
          <p:sp>
            <p:nvSpPr>
              <p:cNvPr id="119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91"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1193" name="Rechthoek 30"/>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1196" name="Ovaal 31"/>
            <p:cNvGrpSpPr/>
            <p:nvPr/>
          </p:nvGrpSpPr>
          <p:grpSpPr>
            <a:xfrm>
              <a:off x="182254" y="4168596"/>
              <a:ext cx="180003" cy="180003"/>
              <a:chOff x="0" y="0"/>
              <a:chExt cx="180001" cy="180001"/>
            </a:xfrm>
          </p:grpSpPr>
          <p:sp>
            <p:nvSpPr>
              <p:cNvPr id="119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195"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1197" name="Rechthoek 32"/>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1200" name="Rechthoek 33"/>
            <p:cNvGrpSpPr/>
            <p:nvPr/>
          </p:nvGrpSpPr>
          <p:grpSpPr>
            <a:xfrm>
              <a:off x="0" y="4460699"/>
              <a:ext cx="3593640" cy="969306"/>
              <a:chOff x="0" y="0"/>
              <a:chExt cx="3593639" cy="969305"/>
            </a:xfrm>
          </p:grpSpPr>
          <p:sp>
            <p:nvSpPr>
              <p:cNvPr id="1198"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199"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203" name="ICOON_info"/>
            <p:cNvGrpSpPr/>
            <p:nvPr/>
          </p:nvGrpSpPr>
          <p:grpSpPr>
            <a:xfrm>
              <a:off x="3409701" y="4400187"/>
              <a:ext cx="283689" cy="283689"/>
              <a:chOff x="0" y="0"/>
              <a:chExt cx="283688" cy="283688"/>
            </a:xfrm>
          </p:grpSpPr>
          <p:sp>
            <p:nvSpPr>
              <p:cNvPr id="1201" name="Ovaal 76"/>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202"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246" name="VOORBEELD"/>
            <p:cNvGrpSpPr/>
            <p:nvPr/>
          </p:nvGrpSpPr>
          <p:grpSpPr>
            <a:xfrm>
              <a:off x="181264" y="458673"/>
              <a:ext cx="3234317" cy="558880"/>
              <a:chOff x="-1" y="-1"/>
              <a:chExt cx="3234316" cy="558879"/>
            </a:xfrm>
          </p:grpSpPr>
          <p:grpSp>
            <p:nvGrpSpPr>
              <p:cNvPr id="1206" name="Rechthoek 36"/>
              <p:cNvGrpSpPr/>
              <p:nvPr/>
            </p:nvGrpSpPr>
            <p:grpSpPr>
              <a:xfrm>
                <a:off x="987" y="-2"/>
                <a:ext cx="393463" cy="184061"/>
                <a:chOff x="0" y="0"/>
                <a:chExt cx="393462" cy="184059"/>
              </a:xfrm>
            </p:grpSpPr>
            <p:sp>
              <p:nvSpPr>
                <p:cNvPr id="1204"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205"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1207" name="Rechthoek 37"/>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1215" name="Groep 38"/>
              <p:cNvGrpSpPr/>
              <p:nvPr/>
            </p:nvGrpSpPr>
            <p:grpSpPr>
              <a:xfrm>
                <a:off x="218922" y="372198"/>
                <a:ext cx="139429" cy="109569"/>
                <a:chOff x="-1" y="0"/>
                <a:chExt cx="139427" cy="109568"/>
              </a:xfrm>
            </p:grpSpPr>
            <p:grpSp>
              <p:nvGrpSpPr>
                <p:cNvPr id="1213" name="Groep 69"/>
                <p:cNvGrpSpPr/>
                <p:nvPr/>
              </p:nvGrpSpPr>
              <p:grpSpPr>
                <a:xfrm>
                  <a:off x="-2" y="-1"/>
                  <a:ext cx="139428" cy="109570"/>
                  <a:chOff x="0" y="0"/>
                  <a:chExt cx="139427" cy="109568"/>
                </a:xfrm>
              </p:grpSpPr>
              <p:sp>
                <p:nvSpPr>
                  <p:cNvPr id="1208" name="Rechte verbindingslijn 71"/>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09" name="Rechte verbindingslijn 72"/>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0" name="Rechte verbindingslijn 73"/>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1" name="Rechte verbindingslijn 74"/>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2" name="Rechte verbindingslijn 75"/>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214" name="Pijl: rechts 70"/>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223" name="Groep 39"/>
              <p:cNvGrpSpPr/>
              <p:nvPr/>
            </p:nvGrpSpPr>
            <p:grpSpPr>
              <a:xfrm>
                <a:off x="-2" y="372198"/>
                <a:ext cx="139428" cy="109569"/>
                <a:chOff x="-1" y="0"/>
                <a:chExt cx="139427" cy="109568"/>
              </a:xfrm>
            </p:grpSpPr>
            <p:grpSp>
              <p:nvGrpSpPr>
                <p:cNvPr id="1221" name="Groep 62"/>
                <p:cNvGrpSpPr/>
                <p:nvPr/>
              </p:nvGrpSpPr>
              <p:grpSpPr>
                <a:xfrm>
                  <a:off x="-2" y="-1"/>
                  <a:ext cx="139428" cy="109570"/>
                  <a:chOff x="0" y="0"/>
                  <a:chExt cx="139427" cy="109568"/>
                </a:xfrm>
              </p:grpSpPr>
              <p:sp>
                <p:nvSpPr>
                  <p:cNvPr id="1216" name="Rechte verbindingslijn 64"/>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7" name="Rechte verbindingslijn 65"/>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8" name="Rechte verbindingslijn 66"/>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19" name="Rechte verbindingslijn 67"/>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20" name="Rechte verbindingslijn 68"/>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222" name="Pijl: rechts 63"/>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224" name="Rechte verbindingslijn 40"/>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1225" name="Rechte verbindingslijn 41"/>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1226" name="Rechthoek 42"/>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1227" name="Rechthoek 43"/>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1236" name="Groep 44"/>
              <p:cNvGrpSpPr/>
              <p:nvPr/>
            </p:nvGrpSpPr>
            <p:grpSpPr>
              <a:xfrm>
                <a:off x="688407" y="310493"/>
                <a:ext cx="268742" cy="248386"/>
                <a:chOff x="-1" y="-1"/>
                <a:chExt cx="268741" cy="248385"/>
              </a:xfrm>
            </p:grpSpPr>
            <p:sp>
              <p:nvSpPr>
                <p:cNvPr id="1228" name="Rechthoek 54"/>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1234" name="Groep 55"/>
                <p:cNvGrpSpPr/>
                <p:nvPr/>
              </p:nvGrpSpPr>
              <p:grpSpPr>
                <a:xfrm>
                  <a:off x="50017" y="57902"/>
                  <a:ext cx="168706" cy="132579"/>
                  <a:chOff x="0" y="-1"/>
                  <a:chExt cx="168705" cy="132578"/>
                </a:xfrm>
              </p:grpSpPr>
              <p:sp>
                <p:nvSpPr>
                  <p:cNvPr id="1229" name="Rechte verbindingslijn 57"/>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30" name="Rechte verbindingslijn 58"/>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31" name="Rechte verbindingslijn 59"/>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32" name="Rechte verbindingslijn 60"/>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33" name="Rechte verbindingslijn 61"/>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235" name="Pijl: rechts 56"/>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245" name="Groep 45"/>
              <p:cNvGrpSpPr/>
              <p:nvPr/>
            </p:nvGrpSpPr>
            <p:grpSpPr>
              <a:xfrm>
                <a:off x="688407" y="1494"/>
                <a:ext cx="268742" cy="248386"/>
                <a:chOff x="-1" y="-1"/>
                <a:chExt cx="268741" cy="248385"/>
              </a:xfrm>
            </p:grpSpPr>
            <p:sp>
              <p:nvSpPr>
                <p:cNvPr id="1237" name="Rechthoek 46"/>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1243" name="Groep 47"/>
                <p:cNvGrpSpPr/>
                <p:nvPr/>
              </p:nvGrpSpPr>
              <p:grpSpPr>
                <a:xfrm>
                  <a:off x="50017" y="57902"/>
                  <a:ext cx="168706" cy="132579"/>
                  <a:chOff x="0" y="-1"/>
                  <a:chExt cx="168705" cy="132578"/>
                </a:xfrm>
              </p:grpSpPr>
              <p:sp>
                <p:nvSpPr>
                  <p:cNvPr id="1238" name="Rechte verbindingslijn 49"/>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39" name="Rechte verbindingslijn 50"/>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40" name="Rechte verbindingslijn 51"/>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41" name="Rechte verbindingslijn 52"/>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242" name="Rechte verbindingslijn 53"/>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244" name="Pijl: rechts 48"/>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1322" name="INSTRUCTIE"/>
          <p:cNvGrpSpPr/>
          <p:nvPr/>
        </p:nvGrpSpPr>
        <p:grpSpPr>
          <a:xfrm>
            <a:off x="12377592" y="-2"/>
            <a:ext cx="3693393" cy="6304010"/>
            <a:chOff x="0" y="0"/>
            <a:chExt cx="3693392" cy="6304008"/>
          </a:xfrm>
        </p:grpSpPr>
        <p:grpSp>
          <p:nvGrpSpPr>
            <p:cNvPr id="1290" name="Groep 79"/>
            <p:cNvGrpSpPr/>
            <p:nvPr/>
          </p:nvGrpSpPr>
          <p:grpSpPr>
            <a:xfrm>
              <a:off x="-1" y="3752148"/>
              <a:ext cx="3693394" cy="2551861"/>
              <a:chOff x="0" y="0"/>
              <a:chExt cx="3693392" cy="2551859"/>
            </a:xfrm>
          </p:grpSpPr>
          <p:grpSp>
            <p:nvGrpSpPr>
              <p:cNvPr id="1250" name="Rechthoek 99"/>
              <p:cNvGrpSpPr/>
              <p:nvPr/>
            </p:nvGrpSpPr>
            <p:grpSpPr>
              <a:xfrm>
                <a:off x="271" y="0"/>
                <a:ext cx="3593098" cy="1752601"/>
                <a:chOff x="0" y="0"/>
                <a:chExt cx="3593096" cy="1752600"/>
              </a:xfrm>
            </p:grpSpPr>
            <p:sp>
              <p:nvSpPr>
                <p:cNvPr id="1248" name="Rechthoek"/>
                <p:cNvSpPr/>
                <p:nvPr/>
              </p:nvSpPr>
              <p:spPr>
                <a:xfrm>
                  <a:off x="-1" y="0"/>
                  <a:ext cx="3593098" cy="175260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249" name="Grafiek data bewerken"/>
                <p:cNvSpPr txBox="1"/>
                <p:nvPr/>
              </p:nvSpPr>
              <p:spPr>
                <a:xfrm>
                  <a:off x="39174" y="3175"/>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Grafiek data bewerken</a:t>
                  </a:r>
                </a:p>
              </p:txBody>
            </p:sp>
          </p:grpSp>
          <p:grpSp>
            <p:nvGrpSpPr>
              <p:cNvPr id="1253" name="Ovaal 100"/>
              <p:cNvGrpSpPr/>
              <p:nvPr/>
            </p:nvGrpSpPr>
            <p:grpSpPr>
              <a:xfrm>
                <a:off x="182850" y="464597"/>
                <a:ext cx="180003" cy="180003"/>
                <a:chOff x="0" y="0"/>
                <a:chExt cx="180001" cy="180001"/>
              </a:xfrm>
            </p:grpSpPr>
            <p:sp>
              <p:nvSpPr>
                <p:cNvPr id="1251"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252"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254" name="Rechthoek 101"/>
              <p:cNvSpPr txBox="1"/>
              <p:nvPr/>
            </p:nvSpPr>
            <p:spPr>
              <a:xfrm>
                <a:off x="467022" y="464598"/>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grafiek</a:t>
                </a:r>
                <a:br/>
                <a:r>
                  <a:t>en kies </a:t>
                </a:r>
                <a:r>
                  <a:rPr b="1"/>
                  <a:t>‘Gegevens bewerken’</a:t>
                </a:r>
                <a:r>
                  <a:t>.</a:t>
                </a:r>
              </a:p>
            </p:txBody>
          </p:sp>
          <p:grpSp>
            <p:nvGrpSpPr>
              <p:cNvPr id="1283" name="Groep 102"/>
              <p:cNvGrpSpPr/>
              <p:nvPr/>
            </p:nvGrpSpPr>
            <p:grpSpPr>
              <a:xfrm>
                <a:off x="471616" y="904391"/>
                <a:ext cx="1452554" cy="563937"/>
                <a:chOff x="0" y="0"/>
                <a:chExt cx="1452552" cy="563935"/>
              </a:xfrm>
            </p:grpSpPr>
            <p:sp>
              <p:nvSpPr>
                <p:cNvPr id="1255" name="Rechthoek 107"/>
                <p:cNvSpPr/>
                <p:nvPr/>
              </p:nvSpPr>
              <p:spPr>
                <a:xfrm>
                  <a:off x="0" y="0"/>
                  <a:ext cx="1403800" cy="504854"/>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256" name="Rechthoek 108"/>
                <p:cNvSpPr/>
                <p:nvPr/>
              </p:nvSpPr>
              <p:spPr>
                <a:xfrm>
                  <a:off x="10101" y="253725"/>
                  <a:ext cx="1387817" cy="246610"/>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257" name="Tekstvak 109"/>
                <p:cNvSpPr txBox="1"/>
                <p:nvPr/>
              </p:nvSpPr>
              <p:spPr>
                <a:xfrm>
                  <a:off x="238425" y="24493"/>
                  <a:ext cx="116718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1258" name="Tekstvak 110"/>
                <p:cNvSpPr txBox="1"/>
                <p:nvPr/>
              </p:nvSpPr>
              <p:spPr>
                <a:xfrm>
                  <a:off x="244700" y="274074"/>
                  <a:ext cx="1204773" cy="205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sp>
              <p:nvSpPr>
                <p:cNvPr id="1259" name="Vrije vorm: vorm 111"/>
                <p:cNvSpPr/>
                <p:nvPr/>
              </p:nvSpPr>
              <p:spPr>
                <a:xfrm>
                  <a:off x="1354989" y="383934"/>
                  <a:ext cx="97564" cy="180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1263" name="Groep 112"/>
                <p:cNvGrpSpPr/>
                <p:nvPr/>
              </p:nvGrpSpPr>
              <p:grpSpPr>
                <a:xfrm>
                  <a:off x="52843" y="51326"/>
                  <a:ext cx="139864" cy="152248"/>
                  <a:chOff x="0" y="-1"/>
                  <a:chExt cx="139863" cy="152247"/>
                </a:xfrm>
              </p:grpSpPr>
              <p:sp>
                <p:nvSpPr>
                  <p:cNvPr id="1260" name="Rechthoek 132"/>
                  <p:cNvSpPr/>
                  <p:nvPr/>
                </p:nvSpPr>
                <p:spPr>
                  <a:xfrm>
                    <a:off x="-1" y="47633"/>
                    <a:ext cx="38260" cy="104611"/>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sp>
                <p:nvSpPr>
                  <p:cNvPr id="1261" name="Rechthoek 133"/>
                  <p:cNvSpPr/>
                  <p:nvPr/>
                </p:nvSpPr>
                <p:spPr>
                  <a:xfrm>
                    <a:off x="50394" y="-2"/>
                    <a:ext cx="38260" cy="152249"/>
                  </a:xfrm>
                  <a:prstGeom prst="rect">
                    <a:avLst/>
                  </a:prstGeom>
                  <a:solidFill>
                    <a:srgbClr val="EDC87E"/>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sp>
                <p:nvSpPr>
                  <p:cNvPr id="1262" name="Rechthoek 134"/>
                  <p:cNvSpPr/>
                  <p:nvPr/>
                </p:nvSpPr>
                <p:spPr>
                  <a:xfrm>
                    <a:off x="101603" y="33896"/>
                    <a:ext cx="38260" cy="118350"/>
                  </a:xfrm>
                  <a:prstGeom prst="rect">
                    <a:avLst/>
                  </a:prstGeom>
                  <a:solidFill>
                    <a:srgbClr val="808080"/>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grpSp>
            <p:grpSp>
              <p:nvGrpSpPr>
                <p:cNvPr id="1282" name="Groep 113"/>
                <p:cNvGrpSpPr/>
                <p:nvPr/>
              </p:nvGrpSpPr>
              <p:grpSpPr>
                <a:xfrm>
                  <a:off x="53749" y="324784"/>
                  <a:ext cx="160682" cy="145451"/>
                  <a:chOff x="0" y="0"/>
                  <a:chExt cx="160681" cy="145449"/>
                </a:xfrm>
              </p:grpSpPr>
              <p:sp>
                <p:nvSpPr>
                  <p:cNvPr id="1264" name="Rechthoek 114"/>
                  <p:cNvSpPr/>
                  <p:nvPr/>
                </p:nvSpPr>
                <p:spPr>
                  <a:xfrm>
                    <a:off x="0" y="19989"/>
                    <a:ext cx="124543" cy="82926"/>
                  </a:xfrm>
                  <a:prstGeom prst="rect">
                    <a:avLst/>
                  </a:prstGeom>
                  <a:solidFill>
                    <a:srgbClr val="FFFFFF"/>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nvGrpSpPr>
                  <p:cNvPr id="1272" name="Groep 115"/>
                  <p:cNvGrpSpPr/>
                  <p:nvPr/>
                </p:nvGrpSpPr>
                <p:grpSpPr>
                  <a:xfrm>
                    <a:off x="0" y="985"/>
                    <a:ext cx="122914" cy="102212"/>
                    <a:chOff x="-1" y="0"/>
                    <a:chExt cx="122913" cy="102210"/>
                  </a:xfrm>
                </p:grpSpPr>
                <p:sp>
                  <p:nvSpPr>
                    <p:cNvPr id="1265" name="Rechte verbindingslijn 125"/>
                    <p:cNvSpPr/>
                    <p:nvPr/>
                  </p:nvSpPr>
                  <p:spPr>
                    <a:xfrm flipH="1">
                      <a:off x="-2" y="0"/>
                      <a:ext cx="3" cy="102210"/>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sp>
                  <p:nvSpPr>
                    <p:cNvPr id="1266" name="Rechte verbindingslijn 126"/>
                    <p:cNvSpPr/>
                    <p:nvPr/>
                  </p:nvSpPr>
                  <p:spPr>
                    <a:xfrm flipH="1">
                      <a:off x="122911" y="0"/>
                      <a:ext cx="2" cy="102210"/>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grpSp>
                  <p:nvGrpSpPr>
                    <p:cNvPr id="1271" name="Groep 127"/>
                    <p:cNvGrpSpPr/>
                    <p:nvPr/>
                  </p:nvGrpSpPr>
                  <p:grpSpPr>
                    <a:xfrm>
                      <a:off x="24891" y="0"/>
                      <a:ext cx="74682" cy="102212"/>
                      <a:chOff x="0" y="0"/>
                      <a:chExt cx="74680" cy="102210"/>
                    </a:xfrm>
                  </p:grpSpPr>
                  <p:sp>
                    <p:nvSpPr>
                      <p:cNvPr id="1267" name="Rechte verbindingslijn 128"/>
                      <p:cNvSpPr/>
                      <p:nvPr/>
                    </p:nvSpPr>
                    <p:spPr>
                      <a:xfrm flipH="1">
                        <a:off x="24892"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68" name="Rechte verbindingslijn 129"/>
                      <p:cNvSpPr/>
                      <p:nvPr/>
                    </p:nvSpPr>
                    <p:spPr>
                      <a:xfrm flipH="1">
                        <a:off x="-1" y="-1"/>
                        <a:ext cx="3"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69" name="Rechte verbindingslijn 130"/>
                      <p:cNvSpPr/>
                      <p:nvPr/>
                    </p:nvSpPr>
                    <p:spPr>
                      <a:xfrm flipH="1">
                        <a:off x="49785"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70" name="Rechte verbindingslijn 131"/>
                      <p:cNvSpPr/>
                      <p:nvPr/>
                    </p:nvSpPr>
                    <p:spPr>
                      <a:xfrm flipH="1">
                        <a:off x="74678"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grpSp>
              </p:grpSp>
              <p:sp>
                <p:nvSpPr>
                  <p:cNvPr id="1273" name="Rechte verbindingslijn 116"/>
                  <p:cNvSpPr/>
                  <p:nvPr/>
                </p:nvSpPr>
                <p:spPr>
                  <a:xfrm flipH="1" flipV="1">
                    <a:off x="522" y="103193"/>
                    <a:ext cx="124843" cy="2"/>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sp>
                <p:nvSpPr>
                  <p:cNvPr id="1274" name="Rechte verbindingslijn 117"/>
                  <p:cNvSpPr/>
                  <p:nvPr/>
                </p:nvSpPr>
                <p:spPr>
                  <a:xfrm flipH="1" flipV="1">
                    <a:off x="1" y="80499"/>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75" name="Rechte verbindingslijn 118"/>
                  <p:cNvSpPr/>
                  <p:nvPr/>
                </p:nvSpPr>
                <p:spPr>
                  <a:xfrm flipH="1" flipV="1">
                    <a:off x="1" y="59878"/>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76" name="Rechte verbindingslijn 119"/>
                  <p:cNvSpPr/>
                  <p:nvPr/>
                </p:nvSpPr>
                <p:spPr>
                  <a:xfrm flipH="1" flipV="1">
                    <a:off x="1" y="37183"/>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277" name="Rechthoek 120"/>
                  <p:cNvSpPr/>
                  <p:nvPr/>
                </p:nvSpPr>
                <p:spPr>
                  <a:xfrm>
                    <a:off x="1" y="0"/>
                    <a:ext cx="124463" cy="21697"/>
                  </a:xfrm>
                  <a:prstGeom prst="rect">
                    <a:avLst/>
                  </a:prstGeom>
                  <a:solidFill>
                    <a:srgbClr val="818181"/>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nvGrpSpPr>
                  <p:cNvPr id="1281" name="Groep 121"/>
                  <p:cNvGrpSpPr/>
                  <p:nvPr/>
                </p:nvGrpSpPr>
                <p:grpSpPr>
                  <a:xfrm>
                    <a:off x="48780" y="33601"/>
                    <a:ext cx="111902" cy="111849"/>
                    <a:chOff x="1633" y="0"/>
                    <a:chExt cx="111901" cy="111848"/>
                  </a:xfrm>
                </p:grpSpPr>
                <p:sp>
                  <p:nvSpPr>
                    <p:cNvPr id="1278" name="Rechthoek 122"/>
                    <p:cNvSpPr/>
                    <p:nvPr/>
                  </p:nvSpPr>
                  <p:spPr>
                    <a:xfrm rot="2700000">
                      <a:off x="49715" y="18619"/>
                      <a:ext cx="29866" cy="60580"/>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279" name="Rechthoek: afgeronde bovenhoeken 123"/>
                    <p:cNvSpPr/>
                    <p:nvPr/>
                  </p:nvSpPr>
                  <p:spPr>
                    <a:xfrm rot="2700000">
                      <a:off x="81372" y="7796"/>
                      <a:ext cx="29867" cy="18866"/>
                    </a:xfrm>
                    <a:custGeom>
                      <a:avLst/>
                      <a:gdLst/>
                      <a:ahLst/>
                      <a:cxnLst>
                        <a:cxn ang="0">
                          <a:pos x="wd2" y="hd2"/>
                        </a:cxn>
                        <a:cxn ang="5400000">
                          <a:pos x="wd2" y="hd2"/>
                        </a:cxn>
                        <a:cxn ang="10800000">
                          <a:pos x="wd2" y="hd2"/>
                        </a:cxn>
                        <a:cxn ang="16200000">
                          <a:pos x="wd2" y="hd2"/>
                        </a:cxn>
                      </a:cxnLst>
                      <a:rect l="0" t="0" r="r" b="b"/>
                      <a:pathLst>
                        <a:path w="21600" h="21600" extrusionOk="0">
                          <a:moveTo>
                            <a:pt x="6822" y="0"/>
                          </a:moveTo>
                          <a:lnTo>
                            <a:pt x="14778" y="0"/>
                          </a:lnTo>
                          <a:cubicBezTo>
                            <a:pt x="18546" y="0"/>
                            <a:pt x="21600" y="4836"/>
                            <a:pt x="21600" y="10801"/>
                          </a:cubicBezTo>
                          <a:lnTo>
                            <a:pt x="21599" y="21600"/>
                          </a:lnTo>
                          <a:lnTo>
                            <a:pt x="0" y="21600"/>
                          </a:lnTo>
                          <a:lnTo>
                            <a:pt x="0" y="10801"/>
                          </a:lnTo>
                          <a:cubicBezTo>
                            <a:pt x="0" y="4836"/>
                            <a:pt x="3054" y="0"/>
                            <a:pt x="6822" y="0"/>
                          </a:cubicBezTo>
                          <a:close/>
                        </a:path>
                      </a:pathLst>
                    </a:cu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280" name="Gelijkbenige driehoek 124"/>
                    <p:cNvSpPr/>
                    <p:nvPr/>
                  </p:nvSpPr>
                  <p:spPr>
                    <a:xfrm rot="13500000">
                      <a:off x="10943" y="68252"/>
                      <a:ext cx="29868" cy="38705"/>
                    </a:xfrm>
                    <a:prstGeom prst="triangle">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grpSp>
          </p:grpSp>
          <p:grpSp>
            <p:nvGrpSpPr>
              <p:cNvPr id="1286" name="Rechthoek 103"/>
              <p:cNvGrpSpPr/>
              <p:nvPr/>
            </p:nvGrpSpPr>
            <p:grpSpPr>
              <a:xfrm>
                <a:off x="0" y="1582554"/>
                <a:ext cx="3593644" cy="969306"/>
                <a:chOff x="0" y="0"/>
                <a:chExt cx="3593643" cy="969305"/>
              </a:xfrm>
            </p:grpSpPr>
            <p:sp>
              <p:nvSpPr>
                <p:cNvPr id="1284" name="Rechthoek"/>
                <p:cNvSpPr/>
                <p:nvPr/>
              </p:nvSpPr>
              <p:spPr>
                <a:xfrm>
                  <a:off x="0" y="70650"/>
                  <a:ext cx="3593644"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285" name="Meer weten? Ga naar de instructie dia ‘VIDEO INSTRUCTIES’. Deze vind je vooraan de presentatie of voeg je in via ‘Start’ &gt; ‘Nieuwe dia’"/>
                <p:cNvSpPr txBox="1"/>
                <p:nvPr/>
              </p:nvSpPr>
              <p:spPr>
                <a:xfrm>
                  <a:off x="39174" y="0"/>
                  <a:ext cx="3515295"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289" name="ICOON_info"/>
              <p:cNvGrpSpPr/>
              <p:nvPr/>
            </p:nvGrpSpPr>
            <p:grpSpPr>
              <a:xfrm>
                <a:off x="3409703" y="1517187"/>
                <a:ext cx="283690" cy="283689"/>
                <a:chOff x="0" y="-1"/>
                <a:chExt cx="283688" cy="283688"/>
              </a:xfrm>
            </p:grpSpPr>
            <p:sp>
              <p:nvSpPr>
                <p:cNvPr id="1287" name="Ovaal 10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288" name="Graphic 163"/>
                <p:cNvSpPr/>
                <p:nvPr/>
              </p:nvSpPr>
              <p:spPr>
                <a:xfrm>
                  <a:off x="-1" y="-2"/>
                  <a:ext cx="283689" cy="2836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grpSp>
          <p:nvGrpSpPr>
            <p:cNvPr id="1321" name="INSTRUCTIE"/>
            <p:cNvGrpSpPr/>
            <p:nvPr/>
          </p:nvGrpSpPr>
          <p:grpSpPr>
            <a:xfrm>
              <a:off x="271" y="0"/>
              <a:ext cx="3593098" cy="3570221"/>
              <a:chOff x="-1" y="-1"/>
              <a:chExt cx="3593096" cy="3570220"/>
            </a:xfrm>
          </p:grpSpPr>
          <p:grpSp>
            <p:nvGrpSpPr>
              <p:cNvPr id="1293" name="Rechthoek 81"/>
              <p:cNvGrpSpPr/>
              <p:nvPr/>
            </p:nvGrpSpPr>
            <p:grpSpPr>
              <a:xfrm>
                <a:off x="-2" y="-2"/>
                <a:ext cx="3593098" cy="3570221"/>
                <a:chOff x="0" y="-1"/>
                <a:chExt cx="3593096" cy="3570220"/>
              </a:xfrm>
            </p:grpSpPr>
            <p:sp>
              <p:nvSpPr>
                <p:cNvPr id="1291" name="Rechthoek"/>
                <p:cNvSpPr/>
                <p:nvPr/>
              </p:nvSpPr>
              <p:spPr>
                <a:xfrm>
                  <a:off x="-1" y="-2"/>
                  <a:ext cx="3593098" cy="357022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292" name="Grafiek invoegen/opmaken"/>
                <p:cNvSpPr txBox="1"/>
                <p:nvPr/>
              </p:nvSpPr>
              <p:spPr>
                <a:xfrm>
                  <a:off x="39174" y="3174"/>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Grafiek invoegen/opmaken</a:t>
                  </a:r>
                </a:p>
              </p:txBody>
            </p:sp>
          </p:grpSp>
          <p:grpSp>
            <p:nvGrpSpPr>
              <p:cNvPr id="1296" name="Ovaal 82"/>
              <p:cNvGrpSpPr/>
              <p:nvPr/>
            </p:nvGrpSpPr>
            <p:grpSpPr>
              <a:xfrm>
                <a:off x="182578" y="465323"/>
                <a:ext cx="180003" cy="180003"/>
                <a:chOff x="0" y="0"/>
                <a:chExt cx="180001" cy="180001"/>
              </a:xfrm>
            </p:grpSpPr>
            <p:sp>
              <p:nvSpPr>
                <p:cNvPr id="1294"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295"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297" name="Rechthoek 83"/>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grafiek d.m.v. de </a:t>
                </a:r>
                <a:r>
                  <a:rPr b="1"/>
                  <a:t>‘Backspace toets’</a:t>
                </a:r>
                <a:r>
                  <a:t>. Klik op het pictogram om een nieuwe grafiek in te voegen</a:t>
                </a:r>
                <a:br/>
                <a:r>
                  <a:rPr i="1"/>
                  <a:t>(zie onderstaand voorbeeld)</a:t>
                </a:r>
                <a:r>
                  <a:t>.</a:t>
                </a:r>
              </a:p>
            </p:txBody>
          </p:sp>
          <p:grpSp>
            <p:nvGrpSpPr>
              <p:cNvPr id="1300" name="Ovaal 84"/>
              <p:cNvGrpSpPr/>
              <p:nvPr/>
            </p:nvGrpSpPr>
            <p:grpSpPr>
              <a:xfrm>
                <a:off x="182578" y="1729707"/>
                <a:ext cx="180003" cy="180003"/>
                <a:chOff x="0" y="0"/>
                <a:chExt cx="180001" cy="180001"/>
              </a:xfrm>
            </p:grpSpPr>
            <p:sp>
              <p:nvSpPr>
                <p:cNvPr id="1298"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299"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301" name="Rechthoek 85"/>
              <p:cNvSpPr txBox="1"/>
              <p:nvPr/>
            </p:nvSpPr>
            <p:spPr>
              <a:xfrm>
                <a:off x="466749" y="1729708"/>
                <a:ext cx="2944687"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grafiek</a:t>
                </a:r>
                <a:br/>
                <a:r>
                  <a:t>en klik op </a:t>
                </a:r>
                <a:r>
                  <a:rPr b="1"/>
                  <a:t>‘Invoegen’</a:t>
                </a:r>
                <a:r>
                  <a:t>.</a:t>
                </a:r>
              </a:p>
            </p:txBody>
          </p:sp>
          <p:grpSp>
            <p:nvGrpSpPr>
              <p:cNvPr id="1307" name="Groep 86"/>
              <p:cNvGrpSpPr/>
              <p:nvPr/>
            </p:nvGrpSpPr>
            <p:grpSpPr>
              <a:xfrm>
                <a:off x="474846" y="2164283"/>
                <a:ext cx="825502" cy="209552"/>
                <a:chOff x="0" y="0"/>
                <a:chExt cx="825500" cy="209550"/>
              </a:xfrm>
            </p:grpSpPr>
            <p:grpSp>
              <p:nvGrpSpPr>
                <p:cNvPr id="1304" name="Rechthoek 96"/>
                <p:cNvGrpSpPr/>
                <p:nvPr/>
              </p:nvGrpSpPr>
              <p:grpSpPr>
                <a:xfrm>
                  <a:off x="0" y="0"/>
                  <a:ext cx="825501" cy="209551"/>
                  <a:chOff x="0" y="0"/>
                  <a:chExt cx="825500" cy="209550"/>
                </a:xfrm>
              </p:grpSpPr>
              <p:sp>
                <p:nvSpPr>
                  <p:cNvPr id="1302" name="Rechthoek"/>
                  <p:cNvSpPr/>
                  <p:nvPr/>
                </p:nvSpPr>
                <p:spPr>
                  <a:xfrm>
                    <a:off x="0" y="0"/>
                    <a:ext cx="825501"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03" name="Invoegen"/>
                  <p:cNvSpPr txBox="1"/>
                  <p:nvPr/>
                </p:nvSpPr>
                <p:spPr>
                  <a:xfrm>
                    <a:off x="114349" y="41275"/>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305" name="Rechte verbindingslijn 97"/>
                <p:cNvSpPr/>
                <p:nvPr/>
              </p:nvSpPr>
              <p:spPr>
                <a:xfrm>
                  <a:off x="650645" y="32399"/>
                  <a:ext cx="2" cy="142719"/>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306" name="Gelijkbenige driehoek 98"/>
                <p:cNvSpPr/>
                <p:nvPr/>
              </p:nvSpPr>
              <p:spPr>
                <a:xfrm rot="10800000">
                  <a:off x="691466" y="84054"/>
                  <a:ext cx="86866" cy="51148"/>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311" name="Groep 87"/>
              <p:cNvGrpSpPr/>
              <p:nvPr/>
            </p:nvGrpSpPr>
            <p:grpSpPr>
              <a:xfrm>
                <a:off x="469565" y="1232478"/>
                <a:ext cx="289375" cy="314996"/>
                <a:chOff x="-1" y="0"/>
                <a:chExt cx="289373" cy="314994"/>
              </a:xfrm>
            </p:grpSpPr>
            <p:sp>
              <p:nvSpPr>
                <p:cNvPr id="1308" name="Rechthoek 93"/>
                <p:cNvSpPr/>
                <p:nvPr/>
              </p:nvSpPr>
              <p:spPr>
                <a:xfrm>
                  <a:off x="-2" y="98555"/>
                  <a:ext cx="79158" cy="216439"/>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309" name="Rechthoek 94"/>
                <p:cNvSpPr/>
                <p:nvPr/>
              </p:nvSpPr>
              <p:spPr>
                <a:xfrm>
                  <a:off x="104265" y="-1"/>
                  <a:ext cx="79158" cy="314996"/>
                </a:xfrm>
                <a:prstGeom prst="rect">
                  <a:avLst/>
                </a:prstGeom>
                <a:solidFill>
                  <a:srgbClr val="FFCC66"/>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310" name="Rechthoek 95"/>
                <p:cNvSpPr/>
                <p:nvPr/>
              </p:nvSpPr>
              <p:spPr>
                <a:xfrm>
                  <a:off x="210215" y="70132"/>
                  <a:ext cx="79158" cy="244862"/>
                </a:xfrm>
                <a:prstGeom prst="rect">
                  <a:avLst/>
                </a:prstGeom>
                <a:solidFill>
                  <a:srgbClr val="808080"/>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grpSp>
            <p:nvGrpSpPr>
              <p:cNvPr id="1314" name="Ovaal 88"/>
              <p:cNvGrpSpPr/>
              <p:nvPr/>
            </p:nvGrpSpPr>
            <p:grpSpPr>
              <a:xfrm>
                <a:off x="182578" y="2555607"/>
                <a:ext cx="180003" cy="180003"/>
                <a:chOff x="0" y="0"/>
                <a:chExt cx="180001" cy="180001"/>
              </a:xfrm>
            </p:grpSpPr>
            <p:sp>
              <p:nvSpPr>
                <p:cNvPr id="1312"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313"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315" name="Rechthoek 89"/>
              <p:cNvSpPr txBox="1"/>
              <p:nvPr/>
            </p:nvSpPr>
            <p:spPr>
              <a:xfrm>
                <a:off x="466749" y="2555610"/>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Verander de opmaak van de grafiek door onderdelen van de grafiek aan te klikken en naar de tab </a:t>
                </a:r>
                <a:r>
                  <a:rPr b="1"/>
                  <a:t>‘Opmaak’ </a:t>
                </a:r>
                <a:r>
                  <a:t>te gaan. </a:t>
                </a:r>
              </a:p>
            </p:txBody>
          </p:sp>
          <p:grpSp>
            <p:nvGrpSpPr>
              <p:cNvPr id="1320" name="Groep 90"/>
              <p:cNvGrpSpPr/>
              <p:nvPr/>
            </p:nvGrpSpPr>
            <p:grpSpPr>
              <a:xfrm>
                <a:off x="473581" y="3144512"/>
                <a:ext cx="576006" cy="246600"/>
                <a:chOff x="-2" y="0"/>
                <a:chExt cx="576005" cy="246598"/>
              </a:xfrm>
            </p:grpSpPr>
            <p:grpSp>
              <p:nvGrpSpPr>
                <p:cNvPr id="1318" name="Rechthoek 91"/>
                <p:cNvGrpSpPr/>
                <p:nvPr/>
              </p:nvGrpSpPr>
              <p:grpSpPr>
                <a:xfrm>
                  <a:off x="-3" y="0"/>
                  <a:ext cx="576006" cy="215455"/>
                  <a:chOff x="-1" y="0"/>
                  <a:chExt cx="576005" cy="215454"/>
                </a:xfrm>
              </p:grpSpPr>
              <p:sp>
                <p:nvSpPr>
                  <p:cNvPr id="1316" name="Rechthoek"/>
                  <p:cNvSpPr/>
                  <p:nvPr/>
                </p:nvSpPr>
                <p:spPr>
                  <a:xfrm>
                    <a:off x="-2" y="0"/>
                    <a:ext cx="576006" cy="215455"/>
                  </a:xfrm>
                  <a:prstGeom prst="rect">
                    <a:avLst/>
                  </a:prstGeom>
                  <a:solidFill>
                    <a:srgbClr val="F8F8F8"/>
                  </a:solidFill>
                  <a:ln w="6350" cap="flat">
                    <a:solidFill>
                      <a:srgbClr val="F2F2F2"/>
                    </a:solidFill>
                    <a:prstDash val="solid"/>
                    <a:miter lim="8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317" name="Opmaak"/>
                  <p:cNvSpPr txBox="1"/>
                  <p:nvPr/>
                </p:nvSpPr>
                <p:spPr>
                  <a:xfrm>
                    <a:off x="3174" y="21175"/>
                    <a:ext cx="569656"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000" b="1">
                        <a:solidFill>
                          <a:srgbClr val="B74629"/>
                        </a:solidFill>
                        <a:latin typeface="+mj-lt"/>
                        <a:ea typeface="+mj-ea"/>
                        <a:cs typeface="+mj-cs"/>
                        <a:sym typeface="Calibri"/>
                      </a:defRPr>
                    </a:lvl1pPr>
                  </a:lstStyle>
                  <a:p>
                    <a:r>
                      <a:t>Opmaak</a:t>
                    </a:r>
                  </a:p>
                </p:txBody>
              </p:sp>
            </p:grpSp>
            <p:sp>
              <p:nvSpPr>
                <p:cNvPr id="1319" name="Rechthoek 92"/>
                <p:cNvSpPr/>
                <p:nvPr/>
              </p:nvSpPr>
              <p:spPr>
                <a:xfrm>
                  <a:off x="-2" y="219426"/>
                  <a:ext cx="57600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sp>
        <p:nvSpPr>
          <p:cNvPr id="132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299627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Grafiek ">
    <p:spTree>
      <p:nvGrpSpPr>
        <p:cNvPr id="1" name=""/>
        <p:cNvGrpSpPr/>
        <p:nvPr/>
      </p:nvGrpSpPr>
      <p:grpSpPr>
        <a:xfrm>
          <a:off x="0" y="0"/>
          <a:ext cx="0" cy="0"/>
          <a:chOff x="0" y="0"/>
          <a:chExt cx="0" cy="0"/>
        </a:xfrm>
      </p:grpSpPr>
      <p:sp>
        <p:nvSpPr>
          <p:cNvPr id="1330"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333" name="Tijdelijke aanduiding voor tekst 8"/>
          <p:cNvGrpSpPr/>
          <p:nvPr/>
        </p:nvGrpSpPr>
        <p:grpSpPr>
          <a:xfrm>
            <a:off x="5933998" y="-4"/>
            <a:ext cx="324004" cy="648005"/>
            <a:chOff x="0" y="-1"/>
            <a:chExt cx="324002" cy="648004"/>
          </a:xfrm>
        </p:grpSpPr>
        <p:sp>
          <p:nvSpPr>
            <p:cNvPr id="1331"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332"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334" name="Rechthoek 6"/>
          <p:cNvSpPr txBox="1"/>
          <p:nvPr/>
        </p:nvSpPr>
        <p:spPr>
          <a:xfrm>
            <a:off x="-2" y="-423481"/>
            <a:ext cx="81538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Grafiek </a:t>
            </a:r>
          </a:p>
        </p:txBody>
      </p:sp>
      <p:grpSp>
        <p:nvGrpSpPr>
          <p:cNvPr id="1337" name="Tijdelijke aanduiding voor tekst 8"/>
          <p:cNvGrpSpPr/>
          <p:nvPr/>
        </p:nvGrpSpPr>
        <p:grpSpPr>
          <a:xfrm>
            <a:off x="5933998" y="-4"/>
            <a:ext cx="324004" cy="648005"/>
            <a:chOff x="0" y="-1"/>
            <a:chExt cx="324002" cy="648004"/>
          </a:xfrm>
        </p:grpSpPr>
        <p:sp>
          <p:nvSpPr>
            <p:cNvPr id="133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33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338" name="Plaats hier een titel"/>
          <p:cNvSpPr txBox="1">
            <a:spLocks noGrp="1"/>
          </p:cNvSpPr>
          <p:nvPr>
            <p:ph type="title" hasCustomPrompt="1"/>
          </p:nvPr>
        </p:nvSpPr>
        <p:spPr>
          <a:prstGeom prst="rect">
            <a:avLst/>
          </a:prstGeom>
        </p:spPr>
        <p:txBody>
          <a:bodyPr/>
          <a:lstStyle/>
          <a:p>
            <a:r>
              <a:t>Plaats hier een titel</a:t>
            </a:r>
          </a:p>
        </p:txBody>
      </p:sp>
      <p:grpSp>
        <p:nvGrpSpPr>
          <p:cNvPr id="1413" name="INSTRUCTIE"/>
          <p:cNvGrpSpPr/>
          <p:nvPr/>
        </p:nvGrpSpPr>
        <p:grpSpPr>
          <a:xfrm>
            <a:off x="12377592" y="-2"/>
            <a:ext cx="3693393" cy="6304010"/>
            <a:chOff x="0" y="0"/>
            <a:chExt cx="3693392" cy="6304008"/>
          </a:xfrm>
        </p:grpSpPr>
        <p:grpSp>
          <p:nvGrpSpPr>
            <p:cNvPr id="1381" name="Groep 7"/>
            <p:cNvGrpSpPr/>
            <p:nvPr/>
          </p:nvGrpSpPr>
          <p:grpSpPr>
            <a:xfrm>
              <a:off x="-1" y="3752148"/>
              <a:ext cx="3693394" cy="2551861"/>
              <a:chOff x="0" y="0"/>
              <a:chExt cx="3693392" cy="2551859"/>
            </a:xfrm>
          </p:grpSpPr>
          <p:grpSp>
            <p:nvGrpSpPr>
              <p:cNvPr id="1341" name="Rechthoek 31"/>
              <p:cNvGrpSpPr/>
              <p:nvPr/>
            </p:nvGrpSpPr>
            <p:grpSpPr>
              <a:xfrm>
                <a:off x="271" y="0"/>
                <a:ext cx="3593098" cy="1752601"/>
                <a:chOff x="0" y="0"/>
                <a:chExt cx="3593096" cy="1752600"/>
              </a:xfrm>
            </p:grpSpPr>
            <p:sp>
              <p:nvSpPr>
                <p:cNvPr id="1339" name="Rechthoek"/>
                <p:cNvSpPr/>
                <p:nvPr/>
              </p:nvSpPr>
              <p:spPr>
                <a:xfrm>
                  <a:off x="-1" y="0"/>
                  <a:ext cx="3593098" cy="175260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40" name="Grafiek data bewerken"/>
                <p:cNvSpPr txBox="1"/>
                <p:nvPr/>
              </p:nvSpPr>
              <p:spPr>
                <a:xfrm>
                  <a:off x="39174" y="3175"/>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Grafiek data bewerken</a:t>
                  </a:r>
                </a:p>
              </p:txBody>
            </p:sp>
          </p:grpSp>
          <p:grpSp>
            <p:nvGrpSpPr>
              <p:cNvPr id="1344" name="Ovaal 32"/>
              <p:cNvGrpSpPr/>
              <p:nvPr/>
            </p:nvGrpSpPr>
            <p:grpSpPr>
              <a:xfrm>
                <a:off x="182850" y="464597"/>
                <a:ext cx="180003" cy="180003"/>
                <a:chOff x="0" y="0"/>
                <a:chExt cx="180001" cy="180001"/>
              </a:xfrm>
            </p:grpSpPr>
            <p:sp>
              <p:nvSpPr>
                <p:cNvPr id="1342"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343"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345" name="Rechthoek 33"/>
              <p:cNvSpPr txBox="1"/>
              <p:nvPr/>
            </p:nvSpPr>
            <p:spPr>
              <a:xfrm>
                <a:off x="467022" y="464598"/>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grafiek</a:t>
                </a:r>
                <a:br/>
                <a:r>
                  <a:t>en kies </a:t>
                </a:r>
                <a:r>
                  <a:rPr b="1"/>
                  <a:t>‘Gegevens bewerken’</a:t>
                </a:r>
                <a:r>
                  <a:t>.</a:t>
                </a:r>
              </a:p>
            </p:txBody>
          </p:sp>
          <p:grpSp>
            <p:nvGrpSpPr>
              <p:cNvPr id="1374" name="Groep 34"/>
              <p:cNvGrpSpPr/>
              <p:nvPr/>
            </p:nvGrpSpPr>
            <p:grpSpPr>
              <a:xfrm>
                <a:off x="471616" y="904391"/>
                <a:ext cx="1452554" cy="563937"/>
                <a:chOff x="0" y="0"/>
                <a:chExt cx="1452552" cy="563935"/>
              </a:xfrm>
            </p:grpSpPr>
            <p:sp>
              <p:nvSpPr>
                <p:cNvPr id="1346" name="Rechthoek 39"/>
                <p:cNvSpPr/>
                <p:nvPr/>
              </p:nvSpPr>
              <p:spPr>
                <a:xfrm>
                  <a:off x="0" y="0"/>
                  <a:ext cx="1403800" cy="504854"/>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347" name="Rechthoek 40"/>
                <p:cNvSpPr/>
                <p:nvPr/>
              </p:nvSpPr>
              <p:spPr>
                <a:xfrm>
                  <a:off x="10101" y="253725"/>
                  <a:ext cx="1387817" cy="246610"/>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348" name="Tekstvak 41"/>
                <p:cNvSpPr txBox="1"/>
                <p:nvPr/>
              </p:nvSpPr>
              <p:spPr>
                <a:xfrm>
                  <a:off x="238425" y="24493"/>
                  <a:ext cx="116718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Grafiektype wijzigen</a:t>
                  </a:r>
                </a:p>
              </p:txBody>
            </p:sp>
            <p:sp>
              <p:nvSpPr>
                <p:cNvPr id="1349" name="Tekstvak 42"/>
                <p:cNvSpPr txBox="1"/>
                <p:nvPr/>
              </p:nvSpPr>
              <p:spPr>
                <a:xfrm>
                  <a:off x="244700" y="274074"/>
                  <a:ext cx="1204773" cy="205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Gegevens bewerken</a:t>
                  </a:r>
                </a:p>
              </p:txBody>
            </p:sp>
            <p:sp>
              <p:nvSpPr>
                <p:cNvPr id="1350" name="Vrije vorm: vorm 43"/>
                <p:cNvSpPr/>
                <p:nvPr/>
              </p:nvSpPr>
              <p:spPr>
                <a:xfrm>
                  <a:off x="1354989" y="383934"/>
                  <a:ext cx="97564" cy="180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1354" name="Groep 44"/>
                <p:cNvGrpSpPr/>
                <p:nvPr/>
              </p:nvGrpSpPr>
              <p:grpSpPr>
                <a:xfrm>
                  <a:off x="52843" y="51326"/>
                  <a:ext cx="139864" cy="152248"/>
                  <a:chOff x="0" y="-1"/>
                  <a:chExt cx="139863" cy="152247"/>
                </a:xfrm>
              </p:grpSpPr>
              <p:sp>
                <p:nvSpPr>
                  <p:cNvPr id="1351" name="Rechthoek 64"/>
                  <p:cNvSpPr/>
                  <p:nvPr/>
                </p:nvSpPr>
                <p:spPr>
                  <a:xfrm>
                    <a:off x="-1" y="47633"/>
                    <a:ext cx="38260" cy="104611"/>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sp>
                <p:nvSpPr>
                  <p:cNvPr id="1352" name="Rechthoek 65"/>
                  <p:cNvSpPr/>
                  <p:nvPr/>
                </p:nvSpPr>
                <p:spPr>
                  <a:xfrm>
                    <a:off x="50394" y="-2"/>
                    <a:ext cx="38260" cy="152249"/>
                  </a:xfrm>
                  <a:prstGeom prst="rect">
                    <a:avLst/>
                  </a:prstGeom>
                  <a:solidFill>
                    <a:srgbClr val="EDC87E"/>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sp>
                <p:nvSpPr>
                  <p:cNvPr id="1353" name="Rechthoek 66"/>
                  <p:cNvSpPr/>
                  <p:nvPr/>
                </p:nvSpPr>
                <p:spPr>
                  <a:xfrm>
                    <a:off x="101603" y="33896"/>
                    <a:ext cx="38260" cy="118350"/>
                  </a:xfrm>
                  <a:prstGeom prst="rect">
                    <a:avLst/>
                  </a:prstGeom>
                  <a:solidFill>
                    <a:srgbClr val="808080"/>
                  </a:solidFill>
                  <a:ln w="12700" cap="flat">
                    <a:noFill/>
                    <a:miter lim="400000"/>
                  </a:ln>
                  <a:effectLst/>
                </p:spPr>
                <p:txBody>
                  <a:bodyPr wrap="square" lIns="144000" tIns="144000" rIns="144000" bIns="144000" numCol="1" anchor="ctr">
                    <a:noAutofit/>
                  </a:bodyPr>
                  <a:lstStyle/>
                  <a:p>
                    <a:pPr algn="ctr">
                      <a:defRPr sz="2000">
                        <a:solidFill>
                          <a:srgbClr val="211F26"/>
                        </a:solidFill>
                        <a:latin typeface="+mj-lt"/>
                        <a:ea typeface="+mj-ea"/>
                        <a:cs typeface="+mj-cs"/>
                        <a:sym typeface="Calibri"/>
                      </a:defRPr>
                    </a:pPr>
                    <a:endParaRPr/>
                  </a:p>
                </p:txBody>
              </p:sp>
            </p:grpSp>
            <p:grpSp>
              <p:nvGrpSpPr>
                <p:cNvPr id="1373" name="Groep 45"/>
                <p:cNvGrpSpPr/>
                <p:nvPr/>
              </p:nvGrpSpPr>
              <p:grpSpPr>
                <a:xfrm>
                  <a:off x="53749" y="324784"/>
                  <a:ext cx="160682" cy="145451"/>
                  <a:chOff x="0" y="0"/>
                  <a:chExt cx="160681" cy="145449"/>
                </a:xfrm>
              </p:grpSpPr>
              <p:sp>
                <p:nvSpPr>
                  <p:cNvPr id="1355" name="Rechthoek 46"/>
                  <p:cNvSpPr/>
                  <p:nvPr/>
                </p:nvSpPr>
                <p:spPr>
                  <a:xfrm>
                    <a:off x="0" y="19989"/>
                    <a:ext cx="124543" cy="82926"/>
                  </a:xfrm>
                  <a:prstGeom prst="rect">
                    <a:avLst/>
                  </a:prstGeom>
                  <a:solidFill>
                    <a:srgbClr val="FFFFFF"/>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nvGrpSpPr>
                  <p:cNvPr id="1363" name="Groep 47"/>
                  <p:cNvGrpSpPr/>
                  <p:nvPr/>
                </p:nvGrpSpPr>
                <p:grpSpPr>
                  <a:xfrm>
                    <a:off x="0" y="985"/>
                    <a:ext cx="122914" cy="102212"/>
                    <a:chOff x="-1" y="0"/>
                    <a:chExt cx="122913" cy="102210"/>
                  </a:xfrm>
                </p:grpSpPr>
                <p:sp>
                  <p:nvSpPr>
                    <p:cNvPr id="1356" name="Rechte verbindingslijn 57"/>
                    <p:cNvSpPr/>
                    <p:nvPr/>
                  </p:nvSpPr>
                  <p:spPr>
                    <a:xfrm flipH="1">
                      <a:off x="-2" y="0"/>
                      <a:ext cx="3" cy="102210"/>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sp>
                  <p:nvSpPr>
                    <p:cNvPr id="1357" name="Rechte verbindingslijn 58"/>
                    <p:cNvSpPr/>
                    <p:nvPr/>
                  </p:nvSpPr>
                  <p:spPr>
                    <a:xfrm flipH="1">
                      <a:off x="122911" y="0"/>
                      <a:ext cx="2" cy="102210"/>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grpSp>
                  <p:nvGrpSpPr>
                    <p:cNvPr id="1362" name="Groep 59"/>
                    <p:cNvGrpSpPr/>
                    <p:nvPr/>
                  </p:nvGrpSpPr>
                  <p:grpSpPr>
                    <a:xfrm>
                      <a:off x="24891" y="0"/>
                      <a:ext cx="74682" cy="102212"/>
                      <a:chOff x="0" y="0"/>
                      <a:chExt cx="74680" cy="102210"/>
                    </a:xfrm>
                  </p:grpSpPr>
                  <p:sp>
                    <p:nvSpPr>
                      <p:cNvPr id="1358" name="Rechte verbindingslijn 60"/>
                      <p:cNvSpPr/>
                      <p:nvPr/>
                    </p:nvSpPr>
                    <p:spPr>
                      <a:xfrm flipH="1">
                        <a:off x="24892"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59" name="Rechte verbindingslijn 61"/>
                      <p:cNvSpPr/>
                      <p:nvPr/>
                    </p:nvSpPr>
                    <p:spPr>
                      <a:xfrm flipH="1">
                        <a:off x="-1" y="-1"/>
                        <a:ext cx="3"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60" name="Rechte verbindingslijn 62"/>
                      <p:cNvSpPr/>
                      <p:nvPr/>
                    </p:nvSpPr>
                    <p:spPr>
                      <a:xfrm flipH="1">
                        <a:off x="49785"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61" name="Rechte verbindingslijn 63"/>
                      <p:cNvSpPr/>
                      <p:nvPr/>
                    </p:nvSpPr>
                    <p:spPr>
                      <a:xfrm flipH="1">
                        <a:off x="74678" y="-1"/>
                        <a:ext cx="2" cy="102213"/>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grpSp>
              </p:grpSp>
              <p:sp>
                <p:nvSpPr>
                  <p:cNvPr id="1364" name="Rechte verbindingslijn 48"/>
                  <p:cNvSpPr/>
                  <p:nvPr/>
                </p:nvSpPr>
                <p:spPr>
                  <a:xfrm flipH="1" flipV="1">
                    <a:off x="522" y="103193"/>
                    <a:ext cx="124843" cy="2"/>
                  </a:xfrm>
                  <a:prstGeom prst="line">
                    <a:avLst/>
                  </a:prstGeom>
                  <a:noFill/>
                  <a:ln w="6350" cap="flat">
                    <a:solidFill>
                      <a:srgbClr val="818181"/>
                    </a:solidFill>
                    <a:prstDash val="solid"/>
                    <a:miter lim="800000"/>
                  </a:ln>
                  <a:effectLst/>
                </p:spPr>
                <p:txBody>
                  <a:bodyPr wrap="square" lIns="45718" tIns="45718" rIns="45718" bIns="45718" numCol="1" anchor="t">
                    <a:noAutofit/>
                  </a:bodyPr>
                  <a:lstStyle/>
                  <a:p>
                    <a:endParaRPr/>
                  </a:p>
                </p:txBody>
              </p:sp>
              <p:sp>
                <p:nvSpPr>
                  <p:cNvPr id="1365" name="Rechte verbindingslijn 49"/>
                  <p:cNvSpPr/>
                  <p:nvPr/>
                </p:nvSpPr>
                <p:spPr>
                  <a:xfrm flipH="1" flipV="1">
                    <a:off x="1" y="80499"/>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66" name="Rechte verbindingslijn 50"/>
                  <p:cNvSpPr/>
                  <p:nvPr/>
                </p:nvSpPr>
                <p:spPr>
                  <a:xfrm flipH="1" flipV="1">
                    <a:off x="1" y="59878"/>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67" name="Rechte verbindingslijn 51"/>
                  <p:cNvSpPr/>
                  <p:nvPr/>
                </p:nvSpPr>
                <p:spPr>
                  <a:xfrm flipH="1" flipV="1">
                    <a:off x="1" y="37183"/>
                    <a:ext cx="124463" cy="2"/>
                  </a:xfrm>
                  <a:prstGeom prst="line">
                    <a:avLst/>
                  </a:prstGeom>
                  <a:noFill/>
                  <a:ln w="3175" cap="flat">
                    <a:solidFill>
                      <a:srgbClr val="818181"/>
                    </a:solidFill>
                    <a:prstDash val="solid"/>
                    <a:miter lim="800000"/>
                  </a:ln>
                  <a:effectLst/>
                </p:spPr>
                <p:txBody>
                  <a:bodyPr wrap="square" lIns="45718" tIns="45718" rIns="45718" bIns="45718" numCol="1" anchor="t">
                    <a:noAutofit/>
                  </a:bodyPr>
                  <a:lstStyle/>
                  <a:p>
                    <a:endParaRPr/>
                  </a:p>
                </p:txBody>
              </p:sp>
              <p:sp>
                <p:nvSpPr>
                  <p:cNvPr id="1368" name="Rechthoek 52"/>
                  <p:cNvSpPr/>
                  <p:nvPr/>
                </p:nvSpPr>
                <p:spPr>
                  <a:xfrm>
                    <a:off x="1" y="0"/>
                    <a:ext cx="124463" cy="21697"/>
                  </a:xfrm>
                  <a:prstGeom prst="rect">
                    <a:avLst/>
                  </a:prstGeom>
                  <a:solidFill>
                    <a:srgbClr val="818181"/>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nvGrpSpPr>
                  <p:cNvPr id="1372" name="Groep 53"/>
                  <p:cNvGrpSpPr/>
                  <p:nvPr/>
                </p:nvGrpSpPr>
                <p:grpSpPr>
                  <a:xfrm>
                    <a:off x="48780" y="33601"/>
                    <a:ext cx="111902" cy="111849"/>
                    <a:chOff x="1633" y="0"/>
                    <a:chExt cx="111901" cy="111848"/>
                  </a:xfrm>
                </p:grpSpPr>
                <p:sp>
                  <p:nvSpPr>
                    <p:cNvPr id="1369" name="Rechthoek 54"/>
                    <p:cNvSpPr/>
                    <p:nvPr/>
                  </p:nvSpPr>
                  <p:spPr>
                    <a:xfrm rot="2700000">
                      <a:off x="49715" y="18619"/>
                      <a:ext cx="29866" cy="60580"/>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370" name="Rechthoek: afgeronde bovenhoeken 55"/>
                    <p:cNvSpPr/>
                    <p:nvPr/>
                  </p:nvSpPr>
                  <p:spPr>
                    <a:xfrm rot="2700000">
                      <a:off x="81372" y="7796"/>
                      <a:ext cx="29867" cy="18866"/>
                    </a:xfrm>
                    <a:custGeom>
                      <a:avLst/>
                      <a:gdLst/>
                      <a:ahLst/>
                      <a:cxnLst>
                        <a:cxn ang="0">
                          <a:pos x="wd2" y="hd2"/>
                        </a:cxn>
                        <a:cxn ang="5400000">
                          <a:pos x="wd2" y="hd2"/>
                        </a:cxn>
                        <a:cxn ang="10800000">
                          <a:pos x="wd2" y="hd2"/>
                        </a:cxn>
                        <a:cxn ang="16200000">
                          <a:pos x="wd2" y="hd2"/>
                        </a:cxn>
                      </a:cxnLst>
                      <a:rect l="0" t="0" r="r" b="b"/>
                      <a:pathLst>
                        <a:path w="21600" h="21600" extrusionOk="0">
                          <a:moveTo>
                            <a:pt x="6822" y="0"/>
                          </a:moveTo>
                          <a:lnTo>
                            <a:pt x="14778" y="0"/>
                          </a:lnTo>
                          <a:cubicBezTo>
                            <a:pt x="18546" y="0"/>
                            <a:pt x="21600" y="4836"/>
                            <a:pt x="21600" y="10801"/>
                          </a:cubicBezTo>
                          <a:lnTo>
                            <a:pt x="21599" y="21600"/>
                          </a:lnTo>
                          <a:lnTo>
                            <a:pt x="0" y="21600"/>
                          </a:lnTo>
                          <a:lnTo>
                            <a:pt x="0" y="10801"/>
                          </a:lnTo>
                          <a:cubicBezTo>
                            <a:pt x="0" y="4836"/>
                            <a:pt x="3054" y="0"/>
                            <a:pt x="6822" y="0"/>
                          </a:cubicBezTo>
                          <a:close/>
                        </a:path>
                      </a:pathLst>
                    </a:cu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371" name="Gelijkbenige driehoek 56"/>
                    <p:cNvSpPr/>
                    <p:nvPr/>
                  </p:nvSpPr>
                  <p:spPr>
                    <a:xfrm rot="13500000">
                      <a:off x="10943" y="68252"/>
                      <a:ext cx="29868" cy="38705"/>
                    </a:xfrm>
                    <a:prstGeom prst="triangle">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grpSp>
          </p:grpSp>
          <p:grpSp>
            <p:nvGrpSpPr>
              <p:cNvPr id="1377" name="Rechthoek 35"/>
              <p:cNvGrpSpPr/>
              <p:nvPr/>
            </p:nvGrpSpPr>
            <p:grpSpPr>
              <a:xfrm>
                <a:off x="0" y="1582554"/>
                <a:ext cx="3593644" cy="969306"/>
                <a:chOff x="0" y="0"/>
                <a:chExt cx="3593643" cy="969305"/>
              </a:xfrm>
            </p:grpSpPr>
            <p:sp>
              <p:nvSpPr>
                <p:cNvPr id="1375" name="Rechthoek"/>
                <p:cNvSpPr/>
                <p:nvPr/>
              </p:nvSpPr>
              <p:spPr>
                <a:xfrm>
                  <a:off x="0" y="70650"/>
                  <a:ext cx="3593644"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76" name="Meer weten? Ga naar de instructie dia ‘VIDEO INSTRUCTIES’. Deze vind je vooraan de presentatie of voeg je in via ‘Start’ &gt; ‘Nieuwe dia’"/>
                <p:cNvSpPr txBox="1"/>
                <p:nvPr/>
              </p:nvSpPr>
              <p:spPr>
                <a:xfrm>
                  <a:off x="39174" y="0"/>
                  <a:ext cx="3515295"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380" name="ICOON_info"/>
              <p:cNvGrpSpPr/>
              <p:nvPr/>
            </p:nvGrpSpPr>
            <p:grpSpPr>
              <a:xfrm>
                <a:off x="3409703" y="1517187"/>
                <a:ext cx="283690" cy="283689"/>
                <a:chOff x="0" y="-1"/>
                <a:chExt cx="283688" cy="283688"/>
              </a:xfrm>
            </p:grpSpPr>
            <p:sp>
              <p:nvSpPr>
                <p:cNvPr id="1378" name="Ovaal 3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379" name="Graphic 163"/>
                <p:cNvSpPr/>
                <p:nvPr/>
              </p:nvSpPr>
              <p:spPr>
                <a:xfrm>
                  <a:off x="-1" y="-2"/>
                  <a:ext cx="283689" cy="2836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grpSp>
          <p:nvGrpSpPr>
            <p:cNvPr id="1412" name="INSTRUCTIE"/>
            <p:cNvGrpSpPr/>
            <p:nvPr/>
          </p:nvGrpSpPr>
          <p:grpSpPr>
            <a:xfrm>
              <a:off x="271" y="0"/>
              <a:ext cx="3593098" cy="3570221"/>
              <a:chOff x="-1" y="-1"/>
              <a:chExt cx="3593096" cy="3570220"/>
            </a:xfrm>
          </p:grpSpPr>
          <p:grpSp>
            <p:nvGrpSpPr>
              <p:cNvPr id="1384" name="Rechthoek 13"/>
              <p:cNvGrpSpPr/>
              <p:nvPr/>
            </p:nvGrpSpPr>
            <p:grpSpPr>
              <a:xfrm>
                <a:off x="-2" y="-2"/>
                <a:ext cx="3593098" cy="3570221"/>
                <a:chOff x="0" y="-1"/>
                <a:chExt cx="3593096" cy="3570220"/>
              </a:xfrm>
            </p:grpSpPr>
            <p:sp>
              <p:nvSpPr>
                <p:cNvPr id="1382" name="Rechthoek"/>
                <p:cNvSpPr/>
                <p:nvPr/>
              </p:nvSpPr>
              <p:spPr>
                <a:xfrm>
                  <a:off x="-1" y="-2"/>
                  <a:ext cx="3593098" cy="357022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83" name="Grafiek invoegen/opmaken"/>
                <p:cNvSpPr txBox="1"/>
                <p:nvPr/>
              </p:nvSpPr>
              <p:spPr>
                <a:xfrm>
                  <a:off x="39174" y="3174"/>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Grafiek invoegen/opmaken</a:t>
                  </a:r>
                </a:p>
              </p:txBody>
            </p:sp>
          </p:grpSp>
          <p:grpSp>
            <p:nvGrpSpPr>
              <p:cNvPr id="1387" name="Ovaal 14"/>
              <p:cNvGrpSpPr/>
              <p:nvPr/>
            </p:nvGrpSpPr>
            <p:grpSpPr>
              <a:xfrm>
                <a:off x="182578" y="465323"/>
                <a:ext cx="180003" cy="180003"/>
                <a:chOff x="0" y="0"/>
                <a:chExt cx="180001" cy="180001"/>
              </a:xfrm>
            </p:grpSpPr>
            <p:sp>
              <p:nvSpPr>
                <p:cNvPr id="1385"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386"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388" name="Rechthoek 15"/>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grafiek d.m.v. de </a:t>
                </a:r>
                <a:r>
                  <a:rPr b="1"/>
                  <a:t>‘Backspace toets’</a:t>
                </a:r>
                <a:r>
                  <a:t>. Klik op het pictogram om een nieuwe grafiek in te voegen</a:t>
                </a:r>
                <a:br/>
                <a:r>
                  <a:rPr i="1"/>
                  <a:t>(zie onderstaand voorbeeld)</a:t>
                </a:r>
                <a:r>
                  <a:t>.</a:t>
                </a:r>
              </a:p>
            </p:txBody>
          </p:sp>
          <p:grpSp>
            <p:nvGrpSpPr>
              <p:cNvPr id="1391" name="Ovaal 16"/>
              <p:cNvGrpSpPr/>
              <p:nvPr/>
            </p:nvGrpSpPr>
            <p:grpSpPr>
              <a:xfrm>
                <a:off x="182578" y="1729707"/>
                <a:ext cx="180003" cy="180003"/>
                <a:chOff x="0" y="0"/>
                <a:chExt cx="180001" cy="180001"/>
              </a:xfrm>
            </p:grpSpPr>
            <p:sp>
              <p:nvSpPr>
                <p:cNvPr id="1389"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390"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392" name="Rechthoek 17"/>
              <p:cNvSpPr txBox="1"/>
              <p:nvPr/>
            </p:nvSpPr>
            <p:spPr>
              <a:xfrm>
                <a:off x="466749" y="1729708"/>
                <a:ext cx="2944687"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grafiek</a:t>
                </a:r>
                <a:br/>
                <a:r>
                  <a:t>en klik op </a:t>
                </a:r>
                <a:r>
                  <a:rPr b="1"/>
                  <a:t>‘Invoegen’</a:t>
                </a:r>
                <a:r>
                  <a:t>.</a:t>
                </a:r>
              </a:p>
            </p:txBody>
          </p:sp>
          <p:grpSp>
            <p:nvGrpSpPr>
              <p:cNvPr id="1398" name="Groep 18"/>
              <p:cNvGrpSpPr/>
              <p:nvPr/>
            </p:nvGrpSpPr>
            <p:grpSpPr>
              <a:xfrm>
                <a:off x="474846" y="2164283"/>
                <a:ext cx="825502" cy="209552"/>
                <a:chOff x="0" y="0"/>
                <a:chExt cx="825500" cy="209550"/>
              </a:xfrm>
            </p:grpSpPr>
            <p:grpSp>
              <p:nvGrpSpPr>
                <p:cNvPr id="1395" name="Rechthoek 28"/>
                <p:cNvGrpSpPr/>
                <p:nvPr/>
              </p:nvGrpSpPr>
              <p:grpSpPr>
                <a:xfrm>
                  <a:off x="0" y="0"/>
                  <a:ext cx="825501" cy="209551"/>
                  <a:chOff x="0" y="0"/>
                  <a:chExt cx="825500" cy="209550"/>
                </a:xfrm>
              </p:grpSpPr>
              <p:sp>
                <p:nvSpPr>
                  <p:cNvPr id="1393" name="Rechthoek"/>
                  <p:cNvSpPr/>
                  <p:nvPr/>
                </p:nvSpPr>
                <p:spPr>
                  <a:xfrm>
                    <a:off x="0" y="0"/>
                    <a:ext cx="825501"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394" name="Invoegen"/>
                  <p:cNvSpPr txBox="1"/>
                  <p:nvPr/>
                </p:nvSpPr>
                <p:spPr>
                  <a:xfrm>
                    <a:off x="114349" y="41275"/>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396" name="Rechte verbindingslijn 29"/>
                <p:cNvSpPr/>
                <p:nvPr/>
              </p:nvSpPr>
              <p:spPr>
                <a:xfrm>
                  <a:off x="650645" y="32399"/>
                  <a:ext cx="2" cy="142719"/>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397" name="Gelijkbenige driehoek 30"/>
                <p:cNvSpPr/>
                <p:nvPr/>
              </p:nvSpPr>
              <p:spPr>
                <a:xfrm rot="10800000">
                  <a:off x="691466" y="84054"/>
                  <a:ext cx="86866" cy="51148"/>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402" name="Groep 19"/>
              <p:cNvGrpSpPr/>
              <p:nvPr/>
            </p:nvGrpSpPr>
            <p:grpSpPr>
              <a:xfrm>
                <a:off x="469565" y="1232478"/>
                <a:ext cx="289375" cy="314996"/>
                <a:chOff x="-1" y="0"/>
                <a:chExt cx="289373" cy="314994"/>
              </a:xfrm>
            </p:grpSpPr>
            <p:sp>
              <p:nvSpPr>
                <p:cNvPr id="1399" name="Rechthoek 25"/>
                <p:cNvSpPr/>
                <p:nvPr/>
              </p:nvSpPr>
              <p:spPr>
                <a:xfrm>
                  <a:off x="-2" y="98555"/>
                  <a:ext cx="79158" cy="216439"/>
                </a:xfrm>
                <a:prstGeom prst="rect">
                  <a:avLst/>
                </a:prstGeom>
                <a:solidFill>
                  <a:srgbClr val="4D82B8"/>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400" name="Rechthoek 26"/>
                <p:cNvSpPr/>
                <p:nvPr/>
              </p:nvSpPr>
              <p:spPr>
                <a:xfrm>
                  <a:off x="104265" y="-1"/>
                  <a:ext cx="79158" cy="314996"/>
                </a:xfrm>
                <a:prstGeom prst="rect">
                  <a:avLst/>
                </a:prstGeom>
                <a:solidFill>
                  <a:srgbClr val="FFCC66"/>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sp>
              <p:nvSpPr>
                <p:cNvPr id="1401" name="Rechthoek 27"/>
                <p:cNvSpPr/>
                <p:nvPr/>
              </p:nvSpPr>
              <p:spPr>
                <a:xfrm>
                  <a:off x="210215" y="70132"/>
                  <a:ext cx="79158" cy="244862"/>
                </a:xfrm>
                <a:prstGeom prst="rect">
                  <a:avLst/>
                </a:prstGeom>
                <a:solidFill>
                  <a:srgbClr val="808080"/>
                </a:solidFill>
                <a:ln w="12700" cap="flat">
                  <a:noFill/>
                  <a:miter lim="400000"/>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grpSp>
            <p:nvGrpSpPr>
              <p:cNvPr id="1405" name="Ovaal 20"/>
              <p:cNvGrpSpPr/>
              <p:nvPr/>
            </p:nvGrpSpPr>
            <p:grpSpPr>
              <a:xfrm>
                <a:off x="182578" y="2555607"/>
                <a:ext cx="180003" cy="180003"/>
                <a:chOff x="0" y="0"/>
                <a:chExt cx="180001" cy="180001"/>
              </a:xfrm>
            </p:grpSpPr>
            <p:sp>
              <p:nvSpPr>
                <p:cNvPr id="1403"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04"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406" name="Rechthoek 21"/>
              <p:cNvSpPr txBox="1"/>
              <p:nvPr/>
            </p:nvSpPr>
            <p:spPr>
              <a:xfrm>
                <a:off x="466749" y="2555610"/>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Verander de opmaak van de grafiek door onderdelen van de grafiek aan te klikken en naar de tab </a:t>
                </a:r>
                <a:r>
                  <a:rPr b="1"/>
                  <a:t>‘Opmaak’ </a:t>
                </a:r>
                <a:r>
                  <a:t>te gaan. </a:t>
                </a:r>
              </a:p>
            </p:txBody>
          </p:sp>
          <p:grpSp>
            <p:nvGrpSpPr>
              <p:cNvPr id="1411" name="Groep 22"/>
              <p:cNvGrpSpPr/>
              <p:nvPr/>
            </p:nvGrpSpPr>
            <p:grpSpPr>
              <a:xfrm>
                <a:off x="473581" y="3144512"/>
                <a:ext cx="576006" cy="246600"/>
                <a:chOff x="-2" y="0"/>
                <a:chExt cx="576005" cy="246598"/>
              </a:xfrm>
            </p:grpSpPr>
            <p:grpSp>
              <p:nvGrpSpPr>
                <p:cNvPr id="1409" name="Rechthoek 23"/>
                <p:cNvGrpSpPr/>
                <p:nvPr/>
              </p:nvGrpSpPr>
              <p:grpSpPr>
                <a:xfrm>
                  <a:off x="-3" y="0"/>
                  <a:ext cx="576006" cy="215455"/>
                  <a:chOff x="-1" y="0"/>
                  <a:chExt cx="576005" cy="215454"/>
                </a:xfrm>
              </p:grpSpPr>
              <p:sp>
                <p:nvSpPr>
                  <p:cNvPr id="1407" name="Rechthoek"/>
                  <p:cNvSpPr/>
                  <p:nvPr/>
                </p:nvSpPr>
                <p:spPr>
                  <a:xfrm>
                    <a:off x="-2" y="0"/>
                    <a:ext cx="576006" cy="215455"/>
                  </a:xfrm>
                  <a:prstGeom prst="rect">
                    <a:avLst/>
                  </a:prstGeom>
                  <a:solidFill>
                    <a:srgbClr val="F8F8F8"/>
                  </a:solidFill>
                  <a:ln w="6350" cap="flat">
                    <a:solidFill>
                      <a:srgbClr val="F2F2F2"/>
                    </a:solidFill>
                    <a:prstDash val="solid"/>
                    <a:miter lim="8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408" name="Opmaak"/>
                  <p:cNvSpPr txBox="1"/>
                  <p:nvPr/>
                </p:nvSpPr>
                <p:spPr>
                  <a:xfrm>
                    <a:off x="3174" y="21175"/>
                    <a:ext cx="569656"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000" b="1">
                        <a:solidFill>
                          <a:srgbClr val="B74629"/>
                        </a:solidFill>
                        <a:latin typeface="+mj-lt"/>
                        <a:ea typeface="+mj-ea"/>
                        <a:cs typeface="+mj-cs"/>
                        <a:sym typeface="Calibri"/>
                      </a:defRPr>
                    </a:lvl1pPr>
                  </a:lstStyle>
                  <a:p>
                    <a:r>
                      <a:t>Opmaak</a:t>
                    </a:r>
                  </a:p>
                </p:txBody>
              </p:sp>
            </p:grpSp>
            <p:sp>
              <p:nvSpPr>
                <p:cNvPr id="1410" name="Rechthoek 24"/>
                <p:cNvSpPr/>
                <p:nvPr/>
              </p:nvSpPr>
              <p:spPr>
                <a:xfrm>
                  <a:off x="-2" y="219426"/>
                  <a:ext cx="57600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sp>
        <p:nvSpPr>
          <p:cNvPr id="141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509413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solidFill>
        <a:effectLst/>
      </p:bgPr>
    </p:bg>
    <p:spTree>
      <p:nvGrpSpPr>
        <p:cNvPr id="1" name=""/>
        <p:cNvGrpSpPr/>
        <p:nvPr/>
      </p:nvGrpSpPr>
      <p:grpSpPr>
        <a:xfrm>
          <a:off x="0" y="0"/>
          <a:ext cx="0" cy="0"/>
          <a:chOff x="0" y="0"/>
          <a:chExt cx="0" cy="0"/>
        </a:xfrm>
      </p:grpSpPr>
      <p:sp>
        <p:nvSpPr>
          <p:cNvPr id="2" name="Tijdelijke aanduiding voor afbeelding 16">
            <a:extLst>
              <a:ext uri="{FF2B5EF4-FFF2-40B4-BE49-F238E27FC236}">
                <a16:creationId xmlns:a16="http://schemas.microsoft.com/office/drawing/2014/main" id="{C49455D6-2A41-38B0-5A4A-A4C68CBD9CCA}"/>
              </a:ext>
            </a:extLst>
          </p:cNvPr>
          <p:cNvSpPr>
            <a:spLocks noGrp="1"/>
          </p:cNvSpPr>
          <p:nvPr>
            <p:ph type="pic" sz="quarter" idx="14" hasCustomPrompt="1"/>
          </p:nvPr>
        </p:nvSpPr>
        <p:spPr>
          <a:xfrm>
            <a:off x="0" y="0"/>
            <a:ext cx="12191999"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tabLst>
                <a:tab pos="3948113" algn="l"/>
              </a:tabLst>
              <a:defRPr sz="1200" i="1">
                <a:solidFill>
                  <a:schemeClr val="bg1">
                    <a:lumMod val="50000"/>
                  </a:schemeClr>
                </a:solidFill>
              </a:defRPr>
            </a:lvl1pPr>
          </a:lstStyle>
          <a:p>
            <a:r>
              <a:rPr lang="nl-NL"/>
              <a:t>Klik op onderstaand pictogram </a:t>
            </a:r>
            <a:br>
              <a:rPr lang="nl-NL"/>
            </a:br>
            <a:r>
              <a:rPr lang="nl-NL"/>
              <a:t>om een afbeelding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4438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Foto</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sp>
        <p:nvSpPr>
          <p:cNvPr id="9" name="Tijdelijke aanduiding voor voettekst 8">
            <a:extLst>
              <a:ext uri="{FF2B5EF4-FFF2-40B4-BE49-F238E27FC236}">
                <a16:creationId xmlns:a16="http://schemas.microsoft.com/office/drawing/2014/main" id="{B868F4F2-473A-2D15-3197-0B41564D1C7D}"/>
              </a:ext>
            </a:extLst>
          </p:cNvPr>
          <p:cNvSpPr>
            <a:spLocks noGrp="1"/>
          </p:cNvSpPr>
          <p:nvPr>
            <p:ph type="ftr" sz="quarter" idx="16"/>
          </p:nvPr>
        </p:nvSpPr>
        <p:spPr/>
        <p:txBody>
          <a:bodyPr/>
          <a:lstStyle>
            <a:lvl1pPr>
              <a:defRPr>
                <a:solidFill>
                  <a:schemeClr val="bg1"/>
                </a:solidFill>
              </a:defRPr>
            </a:lvl1pPr>
          </a:lstStyle>
          <a:p>
            <a:r>
              <a:rPr lang="nl-NL"/>
              <a:t>Netherlands Space Office</a:t>
            </a:r>
          </a:p>
        </p:txBody>
      </p:sp>
      <p:sp>
        <p:nvSpPr>
          <p:cNvPr id="10" name="Tijdelijke aanduiding voor dianummer 9">
            <a:extLst>
              <a:ext uri="{FF2B5EF4-FFF2-40B4-BE49-F238E27FC236}">
                <a16:creationId xmlns:a16="http://schemas.microsoft.com/office/drawing/2014/main" id="{360B0971-90B2-C404-33D0-5C4C48287A20}"/>
              </a:ext>
            </a:extLst>
          </p:cNvPr>
          <p:cNvSpPr>
            <a:spLocks noGrp="1"/>
          </p:cNvSpPr>
          <p:nvPr>
            <p:ph type="sldNum" sz="quarter" idx="17"/>
          </p:nvPr>
        </p:nvSpPr>
        <p:spPr/>
        <p:txBody>
          <a:bodyPr/>
          <a:lstStyle>
            <a:lvl1pPr>
              <a:defRPr>
                <a:solidFill>
                  <a:schemeClr val="bg1"/>
                </a:solidFill>
              </a:defRPr>
            </a:lvl1pPr>
          </a:lstStyle>
          <a:p>
            <a:fld id="{9E843DB9-9987-4157-AB9C-CEA8D7D910BB}" type="slidenum">
              <a:rPr lang="nl-NL" smtClean="0"/>
              <a:pPr/>
              <a:t>‹#›</a:t>
            </a:fld>
            <a:endParaRPr lang="nl-NL"/>
          </a:p>
        </p:txBody>
      </p:sp>
      <p:grpSp>
        <p:nvGrpSpPr>
          <p:cNvPr id="11" name="INSTRUCTIE">
            <a:extLst>
              <a:ext uri="{FF2B5EF4-FFF2-40B4-BE49-F238E27FC236}">
                <a16:creationId xmlns:a16="http://schemas.microsoft.com/office/drawing/2014/main" id="{D97106ED-37D3-FA1B-C154-5F60EF99E29D}"/>
              </a:ext>
            </a:extLst>
          </p:cNvPr>
          <p:cNvGrpSpPr/>
          <p:nvPr userDrawn="1"/>
        </p:nvGrpSpPr>
        <p:grpSpPr>
          <a:xfrm>
            <a:off x="12377595" y="0"/>
            <a:ext cx="3693386" cy="6857760"/>
            <a:chOff x="-3786437" y="0"/>
            <a:chExt cx="3693386" cy="6857760"/>
          </a:xfrm>
        </p:grpSpPr>
        <p:sp>
          <p:nvSpPr>
            <p:cNvPr id="12" name="Rechthoek 11">
              <a:extLst>
                <a:ext uri="{FF2B5EF4-FFF2-40B4-BE49-F238E27FC236}">
                  <a16:creationId xmlns:a16="http://schemas.microsoft.com/office/drawing/2014/main" id="{AD72F0A2-5586-956F-718E-A0F750F56431}"/>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3" name="INSTRUCTIE">
              <a:extLst>
                <a:ext uri="{FF2B5EF4-FFF2-40B4-BE49-F238E27FC236}">
                  <a16:creationId xmlns:a16="http://schemas.microsoft.com/office/drawing/2014/main" id="{DE357CE7-753D-B18D-2B5B-701E6C4EB493}"/>
                </a:ext>
              </a:extLst>
            </p:cNvPr>
            <p:cNvGrpSpPr/>
            <p:nvPr userDrawn="1"/>
          </p:nvGrpSpPr>
          <p:grpSpPr>
            <a:xfrm>
              <a:off x="-3786165" y="0"/>
              <a:ext cx="3693114" cy="6177730"/>
              <a:chOff x="-3786165" y="0"/>
              <a:chExt cx="3693114" cy="6177730"/>
            </a:xfrm>
          </p:grpSpPr>
          <p:sp>
            <p:nvSpPr>
              <p:cNvPr id="14" name="Rechthoek 13">
                <a:extLst>
                  <a:ext uri="{FF2B5EF4-FFF2-40B4-BE49-F238E27FC236}">
                    <a16:creationId xmlns:a16="http://schemas.microsoft.com/office/drawing/2014/main" id="{283102E0-4867-0A66-8BF7-F7B92B52134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20D04400-219E-D023-407F-2A3B86D0861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EC42FD42-5FF9-EBA6-ED33-9F6889959D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5B11575E-C48F-2FC1-F91B-9703846211F0}"/>
                  </a:ext>
                </a:extLst>
              </p:cNvPr>
              <p:cNvGrpSpPr/>
              <p:nvPr userDrawn="1"/>
            </p:nvGrpSpPr>
            <p:grpSpPr>
              <a:xfrm>
                <a:off x="-3316179" y="1231351"/>
                <a:ext cx="294789" cy="318834"/>
                <a:chOff x="14466489" y="1001522"/>
                <a:chExt cx="290627" cy="314333"/>
              </a:xfrm>
            </p:grpSpPr>
            <p:sp>
              <p:nvSpPr>
                <p:cNvPr id="71" name="Rechthoek 70">
                  <a:extLst>
                    <a:ext uri="{FF2B5EF4-FFF2-40B4-BE49-F238E27FC236}">
                      <a16:creationId xmlns:a16="http://schemas.microsoft.com/office/drawing/2014/main" id="{80E19FB3-21C5-4766-ECB0-06EBB1BC947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C385797E-0C30-E027-CF25-28C95C69734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3" name="Vrije vorm: vorm 72">
                  <a:extLst>
                    <a:ext uri="{FF2B5EF4-FFF2-40B4-BE49-F238E27FC236}">
                      <a16:creationId xmlns:a16="http://schemas.microsoft.com/office/drawing/2014/main" id="{58BBC2D4-8FEC-1387-226D-158C2CB3E61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4" name="Rechthoek: afgeronde hoeken 73">
                  <a:extLst>
                    <a:ext uri="{FF2B5EF4-FFF2-40B4-BE49-F238E27FC236}">
                      <a16:creationId xmlns:a16="http://schemas.microsoft.com/office/drawing/2014/main" id="{B5B32279-DC96-D2F5-094C-2E1C0AD544E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D44E1913-5413-E0F0-04E2-D9EC21C1388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Rechte verbindingslijn 75">
                  <a:extLst>
                    <a:ext uri="{FF2B5EF4-FFF2-40B4-BE49-F238E27FC236}">
                      <a16:creationId xmlns:a16="http://schemas.microsoft.com/office/drawing/2014/main" id="{E7A8DAB0-30F1-1438-9928-833C26E95305}"/>
                    </a:ext>
                  </a:extLst>
                </p:cNvPr>
                <p:cNvCxnSpPr>
                  <a:cxnSpLocks/>
                  <a:stCxn id="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416BC730-7257-258B-E180-0FC34DD684C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7A0FC-58B5-2057-0998-DEA4377FB05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5DD79766-5085-6759-9216-D8816C5F50FC}"/>
                  </a:ext>
                </a:extLst>
              </p:cNvPr>
              <p:cNvGrpSpPr/>
              <p:nvPr userDrawn="1"/>
            </p:nvGrpSpPr>
            <p:grpSpPr>
              <a:xfrm>
                <a:off x="-3311319" y="2164285"/>
                <a:ext cx="825500" cy="209550"/>
                <a:chOff x="13504624" y="2482850"/>
                <a:chExt cx="825500" cy="209550"/>
              </a:xfrm>
            </p:grpSpPr>
            <p:sp>
              <p:nvSpPr>
                <p:cNvPr id="68" name="Rechthoek 67">
                  <a:extLst>
                    <a:ext uri="{FF2B5EF4-FFF2-40B4-BE49-F238E27FC236}">
                      <a16:creationId xmlns:a16="http://schemas.microsoft.com/office/drawing/2014/main" id="{9498E73B-B6CE-03B6-38DE-383EA5CCAFE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69" name="Rechte verbindingslijn 68">
                  <a:extLst>
                    <a:ext uri="{FF2B5EF4-FFF2-40B4-BE49-F238E27FC236}">
                      <a16:creationId xmlns:a16="http://schemas.microsoft.com/office/drawing/2014/main" id="{D8656132-4F27-1433-3EC5-2936653FE2B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0" name="Gelijkbenige driehoek 69">
                  <a:extLst>
                    <a:ext uri="{FF2B5EF4-FFF2-40B4-BE49-F238E27FC236}">
                      <a16:creationId xmlns:a16="http://schemas.microsoft.com/office/drawing/2014/main" id="{0A5D779D-137E-ACD5-45B7-B1A7C0D681C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D37461FA-1174-0179-DFED-C19039F139E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A01D2A5-9B86-F479-A942-23B78D5AA7E7}"/>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3CAE255A-9D86-909C-34D9-C090CFB5461F}"/>
                  </a:ext>
                </a:extLst>
              </p:cNvPr>
              <p:cNvGrpSpPr/>
              <p:nvPr userDrawn="1"/>
            </p:nvGrpSpPr>
            <p:grpSpPr>
              <a:xfrm>
                <a:off x="-376736" y="5894045"/>
                <a:ext cx="283685" cy="283685"/>
                <a:chOff x="-510741" y="5913713"/>
                <a:chExt cx="267555" cy="267555"/>
              </a:xfrm>
            </p:grpSpPr>
            <p:sp>
              <p:nvSpPr>
                <p:cNvPr id="66" name="Ovaal 65">
                  <a:extLst>
                    <a:ext uri="{FF2B5EF4-FFF2-40B4-BE49-F238E27FC236}">
                      <a16:creationId xmlns:a16="http://schemas.microsoft.com/office/drawing/2014/main" id="{4A84062B-8187-0354-D906-68C7CD83F57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67" name="Graphic 163" descr="Informatie">
                  <a:extLst>
                    <a:ext uri="{FF2B5EF4-FFF2-40B4-BE49-F238E27FC236}">
                      <a16:creationId xmlns:a16="http://schemas.microsoft.com/office/drawing/2014/main" id="{726D85D4-44F1-EAF1-01D0-D3A275FEC6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E99852EB-AB5C-A928-D258-F940D3FE63DF}"/>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577FCDEA-0631-AF8A-C893-AE2A7D098A11}"/>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7C9736BE-2198-22E1-B9D1-DA5BD5BA0B05}"/>
                  </a:ext>
                </a:extLst>
              </p:cNvPr>
              <p:cNvGrpSpPr/>
              <p:nvPr userDrawn="1"/>
            </p:nvGrpSpPr>
            <p:grpSpPr>
              <a:xfrm>
                <a:off x="-3408294" y="5236167"/>
                <a:ext cx="622283" cy="612919"/>
                <a:chOff x="12617641" y="3403239"/>
                <a:chExt cx="752963" cy="741634"/>
              </a:xfrm>
            </p:grpSpPr>
            <p:grpSp>
              <p:nvGrpSpPr>
                <p:cNvPr id="50" name="Groep 49">
                  <a:extLst>
                    <a:ext uri="{FF2B5EF4-FFF2-40B4-BE49-F238E27FC236}">
                      <a16:creationId xmlns:a16="http://schemas.microsoft.com/office/drawing/2014/main" id="{B307AFD8-DC60-9AAB-2CF2-0EDC0725F87E}"/>
                    </a:ext>
                  </a:extLst>
                </p:cNvPr>
                <p:cNvGrpSpPr/>
                <p:nvPr userDrawn="1"/>
              </p:nvGrpSpPr>
              <p:grpSpPr>
                <a:xfrm>
                  <a:off x="12771550" y="3403239"/>
                  <a:ext cx="467156" cy="448491"/>
                  <a:chOff x="12782177" y="3403239"/>
                  <a:chExt cx="467156" cy="448491"/>
                </a:xfrm>
              </p:grpSpPr>
              <p:grpSp>
                <p:nvGrpSpPr>
                  <p:cNvPr id="53" name="Groep 52">
                    <a:extLst>
                      <a:ext uri="{FF2B5EF4-FFF2-40B4-BE49-F238E27FC236}">
                        <a16:creationId xmlns:a16="http://schemas.microsoft.com/office/drawing/2014/main" id="{82D56E6E-79CA-00C7-C467-71230FC8C85D}"/>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7943305E-FC7E-87DD-3273-9EEBE6458F2A}"/>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83A61620-B817-A8F8-8FAB-58D36E2EE6B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142DAA58-2A88-472D-0BB0-951E4A34C79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F155F300-9AC9-97C1-9C65-B8833E42972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1" name="Afbeelding 60">
                      <a:extLst>
                        <a:ext uri="{FF2B5EF4-FFF2-40B4-BE49-F238E27FC236}">
                          <a16:creationId xmlns:a16="http://schemas.microsoft.com/office/drawing/2014/main" id="{593E2BC3-4AAC-E695-71BB-65D454B1DC04}"/>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0409CD93-C35F-61A2-5529-73F94B927F30}"/>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54" name="Groep 53">
                    <a:extLst>
                      <a:ext uri="{FF2B5EF4-FFF2-40B4-BE49-F238E27FC236}">
                        <a16:creationId xmlns:a16="http://schemas.microsoft.com/office/drawing/2014/main" id="{6AA0C2DB-6710-064D-7598-BC9A55A1ABCB}"/>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D7408239-4722-DEC4-A168-8830A53E6B4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1AB33B6B-8F95-796E-34EC-81B8C1425A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73024196-13C3-2B6B-26DF-778816D53CD6}"/>
                      </a:ext>
                    </a:extLst>
                  </p:cNvPr>
                  <p:cNvGrpSpPr/>
                  <p:nvPr userDrawn="1"/>
                </p:nvGrpSpPr>
                <p:grpSpPr>
                  <a:xfrm rot="10800000">
                    <a:off x="13061402" y="3665637"/>
                    <a:ext cx="145820" cy="146462"/>
                    <a:chOff x="13096169" y="3602278"/>
                    <a:chExt cx="145820" cy="146462"/>
                  </a:xfrm>
                </p:grpSpPr>
                <p:sp>
                  <p:nvSpPr>
                    <p:cNvPr id="56" name="Rechthoek 55">
                      <a:extLst>
                        <a:ext uri="{FF2B5EF4-FFF2-40B4-BE49-F238E27FC236}">
                          <a16:creationId xmlns:a16="http://schemas.microsoft.com/office/drawing/2014/main" id="{2F1927F1-E5B3-9F8A-F413-FE835223805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46758217-DB58-0E28-3803-E7290C3A86A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1" name="Rechthoek 50">
                  <a:extLst>
                    <a:ext uri="{FF2B5EF4-FFF2-40B4-BE49-F238E27FC236}">
                      <a16:creationId xmlns:a16="http://schemas.microsoft.com/office/drawing/2014/main" id="{079387EA-F910-4773-CFE6-FE009D122DD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2" name="Gelijkbenige driehoek 51">
                  <a:extLst>
                    <a:ext uri="{FF2B5EF4-FFF2-40B4-BE49-F238E27FC236}">
                      <a16:creationId xmlns:a16="http://schemas.microsoft.com/office/drawing/2014/main" id="{C1BD41C0-5995-A385-7B2D-32F70AAF987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8125E461-66D6-A8D0-6A8A-13B1E9DDA504}"/>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58D79F78-263C-9181-194F-C18AD655D720}"/>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0B7C2125-9806-97E0-8AA2-9BAD963C8157}"/>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936BB07D-D3A7-48DC-2396-E71C8C0BC51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83959E8A-8BC7-4C54-E954-6F41AFD6C862}"/>
                    </a:ext>
                  </a:extLst>
                </p:cNvPr>
                <p:cNvGrpSpPr/>
                <p:nvPr userDrawn="1"/>
              </p:nvGrpSpPr>
              <p:grpSpPr>
                <a:xfrm>
                  <a:off x="-2403869" y="3460544"/>
                  <a:ext cx="155951" cy="131922"/>
                  <a:chOff x="12968836" y="3354170"/>
                  <a:chExt cx="404806" cy="342433"/>
                </a:xfrm>
              </p:grpSpPr>
              <p:sp>
                <p:nvSpPr>
                  <p:cNvPr id="44" name="Rechthoek: afgeronde hoeken 43">
                    <a:extLst>
                      <a:ext uri="{FF2B5EF4-FFF2-40B4-BE49-F238E27FC236}">
                        <a16:creationId xmlns:a16="http://schemas.microsoft.com/office/drawing/2014/main" id="{73A69DE2-1820-09AA-5065-BB69ABD143B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322FCBA3-691F-97C9-264D-7D1966A9A32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20B38CA-56DE-A94A-6CB3-5EC702F8C36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319B3742-B40B-CEFF-374D-4A747D1C165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A546463-26D1-0738-6A23-1B7345C7A5D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C7F9E1C4-E2FE-B3AE-FCEE-95ACFD9F9BE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52CF288-6C9A-200F-AEE3-310FB76472B1}"/>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C25F4973-DAF5-8BD0-3EAF-CA6032EC8FA2}"/>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6CAE1033-2020-68EC-A1A0-E50D57FECBB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CD5BFFE-0C23-F45B-EB1D-911DC880605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8FAC33B5-ECEE-3699-2A06-497888D7791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1BC368A-A29C-1DB0-B10C-78525229EC4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287F0B06-6580-1B55-7B7E-CB5C2081F9F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D2A8AFD-AEC2-888D-ED97-9FF527BFD32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39A294BD-561F-1AA8-B089-F6F4A73F884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B2A87B0-BD67-13CF-6D15-31266D88C57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5FE556BA-DA14-525D-02B4-920CF73B9EB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AC2E1D9B-54DA-428C-F4E7-27A8DF55954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0609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ekst en Tabel ">
    <p:spTree>
      <p:nvGrpSpPr>
        <p:cNvPr id="1" name=""/>
        <p:cNvGrpSpPr/>
        <p:nvPr/>
      </p:nvGrpSpPr>
      <p:grpSpPr>
        <a:xfrm>
          <a:off x="0" y="0"/>
          <a:ext cx="0" cy="0"/>
          <a:chOff x="0" y="0"/>
          <a:chExt cx="0" cy="0"/>
        </a:xfrm>
      </p:grpSpPr>
      <p:sp>
        <p:nvSpPr>
          <p:cNvPr id="1421"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424" name="Tijdelijke aanduiding voor tekst 8"/>
          <p:cNvGrpSpPr/>
          <p:nvPr/>
        </p:nvGrpSpPr>
        <p:grpSpPr>
          <a:xfrm>
            <a:off x="5933998" y="-4"/>
            <a:ext cx="324004" cy="648005"/>
            <a:chOff x="0" y="-1"/>
            <a:chExt cx="324002" cy="648004"/>
          </a:xfrm>
        </p:grpSpPr>
        <p:sp>
          <p:nvSpPr>
            <p:cNvPr id="1422"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423"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1427" name="Tijdelijke aanduiding voor tekst 8"/>
          <p:cNvGrpSpPr/>
          <p:nvPr/>
        </p:nvGrpSpPr>
        <p:grpSpPr>
          <a:xfrm>
            <a:off x="0" y="0"/>
            <a:ext cx="6096000" cy="6858000"/>
            <a:chOff x="0" y="0"/>
            <a:chExt cx="6096000" cy="6858000"/>
          </a:xfrm>
        </p:grpSpPr>
        <p:sp>
          <p:nvSpPr>
            <p:cNvPr id="1425"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426"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428" name="Hoofdtekst - niveau één…"/>
          <p:cNvSpPr txBox="1">
            <a:spLocks noGrp="1"/>
          </p:cNvSpPr>
          <p:nvPr>
            <p:ph type="body" sz="half" idx="1" hasCustomPrompt="1"/>
          </p:nvPr>
        </p:nvSpPr>
        <p:spPr>
          <a:xfrm>
            <a:off x="720726" y="1592262"/>
            <a:ext cx="4656233" cy="4240215"/>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1429" name="Plaats hier een titel"/>
          <p:cNvSpPr txBox="1">
            <a:spLocks noGrp="1"/>
          </p:cNvSpPr>
          <p:nvPr>
            <p:ph type="title" hasCustomPrompt="1"/>
          </p:nvPr>
        </p:nvSpPr>
        <p:spPr>
          <a:xfrm>
            <a:off x="720001" y="719998"/>
            <a:ext cx="4655400" cy="369027"/>
          </a:xfrm>
          <a:prstGeom prst="rect">
            <a:avLst/>
          </a:prstGeom>
        </p:spPr>
        <p:txBody>
          <a:bodyPr/>
          <a:lstStyle>
            <a:lvl1pPr>
              <a:defRPr>
                <a:solidFill>
                  <a:srgbClr val="FFFFFF"/>
                </a:solidFill>
              </a:defRPr>
            </a:lvl1pPr>
          </a:lstStyle>
          <a:p>
            <a:r>
              <a:t>Plaats hier een titel</a:t>
            </a:r>
          </a:p>
        </p:txBody>
      </p:sp>
      <p:sp>
        <p:nvSpPr>
          <p:cNvPr id="1430" name="Rechthoek 6"/>
          <p:cNvSpPr txBox="1"/>
          <p:nvPr/>
        </p:nvSpPr>
        <p:spPr>
          <a:xfrm>
            <a:off x="-2" y="-423481"/>
            <a:ext cx="1534122"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Tabel </a:t>
            </a:r>
          </a:p>
        </p:txBody>
      </p:sp>
      <p:grpSp>
        <p:nvGrpSpPr>
          <p:cNvPr id="1433" name="Tijdelijke aanduiding voor tekst 8"/>
          <p:cNvGrpSpPr/>
          <p:nvPr/>
        </p:nvGrpSpPr>
        <p:grpSpPr>
          <a:xfrm>
            <a:off x="5933998" y="-4"/>
            <a:ext cx="324004" cy="648005"/>
            <a:chOff x="0" y="-1"/>
            <a:chExt cx="324002" cy="648004"/>
          </a:xfrm>
        </p:grpSpPr>
        <p:sp>
          <p:nvSpPr>
            <p:cNvPr id="1431"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432"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1523" name="INSTRUCTIE"/>
          <p:cNvGrpSpPr/>
          <p:nvPr/>
        </p:nvGrpSpPr>
        <p:grpSpPr>
          <a:xfrm>
            <a:off x="-3786438" y="-2"/>
            <a:ext cx="3693390" cy="5430005"/>
            <a:chOff x="0" y="0"/>
            <a:chExt cx="3693389" cy="5430004"/>
          </a:xfrm>
        </p:grpSpPr>
        <p:grpSp>
          <p:nvGrpSpPr>
            <p:cNvPr id="1436" name="Rechthoek 12"/>
            <p:cNvGrpSpPr/>
            <p:nvPr/>
          </p:nvGrpSpPr>
          <p:grpSpPr>
            <a:xfrm>
              <a:off x="270" y="0"/>
              <a:ext cx="3593096" cy="4641342"/>
              <a:chOff x="0" y="0"/>
              <a:chExt cx="3593095" cy="4641341"/>
            </a:xfrm>
          </p:grpSpPr>
          <p:sp>
            <p:nvSpPr>
              <p:cNvPr id="1434"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435"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1439" name="Ovaal 13"/>
            <p:cNvGrpSpPr/>
            <p:nvPr/>
          </p:nvGrpSpPr>
          <p:grpSpPr>
            <a:xfrm>
              <a:off x="182254" y="1837484"/>
              <a:ext cx="180003" cy="180003"/>
              <a:chOff x="0" y="0"/>
              <a:chExt cx="180001" cy="180001"/>
            </a:xfrm>
          </p:grpSpPr>
          <p:sp>
            <p:nvSpPr>
              <p:cNvPr id="143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38"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440" name="Rechthoek 14"/>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1443" name="Ovaal 15"/>
            <p:cNvGrpSpPr/>
            <p:nvPr/>
          </p:nvGrpSpPr>
          <p:grpSpPr>
            <a:xfrm>
              <a:off x="182254" y="2128768"/>
              <a:ext cx="180003" cy="180003"/>
              <a:chOff x="0" y="0"/>
              <a:chExt cx="180001" cy="180001"/>
            </a:xfrm>
          </p:grpSpPr>
          <p:sp>
            <p:nvSpPr>
              <p:cNvPr id="144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42"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444" name="Rechthoek 16"/>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1445" name="Rechthoek 17"/>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1448" name="Ovaal 18"/>
            <p:cNvGrpSpPr/>
            <p:nvPr/>
          </p:nvGrpSpPr>
          <p:grpSpPr>
            <a:xfrm>
              <a:off x="182254" y="2420053"/>
              <a:ext cx="180003" cy="180003"/>
              <a:chOff x="0" y="0"/>
              <a:chExt cx="180001" cy="180001"/>
            </a:xfrm>
          </p:grpSpPr>
          <p:sp>
            <p:nvSpPr>
              <p:cNvPr id="144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47"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449" name="Rechthoek 19"/>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1452" name="Ovaal 20"/>
            <p:cNvGrpSpPr/>
            <p:nvPr/>
          </p:nvGrpSpPr>
          <p:grpSpPr>
            <a:xfrm>
              <a:off x="182254" y="2711337"/>
              <a:ext cx="180003" cy="180003"/>
              <a:chOff x="0" y="0"/>
              <a:chExt cx="180001" cy="180001"/>
            </a:xfrm>
          </p:grpSpPr>
          <p:sp>
            <p:nvSpPr>
              <p:cNvPr id="145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51"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453" name="Rechthoek 21"/>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1456" name="Ovaal 22"/>
            <p:cNvGrpSpPr/>
            <p:nvPr/>
          </p:nvGrpSpPr>
          <p:grpSpPr>
            <a:xfrm>
              <a:off x="182254" y="3002622"/>
              <a:ext cx="180003" cy="180003"/>
              <a:chOff x="0" y="0"/>
              <a:chExt cx="180001" cy="180001"/>
            </a:xfrm>
          </p:grpSpPr>
          <p:sp>
            <p:nvSpPr>
              <p:cNvPr id="145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55"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1457" name="Rechthoek 23"/>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1460" name="Ovaal 24"/>
            <p:cNvGrpSpPr/>
            <p:nvPr/>
          </p:nvGrpSpPr>
          <p:grpSpPr>
            <a:xfrm>
              <a:off x="182254" y="3293905"/>
              <a:ext cx="180003" cy="180003"/>
              <a:chOff x="0" y="0"/>
              <a:chExt cx="180001" cy="180001"/>
            </a:xfrm>
          </p:grpSpPr>
          <p:sp>
            <p:nvSpPr>
              <p:cNvPr id="145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59"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1461" name="Rechthoek 25"/>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1464" name="Ovaal 26"/>
            <p:cNvGrpSpPr/>
            <p:nvPr/>
          </p:nvGrpSpPr>
          <p:grpSpPr>
            <a:xfrm>
              <a:off x="182254" y="3585190"/>
              <a:ext cx="180003" cy="180003"/>
              <a:chOff x="0" y="0"/>
              <a:chExt cx="180001" cy="180001"/>
            </a:xfrm>
          </p:grpSpPr>
          <p:sp>
            <p:nvSpPr>
              <p:cNvPr id="1462"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63"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1465" name="Rechthoek 27"/>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1468" name="Ovaal 28"/>
            <p:cNvGrpSpPr/>
            <p:nvPr/>
          </p:nvGrpSpPr>
          <p:grpSpPr>
            <a:xfrm>
              <a:off x="182254" y="3876473"/>
              <a:ext cx="180003" cy="180003"/>
              <a:chOff x="0" y="0"/>
              <a:chExt cx="180001" cy="180001"/>
            </a:xfrm>
          </p:grpSpPr>
          <p:sp>
            <p:nvSpPr>
              <p:cNvPr id="146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67"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1469" name="Rechthoek 29"/>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1472" name="Ovaal 30"/>
            <p:cNvGrpSpPr/>
            <p:nvPr/>
          </p:nvGrpSpPr>
          <p:grpSpPr>
            <a:xfrm>
              <a:off x="182254" y="4168596"/>
              <a:ext cx="180003" cy="180003"/>
              <a:chOff x="0" y="0"/>
              <a:chExt cx="180001" cy="180001"/>
            </a:xfrm>
          </p:grpSpPr>
          <p:sp>
            <p:nvSpPr>
              <p:cNvPr id="1470"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471"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1473" name="Rechthoek 31"/>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1476" name="Rechthoek 32"/>
            <p:cNvGrpSpPr/>
            <p:nvPr/>
          </p:nvGrpSpPr>
          <p:grpSpPr>
            <a:xfrm>
              <a:off x="0" y="4460699"/>
              <a:ext cx="3593640" cy="969306"/>
              <a:chOff x="0" y="0"/>
              <a:chExt cx="3593639" cy="969305"/>
            </a:xfrm>
          </p:grpSpPr>
          <p:sp>
            <p:nvSpPr>
              <p:cNvPr id="1474"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475"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479" name="ICOON_info"/>
            <p:cNvGrpSpPr/>
            <p:nvPr/>
          </p:nvGrpSpPr>
          <p:grpSpPr>
            <a:xfrm>
              <a:off x="3409701" y="4400187"/>
              <a:ext cx="283689" cy="283689"/>
              <a:chOff x="0" y="0"/>
              <a:chExt cx="283688" cy="283688"/>
            </a:xfrm>
          </p:grpSpPr>
          <p:sp>
            <p:nvSpPr>
              <p:cNvPr id="1477" name="Ovaal 7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478"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522" name="VOORBEELD"/>
            <p:cNvGrpSpPr/>
            <p:nvPr/>
          </p:nvGrpSpPr>
          <p:grpSpPr>
            <a:xfrm>
              <a:off x="181264" y="458673"/>
              <a:ext cx="3234317" cy="558880"/>
              <a:chOff x="-1" y="-1"/>
              <a:chExt cx="3234316" cy="558879"/>
            </a:xfrm>
          </p:grpSpPr>
          <p:grpSp>
            <p:nvGrpSpPr>
              <p:cNvPr id="1482" name="Rechthoek 35"/>
              <p:cNvGrpSpPr/>
              <p:nvPr/>
            </p:nvGrpSpPr>
            <p:grpSpPr>
              <a:xfrm>
                <a:off x="987" y="-2"/>
                <a:ext cx="393463" cy="184061"/>
                <a:chOff x="0" y="0"/>
                <a:chExt cx="393462" cy="184059"/>
              </a:xfrm>
            </p:grpSpPr>
            <p:sp>
              <p:nvSpPr>
                <p:cNvPr id="1480"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481"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1483" name="Rechthoek 36"/>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1491" name="Groep 37"/>
              <p:cNvGrpSpPr/>
              <p:nvPr/>
            </p:nvGrpSpPr>
            <p:grpSpPr>
              <a:xfrm>
                <a:off x="218922" y="372198"/>
                <a:ext cx="139429" cy="109569"/>
                <a:chOff x="-1" y="0"/>
                <a:chExt cx="139427" cy="109568"/>
              </a:xfrm>
            </p:grpSpPr>
            <p:grpSp>
              <p:nvGrpSpPr>
                <p:cNvPr id="1489" name="Groep 68"/>
                <p:cNvGrpSpPr/>
                <p:nvPr/>
              </p:nvGrpSpPr>
              <p:grpSpPr>
                <a:xfrm>
                  <a:off x="-2" y="-1"/>
                  <a:ext cx="139428" cy="109570"/>
                  <a:chOff x="0" y="0"/>
                  <a:chExt cx="139427" cy="109568"/>
                </a:xfrm>
              </p:grpSpPr>
              <p:sp>
                <p:nvSpPr>
                  <p:cNvPr id="1484" name="Rechte verbindingslijn 70"/>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85" name="Rechte verbindingslijn 71"/>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86" name="Rechte verbindingslijn 72"/>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87" name="Rechte verbindingslijn 73"/>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88" name="Rechte verbindingslijn 74"/>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490" name="Pijl: rechts 69"/>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499" name="Groep 38"/>
              <p:cNvGrpSpPr/>
              <p:nvPr/>
            </p:nvGrpSpPr>
            <p:grpSpPr>
              <a:xfrm>
                <a:off x="-2" y="372198"/>
                <a:ext cx="139428" cy="109569"/>
                <a:chOff x="-1" y="0"/>
                <a:chExt cx="139427" cy="109568"/>
              </a:xfrm>
            </p:grpSpPr>
            <p:grpSp>
              <p:nvGrpSpPr>
                <p:cNvPr id="1497" name="Groep 61"/>
                <p:cNvGrpSpPr/>
                <p:nvPr/>
              </p:nvGrpSpPr>
              <p:grpSpPr>
                <a:xfrm>
                  <a:off x="-2" y="-1"/>
                  <a:ext cx="139428" cy="109570"/>
                  <a:chOff x="0" y="0"/>
                  <a:chExt cx="139427" cy="109568"/>
                </a:xfrm>
              </p:grpSpPr>
              <p:sp>
                <p:nvSpPr>
                  <p:cNvPr id="1492" name="Rechte verbindingslijn 63"/>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93" name="Rechte verbindingslijn 64"/>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94" name="Rechte verbindingslijn 65"/>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95" name="Rechte verbindingslijn 66"/>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496" name="Rechte verbindingslijn 67"/>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498" name="Pijl: rechts 62"/>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500" name="Rechte verbindingslijn 39"/>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1501" name="Rechte verbindingslijn 40"/>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1502" name="Rechthoek 41"/>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1503" name="Rechthoek 42"/>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1512" name="Groep 43"/>
              <p:cNvGrpSpPr/>
              <p:nvPr/>
            </p:nvGrpSpPr>
            <p:grpSpPr>
              <a:xfrm>
                <a:off x="688407" y="310493"/>
                <a:ext cx="268742" cy="248386"/>
                <a:chOff x="-1" y="-1"/>
                <a:chExt cx="268741" cy="248385"/>
              </a:xfrm>
            </p:grpSpPr>
            <p:sp>
              <p:nvSpPr>
                <p:cNvPr id="1504" name="Rechthoek 53"/>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1510" name="Groep 54"/>
                <p:cNvGrpSpPr/>
                <p:nvPr/>
              </p:nvGrpSpPr>
              <p:grpSpPr>
                <a:xfrm>
                  <a:off x="50017" y="57902"/>
                  <a:ext cx="168706" cy="132579"/>
                  <a:chOff x="0" y="-1"/>
                  <a:chExt cx="168705" cy="132578"/>
                </a:xfrm>
              </p:grpSpPr>
              <p:sp>
                <p:nvSpPr>
                  <p:cNvPr id="1505" name="Rechte verbindingslijn 56"/>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06" name="Rechte verbindingslijn 57"/>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07" name="Rechte verbindingslijn 58"/>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08" name="Rechte verbindingslijn 59"/>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09" name="Rechte verbindingslijn 60"/>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511" name="Pijl: rechts 55"/>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521" name="Groep 44"/>
              <p:cNvGrpSpPr/>
              <p:nvPr/>
            </p:nvGrpSpPr>
            <p:grpSpPr>
              <a:xfrm>
                <a:off x="688407" y="1494"/>
                <a:ext cx="268742" cy="248386"/>
                <a:chOff x="-1" y="-1"/>
                <a:chExt cx="268741" cy="248385"/>
              </a:xfrm>
            </p:grpSpPr>
            <p:sp>
              <p:nvSpPr>
                <p:cNvPr id="1513" name="Rechthoek 45"/>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1519" name="Groep 46"/>
                <p:cNvGrpSpPr/>
                <p:nvPr/>
              </p:nvGrpSpPr>
              <p:grpSpPr>
                <a:xfrm>
                  <a:off x="50017" y="57902"/>
                  <a:ext cx="168706" cy="132579"/>
                  <a:chOff x="0" y="-1"/>
                  <a:chExt cx="168705" cy="132578"/>
                </a:xfrm>
              </p:grpSpPr>
              <p:sp>
                <p:nvSpPr>
                  <p:cNvPr id="1514" name="Rechte verbindingslijn 48"/>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15" name="Rechte verbindingslijn 49"/>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16" name="Rechte verbindingslijn 50"/>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17" name="Rechte verbindingslijn 51"/>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1518" name="Rechte verbindingslijn 52"/>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1520" name="Pijl: rechts 47"/>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1630" name="INSTRUCTIE"/>
          <p:cNvGrpSpPr/>
          <p:nvPr/>
        </p:nvGrpSpPr>
        <p:grpSpPr>
          <a:xfrm>
            <a:off x="12377592" y="-12069"/>
            <a:ext cx="3693393" cy="6776080"/>
            <a:chOff x="0" y="0"/>
            <a:chExt cx="3693392" cy="6776078"/>
          </a:xfrm>
        </p:grpSpPr>
        <p:grpSp>
          <p:nvGrpSpPr>
            <p:cNvPr id="1556" name="Groep 78"/>
            <p:cNvGrpSpPr/>
            <p:nvPr/>
          </p:nvGrpSpPr>
          <p:grpSpPr>
            <a:xfrm>
              <a:off x="2288" y="0"/>
              <a:ext cx="3592807" cy="3238704"/>
              <a:chOff x="-1" y="0"/>
              <a:chExt cx="3592805" cy="3238703"/>
            </a:xfrm>
          </p:grpSpPr>
          <p:grpSp>
            <p:nvGrpSpPr>
              <p:cNvPr id="1526" name="Rechthoek 144"/>
              <p:cNvGrpSpPr/>
              <p:nvPr/>
            </p:nvGrpSpPr>
            <p:grpSpPr>
              <a:xfrm>
                <a:off x="-2" y="-1"/>
                <a:ext cx="3592807" cy="3238704"/>
                <a:chOff x="0" y="0"/>
                <a:chExt cx="3592805" cy="3238703"/>
              </a:xfrm>
            </p:grpSpPr>
            <p:sp>
              <p:nvSpPr>
                <p:cNvPr id="1524" name="Rechthoek"/>
                <p:cNvSpPr/>
                <p:nvPr/>
              </p:nvSpPr>
              <p:spPr>
                <a:xfrm>
                  <a:off x="-1" y="-1"/>
                  <a:ext cx="3592806" cy="3238704"/>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525" name="Tabel opmaken"/>
                <p:cNvSpPr txBox="1"/>
                <p:nvPr/>
              </p:nvSpPr>
              <p:spPr>
                <a:xfrm>
                  <a:off x="39174" y="3174"/>
                  <a:ext cx="3514457"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Tabel opmaken</a:t>
                  </a:r>
                </a:p>
              </p:txBody>
            </p:sp>
          </p:grpSp>
          <p:grpSp>
            <p:nvGrpSpPr>
              <p:cNvPr id="1529" name="Ovaal 145"/>
              <p:cNvGrpSpPr/>
              <p:nvPr/>
            </p:nvGrpSpPr>
            <p:grpSpPr>
              <a:xfrm>
                <a:off x="180561" y="477391"/>
                <a:ext cx="180003" cy="180003"/>
                <a:chOff x="0" y="0"/>
                <a:chExt cx="180001" cy="180001"/>
              </a:xfrm>
            </p:grpSpPr>
            <p:sp>
              <p:nvSpPr>
                <p:cNvPr id="1527"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528"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530" name="Rechthoek 146"/>
              <p:cNvSpPr txBox="1"/>
              <p:nvPr/>
            </p:nvSpPr>
            <p:spPr>
              <a:xfrm>
                <a:off x="464732" y="477391"/>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Verander de opmaak van de tabel door onderdelen van de tabel te selecteren en naar de tab </a:t>
                </a:r>
                <a:r>
                  <a:rPr b="1"/>
                  <a:t>‘Tabelontwerp’ </a:t>
                </a:r>
                <a:r>
                  <a:t>te gaan. </a:t>
                </a:r>
              </a:p>
            </p:txBody>
          </p:sp>
          <p:grpSp>
            <p:nvGrpSpPr>
              <p:cNvPr id="1535" name="Groep 147"/>
              <p:cNvGrpSpPr/>
              <p:nvPr/>
            </p:nvGrpSpPr>
            <p:grpSpPr>
              <a:xfrm>
                <a:off x="471564" y="1072831"/>
                <a:ext cx="1008006" cy="246600"/>
                <a:chOff x="-2" y="0"/>
                <a:chExt cx="1008005" cy="246598"/>
              </a:xfrm>
            </p:grpSpPr>
            <p:grpSp>
              <p:nvGrpSpPr>
                <p:cNvPr id="1533" name="Rechthoek 166"/>
                <p:cNvGrpSpPr/>
                <p:nvPr/>
              </p:nvGrpSpPr>
              <p:grpSpPr>
                <a:xfrm>
                  <a:off x="-3" y="-1"/>
                  <a:ext cx="1008007" cy="215455"/>
                  <a:chOff x="0" y="0"/>
                  <a:chExt cx="1008005" cy="215454"/>
                </a:xfrm>
              </p:grpSpPr>
              <p:sp>
                <p:nvSpPr>
                  <p:cNvPr id="1531" name="Rechthoek"/>
                  <p:cNvSpPr/>
                  <p:nvPr/>
                </p:nvSpPr>
                <p:spPr>
                  <a:xfrm>
                    <a:off x="-1" y="-1"/>
                    <a:ext cx="1008006" cy="215455"/>
                  </a:xfrm>
                  <a:prstGeom prst="rect">
                    <a:avLst/>
                  </a:prstGeom>
                  <a:solidFill>
                    <a:srgbClr val="F8F8F8"/>
                  </a:solidFill>
                  <a:ln w="6350" cap="flat">
                    <a:solidFill>
                      <a:srgbClr val="F2F2F2"/>
                    </a:solidFill>
                    <a:prstDash val="solid"/>
                    <a:miter lim="8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532" name="Tabelontwerp"/>
                  <p:cNvSpPr txBox="1"/>
                  <p:nvPr/>
                </p:nvSpPr>
                <p:spPr>
                  <a:xfrm>
                    <a:off x="3174" y="21175"/>
                    <a:ext cx="1001656"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000" b="1">
                        <a:solidFill>
                          <a:srgbClr val="B74629"/>
                        </a:solidFill>
                        <a:latin typeface="+mj-lt"/>
                        <a:ea typeface="+mj-ea"/>
                        <a:cs typeface="+mj-cs"/>
                        <a:sym typeface="Calibri"/>
                      </a:defRPr>
                    </a:lvl1pPr>
                  </a:lstStyle>
                  <a:p>
                    <a:r>
                      <a:t>Tabelontwerp</a:t>
                    </a:r>
                  </a:p>
                </p:txBody>
              </p:sp>
            </p:grpSp>
            <p:sp>
              <p:nvSpPr>
                <p:cNvPr id="1534" name="Rechthoek 167"/>
                <p:cNvSpPr/>
                <p:nvPr/>
              </p:nvSpPr>
              <p:spPr>
                <a:xfrm>
                  <a:off x="-2" y="219426"/>
                  <a:ext cx="100800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538" name="Ovaal 148"/>
              <p:cNvGrpSpPr/>
              <p:nvPr/>
            </p:nvGrpSpPr>
            <p:grpSpPr>
              <a:xfrm>
                <a:off x="180561" y="1505702"/>
                <a:ext cx="180003" cy="180003"/>
                <a:chOff x="0" y="0"/>
                <a:chExt cx="180001" cy="180001"/>
              </a:xfrm>
            </p:grpSpPr>
            <p:sp>
              <p:nvSpPr>
                <p:cNvPr id="1536"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537"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539" name="Rechthoek 149"/>
              <p:cNvSpPr txBox="1"/>
              <p:nvPr/>
            </p:nvSpPr>
            <p:spPr>
              <a:xfrm>
                <a:off x="464732" y="1505704"/>
                <a:ext cx="2944687" cy="85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Onder deze tab kan bijv. een opvullingskleur gekozen worden, bij </a:t>
                </a:r>
                <a:r>
                  <a:rPr b="1"/>
                  <a:t>‘Arcering’</a:t>
                </a:r>
                <a:r>
                  <a:t>. Ook kan er een randopmaak gekozen worden bij het deel </a:t>
                </a:r>
                <a:r>
                  <a:rPr b="1"/>
                  <a:t>‘Randen tekenen’ </a:t>
                </a:r>
                <a:r>
                  <a:t>en vervolgens toegepast worden door te klikken op </a:t>
                </a:r>
                <a:r>
                  <a:rPr b="1"/>
                  <a:t>‘Randen’.</a:t>
                </a:r>
              </a:p>
            </p:txBody>
          </p:sp>
          <p:grpSp>
            <p:nvGrpSpPr>
              <p:cNvPr id="1555" name="Groep 150"/>
              <p:cNvGrpSpPr/>
              <p:nvPr/>
            </p:nvGrpSpPr>
            <p:grpSpPr>
              <a:xfrm>
                <a:off x="469327" y="2424821"/>
                <a:ext cx="1026869" cy="628853"/>
                <a:chOff x="-1" y="0"/>
                <a:chExt cx="1026867" cy="628852"/>
              </a:xfrm>
            </p:grpSpPr>
            <p:sp>
              <p:nvSpPr>
                <p:cNvPr id="1540" name="Rechthoek 151"/>
                <p:cNvSpPr/>
                <p:nvPr/>
              </p:nvSpPr>
              <p:spPr>
                <a:xfrm>
                  <a:off x="-2" y="0"/>
                  <a:ext cx="998438" cy="531045"/>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541" name="Rechthoek 152"/>
                <p:cNvSpPr/>
                <p:nvPr/>
              </p:nvSpPr>
              <p:spPr>
                <a:xfrm>
                  <a:off x="10099" y="272063"/>
                  <a:ext cx="983003" cy="25401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542" name="Tekstvak 153"/>
                <p:cNvSpPr txBox="1"/>
                <p:nvPr/>
              </p:nvSpPr>
              <p:spPr>
                <a:xfrm>
                  <a:off x="277338" y="41501"/>
                  <a:ext cx="544366"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Arcering</a:t>
                  </a:r>
                </a:p>
              </p:txBody>
            </p:sp>
            <p:sp>
              <p:nvSpPr>
                <p:cNvPr id="1543" name="Vrije vorm: vorm 154"/>
                <p:cNvSpPr/>
                <p:nvPr/>
              </p:nvSpPr>
              <p:spPr>
                <a:xfrm>
                  <a:off x="929302" y="448850"/>
                  <a:ext cx="97565"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1547" name="Groep 155"/>
                <p:cNvGrpSpPr/>
                <p:nvPr/>
              </p:nvGrpSpPr>
              <p:grpSpPr>
                <a:xfrm>
                  <a:off x="55202" y="50457"/>
                  <a:ext cx="173217" cy="167895"/>
                  <a:chOff x="-1" y="-1"/>
                  <a:chExt cx="173215" cy="167893"/>
                </a:xfrm>
              </p:grpSpPr>
              <p:sp>
                <p:nvSpPr>
                  <p:cNvPr id="1544" name="Vrije vorm: vorm 163"/>
                  <p:cNvSpPr/>
                  <p:nvPr/>
                </p:nvSpPr>
                <p:spPr>
                  <a:xfrm>
                    <a:off x="100933" y="39173"/>
                    <a:ext cx="72281" cy="108661"/>
                  </a:xfrm>
                  <a:custGeom>
                    <a:avLst/>
                    <a:gdLst/>
                    <a:ahLst/>
                    <a:cxnLst>
                      <a:cxn ang="0">
                        <a:pos x="wd2" y="hd2"/>
                      </a:cxn>
                      <a:cxn ang="5400000">
                        <a:pos x="wd2" y="hd2"/>
                      </a:cxn>
                      <a:cxn ang="10800000">
                        <a:pos x="wd2" y="hd2"/>
                      </a:cxn>
                      <a:cxn ang="16200000">
                        <a:pos x="wd2" y="hd2"/>
                      </a:cxn>
                    </a:cxnLst>
                    <a:rect l="0" t="0" r="r" b="b"/>
                    <a:pathLst>
                      <a:path w="13654" h="21600" extrusionOk="0">
                        <a:moveTo>
                          <a:pt x="5107" y="8894"/>
                        </a:moveTo>
                        <a:lnTo>
                          <a:pt x="5912" y="21600"/>
                        </a:lnTo>
                        <a:lnTo>
                          <a:pt x="13559" y="9318"/>
                        </a:lnTo>
                        <a:cubicBezTo>
                          <a:pt x="14230" y="5223"/>
                          <a:pt x="11279" y="282"/>
                          <a:pt x="6314" y="0"/>
                        </a:cubicBezTo>
                        <a:cubicBezTo>
                          <a:pt x="-7370" y="3812"/>
                          <a:pt x="5510" y="5929"/>
                          <a:pt x="5107" y="8894"/>
                        </a:cubicBezTo>
                        <a:close/>
                      </a:path>
                    </a:pathLst>
                  </a:custGeom>
                  <a:solidFill>
                    <a:srgbClr val="366FA8"/>
                  </a:solidFill>
                  <a:ln w="12700" cap="flat">
                    <a:noFill/>
                    <a:miter lim="400000"/>
                  </a:ln>
                  <a:effectLst/>
                </p:spPr>
                <p:txBody>
                  <a:bodyPr wrap="square" lIns="144000" tIns="144000" rIns="144000" bIns="144000" numCol="1" anchor="ctr">
                    <a:noAutofit/>
                  </a:bodyPr>
                  <a:lstStyle/>
                  <a:p>
                    <a:pPr>
                      <a:defRPr sz="900" b="1">
                        <a:latin typeface="Segoe UI"/>
                        <a:ea typeface="Segoe UI"/>
                        <a:cs typeface="Segoe UI"/>
                        <a:sym typeface="Segoe UI"/>
                      </a:defRPr>
                    </a:pPr>
                    <a:endParaRPr/>
                  </a:p>
                </p:txBody>
              </p:sp>
              <p:sp>
                <p:nvSpPr>
                  <p:cNvPr id="1545" name="Rechthoek: afgeronde hoeken 164"/>
                  <p:cNvSpPr/>
                  <p:nvPr/>
                </p:nvSpPr>
                <p:spPr>
                  <a:xfrm rot="2903873">
                    <a:off x="26118" y="43030"/>
                    <a:ext cx="89252" cy="109970"/>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700">
                        <a:latin typeface="+mj-lt"/>
                        <a:ea typeface="+mj-ea"/>
                        <a:cs typeface="+mj-cs"/>
                        <a:sym typeface="Calibri"/>
                      </a:defRPr>
                    </a:pPr>
                    <a:endParaRPr/>
                  </a:p>
                </p:txBody>
              </p:sp>
              <p:sp>
                <p:nvSpPr>
                  <p:cNvPr id="1546" name="Vrije vorm: vorm 165"/>
                  <p:cNvSpPr/>
                  <p:nvPr/>
                </p:nvSpPr>
                <p:spPr>
                  <a:xfrm>
                    <a:off x="19939" y="-2"/>
                    <a:ext cx="57941" cy="76741"/>
                  </a:xfrm>
                  <a:custGeom>
                    <a:avLst/>
                    <a:gdLst/>
                    <a:ahLst/>
                    <a:cxnLst>
                      <a:cxn ang="0">
                        <a:pos x="wd2" y="hd2"/>
                      </a:cxn>
                      <a:cxn ang="5400000">
                        <a:pos x="wd2" y="hd2"/>
                      </a:cxn>
                      <a:cxn ang="10800000">
                        <a:pos x="wd2" y="hd2"/>
                      </a:cxn>
                      <a:cxn ang="16200000">
                        <a:pos x="wd2" y="hd2"/>
                      </a:cxn>
                    </a:cxnLst>
                    <a:rect l="0" t="0" r="r" b="b"/>
                    <a:pathLst>
                      <a:path w="19263" h="21511" extrusionOk="0">
                        <a:moveTo>
                          <a:pt x="105" y="21511"/>
                        </a:moveTo>
                        <a:cubicBezTo>
                          <a:pt x="-692" y="5137"/>
                          <a:pt x="3114" y="-89"/>
                          <a:pt x="9754" y="1"/>
                        </a:cubicBezTo>
                        <a:cubicBezTo>
                          <a:pt x="16394" y="92"/>
                          <a:pt x="20908" y="6493"/>
                          <a:pt x="18695" y="18469"/>
                        </a:cubicBezTo>
                      </a:path>
                    </a:pathLst>
                  </a:custGeom>
                  <a:no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700">
                        <a:latin typeface="+mj-lt"/>
                        <a:ea typeface="+mj-ea"/>
                        <a:cs typeface="+mj-cs"/>
                        <a:sym typeface="Calibri"/>
                      </a:defRPr>
                    </a:pPr>
                    <a:endParaRPr/>
                  </a:p>
                </p:txBody>
              </p:sp>
            </p:grpSp>
            <p:sp>
              <p:nvSpPr>
                <p:cNvPr id="1548" name="Gelijkbenige driehoek 156"/>
                <p:cNvSpPr/>
                <p:nvPr/>
              </p:nvSpPr>
              <p:spPr>
                <a:xfrm rot="10800000">
                  <a:off x="785914" y="127448"/>
                  <a:ext cx="94891" cy="50292"/>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lgn="ctr">
                    <a:defRPr sz="1100">
                      <a:solidFill>
                        <a:srgbClr val="FFFFFF"/>
                      </a:solidFill>
                      <a:latin typeface="Segoe UI"/>
                      <a:ea typeface="Segoe UI"/>
                      <a:cs typeface="Segoe UI"/>
                      <a:sym typeface="Segoe UI"/>
                    </a:defRPr>
                  </a:pPr>
                  <a:endParaRPr/>
                </a:p>
              </p:txBody>
            </p:sp>
            <p:sp>
              <p:nvSpPr>
                <p:cNvPr id="1549" name="Tekstvak 157"/>
                <p:cNvSpPr txBox="1"/>
                <p:nvPr/>
              </p:nvSpPr>
              <p:spPr>
                <a:xfrm>
                  <a:off x="277338" y="297775"/>
                  <a:ext cx="544366"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Randen</a:t>
                  </a:r>
                </a:p>
              </p:txBody>
            </p:sp>
            <p:sp>
              <p:nvSpPr>
                <p:cNvPr id="1550" name="Gelijkbenige driehoek 158"/>
                <p:cNvSpPr/>
                <p:nvPr/>
              </p:nvSpPr>
              <p:spPr>
                <a:xfrm rot="10800000">
                  <a:off x="785914" y="383722"/>
                  <a:ext cx="94891" cy="50293"/>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lgn="ctr">
                    <a:defRPr sz="1100">
                      <a:solidFill>
                        <a:srgbClr val="FFFFFF"/>
                      </a:solidFill>
                      <a:latin typeface="Segoe UI"/>
                      <a:ea typeface="Segoe UI"/>
                      <a:cs typeface="Segoe UI"/>
                      <a:sym typeface="Segoe UI"/>
                    </a:defRPr>
                  </a:pPr>
                  <a:endParaRPr/>
                </a:p>
              </p:txBody>
            </p:sp>
            <p:grpSp>
              <p:nvGrpSpPr>
                <p:cNvPr id="1554" name="Groep 159"/>
                <p:cNvGrpSpPr/>
                <p:nvPr/>
              </p:nvGrpSpPr>
              <p:grpSpPr>
                <a:xfrm>
                  <a:off x="64410" y="319840"/>
                  <a:ext cx="164058" cy="164058"/>
                  <a:chOff x="0" y="0"/>
                  <a:chExt cx="164057" cy="164057"/>
                </a:xfrm>
              </p:grpSpPr>
              <p:sp>
                <p:nvSpPr>
                  <p:cNvPr id="1551" name="Rechthoek 160"/>
                  <p:cNvSpPr/>
                  <p:nvPr/>
                </p:nvSpPr>
                <p:spPr>
                  <a:xfrm>
                    <a:off x="-1" y="-1"/>
                    <a:ext cx="164058" cy="164058"/>
                  </a:xfrm>
                  <a:prstGeom prst="rect">
                    <a:avLst/>
                  </a:prstGeom>
                  <a:noFill/>
                  <a:ln w="12700" cap="flat">
                    <a:solidFill>
                      <a:srgbClr val="818181"/>
                    </a:solidFill>
                    <a:prstDash val="sysDot"/>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sp>
                <p:nvSpPr>
                  <p:cNvPr id="1552" name="Rechte verbindingslijn 161"/>
                  <p:cNvSpPr/>
                  <p:nvPr/>
                </p:nvSpPr>
                <p:spPr>
                  <a:xfrm flipH="1">
                    <a:off x="82028" y="-1"/>
                    <a:ext cx="2" cy="164058"/>
                  </a:xfrm>
                  <a:prstGeom prst="line">
                    <a:avLst/>
                  </a:prstGeom>
                  <a:noFill/>
                  <a:ln w="12700" cap="flat">
                    <a:solidFill>
                      <a:srgbClr val="818181"/>
                    </a:solidFill>
                    <a:prstDash val="sysDot"/>
                    <a:miter lim="800000"/>
                  </a:ln>
                  <a:effectLst/>
                </p:spPr>
                <p:txBody>
                  <a:bodyPr wrap="square" lIns="45718" tIns="45718" rIns="45718" bIns="45718" numCol="1" anchor="t">
                    <a:noAutofit/>
                  </a:bodyPr>
                  <a:lstStyle/>
                  <a:p>
                    <a:endParaRPr/>
                  </a:p>
                </p:txBody>
              </p:sp>
              <p:sp>
                <p:nvSpPr>
                  <p:cNvPr id="1553" name="Rechte verbindingslijn 162"/>
                  <p:cNvSpPr/>
                  <p:nvPr/>
                </p:nvSpPr>
                <p:spPr>
                  <a:xfrm>
                    <a:off x="-1" y="82028"/>
                    <a:ext cx="164058" cy="2"/>
                  </a:xfrm>
                  <a:prstGeom prst="line">
                    <a:avLst/>
                  </a:prstGeom>
                  <a:noFill/>
                  <a:ln w="12700" cap="flat">
                    <a:solidFill>
                      <a:srgbClr val="818181"/>
                    </a:solidFill>
                    <a:prstDash val="sysDot"/>
                    <a:miter lim="800000"/>
                  </a:ln>
                  <a:effectLst/>
                </p:spPr>
                <p:txBody>
                  <a:bodyPr wrap="square" lIns="45718" tIns="45718" rIns="45718" bIns="45718" numCol="1" anchor="t">
                    <a:noAutofit/>
                  </a:bodyPr>
                  <a:lstStyle/>
                  <a:p>
                    <a:endParaRPr/>
                  </a:p>
                </p:txBody>
              </p:sp>
            </p:grpSp>
          </p:grpSp>
        </p:grpSp>
        <p:grpSp>
          <p:nvGrpSpPr>
            <p:cNvPr id="1629" name="Groep 79"/>
            <p:cNvGrpSpPr/>
            <p:nvPr/>
          </p:nvGrpSpPr>
          <p:grpSpPr>
            <a:xfrm>
              <a:off x="-1" y="3422235"/>
              <a:ext cx="3693394" cy="3353844"/>
              <a:chOff x="0" y="0"/>
              <a:chExt cx="3693392" cy="3353843"/>
            </a:xfrm>
          </p:grpSpPr>
          <p:grpSp>
            <p:nvGrpSpPr>
              <p:cNvPr id="1559" name="Rechthoek 80"/>
              <p:cNvGrpSpPr/>
              <p:nvPr/>
            </p:nvGrpSpPr>
            <p:grpSpPr>
              <a:xfrm>
                <a:off x="271" y="0"/>
                <a:ext cx="3593098" cy="2641386"/>
                <a:chOff x="0" y="0"/>
                <a:chExt cx="3593096" cy="2641385"/>
              </a:xfrm>
            </p:grpSpPr>
            <p:sp>
              <p:nvSpPr>
                <p:cNvPr id="1557" name="Rechthoek"/>
                <p:cNvSpPr/>
                <p:nvPr/>
              </p:nvSpPr>
              <p:spPr>
                <a:xfrm>
                  <a:off x="-1" y="-1"/>
                  <a:ext cx="3593098" cy="2641387"/>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558" name="Tabel bewerken"/>
                <p:cNvSpPr txBox="1"/>
                <p:nvPr/>
              </p:nvSpPr>
              <p:spPr>
                <a:xfrm>
                  <a:off x="39174" y="3175"/>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Tabel bewerken</a:t>
                  </a:r>
                </a:p>
              </p:txBody>
            </p:sp>
          </p:grpSp>
          <p:grpSp>
            <p:nvGrpSpPr>
              <p:cNvPr id="1562" name="Ovaal 81"/>
              <p:cNvGrpSpPr/>
              <p:nvPr/>
            </p:nvGrpSpPr>
            <p:grpSpPr>
              <a:xfrm>
                <a:off x="182850" y="464598"/>
                <a:ext cx="180003" cy="180003"/>
                <a:chOff x="0" y="0"/>
                <a:chExt cx="180001" cy="180001"/>
              </a:xfrm>
            </p:grpSpPr>
            <p:sp>
              <p:nvSpPr>
                <p:cNvPr id="1560"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56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563" name="Rechthoek 82"/>
              <p:cNvSpPr txBox="1"/>
              <p:nvPr/>
            </p:nvSpPr>
            <p:spPr>
              <a:xfrm>
                <a:off x="467022" y="46459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rijen en/of kolommen van de tabel en ga naar de tab  </a:t>
                </a:r>
                <a:r>
                  <a:rPr b="1"/>
                  <a:t>‘Indeling’</a:t>
                </a:r>
                <a:r>
                  <a:t>.</a:t>
                </a:r>
              </a:p>
            </p:txBody>
          </p:sp>
          <p:grpSp>
            <p:nvGrpSpPr>
              <p:cNvPr id="1566" name="Rechthoek 83"/>
              <p:cNvGrpSpPr/>
              <p:nvPr/>
            </p:nvGrpSpPr>
            <p:grpSpPr>
              <a:xfrm>
                <a:off x="0" y="2384538"/>
                <a:ext cx="3593644" cy="969306"/>
                <a:chOff x="0" y="0"/>
                <a:chExt cx="3593643" cy="969305"/>
              </a:xfrm>
            </p:grpSpPr>
            <p:sp>
              <p:nvSpPr>
                <p:cNvPr id="1564" name="Rechthoek"/>
                <p:cNvSpPr/>
                <p:nvPr/>
              </p:nvSpPr>
              <p:spPr>
                <a:xfrm>
                  <a:off x="0" y="70650"/>
                  <a:ext cx="3593644"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565" name="Meer weten? Ga naar de instructie dia ‘VIDEO INSTRUCTIES’. Deze vind je vooraan de presentatie of voeg je in via ‘Start’ &gt; ‘Nieuwe dia’"/>
                <p:cNvSpPr txBox="1"/>
                <p:nvPr/>
              </p:nvSpPr>
              <p:spPr>
                <a:xfrm>
                  <a:off x="39174" y="0"/>
                  <a:ext cx="3515295"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569" name="ICOON_info"/>
              <p:cNvGrpSpPr/>
              <p:nvPr/>
            </p:nvGrpSpPr>
            <p:grpSpPr>
              <a:xfrm>
                <a:off x="3409703" y="2319169"/>
                <a:ext cx="283690" cy="283689"/>
                <a:chOff x="0" y="0"/>
                <a:chExt cx="283688" cy="283688"/>
              </a:xfrm>
            </p:grpSpPr>
            <p:sp>
              <p:nvSpPr>
                <p:cNvPr id="1567" name="Ovaal 142"/>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568"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572" name="Ovaal 85"/>
              <p:cNvGrpSpPr/>
              <p:nvPr/>
            </p:nvGrpSpPr>
            <p:grpSpPr>
              <a:xfrm>
                <a:off x="182850" y="985954"/>
                <a:ext cx="180003" cy="180003"/>
                <a:chOff x="0" y="0"/>
                <a:chExt cx="180001" cy="180001"/>
              </a:xfrm>
            </p:grpSpPr>
            <p:sp>
              <p:nvSpPr>
                <p:cNvPr id="1570"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571"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573" name="Rechthoek 86"/>
              <p:cNvSpPr txBox="1"/>
              <p:nvPr/>
            </p:nvSpPr>
            <p:spPr>
              <a:xfrm>
                <a:off x="467022" y="985955"/>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Bij het onderdeel </a:t>
                </a:r>
                <a:r>
                  <a:rPr b="1"/>
                  <a:t>‘Rijen en kolommen’</a:t>
                </a:r>
                <a:r>
                  <a:t> kunnen rijen en kolommen verwijderd of toegevoegd te worden. Kies uit de verschillende opties:</a:t>
                </a:r>
              </a:p>
            </p:txBody>
          </p:sp>
          <p:grpSp>
            <p:nvGrpSpPr>
              <p:cNvPr id="1628" name="Groep 87"/>
              <p:cNvGrpSpPr/>
              <p:nvPr/>
            </p:nvGrpSpPr>
            <p:grpSpPr>
              <a:xfrm>
                <a:off x="371124" y="1586748"/>
                <a:ext cx="3013689" cy="690123"/>
                <a:chOff x="0" y="0"/>
                <a:chExt cx="3013688" cy="690121"/>
              </a:xfrm>
            </p:grpSpPr>
            <p:grpSp>
              <p:nvGrpSpPr>
                <p:cNvPr id="1583" name="Groep 88"/>
                <p:cNvGrpSpPr/>
                <p:nvPr/>
              </p:nvGrpSpPr>
              <p:grpSpPr>
                <a:xfrm>
                  <a:off x="0" y="44618"/>
                  <a:ext cx="761484" cy="527824"/>
                  <a:chOff x="0" y="0"/>
                  <a:chExt cx="761483" cy="527823"/>
                </a:xfrm>
              </p:grpSpPr>
              <p:grpSp>
                <p:nvGrpSpPr>
                  <p:cNvPr id="1581" name="Groep 133"/>
                  <p:cNvGrpSpPr/>
                  <p:nvPr/>
                </p:nvGrpSpPr>
                <p:grpSpPr>
                  <a:xfrm>
                    <a:off x="184799" y="0"/>
                    <a:ext cx="541734" cy="493183"/>
                    <a:chOff x="0" y="0"/>
                    <a:chExt cx="541733" cy="493182"/>
                  </a:xfrm>
                </p:grpSpPr>
                <p:grpSp>
                  <p:nvGrpSpPr>
                    <p:cNvPr id="1579" name="Groep 135"/>
                    <p:cNvGrpSpPr/>
                    <p:nvPr/>
                  </p:nvGrpSpPr>
                  <p:grpSpPr>
                    <a:xfrm>
                      <a:off x="0" y="0"/>
                      <a:ext cx="389115" cy="330795"/>
                      <a:chOff x="0" y="0"/>
                      <a:chExt cx="389114" cy="330794"/>
                    </a:xfrm>
                  </p:grpSpPr>
                  <p:sp>
                    <p:nvSpPr>
                      <p:cNvPr id="1574" name="Rechte verbindingslijn 137"/>
                      <p:cNvSpPr/>
                      <p:nvPr/>
                    </p:nvSpPr>
                    <p:spPr>
                      <a:xfrm>
                        <a:off x="0" y="107303"/>
                        <a:ext cx="38911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75" name="Rechte verbindingslijn 138"/>
                      <p:cNvSpPr/>
                      <p:nvPr/>
                    </p:nvSpPr>
                    <p:spPr>
                      <a:xfrm>
                        <a:off x="0" y="219048"/>
                        <a:ext cx="38911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76" name="Rechte verbindingslijn 139"/>
                      <p:cNvSpPr/>
                      <p:nvPr/>
                    </p:nvSpPr>
                    <p:spPr>
                      <a:xfrm flipH="1">
                        <a:off x="254473" y="0"/>
                        <a:ext cx="1051" cy="33079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77" name="Rechte verbindingslijn 140"/>
                      <p:cNvSpPr/>
                      <p:nvPr/>
                    </p:nvSpPr>
                    <p:spPr>
                      <a:xfrm flipH="1">
                        <a:off x="124769" y="0"/>
                        <a:ext cx="1051" cy="33079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78" name="Rechthoek 141"/>
                      <p:cNvSpPr/>
                      <p:nvPr/>
                    </p:nvSpPr>
                    <p:spPr>
                      <a:xfrm>
                        <a:off x="2276" y="0"/>
                        <a:ext cx="386839" cy="330795"/>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580" name="Vrije vorm: vorm 136"/>
                    <p:cNvSpPr/>
                    <p:nvPr/>
                  </p:nvSpPr>
                  <p:spPr>
                    <a:xfrm rot="2700000">
                      <a:off x="214563" y="166012"/>
                      <a:ext cx="271037" cy="271038"/>
                    </a:xfrm>
                    <a:custGeom>
                      <a:avLst/>
                      <a:gdLst/>
                      <a:ahLst/>
                      <a:cxnLst>
                        <a:cxn ang="0">
                          <a:pos x="wd2" y="hd2"/>
                        </a:cxn>
                        <a:cxn ang="5400000">
                          <a:pos x="wd2" y="hd2"/>
                        </a:cxn>
                        <a:cxn ang="10800000">
                          <a:pos x="wd2" y="hd2"/>
                        </a:cxn>
                        <a:cxn ang="16200000">
                          <a:pos x="wd2" y="hd2"/>
                        </a:cxn>
                      </a:cxnLst>
                      <a:rect l="0" t="0" r="r" b="b"/>
                      <a:pathLst>
                        <a:path w="21600" h="21600" extrusionOk="0">
                          <a:moveTo>
                            <a:pt x="474" y="9654"/>
                          </a:moveTo>
                          <a:cubicBezTo>
                            <a:pt x="768" y="9361"/>
                            <a:pt x="1173" y="9180"/>
                            <a:pt x="1620" y="9180"/>
                          </a:cubicBezTo>
                          <a:lnTo>
                            <a:pt x="9180" y="9180"/>
                          </a:lnTo>
                          <a:lnTo>
                            <a:pt x="9180" y="1620"/>
                          </a:lnTo>
                          <a:cubicBezTo>
                            <a:pt x="9180" y="725"/>
                            <a:pt x="9905" y="0"/>
                            <a:pt x="10800" y="0"/>
                          </a:cubicBezTo>
                          <a:cubicBezTo>
                            <a:pt x="11695" y="0"/>
                            <a:pt x="12420" y="725"/>
                            <a:pt x="12420" y="1620"/>
                          </a:cubicBezTo>
                          <a:lnTo>
                            <a:pt x="12420" y="9180"/>
                          </a:lnTo>
                          <a:lnTo>
                            <a:pt x="19980" y="9180"/>
                          </a:lnTo>
                          <a:cubicBezTo>
                            <a:pt x="20875" y="9180"/>
                            <a:pt x="21600" y="9905"/>
                            <a:pt x="21600" y="10800"/>
                          </a:cubicBezTo>
                          <a:cubicBezTo>
                            <a:pt x="21600" y="11695"/>
                            <a:pt x="20875" y="12420"/>
                            <a:pt x="19980" y="12420"/>
                          </a:cubicBezTo>
                          <a:lnTo>
                            <a:pt x="12420" y="12420"/>
                          </a:lnTo>
                          <a:lnTo>
                            <a:pt x="12420" y="19980"/>
                          </a:lnTo>
                          <a:cubicBezTo>
                            <a:pt x="12420" y="20875"/>
                            <a:pt x="11695" y="21600"/>
                            <a:pt x="10800" y="21600"/>
                          </a:cubicBezTo>
                          <a:cubicBezTo>
                            <a:pt x="9905" y="21600"/>
                            <a:pt x="9180" y="20875"/>
                            <a:pt x="9180" y="19980"/>
                          </a:cubicBezTo>
                          <a:lnTo>
                            <a:pt x="9180" y="12420"/>
                          </a:lnTo>
                          <a:lnTo>
                            <a:pt x="1620" y="12420"/>
                          </a:lnTo>
                          <a:cubicBezTo>
                            <a:pt x="725" y="12420"/>
                            <a:pt x="0" y="11695"/>
                            <a:pt x="0" y="10800"/>
                          </a:cubicBezTo>
                          <a:cubicBezTo>
                            <a:pt x="0" y="10353"/>
                            <a:pt x="181" y="9948"/>
                            <a:pt x="474" y="9654"/>
                          </a:cubicBezTo>
                          <a:close/>
                        </a:path>
                      </a:pathLst>
                    </a:custGeom>
                    <a:solidFill>
                      <a:srgbClr val="F0615F"/>
                    </a:solidFill>
                    <a:ln w="28575" cap="flat">
                      <a:solidFill>
                        <a:srgbClr val="FFFFFF"/>
                      </a:solidFill>
                      <a:prstDash val="solid"/>
                      <a:miter lim="800000"/>
                    </a:ln>
                    <a:effectLst/>
                  </p:spPr>
                  <p:txBody>
                    <a:bodyPr wrap="square" lIns="144000" tIns="144000" rIns="144000" bIns="144000" numCol="1" anchor="ctr">
                      <a:noAutofit/>
                    </a:bodyPr>
                    <a:lstStyle/>
                    <a:p>
                      <a:pPr algn="ctr">
                        <a:lnSpc>
                          <a:spcPct val="90000"/>
                        </a:lnSpc>
                        <a:spcBef>
                          <a:spcPts val="600"/>
                        </a:spcBef>
                        <a:defRPr>
                          <a:solidFill>
                            <a:srgbClr val="FFFFFF"/>
                          </a:solidFill>
                          <a:latin typeface="Verdana"/>
                          <a:ea typeface="Verdana"/>
                          <a:cs typeface="Verdana"/>
                          <a:sym typeface="Verdana"/>
                        </a:defRPr>
                      </a:pPr>
                      <a:endParaRPr/>
                    </a:p>
                  </p:txBody>
                </p:sp>
              </p:grpSp>
              <p:sp>
                <p:nvSpPr>
                  <p:cNvPr id="1582" name="Tekstvak 134"/>
                  <p:cNvSpPr txBox="1"/>
                  <p:nvPr/>
                </p:nvSpPr>
                <p:spPr>
                  <a:xfrm>
                    <a:off x="0" y="400823"/>
                    <a:ext cx="76148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Verwijderen</a:t>
                    </a:r>
                  </a:p>
                </p:txBody>
              </p:sp>
            </p:grpSp>
            <p:grpSp>
              <p:nvGrpSpPr>
                <p:cNvPr id="1594" name="Groep 89"/>
                <p:cNvGrpSpPr/>
                <p:nvPr/>
              </p:nvGrpSpPr>
              <p:grpSpPr>
                <a:xfrm>
                  <a:off x="833157" y="-1"/>
                  <a:ext cx="572117" cy="690123"/>
                  <a:chOff x="0" y="0"/>
                  <a:chExt cx="572115" cy="690121"/>
                </a:xfrm>
              </p:grpSpPr>
              <p:grpSp>
                <p:nvGrpSpPr>
                  <p:cNvPr id="1592" name="Groep 123"/>
                  <p:cNvGrpSpPr/>
                  <p:nvPr/>
                </p:nvGrpSpPr>
                <p:grpSpPr>
                  <a:xfrm>
                    <a:off x="99173" y="-1"/>
                    <a:ext cx="389119" cy="375415"/>
                    <a:chOff x="-1" y="0"/>
                    <a:chExt cx="389118" cy="375413"/>
                  </a:xfrm>
                </p:grpSpPr>
                <p:sp>
                  <p:nvSpPr>
                    <p:cNvPr id="1584" name="Rechthoek 125"/>
                    <p:cNvSpPr/>
                    <p:nvPr/>
                  </p:nvSpPr>
                  <p:spPr>
                    <a:xfrm>
                      <a:off x="2749" y="154507"/>
                      <a:ext cx="384525" cy="113224"/>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590" name="Groep 126"/>
                    <p:cNvGrpSpPr/>
                    <p:nvPr/>
                  </p:nvGrpSpPr>
                  <p:grpSpPr>
                    <a:xfrm>
                      <a:off x="-2" y="44617"/>
                      <a:ext cx="389119" cy="330797"/>
                      <a:chOff x="-1" y="-1"/>
                      <a:chExt cx="389118" cy="330796"/>
                    </a:xfrm>
                  </p:grpSpPr>
                  <p:sp>
                    <p:nvSpPr>
                      <p:cNvPr id="1585" name="Rechte verbindingslijn 128"/>
                      <p:cNvSpPr/>
                      <p:nvPr/>
                    </p:nvSpPr>
                    <p:spPr>
                      <a:xfrm>
                        <a:off x="-1" y="107303"/>
                        <a:ext cx="389119"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86" name="Rechte verbindingslijn 129"/>
                      <p:cNvSpPr/>
                      <p:nvPr/>
                    </p:nvSpPr>
                    <p:spPr>
                      <a:xfrm>
                        <a:off x="-1" y="219048"/>
                        <a:ext cx="389119"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87" name="Rechte verbindingslijn 130"/>
                      <p:cNvSpPr/>
                      <p:nvPr/>
                    </p:nvSpPr>
                    <p:spPr>
                      <a:xfrm>
                        <a:off x="254474" y="22304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88" name="Rechte verbindingslijn 131"/>
                      <p:cNvSpPr/>
                      <p:nvPr/>
                    </p:nvSpPr>
                    <p:spPr>
                      <a:xfrm flipH="1">
                        <a:off x="124768" y="22304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89" name="Rechthoek 132"/>
                      <p:cNvSpPr/>
                      <p:nvPr/>
                    </p:nvSpPr>
                    <p:spPr>
                      <a:xfrm>
                        <a:off x="2276" y="-2"/>
                        <a:ext cx="386841" cy="330798"/>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591" name="Pijl: rechts 127"/>
                    <p:cNvSpPr/>
                    <p:nvPr/>
                  </p:nvSpPr>
                  <p:spPr>
                    <a:xfrm rot="16200000">
                      <a:off x="95748" y="4114"/>
                      <a:ext cx="209717" cy="201487"/>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593" name="Tekstvak 124"/>
                  <p:cNvSpPr txBox="1"/>
                  <p:nvPr/>
                </p:nvSpPr>
                <p:spPr>
                  <a:xfrm>
                    <a:off x="0" y="447394"/>
                    <a:ext cx="572116" cy="2427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Hierboven invoegen</a:t>
                    </a:r>
                  </a:p>
                </p:txBody>
              </p:sp>
            </p:grpSp>
            <p:grpSp>
              <p:nvGrpSpPr>
                <p:cNvPr id="1605" name="Groep 90"/>
                <p:cNvGrpSpPr/>
                <p:nvPr/>
              </p:nvGrpSpPr>
              <p:grpSpPr>
                <a:xfrm>
                  <a:off x="1379168" y="42809"/>
                  <a:ext cx="572116" cy="647313"/>
                  <a:chOff x="0" y="0"/>
                  <a:chExt cx="572115" cy="647311"/>
                </a:xfrm>
              </p:grpSpPr>
              <p:grpSp>
                <p:nvGrpSpPr>
                  <p:cNvPr id="1603" name="Groep 113"/>
                  <p:cNvGrpSpPr/>
                  <p:nvPr/>
                </p:nvGrpSpPr>
                <p:grpSpPr>
                  <a:xfrm>
                    <a:off x="95307" y="-1"/>
                    <a:ext cx="389116" cy="375414"/>
                    <a:chOff x="0" y="0"/>
                    <a:chExt cx="389115" cy="375412"/>
                  </a:xfrm>
                </p:grpSpPr>
                <p:sp>
                  <p:nvSpPr>
                    <p:cNvPr id="1595" name="Rechthoek 115"/>
                    <p:cNvSpPr/>
                    <p:nvPr/>
                  </p:nvSpPr>
                  <p:spPr>
                    <a:xfrm rot="10800000">
                      <a:off x="1841" y="118831"/>
                      <a:ext cx="384524" cy="102074"/>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601" name="Groep 116"/>
                    <p:cNvGrpSpPr/>
                    <p:nvPr/>
                  </p:nvGrpSpPr>
                  <p:grpSpPr>
                    <a:xfrm>
                      <a:off x="0" y="0"/>
                      <a:ext cx="389116" cy="330796"/>
                      <a:chOff x="0" y="0"/>
                      <a:chExt cx="389115" cy="330795"/>
                    </a:xfrm>
                  </p:grpSpPr>
                  <p:sp>
                    <p:nvSpPr>
                      <p:cNvPr id="1596" name="Rechte verbindingslijn 118"/>
                      <p:cNvSpPr/>
                      <p:nvPr/>
                    </p:nvSpPr>
                    <p:spPr>
                      <a:xfrm flipH="1" flipV="1">
                        <a:off x="0" y="224761"/>
                        <a:ext cx="389116"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97" name="Rechte verbindingslijn 119"/>
                      <p:cNvSpPr/>
                      <p:nvPr/>
                    </p:nvSpPr>
                    <p:spPr>
                      <a:xfrm flipH="1" flipV="1">
                        <a:off x="0" y="113015"/>
                        <a:ext cx="389116"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98" name="Rechte verbindingslijn 120"/>
                      <p:cNvSpPr/>
                      <p:nvPr/>
                    </p:nvSpPr>
                    <p:spPr>
                      <a:xfrm flipV="1">
                        <a:off x="135910" y="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599" name="Rechte verbindingslijn 121"/>
                      <p:cNvSpPr/>
                      <p:nvPr/>
                    </p:nvSpPr>
                    <p:spPr>
                      <a:xfrm flipV="1">
                        <a:off x="265615" y="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00" name="Rechthoek 122"/>
                      <p:cNvSpPr/>
                      <p:nvPr/>
                    </p:nvSpPr>
                    <p:spPr>
                      <a:xfrm rot="10800000">
                        <a:off x="0" y="0"/>
                        <a:ext cx="386839" cy="330796"/>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602" name="Pijl: rechts 117"/>
                    <p:cNvSpPr/>
                    <p:nvPr/>
                  </p:nvSpPr>
                  <p:spPr>
                    <a:xfrm rot="5400000">
                      <a:off x="83649" y="169812"/>
                      <a:ext cx="209716" cy="201485"/>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604" name="Tekstvak 114"/>
                  <p:cNvSpPr txBox="1"/>
                  <p:nvPr/>
                </p:nvSpPr>
                <p:spPr>
                  <a:xfrm>
                    <a:off x="0" y="404585"/>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Hieronder invoegen</a:t>
                    </a:r>
                  </a:p>
                </p:txBody>
              </p:sp>
            </p:grpSp>
            <p:grpSp>
              <p:nvGrpSpPr>
                <p:cNvPr id="1616" name="Groep 91"/>
                <p:cNvGrpSpPr/>
                <p:nvPr/>
              </p:nvGrpSpPr>
              <p:grpSpPr>
                <a:xfrm>
                  <a:off x="1918159" y="42807"/>
                  <a:ext cx="572116" cy="647315"/>
                  <a:chOff x="0" y="0"/>
                  <a:chExt cx="572115" cy="647313"/>
                </a:xfrm>
              </p:grpSpPr>
              <p:grpSp>
                <p:nvGrpSpPr>
                  <p:cNvPr id="1614" name="Groep 103"/>
                  <p:cNvGrpSpPr/>
                  <p:nvPr/>
                </p:nvGrpSpPr>
                <p:grpSpPr>
                  <a:xfrm>
                    <a:off x="47615" y="-1"/>
                    <a:ext cx="426743" cy="332857"/>
                    <a:chOff x="0" y="-1"/>
                    <a:chExt cx="426742" cy="332855"/>
                  </a:xfrm>
                </p:grpSpPr>
                <p:sp>
                  <p:nvSpPr>
                    <p:cNvPr id="1606" name="Rechthoek 105"/>
                    <p:cNvSpPr/>
                    <p:nvPr/>
                  </p:nvSpPr>
                  <p:spPr>
                    <a:xfrm rot="10800000">
                      <a:off x="176146" y="4685"/>
                      <a:ext cx="124846" cy="328167"/>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612" name="Groep 106"/>
                    <p:cNvGrpSpPr/>
                    <p:nvPr/>
                  </p:nvGrpSpPr>
                  <p:grpSpPr>
                    <a:xfrm>
                      <a:off x="37627" y="-2"/>
                      <a:ext cx="389116" cy="332856"/>
                      <a:chOff x="0" y="0"/>
                      <a:chExt cx="389115" cy="332855"/>
                    </a:xfrm>
                  </p:grpSpPr>
                  <p:sp>
                    <p:nvSpPr>
                      <p:cNvPr id="1607" name="Rechte verbindingslijn 108"/>
                      <p:cNvSpPr/>
                      <p:nvPr/>
                    </p:nvSpPr>
                    <p:spPr>
                      <a:xfrm flipH="1">
                        <a:off x="266932" y="223491"/>
                        <a:ext cx="12218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08" name="Rechte verbindingslijn 109"/>
                      <p:cNvSpPr/>
                      <p:nvPr/>
                    </p:nvSpPr>
                    <p:spPr>
                      <a:xfrm flipH="1" flipV="1">
                        <a:off x="263365" y="111745"/>
                        <a:ext cx="125751"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09" name="Rechte verbindingslijn 110"/>
                      <p:cNvSpPr/>
                      <p:nvPr/>
                    </p:nvSpPr>
                    <p:spPr>
                      <a:xfrm flipV="1">
                        <a:off x="134640" y="0"/>
                        <a:ext cx="2" cy="329288"/>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10" name="Rechte verbindingslijn 111"/>
                      <p:cNvSpPr/>
                      <p:nvPr/>
                    </p:nvSpPr>
                    <p:spPr>
                      <a:xfrm flipV="1">
                        <a:off x="264344" y="0"/>
                        <a:ext cx="2" cy="33285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11" name="Rechthoek 112"/>
                      <p:cNvSpPr/>
                      <p:nvPr/>
                    </p:nvSpPr>
                    <p:spPr>
                      <a:xfrm rot="10800000">
                        <a:off x="0" y="-1"/>
                        <a:ext cx="386839" cy="330799"/>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613" name="Pijl: rechts 107"/>
                    <p:cNvSpPr/>
                    <p:nvPr/>
                  </p:nvSpPr>
                  <p:spPr>
                    <a:xfrm rot="10800000">
                      <a:off x="-1" y="70518"/>
                      <a:ext cx="209717" cy="201486"/>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615" name="Tekstvak 104"/>
                  <p:cNvSpPr txBox="1"/>
                  <p:nvPr/>
                </p:nvSpPr>
                <p:spPr>
                  <a:xfrm>
                    <a:off x="0" y="404587"/>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Links invoegen</a:t>
                    </a:r>
                  </a:p>
                </p:txBody>
              </p:sp>
            </p:grpSp>
            <p:grpSp>
              <p:nvGrpSpPr>
                <p:cNvPr id="1627" name="Groep 92"/>
                <p:cNvGrpSpPr/>
                <p:nvPr/>
              </p:nvGrpSpPr>
              <p:grpSpPr>
                <a:xfrm>
                  <a:off x="2441573" y="42808"/>
                  <a:ext cx="572116" cy="647314"/>
                  <a:chOff x="0" y="0"/>
                  <a:chExt cx="572115" cy="647312"/>
                </a:xfrm>
              </p:grpSpPr>
              <p:grpSp>
                <p:nvGrpSpPr>
                  <p:cNvPr id="1625" name="Groep 93"/>
                  <p:cNvGrpSpPr/>
                  <p:nvPr/>
                </p:nvGrpSpPr>
                <p:grpSpPr>
                  <a:xfrm>
                    <a:off x="92726" y="0"/>
                    <a:ext cx="426742" cy="332855"/>
                    <a:chOff x="0" y="0"/>
                    <a:chExt cx="426741" cy="332854"/>
                  </a:xfrm>
                </p:grpSpPr>
                <p:sp>
                  <p:nvSpPr>
                    <p:cNvPr id="1617" name="Rechthoek 95"/>
                    <p:cNvSpPr/>
                    <p:nvPr/>
                  </p:nvSpPr>
                  <p:spPr>
                    <a:xfrm rot="10800000" flipH="1">
                      <a:off x="125748" y="4685"/>
                      <a:ext cx="124846" cy="328167"/>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623" name="Groep 96"/>
                    <p:cNvGrpSpPr/>
                    <p:nvPr/>
                  </p:nvGrpSpPr>
                  <p:grpSpPr>
                    <a:xfrm>
                      <a:off x="-1" y="-1"/>
                      <a:ext cx="389116" cy="332855"/>
                      <a:chOff x="0" y="0"/>
                      <a:chExt cx="389114" cy="332854"/>
                    </a:xfrm>
                  </p:grpSpPr>
                  <p:sp>
                    <p:nvSpPr>
                      <p:cNvPr id="1618" name="Rechte verbindingslijn 98"/>
                      <p:cNvSpPr/>
                      <p:nvPr/>
                    </p:nvSpPr>
                    <p:spPr>
                      <a:xfrm>
                        <a:off x="-1" y="223491"/>
                        <a:ext cx="12218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19" name="Rechte verbindingslijn 99"/>
                      <p:cNvSpPr/>
                      <p:nvPr/>
                    </p:nvSpPr>
                    <p:spPr>
                      <a:xfrm>
                        <a:off x="-1" y="111745"/>
                        <a:ext cx="125751"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20" name="Rechte verbindingslijn 100"/>
                      <p:cNvSpPr/>
                      <p:nvPr/>
                    </p:nvSpPr>
                    <p:spPr>
                      <a:xfrm flipV="1">
                        <a:off x="255743" y="0"/>
                        <a:ext cx="2" cy="329288"/>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21" name="Rechte verbindingslijn 101"/>
                      <p:cNvSpPr/>
                      <p:nvPr/>
                    </p:nvSpPr>
                    <p:spPr>
                      <a:xfrm flipV="1">
                        <a:off x="126039" y="0"/>
                        <a:ext cx="2" cy="33285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22" name="Rechthoek 102"/>
                      <p:cNvSpPr/>
                      <p:nvPr/>
                    </p:nvSpPr>
                    <p:spPr>
                      <a:xfrm rot="10800000" flipH="1">
                        <a:off x="2277" y="0"/>
                        <a:ext cx="386838" cy="330798"/>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624" name="Pijl: rechts 97"/>
                    <p:cNvSpPr/>
                    <p:nvPr/>
                  </p:nvSpPr>
                  <p:spPr>
                    <a:xfrm rot="10800000" flipH="1">
                      <a:off x="217025" y="70518"/>
                      <a:ext cx="209717" cy="201486"/>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626" name="Tekstvak 94"/>
                  <p:cNvSpPr txBox="1"/>
                  <p:nvPr/>
                </p:nvSpPr>
                <p:spPr>
                  <a:xfrm>
                    <a:off x="0" y="404586"/>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Rechts invoegen</a:t>
                    </a:r>
                  </a:p>
                </p:txBody>
              </p:sp>
            </p:grpSp>
          </p:grpSp>
        </p:grpSp>
      </p:grpSp>
      <p:sp>
        <p:nvSpPr>
          <p:cNvPr id="163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65385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abel">
    <p:spTree>
      <p:nvGrpSpPr>
        <p:cNvPr id="1" name=""/>
        <p:cNvGrpSpPr/>
        <p:nvPr/>
      </p:nvGrpSpPr>
      <p:grpSpPr>
        <a:xfrm>
          <a:off x="0" y="0"/>
          <a:ext cx="0" cy="0"/>
          <a:chOff x="0" y="0"/>
          <a:chExt cx="0" cy="0"/>
        </a:xfrm>
      </p:grpSpPr>
      <p:sp>
        <p:nvSpPr>
          <p:cNvPr id="1638"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641" name="Tijdelijke aanduiding voor tekst 8"/>
          <p:cNvGrpSpPr/>
          <p:nvPr/>
        </p:nvGrpSpPr>
        <p:grpSpPr>
          <a:xfrm>
            <a:off x="5933998" y="-4"/>
            <a:ext cx="324004" cy="648005"/>
            <a:chOff x="0" y="-1"/>
            <a:chExt cx="324002" cy="648004"/>
          </a:xfrm>
        </p:grpSpPr>
        <p:sp>
          <p:nvSpPr>
            <p:cNvPr id="1639"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640"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642" name="Rechthoek 6"/>
          <p:cNvSpPr txBox="1"/>
          <p:nvPr/>
        </p:nvSpPr>
        <p:spPr>
          <a:xfrm>
            <a:off x="-2" y="-423481"/>
            <a:ext cx="53955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Tabel</a:t>
            </a:r>
          </a:p>
        </p:txBody>
      </p:sp>
      <p:grpSp>
        <p:nvGrpSpPr>
          <p:cNvPr id="1645" name="Tijdelijke aanduiding voor tekst 8"/>
          <p:cNvGrpSpPr/>
          <p:nvPr/>
        </p:nvGrpSpPr>
        <p:grpSpPr>
          <a:xfrm>
            <a:off x="5933998" y="-4"/>
            <a:ext cx="324004" cy="648005"/>
            <a:chOff x="0" y="-1"/>
            <a:chExt cx="324002" cy="648004"/>
          </a:xfrm>
        </p:grpSpPr>
        <p:sp>
          <p:nvSpPr>
            <p:cNvPr id="1643"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644"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646" name="Plaats hier een titel"/>
          <p:cNvSpPr txBox="1">
            <a:spLocks noGrp="1"/>
          </p:cNvSpPr>
          <p:nvPr>
            <p:ph type="title" hasCustomPrompt="1"/>
          </p:nvPr>
        </p:nvSpPr>
        <p:spPr>
          <a:prstGeom prst="rect">
            <a:avLst/>
          </a:prstGeom>
        </p:spPr>
        <p:txBody>
          <a:bodyPr/>
          <a:lstStyle/>
          <a:p>
            <a:r>
              <a:t>Plaats hier een titel</a:t>
            </a:r>
          </a:p>
        </p:txBody>
      </p:sp>
      <p:grpSp>
        <p:nvGrpSpPr>
          <p:cNvPr id="1753" name="INSTRUCTIE"/>
          <p:cNvGrpSpPr/>
          <p:nvPr/>
        </p:nvGrpSpPr>
        <p:grpSpPr>
          <a:xfrm>
            <a:off x="12377592" y="-12069"/>
            <a:ext cx="3693393" cy="6776080"/>
            <a:chOff x="0" y="0"/>
            <a:chExt cx="3693392" cy="6776078"/>
          </a:xfrm>
        </p:grpSpPr>
        <p:grpSp>
          <p:nvGrpSpPr>
            <p:cNvPr id="1679" name="Groep 7"/>
            <p:cNvGrpSpPr/>
            <p:nvPr/>
          </p:nvGrpSpPr>
          <p:grpSpPr>
            <a:xfrm>
              <a:off x="2288" y="0"/>
              <a:ext cx="3592807" cy="3238704"/>
              <a:chOff x="-1" y="0"/>
              <a:chExt cx="3592805" cy="3238703"/>
            </a:xfrm>
          </p:grpSpPr>
          <p:grpSp>
            <p:nvGrpSpPr>
              <p:cNvPr id="1649" name="Rechthoek 75"/>
              <p:cNvGrpSpPr/>
              <p:nvPr/>
            </p:nvGrpSpPr>
            <p:grpSpPr>
              <a:xfrm>
                <a:off x="-2" y="-1"/>
                <a:ext cx="3592807" cy="3238704"/>
                <a:chOff x="0" y="0"/>
                <a:chExt cx="3592805" cy="3238703"/>
              </a:xfrm>
            </p:grpSpPr>
            <p:sp>
              <p:nvSpPr>
                <p:cNvPr id="1647" name="Rechthoek"/>
                <p:cNvSpPr/>
                <p:nvPr/>
              </p:nvSpPr>
              <p:spPr>
                <a:xfrm>
                  <a:off x="-1" y="-1"/>
                  <a:ext cx="3592806" cy="3238704"/>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648" name="Tabel opmaken"/>
                <p:cNvSpPr txBox="1"/>
                <p:nvPr/>
              </p:nvSpPr>
              <p:spPr>
                <a:xfrm>
                  <a:off x="39174" y="3174"/>
                  <a:ext cx="3514457"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Tabel opmaken</a:t>
                  </a:r>
                </a:p>
              </p:txBody>
            </p:sp>
          </p:grpSp>
          <p:grpSp>
            <p:nvGrpSpPr>
              <p:cNvPr id="1652" name="Ovaal 76"/>
              <p:cNvGrpSpPr/>
              <p:nvPr/>
            </p:nvGrpSpPr>
            <p:grpSpPr>
              <a:xfrm>
                <a:off x="180561" y="477391"/>
                <a:ext cx="180003" cy="180003"/>
                <a:chOff x="0" y="0"/>
                <a:chExt cx="180001" cy="180001"/>
              </a:xfrm>
            </p:grpSpPr>
            <p:sp>
              <p:nvSpPr>
                <p:cNvPr id="1650"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65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653" name="Rechthoek 77"/>
              <p:cNvSpPr txBox="1"/>
              <p:nvPr/>
            </p:nvSpPr>
            <p:spPr>
              <a:xfrm>
                <a:off x="464732" y="477391"/>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Verander de opmaak van de tabel door onderdelen van de tabel te selecteren en naar de tab </a:t>
                </a:r>
                <a:r>
                  <a:rPr b="1"/>
                  <a:t>‘Tabelontwerp’ </a:t>
                </a:r>
                <a:r>
                  <a:t>te gaan. </a:t>
                </a:r>
              </a:p>
            </p:txBody>
          </p:sp>
          <p:grpSp>
            <p:nvGrpSpPr>
              <p:cNvPr id="1658" name="Groep 78"/>
              <p:cNvGrpSpPr/>
              <p:nvPr/>
            </p:nvGrpSpPr>
            <p:grpSpPr>
              <a:xfrm>
                <a:off x="471564" y="1072831"/>
                <a:ext cx="1008006" cy="246600"/>
                <a:chOff x="-2" y="0"/>
                <a:chExt cx="1008005" cy="246598"/>
              </a:xfrm>
            </p:grpSpPr>
            <p:grpSp>
              <p:nvGrpSpPr>
                <p:cNvPr id="1656" name="Rechthoek 97"/>
                <p:cNvGrpSpPr/>
                <p:nvPr/>
              </p:nvGrpSpPr>
              <p:grpSpPr>
                <a:xfrm>
                  <a:off x="-3" y="-1"/>
                  <a:ext cx="1008007" cy="215455"/>
                  <a:chOff x="0" y="0"/>
                  <a:chExt cx="1008005" cy="215454"/>
                </a:xfrm>
              </p:grpSpPr>
              <p:sp>
                <p:nvSpPr>
                  <p:cNvPr id="1654" name="Rechthoek"/>
                  <p:cNvSpPr/>
                  <p:nvPr/>
                </p:nvSpPr>
                <p:spPr>
                  <a:xfrm>
                    <a:off x="-1" y="-1"/>
                    <a:ext cx="1008006" cy="215455"/>
                  </a:xfrm>
                  <a:prstGeom prst="rect">
                    <a:avLst/>
                  </a:prstGeom>
                  <a:solidFill>
                    <a:srgbClr val="F8F8F8"/>
                  </a:solidFill>
                  <a:ln w="6350" cap="flat">
                    <a:solidFill>
                      <a:srgbClr val="F2F2F2"/>
                    </a:solidFill>
                    <a:prstDash val="solid"/>
                    <a:miter lim="8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1655" name="Tabelontwerp"/>
                  <p:cNvSpPr txBox="1"/>
                  <p:nvPr/>
                </p:nvSpPr>
                <p:spPr>
                  <a:xfrm>
                    <a:off x="3174" y="21175"/>
                    <a:ext cx="1001656"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1000" b="1">
                        <a:solidFill>
                          <a:srgbClr val="B74629"/>
                        </a:solidFill>
                        <a:latin typeface="+mj-lt"/>
                        <a:ea typeface="+mj-ea"/>
                        <a:cs typeface="+mj-cs"/>
                        <a:sym typeface="Calibri"/>
                      </a:defRPr>
                    </a:lvl1pPr>
                  </a:lstStyle>
                  <a:p>
                    <a:r>
                      <a:t>Tabelontwerp</a:t>
                    </a:r>
                  </a:p>
                </p:txBody>
              </p:sp>
            </p:grpSp>
            <p:sp>
              <p:nvSpPr>
                <p:cNvPr id="1657" name="Rechthoek 98"/>
                <p:cNvSpPr/>
                <p:nvPr/>
              </p:nvSpPr>
              <p:spPr>
                <a:xfrm>
                  <a:off x="-2" y="219426"/>
                  <a:ext cx="100800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661" name="Ovaal 79"/>
              <p:cNvGrpSpPr/>
              <p:nvPr/>
            </p:nvGrpSpPr>
            <p:grpSpPr>
              <a:xfrm>
                <a:off x="180561" y="1505702"/>
                <a:ext cx="180003" cy="180003"/>
                <a:chOff x="0" y="0"/>
                <a:chExt cx="180001" cy="180001"/>
              </a:xfrm>
            </p:grpSpPr>
            <p:sp>
              <p:nvSpPr>
                <p:cNvPr id="1659"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660"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662" name="Rechthoek 80"/>
              <p:cNvSpPr txBox="1"/>
              <p:nvPr/>
            </p:nvSpPr>
            <p:spPr>
              <a:xfrm>
                <a:off x="464732" y="1505704"/>
                <a:ext cx="2944687" cy="85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Onder deze tab kan bijv. een opvullingskleur gekozen worden, bij </a:t>
                </a:r>
                <a:r>
                  <a:rPr b="1"/>
                  <a:t>‘Arcering’</a:t>
                </a:r>
                <a:r>
                  <a:t>. Ook kan er een randopmaak gekozen worden bij het deel </a:t>
                </a:r>
                <a:r>
                  <a:rPr b="1"/>
                  <a:t>‘Randen tekenen’ </a:t>
                </a:r>
                <a:r>
                  <a:t>en vervolgens toegepast worden door te klikken op </a:t>
                </a:r>
                <a:r>
                  <a:rPr b="1"/>
                  <a:t>‘Randen’.</a:t>
                </a:r>
              </a:p>
            </p:txBody>
          </p:sp>
          <p:grpSp>
            <p:nvGrpSpPr>
              <p:cNvPr id="1678" name="Groep 81"/>
              <p:cNvGrpSpPr/>
              <p:nvPr/>
            </p:nvGrpSpPr>
            <p:grpSpPr>
              <a:xfrm>
                <a:off x="469327" y="2424821"/>
                <a:ext cx="1026869" cy="628853"/>
                <a:chOff x="-1" y="0"/>
                <a:chExt cx="1026867" cy="628852"/>
              </a:xfrm>
            </p:grpSpPr>
            <p:sp>
              <p:nvSpPr>
                <p:cNvPr id="1663" name="Rechthoek 82"/>
                <p:cNvSpPr/>
                <p:nvPr/>
              </p:nvSpPr>
              <p:spPr>
                <a:xfrm>
                  <a:off x="-2" y="0"/>
                  <a:ext cx="998438" cy="531045"/>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664" name="Rechthoek 83"/>
                <p:cNvSpPr/>
                <p:nvPr/>
              </p:nvSpPr>
              <p:spPr>
                <a:xfrm>
                  <a:off x="10099" y="272063"/>
                  <a:ext cx="983003" cy="25401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665" name="Tekstvak 84"/>
                <p:cNvSpPr txBox="1"/>
                <p:nvPr/>
              </p:nvSpPr>
              <p:spPr>
                <a:xfrm>
                  <a:off x="277338" y="41501"/>
                  <a:ext cx="544366"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Arcering</a:t>
                  </a:r>
                </a:p>
              </p:txBody>
            </p:sp>
            <p:sp>
              <p:nvSpPr>
                <p:cNvPr id="1666" name="Vrije vorm: vorm 85"/>
                <p:cNvSpPr/>
                <p:nvPr/>
              </p:nvSpPr>
              <p:spPr>
                <a:xfrm>
                  <a:off x="929302" y="448850"/>
                  <a:ext cx="97565"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1670" name="Groep 86"/>
                <p:cNvGrpSpPr/>
                <p:nvPr/>
              </p:nvGrpSpPr>
              <p:grpSpPr>
                <a:xfrm>
                  <a:off x="55202" y="50457"/>
                  <a:ext cx="173217" cy="167895"/>
                  <a:chOff x="-1" y="-1"/>
                  <a:chExt cx="173215" cy="167893"/>
                </a:xfrm>
              </p:grpSpPr>
              <p:sp>
                <p:nvSpPr>
                  <p:cNvPr id="1667" name="Vrije vorm: vorm 94"/>
                  <p:cNvSpPr/>
                  <p:nvPr/>
                </p:nvSpPr>
                <p:spPr>
                  <a:xfrm>
                    <a:off x="100933" y="39173"/>
                    <a:ext cx="72281" cy="108661"/>
                  </a:xfrm>
                  <a:custGeom>
                    <a:avLst/>
                    <a:gdLst/>
                    <a:ahLst/>
                    <a:cxnLst>
                      <a:cxn ang="0">
                        <a:pos x="wd2" y="hd2"/>
                      </a:cxn>
                      <a:cxn ang="5400000">
                        <a:pos x="wd2" y="hd2"/>
                      </a:cxn>
                      <a:cxn ang="10800000">
                        <a:pos x="wd2" y="hd2"/>
                      </a:cxn>
                      <a:cxn ang="16200000">
                        <a:pos x="wd2" y="hd2"/>
                      </a:cxn>
                    </a:cxnLst>
                    <a:rect l="0" t="0" r="r" b="b"/>
                    <a:pathLst>
                      <a:path w="13654" h="21600" extrusionOk="0">
                        <a:moveTo>
                          <a:pt x="5107" y="8894"/>
                        </a:moveTo>
                        <a:lnTo>
                          <a:pt x="5912" y="21600"/>
                        </a:lnTo>
                        <a:lnTo>
                          <a:pt x="13559" y="9318"/>
                        </a:lnTo>
                        <a:cubicBezTo>
                          <a:pt x="14230" y="5223"/>
                          <a:pt x="11279" y="282"/>
                          <a:pt x="6314" y="0"/>
                        </a:cubicBezTo>
                        <a:cubicBezTo>
                          <a:pt x="-7370" y="3812"/>
                          <a:pt x="5510" y="5929"/>
                          <a:pt x="5107" y="8894"/>
                        </a:cubicBezTo>
                        <a:close/>
                      </a:path>
                    </a:pathLst>
                  </a:custGeom>
                  <a:solidFill>
                    <a:srgbClr val="366FA8"/>
                  </a:solidFill>
                  <a:ln w="12700" cap="flat">
                    <a:noFill/>
                    <a:miter lim="400000"/>
                  </a:ln>
                  <a:effectLst/>
                </p:spPr>
                <p:txBody>
                  <a:bodyPr wrap="square" lIns="144000" tIns="144000" rIns="144000" bIns="144000" numCol="1" anchor="ctr">
                    <a:noAutofit/>
                  </a:bodyPr>
                  <a:lstStyle/>
                  <a:p>
                    <a:pPr>
                      <a:defRPr sz="900" b="1">
                        <a:latin typeface="Segoe UI"/>
                        <a:ea typeface="Segoe UI"/>
                        <a:cs typeface="Segoe UI"/>
                        <a:sym typeface="Segoe UI"/>
                      </a:defRPr>
                    </a:pPr>
                    <a:endParaRPr/>
                  </a:p>
                </p:txBody>
              </p:sp>
              <p:sp>
                <p:nvSpPr>
                  <p:cNvPr id="1668" name="Rechthoek: afgeronde hoeken 95"/>
                  <p:cNvSpPr/>
                  <p:nvPr/>
                </p:nvSpPr>
                <p:spPr>
                  <a:xfrm rot="2903873">
                    <a:off x="26118" y="43030"/>
                    <a:ext cx="89252" cy="109970"/>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700">
                        <a:latin typeface="+mj-lt"/>
                        <a:ea typeface="+mj-ea"/>
                        <a:cs typeface="+mj-cs"/>
                        <a:sym typeface="Calibri"/>
                      </a:defRPr>
                    </a:pPr>
                    <a:endParaRPr/>
                  </a:p>
                </p:txBody>
              </p:sp>
              <p:sp>
                <p:nvSpPr>
                  <p:cNvPr id="1669" name="Vrije vorm: vorm 96"/>
                  <p:cNvSpPr/>
                  <p:nvPr/>
                </p:nvSpPr>
                <p:spPr>
                  <a:xfrm>
                    <a:off x="19939" y="-2"/>
                    <a:ext cx="57941" cy="76741"/>
                  </a:xfrm>
                  <a:custGeom>
                    <a:avLst/>
                    <a:gdLst/>
                    <a:ahLst/>
                    <a:cxnLst>
                      <a:cxn ang="0">
                        <a:pos x="wd2" y="hd2"/>
                      </a:cxn>
                      <a:cxn ang="5400000">
                        <a:pos x="wd2" y="hd2"/>
                      </a:cxn>
                      <a:cxn ang="10800000">
                        <a:pos x="wd2" y="hd2"/>
                      </a:cxn>
                      <a:cxn ang="16200000">
                        <a:pos x="wd2" y="hd2"/>
                      </a:cxn>
                    </a:cxnLst>
                    <a:rect l="0" t="0" r="r" b="b"/>
                    <a:pathLst>
                      <a:path w="19263" h="21511" extrusionOk="0">
                        <a:moveTo>
                          <a:pt x="105" y="21511"/>
                        </a:moveTo>
                        <a:cubicBezTo>
                          <a:pt x="-692" y="5137"/>
                          <a:pt x="3114" y="-89"/>
                          <a:pt x="9754" y="1"/>
                        </a:cubicBezTo>
                        <a:cubicBezTo>
                          <a:pt x="16394" y="92"/>
                          <a:pt x="20908" y="6493"/>
                          <a:pt x="18695" y="18469"/>
                        </a:cubicBezTo>
                      </a:path>
                    </a:pathLst>
                  </a:custGeom>
                  <a:no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700">
                        <a:latin typeface="+mj-lt"/>
                        <a:ea typeface="+mj-ea"/>
                        <a:cs typeface="+mj-cs"/>
                        <a:sym typeface="Calibri"/>
                      </a:defRPr>
                    </a:pPr>
                    <a:endParaRPr/>
                  </a:p>
                </p:txBody>
              </p:sp>
            </p:grpSp>
            <p:sp>
              <p:nvSpPr>
                <p:cNvPr id="1671" name="Gelijkbenige driehoek 87"/>
                <p:cNvSpPr/>
                <p:nvPr/>
              </p:nvSpPr>
              <p:spPr>
                <a:xfrm rot="10800000">
                  <a:off x="785914" y="127448"/>
                  <a:ext cx="94891" cy="50292"/>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lgn="ctr">
                    <a:defRPr sz="1100">
                      <a:solidFill>
                        <a:srgbClr val="FFFFFF"/>
                      </a:solidFill>
                      <a:latin typeface="Segoe UI"/>
                      <a:ea typeface="Segoe UI"/>
                      <a:cs typeface="Segoe UI"/>
                      <a:sym typeface="Segoe UI"/>
                    </a:defRPr>
                  </a:pPr>
                  <a:endParaRPr/>
                </a:p>
              </p:txBody>
            </p:sp>
            <p:sp>
              <p:nvSpPr>
                <p:cNvPr id="1672" name="Tekstvak 88"/>
                <p:cNvSpPr txBox="1"/>
                <p:nvPr/>
              </p:nvSpPr>
              <p:spPr>
                <a:xfrm>
                  <a:off x="277338" y="297775"/>
                  <a:ext cx="544366"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Randen</a:t>
                  </a:r>
                </a:p>
              </p:txBody>
            </p:sp>
            <p:sp>
              <p:nvSpPr>
                <p:cNvPr id="1673" name="Gelijkbenige driehoek 89"/>
                <p:cNvSpPr/>
                <p:nvPr/>
              </p:nvSpPr>
              <p:spPr>
                <a:xfrm rot="10800000">
                  <a:off x="785914" y="383722"/>
                  <a:ext cx="94891" cy="50293"/>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lgn="ctr">
                    <a:defRPr sz="1100">
                      <a:solidFill>
                        <a:srgbClr val="FFFFFF"/>
                      </a:solidFill>
                      <a:latin typeface="Segoe UI"/>
                      <a:ea typeface="Segoe UI"/>
                      <a:cs typeface="Segoe UI"/>
                      <a:sym typeface="Segoe UI"/>
                    </a:defRPr>
                  </a:pPr>
                  <a:endParaRPr/>
                </a:p>
              </p:txBody>
            </p:sp>
            <p:grpSp>
              <p:nvGrpSpPr>
                <p:cNvPr id="1677" name="Groep 90"/>
                <p:cNvGrpSpPr/>
                <p:nvPr/>
              </p:nvGrpSpPr>
              <p:grpSpPr>
                <a:xfrm>
                  <a:off x="64410" y="319840"/>
                  <a:ext cx="164058" cy="164058"/>
                  <a:chOff x="0" y="0"/>
                  <a:chExt cx="164057" cy="164057"/>
                </a:xfrm>
              </p:grpSpPr>
              <p:sp>
                <p:nvSpPr>
                  <p:cNvPr id="1674" name="Rechthoek 91"/>
                  <p:cNvSpPr/>
                  <p:nvPr/>
                </p:nvSpPr>
                <p:spPr>
                  <a:xfrm>
                    <a:off x="-1" y="-1"/>
                    <a:ext cx="164058" cy="164058"/>
                  </a:xfrm>
                  <a:prstGeom prst="rect">
                    <a:avLst/>
                  </a:prstGeom>
                  <a:noFill/>
                  <a:ln w="12700" cap="flat">
                    <a:solidFill>
                      <a:srgbClr val="818181"/>
                    </a:solidFill>
                    <a:prstDash val="sysDot"/>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sp>
                <p:nvSpPr>
                  <p:cNvPr id="1675" name="Rechte verbindingslijn 92"/>
                  <p:cNvSpPr/>
                  <p:nvPr/>
                </p:nvSpPr>
                <p:spPr>
                  <a:xfrm flipH="1">
                    <a:off x="82028" y="-1"/>
                    <a:ext cx="2" cy="164058"/>
                  </a:xfrm>
                  <a:prstGeom prst="line">
                    <a:avLst/>
                  </a:prstGeom>
                  <a:noFill/>
                  <a:ln w="12700" cap="flat">
                    <a:solidFill>
                      <a:srgbClr val="818181"/>
                    </a:solidFill>
                    <a:prstDash val="sysDot"/>
                    <a:miter lim="800000"/>
                  </a:ln>
                  <a:effectLst/>
                </p:spPr>
                <p:txBody>
                  <a:bodyPr wrap="square" lIns="45718" tIns="45718" rIns="45718" bIns="45718" numCol="1" anchor="t">
                    <a:noAutofit/>
                  </a:bodyPr>
                  <a:lstStyle/>
                  <a:p>
                    <a:endParaRPr/>
                  </a:p>
                </p:txBody>
              </p:sp>
              <p:sp>
                <p:nvSpPr>
                  <p:cNvPr id="1676" name="Rechte verbindingslijn 93"/>
                  <p:cNvSpPr/>
                  <p:nvPr/>
                </p:nvSpPr>
                <p:spPr>
                  <a:xfrm>
                    <a:off x="-1" y="82028"/>
                    <a:ext cx="164058" cy="2"/>
                  </a:xfrm>
                  <a:prstGeom prst="line">
                    <a:avLst/>
                  </a:prstGeom>
                  <a:noFill/>
                  <a:ln w="12700" cap="flat">
                    <a:solidFill>
                      <a:srgbClr val="818181"/>
                    </a:solidFill>
                    <a:prstDash val="sysDot"/>
                    <a:miter lim="800000"/>
                  </a:ln>
                  <a:effectLst/>
                </p:spPr>
                <p:txBody>
                  <a:bodyPr wrap="square" lIns="45718" tIns="45718" rIns="45718" bIns="45718" numCol="1" anchor="t">
                    <a:noAutofit/>
                  </a:bodyPr>
                  <a:lstStyle/>
                  <a:p>
                    <a:endParaRPr/>
                  </a:p>
                </p:txBody>
              </p:sp>
            </p:grpSp>
          </p:grpSp>
        </p:grpSp>
        <p:grpSp>
          <p:nvGrpSpPr>
            <p:cNvPr id="1752" name="Groep 9"/>
            <p:cNvGrpSpPr/>
            <p:nvPr/>
          </p:nvGrpSpPr>
          <p:grpSpPr>
            <a:xfrm>
              <a:off x="-1" y="3422235"/>
              <a:ext cx="3693394" cy="3353844"/>
              <a:chOff x="0" y="0"/>
              <a:chExt cx="3693392" cy="3353843"/>
            </a:xfrm>
          </p:grpSpPr>
          <p:grpSp>
            <p:nvGrpSpPr>
              <p:cNvPr id="1682" name="Rechthoek 10"/>
              <p:cNvGrpSpPr/>
              <p:nvPr/>
            </p:nvGrpSpPr>
            <p:grpSpPr>
              <a:xfrm>
                <a:off x="271" y="0"/>
                <a:ext cx="3593098" cy="2641386"/>
                <a:chOff x="0" y="0"/>
                <a:chExt cx="3593096" cy="2641385"/>
              </a:xfrm>
            </p:grpSpPr>
            <p:sp>
              <p:nvSpPr>
                <p:cNvPr id="1680" name="Rechthoek"/>
                <p:cNvSpPr/>
                <p:nvPr/>
              </p:nvSpPr>
              <p:spPr>
                <a:xfrm>
                  <a:off x="-1" y="-1"/>
                  <a:ext cx="3593098" cy="2641387"/>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681" name="Tabel bewerken"/>
                <p:cNvSpPr txBox="1"/>
                <p:nvPr/>
              </p:nvSpPr>
              <p:spPr>
                <a:xfrm>
                  <a:off x="39174" y="3175"/>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Tabel bewerken</a:t>
                  </a:r>
                </a:p>
              </p:txBody>
            </p:sp>
          </p:grpSp>
          <p:grpSp>
            <p:nvGrpSpPr>
              <p:cNvPr id="1685" name="Ovaal 12"/>
              <p:cNvGrpSpPr/>
              <p:nvPr/>
            </p:nvGrpSpPr>
            <p:grpSpPr>
              <a:xfrm>
                <a:off x="182850" y="464598"/>
                <a:ext cx="180003" cy="180003"/>
                <a:chOff x="0" y="0"/>
                <a:chExt cx="180001" cy="180001"/>
              </a:xfrm>
            </p:grpSpPr>
            <p:sp>
              <p:nvSpPr>
                <p:cNvPr id="1683"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684"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686" name="Rechthoek 13"/>
              <p:cNvSpPr txBox="1"/>
              <p:nvPr/>
            </p:nvSpPr>
            <p:spPr>
              <a:xfrm>
                <a:off x="467022" y="46459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rijen en/of kolommen van de tabel en ga naar de tab  </a:t>
                </a:r>
                <a:r>
                  <a:rPr b="1"/>
                  <a:t>‘Indeling’</a:t>
                </a:r>
                <a:r>
                  <a:t>.</a:t>
                </a:r>
              </a:p>
            </p:txBody>
          </p:sp>
          <p:grpSp>
            <p:nvGrpSpPr>
              <p:cNvPr id="1689" name="Rechthoek 14"/>
              <p:cNvGrpSpPr/>
              <p:nvPr/>
            </p:nvGrpSpPr>
            <p:grpSpPr>
              <a:xfrm>
                <a:off x="0" y="2384538"/>
                <a:ext cx="3593644" cy="969306"/>
                <a:chOff x="0" y="0"/>
                <a:chExt cx="3593643" cy="969305"/>
              </a:xfrm>
            </p:grpSpPr>
            <p:sp>
              <p:nvSpPr>
                <p:cNvPr id="1687" name="Rechthoek"/>
                <p:cNvSpPr/>
                <p:nvPr/>
              </p:nvSpPr>
              <p:spPr>
                <a:xfrm>
                  <a:off x="0" y="70650"/>
                  <a:ext cx="3593644"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688" name="Meer weten? Ga naar de instructie dia ‘VIDEO INSTRUCTIES’. Deze vind je vooraan de presentatie of voeg je in via ‘Start’ &gt; ‘Nieuwe dia’"/>
                <p:cNvSpPr txBox="1"/>
                <p:nvPr/>
              </p:nvSpPr>
              <p:spPr>
                <a:xfrm>
                  <a:off x="39174" y="0"/>
                  <a:ext cx="3515295"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692" name="ICOON_info"/>
              <p:cNvGrpSpPr/>
              <p:nvPr/>
            </p:nvGrpSpPr>
            <p:grpSpPr>
              <a:xfrm>
                <a:off x="3409703" y="2319169"/>
                <a:ext cx="283690" cy="283689"/>
                <a:chOff x="0" y="0"/>
                <a:chExt cx="283688" cy="283688"/>
              </a:xfrm>
            </p:grpSpPr>
            <p:sp>
              <p:nvSpPr>
                <p:cNvPr id="1690" name="Ovaal 73"/>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691"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695" name="Ovaal 16"/>
              <p:cNvGrpSpPr/>
              <p:nvPr/>
            </p:nvGrpSpPr>
            <p:grpSpPr>
              <a:xfrm>
                <a:off x="182850" y="985954"/>
                <a:ext cx="180003" cy="180003"/>
                <a:chOff x="0" y="0"/>
                <a:chExt cx="180001" cy="180001"/>
              </a:xfrm>
            </p:grpSpPr>
            <p:sp>
              <p:nvSpPr>
                <p:cNvPr id="1693"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694"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696" name="Rechthoek 17"/>
              <p:cNvSpPr txBox="1"/>
              <p:nvPr/>
            </p:nvSpPr>
            <p:spPr>
              <a:xfrm>
                <a:off x="467022" y="985955"/>
                <a:ext cx="2944687"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Bij het onderdeel </a:t>
                </a:r>
                <a:r>
                  <a:rPr b="1"/>
                  <a:t>‘Rijen en kolommen’</a:t>
                </a:r>
                <a:r>
                  <a:t> kunnen rijen en kolommen verwijderd of toegevoegd te worden. Kies uit de verschillende opties:</a:t>
                </a:r>
              </a:p>
            </p:txBody>
          </p:sp>
          <p:grpSp>
            <p:nvGrpSpPr>
              <p:cNvPr id="1751" name="Groep 18"/>
              <p:cNvGrpSpPr/>
              <p:nvPr/>
            </p:nvGrpSpPr>
            <p:grpSpPr>
              <a:xfrm>
                <a:off x="371124" y="1586748"/>
                <a:ext cx="3013689" cy="690123"/>
                <a:chOff x="0" y="0"/>
                <a:chExt cx="3013688" cy="690121"/>
              </a:xfrm>
            </p:grpSpPr>
            <p:grpSp>
              <p:nvGrpSpPr>
                <p:cNvPr id="1706" name="Groep 19"/>
                <p:cNvGrpSpPr/>
                <p:nvPr/>
              </p:nvGrpSpPr>
              <p:grpSpPr>
                <a:xfrm>
                  <a:off x="0" y="44618"/>
                  <a:ext cx="761484" cy="527824"/>
                  <a:chOff x="0" y="0"/>
                  <a:chExt cx="761483" cy="527823"/>
                </a:xfrm>
              </p:grpSpPr>
              <p:grpSp>
                <p:nvGrpSpPr>
                  <p:cNvPr id="1704" name="Groep 64"/>
                  <p:cNvGrpSpPr/>
                  <p:nvPr/>
                </p:nvGrpSpPr>
                <p:grpSpPr>
                  <a:xfrm>
                    <a:off x="184799" y="0"/>
                    <a:ext cx="541734" cy="493183"/>
                    <a:chOff x="0" y="0"/>
                    <a:chExt cx="541733" cy="493182"/>
                  </a:xfrm>
                </p:grpSpPr>
                <p:grpSp>
                  <p:nvGrpSpPr>
                    <p:cNvPr id="1702" name="Groep 66"/>
                    <p:cNvGrpSpPr/>
                    <p:nvPr/>
                  </p:nvGrpSpPr>
                  <p:grpSpPr>
                    <a:xfrm>
                      <a:off x="0" y="0"/>
                      <a:ext cx="389115" cy="330795"/>
                      <a:chOff x="0" y="0"/>
                      <a:chExt cx="389114" cy="330794"/>
                    </a:xfrm>
                  </p:grpSpPr>
                  <p:sp>
                    <p:nvSpPr>
                      <p:cNvPr id="1697" name="Rechte verbindingslijn 68"/>
                      <p:cNvSpPr/>
                      <p:nvPr/>
                    </p:nvSpPr>
                    <p:spPr>
                      <a:xfrm>
                        <a:off x="0" y="107303"/>
                        <a:ext cx="38911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98" name="Rechte verbindingslijn 69"/>
                      <p:cNvSpPr/>
                      <p:nvPr/>
                    </p:nvSpPr>
                    <p:spPr>
                      <a:xfrm>
                        <a:off x="0" y="219048"/>
                        <a:ext cx="38911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699" name="Rechte verbindingslijn 70"/>
                      <p:cNvSpPr/>
                      <p:nvPr/>
                    </p:nvSpPr>
                    <p:spPr>
                      <a:xfrm flipH="1">
                        <a:off x="254473" y="0"/>
                        <a:ext cx="1051" cy="33079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00" name="Rechte verbindingslijn 71"/>
                      <p:cNvSpPr/>
                      <p:nvPr/>
                    </p:nvSpPr>
                    <p:spPr>
                      <a:xfrm flipH="1">
                        <a:off x="124769" y="0"/>
                        <a:ext cx="1051" cy="33079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01" name="Rechthoek 72"/>
                      <p:cNvSpPr/>
                      <p:nvPr/>
                    </p:nvSpPr>
                    <p:spPr>
                      <a:xfrm>
                        <a:off x="2276" y="0"/>
                        <a:ext cx="386839" cy="330795"/>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703" name="Vrije vorm: vorm 67"/>
                    <p:cNvSpPr/>
                    <p:nvPr/>
                  </p:nvSpPr>
                  <p:spPr>
                    <a:xfrm rot="2700000">
                      <a:off x="214563" y="166012"/>
                      <a:ext cx="271037" cy="271038"/>
                    </a:xfrm>
                    <a:custGeom>
                      <a:avLst/>
                      <a:gdLst/>
                      <a:ahLst/>
                      <a:cxnLst>
                        <a:cxn ang="0">
                          <a:pos x="wd2" y="hd2"/>
                        </a:cxn>
                        <a:cxn ang="5400000">
                          <a:pos x="wd2" y="hd2"/>
                        </a:cxn>
                        <a:cxn ang="10800000">
                          <a:pos x="wd2" y="hd2"/>
                        </a:cxn>
                        <a:cxn ang="16200000">
                          <a:pos x="wd2" y="hd2"/>
                        </a:cxn>
                      </a:cxnLst>
                      <a:rect l="0" t="0" r="r" b="b"/>
                      <a:pathLst>
                        <a:path w="21600" h="21600" extrusionOk="0">
                          <a:moveTo>
                            <a:pt x="474" y="9654"/>
                          </a:moveTo>
                          <a:cubicBezTo>
                            <a:pt x="768" y="9361"/>
                            <a:pt x="1173" y="9180"/>
                            <a:pt x="1620" y="9180"/>
                          </a:cubicBezTo>
                          <a:lnTo>
                            <a:pt x="9180" y="9180"/>
                          </a:lnTo>
                          <a:lnTo>
                            <a:pt x="9180" y="1620"/>
                          </a:lnTo>
                          <a:cubicBezTo>
                            <a:pt x="9180" y="725"/>
                            <a:pt x="9905" y="0"/>
                            <a:pt x="10800" y="0"/>
                          </a:cubicBezTo>
                          <a:cubicBezTo>
                            <a:pt x="11695" y="0"/>
                            <a:pt x="12420" y="725"/>
                            <a:pt x="12420" y="1620"/>
                          </a:cubicBezTo>
                          <a:lnTo>
                            <a:pt x="12420" y="9180"/>
                          </a:lnTo>
                          <a:lnTo>
                            <a:pt x="19980" y="9180"/>
                          </a:lnTo>
                          <a:cubicBezTo>
                            <a:pt x="20875" y="9180"/>
                            <a:pt x="21600" y="9905"/>
                            <a:pt x="21600" y="10800"/>
                          </a:cubicBezTo>
                          <a:cubicBezTo>
                            <a:pt x="21600" y="11695"/>
                            <a:pt x="20875" y="12420"/>
                            <a:pt x="19980" y="12420"/>
                          </a:cubicBezTo>
                          <a:lnTo>
                            <a:pt x="12420" y="12420"/>
                          </a:lnTo>
                          <a:lnTo>
                            <a:pt x="12420" y="19980"/>
                          </a:lnTo>
                          <a:cubicBezTo>
                            <a:pt x="12420" y="20875"/>
                            <a:pt x="11695" y="21600"/>
                            <a:pt x="10800" y="21600"/>
                          </a:cubicBezTo>
                          <a:cubicBezTo>
                            <a:pt x="9905" y="21600"/>
                            <a:pt x="9180" y="20875"/>
                            <a:pt x="9180" y="19980"/>
                          </a:cubicBezTo>
                          <a:lnTo>
                            <a:pt x="9180" y="12420"/>
                          </a:lnTo>
                          <a:lnTo>
                            <a:pt x="1620" y="12420"/>
                          </a:lnTo>
                          <a:cubicBezTo>
                            <a:pt x="725" y="12420"/>
                            <a:pt x="0" y="11695"/>
                            <a:pt x="0" y="10800"/>
                          </a:cubicBezTo>
                          <a:cubicBezTo>
                            <a:pt x="0" y="10353"/>
                            <a:pt x="181" y="9948"/>
                            <a:pt x="474" y="9654"/>
                          </a:cubicBezTo>
                          <a:close/>
                        </a:path>
                      </a:pathLst>
                    </a:custGeom>
                    <a:solidFill>
                      <a:srgbClr val="F0615F"/>
                    </a:solidFill>
                    <a:ln w="28575" cap="flat">
                      <a:solidFill>
                        <a:srgbClr val="FFFFFF"/>
                      </a:solidFill>
                      <a:prstDash val="solid"/>
                      <a:miter lim="800000"/>
                    </a:ln>
                    <a:effectLst/>
                  </p:spPr>
                  <p:txBody>
                    <a:bodyPr wrap="square" lIns="144000" tIns="144000" rIns="144000" bIns="144000" numCol="1" anchor="ctr">
                      <a:noAutofit/>
                    </a:bodyPr>
                    <a:lstStyle/>
                    <a:p>
                      <a:pPr algn="ctr">
                        <a:lnSpc>
                          <a:spcPct val="90000"/>
                        </a:lnSpc>
                        <a:spcBef>
                          <a:spcPts val="600"/>
                        </a:spcBef>
                        <a:defRPr>
                          <a:solidFill>
                            <a:srgbClr val="FFFFFF"/>
                          </a:solidFill>
                          <a:latin typeface="Verdana"/>
                          <a:ea typeface="Verdana"/>
                          <a:cs typeface="Verdana"/>
                          <a:sym typeface="Verdana"/>
                        </a:defRPr>
                      </a:pPr>
                      <a:endParaRPr/>
                    </a:p>
                  </p:txBody>
                </p:sp>
              </p:grpSp>
              <p:sp>
                <p:nvSpPr>
                  <p:cNvPr id="1705" name="Tekstvak 65"/>
                  <p:cNvSpPr txBox="1"/>
                  <p:nvPr/>
                </p:nvSpPr>
                <p:spPr>
                  <a:xfrm>
                    <a:off x="0" y="400823"/>
                    <a:ext cx="76148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Verwijderen</a:t>
                    </a:r>
                  </a:p>
                </p:txBody>
              </p:sp>
            </p:grpSp>
            <p:grpSp>
              <p:nvGrpSpPr>
                <p:cNvPr id="1717" name="Groep 20"/>
                <p:cNvGrpSpPr/>
                <p:nvPr/>
              </p:nvGrpSpPr>
              <p:grpSpPr>
                <a:xfrm>
                  <a:off x="833157" y="-1"/>
                  <a:ext cx="572117" cy="690123"/>
                  <a:chOff x="0" y="0"/>
                  <a:chExt cx="572115" cy="690121"/>
                </a:xfrm>
              </p:grpSpPr>
              <p:grpSp>
                <p:nvGrpSpPr>
                  <p:cNvPr id="1715" name="Groep 54"/>
                  <p:cNvGrpSpPr/>
                  <p:nvPr/>
                </p:nvGrpSpPr>
                <p:grpSpPr>
                  <a:xfrm>
                    <a:off x="99173" y="-1"/>
                    <a:ext cx="389119" cy="375415"/>
                    <a:chOff x="-1" y="0"/>
                    <a:chExt cx="389118" cy="375413"/>
                  </a:xfrm>
                </p:grpSpPr>
                <p:sp>
                  <p:nvSpPr>
                    <p:cNvPr id="1707" name="Rechthoek 56"/>
                    <p:cNvSpPr/>
                    <p:nvPr/>
                  </p:nvSpPr>
                  <p:spPr>
                    <a:xfrm>
                      <a:off x="2749" y="154507"/>
                      <a:ext cx="384525" cy="113224"/>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713" name="Groep 57"/>
                    <p:cNvGrpSpPr/>
                    <p:nvPr/>
                  </p:nvGrpSpPr>
                  <p:grpSpPr>
                    <a:xfrm>
                      <a:off x="-2" y="44617"/>
                      <a:ext cx="389119" cy="330797"/>
                      <a:chOff x="-1" y="-1"/>
                      <a:chExt cx="389118" cy="330796"/>
                    </a:xfrm>
                  </p:grpSpPr>
                  <p:sp>
                    <p:nvSpPr>
                      <p:cNvPr id="1708" name="Rechte verbindingslijn 59"/>
                      <p:cNvSpPr/>
                      <p:nvPr/>
                    </p:nvSpPr>
                    <p:spPr>
                      <a:xfrm>
                        <a:off x="-1" y="107303"/>
                        <a:ext cx="389119"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09" name="Rechte verbindingslijn 60"/>
                      <p:cNvSpPr/>
                      <p:nvPr/>
                    </p:nvSpPr>
                    <p:spPr>
                      <a:xfrm>
                        <a:off x="-1" y="219048"/>
                        <a:ext cx="389119"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10" name="Rechte verbindingslijn 61"/>
                      <p:cNvSpPr/>
                      <p:nvPr/>
                    </p:nvSpPr>
                    <p:spPr>
                      <a:xfrm>
                        <a:off x="254474" y="22304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11" name="Rechte verbindingslijn 62"/>
                      <p:cNvSpPr/>
                      <p:nvPr/>
                    </p:nvSpPr>
                    <p:spPr>
                      <a:xfrm flipH="1">
                        <a:off x="124768" y="22304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12" name="Rechthoek 63"/>
                      <p:cNvSpPr/>
                      <p:nvPr/>
                    </p:nvSpPr>
                    <p:spPr>
                      <a:xfrm>
                        <a:off x="2276" y="-2"/>
                        <a:ext cx="386841" cy="330798"/>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714" name="Pijl: rechts 58"/>
                    <p:cNvSpPr/>
                    <p:nvPr/>
                  </p:nvSpPr>
                  <p:spPr>
                    <a:xfrm rot="16200000">
                      <a:off x="95748" y="4114"/>
                      <a:ext cx="209717" cy="201487"/>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716" name="Tekstvak 55"/>
                  <p:cNvSpPr txBox="1"/>
                  <p:nvPr/>
                </p:nvSpPr>
                <p:spPr>
                  <a:xfrm>
                    <a:off x="0" y="447394"/>
                    <a:ext cx="572116" cy="2427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Hierboven invoegen</a:t>
                    </a:r>
                  </a:p>
                </p:txBody>
              </p:sp>
            </p:grpSp>
            <p:grpSp>
              <p:nvGrpSpPr>
                <p:cNvPr id="1728" name="Groep 21"/>
                <p:cNvGrpSpPr/>
                <p:nvPr/>
              </p:nvGrpSpPr>
              <p:grpSpPr>
                <a:xfrm>
                  <a:off x="1379168" y="42809"/>
                  <a:ext cx="572116" cy="647313"/>
                  <a:chOff x="0" y="0"/>
                  <a:chExt cx="572115" cy="647311"/>
                </a:xfrm>
              </p:grpSpPr>
              <p:grpSp>
                <p:nvGrpSpPr>
                  <p:cNvPr id="1726" name="Groep 44"/>
                  <p:cNvGrpSpPr/>
                  <p:nvPr/>
                </p:nvGrpSpPr>
                <p:grpSpPr>
                  <a:xfrm>
                    <a:off x="95307" y="-1"/>
                    <a:ext cx="389116" cy="375414"/>
                    <a:chOff x="0" y="0"/>
                    <a:chExt cx="389115" cy="375412"/>
                  </a:xfrm>
                </p:grpSpPr>
                <p:sp>
                  <p:nvSpPr>
                    <p:cNvPr id="1718" name="Rechthoek 46"/>
                    <p:cNvSpPr/>
                    <p:nvPr/>
                  </p:nvSpPr>
                  <p:spPr>
                    <a:xfrm rot="10800000">
                      <a:off x="1841" y="118831"/>
                      <a:ext cx="384524" cy="102074"/>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724" name="Groep 47"/>
                    <p:cNvGrpSpPr/>
                    <p:nvPr/>
                  </p:nvGrpSpPr>
                  <p:grpSpPr>
                    <a:xfrm>
                      <a:off x="0" y="0"/>
                      <a:ext cx="389116" cy="330796"/>
                      <a:chOff x="0" y="0"/>
                      <a:chExt cx="389115" cy="330795"/>
                    </a:xfrm>
                  </p:grpSpPr>
                  <p:sp>
                    <p:nvSpPr>
                      <p:cNvPr id="1719" name="Rechte verbindingslijn 49"/>
                      <p:cNvSpPr/>
                      <p:nvPr/>
                    </p:nvSpPr>
                    <p:spPr>
                      <a:xfrm flipH="1" flipV="1">
                        <a:off x="0" y="224761"/>
                        <a:ext cx="389116"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20" name="Rechte verbindingslijn 50"/>
                      <p:cNvSpPr/>
                      <p:nvPr/>
                    </p:nvSpPr>
                    <p:spPr>
                      <a:xfrm flipH="1" flipV="1">
                        <a:off x="0" y="113015"/>
                        <a:ext cx="389116"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21" name="Rechte verbindingslijn 51"/>
                      <p:cNvSpPr/>
                      <p:nvPr/>
                    </p:nvSpPr>
                    <p:spPr>
                      <a:xfrm flipV="1">
                        <a:off x="135910" y="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22" name="Rechte verbindingslijn 52"/>
                      <p:cNvSpPr/>
                      <p:nvPr/>
                    </p:nvSpPr>
                    <p:spPr>
                      <a:xfrm flipV="1">
                        <a:off x="265615" y="0"/>
                        <a:ext cx="2" cy="107756"/>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23" name="Rechthoek 53"/>
                      <p:cNvSpPr/>
                      <p:nvPr/>
                    </p:nvSpPr>
                    <p:spPr>
                      <a:xfrm rot="10800000">
                        <a:off x="0" y="0"/>
                        <a:ext cx="386839" cy="330796"/>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725" name="Pijl: rechts 48"/>
                    <p:cNvSpPr/>
                    <p:nvPr/>
                  </p:nvSpPr>
                  <p:spPr>
                    <a:xfrm rot="5400000">
                      <a:off x="83649" y="169812"/>
                      <a:ext cx="209716" cy="201485"/>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727" name="Tekstvak 45"/>
                  <p:cNvSpPr txBox="1"/>
                  <p:nvPr/>
                </p:nvSpPr>
                <p:spPr>
                  <a:xfrm>
                    <a:off x="0" y="404585"/>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Hieronder invoegen</a:t>
                    </a:r>
                  </a:p>
                </p:txBody>
              </p:sp>
            </p:grpSp>
            <p:grpSp>
              <p:nvGrpSpPr>
                <p:cNvPr id="1739" name="Groep 22"/>
                <p:cNvGrpSpPr/>
                <p:nvPr/>
              </p:nvGrpSpPr>
              <p:grpSpPr>
                <a:xfrm>
                  <a:off x="1918159" y="42807"/>
                  <a:ext cx="572116" cy="647315"/>
                  <a:chOff x="0" y="0"/>
                  <a:chExt cx="572115" cy="647313"/>
                </a:xfrm>
              </p:grpSpPr>
              <p:grpSp>
                <p:nvGrpSpPr>
                  <p:cNvPr id="1737" name="Groep 34"/>
                  <p:cNvGrpSpPr/>
                  <p:nvPr/>
                </p:nvGrpSpPr>
                <p:grpSpPr>
                  <a:xfrm>
                    <a:off x="47615" y="-1"/>
                    <a:ext cx="426743" cy="332857"/>
                    <a:chOff x="0" y="-1"/>
                    <a:chExt cx="426742" cy="332855"/>
                  </a:xfrm>
                </p:grpSpPr>
                <p:sp>
                  <p:nvSpPr>
                    <p:cNvPr id="1729" name="Rechthoek 36"/>
                    <p:cNvSpPr/>
                    <p:nvPr/>
                  </p:nvSpPr>
                  <p:spPr>
                    <a:xfrm rot="10800000">
                      <a:off x="176146" y="4685"/>
                      <a:ext cx="124846" cy="328167"/>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735" name="Groep 37"/>
                    <p:cNvGrpSpPr/>
                    <p:nvPr/>
                  </p:nvGrpSpPr>
                  <p:grpSpPr>
                    <a:xfrm>
                      <a:off x="37627" y="-2"/>
                      <a:ext cx="389116" cy="332856"/>
                      <a:chOff x="0" y="0"/>
                      <a:chExt cx="389115" cy="332855"/>
                    </a:xfrm>
                  </p:grpSpPr>
                  <p:sp>
                    <p:nvSpPr>
                      <p:cNvPr id="1730" name="Rechte verbindingslijn 39"/>
                      <p:cNvSpPr/>
                      <p:nvPr/>
                    </p:nvSpPr>
                    <p:spPr>
                      <a:xfrm flipH="1">
                        <a:off x="266932" y="223491"/>
                        <a:ext cx="12218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31" name="Rechte verbindingslijn 40"/>
                      <p:cNvSpPr/>
                      <p:nvPr/>
                    </p:nvSpPr>
                    <p:spPr>
                      <a:xfrm flipH="1" flipV="1">
                        <a:off x="263365" y="111745"/>
                        <a:ext cx="125751"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32" name="Rechte verbindingslijn 41"/>
                      <p:cNvSpPr/>
                      <p:nvPr/>
                    </p:nvSpPr>
                    <p:spPr>
                      <a:xfrm flipV="1">
                        <a:off x="134640" y="0"/>
                        <a:ext cx="2" cy="329288"/>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33" name="Rechte verbindingslijn 42"/>
                      <p:cNvSpPr/>
                      <p:nvPr/>
                    </p:nvSpPr>
                    <p:spPr>
                      <a:xfrm flipV="1">
                        <a:off x="264344" y="0"/>
                        <a:ext cx="2" cy="33285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34" name="Rechthoek 43"/>
                      <p:cNvSpPr/>
                      <p:nvPr/>
                    </p:nvSpPr>
                    <p:spPr>
                      <a:xfrm rot="10800000">
                        <a:off x="0" y="-1"/>
                        <a:ext cx="386839" cy="330799"/>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736" name="Pijl: rechts 38"/>
                    <p:cNvSpPr/>
                    <p:nvPr/>
                  </p:nvSpPr>
                  <p:spPr>
                    <a:xfrm rot="10800000">
                      <a:off x="-1" y="70518"/>
                      <a:ext cx="209717" cy="201486"/>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738" name="Tekstvak 35"/>
                  <p:cNvSpPr txBox="1"/>
                  <p:nvPr/>
                </p:nvSpPr>
                <p:spPr>
                  <a:xfrm>
                    <a:off x="0" y="404587"/>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Links invoegen</a:t>
                    </a:r>
                  </a:p>
                </p:txBody>
              </p:sp>
            </p:grpSp>
            <p:grpSp>
              <p:nvGrpSpPr>
                <p:cNvPr id="1750" name="Groep 23"/>
                <p:cNvGrpSpPr/>
                <p:nvPr/>
              </p:nvGrpSpPr>
              <p:grpSpPr>
                <a:xfrm>
                  <a:off x="2441573" y="42808"/>
                  <a:ext cx="572116" cy="647314"/>
                  <a:chOff x="0" y="0"/>
                  <a:chExt cx="572115" cy="647312"/>
                </a:xfrm>
              </p:grpSpPr>
              <p:grpSp>
                <p:nvGrpSpPr>
                  <p:cNvPr id="1748" name="Groep 24"/>
                  <p:cNvGrpSpPr/>
                  <p:nvPr/>
                </p:nvGrpSpPr>
                <p:grpSpPr>
                  <a:xfrm>
                    <a:off x="92726" y="0"/>
                    <a:ext cx="426742" cy="332855"/>
                    <a:chOff x="0" y="0"/>
                    <a:chExt cx="426741" cy="332854"/>
                  </a:xfrm>
                </p:grpSpPr>
                <p:sp>
                  <p:nvSpPr>
                    <p:cNvPr id="1740" name="Rechthoek 26"/>
                    <p:cNvSpPr/>
                    <p:nvPr/>
                  </p:nvSpPr>
                  <p:spPr>
                    <a:xfrm rot="10800000" flipH="1">
                      <a:off x="125748" y="4685"/>
                      <a:ext cx="124846" cy="328167"/>
                    </a:xfrm>
                    <a:prstGeom prst="rect">
                      <a:avLst/>
                    </a:prstGeom>
                    <a:solidFill>
                      <a:srgbClr val="C3D6E8"/>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Verdana"/>
                          <a:ea typeface="Verdana"/>
                          <a:cs typeface="Verdana"/>
                          <a:sym typeface="Verdana"/>
                        </a:defRPr>
                      </a:pPr>
                      <a:endParaRPr/>
                    </a:p>
                  </p:txBody>
                </p:sp>
                <p:grpSp>
                  <p:nvGrpSpPr>
                    <p:cNvPr id="1746" name="Groep 27"/>
                    <p:cNvGrpSpPr/>
                    <p:nvPr/>
                  </p:nvGrpSpPr>
                  <p:grpSpPr>
                    <a:xfrm>
                      <a:off x="-1" y="-1"/>
                      <a:ext cx="389116" cy="332855"/>
                      <a:chOff x="0" y="0"/>
                      <a:chExt cx="389114" cy="332854"/>
                    </a:xfrm>
                  </p:grpSpPr>
                  <p:sp>
                    <p:nvSpPr>
                      <p:cNvPr id="1741" name="Rechte verbindingslijn 29"/>
                      <p:cNvSpPr/>
                      <p:nvPr/>
                    </p:nvSpPr>
                    <p:spPr>
                      <a:xfrm>
                        <a:off x="-1" y="223491"/>
                        <a:ext cx="122184"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42" name="Rechte verbindingslijn 30"/>
                      <p:cNvSpPr/>
                      <p:nvPr/>
                    </p:nvSpPr>
                    <p:spPr>
                      <a:xfrm>
                        <a:off x="-1" y="111745"/>
                        <a:ext cx="125751" cy="2"/>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43" name="Rechte verbindingslijn 31"/>
                      <p:cNvSpPr/>
                      <p:nvPr/>
                    </p:nvSpPr>
                    <p:spPr>
                      <a:xfrm flipV="1">
                        <a:off x="255743" y="0"/>
                        <a:ext cx="2" cy="329288"/>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44" name="Rechte verbindingslijn 32"/>
                      <p:cNvSpPr/>
                      <p:nvPr/>
                    </p:nvSpPr>
                    <p:spPr>
                      <a:xfrm flipV="1">
                        <a:off x="126039" y="0"/>
                        <a:ext cx="2" cy="332855"/>
                      </a:xfrm>
                      <a:prstGeom prst="line">
                        <a:avLst/>
                      </a:prstGeom>
                      <a:noFill/>
                      <a:ln w="6350" cap="flat">
                        <a:solidFill>
                          <a:srgbClr val="817F7C"/>
                        </a:solidFill>
                        <a:prstDash val="solid"/>
                        <a:miter lim="800000"/>
                      </a:ln>
                      <a:effectLst/>
                    </p:spPr>
                    <p:txBody>
                      <a:bodyPr wrap="square" lIns="45718" tIns="45718" rIns="45718" bIns="45718" numCol="1" anchor="t">
                        <a:noAutofit/>
                      </a:bodyPr>
                      <a:lstStyle/>
                      <a:p>
                        <a:endParaRPr/>
                      </a:p>
                    </p:txBody>
                  </p:sp>
                  <p:sp>
                    <p:nvSpPr>
                      <p:cNvPr id="1745" name="Rechthoek 33"/>
                      <p:cNvSpPr/>
                      <p:nvPr/>
                    </p:nvSpPr>
                    <p:spPr>
                      <a:xfrm rot="10800000" flipH="1">
                        <a:off x="2277" y="0"/>
                        <a:ext cx="386838" cy="330798"/>
                      </a:xfrm>
                      <a:prstGeom prst="rect">
                        <a:avLst/>
                      </a:prstGeom>
                      <a:noFill/>
                      <a:ln w="12700" cap="flat">
                        <a:solidFill>
                          <a:srgbClr val="6C6C6C"/>
                        </a:solidFill>
                        <a:prstDash val="solid"/>
                        <a:miter lim="800000"/>
                      </a:ln>
                      <a:effectLst/>
                    </p:spPr>
                    <p:txBody>
                      <a:bodyPr wrap="square" lIns="144000" tIns="144000" rIns="144000" bIns="144000" numCol="1" anchor="ctr">
                        <a:noAutofit/>
                      </a:bodyPr>
                      <a:lstStyle/>
                      <a:p>
                        <a:pPr algn="ctr">
                          <a:defRPr sz="2400">
                            <a:solidFill>
                              <a:schemeClr val="accent1"/>
                            </a:solidFill>
                            <a:latin typeface="+mj-lt"/>
                            <a:ea typeface="+mj-ea"/>
                            <a:cs typeface="+mj-cs"/>
                            <a:sym typeface="Calibri"/>
                          </a:defRPr>
                        </a:pPr>
                        <a:endParaRPr/>
                      </a:p>
                    </p:txBody>
                  </p:sp>
                </p:grpSp>
                <p:sp>
                  <p:nvSpPr>
                    <p:cNvPr id="1747" name="Pijl: rechts 28"/>
                    <p:cNvSpPr/>
                    <p:nvPr/>
                  </p:nvSpPr>
                  <p:spPr>
                    <a:xfrm rot="10800000" flipH="1">
                      <a:off x="217025" y="70518"/>
                      <a:ext cx="209717" cy="201486"/>
                    </a:xfrm>
                    <a:prstGeom prst="rightArrow">
                      <a:avLst>
                        <a:gd name="adj1" fmla="val 25329"/>
                        <a:gd name="adj2" fmla="val 63628"/>
                      </a:avLst>
                    </a:prstGeom>
                    <a:solidFill>
                      <a:srgbClr val="4A7DB1"/>
                    </a:solidFill>
                    <a:ln w="28575" cap="flat">
                      <a:solidFill>
                        <a:srgbClr val="FFFFFF"/>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749" name="Tekstvak 25"/>
                  <p:cNvSpPr txBox="1"/>
                  <p:nvPr/>
                </p:nvSpPr>
                <p:spPr>
                  <a:xfrm>
                    <a:off x="0" y="404586"/>
                    <a:ext cx="572116" cy="2427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1217512">
                      <a:lnSpc>
                        <a:spcPct val="90000"/>
                      </a:lnSpc>
                      <a:spcBef>
                        <a:spcPts val="600"/>
                      </a:spcBef>
                      <a:defRPr sz="900">
                        <a:solidFill>
                          <a:srgbClr val="211F26"/>
                        </a:solidFill>
                        <a:latin typeface="+mj-lt"/>
                        <a:ea typeface="+mj-ea"/>
                        <a:cs typeface="+mj-cs"/>
                        <a:sym typeface="Calibri"/>
                      </a:defRPr>
                    </a:lvl1pPr>
                  </a:lstStyle>
                  <a:p>
                    <a:r>
                      <a:t>Rechts invoegen</a:t>
                    </a:r>
                  </a:p>
                </p:txBody>
              </p:sp>
            </p:grpSp>
          </p:grpSp>
        </p:grpSp>
      </p:grpSp>
      <p:sp>
        <p:nvSpPr>
          <p:cNvPr id="175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084125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sp>
        <p:nvSpPr>
          <p:cNvPr id="1761"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764" name="Tijdelijke aanduiding voor tekst 8"/>
          <p:cNvGrpSpPr/>
          <p:nvPr/>
        </p:nvGrpSpPr>
        <p:grpSpPr>
          <a:xfrm>
            <a:off x="5933998" y="-4"/>
            <a:ext cx="324004" cy="648005"/>
            <a:chOff x="0" y="-1"/>
            <a:chExt cx="324002" cy="648004"/>
          </a:xfrm>
        </p:grpSpPr>
        <p:sp>
          <p:nvSpPr>
            <p:cNvPr id="1762"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763"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765" name="Rechthoek 2"/>
          <p:cNvSpPr txBox="1"/>
          <p:nvPr/>
        </p:nvSpPr>
        <p:spPr>
          <a:xfrm>
            <a:off x="0" y="-423481"/>
            <a:ext cx="10979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Alleen titel</a:t>
            </a:r>
          </a:p>
        </p:txBody>
      </p:sp>
      <p:sp>
        <p:nvSpPr>
          <p:cNvPr id="1766"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1767" name="Plaats hier een titel"/>
          <p:cNvSpPr txBox="1">
            <a:spLocks noGrp="1"/>
          </p:cNvSpPr>
          <p:nvPr>
            <p:ph type="title" hasCustomPrompt="1"/>
          </p:nvPr>
        </p:nvSpPr>
        <p:spPr>
          <a:prstGeom prst="rect">
            <a:avLst/>
          </a:prstGeom>
        </p:spPr>
        <p:txBody>
          <a:bodyPr/>
          <a:lstStyle/>
          <a:p>
            <a:r>
              <a:t>Plaats hier een titel</a:t>
            </a:r>
          </a:p>
        </p:txBody>
      </p:sp>
      <p:sp>
        <p:nvSpPr>
          <p:cNvPr id="1768"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669038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Afsluiting">
    <p:spTree>
      <p:nvGrpSpPr>
        <p:cNvPr id="1" name=""/>
        <p:cNvGrpSpPr/>
        <p:nvPr/>
      </p:nvGrpSpPr>
      <p:grpSpPr>
        <a:xfrm>
          <a:off x="0" y="0"/>
          <a:ext cx="0" cy="0"/>
          <a:chOff x="0" y="0"/>
          <a:chExt cx="0" cy="0"/>
        </a:xfrm>
      </p:grpSpPr>
      <p:sp>
        <p:nvSpPr>
          <p:cNvPr id="1775"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778" name="Tijdelijke aanduiding voor tekst 8"/>
          <p:cNvGrpSpPr/>
          <p:nvPr/>
        </p:nvGrpSpPr>
        <p:grpSpPr>
          <a:xfrm>
            <a:off x="5933998" y="-4"/>
            <a:ext cx="324004" cy="648005"/>
            <a:chOff x="0" y="-1"/>
            <a:chExt cx="324002" cy="648004"/>
          </a:xfrm>
        </p:grpSpPr>
        <p:sp>
          <p:nvSpPr>
            <p:cNvPr id="1776"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777"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779" name="Rechthoek 3"/>
          <p:cNvSpPr/>
          <p:nvPr/>
        </p:nvSpPr>
        <p:spPr>
          <a:xfrm>
            <a:off x="0" y="0"/>
            <a:ext cx="12192000" cy="6858000"/>
          </a:xfrm>
          <a:prstGeom prst="rect">
            <a:avLst/>
          </a:prstGeom>
          <a:solidFill>
            <a:srgbClr val="FFFFFF"/>
          </a:solidFill>
          <a:ln w="12700">
            <a:miter lim="400000"/>
          </a:ln>
        </p:spPr>
        <p:txBody>
          <a:bodyPr lIns="144000" tIns="144000" rIns="144000" bIns="144000" anchor="ctr"/>
          <a:lstStyle/>
          <a:p>
            <a:pPr algn="ctr">
              <a:lnSpc>
                <a:spcPct val="90000"/>
              </a:lnSpc>
              <a:spcBef>
                <a:spcPts val="200"/>
              </a:spcBef>
              <a:defRPr sz="1600">
                <a:solidFill>
                  <a:srgbClr val="FFFFFF"/>
                </a:solidFill>
                <a:latin typeface="Verdana"/>
                <a:ea typeface="Verdana"/>
                <a:cs typeface="Verdana"/>
                <a:sym typeface="Verdana"/>
              </a:defRPr>
            </a:pPr>
            <a:endParaRPr/>
          </a:p>
        </p:txBody>
      </p:sp>
      <p:sp>
        <p:nvSpPr>
          <p:cNvPr id="1780" name="Tijdelijke aanduiding voor afbeelding 8"/>
          <p:cNvSpPr>
            <a:spLocks noGrp="1"/>
          </p:cNvSpPr>
          <p:nvPr>
            <p:ph type="pic" idx="21"/>
          </p:nvPr>
        </p:nvSpPr>
        <p:spPr>
          <a:xfrm>
            <a:off x="0" y="-195263"/>
            <a:ext cx="12192000" cy="7053264"/>
          </a:xfrm>
          <a:prstGeom prst="rect">
            <a:avLst/>
          </a:prstGeom>
        </p:spPr>
        <p:txBody>
          <a:bodyPr lIns="91439" tIns="45719" rIns="91439" bIns="45719">
            <a:noAutofit/>
          </a:bodyPr>
          <a:lstStyle/>
          <a:p>
            <a:endParaRPr/>
          </a:p>
        </p:txBody>
      </p:sp>
      <p:sp>
        <p:nvSpPr>
          <p:cNvPr id="1781" name="Hoofdtekst - niveau één…"/>
          <p:cNvSpPr txBox="1">
            <a:spLocks noGrp="1"/>
          </p:cNvSpPr>
          <p:nvPr>
            <p:ph type="body" idx="1" hasCustomPrompt="1"/>
          </p:nvPr>
        </p:nvSpPr>
        <p:spPr>
          <a:xfrm>
            <a:off x="0" y="0"/>
            <a:ext cx="6096000" cy="6858000"/>
          </a:xfrm>
          <a:prstGeom prst="rect">
            <a:avLst/>
          </a:prstGeom>
          <a:gradFill>
            <a:gsLst>
              <a:gs pos="0">
                <a:schemeClr val="accent1">
                  <a:alpha val="90000"/>
                </a:schemeClr>
              </a:gs>
              <a:gs pos="100000">
                <a:srgbClr val="310F47"/>
              </a:gs>
            </a:gsLst>
            <a:lin ang="5400000"/>
          </a:grad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1782" name="Rechthoek 2"/>
          <p:cNvSpPr txBox="1"/>
          <p:nvPr/>
        </p:nvSpPr>
        <p:spPr>
          <a:xfrm>
            <a:off x="-1" y="-423481"/>
            <a:ext cx="96004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Afsluiting</a:t>
            </a:r>
          </a:p>
        </p:txBody>
      </p:sp>
      <p:sp>
        <p:nvSpPr>
          <p:cNvPr id="1783"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sp>
        <p:nvSpPr>
          <p:cNvPr id="1784" name="Bedankt vooruw aandacht!"/>
          <p:cNvSpPr txBox="1">
            <a:spLocks noGrp="1"/>
          </p:cNvSpPr>
          <p:nvPr>
            <p:ph type="title" hasCustomPrompt="1"/>
          </p:nvPr>
        </p:nvSpPr>
        <p:spPr>
          <a:xfrm>
            <a:off x="719998" y="2676525"/>
            <a:ext cx="4689343" cy="874984"/>
          </a:xfrm>
          <a:prstGeom prst="rect">
            <a:avLst/>
          </a:prstGeom>
        </p:spPr>
        <p:txBody>
          <a:bodyPr anchor="ctr"/>
          <a:lstStyle>
            <a:lvl1pPr>
              <a:defRPr>
                <a:solidFill>
                  <a:srgbClr val="FFFFFF"/>
                </a:solidFill>
              </a:defRPr>
            </a:lvl1pPr>
          </a:lstStyle>
          <a:p>
            <a:r>
              <a:t>Bedankt vooruw aandacht!</a:t>
            </a:r>
          </a:p>
        </p:txBody>
      </p:sp>
      <p:sp>
        <p:nvSpPr>
          <p:cNvPr id="1785" name="Tijdelijke aanduiding voor tekst 8"/>
          <p:cNvSpPr>
            <a:spLocks noGrp="1"/>
          </p:cNvSpPr>
          <p:nvPr>
            <p:ph type="body" sz="quarter" idx="23" hasCustomPrompt="1"/>
          </p:nvPr>
        </p:nvSpPr>
        <p:spPr>
          <a:xfrm>
            <a:off x="719998" y="1090612"/>
            <a:ext cx="1310497" cy="8143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1786" name="Tijdelijke aanduiding voor tekst 8"/>
          <p:cNvSpPr>
            <a:spLocks noGrp="1"/>
          </p:cNvSpPr>
          <p:nvPr>
            <p:ph type="body" sz="quarter" idx="24" hasCustomPrompt="1"/>
          </p:nvPr>
        </p:nvSpPr>
        <p:spPr>
          <a:xfrm>
            <a:off x="719998" y="4340914"/>
            <a:ext cx="295203" cy="2952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1787" name="Tijdelijke aanduiding voor tekst 8"/>
          <p:cNvSpPr>
            <a:spLocks noGrp="1"/>
          </p:cNvSpPr>
          <p:nvPr>
            <p:ph type="body" sz="quarter" idx="25" hasCustomPrompt="1"/>
          </p:nvPr>
        </p:nvSpPr>
        <p:spPr>
          <a:xfrm>
            <a:off x="719998" y="4805767"/>
            <a:ext cx="295203" cy="29520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1788" name="Tijdelijke aanduiding voor tekst 32"/>
          <p:cNvSpPr>
            <a:spLocks noGrp="1"/>
          </p:cNvSpPr>
          <p:nvPr>
            <p:ph type="body" sz="quarter" idx="26" hasCustomPrompt="1"/>
          </p:nvPr>
        </p:nvSpPr>
        <p:spPr>
          <a:xfrm>
            <a:off x="1304925" y="4335745"/>
            <a:ext cx="2619375" cy="304802"/>
          </a:xfrm>
          <a:prstGeom prst="rect">
            <a:avLst/>
          </a:prstGeom>
        </p:spPr>
        <p:txBody>
          <a:bodyPr anchor="ctr"/>
          <a:lstStyle>
            <a:lvl1pPr marL="0" indent="0">
              <a:buClrTx/>
              <a:buSzTx/>
              <a:buFontTx/>
              <a:buNone/>
              <a:defRPr>
                <a:solidFill>
                  <a:srgbClr val="FFFFFF"/>
                </a:solidFill>
              </a:defRPr>
            </a:lvl1pPr>
          </a:lstStyle>
          <a:p>
            <a:r>
              <a:t>Email</a:t>
            </a:r>
          </a:p>
        </p:txBody>
      </p:sp>
      <p:sp>
        <p:nvSpPr>
          <p:cNvPr id="1789" name="Tijdelijke aanduiding voor tekst 32"/>
          <p:cNvSpPr>
            <a:spLocks noGrp="1"/>
          </p:cNvSpPr>
          <p:nvPr>
            <p:ph type="body" sz="quarter" idx="27" hasCustomPrompt="1"/>
          </p:nvPr>
        </p:nvSpPr>
        <p:spPr>
          <a:xfrm>
            <a:off x="1304925" y="4796168"/>
            <a:ext cx="2619375" cy="304802"/>
          </a:xfrm>
          <a:prstGeom prst="rect">
            <a:avLst/>
          </a:prstGeom>
        </p:spPr>
        <p:txBody>
          <a:bodyPr anchor="ctr"/>
          <a:lstStyle>
            <a:lvl1pPr marL="0" indent="0">
              <a:buClrTx/>
              <a:buSzTx/>
              <a:buFontTx/>
              <a:buNone/>
              <a:defRPr>
                <a:solidFill>
                  <a:srgbClr val="FFFFFF"/>
                </a:solidFill>
              </a:defRPr>
            </a:lvl1pPr>
          </a:lstStyle>
          <a:p>
            <a:r>
              <a:t>Telefoon</a:t>
            </a:r>
          </a:p>
        </p:txBody>
      </p:sp>
      <p:grpSp>
        <p:nvGrpSpPr>
          <p:cNvPr id="1869" name="INSTRUCTIE"/>
          <p:cNvGrpSpPr/>
          <p:nvPr/>
        </p:nvGrpSpPr>
        <p:grpSpPr>
          <a:xfrm>
            <a:off x="12377594" y="-1"/>
            <a:ext cx="3693391" cy="6928413"/>
            <a:chOff x="0" y="0"/>
            <a:chExt cx="3693390" cy="6928412"/>
          </a:xfrm>
        </p:grpSpPr>
        <p:grpSp>
          <p:nvGrpSpPr>
            <p:cNvPr id="1792" name="Rechthoek 36"/>
            <p:cNvGrpSpPr/>
            <p:nvPr/>
          </p:nvGrpSpPr>
          <p:grpSpPr>
            <a:xfrm>
              <a:off x="0" y="5959107"/>
              <a:ext cx="3593640" cy="969306"/>
              <a:chOff x="0" y="0"/>
              <a:chExt cx="3593639" cy="969305"/>
            </a:xfrm>
          </p:grpSpPr>
          <p:sp>
            <p:nvSpPr>
              <p:cNvPr id="1790"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791"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868" name="INSTRUCTIE"/>
            <p:cNvGrpSpPr/>
            <p:nvPr/>
          </p:nvGrpSpPr>
          <p:grpSpPr>
            <a:xfrm>
              <a:off x="270" y="0"/>
              <a:ext cx="3693121" cy="6177735"/>
              <a:chOff x="-1" y="0"/>
              <a:chExt cx="3693120" cy="6177734"/>
            </a:xfrm>
          </p:grpSpPr>
          <p:grpSp>
            <p:nvGrpSpPr>
              <p:cNvPr id="1795" name="Rechthoek 40"/>
              <p:cNvGrpSpPr/>
              <p:nvPr/>
            </p:nvGrpSpPr>
            <p:grpSpPr>
              <a:xfrm>
                <a:off x="-2" y="-1"/>
                <a:ext cx="3593098" cy="6025212"/>
                <a:chOff x="0" y="0"/>
                <a:chExt cx="3593096" cy="6025210"/>
              </a:xfrm>
            </p:grpSpPr>
            <p:sp>
              <p:nvSpPr>
                <p:cNvPr id="1793"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794"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1798" name="Ovaal 43"/>
              <p:cNvGrpSpPr/>
              <p:nvPr/>
            </p:nvGrpSpPr>
            <p:grpSpPr>
              <a:xfrm>
                <a:off x="182578" y="465323"/>
                <a:ext cx="180003" cy="180003"/>
                <a:chOff x="0" y="0"/>
                <a:chExt cx="180001" cy="180001"/>
              </a:xfrm>
            </p:grpSpPr>
            <p:sp>
              <p:nvSpPr>
                <p:cNvPr id="1796"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797"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799" name="Rechthoek 44"/>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1806" name="Groep 45"/>
              <p:cNvGrpSpPr/>
              <p:nvPr/>
            </p:nvGrpSpPr>
            <p:grpSpPr>
              <a:xfrm>
                <a:off x="469986" y="1231350"/>
                <a:ext cx="294792" cy="346681"/>
                <a:chOff x="0" y="0"/>
                <a:chExt cx="294791" cy="346679"/>
              </a:xfrm>
            </p:grpSpPr>
            <p:sp>
              <p:nvSpPr>
                <p:cNvPr id="1800" name="Rechthoek 99"/>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01" name="Ovaal 100"/>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802" name="Vrije vorm: vorm 101"/>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803" name="Rechthoek: afgeronde hoeken 102"/>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04" name="Rechte verbindingslijn 103"/>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1805" name="Rechte verbindingslijn 104"/>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1809" name="Ovaal 46"/>
              <p:cNvGrpSpPr/>
              <p:nvPr/>
            </p:nvGrpSpPr>
            <p:grpSpPr>
              <a:xfrm>
                <a:off x="182578" y="1729708"/>
                <a:ext cx="180003" cy="180003"/>
                <a:chOff x="0" y="0"/>
                <a:chExt cx="180001" cy="180001"/>
              </a:xfrm>
            </p:grpSpPr>
            <p:sp>
              <p:nvSpPr>
                <p:cNvPr id="1807"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808"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810" name="Rechthoek 47"/>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1816" name="Groep 48"/>
              <p:cNvGrpSpPr/>
              <p:nvPr/>
            </p:nvGrpSpPr>
            <p:grpSpPr>
              <a:xfrm>
                <a:off x="474846" y="2164282"/>
                <a:ext cx="825502" cy="209555"/>
                <a:chOff x="0" y="-1"/>
                <a:chExt cx="825500" cy="209553"/>
              </a:xfrm>
            </p:grpSpPr>
            <p:grpSp>
              <p:nvGrpSpPr>
                <p:cNvPr id="1813" name="Rechthoek 96"/>
                <p:cNvGrpSpPr/>
                <p:nvPr/>
              </p:nvGrpSpPr>
              <p:grpSpPr>
                <a:xfrm>
                  <a:off x="0" y="-2"/>
                  <a:ext cx="825501" cy="209554"/>
                  <a:chOff x="0" y="-1"/>
                  <a:chExt cx="825500" cy="209553"/>
                </a:xfrm>
              </p:grpSpPr>
              <p:sp>
                <p:nvSpPr>
                  <p:cNvPr id="1811"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812"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814" name="Rechte verbindingslijn 97"/>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815" name="Gelijkbenige driehoek 98"/>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819" name="Ovaal 49"/>
              <p:cNvGrpSpPr/>
              <p:nvPr/>
            </p:nvGrpSpPr>
            <p:grpSpPr>
              <a:xfrm>
                <a:off x="182578" y="2553358"/>
                <a:ext cx="180003" cy="180003"/>
                <a:chOff x="0" y="0"/>
                <a:chExt cx="180001" cy="180001"/>
              </a:xfrm>
            </p:grpSpPr>
            <p:sp>
              <p:nvSpPr>
                <p:cNvPr id="1817"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818"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820" name="Rechthoek 50"/>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1823" name="ICOON_info"/>
              <p:cNvGrpSpPr/>
              <p:nvPr/>
            </p:nvGrpSpPr>
            <p:grpSpPr>
              <a:xfrm>
                <a:off x="3409430" y="5894044"/>
                <a:ext cx="283689" cy="283690"/>
                <a:chOff x="-1" y="-1"/>
                <a:chExt cx="283688" cy="283689"/>
              </a:xfrm>
            </p:grpSpPr>
            <p:sp>
              <p:nvSpPr>
                <p:cNvPr id="1821" name="Ovaal 9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822"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826" name="Ovaal 52"/>
              <p:cNvGrpSpPr/>
              <p:nvPr/>
            </p:nvGrpSpPr>
            <p:grpSpPr>
              <a:xfrm>
                <a:off x="182578" y="4145789"/>
                <a:ext cx="180003" cy="180003"/>
                <a:chOff x="0" y="0"/>
                <a:chExt cx="180001" cy="180001"/>
              </a:xfrm>
            </p:grpSpPr>
            <p:sp>
              <p:nvSpPr>
                <p:cNvPr id="1824"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825"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827" name="Rechthoek 53"/>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844" name="Groep 54"/>
              <p:cNvGrpSpPr/>
              <p:nvPr/>
            </p:nvGrpSpPr>
            <p:grpSpPr>
              <a:xfrm>
                <a:off x="377871" y="5236166"/>
                <a:ext cx="622286" cy="612923"/>
                <a:chOff x="0" y="0"/>
                <a:chExt cx="622284" cy="612922"/>
              </a:xfrm>
            </p:grpSpPr>
            <p:grpSp>
              <p:nvGrpSpPr>
                <p:cNvPr id="1841" name="Groep 78"/>
                <p:cNvGrpSpPr/>
                <p:nvPr/>
              </p:nvGrpSpPr>
              <p:grpSpPr>
                <a:xfrm>
                  <a:off x="127194" y="-1"/>
                  <a:ext cx="386087" cy="370657"/>
                  <a:chOff x="-3" y="0"/>
                  <a:chExt cx="386086" cy="370656"/>
                </a:xfrm>
              </p:grpSpPr>
              <p:grpSp>
                <p:nvGrpSpPr>
                  <p:cNvPr id="1834" name="Groep 81"/>
                  <p:cNvGrpSpPr/>
                  <p:nvPr/>
                </p:nvGrpSpPr>
                <p:grpSpPr>
                  <a:xfrm>
                    <a:off x="-4" y="-1"/>
                    <a:ext cx="341308" cy="327385"/>
                    <a:chOff x="-1" y="0"/>
                    <a:chExt cx="341307" cy="327383"/>
                  </a:xfrm>
                </p:grpSpPr>
                <p:grpSp>
                  <p:nvGrpSpPr>
                    <p:cNvPr id="1831" name="Groep 88"/>
                    <p:cNvGrpSpPr/>
                    <p:nvPr/>
                  </p:nvGrpSpPr>
                  <p:grpSpPr>
                    <a:xfrm>
                      <a:off x="-2" y="-1"/>
                      <a:ext cx="341308" cy="327384"/>
                      <a:chOff x="0" y="0"/>
                      <a:chExt cx="341307" cy="327384"/>
                    </a:xfrm>
                  </p:grpSpPr>
                  <p:sp>
                    <p:nvSpPr>
                      <p:cNvPr id="1828" name="Rechthoek 91"/>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29" name="Rechthoek 92"/>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30" name="Ovaal 93"/>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1832" name="Afbeelding 89" descr="Afbeelding 8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1833" name="Afbeelding 90" descr="Afbeelding 9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1837" name="Groep 82"/>
                  <p:cNvGrpSpPr/>
                  <p:nvPr/>
                </p:nvGrpSpPr>
                <p:grpSpPr>
                  <a:xfrm>
                    <a:off x="265568" y="249610"/>
                    <a:ext cx="120516" cy="121046"/>
                    <a:chOff x="0" y="0"/>
                    <a:chExt cx="120515" cy="121045"/>
                  </a:xfrm>
                </p:grpSpPr>
                <p:sp>
                  <p:nvSpPr>
                    <p:cNvPr id="1835" name="Rechthoek 86"/>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36" name="Rechthoek 87"/>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840" name="Groep 83"/>
                  <p:cNvGrpSpPr/>
                  <p:nvPr/>
                </p:nvGrpSpPr>
                <p:grpSpPr>
                  <a:xfrm>
                    <a:off x="230766" y="216858"/>
                    <a:ext cx="120516" cy="121045"/>
                    <a:chOff x="0" y="0"/>
                    <a:chExt cx="120515" cy="121044"/>
                  </a:xfrm>
                </p:grpSpPr>
                <p:sp>
                  <p:nvSpPr>
                    <p:cNvPr id="1838" name="Rechthoek 84"/>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39" name="Rechthoek 85"/>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1842" name="Rechthoek 79"/>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843" name="Gelijkbenige driehoek 80"/>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845" name="Rechthoek 55"/>
              <p:cNvSpPr/>
              <p:nvPr/>
            </p:nvSpPr>
            <p:spPr>
              <a:xfrm>
                <a:off x="469329" y="3119688"/>
                <a:ext cx="1239218" cy="719918"/>
              </a:xfrm>
              <a:prstGeom prst="rect">
                <a:avLst/>
              </a:prstGeom>
              <a:blipFill rotWithShape="1">
                <a:blip r:embed="rId7"/>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1867" name="Groep 56"/>
              <p:cNvGrpSpPr/>
              <p:nvPr/>
            </p:nvGrpSpPr>
            <p:grpSpPr>
              <a:xfrm>
                <a:off x="1300345" y="3399206"/>
                <a:ext cx="1222995" cy="563937"/>
                <a:chOff x="-1" y="0"/>
                <a:chExt cx="1222993" cy="563935"/>
              </a:xfrm>
            </p:grpSpPr>
            <p:sp>
              <p:nvSpPr>
                <p:cNvPr id="1846" name="Rechthoek 57"/>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47" name="Rechthoek 58"/>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1854" name="Groep 59"/>
                <p:cNvGrpSpPr/>
                <p:nvPr/>
              </p:nvGrpSpPr>
              <p:grpSpPr>
                <a:xfrm>
                  <a:off x="81949" y="61337"/>
                  <a:ext cx="155954" cy="131924"/>
                  <a:chOff x="0" y="0"/>
                  <a:chExt cx="155953" cy="131923"/>
                </a:xfrm>
              </p:grpSpPr>
              <p:sp>
                <p:nvSpPr>
                  <p:cNvPr id="1848" name="Rechthoek: afgeronde hoeken 72"/>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49" name="Rechthoek 73"/>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0" name="Rechthoek 74"/>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1" name="Rechthoek 75"/>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2" name="Rechthoek 76"/>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3" name="Rechthoek 77"/>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863" name="Groep 60"/>
                <p:cNvGrpSpPr/>
                <p:nvPr/>
              </p:nvGrpSpPr>
              <p:grpSpPr>
                <a:xfrm>
                  <a:off x="65048" y="281738"/>
                  <a:ext cx="164089" cy="152596"/>
                  <a:chOff x="0" y="0"/>
                  <a:chExt cx="164087" cy="152594"/>
                </a:xfrm>
              </p:grpSpPr>
              <p:grpSp>
                <p:nvGrpSpPr>
                  <p:cNvPr id="1861" name="Groep 64"/>
                  <p:cNvGrpSpPr/>
                  <p:nvPr/>
                </p:nvGrpSpPr>
                <p:grpSpPr>
                  <a:xfrm>
                    <a:off x="20288" y="30949"/>
                    <a:ext cx="143801" cy="121646"/>
                    <a:chOff x="0" y="0"/>
                    <a:chExt cx="143800" cy="121645"/>
                  </a:xfrm>
                </p:grpSpPr>
                <p:sp>
                  <p:nvSpPr>
                    <p:cNvPr id="1855" name="Rechthoek: afgeronde hoeken 66"/>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856" name="Rechthoek 67"/>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7" name="Rechthoek 6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8" name="Rechthoek 69"/>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59" name="Rechthoek 70"/>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860" name="Rechthoek 71"/>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862" name="Boog 65"/>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1864" name="Tekstvak 61"/>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1865" name="Tekstvak 62"/>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1866" name="Vrije vorm: vorm 63"/>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1875" name="INSTRUCTIE"/>
          <p:cNvGrpSpPr/>
          <p:nvPr/>
        </p:nvGrpSpPr>
        <p:grpSpPr>
          <a:xfrm>
            <a:off x="12274715" y="-1461519"/>
            <a:ext cx="3695973" cy="1277752"/>
            <a:chOff x="0" y="-1"/>
            <a:chExt cx="3695972" cy="1277751"/>
          </a:xfrm>
        </p:grpSpPr>
        <p:grpSp>
          <p:nvGrpSpPr>
            <p:cNvPr id="1872" name="Rechthoek 106"/>
            <p:cNvGrpSpPr/>
            <p:nvPr/>
          </p:nvGrpSpPr>
          <p:grpSpPr>
            <a:xfrm>
              <a:off x="102877" y="-2"/>
              <a:ext cx="3593096" cy="1277752"/>
              <a:chOff x="0" y="0"/>
              <a:chExt cx="3593095" cy="1277751"/>
            </a:xfrm>
          </p:grpSpPr>
          <p:sp>
            <p:nvSpPr>
              <p:cNvPr id="1870" name="Rechthoek"/>
              <p:cNvSpPr/>
              <p:nvPr/>
            </p:nvSpPr>
            <p:spPr>
              <a:xfrm>
                <a:off x="-1" y="-1"/>
                <a:ext cx="3593096" cy="127775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871" name="Afbeelding invoeg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a:t>
                </a:r>
              </a:p>
            </p:txBody>
          </p:sp>
        </p:grpSp>
        <p:sp>
          <p:nvSpPr>
            <p:cNvPr id="1873" name="Rechthoek 107"/>
            <p:cNvSpPr txBox="1"/>
            <p:nvPr/>
          </p:nvSpPr>
          <p:spPr>
            <a:xfrm>
              <a:off x="285457" y="467907"/>
              <a:ext cx="3229128"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het invoegkader van de afbeelding door op het lipje hiernaast te klikken. Ga naar de tab </a:t>
              </a:r>
              <a:r>
                <a:rPr b="1"/>
                <a:t>‘Invoegen’</a:t>
              </a:r>
              <a:r>
                <a:t>, klik op </a:t>
              </a:r>
              <a:r>
                <a:rPr b="1"/>
                <a:t>‘Afbeeldingen’</a:t>
              </a:r>
              <a:r>
                <a:t>, selecteer de gewenste afbeelding en klik op </a:t>
              </a:r>
              <a:r>
                <a:rPr b="1"/>
                <a:t>‘Invoegen’</a:t>
              </a:r>
              <a:r>
                <a:t>.</a:t>
              </a:r>
            </a:p>
          </p:txBody>
        </p:sp>
        <p:sp>
          <p:nvSpPr>
            <p:cNvPr id="1874" name="Gelijkbenige driehoek 108"/>
            <p:cNvSpPr/>
            <p:nvPr/>
          </p:nvSpPr>
          <p:spPr>
            <a:xfrm rot="16200000" flipH="1">
              <a:off x="-36189" y="1109621"/>
              <a:ext cx="175257" cy="102880"/>
            </a:xfrm>
            <a:prstGeom prst="triangle">
              <a:avLst/>
            </a:prstGeom>
            <a:solidFill>
              <a:schemeClr val="accent1"/>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sp>
        <p:nvSpPr>
          <p:cNvPr id="1876"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92726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sp>
        <p:nvSpPr>
          <p:cNvPr id="1883"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886" name="Tijdelijke aanduiding voor tekst 8"/>
          <p:cNvGrpSpPr/>
          <p:nvPr/>
        </p:nvGrpSpPr>
        <p:grpSpPr>
          <a:xfrm>
            <a:off x="5933998" y="-4"/>
            <a:ext cx="324004" cy="648005"/>
            <a:chOff x="0" y="-1"/>
            <a:chExt cx="324002" cy="648004"/>
          </a:xfrm>
        </p:grpSpPr>
        <p:sp>
          <p:nvSpPr>
            <p:cNvPr id="1884"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885"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887" name="Rechthoek 2"/>
          <p:cNvSpPr txBox="1"/>
          <p:nvPr/>
        </p:nvSpPr>
        <p:spPr>
          <a:xfrm>
            <a:off x="-1" y="-423481"/>
            <a:ext cx="494508"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Leeg</a:t>
            </a:r>
          </a:p>
        </p:txBody>
      </p:sp>
      <p:sp>
        <p:nvSpPr>
          <p:cNvPr id="1888" name="Rechthoek 1"/>
          <p:cNvSpPr/>
          <p:nvPr/>
        </p:nvSpPr>
        <p:spPr>
          <a:xfrm>
            <a:off x="5511800" y="0"/>
            <a:ext cx="1168400" cy="1104900"/>
          </a:xfrm>
          <a:prstGeom prst="rect">
            <a:avLst/>
          </a:prstGeom>
          <a:solidFill>
            <a:srgbClr val="FFFFFF"/>
          </a:solidFill>
          <a:ln w="12700">
            <a:miter lim="400000"/>
          </a:ln>
        </p:spPr>
        <p:txBody>
          <a:bodyPr lIns="144000" tIns="144000" rIns="144000" bIns="144000" anchor="ctr"/>
          <a:lstStyle/>
          <a:p>
            <a:pPr algn="ctr">
              <a:lnSpc>
                <a:spcPct val="90000"/>
              </a:lnSpc>
              <a:spcBef>
                <a:spcPts val="200"/>
              </a:spcBef>
              <a:defRPr sz="1600">
                <a:solidFill>
                  <a:srgbClr val="FFFFFF"/>
                </a:solidFill>
                <a:latin typeface="Verdana"/>
                <a:ea typeface="Verdana"/>
                <a:cs typeface="Verdana"/>
                <a:sym typeface="Verdana"/>
              </a:defRPr>
            </a:pPr>
            <a:endParaRPr/>
          </a:p>
        </p:txBody>
      </p:sp>
      <p:sp>
        <p:nvSpPr>
          <p:cNvPr id="1889"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1890"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58904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ekst 3x en Afbeelding">
    <p:spTree>
      <p:nvGrpSpPr>
        <p:cNvPr id="1" name=""/>
        <p:cNvGrpSpPr/>
        <p:nvPr/>
      </p:nvGrpSpPr>
      <p:grpSpPr>
        <a:xfrm>
          <a:off x="0" y="0"/>
          <a:ext cx="0" cy="0"/>
          <a:chOff x="0" y="0"/>
          <a:chExt cx="0" cy="0"/>
        </a:xfrm>
      </p:grpSpPr>
      <p:sp>
        <p:nvSpPr>
          <p:cNvPr id="1897"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1900" name="Tijdelijke aanduiding voor tekst 8"/>
          <p:cNvGrpSpPr/>
          <p:nvPr/>
        </p:nvGrpSpPr>
        <p:grpSpPr>
          <a:xfrm>
            <a:off x="5933998" y="-4"/>
            <a:ext cx="324004" cy="648005"/>
            <a:chOff x="0" y="-1"/>
            <a:chExt cx="324002" cy="648004"/>
          </a:xfrm>
        </p:grpSpPr>
        <p:sp>
          <p:nvSpPr>
            <p:cNvPr id="1898"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1899"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1901" name="Tijdelijke aanduiding voor afbeelding 16"/>
          <p:cNvSpPr>
            <a:spLocks noGrp="1"/>
          </p:cNvSpPr>
          <p:nvPr>
            <p:ph type="pic" idx="21"/>
          </p:nvPr>
        </p:nvSpPr>
        <p:spPr>
          <a:xfrm>
            <a:off x="0" y="3567803"/>
            <a:ext cx="12192000" cy="3290197"/>
          </a:xfrm>
          <a:prstGeom prst="rect">
            <a:avLst/>
          </a:prstGeom>
        </p:spPr>
        <p:txBody>
          <a:bodyPr lIns="91439" tIns="45719" rIns="91439" bIns="45719">
            <a:noAutofit/>
          </a:bodyPr>
          <a:lstStyle/>
          <a:p>
            <a:endParaRPr/>
          </a:p>
        </p:txBody>
      </p:sp>
      <p:sp>
        <p:nvSpPr>
          <p:cNvPr id="1902" name="Rechthoek 2"/>
          <p:cNvSpPr txBox="1"/>
          <p:nvPr/>
        </p:nvSpPr>
        <p:spPr>
          <a:xfrm>
            <a:off x="0" y="-423481"/>
            <a:ext cx="232906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3x en Afbeelding</a:t>
            </a:r>
          </a:p>
        </p:txBody>
      </p:sp>
      <p:sp>
        <p:nvSpPr>
          <p:cNvPr id="1903"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1904" name="Tijdelijke aanduiding voor tekst 10"/>
          <p:cNvSpPr>
            <a:spLocks noGrp="1"/>
          </p:cNvSpPr>
          <p:nvPr>
            <p:ph type="body" sz="quarter" idx="22" hasCustomPrompt="1"/>
          </p:nvPr>
        </p:nvSpPr>
        <p:spPr>
          <a:xfrm>
            <a:off x="719997" y="2905572"/>
            <a:ext cx="3463763"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1905" name="Plaats hier een titel"/>
          <p:cNvSpPr txBox="1">
            <a:spLocks noGrp="1"/>
          </p:cNvSpPr>
          <p:nvPr>
            <p:ph type="title" hasCustomPrompt="1"/>
          </p:nvPr>
        </p:nvSpPr>
        <p:spPr>
          <a:prstGeom prst="rect">
            <a:avLst/>
          </a:prstGeom>
        </p:spPr>
        <p:txBody>
          <a:bodyPr/>
          <a:lstStyle/>
          <a:p>
            <a:r>
              <a:t>Plaats hier een titel</a:t>
            </a:r>
          </a:p>
        </p:txBody>
      </p:sp>
      <p:sp>
        <p:nvSpPr>
          <p:cNvPr id="1906" name="Tijdelijke aanduiding voor tekst 10"/>
          <p:cNvSpPr>
            <a:spLocks noGrp="1"/>
          </p:cNvSpPr>
          <p:nvPr>
            <p:ph type="body" sz="quarter" idx="23"/>
          </p:nvPr>
        </p:nvSpPr>
        <p:spPr>
          <a:xfrm>
            <a:off x="2182896" y="2640992"/>
            <a:ext cx="537120" cy="537120"/>
          </a:xfrm>
          <a:prstGeom prst="rect">
            <a:avLst/>
          </a:prstGeom>
          <a:solidFill>
            <a:schemeClr val="accent4"/>
          </a:solidFill>
        </p:spPr>
        <p:txBody>
          <a:bodyPr anchor="ctr"/>
          <a:lstStyle/>
          <a:p>
            <a:endParaRPr/>
          </a:p>
        </p:txBody>
      </p:sp>
      <p:sp>
        <p:nvSpPr>
          <p:cNvPr id="1907" name="Tijdelijke aanduiding voor afbeelding 16"/>
          <p:cNvSpPr>
            <a:spLocks noGrp="1"/>
          </p:cNvSpPr>
          <p:nvPr>
            <p:ph type="pic" sz="quarter" idx="24"/>
          </p:nvPr>
        </p:nvSpPr>
        <p:spPr>
          <a:xfrm>
            <a:off x="2237480" y="2695575"/>
            <a:ext cx="427954" cy="427952"/>
          </a:xfrm>
          <a:prstGeom prst="rect">
            <a:avLst/>
          </a:prstGeom>
        </p:spPr>
        <p:txBody>
          <a:bodyPr lIns="91439" tIns="45719" rIns="91439" bIns="45719">
            <a:noAutofit/>
          </a:bodyPr>
          <a:lstStyle/>
          <a:p>
            <a:endParaRPr/>
          </a:p>
        </p:txBody>
      </p:sp>
      <p:sp>
        <p:nvSpPr>
          <p:cNvPr id="1908" name="Tijdelijke aanduiding voor tekst 10"/>
          <p:cNvSpPr>
            <a:spLocks noGrp="1"/>
          </p:cNvSpPr>
          <p:nvPr>
            <p:ph type="body" sz="quarter" idx="25" hasCustomPrompt="1"/>
          </p:nvPr>
        </p:nvSpPr>
        <p:spPr>
          <a:xfrm>
            <a:off x="4363758" y="2905572"/>
            <a:ext cx="3463761"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1909" name="Tijdelijke aanduiding voor tekst 10"/>
          <p:cNvSpPr>
            <a:spLocks noGrp="1"/>
          </p:cNvSpPr>
          <p:nvPr>
            <p:ph type="body" sz="quarter" idx="26"/>
          </p:nvPr>
        </p:nvSpPr>
        <p:spPr>
          <a:xfrm>
            <a:off x="5827078" y="2640992"/>
            <a:ext cx="537120" cy="537120"/>
          </a:xfrm>
          <a:prstGeom prst="rect">
            <a:avLst/>
          </a:prstGeom>
          <a:solidFill>
            <a:schemeClr val="accent4"/>
          </a:solidFill>
        </p:spPr>
        <p:txBody>
          <a:bodyPr anchor="ctr"/>
          <a:lstStyle/>
          <a:p>
            <a:endParaRPr/>
          </a:p>
        </p:txBody>
      </p:sp>
      <p:sp>
        <p:nvSpPr>
          <p:cNvPr id="1910" name="Tijdelijke aanduiding voor afbeelding 16"/>
          <p:cNvSpPr>
            <a:spLocks noGrp="1"/>
          </p:cNvSpPr>
          <p:nvPr>
            <p:ph type="pic" sz="quarter" idx="27"/>
          </p:nvPr>
        </p:nvSpPr>
        <p:spPr>
          <a:xfrm>
            <a:off x="5881661" y="2695575"/>
            <a:ext cx="427954" cy="427952"/>
          </a:xfrm>
          <a:prstGeom prst="rect">
            <a:avLst/>
          </a:prstGeom>
        </p:spPr>
        <p:txBody>
          <a:bodyPr lIns="91439" tIns="45719" rIns="91439" bIns="45719">
            <a:noAutofit/>
          </a:bodyPr>
          <a:lstStyle/>
          <a:p>
            <a:endParaRPr/>
          </a:p>
        </p:txBody>
      </p:sp>
      <p:sp>
        <p:nvSpPr>
          <p:cNvPr id="1911" name="Tijdelijke aanduiding voor tekst 10"/>
          <p:cNvSpPr>
            <a:spLocks noGrp="1"/>
          </p:cNvSpPr>
          <p:nvPr>
            <p:ph type="body" sz="quarter" idx="28" hasCustomPrompt="1"/>
          </p:nvPr>
        </p:nvSpPr>
        <p:spPr>
          <a:xfrm>
            <a:off x="8007515" y="2905572"/>
            <a:ext cx="3463761"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1912" name="Tijdelijke aanduiding voor tekst 10"/>
          <p:cNvSpPr>
            <a:spLocks noGrp="1"/>
          </p:cNvSpPr>
          <p:nvPr>
            <p:ph type="body" sz="quarter" idx="29"/>
          </p:nvPr>
        </p:nvSpPr>
        <p:spPr>
          <a:xfrm>
            <a:off x="9470836" y="2640992"/>
            <a:ext cx="537120" cy="537120"/>
          </a:xfrm>
          <a:prstGeom prst="rect">
            <a:avLst/>
          </a:prstGeom>
          <a:solidFill>
            <a:schemeClr val="accent4"/>
          </a:solidFill>
        </p:spPr>
        <p:txBody>
          <a:bodyPr anchor="ctr"/>
          <a:lstStyle/>
          <a:p>
            <a:endParaRPr/>
          </a:p>
        </p:txBody>
      </p:sp>
      <p:sp>
        <p:nvSpPr>
          <p:cNvPr id="1913" name="Tijdelijke aanduiding voor afbeelding 16"/>
          <p:cNvSpPr>
            <a:spLocks noGrp="1"/>
          </p:cNvSpPr>
          <p:nvPr>
            <p:ph type="pic" sz="quarter" idx="30"/>
          </p:nvPr>
        </p:nvSpPr>
        <p:spPr>
          <a:xfrm>
            <a:off x="9525420" y="2695575"/>
            <a:ext cx="427954" cy="427952"/>
          </a:xfrm>
          <a:prstGeom prst="rect">
            <a:avLst/>
          </a:prstGeom>
        </p:spPr>
        <p:txBody>
          <a:bodyPr lIns="91439" tIns="45719" rIns="91439" bIns="45719">
            <a:noAutofit/>
          </a:bodyPr>
          <a:lstStyle/>
          <a:p>
            <a:endParaRPr/>
          </a:p>
        </p:txBody>
      </p:sp>
      <p:grpSp>
        <p:nvGrpSpPr>
          <p:cNvPr id="1993" name="INSTRUCTIE"/>
          <p:cNvGrpSpPr/>
          <p:nvPr/>
        </p:nvGrpSpPr>
        <p:grpSpPr>
          <a:xfrm>
            <a:off x="12377594" y="-1"/>
            <a:ext cx="3693391" cy="6928413"/>
            <a:chOff x="0" y="0"/>
            <a:chExt cx="3693390" cy="6928412"/>
          </a:xfrm>
        </p:grpSpPr>
        <p:grpSp>
          <p:nvGrpSpPr>
            <p:cNvPr id="1916" name="Rechthoek 123"/>
            <p:cNvGrpSpPr/>
            <p:nvPr/>
          </p:nvGrpSpPr>
          <p:grpSpPr>
            <a:xfrm>
              <a:off x="0" y="5959107"/>
              <a:ext cx="3593640" cy="969306"/>
              <a:chOff x="0" y="0"/>
              <a:chExt cx="3593639" cy="969305"/>
            </a:xfrm>
          </p:grpSpPr>
          <p:sp>
            <p:nvSpPr>
              <p:cNvPr id="1914"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915"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1992" name="INSTRUCTIE"/>
            <p:cNvGrpSpPr/>
            <p:nvPr/>
          </p:nvGrpSpPr>
          <p:grpSpPr>
            <a:xfrm>
              <a:off x="270" y="0"/>
              <a:ext cx="3693121" cy="6177735"/>
              <a:chOff x="-1" y="0"/>
              <a:chExt cx="3693120" cy="6177734"/>
            </a:xfrm>
          </p:grpSpPr>
          <p:grpSp>
            <p:nvGrpSpPr>
              <p:cNvPr id="1919" name="Rechthoek 125"/>
              <p:cNvGrpSpPr/>
              <p:nvPr/>
            </p:nvGrpSpPr>
            <p:grpSpPr>
              <a:xfrm>
                <a:off x="-2" y="-1"/>
                <a:ext cx="3593098" cy="6025212"/>
                <a:chOff x="0" y="0"/>
                <a:chExt cx="3593096" cy="6025210"/>
              </a:xfrm>
            </p:grpSpPr>
            <p:sp>
              <p:nvSpPr>
                <p:cNvPr id="1917"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918"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1922" name="Ovaal 126"/>
              <p:cNvGrpSpPr/>
              <p:nvPr/>
            </p:nvGrpSpPr>
            <p:grpSpPr>
              <a:xfrm>
                <a:off x="182578" y="465323"/>
                <a:ext cx="180003" cy="180003"/>
                <a:chOff x="0" y="0"/>
                <a:chExt cx="180001" cy="180001"/>
              </a:xfrm>
            </p:grpSpPr>
            <p:sp>
              <p:nvSpPr>
                <p:cNvPr id="192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92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923" name="Rechthoek 127"/>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1930" name="Groep 128"/>
              <p:cNvGrpSpPr/>
              <p:nvPr/>
            </p:nvGrpSpPr>
            <p:grpSpPr>
              <a:xfrm>
                <a:off x="469986" y="1231350"/>
                <a:ext cx="294792" cy="346681"/>
                <a:chOff x="0" y="0"/>
                <a:chExt cx="294791" cy="346679"/>
              </a:xfrm>
            </p:grpSpPr>
            <p:sp>
              <p:nvSpPr>
                <p:cNvPr id="1924" name="Rechthoek 182"/>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25" name="Ovaal 183"/>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926" name="Vrije vorm: vorm 184"/>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1927" name="Rechthoek: afgeronde hoeken 185"/>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28" name="Rechte verbindingslijn 186"/>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1929" name="Rechte verbindingslijn 187"/>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1933" name="Ovaal 129"/>
              <p:cNvGrpSpPr/>
              <p:nvPr/>
            </p:nvGrpSpPr>
            <p:grpSpPr>
              <a:xfrm>
                <a:off x="182578" y="1729708"/>
                <a:ext cx="180003" cy="180003"/>
                <a:chOff x="0" y="0"/>
                <a:chExt cx="180001" cy="180001"/>
              </a:xfrm>
            </p:grpSpPr>
            <p:sp>
              <p:nvSpPr>
                <p:cNvPr id="193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932"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934" name="Rechthoek 130"/>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1940" name="Groep 131"/>
              <p:cNvGrpSpPr/>
              <p:nvPr/>
            </p:nvGrpSpPr>
            <p:grpSpPr>
              <a:xfrm>
                <a:off x="474846" y="2164282"/>
                <a:ext cx="825502" cy="209555"/>
                <a:chOff x="0" y="-1"/>
                <a:chExt cx="825500" cy="209553"/>
              </a:xfrm>
            </p:grpSpPr>
            <p:grpSp>
              <p:nvGrpSpPr>
                <p:cNvPr id="1937" name="Rechthoek 179"/>
                <p:cNvGrpSpPr/>
                <p:nvPr/>
              </p:nvGrpSpPr>
              <p:grpSpPr>
                <a:xfrm>
                  <a:off x="0" y="-2"/>
                  <a:ext cx="825501" cy="209554"/>
                  <a:chOff x="0" y="-1"/>
                  <a:chExt cx="825500" cy="209553"/>
                </a:xfrm>
              </p:grpSpPr>
              <p:sp>
                <p:nvSpPr>
                  <p:cNvPr id="1935"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936"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1938" name="Rechte verbindingslijn 180"/>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1939" name="Gelijkbenige driehoek 181"/>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1943" name="Ovaal 132"/>
              <p:cNvGrpSpPr/>
              <p:nvPr/>
            </p:nvGrpSpPr>
            <p:grpSpPr>
              <a:xfrm>
                <a:off x="182578" y="2553358"/>
                <a:ext cx="180003" cy="180003"/>
                <a:chOff x="0" y="0"/>
                <a:chExt cx="180001" cy="180001"/>
              </a:xfrm>
            </p:grpSpPr>
            <p:sp>
              <p:nvSpPr>
                <p:cNvPr id="194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942"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1944" name="Rechthoek 133"/>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1947" name="ICOON_info"/>
              <p:cNvGrpSpPr/>
              <p:nvPr/>
            </p:nvGrpSpPr>
            <p:grpSpPr>
              <a:xfrm>
                <a:off x="3409430" y="5894044"/>
                <a:ext cx="283689" cy="283690"/>
                <a:chOff x="-1" y="-1"/>
                <a:chExt cx="283688" cy="283689"/>
              </a:xfrm>
            </p:grpSpPr>
            <p:sp>
              <p:nvSpPr>
                <p:cNvPr id="1945" name="Ovaal 17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1946"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1950" name="Ovaal 135"/>
              <p:cNvGrpSpPr/>
              <p:nvPr/>
            </p:nvGrpSpPr>
            <p:grpSpPr>
              <a:xfrm>
                <a:off x="182578" y="4145789"/>
                <a:ext cx="180003" cy="180003"/>
                <a:chOff x="0" y="0"/>
                <a:chExt cx="180001" cy="180001"/>
              </a:xfrm>
            </p:grpSpPr>
            <p:sp>
              <p:nvSpPr>
                <p:cNvPr id="1948"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949"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1951" name="Rechthoek 136"/>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1968" name="Groep 137"/>
              <p:cNvGrpSpPr/>
              <p:nvPr/>
            </p:nvGrpSpPr>
            <p:grpSpPr>
              <a:xfrm>
                <a:off x="377871" y="5236166"/>
                <a:ext cx="622286" cy="612923"/>
                <a:chOff x="0" y="0"/>
                <a:chExt cx="622284" cy="612922"/>
              </a:xfrm>
            </p:grpSpPr>
            <p:grpSp>
              <p:nvGrpSpPr>
                <p:cNvPr id="1965" name="Groep 161"/>
                <p:cNvGrpSpPr/>
                <p:nvPr/>
              </p:nvGrpSpPr>
              <p:grpSpPr>
                <a:xfrm>
                  <a:off x="127194" y="-1"/>
                  <a:ext cx="386087" cy="370657"/>
                  <a:chOff x="-3" y="0"/>
                  <a:chExt cx="386086" cy="370656"/>
                </a:xfrm>
              </p:grpSpPr>
              <p:grpSp>
                <p:nvGrpSpPr>
                  <p:cNvPr id="1958" name="Groep 164"/>
                  <p:cNvGrpSpPr/>
                  <p:nvPr/>
                </p:nvGrpSpPr>
                <p:grpSpPr>
                  <a:xfrm>
                    <a:off x="-4" y="-1"/>
                    <a:ext cx="341308" cy="327385"/>
                    <a:chOff x="-1" y="0"/>
                    <a:chExt cx="341307" cy="327383"/>
                  </a:xfrm>
                </p:grpSpPr>
                <p:grpSp>
                  <p:nvGrpSpPr>
                    <p:cNvPr id="1955" name="Groep 171"/>
                    <p:cNvGrpSpPr/>
                    <p:nvPr/>
                  </p:nvGrpSpPr>
                  <p:grpSpPr>
                    <a:xfrm>
                      <a:off x="-2" y="-1"/>
                      <a:ext cx="341308" cy="327384"/>
                      <a:chOff x="0" y="0"/>
                      <a:chExt cx="341307" cy="327384"/>
                    </a:xfrm>
                  </p:grpSpPr>
                  <p:sp>
                    <p:nvSpPr>
                      <p:cNvPr id="1952" name="Rechthoek 174"/>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53" name="Rechthoek 175"/>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54" name="Ovaal 176"/>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1956" name="Afbeelding 172" descr="Afbeelding 17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1957" name="Afbeelding 173" descr="Afbeelding 1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1961" name="Groep 165"/>
                  <p:cNvGrpSpPr/>
                  <p:nvPr/>
                </p:nvGrpSpPr>
                <p:grpSpPr>
                  <a:xfrm>
                    <a:off x="265568" y="249610"/>
                    <a:ext cx="120516" cy="121046"/>
                    <a:chOff x="0" y="0"/>
                    <a:chExt cx="120515" cy="121045"/>
                  </a:xfrm>
                </p:grpSpPr>
                <p:sp>
                  <p:nvSpPr>
                    <p:cNvPr id="1959" name="Rechthoek 169"/>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60" name="Rechthoek 170"/>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964" name="Groep 166"/>
                  <p:cNvGrpSpPr/>
                  <p:nvPr/>
                </p:nvGrpSpPr>
                <p:grpSpPr>
                  <a:xfrm>
                    <a:off x="230766" y="216858"/>
                    <a:ext cx="120516" cy="121045"/>
                    <a:chOff x="0" y="0"/>
                    <a:chExt cx="120515" cy="121044"/>
                  </a:xfrm>
                </p:grpSpPr>
                <p:sp>
                  <p:nvSpPr>
                    <p:cNvPr id="1962" name="Rechthoek 167"/>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63" name="Rechthoek 168"/>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1966" name="Rechthoek 162"/>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1967" name="Gelijkbenige driehoek 163"/>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969" name="Rechthoek 138"/>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1991" name="Groep 139"/>
              <p:cNvGrpSpPr/>
              <p:nvPr/>
            </p:nvGrpSpPr>
            <p:grpSpPr>
              <a:xfrm>
                <a:off x="1300345" y="3399206"/>
                <a:ext cx="1222995" cy="563937"/>
                <a:chOff x="-1" y="0"/>
                <a:chExt cx="1222993" cy="563935"/>
              </a:xfrm>
            </p:grpSpPr>
            <p:sp>
              <p:nvSpPr>
                <p:cNvPr id="1970" name="Rechthoek 140"/>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71" name="Rechthoek 141"/>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1978" name="Groep 142"/>
                <p:cNvGrpSpPr/>
                <p:nvPr/>
              </p:nvGrpSpPr>
              <p:grpSpPr>
                <a:xfrm>
                  <a:off x="81949" y="61337"/>
                  <a:ext cx="155954" cy="131924"/>
                  <a:chOff x="0" y="0"/>
                  <a:chExt cx="155953" cy="131923"/>
                </a:xfrm>
              </p:grpSpPr>
              <p:sp>
                <p:nvSpPr>
                  <p:cNvPr id="1972" name="Rechthoek: afgeronde hoeken 155"/>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73" name="Rechthoek 156"/>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74" name="Rechthoek 157"/>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75" name="Rechthoek 158"/>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76" name="Rechthoek 159"/>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77" name="Rechthoek 160"/>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1987" name="Groep 143"/>
                <p:cNvGrpSpPr/>
                <p:nvPr/>
              </p:nvGrpSpPr>
              <p:grpSpPr>
                <a:xfrm>
                  <a:off x="65048" y="281738"/>
                  <a:ext cx="164089" cy="152596"/>
                  <a:chOff x="0" y="0"/>
                  <a:chExt cx="164087" cy="152594"/>
                </a:xfrm>
              </p:grpSpPr>
              <p:grpSp>
                <p:nvGrpSpPr>
                  <p:cNvPr id="1985" name="Groep 147"/>
                  <p:cNvGrpSpPr/>
                  <p:nvPr/>
                </p:nvGrpSpPr>
                <p:grpSpPr>
                  <a:xfrm>
                    <a:off x="20288" y="30949"/>
                    <a:ext cx="143801" cy="121646"/>
                    <a:chOff x="0" y="0"/>
                    <a:chExt cx="143800" cy="121645"/>
                  </a:xfrm>
                </p:grpSpPr>
                <p:sp>
                  <p:nvSpPr>
                    <p:cNvPr id="1979" name="Rechthoek: afgeronde hoeken 149"/>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1980" name="Rechthoek 150"/>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81" name="Rechthoek 151"/>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82" name="Rechthoek 152"/>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83" name="Rechthoek 153"/>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1984" name="Rechthoek 154"/>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1986" name="Boog 148"/>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1988" name="Tekstvak 144"/>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1989" name="Tekstvak 145"/>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1990" name="Vrije vorm: vorm 146"/>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2066" name="INSTRUCTIE"/>
          <p:cNvGrpSpPr/>
          <p:nvPr/>
        </p:nvGrpSpPr>
        <p:grpSpPr>
          <a:xfrm>
            <a:off x="-3786440" y="-3"/>
            <a:ext cx="3693393" cy="6840140"/>
            <a:chOff x="0" y="0"/>
            <a:chExt cx="3693392" cy="6840138"/>
          </a:xfrm>
        </p:grpSpPr>
        <p:grpSp>
          <p:nvGrpSpPr>
            <p:cNvPr id="1996" name="Rechthoek 189"/>
            <p:cNvGrpSpPr/>
            <p:nvPr/>
          </p:nvGrpSpPr>
          <p:grpSpPr>
            <a:xfrm>
              <a:off x="2" y="5870832"/>
              <a:ext cx="3593640" cy="969307"/>
              <a:chOff x="0" y="0"/>
              <a:chExt cx="3593639" cy="969305"/>
            </a:xfrm>
          </p:grpSpPr>
          <p:sp>
            <p:nvSpPr>
              <p:cNvPr id="1994" name="Rechthoek"/>
              <p:cNvSpPr/>
              <p:nvPr/>
            </p:nvSpPr>
            <p:spPr>
              <a:xfrm>
                <a:off x="0" y="70650"/>
                <a:ext cx="3593640" cy="828004"/>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995"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065" name="INSTRUCTIES"/>
            <p:cNvGrpSpPr/>
            <p:nvPr/>
          </p:nvGrpSpPr>
          <p:grpSpPr>
            <a:xfrm>
              <a:off x="-1" y="0"/>
              <a:ext cx="3693394" cy="6089190"/>
              <a:chOff x="-2" y="-1"/>
              <a:chExt cx="3693392" cy="6089190"/>
            </a:xfrm>
          </p:grpSpPr>
          <p:grpSp>
            <p:nvGrpSpPr>
              <p:cNvPr id="1999" name="Rechthoek 191"/>
              <p:cNvGrpSpPr/>
              <p:nvPr/>
            </p:nvGrpSpPr>
            <p:grpSpPr>
              <a:xfrm>
                <a:off x="-3" y="-2"/>
                <a:ext cx="3593098" cy="5936669"/>
                <a:chOff x="0" y="-1"/>
                <a:chExt cx="3593096" cy="5936668"/>
              </a:xfrm>
            </p:grpSpPr>
            <p:sp>
              <p:nvSpPr>
                <p:cNvPr id="1997" name="Rechthoek"/>
                <p:cNvSpPr/>
                <p:nvPr/>
              </p:nvSpPr>
              <p:spPr>
                <a:xfrm>
                  <a:off x="-1" y="-2"/>
                  <a:ext cx="3593098" cy="5936670"/>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998" name="Icoon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Icoon invoegen/opmaken</a:t>
                  </a:r>
                </a:p>
              </p:txBody>
            </p:sp>
          </p:grpSp>
          <p:grpSp>
            <p:nvGrpSpPr>
              <p:cNvPr id="2002" name="Ovaal 192"/>
              <p:cNvGrpSpPr/>
              <p:nvPr/>
            </p:nvGrpSpPr>
            <p:grpSpPr>
              <a:xfrm>
                <a:off x="182850" y="465324"/>
                <a:ext cx="180003" cy="180003"/>
                <a:chOff x="0" y="0"/>
                <a:chExt cx="180001" cy="180001"/>
              </a:xfrm>
            </p:grpSpPr>
            <p:sp>
              <p:nvSpPr>
                <p:cNvPr id="2000"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00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003" name="Rechthoek 193"/>
              <p:cNvSpPr txBox="1"/>
              <p:nvPr/>
            </p:nvSpPr>
            <p:spPr>
              <a:xfrm>
                <a:off x="467022" y="465324"/>
                <a:ext cx="2944686"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het bestaande icoon d.m.v. de </a:t>
                </a:r>
                <a:r>
                  <a:rPr b="1"/>
                  <a:t>‘Backspace toets’</a:t>
                </a:r>
                <a:r>
                  <a:t>. Klik op het pictogram om een nieuw icoon in te voegen</a:t>
                </a:r>
                <a:br/>
                <a:r>
                  <a:rPr i="1"/>
                  <a:t>(zie onderstaand voorbeeld)</a:t>
                </a:r>
                <a:r>
                  <a:t>.</a:t>
                </a:r>
              </a:p>
            </p:txBody>
          </p:sp>
          <p:grpSp>
            <p:nvGrpSpPr>
              <p:cNvPr id="2010" name="Groep 194"/>
              <p:cNvGrpSpPr/>
              <p:nvPr/>
            </p:nvGrpSpPr>
            <p:grpSpPr>
              <a:xfrm>
                <a:off x="470258" y="1231351"/>
                <a:ext cx="294792" cy="346680"/>
                <a:chOff x="0" y="0"/>
                <a:chExt cx="294791" cy="346678"/>
              </a:xfrm>
            </p:grpSpPr>
            <p:sp>
              <p:nvSpPr>
                <p:cNvPr id="2004" name="Rechthoek 241"/>
                <p:cNvSpPr/>
                <p:nvPr/>
              </p:nvSpPr>
              <p:spPr>
                <a:xfrm>
                  <a:off x="-1" y="0"/>
                  <a:ext cx="261631" cy="257809"/>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05" name="Ovaal 242"/>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006" name="Vrije vorm: vorm 243"/>
                <p:cNvSpPr/>
                <p:nvPr/>
              </p:nvSpPr>
              <p:spPr>
                <a:xfrm rot="2700000">
                  <a:off x="32851" y="158562"/>
                  <a:ext cx="170974" cy="149574"/>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007" name="Rechthoek: afgeronde hoeken 244"/>
                <p:cNvSpPr/>
                <p:nvPr/>
              </p:nvSpPr>
              <p:spPr>
                <a:xfrm>
                  <a:off x="136589" y="145851"/>
                  <a:ext cx="158203" cy="118490"/>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08" name="Rechte verbindingslijn 245"/>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009" name="Rechte verbindingslijn 246"/>
                <p:cNvSpPr/>
                <p:nvPr/>
              </p:nvSpPr>
              <p:spPr>
                <a:xfrm flipH="1">
                  <a:off x="215268" y="264339"/>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013" name="Ovaal 195"/>
              <p:cNvGrpSpPr/>
              <p:nvPr/>
            </p:nvGrpSpPr>
            <p:grpSpPr>
              <a:xfrm>
                <a:off x="182850" y="1729708"/>
                <a:ext cx="180003" cy="180003"/>
                <a:chOff x="0" y="0"/>
                <a:chExt cx="180001" cy="180001"/>
              </a:xfrm>
            </p:grpSpPr>
            <p:sp>
              <p:nvSpPr>
                <p:cNvPr id="2011"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012"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014" name="Rechthoek 196"/>
              <p:cNvSpPr txBox="1"/>
              <p:nvPr/>
            </p:nvSpPr>
            <p:spPr>
              <a:xfrm>
                <a:off x="467022" y="1729710"/>
                <a:ext cx="2944686"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het gewenste icoon</a:t>
                </a:r>
                <a:br/>
                <a:r>
                  <a:t>en klik op </a:t>
                </a:r>
                <a:r>
                  <a:rPr b="1"/>
                  <a:t>‘Invoegen’</a:t>
                </a:r>
                <a:r>
                  <a:t>.</a:t>
                </a:r>
              </a:p>
            </p:txBody>
          </p:sp>
          <p:grpSp>
            <p:nvGrpSpPr>
              <p:cNvPr id="2020" name="Groep 197"/>
              <p:cNvGrpSpPr/>
              <p:nvPr/>
            </p:nvGrpSpPr>
            <p:grpSpPr>
              <a:xfrm>
                <a:off x="475118" y="2164285"/>
                <a:ext cx="825502" cy="209552"/>
                <a:chOff x="0" y="0"/>
                <a:chExt cx="825500" cy="209550"/>
              </a:xfrm>
            </p:grpSpPr>
            <p:grpSp>
              <p:nvGrpSpPr>
                <p:cNvPr id="2017" name="Rechthoek 238"/>
                <p:cNvGrpSpPr/>
                <p:nvPr/>
              </p:nvGrpSpPr>
              <p:grpSpPr>
                <a:xfrm>
                  <a:off x="0" y="0"/>
                  <a:ext cx="825501" cy="209551"/>
                  <a:chOff x="0" y="0"/>
                  <a:chExt cx="825500" cy="209550"/>
                </a:xfrm>
              </p:grpSpPr>
              <p:sp>
                <p:nvSpPr>
                  <p:cNvPr id="2015" name="Rechthoek"/>
                  <p:cNvSpPr/>
                  <p:nvPr/>
                </p:nvSpPr>
                <p:spPr>
                  <a:xfrm>
                    <a:off x="0" y="0"/>
                    <a:ext cx="825501"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016" name="Invoegen"/>
                  <p:cNvSpPr txBox="1"/>
                  <p:nvPr/>
                </p:nvSpPr>
                <p:spPr>
                  <a:xfrm>
                    <a:off x="114349" y="41275"/>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018" name="Rechte verbindingslijn 239"/>
                <p:cNvSpPr/>
                <p:nvPr/>
              </p:nvSpPr>
              <p:spPr>
                <a:xfrm>
                  <a:off x="650645" y="32399"/>
                  <a:ext cx="2" cy="142719"/>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019" name="Gelijkbenige driehoek 240"/>
                <p:cNvSpPr/>
                <p:nvPr/>
              </p:nvSpPr>
              <p:spPr>
                <a:xfrm rot="10800000">
                  <a:off x="691465" y="84054"/>
                  <a:ext cx="86869" cy="51149"/>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023" name="Ovaal 198"/>
              <p:cNvGrpSpPr/>
              <p:nvPr/>
            </p:nvGrpSpPr>
            <p:grpSpPr>
              <a:xfrm>
                <a:off x="182850" y="2553360"/>
                <a:ext cx="180003" cy="180003"/>
                <a:chOff x="0" y="0"/>
                <a:chExt cx="180001" cy="180001"/>
              </a:xfrm>
            </p:grpSpPr>
            <p:sp>
              <p:nvSpPr>
                <p:cNvPr id="2021"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022"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024" name="Rechthoek 199"/>
              <p:cNvSpPr txBox="1"/>
              <p:nvPr/>
            </p:nvSpPr>
            <p:spPr>
              <a:xfrm>
                <a:off x="467022" y="2553361"/>
                <a:ext cx="2944686" cy="8561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het icoon te schalen of bij te snijden, ga naar de tab </a:t>
                </a:r>
                <a:r>
                  <a:rPr b="1"/>
                  <a:t>‘Hulpmiddelen voor afbeeldingen - Opmaak’</a:t>
                </a:r>
                <a:r>
                  <a:t> en klik op de knop </a:t>
                </a:r>
                <a:r>
                  <a:rPr b="1"/>
                  <a:t>‘Bijsnijden’</a:t>
                </a:r>
                <a:r>
                  <a:t>. Schaal met de bolletjes het icoon en met de hoekjes het icoon kader.</a:t>
                </a:r>
              </a:p>
            </p:txBody>
          </p:sp>
          <p:grpSp>
            <p:nvGrpSpPr>
              <p:cNvPr id="2041" name="Groep 200"/>
              <p:cNvGrpSpPr/>
              <p:nvPr/>
            </p:nvGrpSpPr>
            <p:grpSpPr>
              <a:xfrm>
                <a:off x="378143" y="3470501"/>
                <a:ext cx="622286" cy="612926"/>
                <a:chOff x="0" y="-3"/>
                <a:chExt cx="622284" cy="612925"/>
              </a:xfrm>
            </p:grpSpPr>
            <p:grpSp>
              <p:nvGrpSpPr>
                <p:cNvPr id="2038" name="Groep 222"/>
                <p:cNvGrpSpPr/>
                <p:nvPr/>
              </p:nvGrpSpPr>
              <p:grpSpPr>
                <a:xfrm>
                  <a:off x="127178" y="-4"/>
                  <a:ext cx="386103" cy="370661"/>
                  <a:chOff x="-1" y="-2"/>
                  <a:chExt cx="386102" cy="370660"/>
                </a:xfrm>
              </p:grpSpPr>
              <p:grpSp>
                <p:nvGrpSpPr>
                  <p:cNvPr id="2031" name="Groep 225"/>
                  <p:cNvGrpSpPr/>
                  <p:nvPr/>
                </p:nvGrpSpPr>
                <p:grpSpPr>
                  <a:xfrm>
                    <a:off x="-2" y="-3"/>
                    <a:ext cx="341310" cy="327390"/>
                    <a:chOff x="-1" y="-2"/>
                    <a:chExt cx="341309" cy="327389"/>
                  </a:xfrm>
                </p:grpSpPr>
                <p:grpSp>
                  <p:nvGrpSpPr>
                    <p:cNvPr id="2028" name="Groep 232"/>
                    <p:cNvGrpSpPr/>
                    <p:nvPr/>
                  </p:nvGrpSpPr>
                  <p:grpSpPr>
                    <a:xfrm>
                      <a:off x="-2" y="-3"/>
                      <a:ext cx="341310" cy="327391"/>
                      <a:chOff x="0" y="-1"/>
                      <a:chExt cx="341309" cy="327389"/>
                    </a:xfrm>
                  </p:grpSpPr>
                  <p:sp>
                    <p:nvSpPr>
                      <p:cNvPr id="2025" name="Rechthoek 235"/>
                      <p:cNvSpPr/>
                      <p:nvPr/>
                    </p:nvSpPr>
                    <p:spPr>
                      <a:xfrm>
                        <a:off x="2" y="-1"/>
                        <a:ext cx="341307" cy="32739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26" name="Rechthoek 236"/>
                      <p:cNvSpPr/>
                      <p:nvPr/>
                    </p:nvSpPr>
                    <p:spPr>
                      <a:xfrm>
                        <a:off x="-1" y="-2"/>
                        <a:ext cx="201156" cy="198219"/>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27" name="Ovaal 237"/>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029" name="Afbeelding 233" descr="Afbeelding 2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5" cy="107810"/>
                    </a:xfrm>
                    <a:prstGeom prst="rect">
                      <a:avLst/>
                    </a:prstGeom>
                    <a:ln w="12700" cap="flat">
                      <a:noFill/>
                      <a:miter lim="400000"/>
                    </a:ln>
                    <a:effectLst/>
                  </p:spPr>
                </p:pic>
                <p:pic>
                  <p:nvPicPr>
                    <p:cNvPr id="2030" name="Afbeelding 234" descr="Afbeelding 2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99301"/>
                      <a:ext cx="133296" cy="85671"/>
                    </a:xfrm>
                    <a:prstGeom prst="rect">
                      <a:avLst/>
                    </a:prstGeom>
                    <a:ln w="12700" cap="flat">
                      <a:noFill/>
                      <a:miter lim="400000"/>
                    </a:ln>
                    <a:effectLst/>
                  </p:spPr>
                </p:pic>
              </p:grpSp>
              <p:grpSp>
                <p:nvGrpSpPr>
                  <p:cNvPr id="2034" name="Groep 226"/>
                  <p:cNvGrpSpPr/>
                  <p:nvPr/>
                </p:nvGrpSpPr>
                <p:grpSpPr>
                  <a:xfrm>
                    <a:off x="265585" y="249610"/>
                    <a:ext cx="120516" cy="121048"/>
                    <a:chOff x="0" y="0"/>
                    <a:chExt cx="120515" cy="121046"/>
                  </a:xfrm>
                </p:grpSpPr>
                <p:sp>
                  <p:nvSpPr>
                    <p:cNvPr id="2032" name="Rechthoek 230"/>
                    <p:cNvSpPr/>
                    <p:nvPr/>
                  </p:nvSpPr>
                  <p:spPr>
                    <a:xfrm>
                      <a:off x="-1" y="-1"/>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33" name="Rechthoek 231"/>
                    <p:cNvSpPr/>
                    <p:nvPr/>
                  </p:nvSpPr>
                  <p:spPr>
                    <a:xfrm rot="5400000">
                      <a:off x="-48527" y="49057"/>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037" name="Groep 227"/>
                  <p:cNvGrpSpPr/>
                  <p:nvPr/>
                </p:nvGrpSpPr>
                <p:grpSpPr>
                  <a:xfrm>
                    <a:off x="230783" y="216859"/>
                    <a:ext cx="120516" cy="121046"/>
                    <a:chOff x="0" y="0"/>
                    <a:chExt cx="120515" cy="121045"/>
                  </a:xfrm>
                </p:grpSpPr>
                <p:sp>
                  <p:nvSpPr>
                    <p:cNvPr id="2035" name="Rechthoek 228"/>
                    <p:cNvSpPr/>
                    <p:nvPr/>
                  </p:nvSpPr>
                  <p:spPr>
                    <a:xfrm rot="10800000">
                      <a:off x="0" y="97583"/>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36" name="Rechthoek 229"/>
                    <p:cNvSpPr/>
                    <p:nvPr/>
                  </p:nvSpPr>
                  <p:spPr>
                    <a:xfrm rot="16200000">
                      <a:off x="48526" y="48526"/>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039" name="Rechthoek 223"/>
                <p:cNvSpPr txBox="1"/>
                <p:nvPr/>
              </p:nvSpPr>
              <p:spPr>
                <a:xfrm>
                  <a:off x="0" y="405290"/>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040" name="Gelijkbenige driehoek 224"/>
                <p:cNvSpPr/>
                <p:nvPr/>
              </p:nvSpPr>
              <p:spPr>
                <a:xfrm rot="10800000">
                  <a:off x="275245" y="570650"/>
                  <a:ext cx="71793"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044" name="ICOON_info"/>
              <p:cNvGrpSpPr/>
              <p:nvPr/>
            </p:nvGrpSpPr>
            <p:grpSpPr>
              <a:xfrm>
                <a:off x="3409702" y="5805500"/>
                <a:ext cx="283689" cy="283689"/>
                <a:chOff x="0" y="0"/>
                <a:chExt cx="283688" cy="283688"/>
              </a:xfrm>
            </p:grpSpPr>
            <p:sp>
              <p:nvSpPr>
                <p:cNvPr id="2042" name="Ovaal 220"/>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043"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047" name="Ovaal 202"/>
              <p:cNvGrpSpPr/>
              <p:nvPr/>
            </p:nvGrpSpPr>
            <p:grpSpPr>
              <a:xfrm>
                <a:off x="182850" y="4267792"/>
                <a:ext cx="180003" cy="180003"/>
                <a:chOff x="0" y="0"/>
                <a:chExt cx="180001" cy="180001"/>
              </a:xfrm>
            </p:grpSpPr>
            <p:sp>
              <p:nvSpPr>
                <p:cNvPr id="2045"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046"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048" name="Rechthoek 203"/>
              <p:cNvSpPr txBox="1"/>
              <p:nvPr/>
            </p:nvSpPr>
            <p:spPr>
              <a:xfrm>
                <a:off x="467022" y="4267793"/>
                <a:ext cx="2944686" cy="85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er voor te zorgen dat het icoon in zijn originele verhouding staat, ga naar de tab </a:t>
                </a:r>
                <a:r>
                  <a:rPr b="1"/>
                  <a:t>‘Hulpmiddelen voor afbeeldingen’ – ‘Opmaak’</a:t>
                </a:r>
                <a:r>
                  <a:t> en klik op het pijltje onder de knop </a:t>
                </a:r>
                <a:r>
                  <a:rPr b="1"/>
                  <a:t>‘Bijsnijden’</a:t>
                </a:r>
                <a:r>
                  <a:t>. Kies </a:t>
                </a:r>
                <a:r>
                  <a:rPr b="1"/>
                  <a:t>‘Aanpassen’</a:t>
                </a:r>
                <a:r>
                  <a:t>.</a:t>
                </a:r>
              </a:p>
            </p:txBody>
          </p:sp>
          <p:grpSp>
            <p:nvGrpSpPr>
              <p:cNvPr id="2064" name="Groep 204"/>
              <p:cNvGrpSpPr/>
              <p:nvPr/>
            </p:nvGrpSpPr>
            <p:grpSpPr>
              <a:xfrm>
                <a:off x="471616" y="5192209"/>
                <a:ext cx="1108881" cy="563937"/>
                <a:chOff x="0" y="0"/>
                <a:chExt cx="1108879" cy="563936"/>
              </a:xfrm>
            </p:grpSpPr>
            <p:sp>
              <p:nvSpPr>
                <p:cNvPr id="2049" name="Rechthoek 205"/>
                <p:cNvSpPr/>
                <p:nvPr/>
              </p:nvSpPr>
              <p:spPr>
                <a:xfrm>
                  <a:off x="-1" y="-1"/>
                  <a:ext cx="1055610" cy="504855"/>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50" name="Rechthoek 206"/>
                <p:cNvSpPr/>
                <p:nvPr/>
              </p:nvSpPr>
              <p:spPr>
                <a:xfrm>
                  <a:off x="10102" y="253724"/>
                  <a:ext cx="1043590" cy="24661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51" name="Tekstvak 207"/>
                <p:cNvSpPr txBox="1"/>
                <p:nvPr/>
              </p:nvSpPr>
              <p:spPr>
                <a:xfrm>
                  <a:off x="290721" y="29692"/>
                  <a:ext cx="702718"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Opvullen</a:t>
                  </a:r>
                </a:p>
              </p:txBody>
            </p:sp>
            <p:sp>
              <p:nvSpPr>
                <p:cNvPr id="2052" name="Tekstvak 208"/>
                <p:cNvSpPr txBox="1"/>
                <p:nvPr/>
              </p:nvSpPr>
              <p:spPr>
                <a:xfrm>
                  <a:off x="290721" y="274074"/>
                  <a:ext cx="709475" cy="205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Aanpassen</a:t>
                  </a:r>
                </a:p>
              </p:txBody>
            </p:sp>
            <p:sp>
              <p:nvSpPr>
                <p:cNvPr id="2053" name="Vrije vorm: vorm 209"/>
                <p:cNvSpPr/>
                <p:nvPr/>
              </p:nvSpPr>
              <p:spPr>
                <a:xfrm>
                  <a:off x="1011316"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2058" name="Groep 210"/>
                <p:cNvGrpSpPr/>
                <p:nvPr/>
              </p:nvGrpSpPr>
              <p:grpSpPr>
                <a:xfrm>
                  <a:off x="60211" y="76527"/>
                  <a:ext cx="184197" cy="127790"/>
                  <a:chOff x="0" y="0"/>
                  <a:chExt cx="184196" cy="127789"/>
                </a:xfrm>
              </p:grpSpPr>
              <p:sp>
                <p:nvSpPr>
                  <p:cNvPr id="2054" name="Rechthoek 216"/>
                  <p:cNvSpPr/>
                  <p:nvPr/>
                </p:nvSpPr>
                <p:spPr>
                  <a:xfrm>
                    <a:off x="-1" y="-1"/>
                    <a:ext cx="184197" cy="127790"/>
                  </a:xfrm>
                  <a:prstGeom prst="rect">
                    <a:avLst/>
                  </a:prstGeom>
                  <a:solidFill>
                    <a:srgbClr val="FFFFFF"/>
                  </a:solidFill>
                  <a:ln w="12700" cap="flat">
                    <a:solidFill>
                      <a:srgbClr val="818181"/>
                    </a:solidFill>
                    <a:custDash>
                      <a:ds d="200000" sp="200000"/>
                    </a:custDash>
                    <a:round/>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55" name="Rechthoek 47"/>
                  <p:cNvSpPr/>
                  <p:nvPr/>
                </p:nvSpPr>
                <p:spPr>
                  <a:xfrm>
                    <a:off x="7719" y="39555"/>
                    <a:ext cx="121715" cy="82805"/>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56" name="Rechthoek 47"/>
                  <p:cNvSpPr/>
                  <p:nvPr/>
                </p:nvSpPr>
                <p:spPr>
                  <a:xfrm>
                    <a:off x="98999" y="54768"/>
                    <a:ext cx="82158" cy="66939"/>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57" name="Koorde 219"/>
                  <p:cNvSpPr/>
                  <p:nvPr/>
                </p:nvSpPr>
                <p:spPr>
                  <a:xfrm>
                    <a:off x="91984" y="7173"/>
                    <a:ext cx="48283" cy="25561"/>
                  </a:xfrm>
                  <a:custGeom>
                    <a:avLst/>
                    <a:gdLst/>
                    <a:ahLst/>
                    <a:cxnLst>
                      <a:cxn ang="0">
                        <a:pos x="wd2" y="hd2"/>
                      </a:cxn>
                      <a:cxn ang="5400000">
                        <a:pos x="wd2" y="hd2"/>
                      </a:cxn>
                      <a:cxn ang="10800000">
                        <a:pos x="wd2" y="hd2"/>
                      </a:cxn>
                      <a:cxn ang="16200000">
                        <a:pos x="wd2" y="hd2"/>
                      </a:cxn>
                    </a:cxnLst>
                    <a:rect l="0" t="0" r="r" b="b"/>
                    <a:pathLst>
                      <a:path w="21359" h="21160" extrusionOk="0">
                        <a:moveTo>
                          <a:pt x="21349" y="346"/>
                        </a:moveTo>
                        <a:cubicBezTo>
                          <a:pt x="21594" y="11373"/>
                          <a:pt x="17015" y="20684"/>
                          <a:pt x="11122" y="21142"/>
                        </a:cubicBezTo>
                        <a:cubicBezTo>
                          <a:pt x="5229" y="21600"/>
                          <a:pt x="254" y="13032"/>
                          <a:pt x="9" y="2004"/>
                        </a:cubicBezTo>
                        <a:cubicBezTo>
                          <a:pt x="-6" y="1336"/>
                          <a:pt x="-3" y="667"/>
                          <a:pt x="18" y="0"/>
                        </a:cubicBezTo>
                        <a:close/>
                      </a:path>
                    </a:pathLst>
                  </a:custGeom>
                  <a:solidFill>
                    <a:srgbClr val="E9C07D"/>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063" name="Groep 211"/>
                <p:cNvGrpSpPr/>
                <p:nvPr/>
              </p:nvGrpSpPr>
              <p:grpSpPr>
                <a:xfrm>
                  <a:off x="60210" y="314655"/>
                  <a:ext cx="184198" cy="124750"/>
                  <a:chOff x="-1" y="-1"/>
                  <a:chExt cx="184197" cy="124749"/>
                </a:xfrm>
              </p:grpSpPr>
              <p:sp>
                <p:nvSpPr>
                  <p:cNvPr id="2059" name="Rechthoek 212"/>
                  <p:cNvSpPr/>
                  <p:nvPr/>
                </p:nvSpPr>
                <p:spPr>
                  <a:xfrm>
                    <a:off x="-2" y="-2"/>
                    <a:ext cx="184199" cy="118667"/>
                  </a:xfrm>
                  <a:prstGeom prst="rect">
                    <a:avLst/>
                  </a:prstGeom>
                  <a:solidFill>
                    <a:srgbClr val="FFFFFF"/>
                  </a:solidFill>
                  <a:ln w="12700" cap="flat">
                    <a:solidFill>
                      <a:srgbClr val="818181"/>
                    </a:solidFill>
                    <a:custDash>
                      <a:ds d="200000" sp="200000"/>
                    </a:custDash>
                    <a:round/>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60" name="Rechthoek 213"/>
                  <p:cNvSpPr/>
                  <p:nvPr/>
                </p:nvSpPr>
                <p:spPr>
                  <a:xfrm>
                    <a:off x="39437" y="0"/>
                    <a:ext cx="109536" cy="124749"/>
                  </a:xfrm>
                  <a:prstGeom prst="rect">
                    <a:avLst/>
                  </a:prstGeom>
                  <a:solidFill>
                    <a:srgbClr val="F0F0F0"/>
                  </a:solidFill>
                  <a:ln w="9525" cap="flat">
                    <a:solidFill>
                      <a:srgbClr val="B7B4B3"/>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61" name="Ovaal 214"/>
                  <p:cNvSpPr/>
                  <p:nvPr/>
                </p:nvSpPr>
                <p:spPr>
                  <a:xfrm>
                    <a:off x="101444" y="25033"/>
                    <a:ext cx="27255" cy="27255"/>
                  </a:xfrm>
                  <a:prstGeom prst="ellipse">
                    <a:avLst/>
                  </a:prstGeom>
                  <a:solidFill>
                    <a:srgbClr val="E9C07D"/>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062" name="Rechthoek 47"/>
                  <p:cNvSpPr/>
                  <p:nvPr/>
                </p:nvSpPr>
                <p:spPr>
                  <a:xfrm>
                    <a:off x="54801" y="50632"/>
                    <a:ext cx="58648" cy="48282"/>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sp>
        <p:nvSpPr>
          <p:cNvPr id="2067"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1413741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ekst 4x en Afbeelding">
    <p:spTree>
      <p:nvGrpSpPr>
        <p:cNvPr id="1" name=""/>
        <p:cNvGrpSpPr/>
        <p:nvPr/>
      </p:nvGrpSpPr>
      <p:grpSpPr>
        <a:xfrm>
          <a:off x="0" y="0"/>
          <a:ext cx="0" cy="0"/>
          <a:chOff x="0" y="0"/>
          <a:chExt cx="0" cy="0"/>
        </a:xfrm>
      </p:grpSpPr>
      <p:sp>
        <p:nvSpPr>
          <p:cNvPr id="2074"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077" name="Tijdelijke aanduiding voor tekst 8"/>
          <p:cNvGrpSpPr/>
          <p:nvPr/>
        </p:nvGrpSpPr>
        <p:grpSpPr>
          <a:xfrm>
            <a:off x="5933998" y="-4"/>
            <a:ext cx="324004" cy="648005"/>
            <a:chOff x="0" y="-1"/>
            <a:chExt cx="324002" cy="648004"/>
          </a:xfrm>
        </p:grpSpPr>
        <p:sp>
          <p:nvSpPr>
            <p:cNvPr id="207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07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078" name="Tijdelijke aanduiding voor afbeelding 16"/>
          <p:cNvSpPr>
            <a:spLocks noGrp="1"/>
          </p:cNvSpPr>
          <p:nvPr>
            <p:ph type="pic" idx="21"/>
          </p:nvPr>
        </p:nvSpPr>
        <p:spPr>
          <a:xfrm>
            <a:off x="0" y="3567803"/>
            <a:ext cx="12192000" cy="3290197"/>
          </a:xfrm>
          <a:prstGeom prst="rect">
            <a:avLst/>
          </a:prstGeom>
        </p:spPr>
        <p:txBody>
          <a:bodyPr lIns="91439" tIns="45719" rIns="91439" bIns="45719">
            <a:noAutofit/>
          </a:bodyPr>
          <a:lstStyle/>
          <a:p>
            <a:endParaRPr/>
          </a:p>
        </p:txBody>
      </p:sp>
      <p:sp>
        <p:nvSpPr>
          <p:cNvPr id="2079" name="Rechthoek 2"/>
          <p:cNvSpPr txBox="1"/>
          <p:nvPr/>
        </p:nvSpPr>
        <p:spPr>
          <a:xfrm>
            <a:off x="0" y="-423481"/>
            <a:ext cx="232906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4x en Afbeelding</a:t>
            </a:r>
          </a:p>
        </p:txBody>
      </p:sp>
      <p:sp>
        <p:nvSpPr>
          <p:cNvPr id="2080"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2081" name="Tijdelijke aanduiding voor tekst 10"/>
          <p:cNvSpPr>
            <a:spLocks noGrp="1"/>
          </p:cNvSpPr>
          <p:nvPr>
            <p:ph type="body" sz="quarter" idx="22" hasCustomPrompt="1"/>
          </p:nvPr>
        </p:nvSpPr>
        <p:spPr>
          <a:xfrm>
            <a:off x="719998" y="2905572"/>
            <a:ext cx="2552820"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2082" name="Plaats hier een titel"/>
          <p:cNvSpPr txBox="1">
            <a:spLocks noGrp="1"/>
          </p:cNvSpPr>
          <p:nvPr>
            <p:ph type="title" hasCustomPrompt="1"/>
          </p:nvPr>
        </p:nvSpPr>
        <p:spPr>
          <a:prstGeom prst="rect">
            <a:avLst/>
          </a:prstGeom>
        </p:spPr>
        <p:txBody>
          <a:bodyPr/>
          <a:lstStyle/>
          <a:p>
            <a:r>
              <a:t>Plaats hier een titel</a:t>
            </a:r>
          </a:p>
        </p:txBody>
      </p:sp>
      <p:sp>
        <p:nvSpPr>
          <p:cNvPr id="2083" name="Tijdelijke aanduiding voor tekst 10"/>
          <p:cNvSpPr>
            <a:spLocks noGrp="1"/>
          </p:cNvSpPr>
          <p:nvPr>
            <p:ph type="body" sz="quarter" idx="23"/>
          </p:nvPr>
        </p:nvSpPr>
        <p:spPr>
          <a:xfrm>
            <a:off x="1727848" y="2640992"/>
            <a:ext cx="537120" cy="537120"/>
          </a:xfrm>
          <a:prstGeom prst="rect">
            <a:avLst/>
          </a:prstGeom>
          <a:solidFill>
            <a:schemeClr val="accent4"/>
          </a:solidFill>
        </p:spPr>
        <p:txBody>
          <a:bodyPr anchor="ctr"/>
          <a:lstStyle/>
          <a:p>
            <a:endParaRPr/>
          </a:p>
        </p:txBody>
      </p:sp>
      <p:sp>
        <p:nvSpPr>
          <p:cNvPr id="2084" name="Tijdelijke aanduiding voor afbeelding 16"/>
          <p:cNvSpPr>
            <a:spLocks noGrp="1"/>
          </p:cNvSpPr>
          <p:nvPr>
            <p:ph type="pic" sz="quarter" idx="24"/>
          </p:nvPr>
        </p:nvSpPr>
        <p:spPr>
          <a:xfrm>
            <a:off x="1782432" y="2695575"/>
            <a:ext cx="427954" cy="427952"/>
          </a:xfrm>
          <a:prstGeom prst="rect">
            <a:avLst/>
          </a:prstGeom>
        </p:spPr>
        <p:txBody>
          <a:bodyPr lIns="91439" tIns="45719" rIns="91439" bIns="45719">
            <a:noAutofit/>
          </a:bodyPr>
          <a:lstStyle/>
          <a:p>
            <a:endParaRPr/>
          </a:p>
        </p:txBody>
      </p:sp>
      <p:sp>
        <p:nvSpPr>
          <p:cNvPr id="2085" name="Tijdelijke aanduiding voor tekst 10"/>
          <p:cNvSpPr>
            <a:spLocks noGrp="1"/>
          </p:cNvSpPr>
          <p:nvPr>
            <p:ph type="body" sz="quarter" idx="25" hasCustomPrompt="1"/>
          </p:nvPr>
        </p:nvSpPr>
        <p:spPr>
          <a:xfrm>
            <a:off x="3452817" y="2905572"/>
            <a:ext cx="2552821"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2086" name="Tijdelijke aanduiding voor tekst 10"/>
          <p:cNvSpPr>
            <a:spLocks noGrp="1"/>
          </p:cNvSpPr>
          <p:nvPr>
            <p:ph type="body" sz="quarter" idx="26"/>
          </p:nvPr>
        </p:nvSpPr>
        <p:spPr>
          <a:xfrm>
            <a:off x="4460668" y="2640992"/>
            <a:ext cx="537120" cy="537120"/>
          </a:xfrm>
          <a:prstGeom prst="rect">
            <a:avLst/>
          </a:prstGeom>
          <a:solidFill>
            <a:schemeClr val="accent4"/>
          </a:solidFill>
        </p:spPr>
        <p:txBody>
          <a:bodyPr anchor="ctr"/>
          <a:lstStyle/>
          <a:p>
            <a:endParaRPr/>
          </a:p>
        </p:txBody>
      </p:sp>
      <p:sp>
        <p:nvSpPr>
          <p:cNvPr id="2087" name="Tijdelijke aanduiding voor afbeelding 16"/>
          <p:cNvSpPr>
            <a:spLocks noGrp="1"/>
          </p:cNvSpPr>
          <p:nvPr>
            <p:ph type="pic" sz="quarter" idx="27"/>
          </p:nvPr>
        </p:nvSpPr>
        <p:spPr>
          <a:xfrm>
            <a:off x="4515251" y="2695575"/>
            <a:ext cx="427954" cy="427952"/>
          </a:xfrm>
          <a:prstGeom prst="rect">
            <a:avLst/>
          </a:prstGeom>
        </p:spPr>
        <p:txBody>
          <a:bodyPr lIns="91439" tIns="45719" rIns="91439" bIns="45719">
            <a:noAutofit/>
          </a:bodyPr>
          <a:lstStyle/>
          <a:p>
            <a:endParaRPr/>
          </a:p>
        </p:txBody>
      </p:sp>
      <p:sp>
        <p:nvSpPr>
          <p:cNvPr id="2088" name="Tijdelijke aanduiding voor tekst 10"/>
          <p:cNvSpPr>
            <a:spLocks noGrp="1"/>
          </p:cNvSpPr>
          <p:nvPr>
            <p:ph type="body" sz="quarter" idx="28" hasCustomPrompt="1"/>
          </p:nvPr>
        </p:nvSpPr>
        <p:spPr>
          <a:xfrm>
            <a:off x="6185637" y="2905572"/>
            <a:ext cx="2552821"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2089" name="Tijdelijke aanduiding voor tekst 10"/>
          <p:cNvSpPr>
            <a:spLocks noGrp="1"/>
          </p:cNvSpPr>
          <p:nvPr>
            <p:ph type="body" sz="quarter" idx="29"/>
          </p:nvPr>
        </p:nvSpPr>
        <p:spPr>
          <a:xfrm>
            <a:off x="7193487" y="2640992"/>
            <a:ext cx="537120" cy="537120"/>
          </a:xfrm>
          <a:prstGeom prst="rect">
            <a:avLst/>
          </a:prstGeom>
          <a:solidFill>
            <a:schemeClr val="accent4"/>
          </a:solidFill>
        </p:spPr>
        <p:txBody>
          <a:bodyPr anchor="ctr"/>
          <a:lstStyle/>
          <a:p>
            <a:endParaRPr/>
          </a:p>
        </p:txBody>
      </p:sp>
      <p:sp>
        <p:nvSpPr>
          <p:cNvPr id="2090" name="Tijdelijke aanduiding voor afbeelding 16"/>
          <p:cNvSpPr>
            <a:spLocks noGrp="1"/>
          </p:cNvSpPr>
          <p:nvPr>
            <p:ph type="pic" sz="quarter" idx="30"/>
          </p:nvPr>
        </p:nvSpPr>
        <p:spPr>
          <a:xfrm>
            <a:off x="7248069" y="2695575"/>
            <a:ext cx="427954" cy="427952"/>
          </a:xfrm>
          <a:prstGeom prst="rect">
            <a:avLst/>
          </a:prstGeom>
        </p:spPr>
        <p:txBody>
          <a:bodyPr lIns="91439" tIns="45719" rIns="91439" bIns="45719">
            <a:noAutofit/>
          </a:bodyPr>
          <a:lstStyle/>
          <a:p>
            <a:endParaRPr/>
          </a:p>
        </p:txBody>
      </p:sp>
      <p:sp>
        <p:nvSpPr>
          <p:cNvPr id="2091" name="Tijdelijke aanduiding voor tekst 10"/>
          <p:cNvSpPr>
            <a:spLocks noGrp="1"/>
          </p:cNvSpPr>
          <p:nvPr>
            <p:ph type="body" sz="quarter" idx="31" hasCustomPrompt="1"/>
          </p:nvPr>
        </p:nvSpPr>
        <p:spPr>
          <a:xfrm>
            <a:off x="8918457" y="2905572"/>
            <a:ext cx="2552821" cy="1463229"/>
          </a:xfrm>
          <a:prstGeom prst="rect">
            <a:avLst/>
          </a:prstGeom>
          <a:solidFill>
            <a:schemeClr val="accent1"/>
          </a:solidFill>
        </p:spPr>
        <p:txBody>
          <a:bodyPr anchor="ctr"/>
          <a:lstStyle>
            <a:lvl1pPr marL="0" indent="0" algn="ctr">
              <a:spcBef>
                <a:spcPts val="0"/>
              </a:spcBef>
              <a:buClrTx/>
              <a:buSzTx/>
              <a:buFontTx/>
              <a:buNone/>
              <a:defRPr>
                <a:solidFill>
                  <a:srgbClr val="FFFFFF"/>
                </a:solidFill>
              </a:defRPr>
            </a:lvl1pPr>
          </a:lstStyle>
          <a:p>
            <a:r>
              <a:t>Typ hier je tekst</a:t>
            </a:r>
          </a:p>
        </p:txBody>
      </p:sp>
      <p:sp>
        <p:nvSpPr>
          <p:cNvPr id="2092" name="Tijdelijke aanduiding voor tekst 10"/>
          <p:cNvSpPr>
            <a:spLocks noGrp="1"/>
          </p:cNvSpPr>
          <p:nvPr>
            <p:ph type="body" sz="quarter" idx="32"/>
          </p:nvPr>
        </p:nvSpPr>
        <p:spPr>
          <a:xfrm>
            <a:off x="9926307" y="2640992"/>
            <a:ext cx="537120" cy="537120"/>
          </a:xfrm>
          <a:prstGeom prst="rect">
            <a:avLst/>
          </a:prstGeom>
          <a:solidFill>
            <a:schemeClr val="accent4"/>
          </a:solidFill>
        </p:spPr>
        <p:txBody>
          <a:bodyPr anchor="ctr"/>
          <a:lstStyle/>
          <a:p>
            <a:endParaRPr/>
          </a:p>
        </p:txBody>
      </p:sp>
      <p:sp>
        <p:nvSpPr>
          <p:cNvPr id="2093" name="Tijdelijke aanduiding voor afbeelding 16"/>
          <p:cNvSpPr>
            <a:spLocks noGrp="1"/>
          </p:cNvSpPr>
          <p:nvPr>
            <p:ph type="pic" sz="quarter" idx="33"/>
          </p:nvPr>
        </p:nvSpPr>
        <p:spPr>
          <a:xfrm>
            <a:off x="9980890" y="2695575"/>
            <a:ext cx="427952" cy="427952"/>
          </a:xfrm>
          <a:prstGeom prst="rect">
            <a:avLst/>
          </a:prstGeom>
        </p:spPr>
        <p:txBody>
          <a:bodyPr lIns="91439" tIns="45719" rIns="91439" bIns="45719">
            <a:noAutofit/>
          </a:bodyPr>
          <a:lstStyle/>
          <a:p>
            <a:endParaRPr/>
          </a:p>
        </p:txBody>
      </p:sp>
      <p:grpSp>
        <p:nvGrpSpPr>
          <p:cNvPr id="2173" name="INSTRUCTIE"/>
          <p:cNvGrpSpPr/>
          <p:nvPr/>
        </p:nvGrpSpPr>
        <p:grpSpPr>
          <a:xfrm>
            <a:off x="12377594" y="-1"/>
            <a:ext cx="3693391" cy="6928413"/>
            <a:chOff x="0" y="0"/>
            <a:chExt cx="3693390" cy="6928412"/>
          </a:xfrm>
        </p:grpSpPr>
        <p:grpSp>
          <p:nvGrpSpPr>
            <p:cNvPr id="2096" name="Rechthoek 33"/>
            <p:cNvGrpSpPr/>
            <p:nvPr/>
          </p:nvGrpSpPr>
          <p:grpSpPr>
            <a:xfrm>
              <a:off x="0" y="5959107"/>
              <a:ext cx="3593640" cy="969306"/>
              <a:chOff x="0" y="0"/>
              <a:chExt cx="3593639" cy="969305"/>
            </a:xfrm>
          </p:grpSpPr>
          <p:sp>
            <p:nvSpPr>
              <p:cNvPr id="2094"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095"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172" name="INSTRUCTIE"/>
            <p:cNvGrpSpPr/>
            <p:nvPr/>
          </p:nvGrpSpPr>
          <p:grpSpPr>
            <a:xfrm>
              <a:off x="270" y="0"/>
              <a:ext cx="3693121" cy="6177735"/>
              <a:chOff x="-1" y="0"/>
              <a:chExt cx="3693120" cy="6177734"/>
            </a:xfrm>
          </p:grpSpPr>
          <p:grpSp>
            <p:nvGrpSpPr>
              <p:cNvPr id="2099" name="Rechthoek 35"/>
              <p:cNvGrpSpPr/>
              <p:nvPr/>
            </p:nvGrpSpPr>
            <p:grpSpPr>
              <a:xfrm>
                <a:off x="-2" y="-1"/>
                <a:ext cx="3593098" cy="6025212"/>
                <a:chOff x="0" y="0"/>
                <a:chExt cx="3593096" cy="6025210"/>
              </a:xfrm>
            </p:grpSpPr>
            <p:sp>
              <p:nvSpPr>
                <p:cNvPr id="2097"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098"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2102" name="Ovaal 36"/>
              <p:cNvGrpSpPr/>
              <p:nvPr/>
            </p:nvGrpSpPr>
            <p:grpSpPr>
              <a:xfrm>
                <a:off x="182578" y="465323"/>
                <a:ext cx="180003" cy="180003"/>
                <a:chOff x="0" y="0"/>
                <a:chExt cx="180001" cy="180001"/>
              </a:xfrm>
            </p:grpSpPr>
            <p:sp>
              <p:nvSpPr>
                <p:cNvPr id="210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0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103" name="Rechthoek 37"/>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2110" name="Groep 38"/>
              <p:cNvGrpSpPr/>
              <p:nvPr/>
            </p:nvGrpSpPr>
            <p:grpSpPr>
              <a:xfrm>
                <a:off x="469986" y="1231350"/>
                <a:ext cx="294792" cy="346681"/>
                <a:chOff x="0" y="0"/>
                <a:chExt cx="294791" cy="346679"/>
              </a:xfrm>
            </p:grpSpPr>
            <p:sp>
              <p:nvSpPr>
                <p:cNvPr id="2104" name="Rechthoek 92"/>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05" name="Ovaal 93"/>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106" name="Vrije vorm: vorm 94"/>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107" name="Rechthoek: afgeronde hoeken 95"/>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08" name="Rechte verbindingslijn 96"/>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109" name="Rechte verbindingslijn 97"/>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113" name="Ovaal 39"/>
              <p:cNvGrpSpPr/>
              <p:nvPr/>
            </p:nvGrpSpPr>
            <p:grpSpPr>
              <a:xfrm>
                <a:off x="182578" y="1729708"/>
                <a:ext cx="180003" cy="180003"/>
                <a:chOff x="0" y="0"/>
                <a:chExt cx="180001" cy="180001"/>
              </a:xfrm>
            </p:grpSpPr>
            <p:sp>
              <p:nvSpPr>
                <p:cNvPr id="211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12"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114" name="Rechthoek 40"/>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2120" name="Groep 41"/>
              <p:cNvGrpSpPr/>
              <p:nvPr/>
            </p:nvGrpSpPr>
            <p:grpSpPr>
              <a:xfrm>
                <a:off x="474846" y="2164282"/>
                <a:ext cx="825502" cy="209555"/>
                <a:chOff x="0" y="-1"/>
                <a:chExt cx="825500" cy="209553"/>
              </a:xfrm>
            </p:grpSpPr>
            <p:grpSp>
              <p:nvGrpSpPr>
                <p:cNvPr id="2117" name="Rechthoek 89"/>
                <p:cNvGrpSpPr/>
                <p:nvPr/>
              </p:nvGrpSpPr>
              <p:grpSpPr>
                <a:xfrm>
                  <a:off x="0" y="-2"/>
                  <a:ext cx="825501" cy="209554"/>
                  <a:chOff x="0" y="-1"/>
                  <a:chExt cx="825500" cy="209553"/>
                </a:xfrm>
              </p:grpSpPr>
              <p:sp>
                <p:nvSpPr>
                  <p:cNvPr id="2115"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116"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118" name="Rechte verbindingslijn 90"/>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119" name="Gelijkbenige driehoek 91"/>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123" name="Ovaal 42"/>
              <p:cNvGrpSpPr/>
              <p:nvPr/>
            </p:nvGrpSpPr>
            <p:grpSpPr>
              <a:xfrm>
                <a:off x="182578" y="2553358"/>
                <a:ext cx="180003" cy="180003"/>
                <a:chOff x="0" y="0"/>
                <a:chExt cx="180001" cy="180001"/>
              </a:xfrm>
            </p:grpSpPr>
            <p:sp>
              <p:nvSpPr>
                <p:cNvPr id="212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22"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124" name="Rechthoek 43"/>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2127" name="ICOON_info"/>
              <p:cNvGrpSpPr/>
              <p:nvPr/>
            </p:nvGrpSpPr>
            <p:grpSpPr>
              <a:xfrm>
                <a:off x="3409430" y="5894044"/>
                <a:ext cx="283689" cy="283690"/>
                <a:chOff x="-1" y="-1"/>
                <a:chExt cx="283688" cy="283689"/>
              </a:xfrm>
            </p:grpSpPr>
            <p:sp>
              <p:nvSpPr>
                <p:cNvPr id="2125" name="Ovaal 87"/>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126"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130" name="Ovaal 45"/>
              <p:cNvGrpSpPr/>
              <p:nvPr/>
            </p:nvGrpSpPr>
            <p:grpSpPr>
              <a:xfrm>
                <a:off x="182578" y="4145789"/>
                <a:ext cx="180003" cy="180003"/>
                <a:chOff x="0" y="0"/>
                <a:chExt cx="180001" cy="180001"/>
              </a:xfrm>
            </p:grpSpPr>
            <p:sp>
              <p:nvSpPr>
                <p:cNvPr id="2128"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29"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131" name="Rechthoek 46"/>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2148" name="Groep 47"/>
              <p:cNvGrpSpPr/>
              <p:nvPr/>
            </p:nvGrpSpPr>
            <p:grpSpPr>
              <a:xfrm>
                <a:off x="377871" y="5236166"/>
                <a:ext cx="622286" cy="612923"/>
                <a:chOff x="0" y="0"/>
                <a:chExt cx="622284" cy="612922"/>
              </a:xfrm>
            </p:grpSpPr>
            <p:grpSp>
              <p:nvGrpSpPr>
                <p:cNvPr id="2145" name="Groep 71"/>
                <p:cNvGrpSpPr/>
                <p:nvPr/>
              </p:nvGrpSpPr>
              <p:grpSpPr>
                <a:xfrm>
                  <a:off x="127194" y="-1"/>
                  <a:ext cx="386087" cy="370657"/>
                  <a:chOff x="-3" y="0"/>
                  <a:chExt cx="386086" cy="370656"/>
                </a:xfrm>
              </p:grpSpPr>
              <p:grpSp>
                <p:nvGrpSpPr>
                  <p:cNvPr id="2138" name="Groep 74"/>
                  <p:cNvGrpSpPr/>
                  <p:nvPr/>
                </p:nvGrpSpPr>
                <p:grpSpPr>
                  <a:xfrm>
                    <a:off x="-4" y="-1"/>
                    <a:ext cx="341308" cy="327385"/>
                    <a:chOff x="-1" y="0"/>
                    <a:chExt cx="341307" cy="327383"/>
                  </a:xfrm>
                </p:grpSpPr>
                <p:grpSp>
                  <p:nvGrpSpPr>
                    <p:cNvPr id="2135" name="Groep 81"/>
                    <p:cNvGrpSpPr/>
                    <p:nvPr/>
                  </p:nvGrpSpPr>
                  <p:grpSpPr>
                    <a:xfrm>
                      <a:off x="-2" y="-1"/>
                      <a:ext cx="341308" cy="327384"/>
                      <a:chOff x="0" y="0"/>
                      <a:chExt cx="341307" cy="327384"/>
                    </a:xfrm>
                  </p:grpSpPr>
                  <p:sp>
                    <p:nvSpPr>
                      <p:cNvPr id="2132" name="Rechthoek 84"/>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33" name="Rechthoek 85"/>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34" name="Ovaal 86"/>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136" name="Afbeelding 82" descr="Afbeelding 8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2137" name="Afbeelding 83" descr="Afbeelding 8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2141" name="Groep 75"/>
                  <p:cNvGrpSpPr/>
                  <p:nvPr/>
                </p:nvGrpSpPr>
                <p:grpSpPr>
                  <a:xfrm>
                    <a:off x="265568" y="249610"/>
                    <a:ext cx="120516" cy="121046"/>
                    <a:chOff x="0" y="0"/>
                    <a:chExt cx="120515" cy="121045"/>
                  </a:xfrm>
                </p:grpSpPr>
                <p:sp>
                  <p:nvSpPr>
                    <p:cNvPr id="2139" name="Rechthoek 79"/>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40" name="Rechthoek 80"/>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144" name="Groep 76"/>
                  <p:cNvGrpSpPr/>
                  <p:nvPr/>
                </p:nvGrpSpPr>
                <p:grpSpPr>
                  <a:xfrm>
                    <a:off x="230766" y="216858"/>
                    <a:ext cx="120516" cy="121045"/>
                    <a:chOff x="0" y="0"/>
                    <a:chExt cx="120515" cy="121044"/>
                  </a:xfrm>
                </p:grpSpPr>
                <p:sp>
                  <p:nvSpPr>
                    <p:cNvPr id="2142" name="Rechthoek 77"/>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43" name="Rechthoek 78"/>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146" name="Rechthoek 72"/>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147" name="Gelijkbenige driehoek 73"/>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149" name="Rechthoek 48"/>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171" name="Groep 49"/>
              <p:cNvGrpSpPr/>
              <p:nvPr/>
            </p:nvGrpSpPr>
            <p:grpSpPr>
              <a:xfrm>
                <a:off x="1300345" y="3399206"/>
                <a:ext cx="1222995" cy="563937"/>
                <a:chOff x="-1" y="0"/>
                <a:chExt cx="1222993" cy="563935"/>
              </a:xfrm>
            </p:grpSpPr>
            <p:sp>
              <p:nvSpPr>
                <p:cNvPr id="2150" name="Rechthoek 50"/>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51" name="Rechthoek 51"/>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158" name="Groep 52"/>
                <p:cNvGrpSpPr/>
                <p:nvPr/>
              </p:nvGrpSpPr>
              <p:grpSpPr>
                <a:xfrm>
                  <a:off x="81949" y="61337"/>
                  <a:ext cx="155954" cy="131924"/>
                  <a:chOff x="0" y="0"/>
                  <a:chExt cx="155953" cy="131923"/>
                </a:xfrm>
              </p:grpSpPr>
              <p:sp>
                <p:nvSpPr>
                  <p:cNvPr id="2152" name="Rechthoek: afgeronde hoeken 65"/>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53" name="Rechthoek 66"/>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54" name="Rechthoek 67"/>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55" name="Rechthoek 68"/>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56" name="Rechthoek 69"/>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57" name="Rechthoek 70"/>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167" name="Groep 53"/>
                <p:cNvGrpSpPr/>
                <p:nvPr/>
              </p:nvGrpSpPr>
              <p:grpSpPr>
                <a:xfrm>
                  <a:off x="65048" y="281738"/>
                  <a:ext cx="164089" cy="152596"/>
                  <a:chOff x="0" y="0"/>
                  <a:chExt cx="164087" cy="152594"/>
                </a:xfrm>
              </p:grpSpPr>
              <p:grpSp>
                <p:nvGrpSpPr>
                  <p:cNvPr id="2165" name="Groep 57"/>
                  <p:cNvGrpSpPr/>
                  <p:nvPr/>
                </p:nvGrpSpPr>
                <p:grpSpPr>
                  <a:xfrm>
                    <a:off x="20288" y="30949"/>
                    <a:ext cx="143801" cy="121646"/>
                    <a:chOff x="0" y="0"/>
                    <a:chExt cx="143800" cy="121645"/>
                  </a:xfrm>
                </p:grpSpPr>
                <p:sp>
                  <p:nvSpPr>
                    <p:cNvPr id="2159" name="Rechthoek: afgeronde hoeken 59"/>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60" name="Rechthoek 60"/>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61" name="Rechthoek 61"/>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62" name="Rechthoek 62"/>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63" name="Rechthoek 63"/>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164" name="Rechthoek 64"/>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166" name="Boog 58"/>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168" name="Tekstvak 54"/>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169" name="Tekstvak 55"/>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170" name="Vrije vorm: vorm 56"/>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2246" name="INSTRUCTIE"/>
          <p:cNvGrpSpPr/>
          <p:nvPr/>
        </p:nvGrpSpPr>
        <p:grpSpPr>
          <a:xfrm>
            <a:off x="-3786440" y="-3"/>
            <a:ext cx="3693393" cy="6840140"/>
            <a:chOff x="0" y="0"/>
            <a:chExt cx="3693392" cy="6840138"/>
          </a:xfrm>
        </p:grpSpPr>
        <p:grpSp>
          <p:nvGrpSpPr>
            <p:cNvPr id="2176" name="Rechthoek 99"/>
            <p:cNvGrpSpPr/>
            <p:nvPr/>
          </p:nvGrpSpPr>
          <p:grpSpPr>
            <a:xfrm>
              <a:off x="2" y="5870832"/>
              <a:ext cx="3593640" cy="969307"/>
              <a:chOff x="0" y="0"/>
              <a:chExt cx="3593639" cy="969305"/>
            </a:xfrm>
          </p:grpSpPr>
          <p:sp>
            <p:nvSpPr>
              <p:cNvPr id="2174" name="Rechthoek"/>
              <p:cNvSpPr/>
              <p:nvPr/>
            </p:nvSpPr>
            <p:spPr>
              <a:xfrm>
                <a:off x="0" y="70650"/>
                <a:ext cx="3593640" cy="828004"/>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175"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245" name="INSTRUCTIES"/>
            <p:cNvGrpSpPr/>
            <p:nvPr/>
          </p:nvGrpSpPr>
          <p:grpSpPr>
            <a:xfrm>
              <a:off x="-1" y="0"/>
              <a:ext cx="3693394" cy="6089190"/>
              <a:chOff x="-2" y="-1"/>
              <a:chExt cx="3693392" cy="6089190"/>
            </a:xfrm>
          </p:grpSpPr>
          <p:grpSp>
            <p:nvGrpSpPr>
              <p:cNvPr id="2179" name="Rechthoek 101"/>
              <p:cNvGrpSpPr/>
              <p:nvPr/>
            </p:nvGrpSpPr>
            <p:grpSpPr>
              <a:xfrm>
                <a:off x="-3" y="-2"/>
                <a:ext cx="3593098" cy="5936669"/>
                <a:chOff x="0" y="-1"/>
                <a:chExt cx="3593096" cy="5936668"/>
              </a:xfrm>
            </p:grpSpPr>
            <p:sp>
              <p:nvSpPr>
                <p:cNvPr id="2177" name="Rechthoek"/>
                <p:cNvSpPr/>
                <p:nvPr/>
              </p:nvSpPr>
              <p:spPr>
                <a:xfrm>
                  <a:off x="-1" y="-2"/>
                  <a:ext cx="3593098" cy="5936670"/>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178" name="Icoon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Icoon invoegen/opmaken</a:t>
                  </a:r>
                </a:p>
              </p:txBody>
            </p:sp>
          </p:grpSp>
          <p:grpSp>
            <p:nvGrpSpPr>
              <p:cNvPr id="2182" name="Ovaal 102"/>
              <p:cNvGrpSpPr/>
              <p:nvPr/>
            </p:nvGrpSpPr>
            <p:grpSpPr>
              <a:xfrm>
                <a:off x="182850" y="465324"/>
                <a:ext cx="180003" cy="180003"/>
                <a:chOff x="0" y="0"/>
                <a:chExt cx="180001" cy="180001"/>
              </a:xfrm>
            </p:grpSpPr>
            <p:sp>
              <p:nvSpPr>
                <p:cNvPr id="2180"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81"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183" name="Rechthoek 103"/>
              <p:cNvSpPr txBox="1"/>
              <p:nvPr/>
            </p:nvSpPr>
            <p:spPr>
              <a:xfrm>
                <a:off x="467022" y="465324"/>
                <a:ext cx="2944686"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het bestaande icoon d.m.v. de </a:t>
                </a:r>
                <a:r>
                  <a:rPr b="1"/>
                  <a:t>‘Backspace toets’</a:t>
                </a:r>
                <a:r>
                  <a:t>. Klik op het pictogram om een nieuw icoon in te voegen</a:t>
                </a:r>
                <a:br/>
                <a:r>
                  <a:rPr i="1"/>
                  <a:t>(zie onderstaand voorbeeld)</a:t>
                </a:r>
                <a:r>
                  <a:t>.</a:t>
                </a:r>
              </a:p>
            </p:txBody>
          </p:sp>
          <p:grpSp>
            <p:nvGrpSpPr>
              <p:cNvPr id="2190" name="Groep 104"/>
              <p:cNvGrpSpPr/>
              <p:nvPr/>
            </p:nvGrpSpPr>
            <p:grpSpPr>
              <a:xfrm>
                <a:off x="470258" y="1231351"/>
                <a:ext cx="294792" cy="346680"/>
                <a:chOff x="0" y="0"/>
                <a:chExt cx="294791" cy="346678"/>
              </a:xfrm>
            </p:grpSpPr>
            <p:sp>
              <p:nvSpPr>
                <p:cNvPr id="2184" name="Rechthoek 151"/>
                <p:cNvSpPr/>
                <p:nvPr/>
              </p:nvSpPr>
              <p:spPr>
                <a:xfrm>
                  <a:off x="-1" y="0"/>
                  <a:ext cx="261631" cy="257809"/>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85" name="Ovaal 152"/>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186" name="Vrije vorm: vorm 153"/>
                <p:cNvSpPr/>
                <p:nvPr/>
              </p:nvSpPr>
              <p:spPr>
                <a:xfrm rot="2700000">
                  <a:off x="32851" y="158562"/>
                  <a:ext cx="170974" cy="149574"/>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187" name="Rechthoek: afgeronde hoeken 154"/>
                <p:cNvSpPr/>
                <p:nvPr/>
              </p:nvSpPr>
              <p:spPr>
                <a:xfrm>
                  <a:off x="136589" y="145851"/>
                  <a:ext cx="158203" cy="118490"/>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188" name="Rechte verbindingslijn 155"/>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189" name="Rechte verbindingslijn 156"/>
                <p:cNvSpPr/>
                <p:nvPr/>
              </p:nvSpPr>
              <p:spPr>
                <a:xfrm flipH="1">
                  <a:off x="215268" y="264339"/>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193" name="Ovaal 105"/>
              <p:cNvGrpSpPr/>
              <p:nvPr/>
            </p:nvGrpSpPr>
            <p:grpSpPr>
              <a:xfrm>
                <a:off x="182850" y="1729708"/>
                <a:ext cx="180003" cy="180003"/>
                <a:chOff x="0" y="0"/>
                <a:chExt cx="180001" cy="180001"/>
              </a:xfrm>
            </p:grpSpPr>
            <p:sp>
              <p:nvSpPr>
                <p:cNvPr id="2191"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192"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194" name="Rechthoek 106"/>
              <p:cNvSpPr txBox="1"/>
              <p:nvPr/>
            </p:nvSpPr>
            <p:spPr>
              <a:xfrm>
                <a:off x="467022" y="1729710"/>
                <a:ext cx="2944686"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het gewenste icoon</a:t>
                </a:r>
                <a:br/>
                <a:r>
                  <a:t>en klik op </a:t>
                </a:r>
                <a:r>
                  <a:rPr b="1"/>
                  <a:t>‘Invoegen’</a:t>
                </a:r>
                <a:r>
                  <a:t>.</a:t>
                </a:r>
              </a:p>
            </p:txBody>
          </p:sp>
          <p:grpSp>
            <p:nvGrpSpPr>
              <p:cNvPr id="2200" name="Groep 107"/>
              <p:cNvGrpSpPr/>
              <p:nvPr/>
            </p:nvGrpSpPr>
            <p:grpSpPr>
              <a:xfrm>
                <a:off x="475118" y="2164285"/>
                <a:ext cx="825502" cy="209552"/>
                <a:chOff x="0" y="0"/>
                <a:chExt cx="825500" cy="209550"/>
              </a:xfrm>
            </p:grpSpPr>
            <p:grpSp>
              <p:nvGrpSpPr>
                <p:cNvPr id="2197" name="Rechthoek 148"/>
                <p:cNvGrpSpPr/>
                <p:nvPr/>
              </p:nvGrpSpPr>
              <p:grpSpPr>
                <a:xfrm>
                  <a:off x="0" y="0"/>
                  <a:ext cx="825501" cy="209551"/>
                  <a:chOff x="0" y="0"/>
                  <a:chExt cx="825500" cy="209550"/>
                </a:xfrm>
              </p:grpSpPr>
              <p:sp>
                <p:nvSpPr>
                  <p:cNvPr id="2195" name="Rechthoek"/>
                  <p:cNvSpPr/>
                  <p:nvPr/>
                </p:nvSpPr>
                <p:spPr>
                  <a:xfrm>
                    <a:off x="0" y="0"/>
                    <a:ext cx="825501"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196" name="Invoegen"/>
                  <p:cNvSpPr txBox="1"/>
                  <p:nvPr/>
                </p:nvSpPr>
                <p:spPr>
                  <a:xfrm>
                    <a:off x="114349" y="41275"/>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198" name="Rechte verbindingslijn 149"/>
                <p:cNvSpPr/>
                <p:nvPr/>
              </p:nvSpPr>
              <p:spPr>
                <a:xfrm>
                  <a:off x="650645" y="32399"/>
                  <a:ext cx="2" cy="142719"/>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199" name="Gelijkbenige driehoek 150"/>
                <p:cNvSpPr/>
                <p:nvPr/>
              </p:nvSpPr>
              <p:spPr>
                <a:xfrm rot="10800000">
                  <a:off x="691465" y="84054"/>
                  <a:ext cx="86869" cy="51149"/>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203" name="Ovaal 108"/>
              <p:cNvGrpSpPr/>
              <p:nvPr/>
            </p:nvGrpSpPr>
            <p:grpSpPr>
              <a:xfrm>
                <a:off x="182850" y="2553360"/>
                <a:ext cx="180003" cy="180003"/>
                <a:chOff x="0" y="0"/>
                <a:chExt cx="180001" cy="180001"/>
              </a:xfrm>
            </p:grpSpPr>
            <p:sp>
              <p:nvSpPr>
                <p:cNvPr id="2201"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02"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204" name="Rechthoek 109"/>
              <p:cNvSpPr txBox="1"/>
              <p:nvPr/>
            </p:nvSpPr>
            <p:spPr>
              <a:xfrm>
                <a:off x="467022" y="2553361"/>
                <a:ext cx="2944686" cy="8561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het icoon te schalen of bij te snijden, ga naar de tab </a:t>
                </a:r>
                <a:r>
                  <a:rPr b="1"/>
                  <a:t>‘Hulpmiddelen voor afbeeldingen - Opmaak’</a:t>
                </a:r>
                <a:r>
                  <a:t> en klik op de knop </a:t>
                </a:r>
                <a:r>
                  <a:rPr b="1"/>
                  <a:t>‘Bijsnijden’</a:t>
                </a:r>
                <a:r>
                  <a:t>. Schaal met de bolletjes het icoon en met de hoekjes het icoon kader.</a:t>
                </a:r>
              </a:p>
            </p:txBody>
          </p:sp>
          <p:grpSp>
            <p:nvGrpSpPr>
              <p:cNvPr id="2221" name="Groep 110"/>
              <p:cNvGrpSpPr/>
              <p:nvPr/>
            </p:nvGrpSpPr>
            <p:grpSpPr>
              <a:xfrm>
                <a:off x="378143" y="3470501"/>
                <a:ext cx="622286" cy="612926"/>
                <a:chOff x="0" y="-3"/>
                <a:chExt cx="622284" cy="612925"/>
              </a:xfrm>
            </p:grpSpPr>
            <p:grpSp>
              <p:nvGrpSpPr>
                <p:cNvPr id="2218" name="Groep 132"/>
                <p:cNvGrpSpPr/>
                <p:nvPr/>
              </p:nvGrpSpPr>
              <p:grpSpPr>
                <a:xfrm>
                  <a:off x="127178" y="-4"/>
                  <a:ext cx="386103" cy="370661"/>
                  <a:chOff x="-1" y="-2"/>
                  <a:chExt cx="386102" cy="370660"/>
                </a:xfrm>
              </p:grpSpPr>
              <p:grpSp>
                <p:nvGrpSpPr>
                  <p:cNvPr id="2211" name="Groep 135"/>
                  <p:cNvGrpSpPr/>
                  <p:nvPr/>
                </p:nvGrpSpPr>
                <p:grpSpPr>
                  <a:xfrm>
                    <a:off x="-2" y="-3"/>
                    <a:ext cx="341310" cy="327390"/>
                    <a:chOff x="-1" y="-2"/>
                    <a:chExt cx="341309" cy="327389"/>
                  </a:xfrm>
                </p:grpSpPr>
                <p:grpSp>
                  <p:nvGrpSpPr>
                    <p:cNvPr id="2208" name="Groep 142"/>
                    <p:cNvGrpSpPr/>
                    <p:nvPr/>
                  </p:nvGrpSpPr>
                  <p:grpSpPr>
                    <a:xfrm>
                      <a:off x="-2" y="-3"/>
                      <a:ext cx="341310" cy="327391"/>
                      <a:chOff x="0" y="-1"/>
                      <a:chExt cx="341309" cy="327389"/>
                    </a:xfrm>
                  </p:grpSpPr>
                  <p:sp>
                    <p:nvSpPr>
                      <p:cNvPr id="2205" name="Rechthoek 145"/>
                      <p:cNvSpPr/>
                      <p:nvPr/>
                    </p:nvSpPr>
                    <p:spPr>
                      <a:xfrm>
                        <a:off x="2" y="-1"/>
                        <a:ext cx="341307" cy="32739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206" name="Rechthoek 146"/>
                      <p:cNvSpPr/>
                      <p:nvPr/>
                    </p:nvSpPr>
                    <p:spPr>
                      <a:xfrm>
                        <a:off x="-1" y="-2"/>
                        <a:ext cx="201156" cy="198219"/>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207" name="Ovaal 147"/>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209" name="Afbeelding 143" descr="Afbeelding 14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5" cy="107810"/>
                    </a:xfrm>
                    <a:prstGeom prst="rect">
                      <a:avLst/>
                    </a:prstGeom>
                    <a:ln w="12700" cap="flat">
                      <a:noFill/>
                      <a:miter lim="400000"/>
                    </a:ln>
                    <a:effectLst/>
                  </p:spPr>
                </p:pic>
                <p:pic>
                  <p:nvPicPr>
                    <p:cNvPr id="2210" name="Afbeelding 144" descr="Afbeelding 1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99301"/>
                      <a:ext cx="133296" cy="85671"/>
                    </a:xfrm>
                    <a:prstGeom prst="rect">
                      <a:avLst/>
                    </a:prstGeom>
                    <a:ln w="12700" cap="flat">
                      <a:noFill/>
                      <a:miter lim="400000"/>
                    </a:ln>
                    <a:effectLst/>
                  </p:spPr>
                </p:pic>
              </p:grpSp>
              <p:grpSp>
                <p:nvGrpSpPr>
                  <p:cNvPr id="2214" name="Groep 136"/>
                  <p:cNvGrpSpPr/>
                  <p:nvPr/>
                </p:nvGrpSpPr>
                <p:grpSpPr>
                  <a:xfrm>
                    <a:off x="265585" y="249610"/>
                    <a:ext cx="120516" cy="121048"/>
                    <a:chOff x="0" y="0"/>
                    <a:chExt cx="120515" cy="121046"/>
                  </a:xfrm>
                </p:grpSpPr>
                <p:sp>
                  <p:nvSpPr>
                    <p:cNvPr id="2212" name="Rechthoek 140"/>
                    <p:cNvSpPr/>
                    <p:nvPr/>
                  </p:nvSpPr>
                  <p:spPr>
                    <a:xfrm>
                      <a:off x="-1" y="-1"/>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13" name="Rechthoek 141"/>
                    <p:cNvSpPr/>
                    <p:nvPr/>
                  </p:nvSpPr>
                  <p:spPr>
                    <a:xfrm rot="5400000">
                      <a:off x="-48527" y="49057"/>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217" name="Groep 137"/>
                  <p:cNvGrpSpPr/>
                  <p:nvPr/>
                </p:nvGrpSpPr>
                <p:grpSpPr>
                  <a:xfrm>
                    <a:off x="230783" y="216859"/>
                    <a:ext cx="120516" cy="121046"/>
                    <a:chOff x="0" y="0"/>
                    <a:chExt cx="120515" cy="121045"/>
                  </a:xfrm>
                </p:grpSpPr>
                <p:sp>
                  <p:nvSpPr>
                    <p:cNvPr id="2215" name="Rechthoek 138"/>
                    <p:cNvSpPr/>
                    <p:nvPr/>
                  </p:nvSpPr>
                  <p:spPr>
                    <a:xfrm rot="10800000">
                      <a:off x="0" y="97583"/>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16" name="Rechthoek 139"/>
                    <p:cNvSpPr/>
                    <p:nvPr/>
                  </p:nvSpPr>
                  <p:spPr>
                    <a:xfrm rot="16200000">
                      <a:off x="48526" y="48526"/>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219" name="Rechthoek 133"/>
                <p:cNvSpPr txBox="1"/>
                <p:nvPr/>
              </p:nvSpPr>
              <p:spPr>
                <a:xfrm>
                  <a:off x="0" y="405290"/>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220" name="Gelijkbenige driehoek 134"/>
                <p:cNvSpPr/>
                <p:nvPr/>
              </p:nvSpPr>
              <p:spPr>
                <a:xfrm rot="10800000">
                  <a:off x="275245" y="570650"/>
                  <a:ext cx="71793"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224" name="ICOON_info"/>
              <p:cNvGrpSpPr/>
              <p:nvPr/>
            </p:nvGrpSpPr>
            <p:grpSpPr>
              <a:xfrm>
                <a:off x="3409702" y="5805500"/>
                <a:ext cx="283689" cy="283689"/>
                <a:chOff x="0" y="0"/>
                <a:chExt cx="283688" cy="283688"/>
              </a:xfrm>
            </p:grpSpPr>
            <p:sp>
              <p:nvSpPr>
                <p:cNvPr id="2222" name="Ovaal 130"/>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223"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227" name="Ovaal 112"/>
              <p:cNvGrpSpPr/>
              <p:nvPr/>
            </p:nvGrpSpPr>
            <p:grpSpPr>
              <a:xfrm>
                <a:off x="182850" y="4267792"/>
                <a:ext cx="180003" cy="180003"/>
                <a:chOff x="0" y="0"/>
                <a:chExt cx="180001" cy="180001"/>
              </a:xfrm>
            </p:grpSpPr>
            <p:sp>
              <p:nvSpPr>
                <p:cNvPr id="2225" name="Cirkel"/>
                <p:cNvSpPr/>
                <p:nvPr/>
              </p:nvSpPr>
              <p:spPr>
                <a:xfrm>
                  <a:off x="0" y="0"/>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26"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228" name="Rechthoek 113"/>
              <p:cNvSpPr txBox="1"/>
              <p:nvPr/>
            </p:nvSpPr>
            <p:spPr>
              <a:xfrm>
                <a:off x="467022" y="4267793"/>
                <a:ext cx="2944686" cy="8561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er voor te zorgen dat het icoon in zijn originele verhouding staat, ga naar de tab </a:t>
                </a:r>
                <a:r>
                  <a:rPr b="1"/>
                  <a:t>‘Hulpmiddelen voor afbeeldingen’ – ‘Opmaak’</a:t>
                </a:r>
                <a:r>
                  <a:t> en klik op het pijltje onder de knop </a:t>
                </a:r>
                <a:r>
                  <a:rPr b="1"/>
                  <a:t>‘Bijsnijden’</a:t>
                </a:r>
                <a:r>
                  <a:t>. Kies </a:t>
                </a:r>
                <a:r>
                  <a:rPr b="1"/>
                  <a:t>‘Aanpassen’</a:t>
                </a:r>
                <a:r>
                  <a:t>.</a:t>
                </a:r>
              </a:p>
            </p:txBody>
          </p:sp>
          <p:grpSp>
            <p:nvGrpSpPr>
              <p:cNvPr id="2244" name="Groep 114"/>
              <p:cNvGrpSpPr/>
              <p:nvPr/>
            </p:nvGrpSpPr>
            <p:grpSpPr>
              <a:xfrm>
                <a:off x="471616" y="5192209"/>
                <a:ext cx="1108881" cy="563937"/>
                <a:chOff x="0" y="0"/>
                <a:chExt cx="1108879" cy="563936"/>
              </a:xfrm>
            </p:grpSpPr>
            <p:sp>
              <p:nvSpPr>
                <p:cNvPr id="2229" name="Rechthoek 115"/>
                <p:cNvSpPr/>
                <p:nvPr/>
              </p:nvSpPr>
              <p:spPr>
                <a:xfrm>
                  <a:off x="-1" y="-1"/>
                  <a:ext cx="1055610" cy="504855"/>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230" name="Rechthoek 116"/>
                <p:cNvSpPr/>
                <p:nvPr/>
              </p:nvSpPr>
              <p:spPr>
                <a:xfrm>
                  <a:off x="10102" y="253724"/>
                  <a:ext cx="1043590" cy="24661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31" name="Tekstvak 117"/>
                <p:cNvSpPr txBox="1"/>
                <p:nvPr/>
              </p:nvSpPr>
              <p:spPr>
                <a:xfrm>
                  <a:off x="290721" y="29692"/>
                  <a:ext cx="702718"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Opvullen</a:t>
                  </a:r>
                </a:p>
              </p:txBody>
            </p:sp>
            <p:sp>
              <p:nvSpPr>
                <p:cNvPr id="2232" name="Tekstvak 118"/>
                <p:cNvSpPr txBox="1"/>
                <p:nvPr/>
              </p:nvSpPr>
              <p:spPr>
                <a:xfrm>
                  <a:off x="290721" y="274074"/>
                  <a:ext cx="709475" cy="205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Aanpassen</a:t>
                  </a:r>
                </a:p>
              </p:txBody>
            </p:sp>
            <p:sp>
              <p:nvSpPr>
                <p:cNvPr id="2233" name="Vrije vorm: vorm 119"/>
                <p:cNvSpPr/>
                <p:nvPr/>
              </p:nvSpPr>
              <p:spPr>
                <a:xfrm>
                  <a:off x="1011316"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nvGrpSpPr>
                <p:cNvPr id="2238" name="Groep 120"/>
                <p:cNvGrpSpPr/>
                <p:nvPr/>
              </p:nvGrpSpPr>
              <p:grpSpPr>
                <a:xfrm>
                  <a:off x="60211" y="76527"/>
                  <a:ext cx="184197" cy="127790"/>
                  <a:chOff x="0" y="0"/>
                  <a:chExt cx="184196" cy="127789"/>
                </a:xfrm>
              </p:grpSpPr>
              <p:sp>
                <p:nvSpPr>
                  <p:cNvPr id="2234" name="Rechthoek 126"/>
                  <p:cNvSpPr/>
                  <p:nvPr/>
                </p:nvSpPr>
                <p:spPr>
                  <a:xfrm>
                    <a:off x="-1" y="-1"/>
                    <a:ext cx="184197" cy="127790"/>
                  </a:xfrm>
                  <a:prstGeom prst="rect">
                    <a:avLst/>
                  </a:prstGeom>
                  <a:solidFill>
                    <a:srgbClr val="FFFFFF"/>
                  </a:solidFill>
                  <a:ln w="12700" cap="flat">
                    <a:solidFill>
                      <a:srgbClr val="818181"/>
                    </a:solidFill>
                    <a:custDash>
                      <a:ds d="200000" sp="200000"/>
                    </a:custDash>
                    <a:round/>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35" name="Rechthoek 47"/>
                  <p:cNvSpPr/>
                  <p:nvPr/>
                </p:nvSpPr>
                <p:spPr>
                  <a:xfrm>
                    <a:off x="7719" y="39555"/>
                    <a:ext cx="121715" cy="82805"/>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36" name="Rechthoek 47"/>
                  <p:cNvSpPr/>
                  <p:nvPr/>
                </p:nvSpPr>
                <p:spPr>
                  <a:xfrm>
                    <a:off x="98999" y="54768"/>
                    <a:ext cx="82158" cy="66939"/>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37" name="Koorde 129"/>
                  <p:cNvSpPr/>
                  <p:nvPr/>
                </p:nvSpPr>
                <p:spPr>
                  <a:xfrm>
                    <a:off x="91984" y="7173"/>
                    <a:ext cx="48283" cy="25561"/>
                  </a:xfrm>
                  <a:custGeom>
                    <a:avLst/>
                    <a:gdLst/>
                    <a:ahLst/>
                    <a:cxnLst>
                      <a:cxn ang="0">
                        <a:pos x="wd2" y="hd2"/>
                      </a:cxn>
                      <a:cxn ang="5400000">
                        <a:pos x="wd2" y="hd2"/>
                      </a:cxn>
                      <a:cxn ang="10800000">
                        <a:pos x="wd2" y="hd2"/>
                      </a:cxn>
                      <a:cxn ang="16200000">
                        <a:pos x="wd2" y="hd2"/>
                      </a:cxn>
                    </a:cxnLst>
                    <a:rect l="0" t="0" r="r" b="b"/>
                    <a:pathLst>
                      <a:path w="21359" h="21160" extrusionOk="0">
                        <a:moveTo>
                          <a:pt x="21349" y="346"/>
                        </a:moveTo>
                        <a:cubicBezTo>
                          <a:pt x="21594" y="11373"/>
                          <a:pt x="17015" y="20684"/>
                          <a:pt x="11122" y="21142"/>
                        </a:cubicBezTo>
                        <a:cubicBezTo>
                          <a:pt x="5229" y="21600"/>
                          <a:pt x="254" y="13032"/>
                          <a:pt x="9" y="2004"/>
                        </a:cubicBezTo>
                        <a:cubicBezTo>
                          <a:pt x="-6" y="1336"/>
                          <a:pt x="-3" y="667"/>
                          <a:pt x="18" y="0"/>
                        </a:cubicBezTo>
                        <a:close/>
                      </a:path>
                    </a:pathLst>
                  </a:custGeom>
                  <a:solidFill>
                    <a:srgbClr val="E9C07D"/>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243" name="Groep 121"/>
                <p:cNvGrpSpPr/>
                <p:nvPr/>
              </p:nvGrpSpPr>
              <p:grpSpPr>
                <a:xfrm>
                  <a:off x="60210" y="314655"/>
                  <a:ext cx="184198" cy="124750"/>
                  <a:chOff x="-1" y="-1"/>
                  <a:chExt cx="184197" cy="124749"/>
                </a:xfrm>
              </p:grpSpPr>
              <p:sp>
                <p:nvSpPr>
                  <p:cNvPr id="2239" name="Rechthoek 122"/>
                  <p:cNvSpPr/>
                  <p:nvPr/>
                </p:nvSpPr>
                <p:spPr>
                  <a:xfrm>
                    <a:off x="-2" y="-2"/>
                    <a:ext cx="184199" cy="118667"/>
                  </a:xfrm>
                  <a:prstGeom prst="rect">
                    <a:avLst/>
                  </a:prstGeom>
                  <a:solidFill>
                    <a:srgbClr val="FFFFFF"/>
                  </a:solidFill>
                  <a:ln w="12700" cap="flat">
                    <a:solidFill>
                      <a:srgbClr val="818181"/>
                    </a:solidFill>
                    <a:custDash>
                      <a:ds d="200000" sp="200000"/>
                    </a:custDash>
                    <a:round/>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40" name="Rechthoek 123"/>
                  <p:cNvSpPr/>
                  <p:nvPr/>
                </p:nvSpPr>
                <p:spPr>
                  <a:xfrm>
                    <a:off x="39437" y="0"/>
                    <a:ext cx="109536" cy="124749"/>
                  </a:xfrm>
                  <a:prstGeom prst="rect">
                    <a:avLst/>
                  </a:prstGeom>
                  <a:solidFill>
                    <a:srgbClr val="F0F0F0"/>
                  </a:solidFill>
                  <a:ln w="9525" cap="flat">
                    <a:solidFill>
                      <a:srgbClr val="B7B4B3"/>
                    </a:solidFill>
                    <a:prstDash val="solid"/>
                    <a:miter lim="8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41" name="Ovaal 124"/>
                  <p:cNvSpPr/>
                  <p:nvPr/>
                </p:nvSpPr>
                <p:spPr>
                  <a:xfrm>
                    <a:off x="101444" y="25033"/>
                    <a:ext cx="27255" cy="27255"/>
                  </a:xfrm>
                  <a:prstGeom prst="ellipse">
                    <a:avLst/>
                  </a:prstGeom>
                  <a:solidFill>
                    <a:srgbClr val="E9C07D"/>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242" name="Rechthoek 47"/>
                  <p:cNvSpPr/>
                  <p:nvPr/>
                </p:nvSpPr>
                <p:spPr>
                  <a:xfrm>
                    <a:off x="54801" y="50632"/>
                    <a:ext cx="58648" cy="48282"/>
                  </a:xfrm>
                  <a:custGeom>
                    <a:avLst/>
                    <a:gdLst/>
                    <a:ahLst/>
                    <a:cxnLst>
                      <a:cxn ang="0">
                        <a:pos x="wd2" y="hd2"/>
                      </a:cxn>
                      <a:cxn ang="5400000">
                        <a:pos x="wd2" y="hd2"/>
                      </a:cxn>
                      <a:cxn ang="10800000">
                        <a:pos x="wd2" y="hd2"/>
                      </a:cxn>
                      <a:cxn ang="16200000">
                        <a:pos x="wd2" y="hd2"/>
                      </a:cxn>
                    </a:cxnLst>
                    <a:rect l="0" t="0" r="r" b="b"/>
                    <a:pathLst>
                      <a:path w="18997" h="21235" extrusionOk="0">
                        <a:moveTo>
                          <a:pt x="9167" y="5"/>
                        </a:moveTo>
                        <a:cubicBezTo>
                          <a:pt x="13737" y="-365"/>
                          <a:pt x="20265" y="18128"/>
                          <a:pt x="18782" y="21235"/>
                        </a:cubicBezTo>
                        <a:lnTo>
                          <a:pt x="267" y="21235"/>
                        </a:lnTo>
                        <a:cubicBezTo>
                          <a:pt x="-1335" y="18128"/>
                          <a:pt x="4598" y="375"/>
                          <a:pt x="9167" y="5"/>
                        </a:cubicBezTo>
                        <a:close/>
                      </a:path>
                    </a:pathLst>
                  </a:custGeom>
                  <a:solidFill>
                    <a:srgbClr val="4D82B8"/>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sp>
        <p:nvSpPr>
          <p:cNvPr id="2247"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4482379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ekst 4x en foto - Paars">
    <p:spTree>
      <p:nvGrpSpPr>
        <p:cNvPr id="1" name=""/>
        <p:cNvGrpSpPr/>
        <p:nvPr/>
      </p:nvGrpSpPr>
      <p:grpSpPr>
        <a:xfrm>
          <a:off x="0" y="0"/>
          <a:ext cx="0" cy="0"/>
          <a:chOff x="0" y="0"/>
          <a:chExt cx="0" cy="0"/>
        </a:xfrm>
      </p:grpSpPr>
      <p:sp>
        <p:nvSpPr>
          <p:cNvPr id="2254"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257" name="Tijdelijke aanduiding voor tekst 8"/>
          <p:cNvGrpSpPr/>
          <p:nvPr/>
        </p:nvGrpSpPr>
        <p:grpSpPr>
          <a:xfrm>
            <a:off x="5933998" y="-4"/>
            <a:ext cx="324004" cy="648005"/>
            <a:chOff x="0" y="-1"/>
            <a:chExt cx="324002" cy="648004"/>
          </a:xfrm>
        </p:grpSpPr>
        <p:sp>
          <p:nvSpPr>
            <p:cNvPr id="2255"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256"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2260" name="Tijdelijke aanduiding voor tekst 8"/>
          <p:cNvGrpSpPr/>
          <p:nvPr/>
        </p:nvGrpSpPr>
        <p:grpSpPr>
          <a:xfrm>
            <a:off x="0" y="0"/>
            <a:ext cx="6096000" cy="6858000"/>
            <a:chOff x="0" y="0"/>
            <a:chExt cx="6096000" cy="6858000"/>
          </a:xfrm>
        </p:grpSpPr>
        <p:sp>
          <p:nvSpPr>
            <p:cNvPr id="2258"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259"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261"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2262" name="Plaats hier een titel"/>
          <p:cNvSpPr txBox="1">
            <a:spLocks noGrp="1"/>
          </p:cNvSpPr>
          <p:nvPr>
            <p:ph type="title" hasCustomPrompt="1"/>
          </p:nvPr>
        </p:nvSpPr>
        <p:spPr>
          <a:xfrm>
            <a:off x="720001" y="719998"/>
            <a:ext cx="4656860" cy="369027"/>
          </a:xfrm>
          <a:prstGeom prst="rect">
            <a:avLst/>
          </a:prstGeom>
        </p:spPr>
        <p:txBody>
          <a:bodyPr/>
          <a:lstStyle>
            <a:lvl1pPr>
              <a:defRPr>
                <a:solidFill>
                  <a:srgbClr val="FFFFFF"/>
                </a:solidFill>
              </a:defRPr>
            </a:lvl1pPr>
          </a:lstStyle>
          <a:p>
            <a:r>
              <a:t>Plaats hier een titel</a:t>
            </a:r>
          </a:p>
        </p:txBody>
      </p:sp>
      <p:sp>
        <p:nvSpPr>
          <p:cNvPr id="2263" name="Rechthoek 2"/>
          <p:cNvSpPr txBox="1"/>
          <p:nvPr/>
        </p:nvSpPr>
        <p:spPr>
          <a:xfrm>
            <a:off x="-1" y="-423481"/>
            <a:ext cx="2444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4x en foto - Paars</a:t>
            </a:r>
          </a:p>
        </p:txBody>
      </p:sp>
      <p:sp>
        <p:nvSpPr>
          <p:cNvPr id="2264" name="Hoofdtekst - niveau één…"/>
          <p:cNvSpPr txBox="1">
            <a:spLocks noGrp="1"/>
          </p:cNvSpPr>
          <p:nvPr>
            <p:ph type="body" sz="quarter" idx="1" hasCustomPrompt="1"/>
          </p:nvPr>
        </p:nvSpPr>
        <p:spPr>
          <a:xfrm>
            <a:off x="5933999" y="-3"/>
            <a:ext cx="324002"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grpSp>
        <p:nvGrpSpPr>
          <p:cNvPr id="2344" name="INSTRUCTIE"/>
          <p:cNvGrpSpPr/>
          <p:nvPr/>
        </p:nvGrpSpPr>
        <p:grpSpPr>
          <a:xfrm>
            <a:off x="12377594" y="-1"/>
            <a:ext cx="3693391" cy="6928413"/>
            <a:chOff x="0" y="0"/>
            <a:chExt cx="3693390" cy="6928412"/>
          </a:xfrm>
        </p:grpSpPr>
        <p:grpSp>
          <p:nvGrpSpPr>
            <p:cNvPr id="2267" name="Rechthoek 120"/>
            <p:cNvGrpSpPr/>
            <p:nvPr/>
          </p:nvGrpSpPr>
          <p:grpSpPr>
            <a:xfrm>
              <a:off x="0" y="5959107"/>
              <a:ext cx="3593640" cy="969306"/>
              <a:chOff x="0" y="0"/>
              <a:chExt cx="3593639" cy="969305"/>
            </a:xfrm>
          </p:grpSpPr>
          <p:sp>
            <p:nvSpPr>
              <p:cNvPr id="2265"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266"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343" name="INSTRUCTIE"/>
            <p:cNvGrpSpPr/>
            <p:nvPr/>
          </p:nvGrpSpPr>
          <p:grpSpPr>
            <a:xfrm>
              <a:off x="270" y="0"/>
              <a:ext cx="3693121" cy="6177735"/>
              <a:chOff x="-1" y="0"/>
              <a:chExt cx="3693120" cy="6177734"/>
            </a:xfrm>
          </p:grpSpPr>
          <p:grpSp>
            <p:nvGrpSpPr>
              <p:cNvPr id="2270" name="Rechthoek 122"/>
              <p:cNvGrpSpPr/>
              <p:nvPr/>
            </p:nvGrpSpPr>
            <p:grpSpPr>
              <a:xfrm>
                <a:off x="-2" y="-1"/>
                <a:ext cx="3593098" cy="6025212"/>
                <a:chOff x="0" y="0"/>
                <a:chExt cx="3593096" cy="6025210"/>
              </a:xfrm>
            </p:grpSpPr>
            <p:sp>
              <p:nvSpPr>
                <p:cNvPr id="2268"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269"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2273" name="Ovaal 123"/>
              <p:cNvGrpSpPr/>
              <p:nvPr/>
            </p:nvGrpSpPr>
            <p:grpSpPr>
              <a:xfrm>
                <a:off x="182578" y="465323"/>
                <a:ext cx="180003" cy="180003"/>
                <a:chOff x="0" y="0"/>
                <a:chExt cx="180001" cy="180001"/>
              </a:xfrm>
            </p:grpSpPr>
            <p:sp>
              <p:nvSpPr>
                <p:cNvPr id="2271"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72"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274" name="Rechthoek 124"/>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2281" name="Groep 125"/>
              <p:cNvGrpSpPr/>
              <p:nvPr/>
            </p:nvGrpSpPr>
            <p:grpSpPr>
              <a:xfrm>
                <a:off x="469986" y="1231350"/>
                <a:ext cx="294792" cy="346681"/>
                <a:chOff x="0" y="0"/>
                <a:chExt cx="294791" cy="346679"/>
              </a:xfrm>
            </p:grpSpPr>
            <p:sp>
              <p:nvSpPr>
                <p:cNvPr id="2275" name="Rechthoek 179"/>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276" name="Ovaal 180"/>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277" name="Vrije vorm: vorm 181"/>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278" name="Rechthoek: afgeronde hoeken 182"/>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279" name="Rechte verbindingslijn 183"/>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280" name="Rechte verbindingslijn 184"/>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284" name="Ovaal 126"/>
              <p:cNvGrpSpPr/>
              <p:nvPr/>
            </p:nvGrpSpPr>
            <p:grpSpPr>
              <a:xfrm>
                <a:off x="182578" y="1729708"/>
                <a:ext cx="180003" cy="180003"/>
                <a:chOff x="0" y="0"/>
                <a:chExt cx="180001" cy="180001"/>
              </a:xfrm>
            </p:grpSpPr>
            <p:sp>
              <p:nvSpPr>
                <p:cNvPr id="228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83"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285" name="Rechthoek 127"/>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2291" name="Groep 128"/>
              <p:cNvGrpSpPr/>
              <p:nvPr/>
            </p:nvGrpSpPr>
            <p:grpSpPr>
              <a:xfrm>
                <a:off x="474846" y="2164282"/>
                <a:ext cx="825502" cy="209555"/>
                <a:chOff x="0" y="-1"/>
                <a:chExt cx="825500" cy="209553"/>
              </a:xfrm>
            </p:grpSpPr>
            <p:grpSp>
              <p:nvGrpSpPr>
                <p:cNvPr id="2288" name="Rechthoek 176"/>
                <p:cNvGrpSpPr/>
                <p:nvPr/>
              </p:nvGrpSpPr>
              <p:grpSpPr>
                <a:xfrm>
                  <a:off x="0" y="-2"/>
                  <a:ext cx="825501" cy="209554"/>
                  <a:chOff x="0" y="-1"/>
                  <a:chExt cx="825500" cy="209553"/>
                </a:xfrm>
              </p:grpSpPr>
              <p:sp>
                <p:nvSpPr>
                  <p:cNvPr id="2286"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287"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289" name="Rechte verbindingslijn 177"/>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290" name="Gelijkbenige driehoek 178"/>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294" name="Ovaal 129"/>
              <p:cNvGrpSpPr/>
              <p:nvPr/>
            </p:nvGrpSpPr>
            <p:grpSpPr>
              <a:xfrm>
                <a:off x="182578" y="2553358"/>
                <a:ext cx="180003" cy="180003"/>
                <a:chOff x="0" y="0"/>
                <a:chExt cx="180001" cy="180001"/>
              </a:xfrm>
            </p:grpSpPr>
            <p:sp>
              <p:nvSpPr>
                <p:cNvPr id="229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93"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295" name="Rechthoek 130"/>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2298" name="ICOON_info"/>
              <p:cNvGrpSpPr/>
              <p:nvPr/>
            </p:nvGrpSpPr>
            <p:grpSpPr>
              <a:xfrm>
                <a:off x="3409430" y="5894044"/>
                <a:ext cx="283689" cy="283690"/>
                <a:chOff x="-1" y="-1"/>
                <a:chExt cx="283688" cy="283689"/>
              </a:xfrm>
            </p:grpSpPr>
            <p:sp>
              <p:nvSpPr>
                <p:cNvPr id="2296" name="Ovaal 17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297"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301" name="Ovaal 132"/>
              <p:cNvGrpSpPr/>
              <p:nvPr/>
            </p:nvGrpSpPr>
            <p:grpSpPr>
              <a:xfrm>
                <a:off x="182578" y="4145789"/>
                <a:ext cx="180003" cy="180003"/>
                <a:chOff x="0" y="0"/>
                <a:chExt cx="180001" cy="180001"/>
              </a:xfrm>
            </p:grpSpPr>
            <p:sp>
              <p:nvSpPr>
                <p:cNvPr id="2299"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00"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302" name="Rechthoek 133"/>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2319" name="Groep 134"/>
              <p:cNvGrpSpPr/>
              <p:nvPr/>
            </p:nvGrpSpPr>
            <p:grpSpPr>
              <a:xfrm>
                <a:off x="377871" y="5236166"/>
                <a:ext cx="622286" cy="612923"/>
                <a:chOff x="0" y="0"/>
                <a:chExt cx="622284" cy="612922"/>
              </a:xfrm>
            </p:grpSpPr>
            <p:grpSp>
              <p:nvGrpSpPr>
                <p:cNvPr id="2316" name="Groep 158"/>
                <p:cNvGrpSpPr/>
                <p:nvPr/>
              </p:nvGrpSpPr>
              <p:grpSpPr>
                <a:xfrm>
                  <a:off x="127194" y="-1"/>
                  <a:ext cx="386087" cy="370657"/>
                  <a:chOff x="-3" y="0"/>
                  <a:chExt cx="386086" cy="370656"/>
                </a:xfrm>
              </p:grpSpPr>
              <p:grpSp>
                <p:nvGrpSpPr>
                  <p:cNvPr id="2309" name="Groep 161"/>
                  <p:cNvGrpSpPr/>
                  <p:nvPr/>
                </p:nvGrpSpPr>
                <p:grpSpPr>
                  <a:xfrm>
                    <a:off x="-4" y="-1"/>
                    <a:ext cx="341308" cy="327385"/>
                    <a:chOff x="-1" y="0"/>
                    <a:chExt cx="341307" cy="327383"/>
                  </a:xfrm>
                </p:grpSpPr>
                <p:grpSp>
                  <p:nvGrpSpPr>
                    <p:cNvPr id="2306" name="Groep 168"/>
                    <p:cNvGrpSpPr/>
                    <p:nvPr/>
                  </p:nvGrpSpPr>
                  <p:grpSpPr>
                    <a:xfrm>
                      <a:off x="-2" y="-1"/>
                      <a:ext cx="341308" cy="327384"/>
                      <a:chOff x="0" y="0"/>
                      <a:chExt cx="341307" cy="327384"/>
                    </a:xfrm>
                  </p:grpSpPr>
                  <p:sp>
                    <p:nvSpPr>
                      <p:cNvPr id="2303" name="Rechthoek 171"/>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04" name="Rechthoek 172"/>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05" name="Ovaal 173"/>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307" name="Afbeelding 169" descr="Afbeelding 1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2308" name="Afbeelding 170" descr="Afbeelding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2312" name="Groep 162"/>
                  <p:cNvGrpSpPr/>
                  <p:nvPr/>
                </p:nvGrpSpPr>
                <p:grpSpPr>
                  <a:xfrm>
                    <a:off x="265568" y="249610"/>
                    <a:ext cx="120516" cy="121046"/>
                    <a:chOff x="0" y="0"/>
                    <a:chExt cx="120515" cy="121045"/>
                  </a:xfrm>
                </p:grpSpPr>
                <p:sp>
                  <p:nvSpPr>
                    <p:cNvPr id="2310" name="Rechthoek 166"/>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11" name="Rechthoek 167"/>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315" name="Groep 163"/>
                  <p:cNvGrpSpPr/>
                  <p:nvPr/>
                </p:nvGrpSpPr>
                <p:grpSpPr>
                  <a:xfrm>
                    <a:off x="230766" y="216858"/>
                    <a:ext cx="120516" cy="121045"/>
                    <a:chOff x="0" y="0"/>
                    <a:chExt cx="120515" cy="121044"/>
                  </a:xfrm>
                </p:grpSpPr>
                <p:sp>
                  <p:nvSpPr>
                    <p:cNvPr id="2313" name="Rechthoek 164"/>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14" name="Rechthoek 165"/>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317" name="Rechthoek 159"/>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318" name="Gelijkbenige driehoek 160"/>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320" name="Rechthoek 135"/>
              <p:cNvSpPr/>
              <p:nvPr/>
            </p:nvSpPr>
            <p:spPr>
              <a:xfrm>
                <a:off x="469329" y="3119688"/>
                <a:ext cx="1239218" cy="719918"/>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342" name="Groep 136"/>
              <p:cNvGrpSpPr/>
              <p:nvPr/>
            </p:nvGrpSpPr>
            <p:grpSpPr>
              <a:xfrm>
                <a:off x="1300345" y="3399206"/>
                <a:ext cx="1222995" cy="563937"/>
                <a:chOff x="-1" y="0"/>
                <a:chExt cx="1222993" cy="563935"/>
              </a:xfrm>
            </p:grpSpPr>
            <p:sp>
              <p:nvSpPr>
                <p:cNvPr id="2321" name="Rechthoek 137"/>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22" name="Rechthoek 138"/>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329" name="Groep 139"/>
                <p:cNvGrpSpPr/>
                <p:nvPr/>
              </p:nvGrpSpPr>
              <p:grpSpPr>
                <a:xfrm>
                  <a:off x="81949" y="61337"/>
                  <a:ext cx="155954" cy="131924"/>
                  <a:chOff x="0" y="0"/>
                  <a:chExt cx="155953" cy="131923"/>
                </a:xfrm>
              </p:grpSpPr>
              <p:sp>
                <p:nvSpPr>
                  <p:cNvPr id="2323" name="Rechthoek: afgeronde hoeken 152"/>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24" name="Rechthoek 153"/>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25" name="Rechthoek 154"/>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26" name="Rechthoek 155"/>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27" name="Rechthoek 156"/>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28" name="Rechthoek 157"/>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338" name="Groep 140"/>
                <p:cNvGrpSpPr/>
                <p:nvPr/>
              </p:nvGrpSpPr>
              <p:grpSpPr>
                <a:xfrm>
                  <a:off x="65048" y="281738"/>
                  <a:ext cx="164089" cy="152596"/>
                  <a:chOff x="0" y="0"/>
                  <a:chExt cx="164087" cy="152594"/>
                </a:xfrm>
              </p:grpSpPr>
              <p:grpSp>
                <p:nvGrpSpPr>
                  <p:cNvPr id="2336" name="Groep 144"/>
                  <p:cNvGrpSpPr/>
                  <p:nvPr/>
                </p:nvGrpSpPr>
                <p:grpSpPr>
                  <a:xfrm>
                    <a:off x="20288" y="30949"/>
                    <a:ext cx="143801" cy="121646"/>
                    <a:chOff x="0" y="0"/>
                    <a:chExt cx="143800" cy="121645"/>
                  </a:xfrm>
                </p:grpSpPr>
                <p:sp>
                  <p:nvSpPr>
                    <p:cNvPr id="2330" name="Rechthoek: afgeronde hoeken 146"/>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331" name="Rechthoek 147"/>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32" name="Rechthoek 14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33" name="Rechthoek 149"/>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34" name="Rechthoek 150"/>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335" name="Rechthoek 151"/>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337" name="Boog 145"/>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339" name="Tekstvak 141"/>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340" name="Tekstvak 142"/>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341" name="Vrije vorm: vorm 143"/>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2345" name="Tijdelijke aanduiding voor tekst 8"/>
          <p:cNvSpPr>
            <a:spLocks noGrp="1"/>
          </p:cNvSpPr>
          <p:nvPr>
            <p:ph type="body" sz="quarter" idx="22" hasCustomPrompt="1"/>
          </p:nvPr>
        </p:nvSpPr>
        <p:spPr>
          <a:xfrm>
            <a:off x="719724" y="4874357"/>
            <a:ext cx="6213239" cy="958119"/>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346" name="Tijdelijke aanduiding voor tekst 8"/>
          <p:cNvSpPr>
            <a:spLocks noGrp="1"/>
          </p:cNvSpPr>
          <p:nvPr>
            <p:ph type="body" sz="quarter" idx="23" hasCustomPrompt="1"/>
          </p:nvPr>
        </p:nvSpPr>
        <p:spPr>
          <a:xfrm>
            <a:off x="719724" y="3780327"/>
            <a:ext cx="6213239"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347" name="Tijdelijke aanduiding voor tekst 8"/>
          <p:cNvSpPr>
            <a:spLocks noGrp="1"/>
          </p:cNvSpPr>
          <p:nvPr>
            <p:ph type="body" sz="quarter" idx="24" hasCustomPrompt="1"/>
          </p:nvPr>
        </p:nvSpPr>
        <p:spPr>
          <a:xfrm>
            <a:off x="719724" y="2686293"/>
            <a:ext cx="6213239" cy="958119"/>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348" name="Tijdelijke aanduiding voor tekst 8"/>
          <p:cNvSpPr>
            <a:spLocks noGrp="1"/>
          </p:cNvSpPr>
          <p:nvPr>
            <p:ph type="body" sz="quarter" idx="25" hasCustomPrompt="1"/>
          </p:nvPr>
        </p:nvSpPr>
        <p:spPr>
          <a:xfrm>
            <a:off x="719724" y="1592262"/>
            <a:ext cx="6213239" cy="958119"/>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349"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482404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ekst en Mockup">
    <p:spTree>
      <p:nvGrpSpPr>
        <p:cNvPr id="1" name=""/>
        <p:cNvGrpSpPr/>
        <p:nvPr/>
      </p:nvGrpSpPr>
      <p:grpSpPr>
        <a:xfrm>
          <a:off x="0" y="0"/>
          <a:ext cx="0" cy="0"/>
          <a:chOff x="0" y="0"/>
          <a:chExt cx="0" cy="0"/>
        </a:xfrm>
      </p:grpSpPr>
      <p:sp>
        <p:nvSpPr>
          <p:cNvPr id="2356"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359" name="Tijdelijke aanduiding voor tekst 8"/>
          <p:cNvGrpSpPr/>
          <p:nvPr/>
        </p:nvGrpSpPr>
        <p:grpSpPr>
          <a:xfrm>
            <a:off x="5933998" y="-4"/>
            <a:ext cx="324004" cy="648005"/>
            <a:chOff x="0" y="-1"/>
            <a:chExt cx="324002" cy="648004"/>
          </a:xfrm>
        </p:grpSpPr>
        <p:sp>
          <p:nvSpPr>
            <p:cNvPr id="2357"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358"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2362" name="Tijdelijke aanduiding voor tekst 8"/>
          <p:cNvGrpSpPr/>
          <p:nvPr/>
        </p:nvGrpSpPr>
        <p:grpSpPr>
          <a:xfrm>
            <a:off x="0" y="0"/>
            <a:ext cx="6096000" cy="6858000"/>
            <a:chOff x="0" y="0"/>
            <a:chExt cx="6096000" cy="6858000"/>
          </a:xfrm>
        </p:grpSpPr>
        <p:sp>
          <p:nvSpPr>
            <p:cNvPr id="2360"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361" name="(leeg)"/>
            <p:cNvSpPr txBox="1"/>
            <p:nvPr/>
          </p:nvSpPr>
          <p:spPr>
            <a:xfrm>
              <a:off x="55438" y="6730999"/>
              <a:ext cx="5985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363" name="Plaats hier een titel"/>
          <p:cNvSpPr txBox="1">
            <a:spLocks noGrp="1"/>
          </p:cNvSpPr>
          <p:nvPr>
            <p:ph type="title" hasCustomPrompt="1"/>
          </p:nvPr>
        </p:nvSpPr>
        <p:spPr>
          <a:xfrm>
            <a:off x="720001" y="719998"/>
            <a:ext cx="4656860" cy="369027"/>
          </a:xfrm>
          <a:prstGeom prst="rect">
            <a:avLst/>
          </a:prstGeom>
        </p:spPr>
        <p:txBody>
          <a:bodyPr/>
          <a:lstStyle>
            <a:lvl1pPr>
              <a:defRPr>
                <a:solidFill>
                  <a:srgbClr val="FFFFFF"/>
                </a:solidFill>
              </a:defRPr>
            </a:lvl1pPr>
          </a:lstStyle>
          <a:p>
            <a:r>
              <a:t>Plaats hier een titel</a:t>
            </a:r>
          </a:p>
        </p:txBody>
      </p:sp>
      <p:sp>
        <p:nvSpPr>
          <p:cNvPr id="2364" name="Rechthoek 2"/>
          <p:cNvSpPr txBox="1"/>
          <p:nvPr/>
        </p:nvSpPr>
        <p:spPr>
          <a:xfrm>
            <a:off x="0" y="-423481"/>
            <a:ext cx="1711722"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Mockup</a:t>
            </a:r>
          </a:p>
        </p:txBody>
      </p:sp>
      <p:sp>
        <p:nvSpPr>
          <p:cNvPr id="2365" name="Hoofdtekst - niveau één…"/>
          <p:cNvSpPr txBox="1">
            <a:spLocks noGrp="1"/>
          </p:cNvSpPr>
          <p:nvPr>
            <p:ph type="body" sz="quarter" idx="1" hasCustomPrompt="1"/>
          </p:nvPr>
        </p:nvSpPr>
        <p:spPr>
          <a:xfrm>
            <a:off x="720726" y="1592262"/>
            <a:ext cx="3033129" cy="4240215"/>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2366" name="Tijdelijke aanduiding voor tekst 8"/>
          <p:cNvSpPr>
            <a:spLocks noGrp="1"/>
          </p:cNvSpPr>
          <p:nvPr>
            <p:ph type="body" sz="quarter" idx="21"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grpSp>
        <p:nvGrpSpPr>
          <p:cNvPr id="2369" name="Tijdelijke aanduiding voor tekst 10"/>
          <p:cNvGrpSpPr/>
          <p:nvPr/>
        </p:nvGrpSpPr>
        <p:grpSpPr>
          <a:xfrm>
            <a:off x="3403600" y="1320798"/>
            <a:ext cx="9372984" cy="5168903"/>
            <a:chOff x="0" y="0"/>
            <a:chExt cx="9372982" cy="5168901"/>
          </a:xfrm>
        </p:grpSpPr>
        <p:sp>
          <p:nvSpPr>
            <p:cNvPr id="2367" name="Rechthoek"/>
            <p:cNvSpPr/>
            <p:nvPr/>
          </p:nvSpPr>
          <p:spPr>
            <a:xfrm>
              <a:off x="0" y="-1"/>
              <a:ext cx="9372984" cy="5168903"/>
            </a:xfrm>
            <a:prstGeom prst="rect">
              <a:avLst/>
            </a:prstGeom>
            <a:blipFill rotWithShape="1">
              <a:blip r:embed="rId3" cstate="screen">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144000" tIns="144000" rIns="144000" bIns="144000" numCol="1" anchor="t">
              <a:noAutofit/>
            </a:bodyPr>
            <a:lstStyle/>
            <a:p>
              <a:pPr>
                <a:lnSpc>
                  <a:spcPct val="90000"/>
                </a:lnSpc>
                <a:spcBef>
                  <a:spcPts val="1000"/>
                </a:spcBef>
                <a:defRPr sz="2800">
                  <a:latin typeface="Verdana"/>
                  <a:ea typeface="Verdana"/>
                  <a:cs typeface="Verdana"/>
                  <a:sym typeface="Verdana"/>
                </a:defRPr>
              </a:pPr>
              <a:endParaRPr/>
            </a:p>
          </p:txBody>
        </p:sp>
        <p:sp>
          <p:nvSpPr>
            <p:cNvPr id="2368" name="Tekst"/>
            <p:cNvSpPr txBox="1"/>
            <p:nvPr/>
          </p:nvSpPr>
          <p:spPr>
            <a:xfrm>
              <a:off x="45719" y="0"/>
              <a:ext cx="9281545" cy="523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90000"/>
                </a:lnSpc>
                <a:spcBef>
                  <a:spcPts val="1000"/>
                </a:spcBef>
                <a:defRPr sz="2800">
                  <a:latin typeface="Verdana"/>
                  <a:ea typeface="Verdana"/>
                  <a:cs typeface="Verdana"/>
                  <a:sym typeface="Verdana"/>
                </a:defRPr>
              </a:lvl1pPr>
            </a:lstStyle>
            <a:p>
              <a:r>
                <a:t> </a:t>
              </a:r>
            </a:p>
          </p:txBody>
        </p:sp>
      </p:grpSp>
      <p:sp>
        <p:nvSpPr>
          <p:cNvPr id="2370" name="Tijdelijke aanduiding voor afbeelding 16"/>
          <p:cNvSpPr>
            <a:spLocks noGrp="1"/>
          </p:cNvSpPr>
          <p:nvPr>
            <p:ph type="pic" sz="half" idx="22"/>
          </p:nvPr>
        </p:nvSpPr>
        <p:spPr>
          <a:xfrm>
            <a:off x="4438650" y="1670050"/>
            <a:ext cx="6565900" cy="4178300"/>
          </a:xfrm>
          <a:prstGeom prst="rect">
            <a:avLst/>
          </a:prstGeom>
        </p:spPr>
        <p:txBody>
          <a:bodyPr lIns="91439" tIns="45719" rIns="91439" bIns="45719">
            <a:noAutofit/>
          </a:bodyPr>
          <a:lstStyle/>
          <a:p>
            <a:endParaRPr/>
          </a:p>
        </p:txBody>
      </p:sp>
      <p:grpSp>
        <p:nvGrpSpPr>
          <p:cNvPr id="2460" name="INSTRUCTIE"/>
          <p:cNvGrpSpPr/>
          <p:nvPr/>
        </p:nvGrpSpPr>
        <p:grpSpPr>
          <a:xfrm>
            <a:off x="-3786438" y="-2"/>
            <a:ext cx="3693390" cy="5430005"/>
            <a:chOff x="0" y="0"/>
            <a:chExt cx="3693389" cy="5430004"/>
          </a:xfrm>
        </p:grpSpPr>
        <p:grpSp>
          <p:nvGrpSpPr>
            <p:cNvPr id="2373" name="Rechthoek 15"/>
            <p:cNvGrpSpPr/>
            <p:nvPr/>
          </p:nvGrpSpPr>
          <p:grpSpPr>
            <a:xfrm>
              <a:off x="270" y="0"/>
              <a:ext cx="3593096" cy="4641342"/>
              <a:chOff x="0" y="0"/>
              <a:chExt cx="3593095" cy="4641341"/>
            </a:xfrm>
          </p:grpSpPr>
          <p:sp>
            <p:nvSpPr>
              <p:cNvPr id="2371"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372"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2376" name="Ovaal 16"/>
            <p:cNvGrpSpPr/>
            <p:nvPr/>
          </p:nvGrpSpPr>
          <p:grpSpPr>
            <a:xfrm>
              <a:off x="182254" y="1837484"/>
              <a:ext cx="180003" cy="180003"/>
              <a:chOff x="0" y="0"/>
              <a:chExt cx="180001" cy="180001"/>
            </a:xfrm>
          </p:grpSpPr>
          <p:sp>
            <p:nvSpPr>
              <p:cNvPr id="2374"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75"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377" name="Rechthoek 17"/>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2380" name="Ovaal 18"/>
            <p:cNvGrpSpPr/>
            <p:nvPr/>
          </p:nvGrpSpPr>
          <p:grpSpPr>
            <a:xfrm>
              <a:off x="182254" y="2128768"/>
              <a:ext cx="180003" cy="180003"/>
              <a:chOff x="0" y="0"/>
              <a:chExt cx="180001" cy="180001"/>
            </a:xfrm>
          </p:grpSpPr>
          <p:sp>
            <p:nvSpPr>
              <p:cNvPr id="2378"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79"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381" name="Rechthoek 19"/>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2382" name="Rechthoek 20"/>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2385" name="Ovaal 21"/>
            <p:cNvGrpSpPr/>
            <p:nvPr/>
          </p:nvGrpSpPr>
          <p:grpSpPr>
            <a:xfrm>
              <a:off x="182254" y="2420053"/>
              <a:ext cx="180003" cy="180003"/>
              <a:chOff x="0" y="0"/>
              <a:chExt cx="180001" cy="180001"/>
            </a:xfrm>
          </p:grpSpPr>
          <p:sp>
            <p:nvSpPr>
              <p:cNvPr id="238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84"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386" name="Rechthoek 22"/>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2389" name="Ovaal 23"/>
            <p:cNvGrpSpPr/>
            <p:nvPr/>
          </p:nvGrpSpPr>
          <p:grpSpPr>
            <a:xfrm>
              <a:off x="182254" y="2711337"/>
              <a:ext cx="180003" cy="180003"/>
              <a:chOff x="0" y="0"/>
              <a:chExt cx="180001" cy="180001"/>
            </a:xfrm>
          </p:grpSpPr>
          <p:sp>
            <p:nvSpPr>
              <p:cNvPr id="238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88"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390" name="Rechthoek 24"/>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2393" name="Ovaal 25"/>
            <p:cNvGrpSpPr/>
            <p:nvPr/>
          </p:nvGrpSpPr>
          <p:grpSpPr>
            <a:xfrm>
              <a:off x="182254" y="3002622"/>
              <a:ext cx="180003" cy="180003"/>
              <a:chOff x="0" y="0"/>
              <a:chExt cx="180001" cy="180001"/>
            </a:xfrm>
          </p:grpSpPr>
          <p:sp>
            <p:nvSpPr>
              <p:cNvPr id="239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92"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2394" name="Rechthoek 26"/>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2397" name="Ovaal 27"/>
            <p:cNvGrpSpPr/>
            <p:nvPr/>
          </p:nvGrpSpPr>
          <p:grpSpPr>
            <a:xfrm>
              <a:off x="182254" y="3293905"/>
              <a:ext cx="180003" cy="180003"/>
              <a:chOff x="0" y="0"/>
              <a:chExt cx="180001" cy="180001"/>
            </a:xfrm>
          </p:grpSpPr>
          <p:sp>
            <p:nvSpPr>
              <p:cNvPr id="239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396"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2398" name="Rechthoek 28"/>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2401" name="Ovaal 29"/>
            <p:cNvGrpSpPr/>
            <p:nvPr/>
          </p:nvGrpSpPr>
          <p:grpSpPr>
            <a:xfrm>
              <a:off x="182254" y="3585190"/>
              <a:ext cx="180003" cy="180003"/>
              <a:chOff x="0" y="0"/>
              <a:chExt cx="180001" cy="180001"/>
            </a:xfrm>
          </p:grpSpPr>
          <p:sp>
            <p:nvSpPr>
              <p:cNvPr id="239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00"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2402" name="Rechthoek 30"/>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2405" name="Ovaal 31"/>
            <p:cNvGrpSpPr/>
            <p:nvPr/>
          </p:nvGrpSpPr>
          <p:grpSpPr>
            <a:xfrm>
              <a:off x="182254" y="3876473"/>
              <a:ext cx="180003" cy="180003"/>
              <a:chOff x="0" y="0"/>
              <a:chExt cx="180001" cy="180001"/>
            </a:xfrm>
          </p:grpSpPr>
          <p:sp>
            <p:nvSpPr>
              <p:cNvPr id="240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04"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2406" name="Rechthoek 32"/>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2409" name="Ovaal 33"/>
            <p:cNvGrpSpPr/>
            <p:nvPr/>
          </p:nvGrpSpPr>
          <p:grpSpPr>
            <a:xfrm>
              <a:off x="182254" y="4168596"/>
              <a:ext cx="180003" cy="180003"/>
              <a:chOff x="0" y="0"/>
              <a:chExt cx="180001" cy="180001"/>
            </a:xfrm>
          </p:grpSpPr>
          <p:sp>
            <p:nvSpPr>
              <p:cNvPr id="240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08"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2410" name="Rechthoek 34"/>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2413" name="Rechthoek 35"/>
            <p:cNvGrpSpPr/>
            <p:nvPr/>
          </p:nvGrpSpPr>
          <p:grpSpPr>
            <a:xfrm>
              <a:off x="0" y="4460699"/>
              <a:ext cx="3593640" cy="969306"/>
              <a:chOff x="0" y="0"/>
              <a:chExt cx="3593639" cy="969305"/>
            </a:xfrm>
          </p:grpSpPr>
          <p:sp>
            <p:nvSpPr>
              <p:cNvPr id="2411"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412"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416" name="ICOON_info"/>
            <p:cNvGrpSpPr/>
            <p:nvPr/>
          </p:nvGrpSpPr>
          <p:grpSpPr>
            <a:xfrm>
              <a:off x="3409701" y="4400187"/>
              <a:ext cx="283689" cy="283689"/>
              <a:chOff x="0" y="0"/>
              <a:chExt cx="283688" cy="283688"/>
            </a:xfrm>
          </p:grpSpPr>
          <p:sp>
            <p:nvSpPr>
              <p:cNvPr id="2414" name="Ovaal 78"/>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415"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459" name="VOORBEELD"/>
            <p:cNvGrpSpPr/>
            <p:nvPr/>
          </p:nvGrpSpPr>
          <p:grpSpPr>
            <a:xfrm>
              <a:off x="181264" y="458673"/>
              <a:ext cx="3234317" cy="558880"/>
              <a:chOff x="-1" y="-1"/>
              <a:chExt cx="3234316" cy="558879"/>
            </a:xfrm>
          </p:grpSpPr>
          <p:grpSp>
            <p:nvGrpSpPr>
              <p:cNvPr id="2419" name="Rechthoek 38"/>
              <p:cNvGrpSpPr/>
              <p:nvPr/>
            </p:nvGrpSpPr>
            <p:grpSpPr>
              <a:xfrm>
                <a:off x="987" y="-2"/>
                <a:ext cx="393463" cy="184061"/>
                <a:chOff x="0" y="0"/>
                <a:chExt cx="393462" cy="184059"/>
              </a:xfrm>
            </p:grpSpPr>
            <p:sp>
              <p:nvSpPr>
                <p:cNvPr id="2417"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2418"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2420" name="Rechthoek 39"/>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428" name="Groep 40"/>
              <p:cNvGrpSpPr/>
              <p:nvPr/>
            </p:nvGrpSpPr>
            <p:grpSpPr>
              <a:xfrm>
                <a:off x="218922" y="372198"/>
                <a:ext cx="139429" cy="109569"/>
                <a:chOff x="-1" y="0"/>
                <a:chExt cx="139427" cy="109568"/>
              </a:xfrm>
            </p:grpSpPr>
            <p:grpSp>
              <p:nvGrpSpPr>
                <p:cNvPr id="2426" name="Groep 71"/>
                <p:cNvGrpSpPr/>
                <p:nvPr/>
              </p:nvGrpSpPr>
              <p:grpSpPr>
                <a:xfrm>
                  <a:off x="-2" y="-1"/>
                  <a:ext cx="139428" cy="109570"/>
                  <a:chOff x="0" y="0"/>
                  <a:chExt cx="139427" cy="109568"/>
                </a:xfrm>
              </p:grpSpPr>
              <p:sp>
                <p:nvSpPr>
                  <p:cNvPr id="2421" name="Rechte verbindingslijn 73"/>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22" name="Rechte verbindingslijn 74"/>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23" name="Rechte verbindingslijn 75"/>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24" name="Rechte verbindingslijn 76"/>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25" name="Rechte verbindingslijn 77"/>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2427" name="Pijl: rechts 72"/>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436" name="Groep 41"/>
              <p:cNvGrpSpPr/>
              <p:nvPr/>
            </p:nvGrpSpPr>
            <p:grpSpPr>
              <a:xfrm>
                <a:off x="-2" y="372198"/>
                <a:ext cx="139428" cy="109569"/>
                <a:chOff x="-1" y="0"/>
                <a:chExt cx="139427" cy="109568"/>
              </a:xfrm>
            </p:grpSpPr>
            <p:grpSp>
              <p:nvGrpSpPr>
                <p:cNvPr id="2434" name="Groep 64"/>
                <p:cNvGrpSpPr/>
                <p:nvPr/>
              </p:nvGrpSpPr>
              <p:grpSpPr>
                <a:xfrm>
                  <a:off x="-2" y="-1"/>
                  <a:ext cx="139428" cy="109570"/>
                  <a:chOff x="0" y="0"/>
                  <a:chExt cx="139427" cy="109568"/>
                </a:xfrm>
              </p:grpSpPr>
              <p:sp>
                <p:nvSpPr>
                  <p:cNvPr id="2429" name="Rechte verbindingslijn 66"/>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30" name="Rechte verbindingslijn 67"/>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31" name="Rechte verbindingslijn 68"/>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32" name="Rechte verbindingslijn 69"/>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33" name="Rechte verbindingslijn 70"/>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2435" name="Pijl: rechts 65"/>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437" name="Rechte verbindingslijn 42"/>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2438" name="Rechte verbindingslijn 43"/>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2439" name="Rechthoek 44"/>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2440" name="Rechthoek 45"/>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2449" name="Groep 46"/>
              <p:cNvGrpSpPr/>
              <p:nvPr/>
            </p:nvGrpSpPr>
            <p:grpSpPr>
              <a:xfrm>
                <a:off x="688407" y="310493"/>
                <a:ext cx="268742" cy="248386"/>
                <a:chOff x="-1" y="-1"/>
                <a:chExt cx="268741" cy="248385"/>
              </a:xfrm>
            </p:grpSpPr>
            <p:sp>
              <p:nvSpPr>
                <p:cNvPr id="2441" name="Rechthoek 56"/>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2447" name="Groep 57"/>
                <p:cNvGrpSpPr/>
                <p:nvPr/>
              </p:nvGrpSpPr>
              <p:grpSpPr>
                <a:xfrm>
                  <a:off x="50017" y="57902"/>
                  <a:ext cx="168706" cy="132579"/>
                  <a:chOff x="0" y="-1"/>
                  <a:chExt cx="168705" cy="132578"/>
                </a:xfrm>
              </p:grpSpPr>
              <p:sp>
                <p:nvSpPr>
                  <p:cNvPr id="2442" name="Rechte verbindingslijn 59"/>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43" name="Rechte verbindingslijn 60"/>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44" name="Rechte verbindingslijn 61"/>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45" name="Rechte verbindingslijn 62"/>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46" name="Rechte verbindingslijn 63"/>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2448" name="Pijl: rechts 58"/>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458" name="Groep 47"/>
              <p:cNvGrpSpPr/>
              <p:nvPr/>
            </p:nvGrpSpPr>
            <p:grpSpPr>
              <a:xfrm>
                <a:off x="688407" y="1494"/>
                <a:ext cx="268742" cy="248386"/>
                <a:chOff x="-1" y="-1"/>
                <a:chExt cx="268741" cy="248385"/>
              </a:xfrm>
            </p:grpSpPr>
            <p:sp>
              <p:nvSpPr>
                <p:cNvPr id="2450" name="Rechthoek 48"/>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2456" name="Groep 49"/>
                <p:cNvGrpSpPr/>
                <p:nvPr/>
              </p:nvGrpSpPr>
              <p:grpSpPr>
                <a:xfrm>
                  <a:off x="50017" y="57902"/>
                  <a:ext cx="168706" cy="132579"/>
                  <a:chOff x="0" y="-1"/>
                  <a:chExt cx="168705" cy="132578"/>
                </a:xfrm>
              </p:grpSpPr>
              <p:sp>
                <p:nvSpPr>
                  <p:cNvPr id="2451" name="Rechte verbindingslijn 51"/>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52" name="Rechte verbindingslijn 52"/>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53" name="Rechte verbindingslijn 53"/>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54" name="Rechte verbindingslijn 54"/>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2455" name="Rechte verbindingslijn 55"/>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2457" name="Pijl: rechts 50"/>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2540" name="INSTRUCTIE"/>
          <p:cNvGrpSpPr/>
          <p:nvPr/>
        </p:nvGrpSpPr>
        <p:grpSpPr>
          <a:xfrm>
            <a:off x="12377594" y="-1"/>
            <a:ext cx="3693391" cy="6928413"/>
            <a:chOff x="0" y="0"/>
            <a:chExt cx="3693390" cy="6928412"/>
          </a:xfrm>
        </p:grpSpPr>
        <p:grpSp>
          <p:nvGrpSpPr>
            <p:cNvPr id="2463" name="Rechthoek 81"/>
            <p:cNvGrpSpPr/>
            <p:nvPr/>
          </p:nvGrpSpPr>
          <p:grpSpPr>
            <a:xfrm>
              <a:off x="0" y="5959107"/>
              <a:ext cx="3593640" cy="969306"/>
              <a:chOff x="0" y="0"/>
              <a:chExt cx="3593639" cy="969305"/>
            </a:xfrm>
          </p:grpSpPr>
          <p:sp>
            <p:nvSpPr>
              <p:cNvPr id="2461"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462"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539" name="INSTRUCTIE"/>
            <p:cNvGrpSpPr/>
            <p:nvPr/>
          </p:nvGrpSpPr>
          <p:grpSpPr>
            <a:xfrm>
              <a:off x="270" y="0"/>
              <a:ext cx="3693121" cy="6177735"/>
              <a:chOff x="-1" y="0"/>
              <a:chExt cx="3693120" cy="6177734"/>
            </a:xfrm>
          </p:grpSpPr>
          <p:grpSp>
            <p:nvGrpSpPr>
              <p:cNvPr id="2466" name="Rechthoek 83"/>
              <p:cNvGrpSpPr/>
              <p:nvPr/>
            </p:nvGrpSpPr>
            <p:grpSpPr>
              <a:xfrm>
                <a:off x="-2" y="-1"/>
                <a:ext cx="3593098" cy="6025212"/>
                <a:chOff x="0" y="0"/>
                <a:chExt cx="3593096" cy="6025210"/>
              </a:xfrm>
            </p:grpSpPr>
            <p:sp>
              <p:nvSpPr>
                <p:cNvPr id="2464"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465"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2469" name="Ovaal 84"/>
              <p:cNvGrpSpPr/>
              <p:nvPr/>
            </p:nvGrpSpPr>
            <p:grpSpPr>
              <a:xfrm>
                <a:off x="182578" y="465323"/>
                <a:ext cx="180003" cy="180003"/>
                <a:chOff x="0" y="0"/>
                <a:chExt cx="180001" cy="180001"/>
              </a:xfrm>
            </p:grpSpPr>
            <p:sp>
              <p:nvSpPr>
                <p:cNvPr id="2467"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68"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470" name="Rechthoek 85"/>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2477" name="Groep 86"/>
              <p:cNvGrpSpPr/>
              <p:nvPr/>
            </p:nvGrpSpPr>
            <p:grpSpPr>
              <a:xfrm>
                <a:off x="469986" y="1231350"/>
                <a:ext cx="294792" cy="346681"/>
                <a:chOff x="0" y="0"/>
                <a:chExt cx="294791" cy="346679"/>
              </a:xfrm>
            </p:grpSpPr>
            <p:sp>
              <p:nvSpPr>
                <p:cNvPr id="2471" name="Rechthoek 140"/>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472" name="Ovaal 141"/>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473" name="Vrije vorm: vorm 142"/>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474" name="Rechthoek: afgeronde hoeken 143"/>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475" name="Rechte verbindingslijn 144"/>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476" name="Rechte verbindingslijn 145"/>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480" name="Ovaal 87"/>
              <p:cNvGrpSpPr/>
              <p:nvPr/>
            </p:nvGrpSpPr>
            <p:grpSpPr>
              <a:xfrm>
                <a:off x="182578" y="1729708"/>
                <a:ext cx="180003" cy="180003"/>
                <a:chOff x="0" y="0"/>
                <a:chExt cx="180001" cy="180001"/>
              </a:xfrm>
            </p:grpSpPr>
            <p:sp>
              <p:nvSpPr>
                <p:cNvPr id="2478"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79"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481" name="Rechthoek 88"/>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2487" name="Groep 89"/>
              <p:cNvGrpSpPr/>
              <p:nvPr/>
            </p:nvGrpSpPr>
            <p:grpSpPr>
              <a:xfrm>
                <a:off x="474846" y="2164282"/>
                <a:ext cx="825502" cy="209555"/>
                <a:chOff x="0" y="-1"/>
                <a:chExt cx="825500" cy="209553"/>
              </a:xfrm>
            </p:grpSpPr>
            <p:grpSp>
              <p:nvGrpSpPr>
                <p:cNvPr id="2484" name="Rechthoek 137"/>
                <p:cNvGrpSpPr/>
                <p:nvPr/>
              </p:nvGrpSpPr>
              <p:grpSpPr>
                <a:xfrm>
                  <a:off x="0" y="-2"/>
                  <a:ext cx="825501" cy="209554"/>
                  <a:chOff x="0" y="-1"/>
                  <a:chExt cx="825500" cy="209553"/>
                </a:xfrm>
              </p:grpSpPr>
              <p:sp>
                <p:nvSpPr>
                  <p:cNvPr id="2482"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483"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485" name="Rechte verbindingslijn 138"/>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486" name="Gelijkbenige driehoek 139"/>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490" name="Ovaal 90"/>
              <p:cNvGrpSpPr/>
              <p:nvPr/>
            </p:nvGrpSpPr>
            <p:grpSpPr>
              <a:xfrm>
                <a:off x="182578" y="2553358"/>
                <a:ext cx="180003" cy="180003"/>
                <a:chOff x="0" y="0"/>
                <a:chExt cx="180001" cy="180001"/>
              </a:xfrm>
            </p:grpSpPr>
            <p:sp>
              <p:nvSpPr>
                <p:cNvPr id="2488"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89"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491" name="Rechthoek 91"/>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2494" name="ICOON_info"/>
              <p:cNvGrpSpPr/>
              <p:nvPr/>
            </p:nvGrpSpPr>
            <p:grpSpPr>
              <a:xfrm>
                <a:off x="3409430" y="5894044"/>
                <a:ext cx="283689" cy="283690"/>
                <a:chOff x="-1" y="-1"/>
                <a:chExt cx="283688" cy="283689"/>
              </a:xfrm>
            </p:grpSpPr>
            <p:sp>
              <p:nvSpPr>
                <p:cNvPr id="2492" name="Ovaal 135"/>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493"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497" name="Ovaal 93"/>
              <p:cNvGrpSpPr/>
              <p:nvPr/>
            </p:nvGrpSpPr>
            <p:grpSpPr>
              <a:xfrm>
                <a:off x="182578" y="4145789"/>
                <a:ext cx="180003" cy="180003"/>
                <a:chOff x="0" y="0"/>
                <a:chExt cx="180001" cy="180001"/>
              </a:xfrm>
            </p:grpSpPr>
            <p:sp>
              <p:nvSpPr>
                <p:cNvPr id="2495"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496"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498" name="Rechthoek 94"/>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2515" name="Groep 95"/>
              <p:cNvGrpSpPr/>
              <p:nvPr/>
            </p:nvGrpSpPr>
            <p:grpSpPr>
              <a:xfrm>
                <a:off x="377871" y="5236166"/>
                <a:ext cx="622286" cy="612923"/>
                <a:chOff x="0" y="0"/>
                <a:chExt cx="622284" cy="612922"/>
              </a:xfrm>
            </p:grpSpPr>
            <p:grpSp>
              <p:nvGrpSpPr>
                <p:cNvPr id="2512" name="Groep 119"/>
                <p:cNvGrpSpPr/>
                <p:nvPr/>
              </p:nvGrpSpPr>
              <p:grpSpPr>
                <a:xfrm>
                  <a:off x="127194" y="-1"/>
                  <a:ext cx="386087" cy="370657"/>
                  <a:chOff x="-3" y="0"/>
                  <a:chExt cx="386086" cy="370656"/>
                </a:xfrm>
              </p:grpSpPr>
              <p:grpSp>
                <p:nvGrpSpPr>
                  <p:cNvPr id="2505" name="Groep 122"/>
                  <p:cNvGrpSpPr/>
                  <p:nvPr/>
                </p:nvGrpSpPr>
                <p:grpSpPr>
                  <a:xfrm>
                    <a:off x="-4" y="-1"/>
                    <a:ext cx="341308" cy="327385"/>
                    <a:chOff x="-1" y="0"/>
                    <a:chExt cx="341307" cy="327383"/>
                  </a:xfrm>
                </p:grpSpPr>
                <p:grpSp>
                  <p:nvGrpSpPr>
                    <p:cNvPr id="2502" name="Groep 129"/>
                    <p:cNvGrpSpPr/>
                    <p:nvPr/>
                  </p:nvGrpSpPr>
                  <p:grpSpPr>
                    <a:xfrm>
                      <a:off x="-2" y="-1"/>
                      <a:ext cx="341308" cy="327384"/>
                      <a:chOff x="0" y="0"/>
                      <a:chExt cx="341307" cy="327384"/>
                    </a:xfrm>
                  </p:grpSpPr>
                  <p:sp>
                    <p:nvSpPr>
                      <p:cNvPr id="2499" name="Rechthoek 132"/>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500" name="Rechthoek 133"/>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501" name="Ovaal 134"/>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503" name="Afbeelding 130" descr="Afbeelding 1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2504" name="Afbeelding 131" descr="Afbeelding 1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2508" name="Groep 123"/>
                  <p:cNvGrpSpPr/>
                  <p:nvPr/>
                </p:nvGrpSpPr>
                <p:grpSpPr>
                  <a:xfrm>
                    <a:off x="265568" y="249610"/>
                    <a:ext cx="120516" cy="121046"/>
                    <a:chOff x="0" y="0"/>
                    <a:chExt cx="120515" cy="121045"/>
                  </a:xfrm>
                </p:grpSpPr>
                <p:sp>
                  <p:nvSpPr>
                    <p:cNvPr id="2506" name="Rechthoek 127"/>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07" name="Rechthoek 128"/>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511" name="Groep 124"/>
                  <p:cNvGrpSpPr/>
                  <p:nvPr/>
                </p:nvGrpSpPr>
                <p:grpSpPr>
                  <a:xfrm>
                    <a:off x="230766" y="216858"/>
                    <a:ext cx="120516" cy="121045"/>
                    <a:chOff x="0" y="0"/>
                    <a:chExt cx="120515" cy="121044"/>
                  </a:xfrm>
                </p:grpSpPr>
                <p:sp>
                  <p:nvSpPr>
                    <p:cNvPr id="2509" name="Rechthoek 125"/>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10" name="Rechthoek 126"/>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513" name="Rechthoek 120"/>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514" name="Gelijkbenige driehoek 121"/>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516" name="Rechthoek 96"/>
              <p:cNvSpPr/>
              <p:nvPr/>
            </p:nvSpPr>
            <p:spPr>
              <a:xfrm>
                <a:off x="469329" y="3119688"/>
                <a:ext cx="1239218" cy="719918"/>
              </a:xfrm>
              <a:prstGeom prst="rect">
                <a:avLst/>
              </a:prstGeom>
              <a:blipFill rotWithShape="1">
                <a:blip r:embed="rId5"/>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538" name="Groep 97"/>
              <p:cNvGrpSpPr/>
              <p:nvPr/>
            </p:nvGrpSpPr>
            <p:grpSpPr>
              <a:xfrm>
                <a:off x="1300345" y="3399206"/>
                <a:ext cx="1222995" cy="563937"/>
                <a:chOff x="-1" y="0"/>
                <a:chExt cx="1222993" cy="563935"/>
              </a:xfrm>
            </p:grpSpPr>
            <p:sp>
              <p:nvSpPr>
                <p:cNvPr id="2517" name="Rechthoek 98"/>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518" name="Rechthoek 99"/>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525" name="Groep 100"/>
                <p:cNvGrpSpPr/>
                <p:nvPr/>
              </p:nvGrpSpPr>
              <p:grpSpPr>
                <a:xfrm>
                  <a:off x="81949" y="61337"/>
                  <a:ext cx="155954" cy="131924"/>
                  <a:chOff x="0" y="0"/>
                  <a:chExt cx="155953" cy="131923"/>
                </a:xfrm>
              </p:grpSpPr>
              <p:sp>
                <p:nvSpPr>
                  <p:cNvPr id="2519" name="Rechthoek: afgeronde hoeken 113"/>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520" name="Rechthoek 114"/>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1" name="Rechthoek 115"/>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2" name="Rechthoek 116"/>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3" name="Rechthoek 117"/>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4" name="Rechthoek 118"/>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534" name="Groep 101"/>
                <p:cNvGrpSpPr/>
                <p:nvPr/>
              </p:nvGrpSpPr>
              <p:grpSpPr>
                <a:xfrm>
                  <a:off x="65048" y="281738"/>
                  <a:ext cx="164089" cy="152596"/>
                  <a:chOff x="0" y="0"/>
                  <a:chExt cx="164087" cy="152594"/>
                </a:xfrm>
              </p:grpSpPr>
              <p:grpSp>
                <p:nvGrpSpPr>
                  <p:cNvPr id="2532" name="Groep 105"/>
                  <p:cNvGrpSpPr/>
                  <p:nvPr/>
                </p:nvGrpSpPr>
                <p:grpSpPr>
                  <a:xfrm>
                    <a:off x="20288" y="30949"/>
                    <a:ext cx="143801" cy="121646"/>
                    <a:chOff x="0" y="0"/>
                    <a:chExt cx="143800" cy="121645"/>
                  </a:xfrm>
                </p:grpSpPr>
                <p:sp>
                  <p:nvSpPr>
                    <p:cNvPr id="2526" name="Rechthoek: afgeronde hoeken 107"/>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527" name="Rechthoek 108"/>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8" name="Rechthoek 109"/>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29" name="Rechthoek 110"/>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30" name="Rechthoek 111"/>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531" name="Rechthoek 112"/>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533" name="Boog 106"/>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535" name="Tekstvak 102"/>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536" name="Tekstvak 103"/>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537" name="Vrije vorm: vorm 104"/>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254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14209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VIDEO INSTRUCTIES">
    <p:spTree>
      <p:nvGrpSpPr>
        <p:cNvPr id="1" name=""/>
        <p:cNvGrpSpPr/>
        <p:nvPr/>
      </p:nvGrpSpPr>
      <p:grpSpPr>
        <a:xfrm>
          <a:off x="0" y="0"/>
          <a:ext cx="0" cy="0"/>
          <a:chOff x="0" y="0"/>
          <a:chExt cx="0" cy="0"/>
        </a:xfrm>
      </p:grpSpPr>
      <p:sp>
        <p:nvSpPr>
          <p:cNvPr id="2548" name="Rechthoek 6"/>
          <p:cNvSpPr/>
          <p:nvPr/>
        </p:nvSpPr>
        <p:spPr>
          <a:xfrm>
            <a:off x="0" y="-1"/>
            <a:ext cx="12192000" cy="6858001"/>
          </a:xfrm>
          <a:prstGeom prst="rect">
            <a:avLst/>
          </a:prstGeom>
          <a:solidFill>
            <a:srgbClr val="FFFFFF"/>
          </a:solid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49" name="DARKGREY"/>
          <p:cNvSpPr/>
          <p:nvPr/>
        </p:nvSpPr>
        <p:spPr>
          <a:xfrm>
            <a:off x="-1" y="0"/>
            <a:ext cx="5929398" cy="68669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31" y="0"/>
                </a:lnTo>
                <a:lnTo>
                  <a:pt x="19202" y="457"/>
                </a:lnTo>
                <a:cubicBezTo>
                  <a:pt x="20739" y="3211"/>
                  <a:pt x="21600" y="6299"/>
                  <a:pt x="21600" y="9560"/>
                </a:cubicBezTo>
                <a:cubicBezTo>
                  <a:pt x="21600" y="13909"/>
                  <a:pt x="20069" y="17949"/>
                  <a:pt x="17447" y="21300"/>
                </a:cubicBezTo>
                <a:lnTo>
                  <a:pt x="17200" y="21600"/>
                </a:lnTo>
                <a:lnTo>
                  <a:pt x="0" y="21600"/>
                </a:lnTo>
                <a:close/>
              </a:path>
            </a:pathLst>
          </a:custGeom>
          <a:solidFill>
            <a:srgbClr val="211F26"/>
          </a:solidFill>
          <a:ln w="12700">
            <a:miter lim="400000"/>
          </a:ln>
        </p:spPr>
        <p:txBody>
          <a:bodyPr lIns="144000" tIns="144000" rIns="144000" bIns="144000" anchor="ctr"/>
          <a:lstStyle/>
          <a:p>
            <a:pPr algn="ctr">
              <a:defRPr>
                <a:solidFill>
                  <a:srgbClr val="FFFFFF"/>
                </a:solidFill>
                <a:latin typeface="Segoe UI"/>
                <a:ea typeface="Segoe UI"/>
                <a:cs typeface="Segoe UI"/>
                <a:sym typeface="Segoe UI"/>
              </a:defRPr>
            </a:pPr>
            <a:endParaRPr/>
          </a:p>
        </p:txBody>
      </p:sp>
      <p:sp>
        <p:nvSpPr>
          <p:cNvPr id="2550" name="Titel 1"/>
          <p:cNvSpPr txBox="1"/>
          <p:nvPr/>
        </p:nvSpPr>
        <p:spPr>
          <a:xfrm>
            <a:off x="1221296" y="1214468"/>
            <a:ext cx="5624674" cy="82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80000"/>
              </a:lnSpc>
              <a:defRPr sz="3000" b="1" cap="all">
                <a:solidFill>
                  <a:srgbClr val="FFFFFF"/>
                </a:solidFill>
                <a:latin typeface="Segoe UI Black"/>
                <a:ea typeface="Segoe UI Black"/>
                <a:cs typeface="Segoe UI Black"/>
                <a:sym typeface="Segoe UI Black"/>
              </a:defRPr>
            </a:pPr>
            <a:r>
              <a:t>Video</a:t>
            </a:r>
            <a:br/>
            <a:r>
              <a:t>Instructies</a:t>
            </a:r>
          </a:p>
        </p:txBody>
      </p:sp>
      <p:grpSp>
        <p:nvGrpSpPr>
          <p:cNvPr id="2554" name="P"/>
          <p:cNvGrpSpPr/>
          <p:nvPr/>
        </p:nvGrpSpPr>
        <p:grpSpPr>
          <a:xfrm>
            <a:off x="970647" y="719999"/>
            <a:ext cx="360004" cy="360002"/>
            <a:chOff x="0" y="0"/>
            <a:chExt cx="360003" cy="360000"/>
          </a:xfrm>
        </p:grpSpPr>
        <p:sp>
          <p:nvSpPr>
            <p:cNvPr id="2551" name="Rechthoekige driehoek 633"/>
            <p:cNvSpPr/>
            <p:nvPr/>
          </p:nvSpPr>
          <p:spPr>
            <a:xfrm rot="5400000">
              <a:off x="-1234" y="118764"/>
              <a:ext cx="242471" cy="2400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52" name="Rechthoek 634"/>
            <p:cNvSpPr/>
            <p:nvPr/>
          </p:nvSpPr>
          <p:spPr>
            <a:xfrm>
              <a:off x="-1" y="0"/>
              <a:ext cx="240003" cy="242469"/>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53" name="Ovaal 635"/>
            <p:cNvSpPr/>
            <p:nvPr/>
          </p:nvSpPr>
          <p:spPr>
            <a:xfrm>
              <a:off x="120000" y="-1"/>
              <a:ext cx="240003" cy="242472"/>
            </a:xfrm>
            <a:prstGeom prst="ellipse">
              <a:avLst/>
            </a:prstGeom>
            <a:solidFill>
              <a:srgbClr val="1FF524"/>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grpSp>
      <p:grpSp>
        <p:nvGrpSpPr>
          <p:cNvPr id="2567" name="Stap1"/>
          <p:cNvGrpSpPr/>
          <p:nvPr/>
        </p:nvGrpSpPr>
        <p:grpSpPr>
          <a:xfrm>
            <a:off x="1300305" y="2234538"/>
            <a:ext cx="2203951" cy="1628151"/>
            <a:chOff x="0" y="0"/>
            <a:chExt cx="2203949" cy="1628150"/>
          </a:xfrm>
        </p:grpSpPr>
        <p:sp>
          <p:nvSpPr>
            <p:cNvPr id="2555" name="Ovaal 741"/>
            <p:cNvSpPr/>
            <p:nvPr/>
          </p:nvSpPr>
          <p:spPr>
            <a:xfrm>
              <a:off x="626199" y="0"/>
              <a:ext cx="981965" cy="981964"/>
            </a:xfrm>
            <a:prstGeom prst="ellipse">
              <a:avLst/>
            </a:prstGeom>
            <a:solidFill>
              <a:srgbClr val="DADADA"/>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grpSp>
          <p:nvGrpSpPr>
            <p:cNvPr id="2565" name="Groep 704"/>
            <p:cNvGrpSpPr/>
            <p:nvPr/>
          </p:nvGrpSpPr>
          <p:grpSpPr>
            <a:xfrm>
              <a:off x="881195" y="254995"/>
              <a:ext cx="471975" cy="471975"/>
              <a:chOff x="0" y="0"/>
              <a:chExt cx="471974" cy="471974"/>
            </a:xfrm>
          </p:grpSpPr>
          <p:sp>
            <p:nvSpPr>
              <p:cNvPr id="2556" name="Rechthoek: afgeronde hoeken 710"/>
              <p:cNvSpPr/>
              <p:nvPr/>
            </p:nvSpPr>
            <p:spPr>
              <a:xfrm>
                <a:off x="-1" y="-1"/>
                <a:ext cx="471976" cy="471976"/>
              </a:xfrm>
              <a:prstGeom prst="roundRect">
                <a:avLst>
                  <a:gd name="adj" fmla="val 11982"/>
                </a:avLst>
              </a:prstGeom>
              <a:solidFill>
                <a:srgbClr val="FFFFFF"/>
              </a:solidFill>
              <a:ln w="19050" cap="flat">
                <a:solidFill>
                  <a:srgbClr val="9D9FA1"/>
                </a:solidFill>
                <a:prstDash val="solid"/>
                <a:miter lim="800000"/>
              </a:ln>
              <a:effectLst>
                <a:outerShdw blurRad="50800" dist="38100" dir="5400000" rotWithShape="0">
                  <a:srgbClr val="000000">
                    <a:alpha val="40000"/>
                  </a:srgbClr>
                </a:outerShdw>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grpSp>
            <p:nvGrpSpPr>
              <p:cNvPr id="2564" name="Groep 711"/>
              <p:cNvGrpSpPr/>
              <p:nvPr/>
            </p:nvGrpSpPr>
            <p:grpSpPr>
              <a:xfrm>
                <a:off x="88342" y="99724"/>
                <a:ext cx="295289" cy="272525"/>
                <a:chOff x="0" y="0"/>
                <a:chExt cx="295288" cy="272524"/>
              </a:xfrm>
            </p:grpSpPr>
            <p:sp>
              <p:nvSpPr>
                <p:cNvPr id="2557" name="Rechthoek 712"/>
                <p:cNvSpPr/>
                <p:nvPr/>
              </p:nvSpPr>
              <p:spPr>
                <a:xfrm>
                  <a:off x="-1" y="-1"/>
                  <a:ext cx="295290" cy="37772"/>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58" name="Rechthoek 713"/>
                <p:cNvSpPr/>
                <p:nvPr/>
              </p:nvSpPr>
              <p:spPr>
                <a:xfrm>
                  <a:off x="78766" y="62292"/>
                  <a:ext cx="137756"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59" name="Rechthoek 714"/>
                <p:cNvSpPr/>
                <p:nvPr/>
              </p:nvSpPr>
              <p:spPr>
                <a:xfrm>
                  <a:off x="95895" y="241308"/>
                  <a:ext cx="103498"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60" name="Rechthoek 715"/>
                <p:cNvSpPr/>
                <p:nvPr/>
              </p:nvSpPr>
              <p:spPr>
                <a:xfrm rot="16200000">
                  <a:off x="108765" y="188195"/>
                  <a:ext cx="77760"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61" name="Rechthoek 716"/>
                <p:cNvSpPr/>
                <p:nvPr/>
              </p:nvSpPr>
              <p:spPr>
                <a:xfrm>
                  <a:off x="25623" y="156062"/>
                  <a:ext cx="244043"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62" name="Rechthoek 717"/>
                <p:cNvSpPr/>
                <p:nvPr/>
              </p:nvSpPr>
              <p:spPr>
                <a:xfrm rot="16200000">
                  <a:off x="-50445" y="79994"/>
                  <a:ext cx="183352"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sp>
              <p:nvSpPr>
                <p:cNvPr id="2563" name="Rechthoek 718"/>
                <p:cNvSpPr/>
                <p:nvPr/>
              </p:nvSpPr>
              <p:spPr>
                <a:xfrm rot="16200000">
                  <a:off x="162381" y="79994"/>
                  <a:ext cx="183352" cy="31216"/>
                </a:xfrm>
                <a:prstGeom prst="rect">
                  <a:avLst/>
                </a:prstGeom>
                <a:solidFill>
                  <a:srgbClr val="211F26"/>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grpSp>
        </p:grpSp>
        <p:sp>
          <p:nvSpPr>
            <p:cNvPr id="2566" name="H2"/>
            <p:cNvSpPr txBox="1"/>
            <p:nvPr/>
          </p:nvSpPr>
          <p:spPr>
            <a:xfrm>
              <a:off x="0" y="1056650"/>
              <a:ext cx="2203950"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defTabSz="1217512">
                <a:spcBef>
                  <a:spcPts val="600"/>
                </a:spcBef>
                <a:defRPr sz="1200">
                  <a:solidFill>
                    <a:srgbClr val="FFFFFF"/>
                  </a:solidFill>
                  <a:latin typeface="Segoe UI"/>
                  <a:ea typeface="Segoe UI"/>
                  <a:cs typeface="Segoe UI"/>
                  <a:sym typeface="Segoe UI"/>
                </a:defRPr>
              </a:pPr>
              <a:r>
                <a:t>Open deze dia in</a:t>
              </a:r>
              <a:br/>
              <a:r>
                <a:t>de diavoorstelling (Shift+F5)</a:t>
              </a:r>
            </a:p>
          </p:txBody>
        </p:sp>
      </p:grpSp>
      <p:grpSp>
        <p:nvGrpSpPr>
          <p:cNvPr id="2575" name="Stap2"/>
          <p:cNvGrpSpPr/>
          <p:nvPr/>
        </p:nvGrpSpPr>
        <p:grpSpPr>
          <a:xfrm>
            <a:off x="1300305" y="4523852"/>
            <a:ext cx="2203951" cy="1604815"/>
            <a:chOff x="0" y="0"/>
            <a:chExt cx="2203949" cy="1604814"/>
          </a:xfrm>
        </p:grpSpPr>
        <p:sp>
          <p:nvSpPr>
            <p:cNvPr id="2568" name="Ovaal 742"/>
            <p:cNvSpPr/>
            <p:nvPr/>
          </p:nvSpPr>
          <p:spPr>
            <a:xfrm>
              <a:off x="626199" y="0"/>
              <a:ext cx="981965" cy="981965"/>
            </a:xfrm>
            <a:prstGeom prst="ellipse">
              <a:avLst/>
            </a:prstGeom>
            <a:solidFill>
              <a:srgbClr val="DADADA"/>
            </a:solidFill>
            <a:ln w="12700" cap="flat">
              <a:noFill/>
              <a:miter lim="400000"/>
            </a:ln>
            <a:effectLst/>
          </p:spPr>
          <p:txBody>
            <a:bodyPr wrap="square" lIns="144000" tIns="144000" rIns="144000" bIns="144000" numCol="1" anchor="ctr">
              <a:noAutofit/>
            </a:bodyPr>
            <a:lstStyle/>
            <a:p>
              <a:pPr algn="ctr">
                <a:defRPr>
                  <a:solidFill>
                    <a:srgbClr val="FFFFFF"/>
                  </a:solidFill>
                  <a:latin typeface="Segoe UI"/>
                  <a:ea typeface="Segoe UI"/>
                  <a:cs typeface="Segoe UI"/>
                  <a:sym typeface="Segoe UI"/>
                </a:defRPr>
              </a:pPr>
              <a:endParaRPr/>
            </a:p>
          </p:txBody>
        </p:sp>
        <p:grpSp>
          <p:nvGrpSpPr>
            <p:cNvPr id="2573" name="Groep 705"/>
            <p:cNvGrpSpPr/>
            <p:nvPr/>
          </p:nvGrpSpPr>
          <p:grpSpPr>
            <a:xfrm>
              <a:off x="881194" y="254995"/>
              <a:ext cx="471976" cy="471975"/>
              <a:chOff x="0" y="0"/>
              <a:chExt cx="471975" cy="471974"/>
            </a:xfrm>
          </p:grpSpPr>
          <p:sp>
            <p:nvSpPr>
              <p:cNvPr id="2569" name="Rechthoek: met één afgeronde hoek 706"/>
              <p:cNvSpPr/>
              <p:nvPr/>
            </p:nvSpPr>
            <p:spPr>
              <a:xfrm flipH="1">
                <a:off x="-1" y="-1"/>
                <a:ext cx="471976" cy="471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lnTo>
                      <a:pt x="21600" y="21600"/>
                    </a:lnTo>
                    <a:lnTo>
                      <a:pt x="0" y="21600"/>
                    </a:lnTo>
                    <a:close/>
                  </a:path>
                </a:pathLst>
              </a:custGeom>
              <a:solidFill>
                <a:srgbClr val="FFFFFF"/>
              </a:solidFill>
              <a:ln w="25400" cap="flat">
                <a:solidFill>
                  <a:srgbClr val="9D9FA1"/>
                </a:solidFill>
                <a:prstDash val="solid"/>
                <a:miter lim="800000"/>
              </a:ln>
              <a:effectLst>
                <a:outerShdw blurRad="50800" dist="38100" dir="5400000" rotWithShape="0">
                  <a:srgbClr val="000000">
                    <a:alpha val="40000"/>
                  </a:srgbClr>
                </a:outerShdw>
              </a:effectLst>
            </p:spPr>
            <p:txBody>
              <a:bodyPr wrap="square" lIns="144000" tIns="144000" rIns="144000" bIns="144000" numCol="1" anchor="ctr">
                <a:noAutofit/>
              </a:bodyPr>
              <a:lstStyle/>
              <a:p>
                <a:pPr algn="ctr">
                  <a:defRPr sz="3000">
                    <a:solidFill>
                      <a:srgbClr val="FFFFFF"/>
                    </a:solidFill>
                    <a:latin typeface="Segoe UI"/>
                    <a:ea typeface="Segoe UI"/>
                    <a:cs typeface="Segoe UI"/>
                    <a:sym typeface="Segoe UI"/>
                  </a:defRPr>
                </a:pPr>
                <a:endParaRPr/>
              </a:p>
            </p:txBody>
          </p:sp>
          <p:sp>
            <p:nvSpPr>
              <p:cNvPr id="2570" name="Rechthoek: met één afgeronde hoek 707"/>
              <p:cNvSpPr/>
              <p:nvPr/>
            </p:nvSpPr>
            <p:spPr>
              <a:xfrm flipH="1">
                <a:off x="63313" y="55822"/>
                <a:ext cx="318960" cy="4092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3768"/>
                      <a:pt x="21600" y="8417"/>
                    </a:cubicBezTo>
                    <a:lnTo>
                      <a:pt x="21600" y="21600"/>
                    </a:lnTo>
                    <a:lnTo>
                      <a:pt x="0" y="21600"/>
                    </a:lnTo>
                    <a:close/>
                  </a:path>
                </a:pathLst>
              </a:custGeom>
              <a:noFill/>
              <a:ln w="9525" cap="flat">
                <a:solidFill>
                  <a:srgbClr val="9D9FA1"/>
                </a:solidFill>
                <a:prstDash val="solid"/>
                <a:miter lim="800000"/>
              </a:ln>
              <a:effectLst/>
            </p:spPr>
            <p:txBody>
              <a:bodyPr wrap="square" lIns="144000" tIns="144000" rIns="144000" bIns="144000" numCol="1" anchor="ctr">
                <a:noAutofit/>
              </a:bodyPr>
              <a:lstStyle/>
              <a:p>
                <a:pPr algn="ctr">
                  <a:defRPr sz="3000">
                    <a:solidFill>
                      <a:srgbClr val="FFFFFF"/>
                    </a:solidFill>
                    <a:latin typeface="Segoe UI"/>
                    <a:ea typeface="Segoe UI"/>
                    <a:cs typeface="Segoe UI"/>
                    <a:sym typeface="Segoe UI"/>
                  </a:defRPr>
                </a:pPr>
                <a:endParaRPr/>
              </a:p>
            </p:txBody>
          </p:sp>
          <p:sp>
            <p:nvSpPr>
              <p:cNvPr id="2571" name="Rechthoek 708"/>
              <p:cNvSpPr/>
              <p:nvPr/>
            </p:nvSpPr>
            <p:spPr>
              <a:xfrm flipH="1">
                <a:off x="382274" y="55822"/>
                <a:ext cx="79940" cy="416152"/>
              </a:xfrm>
              <a:prstGeom prst="rect">
                <a:avLst/>
              </a:prstGeom>
              <a:noFill/>
              <a:ln w="9525" cap="flat">
                <a:solidFill>
                  <a:srgbClr val="9D9FA1"/>
                </a:solidFill>
                <a:prstDash val="solid"/>
                <a:miter lim="800000"/>
              </a:ln>
              <a:effectLst/>
            </p:spPr>
            <p:txBody>
              <a:bodyPr wrap="square" lIns="144000" tIns="144000" rIns="144000" bIns="144000" numCol="1" anchor="ctr">
                <a:noAutofit/>
              </a:bodyPr>
              <a:lstStyle/>
              <a:p>
                <a:pPr algn="ctr">
                  <a:defRPr sz="3000">
                    <a:solidFill>
                      <a:srgbClr val="FFFFFF"/>
                    </a:solidFill>
                    <a:latin typeface="Segoe UI"/>
                    <a:ea typeface="Segoe UI"/>
                    <a:cs typeface="Segoe UI"/>
                    <a:sym typeface="Segoe UI"/>
                  </a:defRPr>
                </a:pPr>
                <a:endParaRPr/>
              </a:p>
            </p:txBody>
          </p:sp>
          <p:sp>
            <p:nvSpPr>
              <p:cNvPr id="2572" name="Rechthoek: afgeronde bovenhoeken 709"/>
              <p:cNvSpPr/>
              <p:nvPr/>
            </p:nvSpPr>
            <p:spPr>
              <a:xfrm flipH="1">
                <a:off x="343247" y="230345"/>
                <a:ext cx="79941" cy="2347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1647"/>
                      <a:pt x="21600" y="3678"/>
                    </a:cubicBezTo>
                    <a:lnTo>
                      <a:pt x="21600" y="21600"/>
                    </a:lnTo>
                    <a:lnTo>
                      <a:pt x="0" y="21600"/>
                    </a:lnTo>
                    <a:lnTo>
                      <a:pt x="0" y="3678"/>
                    </a:lnTo>
                    <a:cubicBezTo>
                      <a:pt x="0" y="1647"/>
                      <a:pt x="4835" y="0"/>
                      <a:pt x="10800" y="0"/>
                    </a:cubicBezTo>
                    <a:close/>
                  </a:path>
                </a:pathLst>
              </a:custGeom>
              <a:solidFill>
                <a:srgbClr val="FFFFFF"/>
              </a:solidFill>
              <a:ln w="9525" cap="flat">
                <a:solidFill>
                  <a:srgbClr val="9D9FA1"/>
                </a:solidFill>
                <a:prstDash val="solid"/>
                <a:miter lim="800000"/>
              </a:ln>
              <a:effectLst/>
            </p:spPr>
            <p:txBody>
              <a:bodyPr wrap="square" lIns="144000" tIns="144000" rIns="144000" bIns="144000" numCol="1" anchor="ctr">
                <a:noAutofit/>
              </a:bodyPr>
              <a:lstStyle/>
              <a:p>
                <a:pPr algn="ctr">
                  <a:defRPr sz="3000">
                    <a:solidFill>
                      <a:srgbClr val="FFFFFF"/>
                    </a:solidFill>
                    <a:latin typeface="Segoe UI"/>
                    <a:ea typeface="Segoe UI"/>
                    <a:cs typeface="Segoe UI"/>
                    <a:sym typeface="Segoe UI"/>
                  </a:defRPr>
                </a:pPr>
                <a:endParaRPr/>
              </a:p>
            </p:txBody>
          </p:sp>
        </p:grpSp>
        <p:sp>
          <p:nvSpPr>
            <p:cNvPr id="2574" name="H2"/>
            <p:cNvSpPr txBox="1"/>
            <p:nvPr/>
          </p:nvSpPr>
          <p:spPr>
            <a:xfrm>
              <a:off x="0" y="1033314"/>
              <a:ext cx="2203951"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defTabSz="1217512">
                <a:spcBef>
                  <a:spcPts val="600"/>
                </a:spcBef>
                <a:defRPr sz="1200">
                  <a:solidFill>
                    <a:srgbClr val="FFFFFF"/>
                  </a:solidFill>
                  <a:latin typeface="Segoe UI"/>
                  <a:ea typeface="Segoe UI"/>
                  <a:cs typeface="Segoe UI"/>
                  <a:sym typeface="Segoe UI"/>
                </a:defRPr>
              </a:pPr>
              <a:r>
                <a:t>Klik met je muis op</a:t>
              </a:r>
              <a:br/>
              <a:r>
                <a:t>één van de knoppen hiernaast</a:t>
              </a:r>
            </a:p>
          </p:txBody>
        </p:sp>
      </p:grpSp>
      <p:sp>
        <p:nvSpPr>
          <p:cNvPr id="2576" name="Rechthoek 1"/>
          <p:cNvSpPr/>
          <p:nvPr/>
        </p:nvSpPr>
        <p:spPr>
          <a:xfrm>
            <a:off x="4311248" y="2029461"/>
            <a:ext cx="2376269" cy="2124001"/>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77" name="Rechthoek 719"/>
          <p:cNvSpPr/>
          <p:nvPr/>
        </p:nvSpPr>
        <p:spPr>
          <a:xfrm>
            <a:off x="6811784" y="2029461"/>
            <a:ext cx="2376269" cy="2124001"/>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78" name="Rechthoek 720"/>
          <p:cNvSpPr/>
          <p:nvPr/>
        </p:nvSpPr>
        <p:spPr>
          <a:xfrm>
            <a:off x="9312322" y="2029461"/>
            <a:ext cx="2376269" cy="2124001"/>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79" name="Rechthoek 721"/>
          <p:cNvSpPr/>
          <p:nvPr/>
        </p:nvSpPr>
        <p:spPr>
          <a:xfrm>
            <a:off x="4311248" y="4273563"/>
            <a:ext cx="2376269" cy="2124002"/>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80" name="Rechthoek 722"/>
          <p:cNvSpPr/>
          <p:nvPr/>
        </p:nvSpPr>
        <p:spPr>
          <a:xfrm>
            <a:off x="6811784" y="4273563"/>
            <a:ext cx="2376269" cy="2124002"/>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81" name="Rechthoek 723"/>
          <p:cNvSpPr/>
          <p:nvPr/>
        </p:nvSpPr>
        <p:spPr>
          <a:xfrm>
            <a:off x="9312322" y="4273563"/>
            <a:ext cx="2376269" cy="2124002"/>
          </a:xfrm>
          <a:prstGeom prst="rect">
            <a:avLst/>
          </a:prstGeom>
          <a:blipFill>
            <a:blip r:embed="rId2"/>
          </a:blipFill>
          <a:ln w="12700">
            <a:miter lim="400000"/>
          </a:ln>
        </p:spPr>
        <p:txBody>
          <a:bodyPr lIns="144000" tIns="144000" rIns="144000" bIns="144000" anchor="ct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582" name="Ovaal 639"/>
          <p:cNvSpPr/>
          <p:nvPr/>
        </p:nvSpPr>
        <p:spPr>
          <a:xfrm>
            <a:off x="10009474" y="2206768"/>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583" name="H2">
            <a:hlinkClick r:id="rId3"/>
          </p:cNvPr>
          <p:cNvSpPr txBox="1"/>
          <p:nvPr/>
        </p:nvSpPr>
        <p:spPr>
          <a:xfrm>
            <a:off x="9570187" y="3263417"/>
            <a:ext cx="1860534"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Werken met</a:t>
            </a:r>
            <a:br/>
            <a:r>
              <a:t>grafieken</a:t>
            </a:r>
          </a:p>
        </p:txBody>
      </p:sp>
      <p:grpSp>
        <p:nvGrpSpPr>
          <p:cNvPr id="2587" name="Grafiek icoon"/>
          <p:cNvGrpSpPr/>
          <p:nvPr/>
        </p:nvGrpSpPr>
        <p:grpSpPr>
          <a:xfrm>
            <a:off x="10331074" y="2513707"/>
            <a:ext cx="338764" cy="368087"/>
            <a:chOff x="0" y="0"/>
            <a:chExt cx="338763" cy="368085"/>
          </a:xfrm>
        </p:grpSpPr>
        <p:sp>
          <p:nvSpPr>
            <p:cNvPr id="2584" name="Rechthoek 691"/>
            <p:cNvSpPr/>
            <p:nvPr/>
          </p:nvSpPr>
          <p:spPr>
            <a:xfrm>
              <a:off x="-1" y="115165"/>
              <a:ext cx="92668" cy="252918"/>
            </a:xfrm>
            <a:prstGeom prst="rect">
              <a:avLst/>
            </a:prstGeom>
            <a:solidFill>
              <a:srgbClr val="FFFFFF"/>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585" name="Rechthoek 692"/>
            <p:cNvSpPr/>
            <p:nvPr/>
          </p:nvSpPr>
          <p:spPr>
            <a:xfrm>
              <a:off x="122062" y="-1"/>
              <a:ext cx="92668" cy="368086"/>
            </a:xfrm>
            <a:prstGeom prst="rect">
              <a:avLst/>
            </a:prstGeom>
            <a:solidFill>
              <a:srgbClr val="9D9FA1"/>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586" name="Rechthoek 693"/>
            <p:cNvSpPr/>
            <p:nvPr/>
          </p:nvSpPr>
          <p:spPr>
            <a:xfrm>
              <a:off x="246096" y="81953"/>
              <a:ext cx="92668" cy="2861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grpSp>
      <p:sp>
        <p:nvSpPr>
          <p:cNvPr id="2588" name="Ovaal 640"/>
          <p:cNvSpPr/>
          <p:nvPr/>
        </p:nvSpPr>
        <p:spPr>
          <a:xfrm>
            <a:off x="5008400" y="4456310"/>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589" name="H2">
            <a:hlinkClick r:id="rId4"/>
          </p:cNvPr>
          <p:cNvSpPr txBox="1"/>
          <p:nvPr/>
        </p:nvSpPr>
        <p:spPr>
          <a:xfrm>
            <a:off x="4569114" y="5557165"/>
            <a:ext cx="1860534"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Werken met</a:t>
            </a:r>
            <a:br/>
            <a:r>
              <a:t>tabellen</a:t>
            </a:r>
          </a:p>
        </p:txBody>
      </p:sp>
      <p:grpSp>
        <p:nvGrpSpPr>
          <p:cNvPr id="2599" name="Tabel icoon"/>
          <p:cNvGrpSpPr/>
          <p:nvPr/>
        </p:nvGrpSpPr>
        <p:grpSpPr>
          <a:xfrm>
            <a:off x="5287983" y="4756695"/>
            <a:ext cx="422799" cy="381197"/>
            <a:chOff x="0" y="-1"/>
            <a:chExt cx="422797" cy="381196"/>
          </a:xfrm>
        </p:grpSpPr>
        <p:sp>
          <p:nvSpPr>
            <p:cNvPr id="2590" name="Rechthoek 682"/>
            <p:cNvSpPr/>
            <p:nvPr/>
          </p:nvSpPr>
          <p:spPr>
            <a:xfrm>
              <a:off x="0" y="-2"/>
              <a:ext cx="422798" cy="381198"/>
            </a:xfrm>
            <a:prstGeom prst="rect">
              <a:avLst/>
            </a:prstGeom>
            <a:solidFill>
              <a:srgbClr val="FFFFFF"/>
            </a:solidFill>
            <a:ln w="19050" cap="flat">
              <a:solidFill>
                <a:srgbClr val="9D9FA1"/>
              </a:solidFill>
              <a:prstDash val="solid"/>
              <a:miter lim="8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591" name="Rechthoek 683"/>
            <p:cNvSpPr/>
            <p:nvPr/>
          </p:nvSpPr>
          <p:spPr>
            <a:xfrm>
              <a:off x="4414" y="238380"/>
              <a:ext cx="139683" cy="69884"/>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592" name="Rechte verbindingslijn 685"/>
            <p:cNvSpPr/>
            <p:nvPr/>
          </p:nvSpPr>
          <p:spPr>
            <a:xfrm flipH="1">
              <a:off x="145049" y="78798"/>
              <a:ext cx="2" cy="299777"/>
            </a:xfrm>
            <a:prstGeom prst="line">
              <a:avLst/>
            </a:prstGeom>
            <a:noFill/>
            <a:ln w="12700" cap="flat">
              <a:solidFill>
                <a:srgbClr val="DADADA"/>
              </a:solidFill>
              <a:prstDash val="solid"/>
              <a:miter lim="800000"/>
            </a:ln>
            <a:effectLst/>
          </p:spPr>
          <p:txBody>
            <a:bodyPr wrap="square" lIns="45718" tIns="45718" rIns="45718" bIns="45718" numCol="1" anchor="t">
              <a:noAutofit/>
            </a:bodyPr>
            <a:lstStyle/>
            <a:p>
              <a:endParaRPr/>
            </a:p>
          </p:txBody>
        </p:sp>
        <p:sp>
          <p:nvSpPr>
            <p:cNvPr id="2593" name="Rechte verbindingslijn 686"/>
            <p:cNvSpPr/>
            <p:nvPr/>
          </p:nvSpPr>
          <p:spPr>
            <a:xfrm flipH="1">
              <a:off x="279238" y="78798"/>
              <a:ext cx="2" cy="299777"/>
            </a:xfrm>
            <a:prstGeom prst="line">
              <a:avLst/>
            </a:prstGeom>
            <a:noFill/>
            <a:ln w="12700" cap="flat">
              <a:solidFill>
                <a:srgbClr val="DADADA"/>
              </a:solidFill>
              <a:prstDash val="solid"/>
              <a:miter lim="800000"/>
            </a:ln>
            <a:effectLst/>
          </p:spPr>
          <p:txBody>
            <a:bodyPr wrap="square" lIns="45718" tIns="45718" rIns="45718" bIns="45718" numCol="1" anchor="t">
              <a:noAutofit/>
            </a:bodyPr>
            <a:lstStyle/>
            <a:p>
              <a:endParaRPr/>
            </a:p>
          </p:txBody>
        </p:sp>
        <p:sp>
          <p:nvSpPr>
            <p:cNvPr id="2594" name="Rechte verbindingslijn 687"/>
            <p:cNvSpPr/>
            <p:nvPr/>
          </p:nvSpPr>
          <p:spPr>
            <a:xfrm flipH="1" flipV="1">
              <a:off x="6377" y="155027"/>
              <a:ext cx="416422" cy="2"/>
            </a:xfrm>
            <a:prstGeom prst="line">
              <a:avLst/>
            </a:prstGeom>
            <a:noFill/>
            <a:ln w="12700" cap="flat">
              <a:solidFill>
                <a:srgbClr val="DADADA"/>
              </a:solidFill>
              <a:prstDash val="solid"/>
              <a:miter lim="800000"/>
            </a:ln>
            <a:effectLst/>
          </p:spPr>
          <p:txBody>
            <a:bodyPr wrap="square" lIns="45718" tIns="45718" rIns="45718" bIns="45718" numCol="1" anchor="t">
              <a:noAutofit/>
            </a:bodyPr>
            <a:lstStyle/>
            <a:p>
              <a:endParaRPr/>
            </a:p>
          </p:txBody>
        </p:sp>
        <p:sp>
          <p:nvSpPr>
            <p:cNvPr id="2595" name="Rechte verbindingslijn 688"/>
            <p:cNvSpPr/>
            <p:nvPr/>
          </p:nvSpPr>
          <p:spPr>
            <a:xfrm flipH="1" flipV="1">
              <a:off x="6377" y="233596"/>
              <a:ext cx="416422" cy="2"/>
            </a:xfrm>
            <a:prstGeom prst="line">
              <a:avLst/>
            </a:prstGeom>
            <a:noFill/>
            <a:ln w="12700" cap="flat">
              <a:solidFill>
                <a:srgbClr val="DADADA"/>
              </a:solidFill>
              <a:prstDash val="solid"/>
              <a:miter lim="800000"/>
            </a:ln>
            <a:effectLst/>
          </p:spPr>
          <p:txBody>
            <a:bodyPr wrap="square" lIns="45718" tIns="45718" rIns="45718" bIns="45718" numCol="1" anchor="t">
              <a:noAutofit/>
            </a:bodyPr>
            <a:lstStyle/>
            <a:p>
              <a:endParaRPr/>
            </a:p>
          </p:txBody>
        </p:sp>
        <p:sp>
          <p:nvSpPr>
            <p:cNvPr id="2596" name="Rechte verbindingslijn 689"/>
            <p:cNvSpPr/>
            <p:nvPr/>
          </p:nvSpPr>
          <p:spPr>
            <a:xfrm flipH="1" flipV="1">
              <a:off x="6377" y="309545"/>
              <a:ext cx="416422" cy="2"/>
            </a:xfrm>
            <a:prstGeom prst="line">
              <a:avLst/>
            </a:prstGeom>
            <a:noFill/>
            <a:ln w="12700" cap="flat">
              <a:solidFill>
                <a:srgbClr val="DADADA"/>
              </a:solidFill>
              <a:prstDash val="solid"/>
              <a:miter lim="800000"/>
            </a:ln>
            <a:effectLst/>
          </p:spPr>
          <p:txBody>
            <a:bodyPr wrap="square" lIns="45718" tIns="45718" rIns="45718" bIns="45718" numCol="1" anchor="t">
              <a:noAutofit/>
            </a:bodyPr>
            <a:lstStyle/>
            <a:p>
              <a:endParaRPr/>
            </a:p>
          </p:txBody>
        </p:sp>
        <p:sp>
          <p:nvSpPr>
            <p:cNvPr id="2597" name="Rechthoek 690"/>
            <p:cNvSpPr/>
            <p:nvPr/>
          </p:nvSpPr>
          <p:spPr>
            <a:xfrm>
              <a:off x="0" y="-2"/>
              <a:ext cx="422798" cy="381198"/>
            </a:xfrm>
            <a:prstGeom prst="rect">
              <a:avLst/>
            </a:prstGeom>
            <a:noFill/>
            <a:ln w="12700" cap="flat">
              <a:solidFill>
                <a:srgbClr val="44546A"/>
              </a:solidFill>
              <a:prstDash val="solid"/>
              <a:miter lim="8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598" name="Rechthoek 684"/>
            <p:cNvSpPr/>
            <p:nvPr/>
          </p:nvSpPr>
          <p:spPr>
            <a:xfrm>
              <a:off x="6469" y="6158"/>
              <a:ext cx="416329" cy="75260"/>
            </a:xfrm>
            <a:prstGeom prst="rect">
              <a:avLst/>
            </a:prstGeom>
            <a:solidFill>
              <a:srgbClr val="9D9FA1"/>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grpSp>
      <p:sp>
        <p:nvSpPr>
          <p:cNvPr id="2600" name="Ovaal 641"/>
          <p:cNvSpPr/>
          <p:nvPr/>
        </p:nvSpPr>
        <p:spPr>
          <a:xfrm>
            <a:off x="7508937" y="4456310"/>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601" name="H2">
            <a:hlinkClick r:id="rId5"/>
          </p:cNvPr>
          <p:cNvSpPr txBox="1"/>
          <p:nvPr/>
        </p:nvSpPr>
        <p:spPr>
          <a:xfrm>
            <a:off x="7069652" y="5513508"/>
            <a:ext cx="1860534"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Werken met</a:t>
            </a:r>
            <a:br/>
            <a:r>
              <a:t>video’s</a:t>
            </a:r>
          </a:p>
        </p:txBody>
      </p:sp>
      <p:grpSp>
        <p:nvGrpSpPr>
          <p:cNvPr id="2606" name="Video icoon"/>
          <p:cNvGrpSpPr/>
          <p:nvPr/>
        </p:nvGrpSpPr>
        <p:grpSpPr>
          <a:xfrm>
            <a:off x="7810488" y="4757015"/>
            <a:ext cx="378863" cy="380555"/>
            <a:chOff x="-1" y="-1"/>
            <a:chExt cx="378862" cy="380553"/>
          </a:xfrm>
        </p:grpSpPr>
        <p:sp>
          <p:nvSpPr>
            <p:cNvPr id="2602" name="Rechthoek 678"/>
            <p:cNvSpPr/>
            <p:nvPr/>
          </p:nvSpPr>
          <p:spPr>
            <a:xfrm>
              <a:off x="-2" y="3001"/>
              <a:ext cx="375856" cy="375165"/>
            </a:xfrm>
            <a:prstGeom prst="rect">
              <a:avLst/>
            </a:prstGeom>
            <a:solidFill>
              <a:srgbClr val="FFFFFF"/>
            </a:solidFill>
            <a:ln w="12700" cap="flat">
              <a:solidFill>
                <a:srgbClr val="9D9FA1"/>
              </a:solidFill>
              <a:prstDash val="solid"/>
              <a:miter lim="8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603" name="Vrije vorm 112"/>
            <p:cNvSpPr/>
            <p:nvPr/>
          </p:nvSpPr>
          <p:spPr>
            <a:xfrm>
              <a:off x="3008" y="-2"/>
              <a:ext cx="375853" cy="57029"/>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9D9FA1"/>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604" name="Vrije vorm 113"/>
            <p:cNvSpPr/>
            <p:nvPr/>
          </p:nvSpPr>
          <p:spPr>
            <a:xfrm>
              <a:off x="1386" y="323525"/>
              <a:ext cx="375856" cy="57028"/>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9D9FA1"/>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sp>
          <p:nvSpPr>
            <p:cNvPr id="2605" name="Gelijkbenige driehoek 681"/>
            <p:cNvSpPr/>
            <p:nvPr/>
          </p:nvSpPr>
          <p:spPr>
            <a:xfrm rot="5400000">
              <a:off x="143107" y="132384"/>
              <a:ext cx="116614" cy="116399"/>
            </a:xfrm>
            <a:prstGeom prst="triangle">
              <a:avLst/>
            </a:prstGeom>
            <a:solidFill>
              <a:srgbClr val="1FF524"/>
            </a:solidFill>
            <a:ln w="12700" cap="flat">
              <a:noFill/>
              <a:miter lim="400000"/>
            </a:ln>
            <a:effectLst/>
          </p:spPr>
          <p:txBody>
            <a:bodyPr wrap="square" lIns="144000" tIns="144000" rIns="144000" bIns="144000" numCol="1" anchor="ctr">
              <a:noAutofit/>
            </a:bodyPr>
            <a:lstStyle/>
            <a:p>
              <a:pPr algn="ctr">
                <a:defRPr>
                  <a:solidFill>
                    <a:srgbClr val="211F26"/>
                  </a:solidFill>
                  <a:latin typeface="Segoe UI"/>
                  <a:ea typeface="Segoe UI"/>
                  <a:cs typeface="Segoe UI"/>
                  <a:sym typeface="Segoe UI"/>
                </a:defRPr>
              </a:pPr>
              <a:endParaRPr/>
            </a:p>
          </p:txBody>
        </p:sp>
      </p:grpSp>
      <p:sp>
        <p:nvSpPr>
          <p:cNvPr id="2607" name="Ovaal 638"/>
          <p:cNvSpPr/>
          <p:nvPr/>
        </p:nvSpPr>
        <p:spPr>
          <a:xfrm>
            <a:off x="7508937" y="2234538"/>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608" name="H2">
            <a:hlinkClick r:id="rId6"/>
          </p:cNvPr>
          <p:cNvSpPr txBox="1"/>
          <p:nvPr/>
        </p:nvSpPr>
        <p:spPr>
          <a:xfrm>
            <a:off x="7069652" y="3291187"/>
            <a:ext cx="1860534"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Werken met</a:t>
            </a:r>
            <a:br/>
            <a:r>
              <a:t>afbeeldingen</a:t>
            </a:r>
          </a:p>
        </p:txBody>
      </p:sp>
      <p:grpSp>
        <p:nvGrpSpPr>
          <p:cNvPr id="2615" name="Afbeeldingen icoon"/>
          <p:cNvGrpSpPr/>
          <p:nvPr/>
        </p:nvGrpSpPr>
        <p:grpSpPr>
          <a:xfrm>
            <a:off x="7825657" y="2537386"/>
            <a:ext cx="348526" cy="409240"/>
            <a:chOff x="0" y="0"/>
            <a:chExt cx="348524" cy="409238"/>
          </a:xfrm>
        </p:grpSpPr>
        <p:sp>
          <p:nvSpPr>
            <p:cNvPr id="2609" name="Rechthoek 672"/>
            <p:cNvSpPr/>
            <p:nvPr/>
          </p:nvSpPr>
          <p:spPr>
            <a:xfrm>
              <a:off x="0" y="-1"/>
              <a:ext cx="309320" cy="304248"/>
            </a:xfrm>
            <a:prstGeom prst="rect">
              <a:avLst/>
            </a:prstGeom>
            <a:solidFill>
              <a:srgbClr val="FFFFFF"/>
            </a:solidFill>
            <a:ln w="12700" cap="flat">
              <a:solidFill>
                <a:srgbClr val="DADADA"/>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Segoe UI"/>
                  <a:ea typeface="Segoe UI"/>
                  <a:cs typeface="Segoe UI"/>
                  <a:sym typeface="Segoe UI"/>
                </a:defRPr>
              </a:pPr>
              <a:endParaRPr/>
            </a:p>
          </p:txBody>
        </p:sp>
        <p:sp>
          <p:nvSpPr>
            <p:cNvPr id="2610" name="Ovaal 673"/>
            <p:cNvSpPr/>
            <p:nvPr/>
          </p:nvSpPr>
          <p:spPr>
            <a:xfrm>
              <a:off x="188440" y="38434"/>
              <a:ext cx="85349" cy="85193"/>
            </a:xfrm>
            <a:prstGeom prst="ellipse">
              <a:avLst/>
            </a:prstGeom>
            <a:solidFill>
              <a:srgbClr val="1FF524"/>
            </a:solidFill>
            <a:ln w="12700" cap="flat">
              <a:noFill/>
              <a:miter lim="400000"/>
            </a:ln>
            <a:effectLst/>
          </p:spPr>
          <p:txBody>
            <a:bodyPr wrap="square" lIns="144000" tIns="144000" rIns="144000" bIns="144000" numCol="1" anchor="ctr">
              <a:noAutofit/>
            </a:bodyPr>
            <a:lstStyle/>
            <a:p>
              <a:pPr>
                <a:defRPr sz="1000" b="1">
                  <a:solidFill>
                    <a:srgbClr val="211F26"/>
                  </a:solidFill>
                  <a:latin typeface="Segoe UI"/>
                  <a:ea typeface="Segoe UI"/>
                  <a:cs typeface="Segoe UI"/>
                  <a:sym typeface="Segoe UI"/>
                </a:defRPr>
              </a:pPr>
              <a:endParaRPr/>
            </a:p>
          </p:txBody>
        </p:sp>
        <p:sp>
          <p:nvSpPr>
            <p:cNvPr id="2611" name="Vrije vorm: vorm 674"/>
            <p:cNvSpPr/>
            <p:nvPr/>
          </p:nvSpPr>
          <p:spPr>
            <a:xfrm rot="2700000">
              <a:off x="39023" y="186963"/>
              <a:ext cx="201771" cy="176836"/>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DADADA"/>
            </a:solidFill>
            <a:ln w="12700" cap="flat">
              <a:noFill/>
              <a:miter lim="400000"/>
            </a:ln>
            <a:effectLst/>
          </p:spPr>
          <p:txBody>
            <a:bodyPr wrap="square" lIns="144000" tIns="144000" rIns="144000" bIns="144000" numCol="1" anchor="ctr">
              <a:noAutofit/>
            </a:bodyPr>
            <a:lstStyle/>
            <a:p>
              <a:pPr>
                <a:defRPr sz="1000" b="1">
                  <a:solidFill>
                    <a:srgbClr val="211F26"/>
                  </a:solidFill>
                  <a:latin typeface="Segoe UI"/>
                  <a:ea typeface="Segoe UI"/>
                  <a:cs typeface="Segoe UI"/>
                  <a:sym typeface="Segoe UI"/>
                </a:defRPr>
              </a:pPr>
              <a:endParaRPr/>
            </a:p>
          </p:txBody>
        </p:sp>
        <p:sp>
          <p:nvSpPr>
            <p:cNvPr id="2612" name="Rechthoek: afgeronde hoeken 675"/>
            <p:cNvSpPr/>
            <p:nvPr/>
          </p:nvSpPr>
          <p:spPr>
            <a:xfrm>
              <a:off x="161486" y="172122"/>
              <a:ext cx="187040" cy="139834"/>
            </a:xfrm>
            <a:prstGeom prst="roundRect">
              <a:avLst>
                <a:gd name="adj" fmla="val 16667"/>
              </a:avLst>
            </a:prstGeom>
            <a:solidFill>
              <a:srgbClr val="FFFFFF"/>
            </a:solidFill>
            <a:ln w="19050" cap="flat">
              <a:solidFill>
                <a:srgbClr val="9D9FA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Segoe UI"/>
                  <a:ea typeface="Segoe UI"/>
                  <a:cs typeface="Segoe UI"/>
                  <a:sym typeface="Segoe UI"/>
                </a:defRPr>
              </a:pPr>
              <a:endParaRPr/>
            </a:p>
          </p:txBody>
        </p:sp>
        <p:sp>
          <p:nvSpPr>
            <p:cNvPr id="2613" name="Rechte verbindingslijn 676"/>
            <p:cNvSpPr/>
            <p:nvPr/>
          </p:nvSpPr>
          <p:spPr>
            <a:xfrm>
              <a:off x="205066" y="367658"/>
              <a:ext cx="99879" cy="2"/>
            </a:xfrm>
            <a:prstGeom prst="line">
              <a:avLst/>
            </a:prstGeom>
            <a:solidFill>
              <a:srgbClr val="FFFFFF"/>
            </a:solidFill>
            <a:ln w="19050" cap="flat">
              <a:solidFill>
                <a:srgbClr val="9D9FA1"/>
              </a:solidFill>
              <a:prstDash val="solid"/>
              <a:miter lim="800000"/>
            </a:ln>
            <a:effectLst/>
          </p:spPr>
          <p:txBody>
            <a:bodyPr wrap="square" lIns="45718" tIns="45718" rIns="45718" bIns="45718" numCol="1" anchor="t">
              <a:noAutofit/>
            </a:bodyPr>
            <a:lstStyle/>
            <a:p>
              <a:endParaRPr/>
            </a:p>
          </p:txBody>
        </p:sp>
        <p:sp>
          <p:nvSpPr>
            <p:cNvPr id="2614" name="Rechte verbindingslijn 677"/>
            <p:cNvSpPr/>
            <p:nvPr/>
          </p:nvSpPr>
          <p:spPr>
            <a:xfrm flipH="1">
              <a:off x="254506" y="311954"/>
              <a:ext cx="500" cy="52159"/>
            </a:xfrm>
            <a:prstGeom prst="line">
              <a:avLst/>
            </a:prstGeom>
            <a:solidFill>
              <a:srgbClr val="FFFFFF"/>
            </a:solidFill>
            <a:ln w="19050" cap="flat">
              <a:solidFill>
                <a:srgbClr val="9D9FA1"/>
              </a:solidFill>
              <a:prstDash val="solid"/>
              <a:miter lim="800000"/>
            </a:ln>
            <a:effectLst/>
          </p:spPr>
          <p:txBody>
            <a:bodyPr wrap="square" lIns="45718" tIns="45718" rIns="45718" bIns="45718" numCol="1" anchor="t">
              <a:noAutofit/>
            </a:bodyPr>
            <a:lstStyle/>
            <a:p>
              <a:endParaRPr/>
            </a:p>
          </p:txBody>
        </p:sp>
      </p:grpSp>
      <p:sp>
        <p:nvSpPr>
          <p:cNvPr id="2616" name="Ovaal 642"/>
          <p:cNvSpPr/>
          <p:nvPr/>
        </p:nvSpPr>
        <p:spPr>
          <a:xfrm>
            <a:off x="10009474" y="4456310"/>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617" name="H2">
            <a:hlinkClick r:id="rId7"/>
          </p:cNvPr>
          <p:cNvSpPr txBox="1"/>
          <p:nvPr/>
        </p:nvSpPr>
        <p:spPr>
          <a:xfrm>
            <a:off x="9477163" y="5513508"/>
            <a:ext cx="2046586"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Meer weten?</a:t>
            </a:r>
            <a:br/>
            <a:r>
              <a:t>stel je vraag aan ons</a:t>
            </a:r>
          </a:p>
        </p:txBody>
      </p:sp>
      <p:grpSp>
        <p:nvGrpSpPr>
          <p:cNvPr id="2621" name="Community icoon"/>
          <p:cNvGrpSpPr/>
          <p:nvPr/>
        </p:nvGrpSpPr>
        <p:grpSpPr>
          <a:xfrm>
            <a:off x="10202347" y="4765832"/>
            <a:ext cx="596221" cy="362920"/>
            <a:chOff x="0" y="0"/>
            <a:chExt cx="596220" cy="362918"/>
          </a:xfrm>
        </p:grpSpPr>
        <p:sp>
          <p:nvSpPr>
            <p:cNvPr id="2618" name="Vrije vorm: vorm 669"/>
            <p:cNvSpPr/>
            <p:nvPr/>
          </p:nvSpPr>
          <p:spPr>
            <a:xfrm>
              <a:off x="77766" y="-1"/>
              <a:ext cx="440685" cy="298113"/>
            </a:xfrm>
            <a:custGeom>
              <a:avLst/>
              <a:gdLst/>
              <a:ahLst/>
              <a:cxnLst>
                <a:cxn ang="0">
                  <a:pos x="wd2" y="hd2"/>
                </a:cxn>
                <a:cxn ang="5400000">
                  <a:pos x="wd2" y="hd2"/>
                </a:cxn>
                <a:cxn ang="10800000">
                  <a:pos x="wd2" y="hd2"/>
                </a:cxn>
                <a:cxn ang="16200000">
                  <a:pos x="wd2" y="hd2"/>
                </a:cxn>
              </a:cxnLst>
              <a:rect l="0" t="0" r="r" b="b"/>
              <a:pathLst>
                <a:path w="21600" h="21600" extrusionOk="0">
                  <a:moveTo>
                    <a:pt x="19694" y="18783"/>
                  </a:moveTo>
                  <a:lnTo>
                    <a:pt x="1906" y="18783"/>
                  </a:lnTo>
                  <a:lnTo>
                    <a:pt x="1906" y="2817"/>
                  </a:lnTo>
                  <a:lnTo>
                    <a:pt x="19694" y="2817"/>
                  </a:lnTo>
                  <a:close/>
                  <a:moveTo>
                    <a:pt x="21600" y="1878"/>
                  </a:moveTo>
                  <a:cubicBezTo>
                    <a:pt x="21600" y="841"/>
                    <a:pt x="21031" y="0"/>
                    <a:pt x="20329" y="0"/>
                  </a:cubicBezTo>
                  <a:lnTo>
                    <a:pt x="1271" y="0"/>
                  </a:lnTo>
                  <a:cubicBezTo>
                    <a:pt x="569" y="0"/>
                    <a:pt x="0" y="841"/>
                    <a:pt x="0" y="1878"/>
                  </a:cubicBezTo>
                  <a:lnTo>
                    <a:pt x="0" y="21600"/>
                  </a:lnTo>
                  <a:lnTo>
                    <a:pt x="21600" y="21600"/>
                  </a:lnTo>
                  <a:close/>
                </a:path>
              </a:pathLst>
            </a:custGeom>
            <a:solidFill>
              <a:srgbClr val="ECECEC"/>
            </a:solidFill>
            <a:ln w="12700" cap="flat">
              <a:noFill/>
              <a:miter lim="400000"/>
            </a:ln>
            <a:effectLst/>
          </p:spPr>
          <p:txBody>
            <a:bodyPr wrap="square" lIns="144000" tIns="144000" rIns="144000" bIns="144000" numCol="1" anchor="ctr">
              <a:noAutofit/>
            </a:bodyPr>
            <a:lstStyle/>
            <a:p>
              <a:pPr>
                <a:defRPr>
                  <a:solidFill>
                    <a:srgbClr val="211F26"/>
                  </a:solidFill>
                  <a:latin typeface="Segoe UI"/>
                  <a:ea typeface="Segoe UI"/>
                  <a:cs typeface="Segoe UI"/>
                  <a:sym typeface="Segoe UI"/>
                </a:defRPr>
              </a:pPr>
              <a:endParaRPr/>
            </a:p>
          </p:txBody>
        </p:sp>
        <p:sp>
          <p:nvSpPr>
            <p:cNvPr id="2619" name="Vrije vorm: vorm 670"/>
            <p:cNvSpPr/>
            <p:nvPr/>
          </p:nvSpPr>
          <p:spPr>
            <a:xfrm>
              <a:off x="0" y="324031"/>
              <a:ext cx="596221" cy="38887"/>
            </a:xfrm>
            <a:custGeom>
              <a:avLst/>
              <a:gdLst/>
              <a:ahLst/>
              <a:cxnLst>
                <a:cxn ang="0">
                  <a:pos x="wd2" y="hd2"/>
                </a:cxn>
                <a:cxn ang="5400000">
                  <a:pos x="wd2" y="hd2"/>
                </a:cxn>
                <a:cxn ang="10800000">
                  <a:pos x="wd2" y="hd2"/>
                </a:cxn>
                <a:cxn ang="16200000">
                  <a:pos x="wd2" y="hd2"/>
                </a:cxn>
              </a:cxnLst>
              <a:rect l="0" t="0" r="r" b="b"/>
              <a:pathLst>
                <a:path w="21600" h="21600" extrusionOk="0">
                  <a:moveTo>
                    <a:pt x="12209" y="0"/>
                  </a:moveTo>
                  <a:lnTo>
                    <a:pt x="12209" y="3600"/>
                  </a:lnTo>
                  <a:cubicBezTo>
                    <a:pt x="12217" y="5465"/>
                    <a:pt x="12125" y="7076"/>
                    <a:pt x="12003" y="7200"/>
                  </a:cubicBezTo>
                  <a:cubicBezTo>
                    <a:pt x="11993" y="7210"/>
                    <a:pt x="11984" y="7210"/>
                    <a:pt x="11974" y="7200"/>
                  </a:cubicBezTo>
                  <a:lnTo>
                    <a:pt x="9626" y="7200"/>
                  </a:lnTo>
                  <a:cubicBezTo>
                    <a:pt x="9504" y="7323"/>
                    <a:pt x="9399" y="5912"/>
                    <a:pt x="9391" y="4047"/>
                  </a:cubicBezTo>
                  <a:cubicBezTo>
                    <a:pt x="9391" y="3898"/>
                    <a:pt x="9391" y="3749"/>
                    <a:pt x="9391" y="3600"/>
                  </a:cubicBezTo>
                  <a:lnTo>
                    <a:pt x="9391" y="0"/>
                  </a:lnTo>
                  <a:lnTo>
                    <a:pt x="0" y="0"/>
                  </a:lnTo>
                  <a:lnTo>
                    <a:pt x="0" y="7200"/>
                  </a:lnTo>
                  <a:cubicBezTo>
                    <a:pt x="0" y="15152"/>
                    <a:pt x="420" y="21600"/>
                    <a:pt x="939" y="21600"/>
                  </a:cubicBezTo>
                  <a:lnTo>
                    <a:pt x="20661" y="21600"/>
                  </a:lnTo>
                  <a:cubicBezTo>
                    <a:pt x="21180" y="21600"/>
                    <a:pt x="21600" y="15152"/>
                    <a:pt x="21600" y="7200"/>
                  </a:cubicBezTo>
                  <a:lnTo>
                    <a:pt x="21600" y="0"/>
                  </a:lnTo>
                  <a:close/>
                </a:path>
              </a:pathLst>
            </a:custGeom>
            <a:solidFill>
              <a:srgbClr val="ECECEC"/>
            </a:solidFill>
            <a:ln w="12700" cap="flat">
              <a:noFill/>
              <a:miter lim="400000"/>
            </a:ln>
            <a:effectLst/>
          </p:spPr>
          <p:txBody>
            <a:bodyPr wrap="square" lIns="144000" tIns="144000" rIns="144000" bIns="144000" numCol="1" anchor="ctr">
              <a:noAutofit/>
            </a:bodyPr>
            <a:lstStyle/>
            <a:p>
              <a:pPr>
                <a:defRPr>
                  <a:solidFill>
                    <a:srgbClr val="211F26"/>
                  </a:solidFill>
                  <a:latin typeface="Segoe UI"/>
                  <a:ea typeface="Segoe UI"/>
                  <a:cs typeface="Segoe UI"/>
                  <a:sym typeface="Segoe UI"/>
                </a:defRPr>
              </a:pPr>
              <a:endParaRPr/>
            </a:p>
          </p:txBody>
        </p:sp>
        <p:sp>
          <p:nvSpPr>
            <p:cNvPr id="2620" name="Vrije vorm: vorm 671"/>
            <p:cNvSpPr/>
            <p:nvPr/>
          </p:nvSpPr>
          <p:spPr>
            <a:xfrm>
              <a:off x="207379" y="58326"/>
              <a:ext cx="181460" cy="1814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1571" y="11571"/>
                  </a:moveTo>
                  <a:lnTo>
                    <a:pt x="15112" y="11571"/>
                  </a:lnTo>
                  <a:cubicBezTo>
                    <a:pt x="14709" y="14231"/>
                    <a:pt x="13469" y="16693"/>
                    <a:pt x="11571" y="18599"/>
                  </a:cubicBezTo>
                  <a:close/>
                  <a:moveTo>
                    <a:pt x="11571" y="10029"/>
                  </a:moveTo>
                  <a:lnTo>
                    <a:pt x="11571" y="2993"/>
                  </a:lnTo>
                  <a:cubicBezTo>
                    <a:pt x="13471" y="4901"/>
                    <a:pt x="14711" y="7366"/>
                    <a:pt x="15112" y="10029"/>
                  </a:cubicBezTo>
                  <a:close/>
                  <a:moveTo>
                    <a:pt x="10029" y="10029"/>
                  </a:moveTo>
                  <a:lnTo>
                    <a:pt x="6603" y="10029"/>
                  </a:lnTo>
                  <a:cubicBezTo>
                    <a:pt x="6987" y="7412"/>
                    <a:pt x="8186" y="4983"/>
                    <a:pt x="10029" y="3086"/>
                  </a:cubicBezTo>
                  <a:close/>
                  <a:moveTo>
                    <a:pt x="10029" y="11571"/>
                  </a:moveTo>
                  <a:lnTo>
                    <a:pt x="10029" y="18514"/>
                  </a:lnTo>
                  <a:cubicBezTo>
                    <a:pt x="8189" y="16615"/>
                    <a:pt x="6991" y="14187"/>
                    <a:pt x="6603" y="11571"/>
                  </a:cubicBezTo>
                  <a:close/>
                  <a:moveTo>
                    <a:pt x="5053" y="10029"/>
                  </a:moveTo>
                  <a:lnTo>
                    <a:pt x="1751" y="10029"/>
                  </a:lnTo>
                  <a:cubicBezTo>
                    <a:pt x="2094" y="5988"/>
                    <a:pt x="5076" y="2665"/>
                    <a:pt x="9057" y="1890"/>
                  </a:cubicBezTo>
                  <a:cubicBezTo>
                    <a:pt x="6857" y="4084"/>
                    <a:pt x="5449" y="6947"/>
                    <a:pt x="5053" y="10029"/>
                  </a:cubicBezTo>
                  <a:close/>
                  <a:moveTo>
                    <a:pt x="5053" y="11571"/>
                  </a:moveTo>
                  <a:cubicBezTo>
                    <a:pt x="5449" y="14658"/>
                    <a:pt x="6864" y="17525"/>
                    <a:pt x="9072" y="19718"/>
                  </a:cubicBezTo>
                  <a:cubicBezTo>
                    <a:pt x="5086" y="18943"/>
                    <a:pt x="2097" y="15618"/>
                    <a:pt x="1751" y="11571"/>
                  </a:cubicBezTo>
                  <a:close/>
                  <a:moveTo>
                    <a:pt x="16663" y="11571"/>
                  </a:moveTo>
                  <a:lnTo>
                    <a:pt x="19849" y="11571"/>
                  </a:lnTo>
                  <a:cubicBezTo>
                    <a:pt x="19511" y="15566"/>
                    <a:pt x="16591" y="18866"/>
                    <a:pt x="12667" y="19687"/>
                  </a:cubicBezTo>
                  <a:cubicBezTo>
                    <a:pt x="14865" y="17502"/>
                    <a:pt x="16271" y="14646"/>
                    <a:pt x="16663" y="11571"/>
                  </a:cubicBezTo>
                  <a:close/>
                  <a:moveTo>
                    <a:pt x="16663" y="10029"/>
                  </a:moveTo>
                  <a:cubicBezTo>
                    <a:pt x="16268" y="6962"/>
                    <a:pt x="14871" y="4112"/>
                    <a:pt x="12690" y="1921"/>
                  </a:cubicBezTo>
                  <a:cubicBezTo>
                    <a:pt x="16603" y="2750"/>
                    <a:pt x="19511" y="6043"/>
                    <a:pt x="19849" y="10029"/>
                  </a:cubicBezTo>
                  <a:close/>
                </a:path>
              </a:pathLst>
            </a:custGeom>
            <a:solidFill>
              <a:srgbClr val="1FF524"/>
            </a:solidFill>
            <a:ln w="12700" cap="flat">
              <a:noFill/>
              <a:miter lim="400000"/>
            </a:ln>
            <a:effectLst/>
          </p:spPr>
          <p:txBody>
            <a:bodyPr wrap="square" lIns="144000" tIns="144000" rIns="144000" bIns="144000" numCol="1" anchor="ctr">
              <a:noAutofit/>
            </a:bodyPr>
            <a:lstStyle/>
            <a:p>
              <a:pPr>
                <a:defRPr>
                  <a:solidFill>
                    <a:srgbClr val="211F26"/>
                  </a:solidFill>
                  <a:latin typeface="Segoe UI"/>
                  <a:ea typeface="Segoe UI"/>
                  <a:cs typeface="Segoe UI"/>
                  <a:sym typeface="Segoe UI"/>
                </a:defRPr>
              </a:pPr>
              <a:endParaRPr/>
            </a:p>
          </p:txBody>
        </p:sp>
      </p:grpSp>
      <p:sp>
        <p:nvSpPr>
          <p:cNvPr id="2622" name="Ovaal 637"/>
          <p:cNvSpPr/>
          <p:nvPr/>
        </p:nvSpPr>
        <p:spPr>
          <a:xfrm>
            <a:off x="5008400" y="2234538"/>
            <a:ext cx="981965" cy="981965"/>
          </a:xfrm>
          <a:prstGeom prst="ellipse">
            <a:avLst/>
          </a:prstGeom>
          <a:solidFill>
            <a:srgbClr val="211F26"/>
          </a:solidFill>
          <a:ln w="12700">
            <a:miter lim="400000"/>
          </a:ln>
        </p:spPr>
        <p:txBody>
          <a:bodyPr lIns="144000" tIns="144000" rIns="144000" bIns="144000" anchor="ctr"/>
          <a:lstStyle/>
          <a:p>
            <a:pPr algn="ctr">
              <a:defRPr sz="3600">
                <a:solidFill>
                  <a:srgbClr val="211F26"/>
                </a:solidFill>
                <a:latin typeface="Segoe UI"/>
                <a:ea typeface="Segoe UI"/>
                <a:cs typeface="Segoe UI"/>
                <a:sym typeface="Segoe UI"/>
              </a:defRPr>
            </a:pPr>
            <a:endParaRPr/>
          </a:p>
        </p:txBody>
      </p:sp>
      <p:sp>
        <p:nvSpPr>
          <p:cNvPr id="2623" name="H2">
            <a:hlinkClick r:id="rId8"/>
          </p:cNvPr>
          <p:cNvSpPr txBox="1"/>
          <p:nvPr/>
        </p:nvSpPr>
        <p:spPr>
          <a:xfrm>
            <a:off x="4569114" y="3291187"/>
            <a:ext cx="1860534"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7512">
              <a:spcBef>
                <a:spcPts val="600"/>
              </a:spcBef>
              <a:defRPr sz="1200" b="1" cap="all">
                <a:solidFill>
                  <a:srgbClr val="211F26"/>
                </a:solidFill>
                <a:latin typeface="Segoe UI Black"/>
                <a:ea typeface="Segoe UI Black"/>
                <a:cs typeface="Segoe UI Black"/>
                <a:sym typeface="Segoe UI Black"/>
              </a:defRPr>
            </a:pPr>
            <a:r>
              <a:t>Werken met</a:t>
            </a:r>
            <a:br/>
            <a:r>
              <a:t>tekstniveaus</a:t>
            </a:r>
          </a:p>
        </p:txBody>
      </p:sp>
      <p:grpSp>
        <p:nvGrpSpPr>
          <p:cNvPr id="2638" name="Tekst niveaus icoon"/>
          <p:cNvGrpSpPr/>
          <p:nvPr/>
        </p:nvGrpSpPr>
        <p:grpSpPr>
          <a:xfrm>
            <a:off x="5193958" y="2618763"/>
            <a:ext cx="610846" cy="213518"/>
            <a:chOff x="-2" y="0"/>
            <a:chExt cx="610845" cy="213517"/>
          </a:xfrm>
        </p:grpSpPr>
        <p:grpSp>
          <p:nvGrpSpPr>
            <p:cNvPr id="2629" name="Groep 655"/>
            <p:cNvGrpSpPr/>
            <p:nvPr/>
          </p:nvGrpSpPr>
          <p:grpSpPr>
            <a:xfrm>
              <a:off x="339146" y="-1"/>
              <a:ext cx="271698" cy="213519"/>
              <a:chOff x="-1" y="0"/>
              <a:chExt cx="271697" cy="213516"/>
            </a:xfrm>
          </p:grpSpPr>
          <p:sp>
            <p:nvSpPr>
              <p:cNvPr id="2624" name="Rechte verbindingslijn 664"/>
              <p:cNvSpPr/>
              <p:nvPr/>
            </p:nvSpPr>
            <p:spPr>
              <a:xfrm>
                <a:off x="-2" y="-1"/>
                <a:ext cx="271698"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25" name="Rechte verbindingslijn 665"/>
              <p:cNvSpPr/>
              <p:nvPr/>
            </p:nvSpPr>
            <p:spPr>
              <a:xfrm>
                <a:off x="-2" y="213515"/>
                <a:ext cx="271698"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26" name="Rechte verbindingslijn 666"/>
              <p:cNvSpPr/>
              <p:nvPr/>
            </p:nvSpPr>
            <p:spPr>
              <a:xfrm>
                <a:off x="145292" y="160137"/>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27" name="Rechte verbindingslijn 667"/>
              <p:cNvSpPr/>
              <p:nvPr/>
            </p:nvSpPr>
            <p:spPr>
              <a:xfrm>
                <a:off x="145292" y="106757"/>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28" name="Rechte verbindingslijn 668"/>
              <p:cNvSpPr/>
              <p:nvPr/>
            </p:nvSpPr>
            <p:spPr>
              <a:xfrm>
                <a:off x="145292" y="53378"/>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grpSp>
        <p:sp>
          <p:nvSpPr>
            <p:cNvPr id="2630" name="Pijl: rechts 656"/>
            <p:cNvSpPr/>
            <p:nvPr/>
          </p:nvSpPr>
          <p:spPr>
            <a:xfrm>
              <a:off x="339147" y="50998"/>
              <a:ext cx="113826" cy="109359"/>
            </a:xfrm>
            <a:prstGeom prst="rightArrow">
              <a:avLst>
                <a:gd name="adj1" fmla="val 25329"/>
                <a:gd name="adj2" fmla="val 63628"/>
              </a:avLst>
            </a:prstGeom>
            <a:solidFill>
              <a:srgbClr val="1FF524"/>
            </a:solidFill>
            <a:ln w="12700" cap="flat">
              <a:noFill/>
              <a:miter lim="400000"/>
            </a:ln>
            <a:effectLst/>
          </p:spPr>
          <p:txBody>
            <a:bodyPr wrap="square" lIns="144000" tIns="144000" rIns="144000" bIns="144000" numCol="1" anchor="ctr">
              <a:noAutofit/>
            </a:bodyPr>
            <a:lstStyle/>
            <a:p>
              <a:pPr>
                <a:defRPr sz="1000" b="1">
                  <a:solidFill>
                    <a:srgbClr val="211F26"/>
                  </a:solidFill>
                  <a:latin typeface="Segoe UI"/>
                  <a:ea typeface="Segoe UI"/>
                  <a:cs typeface="Segoe UI"/>
                  <a:sym typeface="Segoe UI"/>
                </a:defRPr>
              </a:pPr>
              <a:endParaRPr/>
            </a:p>
          </p:txBody>
        </p:sp>
        <p:grpSp>
          <p:nvGrpSpPr>
            <p:cNvPr id="2636" name="Groep 657"/>
            <p:cNvGrpSpPr/>
            <p:nvPr/>
          </p:nvGrpSpPr>
          <p:grpSpPr>
            <a:xfrm>
              <a:off x="-3" y="-1"/>
              <a:ext cx="271699" cy="213519"/>
              <a:chOff x="-1" y="0"/>
              <a:chExt cx="271697" cy="213516"/>
            </a:xfrm>
          </p:grpSpPr>
          <p:sp>
            <p:nvSpPr>
              <p:cNvPr id="2631" name="Rechte verbindingslijn 659"/>
              <p:cNvSpPr/>
              <p:nvPr/>
            </p:nvSpPr>
            <p:spPr>
              <a:xfrm>
                <a:off x="-2" y="-1"/>
                <a:ext cx="271698"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32" name="Rechte verbindingslijn 660"/>
              <p:cNvSpPr/>
              <p:nvPr/>
            </p:nvSpPr>
            <p:spPr>
              <a:xfrm>
                <a:off x="-2" y="213515"/>
                <a:ext cx="271698"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33" name="Rechte verbindingslijn 661"/>
              <p:cNvSpPr/>
              <p:nvPr/>
            </p:nvSpPr>
            <p:spPr>
              <a:xfrm>
                <a:off x="145292" y="160137"/>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34" name="Rechte verbindingslijn 662"/>
              <p:cNvSpPr/>
              <p:nvPr/>
            </p:nvSpPr>
            <p:spPr>
              <a:xfrm>
                <a:off x="145292" y="106757"/>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sp>
            <p:nvSpPr>
              <p:cNvPr id="2635" name="Rechte verbindingslijn 663"/>
              <p:cNvSpPr/>
              <p:nvPr/>
            </p:nvSpPr>
            <p:spPr>
              <a:xfrm>
                <a:off x="145292" y="53378"/>
                <a:ext cx="122314" cy="2"/>
              </a:xfrm>
              <a:prstGeom prst="line">
                <a:avLst/>
              </a:prstGeom>
              <a:solidFill>
                <a:srgbClr val="FFFFFF"/>
              </a:solidFill>
              <a:ln w="19050" cap="flat">
                <a:solidFill>
                  <a:srgbClr val="9D9FA1"/>
                </a:solidFill>
                <a:prstDash val="solid"/>
                <a:round/>
              </a:ln>
              <a:effectLst/>
            </p:spPr>
            <p:txBody>
              <a:bodyPr wrap="square" lIns="45718" tIns="45718" rIns="45718" bIns="45718" numCol="1" anchor="t">
                <a:noAutofit/>
              </a:bodyPr>
              <a:lstStyle/>
              <a:p>
                <a:endParaRPr/>
              </a:p>
            </p:txBody>
          </p:sp>
        </p:grpSp>
        <p:sp>
          <p:nvSpPr>
            <p:cNvPr id="2637" name="Pijl: rechts 658"/>
            <p:cNvSpPr/>
            <p:nvPr/>
          </p:nvSpPr>
          <p:spPr>
            <a:xfrm flipH="1">
              <a:off x="-1" y="50998"/>
              <a:ext cx="113826" cy="109359"/>
            </a:xfrm>
            <a:prstGeom prst="rightArrow">
              <a:avLst>
                <a:gd name="adj1" fmla="val 25329"/>
                <a:gd name="adj2" fmla="val 63628"/>
              </a:avLst>
            </a:prstGeom>
            <a:solidFill>
              <a:srgbClr val="FFFFFF"/>
            </a:solidFill>
            <a:ln w="12700" cap="flat">
              <a:noFill/>
              <a:miter lim="400000"/>
            </a:ln>
            <a:effectLst/>
          </p:spPr>
          <p:txBody>
            <a:bodyPr wrap="square" lIns="144000" tIns="144000" rIns="144000" bIns="144000" numCol="1" anchor="ctr">
              <a:noAutofit/>
            </a:bodyPr>
            <a:lstStyle/>
            <a:p>
              <a:pPr>
                <a:defRPr sz="1000" b="1">
                  <a:solidFill>
                    <a:srgbClr val="211F26"/>
                  </a:solidFill>
                  <a:latin typeface="Segoe UI"/>
                  <a:ea typeface="Segoe UI"/>
                  <a:cs typeface="Segoe UI"/>
                  <a:sym typeface="Segoe UI"/>
                </a:defRPr>
              </a:pPr>
              <a:endParaRPr/>
            </a:p>
          </p:txBody>
        </p:sp>
      </p:grpSp>
      <p:grpSp>
        <p:nvGrpSpPr>
          <p:cNvPr id="2641" name="Rechthoek 8"/>
          <p:cNvGrpSpPr/>
          <p:nvPr/>
        </p:nvGrpSpPr>
        <p:grpSpPr>
          <a:xfrm>
            <a:off x="5113215" y="3801849"/>
            <a:ext cx="772333" cy="197432"/>
            <a:chOff x="-1" y="0"/>
            <a:chExt cx="772332" cy="197430"/>
          </a:xfrm>
        </p:grpSpPr>
        <p:sp>
          <p:nvSpPr>
            <p:cNvPr id="2639" name="Rechthoek"/>
            <p:cNvSpPr/>
            <p:nvPr/>
          </p:nvSpPr>
          <p:spPr>
            <a:xfrm>
              <a:off x="-2" y="-1"/>
              <a:ext cx="772333"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40" name="BEKIJK VIDEO"/>
            <p:cNvSpPr txBox="1"/>
            <p:nvPr/>
          </p:nvSpPr>
          <p:spPr>
            <a:xfrm>
              <a:off x="-2" y="11914"/>
              <a:ext cx="772333"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BEKIJK VIDEO</a:t>
              </a:r>
            </a:p>
          </p:txBody>
        </p:sp>
      </p:grpSp>
      <p:grpSp>
        <p:nvGrpSpPr>
          <p:cNvPr id="2644" name="Rechthoek 106"/>
          <p:cNvGrpSpPr/>
          <p:nvPr/>
        </p:nvGrpSpPr>
        <p:grpSpPr>
          <a:xfrm>
            <a:off x="5113215" y="6024147"/>
            <a:ext cx="772333" cy="197432"/>
            <a:chOff x="-1" y="0"/>
            <a:chExt cx="772332" cy="197430"/>
          </a:xfrm>
        </p:grpSpPr>
        <p:sp>
          <p:nvSpPr>
            <p:cNvPr id="2642" name="Rechthoek"/>
            <p:cNvSpPr/>
            <p:nvPr/>
          </p:nvSpPr>
          <p:spPr>
            <a:xfrm>
              <a:off x="-2" y="-1"/>
              <a:ext cx="772333"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43" name="BEKIJK VIDEO"/>
            <p:cNvSpPr txBox="1"/>
            <p:nvPr/>
          </p:nvSpPr>
          <p:spPr>
            <a:xfrm>
              <a:off x="-2" y="11914"/>
              <a:ext cx="772333"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BEKIJK VIDEO</a:t>
              </a:r>
            </a:p>
          </p:txBody>
        </p:sp>
      </p:grpSp>
      <p:grpSp>
        <p:nvGrpSpPr>
          <p:cNvPr id="2647" name="Rechthoek 107"/>
          <p:cNvGrpSpPr/>
          <p:nvPr/>
        </p:nvGrpSpPr>
        <p:grpSpPr>
          <a:xfrm>
            <a:off x="7613752" y="3801849"/>
            <a:ext cx="772333" cy="197432"/>
            <a:chOff x="-1" y="0"/>
            <a:chExt cx="772332" cy="197430"/>
          </a:xfrm>
        </p:grpSpPr>
        <p:sp>
          <p:nvSpPr>
            <p:cNvPr id="2645" name="Rechthoek"/>
            <p:cNvSpPr/>
            <p:nvPr/>
          </p:nvSpPr>
          <p:spPr>
            <a:xfrm>
              <a:off x="-2" y="-1"/>
              <a:ext cx="772333"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46" name="BEKIJK VIDEO"/>
            <p:cNvSpPr txBox="1"/>
            <p:nvPr/>
          </p:nvSpPr>
          <p:spPr>
            <a:xfrm>
              <a:off x="-2" y="11914"/>
              <a:ext cx="772333"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BEKIJK VIDEO</a:t>
              </a:r>
            </a:p>
          </p:txBody>
        </p:sp>
      </p:grpSp>
      <p:grpSp>
        <p:nvGrpSpPr>
          <p:cNvPr id="2650" name="Rechthoek 108"/>
          <p:cNvGrpSpPr/>
          <p:nvPr/>
        </p:nvGrpSpPr>
        <p:grpSpPr>
          <a:xfrm>
            <a:off x="7613752" y="6024147"/>
            <a:ext cx="772333" cy="197432"/>
            <a:chOff x="-1" y="0"/>
            <a:chExt cx="772332" cy="197430"/>
          </a:xfrm>
        </p:grpSpPr>
        <p:sp>
          <p:nvSpPr>
            <p:cNvPr id="2648" name="Rechthoek"/>
            <p:cNvSpPr/>
            <p:nvPr/>
          </p:nvSpPr>
          <p:spPr>
            <a:xfrm>
              <a:off x="-2" y="-1"/>
              <a:ext cx="772333"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49" name="BEKIJK VIDEO"/>
            <p:cNvSpPr txBox="1"/>
            <p:nvPr/>
          </p:nvSpPr>
          <p:spPr>
            <a:xfrm>
              <a:off x="-2" y="11914"/>
              <a:ext cx="772333"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BEKIJK VIDEO</a:t>
              </a:r>
            </a:p>
          </p:txBody>
        </p:sp>
      </p:grpSp>
      <p:grpSp>
        <p:nvGrpSpPr>
          <p:cNvPr id="2653" name="Rechthoek 109"/>
          <p:cNvGrpSpPr/>
          <p:nvPr/>
        </p:nvGrpSpPr>
        <p:grpSpPr>
          <a:xfrm>
            <a:off x="10114290" y="3801849"/>
            <a:ext cx="772333" cy="197432"/>
            <a:chOff x="-1" y="0"/>
            <a:chExt cx="772332" cy="197430"/>
          </a:xfrm>
        </p:grpSpPr>
        <p:sp>
          <p:nvSpPr>
            <p:cNvPr id="2651" name="Rechthoek"/>
            <p:cNvSpPr/>
            <p:nvPr/>
          </p:nvSpPr>
          <p:spPr>
            <a:xfrm>
              <a:off x="-2" y="-1"/>
              <a:ext cx="772333"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52" name="BEKIJK VIDEO"/>
            <p:cNvSpPr txBox="1"/>
            <p:nvPr/>
          </p:nvSpPr>
          <p:spPr>
            <a:xfrm>
              <a:off x="-2" y="11914"/>
              <a:ext cx="772333"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BEKIJK VIDEO</a:t>
              </a:r>
            </a:p>
          </p:txBody>
        </p:sp>
      </p:grpSp>
      <p:grpSp>
        <p:nvGrpSpPr>
          <p:cNvPr id="2656" name="Rechthoek 110"/>
          <p:cNvGrpSpPr/>
          <p:nvPr/>
        </p:nvGrpSpPr>
        <p:grpSpPr>
          <a:xfrm>
            <a:off x="9849542" y="6028124"/>
            <a:ext cx="1301825" cy="197432"/>
            <a:chOff x="0" y="0"/>
            <a:chExt cx="1301823" cy="197430"/>
          </a:xfrm>
        </p:grpSpPr>
        <p:sp>
          <p:nvSpPr>
            <p:cNvPr id="2654" name="Rechthoek"/>
            <p:cNvSpPr/>
            <p:nvPr/>
          </p:nvSpPr>
          <p:spPr>
            <a:xfrm>
              <a:off x="-1" y="-1"/>
              <a:ext cx="1301825" cy="197431"/>
            </a:xfrm>
            <a:prstGeom prst="rect">
              <a:avLst/>
            </a:prstGeom>
            <a:solidFill>
              <a:srgbClr val="1FF524"/>
            </a:solidFill>
            <a:ln w="12700" cap="flat">
              <a:noFill/>
              <a:miter lim="400000"/>
            </a:ln>
            <a:effectLst/>
          </p:spPr>
          <p:txBody>
            <a:bodyPr wrap="square" lIns="144000" tIns="144000" rIns="144000" bIns="144000" numCol="1" anchor="ctr">
              <a:noAutofit/>
            </a:bodyPr>
            <a:lstStyle/>
            <a:p>
              <a:pPr algn="ctr">
                <a:spcBef>
                  <a:spcPts val="600"/>
                </a:spcBef>
                <a:defRPr>
                  <a:solidFill>
                    <a:srgbClr val="FFFFFF"/>
                  </a:solidFill>
                  <a:latin typeface="+mj-lt"/>
                  <a:ea typeface="+mj-ea"/>
                  <a:cs typeface="+mj-cs"/>
                  <a:sym typeface="Calibri"/>
                </a:defRPr>
              </a:pPr>
              <a:endParaRPr/>
            </a:p>
          </p:txBody>
        </p:sp>
        <p:sp>
          <p:nvSpPr>
            <p:cNvPr id="2655" name="Ga naar de community"/>
            <p:cNvSpPr txBox="1"/>
            <p:nvPr/>
          </p:nvSpPr>
          <p:spPr>
            <a:xfrm>
              <a:off x="-1" y="11914"/>
              <a:ext cx="1301825" cy="173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ctr">
              <a:spAutoFit/>
            </a:bodyPr>
            <a:lstStyle>
              <a:lvl1pPr algn="ctr">
                <a:spcBef>
                  <a:spcPts val="600"/>
                </a:spcBef>
                <a:defRPr sz="700" b="1" cap="all">
                  <a:solidFill>
                    <a:srgbClr val="211F26"/>
                  </a:solidFill>
                  <a:latin typeface="Segoe UI Black"/>
                  <a:ea typeface="Segoe UI Black"/>
                  <a:cs typeface="Segoe UI Black"/>
                  <a:sym typeface="Segoe UI Black"/>
                </a:defRPr>
              </a:lvl1pPr>
            </a:lstStyle>
            <a:p>
              <a:r>
                <a:t>Ga naar de community</a:t>
              </a:r>
            </a:p>
          </p:txBody>
        </p:sp>
      </p:grpSp>
      <p:grpSp>
        <p:nvGrpSpPr>
          <p:cNvPr id="2663" name="HYPERLINKS KNOPPEN"/>
          <p:cNvGrpSpPr/>
          <p:nvPr/>
        </p:nvGrpSpPr>
        <p:grpSpPr>
          <a:xfrm>
            <a:off x="4306222" y="2023214"/>
            <a:ext cx="7383896" cy="4379391"/>
            <a:chOff x="0" y="0"/>
            <a:chExt cx="7383895" cy="4379390"/>
          </a:xfrm>
        </p:grpSpPr>
        <p:sp>
          <p:nvSpPr>
            <p:cNvPr id="2657" name="HYPERLINK1">
              <a:hlinkClick r:id="rId9"/>
            </p:cNvPr>
            <p:cNvSpPr/>
            <p:nvPr/>
          </p:nvSpPr>
          <p:spPr>
            <a:xfrm>
              <a:off x="0" y="-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658" name="HYPERLINK2">
              <a:hlinkClick r:id="rId10"/>
            </p:cNvPr>
            <p:cNvSpPr/>
            <p:nvPr/>
          </p:nvSpPr>
          <p:spPr>
            <a:xfrm>
              <a:off x="2501300" y="-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659" name="HYPERLINK3">
              <a:hlinkClick r:id="rId11"/>
            </p:cNvPr>
            <p:cNvSpPr/>
            <p:nvPr/>
          </p:nvSpPr>
          <p:spPr>
            <a:xfrm>
              <a:off x="5002601" y="-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660" name="HYPERLINK4">
              <a:hlinkClick r:id="rId12"/>
            </p:cNvPr>
            <p:cNvSpPr/>
            <p:nvPr/>
          </p:nvSpPr>
          <p:spPr>
            <a:xfrm>
              <a:off x="0" y="224914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661" name="HYPERLINK5">
              <a:hlinkClick r:id="rId13"/>
            </p:cNvPr>
            <p:cNvSpPr/>
            <p:nvPr/>
          </p:nvSpPr>
          <p:spPr>
            <a:xfrm>
              <a:off x="2501300" y="224914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sp>
          <p:nvSpPr>
            <p:cNvPr id="2662" name="HYPERLINK6">
              <a:hlinkClick r:id="rId14"/>
            </p:cNvPr>
            <p:cNvSpPr/>
            <p:nvPr/>
          </p:nvSpPr>
          <p:spPr>
            <a:xfrm>
              <a:off x="5002601" y="2249141"/>
              <a:ext cx="2381295" cy="2130249"/>
            </a:xfrm>
            <a:prstGeom prst="rect">
              <a:avLst/>
            </a:prstGeom>
            <a:solidFill>
              <a:srgbClr val="4472C4">
                <a:alpha val="0"/>
              </a:srgbClr>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Segoe UI"/>
                  <a:ea typeface="Segoe UI"/>
                  <a:cs typeface="Segoe UI"/>
                  <a:sym typeface="Segoe UI"/>
                </a:defRPr>
              </a:pPr>
              <a:endParaRPr/>
            </a:p>
          </p:txBody>
        </p:sp>
      </p:grpSp>
      <p:sp>
        <p:nvSpPr>
          <p:cNvPr id="2664"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65488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9" name="Tijdelijke aanduiding voor media 8">
            <a:extLst>
              <a:ext uri="{FF2B5EF4-FFF2-40B4-BE49-F238E27FC236}">
                <a16:creationId xmlns:a16="http://schemas.microsoft.com/office/drawing/2014/main" id="{E97CDFA6-36AB-3AA9-7972-A8BAD70B1E53}"/>
              </a:ext>
            </a:extLst>
          </p:cNvPr>
          <p:cNvSpPr>
            <a:spLocks noGrp="1"/>
          </p:cNvSpPr>
          <p:nvPr>
            <p:ph type="media" sz="quarter" idx="15" hasCustomPrompt="1"/>
          </p:nvPr>
        </p:nvSpPr>
        <p:spPr>
          <a:xfrm>
            <a:off x="0" y="0"/>
            <a:ext cx="12192000" cy="6858000"/>
          </a:xfrm>
          <a:solidFill>
            <a:schemeClr val="bg1">
              <a:lumMod val="95000"/>
            </a:schemeClr>
          </a:solidFill>
        </p:spPr>
        <p:txBody>
          <a:bodyPr bIns="1260000" anchor="ctr"/>
          <a:lstStyle>
            <a:lvl1pPr marL="0" indent="0" algn="ctr">
              <a:spcBef>
                <a:spcPts val="0"/>
              </a:spcBef>
              <a:spcAft>
                <a:spcPts val="0"/>
              </a:spcAft>
              <a:buNone/>
              <a:defRPr sz="1200" i="1">
                <a:solidFill>
                  <a:schemeClr val="bg1">
                    <a:lumMod val="50000"/>
                  </a:schemeClr>
                </a:solidFill>
              </a:defRPr>
            </a:lvl1pPr>
          </a:lstStyle>
          <a:p>
            <a:r>
              <a:rPr lang="nl-NL"/>
              <a:t>Klik op onderstaand pictogram </a:t>
            </a:r>
            <a:br>
              <a:rPr lang="nl-NL"/>
            </a:br>
            <a:r>
              <a:rPr lang="nl-NL"/>
              <a:t>om een video in te voegen</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5722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a:solidFill>
                  <a:schemeClr val="accent5"/>
                </a:solidFill>
                <a:latin typeface="+mj-lt"/>
              </a:rPr>
              <a:t>Video</a:t>
            </a:r>
          </a:p>
        </p:txBody>
      </p:sp>
      <p:sp>
        <p:nvSpPr>
          <p:cNvPr id="7" name="Tijdelijke aanduiding voor tekst 8">
            <a:extLst>
              <a:ext uri="{FF2B5EF4-FFF2-40B4-BE49-F238E27FC236}">
                <a16:creationId xmlns:a16="http://schemas.microsoft.com/office/drawing/2014/main" id="{F9AD4F86-2CE1-0E3C-09F7-5446C68C901B}"/>
              </a:ext>
            </a:extLst>
          </p:cNvPr>
          <p:cNvSpPr>
            <a:spLocks noGrp="1"/>
          </p:cNvSpPr>
          <p:nvPr>
            <p:ph type="body" sz="quarter" idx="13" hasCustomPrompt="1"/>
          </p:nvPr>
        </p:nvSpPr>
        <p:spPr>
          <a:xfrm>
            <a:off x="5934000" y="-1"/>
            <a:ext cx="324000" cy="648000"/>
          </a:xfrm>
          <a:blipFill dpi="0" rotWithShape="1">
            <a:blip r:embed="rId2" cstate="screen">
              <a:extLst>
                <a:ext uri="{28A0092B-C50C-407E-A947-70E740481C1C}">
                  <a14:useLocalDpi xmlns:a14="http://schemas.microsoft.com/office/drawing/2010/main"/>
                </a:ext>
              </a:extLst>
            </a:blip>
            <a:srcRect/>
            <a:stretch>
              <a:fillRect/>
            </a:stretch>
          </a:blipFill>
        </p:spPr>
        <p:txBody>
          <a:bodyPr bIns="36000" anchor="b"/>
          <a:lstStyle>
            <a:lvl1pPr marL="0" indent="0" algn="ctr">
              <a:buNone/>
              <a:defRPr sz="100">
                <a:solidFill>
                  <a:schemeClr val="bg2">
                    <a:lumMod val="25000"/>
                    <a:alpha val="0"/>
                  </a:schemeClr>
                </a:solidFill>
              </a:defRPr>
            </a:lvl1pPr>
          </a:lstStyle>
          <a:p>
            <a:pPr lvl="0"/>
            <a:r>
              <a:rPr lang="nl-NL"/>
              <a:t>(leeg)</a:t>
            </a:r>
          </a:p>
        </p:txBody>
      </p:sp>
      <p:grpSp>
        <p:nvGrpSpPr>
          <p:cNvPr id="10" name="INSTRUCTIE">
            <a:extLst>
              <a:ext uri="{FF2B5EF4-FFF2-40B4-BE49-F238E27FC236}">
                <a16:creationId xmlns:a16="http://schemas.microsoft.com/office/drawing/2014/main" id="{9F1F80A7-2D8D-3174-01AD-056EF8AB8622}"/>
              </a:ext>
            </a:extLst>
          </p:cNvPr>
          <p:cNvGrpSpPr/>
          <p:nvPr userDrawn="1"/>
        </p:nvGrpSpPr>
        <p:grpSpPr>
          <a:xfrm>
            <a:off x="12377595" y="1"/>
            <a:ext cx="3693386" cy="5080671"/>
            <a:chOff x="-3786437" y="1"/>
            <a:chExt cx="3693386" cy="5080671"/>
          </a:xfrm>
        </p:grpSpPr>
        <p:sp>
          <p:nvSpPr>
            <p:cNvPr id="11" name="Rechthoek 10">
              <a:extLst>
                <a:ext uri="{FF2B5EF4-FFF2-40B4-BE49-F238E27FC236}">
                  <a16:creationId xmlns:a16="http://schemas.microsoft.com/office/drawing/2014/main" id="{1186734E-2824-65C8-1146-D3D8F50C8E0F}"/>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2" name="Rechthoek 11">
              <a:extLst>
                <a:ext uri="{FF2B5EF4-FFF2-40B4-BE49-F238E27FC236}">
                  <a16:creationId xmlns:a16="http://schemas.microsoft.com/office/drawing/2014/main" id="{3D575590-10FE-7848-B19F-E3B89F978A83}"/>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13" name="Ovaal 12">
              <a:extLst>
                <a:ext uri="{FF2B5EF4-FFF2-40B4-BE49-F238E27FC236}">
                  <a16:creationId xmlns:a16="http://schemas.microsoft.com/office/drawing/2014/main" id="{45761D86-31A6-9380-5EC6-35A5F8B8624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21B40394-C43B-46B2-F3B7-E56CE5720A2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Ovaal 14">
              <a:extLst>
                <a:ext uri="{FF2B5EF4-FFF2-40B4-BE49-F238E27FC236}">
                  <a16:creationId xmlns:a16="http://schemas.microsoft.com/office/drawing/2014/main" id="{C530E2CD-BEEA-567C-04F0-1F965FAB497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2BA2CF36-73A5-B31B-D186-BBAF3547C5E6}"/>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E21573D8-6654-2B9E-518C-C1A4054DDF82}"/>
                </a:ext>
              </a:extLst>
            </p:cNvPr>
            <p:cNvGrpSpPr/>
            <p:nvPr userDrawn="1"/>
          </p:nvGrpSpPr>
          <p:grpSpPr>
            <a:xfrm>
              <a:off x="-3311319" y="2164285"/>
              <a:ext cx="825500" cy="209550"/>
              <a:chOff x="13504624" y="2482850"/>
              <a:chExt cx="825500" cy="209550"/>
            </a:xfrm>
          </p:grpSpPr>
          <p:sp>
            <p:nvSpPr>
              <p:cNvPr id="44" name="Rechthoek 43">
                <a:extLst>
                  <a:ext uri="{FF2B5EF4-FFF2-40B4-BE49-F238E27FC236}">
                    <a16:creationId xmlns:a16="http://schemas.microsoft.com/office/drawing/2014/main" id="{4F6FF883-F5BA-128C-9963-6C03BB8A4F5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45" name="Rechte verbindingslijn 44">
                <a:extLst>
                  <a:ext uri="{FF2B5EF4-FFF2-40B4-BE49-F238E27FC236}">
                    <a16:creationId xmlns:a16="http://schemas.microsoft.com/office/drawing/2014/main" id="{75C0387E-2889-1C44-9EFD-3E5A0C0DFC3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6" name="Gelijkbenige driehoek 45">
                <a:extLst>
                  <a:ext uri="{FF2B5EF4-FFF2-40B4-BE49-F238E27FC236}">
                    <a16:creationId xmlns:a16="http://schemas.microsoft.com/office/drawing/2014/main" id="{A93B38FE-FB56-71CA-2426-11E39AB0011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4CA38DE-4FC6-D75E-7946-B07E4F7D828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9B7D5F64-D6BD-D05D-A469-C300A1C13EDE}"/>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20" name="Groep 19">
              <a:extLst>
                <a:ext uri="{FF2B5EF4-FFF2-40B4-BE49-F238E27FC236}">
                  <a16:creationId xmlns:a16="http://schemas.microsoft.com/office/drawing/2014/main" id="{9DF2A4BB-C376-C097-3316-F7E1F9517E79}"/>
                </a:ext>
              </a:extLst>
            </p:cNvPr>
            <p:cNvGrpSpPr/>
            <p:nvPr userDrawn="1"/>
          </p:nvGrpSpPr>
          <p:grpSpPr>
            <a:xfrm>
              <a:off x="-3408294" y="3489160"/>
              <a:ext cx="622283" cy="612920"/>
              <a:chOff x="12617641" y="3403239"/>
              <a:chExt cx="752963" cy="741634"/>
            </a:xfrm>
          </p:grpSpPr>
          <p:grpSp>
            <p:nvGrpSpPr>
              <p:cNvPr id="28" name="Groep 27">
                <a:extLst>
                  <a:ext uri="{FF2B5EF4-FFF2-40B4-BE49-F238E27FC236}">
                    <a16:creationId xmlns:a16="http://schemas.microsoft.com/office/drawing/2014/main" id="{D7FCD0D0-EC58-C1CC-20D1-5955FD35C586}"/>
                  </a:ext>
                </a:extLst>
              </p:cNvPr>
              <p:cNvGrpSpPr/>
              <p:nvPr userDrawn="1"/>
            </p:nvGrpSpPr>
            <p:grpSpPr>
              <a:xfrm>
                <a:off x="12771530" y="3403239"/>
                <a:ext cx="467176" cy="448491"/>
                <a:chOff x="12782157" y="3403239"/>
                <a:chExt cx="467176" cy="448491"/>
              </a:xfrm>
            </p:grpSpPr>
            <p:grpSp>
              <p:nvGrpSpPr>
                <p:cNvPr id="31" name="Groep 30">
                  <a:extLst>
                    <a:ext uri="{FF2B5EF4-FFF2-40B4-BE49-F238E27FC236}">
                      <a16:creationId xmlns:a16="http://schemas.microsoft.com/office/drawing/2014/main" id="{D786FF19-1F00-E0E9-59F4-20367091D6B6}"/>
                    </a:ext>
                  </a:extLst>
                </p:cNvPr>
                <p:cNvGrpSpPr/>
                <p:nvPr userDrawn="1"/>
              </p:nvGrpSpPr>
              <p:grpSpPr>
                <a:xfrm>
                  <a:off x="12782157" y="3403239"/>
                  <a:ext cx="412976" cy="396132"/>
                  <a:chOff x="13554906" y="3320109"/>
                  <a:chExt cx="443917" cy="425811"/>
                </a:xfrm>
              </p:grpSpPr>
              <p:grpSp>
                <p:nvGrpSpPr>
                  <p:cNvPr id="38" name="Groep 37">
                    <a:extLst>
                      <a:ext uri="{FF2B5EF4-FFF2-40B4-BE49-F238E27FC236}">
                        <a16:creationId xmlns:a16="http://schemas.microsoft.com/office/drawing/2014/main" id="{D7B34F2F-43EF-C24F-8417-2D9327B2DBCD}"/>
                      </a:ext>
                    </a:extLst>
                  </p:cNvPr>
                  <p:cNvGrpSpPr/>
                  <p:nvPr userDrawn="1"/>
                </p:nvGrpSpPr>
                <p:grpSpPr>
                  <a:xfrm>
                    <a:off x="13554906" y="3320109"/>
                    <a:ext cx="443917" cy="425811"/>
                    <a:chOff x="12909684" y="1276143"/>
                    <a:chExt cx="443917" cy="425811"/>
                  </a:xfrm>
                </p:grpSpPr>
                <p:sp>
                  <p:nvSpPr>
                    <p:cNvPr id="41" name="Rechthoek 40">
                      <a:extLst>
                        <a:ext uri="{FF2B5EF4-FFF2-40B4-BE49-F238E27FC236}">
                          <a16:creationId xmlns:a16="http://schemas.microsoft.com/office/drawing/2014/main" id="{133694E1-FBEF-A98D-4072-328C911FB2F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82765BAB-3D16-86A2-A9EA-DB4CA8B2705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3" name="Ovaal 42">
                      <a:extLst>
                        <a:ext uri="{FF2B5EF4-FFF2-40B4-BE49-F238E27FC236}">
                          <a16:creationId xmlns:a16="http://schemas.microsoft.com/office/drawing/2014/main" id="{EB9D7FD7-75AE-0ED7-50ED-30B70B6902C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39" name="Afbeelding 38">
                    <a:extLst>
                      <a:ext uri="{FF2B5EF4-FFF2-40B4-BE49-F238E27FC236}">
                        <a16:creationId xmlns:a16="http://schemas.microsoft.com/office/drawing/2014/main" id="{B9AC1AA7-C890-2519-A087-D9A2210F7829}"/>
                      </a:ext>
                    </a:extLst>
                  </p:cNvPr>
                  <p:cNvPicPr>
                    <a:picLocks noChangeAspect="1"/>
                  </p:cNvPicPr>
                  <p:nvPr userDrawn="1"/>
                </p:nvPicPr>
                <p:blipFill>
                  <a:blip r:embed="rId3" cstate="screen">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40" name="Afbeelding 39">
                    <a:extLst>
                      <a:ext uri="{FF2B5EF4-FFF2-40B4-BE49-F238E27FC236}">
                        <a16:creationId xmlns:a16="http://schemas.microsoft.com/office/drawing/2014/main" id="{74A04309-8D29-9A86-3324-0CC7210A38CB}"/>
                      </a:ext>
                    </a:extLst>
                  </p:cNvPr>
                  <p:cNvPicPr>
                    <a:picLocks noChangeAspect="1"/>
                  </p:cNvPicPr>
                  <p:nvPr userDrawn="1"/>
                </p:nvPicPr>
                <p:blipFill>
                  <a:blip r:embed="rId5" cstate="screen">
                    <a:duotone>
                      <a:prstClr val="black"/>
                      <a:srgbClr val="4D82B8">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2" name="Groep 31">
                  <a:extLst>
                    <a:ext uri="{FF2B5EF4-FFF2-40B4-BE49-F238E27FC236}">
                      <a16:creationId xmlns:a16="http://schemas.microsoft.com/office/drawing/2014/main" id="{CB33427D-4F11-5CFC-3D4E-22622072C16F}"/>
                    </a:ext>
                  </a:extLst>
                </p:cNvPr>
                <p:cNvGrpSpPr/>
                <p:nvPr userDrawn="1"/>
              </p:nvGrpSpPr>
              <p:grpSpPr>
                <a:xfrm>
                  <a:off x="13103513" y="3705268"/>
                  <a:ext cx="145820" cy="146462"/>
                  <a:chOff x="13096169" y="3602278"/>
                  <a:chExt cx="145820" cy="146462"/>
                </a:xfrm>
              </p:grpSpPr>
              <p:sp>
                <p:nvSpPr>
                  <p:cNvPr id="36" name="Rechthoek 35">
                    <a:extLst>
                      <a:ext uri="{FF2B5EF4-FFF2-40B4-BE49-F238E27FC236}">
                        <a16:creationId xmlns:a16="http://schemas.microsoft.com/office/drawing/2014/main" id="{84CA9BDF-0DFD-7C55-7E58-2AEB27EF615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6E7E4563-01C9-8547-B77B-A4F7B973E8B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7739F423-EDD0-5F68-0BF0-FA6869FFAD59}"/>
                    </a:ext>
                  </a:extLst>
                </p:cNvPr>
                <p:cNvGrpSpPr/>
                <p:nvPr userDrawn="1"/>
              </p:nvGrpSpPr>
              <p:grpSpPr>
                <a:xfrm rot="10800000">
                  <a:off x="13061402" y="3665637"/>
                  <a:ext cx="145820" cy="146462"/>
                  <a:chOff x="13096169" y="3602278"/>
                  <a:chExt cx="145820" cy="146462"/>
                </a:xfrm>
              </p:grpSpPr>
              <p:sp>
                <p:nvSpPr>
                  <p:cNvPr id="34" name="Rechthoek 33">
                    <a:extLst>
                      <a:ext uri="{FF2B5EF4-FFF2-40B4-BE49-F238E27FC236}">
                        <a16:creationId xmlns:a16="http://schemas.microsoft.com/office/drawing/2014/main" id="{54A1122E-1EDF-BCD6-0E25-5986C45B797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D4B50C9D-3969-516D-C146-3FC6C2E17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29" name="Rechthoek 28">
                <a:extLst>
                  <a:ext uri="{FF2B5EF4-FFF2-40B4-BE49-F238E27FC236}">
                    <a16:creationId xmlns:a16="http://schemas.microsoft.com/office/drawing/2014/main" id="{0DA22AF1-C436-B37F-2D31-03FC98646C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30" name="Gelijkbenige driehoek 29">
                <a:extLst>
                  <a:ext uri="{FF2B5EF4-FFF2-40B4-BE49-F238E27FC236}">
                    <a16:creationId xmlns:a16="http://schemas.microsoft.com/office/drawing/2014/main" id="{C595B725-1204-8C77-E7DB-CFB2FEB0A55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21" name="ICOON_info">
              <a:extLst>
                <a:ext uri="{FF2B5EF4-FFF2-40B4-BE49-F238E27FC236}">
                  <a16:creationId xmlns:a16="http://schemas.microsoft.com/office/drawing/2014/main" id="{72BC6125-837C-94FC-CF14-1826FFAC964E}"/>
                </a:ext>
              </a:extLst>
            </p:cNvPr>
            <p:cNvGrpSpPr/>
            <p:nvPr userDrawn="1"/>
          </p:nvGrpSpPr>
          <p:grpSpPr>
            <a:xfrm>
              <a:off x="-376736" y="4123176"/>
              <a:ext cx="283685" cy="283685"/>
              <a:chOff x="-510741" y="5913713"/>
              <a:chExt cx="267555" cy="267555"/>
            </a:xfrm>
          </p:grpSpPr>
          <p:sp>
            <p:nvSpPr>
              <p:cNvPr id="26" name="Ovaal 25">
                <a:extLst>
                  <a:ext uri="{FF2B5EF4-FFF2-40B4-BE49-F238E27FC236}">
                    <a16:creationId xmlns:a16="http://schemas.microsoft.com/office/drawing/2014/main" id="{61FE7556-8978-CE87-95CF-4BF4683F304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7" name="Graphic 163" descr="Informatie">
                <a:extLst>
                  <a:ext uri="{FF2B5EF4-FFF2-40B4-BE49-F238E27FC236}">
                    <a16:creationId xmlns:a16="http://schemas.microsoft.com/office/drawing/2014/main" id="{302C80F3-CC24-7D4B-99ED-C6352B4061D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2" name="Video icoon">
              <a:extLst>
                <a:ext uri="{FF2B5EF4-FFF2-40B4-BE49-F238E27FC236}">
                  <a16:creationId xmlns:a16="http://schemas.microsoft.com/office/drawing/2014/main" id="{99A77576-130F-1A0A-8664-28548BD3FCCC}"/>
                </a:ext>
              </a:extLst>
            </p:cNvPr>
            <p:cNvGrpSpPr/>
            <p:nvPr userDrawn="1"/>
          </p:nvGrpSpPr>
          <p:grpSpPr>
            <a:xfrm>
              <a:off x="-3310781" y="1231352"/>
              <a:ext cx="311450" cy="313414"/>
              <a:chOff x="8066315" y="1676399"/>
              <a:chExt cx="1371600" cy="1380253"/>
            </a:xfrm>
          </p:grpSpPr>
          <p:sp>
            <p:nvSpPr>
              <p:cNvPr id="23" name="Rechthoek 22">
                <a:extLst>
                  <a:ext uri="{FF2B5EF4-FFF2-40B4-BE49-F238E27FC236}">
                    <a16:creationId xmlns:a16="http://schemas.microsoft.com/office/drawing/2014/main" id="{42E5CDB2-AB8C-60A0-BB06-922AA1928A61}"/>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4" name="Vrije vorm 112">
                <a:extLst>
                  <a:ext uri="{FF2B5EF4-FFF2-40B4-BE49-F238E27FC236}">
                    <a16:creationId xmlns:a16="http://schemas.microsoft.com/office/drawing/2014/main" id="{F6FA51BA-0EC0-C92C-5ED0-0887A8276107}"/>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Vrije vorm 113">
                <a:extLst>
                  <a:ext uri="{FF2B5EF4-FFF2-40B4-BE49-F238E27FC236}">
                    <a16:creationId xmlns:a16="http://schemas.microsoft.com/office/drawing/2014/main" id="{1CCBBC96-8009-F36F-5083-B8052D05E1E8}"/>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421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Afsluiting">
    <p:spTree>
      <p:nvGrpSpPr>
        <p:cNvPr id="1" name=""/>
        <p:cNvGrpSpPr/>
        <p:nvPr/>
      </p:nvGrpSpPr>
      <p:grpSpPr>
        <a:xfrm>
          <a:off x="0" y="0"/>
          <a:ext cx="0" cy="0"/>
          <a:chOff x="0" y="0"/>
          <a:chExt cx="0" cy="0"/>
        </a:xfrm>
      </p:grpSpPr>
      <p:sp>
        <p:nvSpPr>
          <p:cNvPr id="2671"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674" name="Tijdelijke aanduiding voor tekst 8"/>
          <p:cNvGrpSpPr/>
          <p:nvPr/>
        </p:nvGrpSpPr>
        <p:grpSpPr>
          <a:xfrm>
            <a:off x="5933998" y="-4"/>
            <a:ext cx="324004" cy="648005"/>
            <a:chOff x="0" y="-1"/>
            <a:chExt cx="324002" cy="648004"/>
          </a:xfrm>
        </p:grpSpPr>
        <p:sp>
          <p:nvSpPr>
            <p:cNvPr id="2672" name="Rechthoek"/>
            <p:cNvSpPr/>
            <p:nvPr/>
          </p:nvSpPr>
          <p:spPr>
            <a:xfrm>
              <a:off x="-1" y="-2"/>
              <a:ext cx="324003" cy="648005"/>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673"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675" name="Rechthoek 3"/>
          <p:cNvSpPr/>
          <p:nvPr/>
        </p:nvSpPr>
        <p:spPr>
          <a:xfrm>
            <a:off x="0" y="0"/>
            <a:ext cx="12192000" cy="6858000"/>
          </a:xfrm>
          <a:prstGeom prst="rect">
            <a:avLst/>
          </a:prstGeom>
          <a:solidFill>
            <a:srgbClr val="FFFFFF"/>
          </a:solidFill>
          <a:ln w="12700">
            <a:miter lim="400000"/>
          </a:ln>
        </p:spPr>
        <p:txBody>
          <a:bodyPr lIns="144000" tIns="144000" rIns="144000" bIns="144000" anchor="ctr"/>
          <a:lstStyle/>
          <a:p>
            <a:pPr algn="ctr">
              <a:lnSpc>
                <a:spcPct val="90000"/>
              </a:lnSpc>
              <a:spcBef>
                <a:spcPts val="200"/>
              </a:spcBef>
              <a:defRPr sz="1600">
                <a:solidFill>
                  <a:srgbClr val="FFFFFF"/>
                </a:solidFill>
                <a:latin typeface="Verdana"/>
                <a:ea typeface="Verdana"/>
                <a:cs typeface="Verdana"/>
                <a:sym typeface="Verdana"/>
              </a:defRPr>
            </a:pPr>
            <a:endParaRPr/>
          </a:p>
        </p:txBody>
      </p:sp>
      <p:sp>
        <p:nvSpPr>
          <p:cNvPr id="2676" name="Tijdelijke aanduiding voor afbeelding 8"/>
          <p:cNvSpPr>
            <a:spLocks noGrp="1"/>
          </p:cNvSpPr>
          <p:nvPr>
            <p:ph type="pic" idx="21"/>
          </p:nvPr>
        </p:nvSpPr>
        <p:spPr>
          <a:xfrm>
            <a:off x="0" y="-195263"/>
            <a:ext cx="12192000" cy="7053264"/>
          </a:xfrm>
          <a:prstGeom prst="rect">
            <a:avLst/>
          </a:prstGeom>
        </p:spPr>
        <p:txBody>
          <a:bodyPr lIns="91439" tIns="45719" rIns="91439" bIns="45719">
            <a:noAutofit/>
          </a:bodyPr>
          <a:lstStyle/>
          <a:p>
            <a:endParaRPr/>
          </a:p>
        </p:txBody>
      </p:sp>
      <p:sp>
        <p:nvSpPr>
          <p:cNvPr id="2677" name="Hoofdtekst - niveau één…"/>
          <p:cNvSpPr txBox="1">
            <a:spLocks noGrp="1"/>
          </p:cNvSpPr>
          <p:nvPr>
            <p:ph type="body" idx="1" hasCustomPrompt="1"/>
          </p:nvPr>
        </p:nvSpPr>
        <p:spPr>
          <a:xfrm>
            <a:off x="0" y="0"/>
            <a:ext cx="6096000" cy="6858000"/>
          </a:xfrm>
          <a:prstGeom prst="rect">
            <a:avLst/>
          </a:prstGeom>
          <a:gradFill>
            <a:gsLst>
              <a:gs pos="0">
                <a:schemeClr val="accent1">
                  <a:alpha val="90000"/>
                </a:schemeClr>
              </a:gs>
              <a:gs pos="100000">
                <a:srgbClr val="310F47"/>
              </a:gs>
            </a:gsLst>
            <a:lin ang="5400000"/>
          </a:grad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8"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2678" name="Rechthoek 2"/>
          <p:cNvSpPr txBox="1"/>
          <p:nvPr/>
        </p:nvSpPr>
        <p:spPr>
          <a:xfrm>
            <a:off x="-1" y="-423481"/>
            <a:ext cx="960041"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Afsluiting</a:t>
            </a:r>
          </a:p>
        </p:txBody>
      </p:sp>
      <p:sp>
        <p:nvSpPr>
          <p:cNvPr id="2679" name="Tijdelijke aanduiding voor tekst 8"/>
          <p:cNvSpPr>
            <a:spLocks noGrp="1"/>
          </p:cNvSpPr>
          <p:nvPr>
            <p:ph type="body" sz="quarter" idx="22" hasCustomPrompt="1"/>
          </p:nvPr>
        </p:nvSpPr>
        <p:spPr>
          <a:xfrm>
            <a:off x="5933999" y="-3"/>
            <a:ext cx="324002" cy="648004"/>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sp>
        <p:nvSpPr>
          <p:cNvPr id="2680" name="Bedankt vooruw aandacht!"/>
          <p:cNvSpPr txBox="1">
            <a:spLocks noGrp="1"/>
          </p:cNvSpPr>
          <p:nvPr>
            <p:ph type="title" hasCustomPrompt="1"/>
          </p:nvPr>
        </p:nvSpPr>
        <p:spPr>
          <a:xfrm>
            <a:off x="719998" y="2676525"/>
            <a:ext cx="4689343" cy="874984"/>
          </a:xfrm>
          <a:prstGeom prst="rect">
            <a:avLst/>
          </a:prstGeom>
        </p:spPr>
        <p:txBody>
          <a:bodyPr anchor="ctr"/>
          <a:lstStyle>
            <a:lvl1pPr>
              <a:defRPr>
                <a:solidFill>
                  <a:srgbClr val="FFFFFF"/>
                </a:solidFill>
              </a:defRPr>
            </a:lvl1pPr>
          </a:lstStyle>
          <a:p>
            <a:r>
              <a:t>Bedankt vooruw aandacht!</a:t>
            </a:r>
          </a:p>
        </p:txBody>
      </p:sp>
      <p:sp>
        <p:nvSpPr>
          <p:cNvPr id="2681" name="Tijdelijke aanduiding voor tekst 8"/>
          <p:cNvSpPr>
            <a:spLocks noGrp="1"/>
          </p:cNvSpPr>
          <p:nvPr>
            <p:ph type="body" sz="quarter" idx="23" hasCustomPrompt="1"/>
          </p:nvPr>
        </p:nvSpPr>
        <p:spPr>
          <a:xfrm>
            <a:off x="719998" y="1090612"/>
            <a:ext cx="1310497" cy="8143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2682" name="Tijdelijke aanduiding voor tekst 8"/>
          <p:cNvSpPr>
            <a:spLocks noGrp="1"/>
          </p:cNvSpPr>
          <p:nvPr>
            <p:ph type="body" sz="quarter" idx="24" hasCustomPrompt="1"/>
          </p:nvPr>
        </p:nvSpPr>
        <p:spPr>
          <a:xfrm>
            <a:off x="719998" y="4340914"/>
            <a:ext cx="295203" cy="29520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2683" name="Tijdelijke aanduiding voor tekst 8"/>
          <p:cNvSpPr>
            <a:spLocks noGrp="1"/>
          </p:cNvSpPr>
          <p:nvPr>
            <p:ph type="body" sz="quarter" idx="25" hasCustomPrompt="1"/>
          </p:nvPr>
        </p:nvSpPr>
        <p:spPr>
          <a:xfrm>
            <a:off x="719998" y="4805767"/>
            <a:ext cx="295203" cy="29520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b"/>
          <a:lstStyle>
            <a:lvl1pPr marL="0" indent="0" algn="ctr">
              <a:buClrTx/>
              <a:buSzTx/>
              <a:buFontTx/>
              <a:buNone/>
              <a:defRPr sz="100">
                <a:solidFill>
                  <a:srgbClr val="373737">
                    <a:alpha val="0"/>
                  </a:srgbClr>
                </a:solidFill>
              </a:defRPr>
            </a:lvl1pPr>
          </a:lstStyle>
          <a:p>
            <a:r>
              <a:t> </a:t>
            </a:r>
          </a:p>
        </p:txBody>
      </p:sp>
      <p:sp>
        <p:nvSpPr>
          <p:cNvPr id="2684" name="Tijdelijke aanduiding voor tekst 32"/>
          <p:cNvSpPr>
            <a:spLocks noGrp="1"/>
          </p:cNvSpPr>
          <p:nvPr>
            <p:ph type="body" sz="quarter" idx="26" hasCustomPrompt="1"/>
          </p:nvPr>
        </p:nvSpPr>
        <p:spPr>
          <a:xfrm>
            <a:off x="1304925" y="4335745"/>
            <a:ext cx="2619375" cy="304802"/>
          </a:xfrm>
          <a:prstGeom prst="rect">
            <a:avLst/>
          </a:prstGeom>
        </p:spPr>
        <p:txBody>
          <a:bodyPr anchor="ctr"/>
          <a:lstStyle>
            <a:lvl1pPr marL="0" indent="0">
              <a:buClrTx/>
              <a:buSzTx/>
              <a:buFontTx/>
              <a:buNone/>
              <a:defRPr>
                <a:solidFill>
                  <a:srgbClr val="FFFFFF"/>
                </a:solidFill>
              </a:defRPr>
            </a:lvl1pPr>
          </a:lstStyle>
          <a:p>
            <a:r>
              <a:t>Email</a:t>
            </a:r>
          </a:p>
        </p:txBody>
      </p:sp>
      <p:sp>
        <p:nvSpPr>
          <p:cNvPr id="2685" name="Tijdelijke aanduiding voor tekst 32"/>
          <p:cNvSpPr>
            <a:spLocks noGrp="1"/>
          </p:cNvSpPr>
          <p:nvPr>
            <p:ph type="body" sz="quarter" idx="27" hasCustomPrompt="1"/>
          </p:nvPr>
        </p:nvSpPr>
        <p:spPr>
          <a:xfrm>
            <a:off x="1304925" y="4796168"/>
            <a:ext cx="2619375" cy="304802"/>
          </a:xfrm>
          <a:prstGeom prst="rect">
            <a:avLst/>
          </a:prstGeom>
        </p:spPr>
        <p:txBody>
          <a:bodyPr anchor="ctr"/>
          <a:lstStyle>
            <a:lvl1pPr marL="0" indent="0">
              <a:buClrTx/>
              <a:buSzTx/>
              <a:buFontTx/>
              <a:buNone/>
              <a:defRPr>
                <a:solidFill>
                  <a:srgbClr val="FFFFFF"/>
                </a:solidFill>
              </a:defRPr>
            </a:lvl1pPr>
          </a:lstStyle>
          <a:p>
            <a:r>
              <a:t>Telefoon</a:t>
            </a:r>
          </a:p>
        </p:txBody>
      </p:sp>
      <p:grpSp>
        <p:nvGrpSpPr>
          <p:cNvPr id="2765" name="INSTRUCTIE"/>
          <p:cNvGrpSpPr/>
          <p:nvPr/>
        </p:nvGrpSpPr>
        <p:grpSpPr>
          <a:xfrm>
            <a:off x="12377594" y="-1"/>
            <a:ext cx="3693391" cy="6928413"/>
            <a:chOff x="0" y="0"/>
            <a:chExt cx="3693390" cy="6928412"/>
          </a:xfrm>
        </p:grpSpPr>
        <p:grpSp>
          <p:nvGrpSpPr>
            <p:cNvPr id="2688" name="Rechthoek 36"/>
            <p:cNvGrpSpPr/>
            <p:nvPr/>
          </p:nvGrpSpPr>
          <p:grpSpPr>
            <a:xfrm>
              <a:off x="0" y="5959107"/>
              <a:ext cx="3593640" cy="969306"/>
              <a:chOff x="0" y="0"/>
              <a:chExt cx="3593639" cy="969305"/>
            </a:xfrm>
          </p:grpSpPr>
          <p:sp>
            <p:nvSpPr>
              <p:cNvPr id="2686" name="Rechthoek"/>
              <p:cNvSpPr/>
              <p:nvPr/>
            </p:nvSpPr>
            <p:spPr>
              <a:xfrm>
                <a:off x="0" y="70652"/>
                <a:ext cx="3593640" cy="828002"/>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687"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764" name="INSTRUCTIE"/>
            <p:cNvGrpSpPr/>
            <p:nvPr/>
          </p:nvGrpSpPr>
          <p:grpSpPr>
            <a:xfrm>
              <a:off x="270" y="0"/>
              <a:ext cx="3693121" cy="6177735"/>
              <a:chOff x="-1" y="0"/>
              <a:chExt cx="3693120" cy="6177734"/>
            </a:xfrm>
          </p:grpSpPr>
          <p:grpSp>
            <p:nvGrpSpPr>
              <p:cNvPr id="2691" name="Rechthoek 40"/>
              <p:cNvGrpSpPr/>
              <p:nvPr/>
            </p:nvGrpSpPr>
            <p:grpSpPr>
              <a:xfrm>
                <a:off x="-2" y="-1"/>
                <a:ext cx="3593098" cy="6025212"/>
                <a:chOff x="0" y="0"/>
                <a:chExt cx="3593096" cy="6025210"/>
              </a:xfrm>
            </p:grpSpPr>
            <p:sp>
              <p:nvSpPr>
                <p:cNvPr id="2689" name="Rechthoek"/>
                <p:cNvSpPr/>
                <p:nvPr/>
              </p:nvSpPr>
              <p:spPr>
                <a:xfrm>
                  <a:off x="-1" y="-1"/>
                  <a:ext cx="3593098" cy="6025211"/>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690" name="Afbeelding invoegen/opmaken"/>
                <p:cNvSpPr txBox="1"/>
                <p:nvPr/>
              </p:nvSpPr>
              <p:spPr>
                <a:xfrm>
                  <a:off x="39174" y="3173"/>
                  <a:ext cx="3514748"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2694" name="Ovaal 43"/>
              <p:cNvGrpSpPr/>
              <p:nvPr/>
            </p:nvGrpSpPr>
            <p:grpSpPr>
              <a:xfrm>
                <a:off x="182578" y="465323"/>
                <a:ext cx="180003" cy="180003"/>
                <a:chOff x="0" y="0"/>
                <a:chExt cx="180001" cy="180001"/>
              </a:xfrm>
            </p:grpSpPr>
            <p:sp>
              <p:nvSpPr>
                <p:cNvPr id="2692"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693"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695" name="Rechthoek 44"/>
              <p:cNvSpPr txBox="1"/>
              <p:nvPr/>
            </p:nvSpPr>
            <p:spPr>
              <a:xfrm>
                <a:off x="466749" y="465323"/>
                <a:ext cx="2944687"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2702" name="Groep 45"/>
              <p:cNvGrpSpPr/>
              <p:nvPr/>
            </p:nvGrpSpPr>
            <p:grpSpPr>
              <a:xfrm>
                <a:off x="469986" y="1231350"/>
                <a:ext cx="294792" cy="346681"/>
                <a:chOff x="0" y="0"/>
                <a:chExt cx="294791" cy="346679"/>
              </a:xfrm>
            </p:grpSpPr>
            <p:sp>
              <p:nvSpPr>
                <p:cNvPr id="2696" name="Rechthoek 99"/>
                <p:cNvSpPr/>
                <p:nvPr/>
              </p:nvSpPr>
              <p:spPr>
                <a:xfrm>
                  <a:off x="-1" y="-1"/>
                  <a:ext cx="261631" cy="257810"/>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697" name="Ovaal 100"/>
                <p:cNvSpPr/>
                <p:nvPr/>
              </p:nvSpPr>
              <p:spPr>
                <a:xfrm>
                  <a:off x="159387" y="32567"/>
                  <a:ext cx="72191" cy="72191"/>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698" name="Vrije vorm: vorm 101"/>
                <p:cNvSpPr/>
                <p:nvPr/>
              </p:nvSpPr>
              <p:spPr>
                <a:xfrm rot="2700000">
                  <a:off x="32850" y="158563"/>
                  <a:ext cx="170976" cy="149573"/>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699" name="Rechthoek: afgeronde hoeken 102"/>
                <p:cNvSpPr/>
                <p:nvPr/>
              </p:nvSpPr>
              <p:spPr>
                <a:xfrm>
                  <a:off x="136589" y="145850"/>
                  <a:ext cx="158203" cy="118492"/>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00" name="Rechte verbindingslijn 103"/>
                <p:cNvSpPr/>
                <p:nvPr/>
              </p:nvSpPr>
              <p:spPr>
                <a:xfrm>
                  <a:off x="173449" y="311542"/>
                  <a:ext cx="84480" cy="2"/>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sp>
              <p:nvSpPr>
                <p:cNvPr id="2701" name="Rechte verbindingslijn 104"/>
                <p:cNvSpPr/>
                <p:nvPr/>
              </p:nvSpPr>
              <p:spPr>
                <a:xfrm flipH="1">
                  <a:off x="215268" y="264340"/>
                  <a:ext cx="423" cy="44198"/>
                </a:xfrm>
                <a:prstGeom prst="line">
                  <a:avLst/>
                </a:prstGeom>
                <a:solidFill>
                  <a:srgbClr val="FFFFFF"/>
                </a:solidFill>
                <a:ln w="19050" cap="flat">
                  <a:solidFill>
                    <a:srgbClr val="8AADD0"/>
                  </a:solidFill>
                  <a:prstDash val="solid"/>
                  <a:miter lim="800000"/>
                </a:ln>
                <a:effectLst/>
              </p:spPr>
              <p:txBody>
                <a:bodyPr wrap="square" lIns="45718" tIns="45718" rIns="45718" bIns="45718" numCol="1" anchor="t">
                  <a:noAutofit/>
                </a:bodyPr>
                <a:lstStyle/>
                <a:p>
                  <a:endParaRPr/>
                </a:p>
              </p:txBody>
            </p:sp>
          </p:grpSp>
          <p:grpSp>
            <p:nvGrpSpPr>
              <p:cNvPr id="2705" name="Ovaal 46"/>
              <p:cNvGrpSpPr/>
              <p:nvPr/>
            </p:nvGrpSpPr>
            <p:grpSpPr>
              <a:xfrm>
                <a:off x="182578" y="1729708"/>
                <a:ext cx="180003" cy="180003"/>
                <a:chOff x="0" y="0"/>
                <a:chExt cx="180001" cy="180001"/>
              </a:xfrm>
            </p:grpSpPr>
            <p:sp>
              <p:nvSpPr>
                <p:cNvPr id="2703"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704"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706" name="Rechthoek 47"/>
              <p:cNvSpPr txBox="1"/>
              <p:nvPr/>
            </p:nvSpPr>
            <p:spPr>
              <a:xfrm>
                <a:off x="466749" y="1729709"/>
                <a:ext cx="2944687" cy="3316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2712" name="Groep 48"/>
              <p:cNvGrpSpPr/>
              <p:nvPr/>
            </p:nvGrpSpPr>
            <p:grpSpPr>
              <a:xfrm>
                <a:off x="474846" y="2164282"/>
                <a:ext cx="825502" cy="209555"/>
                <a:chOff x="0" y="-1"/>
                <a:chExt cx="825500" cy="209553"/>
              </a:xfrm>
            </p:grpSpPr>
            <p:grpSp>
              <p:nvGrpSpPr>
                <p:cNvPr id="2709" name="Rechthoek 96"/>
                <p:cNvGrpSpPr/>
                <p:nvPr/>
              </p:nvGrpSpPr>
              <p:grpSpPr>
                <a:xfrm>
                  <a:off x="0" y="-2"/>
                  <a:ext cx="825501" cy="209554"/>
                  <a:chOff x="0" y="-1"/>
                  <a:chExt cx="825500" cy="209553"/>
                </a:xfrm>
              </p:grpSpPr>
              <p:sp>
                <p:nvSpPr>
                  <p:cNvPr id="2707" name="Rechthoek"/>
                  <p:cNvSpPr/>
                  <p:nvPr/>
                </p:nvSpPr>
                <p:spPr>
                  <a:xfrm>
                    <a:off x="0" y="-2"/>
                    <a:ext cx="825501" cy="209555"/>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708" name="Invoegen"/>
                  <p:cNvSpPr txBox="1"/>
                  <p:nvPr/>
                </p:nvSpPr>
                <p:spPr>
                  <a:xfrm>
                    <a:off x="114349" y="41276"/>
                    <a:ext cx="70480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710" name="Rechte verbindingslijn 97"/>
                <p:cNvSpPr/>
                <p:nvPr/>
              </p:nvSpPr>
              <p:spPr>
                <a:xfrm>
                  <a:off x="650646" y="32399"/>
                  <a:ext cx="2" cy="142718"/>
                </a:xfrm>
                <a:prstGeom prst="line">
                  <a:avLst/>
                </a:prstGeom>
                <a:noFill/>
                <a:ln w="3175" cap="flat">
                  <a:solidFill>
                    <a:srgbClr val="44546A"/>
                  </a:solidFill>
                  <a:prstDash val="solid"/>
                  <a:round/>
                </a:ln>
                <a:effectLst/>
              </p:spPr>
              <p:txBody>
                <a:bodyPr wrap="square" lIns="45718" tIns="45718" rIns="45718" bIns="45718" numCol="1" anchor="t">
                  <a:noAutofit/>
                </a:bodyPr>
                <a:lstStyle/>
                <a:p>
                  <a:endParaRPr/>
                </a:p>
              </p:txBody>
            </p:sp>
            <p:sp>
              <p:nvSpPr>
                <p:cNvPr id="2711" name="Gelijkbenige driehoek 98"/>
                <p:cNvSpPr/>
                <p:nvPr/>
              </p:nvSpPr>
              <p:spPr>
                <a:xfrm rot="10800000">
                  <a:off x="691465" y="84053"/>
                  <a:ext cx="86867" cy="51150"/>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715" name="Ovaal 49"/>
              <p:cNvGrpSpPr/>
              <p:nvPr/>
            </p:nvGrpSpPr>
            <p:grpSpPr>
              <a:xfrm>
                <a:off x="182578" y="2553358"/>
                <a:ext cx="180003" cy="180003"/>
                <a:chOff x="0" y="0"/>
                <a:chExt cx="180001" cy="180001"/>
              </a:xfrm>
            </p:grpSpPr>
            <p:sp>
              <p:nvSpPr>
                <p:cNvPr id="2713"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714"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716" name="Rechthoek 50"/>
              <p:cNvSpPr txBox="1"/>
              <p:nvPr/>
            </p:nvSpPr>
            <p:spPr>
              <a:xfrm>
                <a:off x="466749" y="2553359"/>
                <a:ext cx="3126345"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2719" name="ICOON_info"/>
              <p:cNvGrpSpPr/>
              <p:nvPr/>
            </p:nvGrpSpPr>
            <p:grpSpPr>
              <a:xfrm>
                <a:off x="3409430" y="5894044"/>
                <a:ext cx="283689" cy="283690"/>
                <a:chOff x="-1" y="-1"/>
                <a:chExt cx="283688" cy="283689"/>
              </a:xfrm>
            </p:grpSpPr>
            <p:sp>
              <p:nvSpPr>
                <p:cNvPr id="2717" name="Ovaal 94"/>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718" name="Graphic 163"/>
                <p:cNvSpPr/>
                <p:nvPr/>
              </p:nvSpPr>
              <p:spPr>
                <a:xfrm>
                  <a:off x="-2" y="-2"/>
                  <a:ext cx="283690" cy="28369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722" name="Ovaal 52"/>
              <p:cNvGrpSpPr/>
              <p:nvPr/>
            </p:nvGrpSpPr>
            <p:grpSpPr>
              <a:xfrm>
                <a:off x="182578" y="4145789"/>
                <a:ext cx="180003" cy="180003"/>
                <a:chOff x="0" y="0"/>
                <a:chExt cx="180001" cy="180001"/>
              </a:xfrm>
            </p:grpSpPr>
            <p:sp>
              <p:nvSpPr>
                <p:cNvPr id="2720" name="Cirkel"/>
                <p:cNvSpPr/>
                <p:nvPr/>
              </p:nvSpPr>
              <p:spPr>
                <a:xfrm>
                  <a:off x="0" y="0"/>
                  <a:ext cx="180002"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721"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723" name="Rechthoek 53"/>
              <p:cNvSpPr txBox="1"/>
              <p:nvPr/>
            </p:nvSpPr>
            <p:spPr>
              <a:xfrm>
                <a:off x="466749" y="4145790"/>
                <a:ext cx="2944687"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2740" name="Groep 54"/>
              <p:cNvGrpSpPr/>
              <p:nvPr/>
            </p:nvGrpSpPr>
            <p:grpSpPr>
              <a:xfrm>
                <a:off x="377871" y="5236166"/>
                <a:ext cx="622286" cy="612923"/>
                <a:chOff x="0" y="0"/>
                <a:chExt cx="622284" cy="612922"/>
              </a:xfrm>
            </p:grpSpPr>
            <p:grpSp>
              <p:nvGrpSpPr>
                <p:cNvPr id="2737" name="Groep 78"/>
                <p:cNvGrpSpPr/>
                <p:nvPr/>
              </p:nvGrpSpPr>
              <p:grpSpPr>
                <a:xfrm>
                  <a:off x="127194" y="-1"/>
                  <a:ext cx="386087" cy="370657"/>
                  <a:chOff x="-3" y="0"/>
                  <a:chExt cx="386086" cy="370656"/>
                </a:xfrm>
              </p:grpSpPr>
              <p:grpSp>
                <p:nvGrpSpPr>
                  <p:cNvPr id="2730" name="Groep 81"/>
                  <p:cNvGrpSpPr/>
                  <p:nvPr/>
                </p:nvGrpSpPr>
                <p:grpSpPr>
                  <a:xfrm>
                    <a:off x="-4" y="-1"/>
                    <a:ext cx="341308" cy="327385"/>
                    <a:chOff x="-1" y="0"/>
                    <a:chExt cx="341307" cy="327383"/>
                  </a:xfrm>
                </p:grpSpPr>
                <p:grpSp>
                  <p:nvGrpSpPr>
                    <p:cNvPr id="2727" name="Groep 88"/>
                    <p:cNvGrpSpPr/>
                    <p:nvPr/>
                  </p:nvGrpSpPr>
                  <p:grpSpPr>
                    <a:xfrm>
                      <a:off x="-2" y="-1"/>
                      <a:ext cx="341308" cy="327384"/>
                      <a:chOff x="0" y="0"/>
                      <a:chExt cx="341307" cy="327384"/>
                    </a:xfrm>
                  </p:grpSpPr>
                  <p:sp>
                    <p:nvSpPr>
                      <p:cNvPr id="2724" name="Rechthoek 91"/>
                      <p:cNvSpPr/>
                      <p:nvPr/>
                    </p:nvSpPr>
                    <p:spPr>
                      <a:xfrm>
                        <a:off x="-1" y="0"/>
                        <a:ext cx="341308" cy="327384"/>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25" name="Rechthoek 92"/>
                      <p:cNvSpPr/>
                      <p:nvPr/>
                    </p:nvSpPr>
                    <p:spPr>
                      <a:xfrm>
                        <a:off x="0" y="-1"/>
                        <a:ext cx="201157" cy="198217"/>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26" name="Ovaal 93"/>
                      <p:cNvSpPr/>
                      <p:nvPr/>
                    </p:nvSpPr>
                    <p:spPr>
                      <a:xfrm>
                        <a:off x="122545" y="25039"/>
                        <a:ext cx="55505" cy="55505"/>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728" name="Afbeelding 89" descr="Afbeelding 8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5" y="80638"/>
                      <a:ext cx="133297" cy="107810"/>
                    </a:xfrm>
                    <a:prstGeom prst="rect">
                      <a:avLst/>
                    </a:prstGeom>
                    <a:ln w="12700" cap="flat">
                      <a:noFill/>
                      <a:miter lim="400000"/>
                    </a:ln>
                    <a:effectLst/>
                  </p:spPr>
                </p:pic>
                <p:pic>
                  <p:nvPicPr>
                    <p:cNvPr id="2729" name="Afbeelding 90" descr="Afbeelding 9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2040" y="102777"/>
                      <a:ext cx="133296" cy="85671"/>
                    </a:xfrm>
                    <a:prstGeom prst="rect">
                      <a:avLst/>
                    </a:prstGeom>
                    <a:ln w="12700" cap="flat">
                      <a:noFill/>
                      <a:miter lim="400000"/>
                    </a:ln>
                    <a:effectLst/>
                  </p:spPr>
                </p:pic>
              </p:grpSp>
              <p:grpSp>
                <p:nvGrpSpPr>
                  <p:cNvPr id="2733" name="Groep 82"/>
                  <p:cNvGrpSpPr/>
                  <p:nvPr/>
                </p:nvGrpSpPr>
                <p:grpSpPr>
                  <a:xfrm>
                    <a:off x="265568" y="249610"/>
                    <a:ext cx="120516" cy="121046"/>
                    <a:chOff x="0" y="0"/>
                    <a:chExt cx="120515" cy="121045"/>
                  </a:xfrm>
                </p:grpSpPr>
                <p:sp>
                  <p:nvSpPr>
                    <p:cNvPr id="2731" name="Rechthoek 86"/>
                    <p:cNvSpPr/>
                    <p:nvPr/>
                  </p:nvSpPr>
                  <p:spPr>
                    <a:xfrm>
                      <a:off x="-1" y="-1"/>
                      <a:ext cx="120516"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32" name="Rechthoek 87"/>
                    <p:cNvSpPr/>
                    <p:nvPr/>
                  </p:nvSpPr>
                  <p:spPr>
                    <a:xfrm rot="5400000">
                      <a:off x="-48526" y="4905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736" name="Groep 83"/>
                  <p:cNvGrpSpPr/>
                  <p:nvPr/>
                </p:nvGrpSpPr>
                <p:grpSpPr>
                  <a:xfrm>
                    <a:off x="230766" y="216858"/>
                    <a:ext cx="120516" cy="121045"/>
                    <a:chOff x="0" y="0"/>
                    <a:chExt cx="120515" cy="121044"/>
                  </a:xfrm>
                </p:grpSpPr>
                <p:sp>
                  <p:nvSpPr>
                    <p:cNvPr id="2734" name="Rechthoek 84"/>
                    <p:cNvSpPr/>
                    <p:nvPr/>
                  </p:nvSpPr>
                  <p:spPr>
                    <a:xfrm rot="10800000">
                      <a:off x="0" y="97582"/>
                      <a:ext cx="120516"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35" name="Rechthoek 85"/>
                    <p:cNvSpPr/>
                    <p:nvPr/>
                  </p:nvSpPr>
                  <p:spPr>
                    <a:xfrm rot="16200000">
                      <a:off x="48526" y="48526"/>
                      <a:ext cx="120515" cy="23463"/>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738" name="Rechthoek 79"/>
                <p:cNvSpPr txBox="1"/>
                <p:nvPr/>
              </p:nvSpPr>
              <p:spPr>
                <a:xfrm>
                  <a:off x="0" y="405289"/>
                  <a:ext cx="62228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739" name="Gelijkbenige driehoek 80"/>
                <p:cNvSpPr/>
                <p:nvPr/>
              </p:nvSpPr>
              <p:spPr>
                <a:xfrm rot="10800000">
                  <a:off x="275245" y="570649"/>
                  <a:ext cx="71792" cy="42273"/>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741" name="Rechthoek 55"/>
              <p:cNvSpPr/>
              <p:nvPr/>
            </p:nvSpPr>
            <p:spPr>
              <a:xfrm>
                <a:off x="469329" y="3119688"/>
                <a:ext cx="1239218" cy="719918"/>
              </a:xfrm>
              <a:prstGeom prst="rect">
                <a:avLst/>
              </a:prstGeom>
              <a:blipFill rotWithShape="1">
                <a:blip r:embed="rId7"/>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763" name="Groep 56"/>
              <p:cNvGrpSpPr/>
              <p:nvPr/>
            </p:nvGrpSpPr>
            <p:grpSpPr>
              <a:xfrm>
                <a:off x="1300345" y="3399206"/>
                <a:ext cx="1222995" cy="563937"/>
                <a:chOff x="-1" y="0"/>
                <a:chExt cx="1222993" cy="563935"/>
              </a:xfrm>
            </p:grpSpPr>
            <p:sp>
              <p:nvSpPr>
                <p:cNvPr id="2742" name="Rechthoek 57"/>
                <p:cNvSpPr/>
                <p:nvPr/>
              </p:nvSpPr>
              <p:spPr>
                <a:xfrm>
                  <a:off x="-2" y="0"/>
                  <a:ext cx="1176479" cy="504852"/>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43" name="Rechthoek 58"/>
                <p:cNvSpPr/>
                <p:nvPr/>
              </p:nvSpPr>
              <p:spPr>
                <a:xfrm>
                  <a:off x="6234" y="253630"/>
                  <a:ext cx="1164009" cy="246702"/>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750" name="Groep 59"/>
                <p:cNvGrpSpPr/>
                <p:nvPr/>
              </p:nvGrpSpPr>
              <p:grpSpPr>
                <a:xfrm>
                  <a:off x="81949" y="61337"/>
                  <a:ext cx="155954" cy="131924"/>
                  <a:chOff x="0" y="0"/>
                  <a:chExt cx="155953" cy="131923"/>
                </a:xfrm>
              </p:grpSpPr>
              <p:sp>
                <p:nvSpPr>
                  <p:cNvPr id="2744" name="Rechthoek: afgeronde hoeken 72"/>
                  <p:cNvSpPr/>
                  <p:nvPr/>
                </p:nvSpPr>
                <p:spPr>
                  <a:xfrm>
                    <a:off x="0" y="0"/>
                    <a:ext cx="155954" cy="131924"/>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45" name="Rechthoek 73"/>
                  <p:cNvSpPr/>
                  <p:nvPr/>
                </p:nvSpPr>
                <p:spPr>
                  <a:xfrm>
                    <a:off x="21706" y="18110"/>
                    <a:ext cx="117584" cy="1601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46" name="Rechthoek 74"/>
                  <p:cNvSpPr/>
                  <p:nvPr/>
                </p:nvSpPr>
                <p:spPr>
                  <a:xfrm>
                    <a:off x="21706" y="45230"/>
                    <a:ext cx="45761" cy="69998"/>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47" name="Rechthoek 75"/>
                  <p:cNvSpPr/>
                  <p:nvPr/>
                </p:nvSpPr>
                <p:spPr>
                  <a:xfrm>
                    <a:off x="81663" y="46997"/>
                    <a:ext cx="52117"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48" name="Rechthoek 76"/>
                  <p:cNvSpPr/>
                  <p:nvPr/>
                </p:nvSpPr>
                <p:spPr>
                  <a:xfrm>
                    <a:off x="81663" y="75050"/>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49" name="Rechthoek 77"/>
                  <p:cNvSpPr/>
                  <p:nvPr/>
                </p:nvSpPr>
                <p:spPr>
                  <a:xfrm>
                    <a:off x="81663" y="103104"/>
                    <a:ext cx="26745"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759" name="Groep 60"/>
                <p:cNvGrpSpPr/>
                <p:nvPr/>
              </p:nvGrpSpPr>
              <p:grpSpPr>
                <a:xfrm>
                  <a:off x="65048" y="281738"/>
                  <a:ext cx="164089" cy="152596"/>
                  <a:chOff x="0" y="0"/>
                  <a:chExt cx="164087" cy="152594"/>
                </a:xfrm>
              </p:grpSpPr>
              <p:grpSp>
                <p:nvGrpSpPr>
                  <p:cNvPr id="2757" name="Groep 64"/>
                  <p:cNvGrpSpPr/>
                  <p:nvPr/>
                </p:nvGrpSpPr>
                <p:grpSpPr>
                  <a:xfrm>
                    <a:off x="20288" y="30949"/>
                    <a:ext cx="143801" cy="121646"/>
                    <a:chOff x="0" y="0"/>
                    <a:chExt cx="143800" cy="121645"/>
                  </a:xfrm>
                </p:grpSpPr>
                <p:sp>
                  <p:nvSpPr>
                    <p:cNvPr id="2751" name="Rechthoek: afgeronde hoeken 66"/>
                    <p:cNvSpPr/>
                    <p:nvPr/>
                  </p:nvSpPr>
                  <p:spPr>
                    <a:xfrm>
                      <a:off x="-1" y="-1"/>
                      <a:ext cx="143802" cy="121647"/>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752" name="Rechthoek 67"/>
                    <p:cNvSpPr/>
                    <p:nvPr/>
                  </p:nvSpPr>
                  <p:spPr>
                    <a:xfrm>
                      <a:off x="20014" y="16699"/>
                      <a:ext cx="108422" cy="14766"/>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53" name="Rechthoek 68"/>
                    <p:cNvSpPr/>
                    <p:nvPr/>
                  </p:nvSpPr>
                  <p:spPr>
                    <a:xfrm>
                      <a:off x="20015" y="41706"/>
                      <a:ext cx="42194" cy="64544"/>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54" name="Rechthoek 69"/>
                    <p:cNvSpPr/>
                    <p:nvPr/>
                  </p:nvSpPr>
                  <p:spPr>
                    <a:xfrm>
                      <a:off x="75299" y="42841"/>
                      <a:ext cx="48056"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55" name="Rechthoek 70"/>
                    <p:cNvSpPr/>
                    <p:nvPr/>
                  </p:nvSpPr>
                  <p:spPr>
                    <a:xfrm>
                      <a:off x="75299" y="68708"/>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756" name="Rechthoek 71"/>
                    <p:cNvSpPr/>
                    <p:nvPr/>
                  </p:nvSpPr>
                  <p:spPr>
                    <a:xfrm>
                      <a:off x="75299" y="94576"/>
                      <a:ext cx="24660" cy="12702"/>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758" name="Boog 65"/>
                  <p:cNvSpPr/>
                  <p:nvPr/>
                </p:nvSpPr>
                <p:spPr>
                  <a:xfrm rot="17637076">
                    <a:off x="2353" y="28212"/>
                    <a:ext cx="112712"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760" name="Tekstvak 61"/>
                <p:cNvSpPr txBox="1"/>
                <p:nvPr/>
              </p:nvSpPr>
              <p:spPr>
                <a:xfrm>
                  <a:off x="286083" y="25735"/>
                  <a:ext cx="804679"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761" name="Tekstvak 62"/>
                <p:cNvSpPr txBox="1"/>
                <p:nvPr/>
              </p:nvSpPr>
              <p:spPr>
                <a:xfrm>
                  <a:off x="272655" y="274025"/>
                  <a:ext cx="818107" cy="205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762" name="Vrije vorm: vorm 63"/>
                <p:cNvSpPr/>
                <p:nvPr/>
              </p:nvSpPr>
              <p:spPr>
                <a:xfrm>
                  <a:off x="1125429" y="383933"/>
                  <a:ext cx="97564" cy="1800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grpSp>
        <p:nvGrpSpPr>
          <p:cNvPr id="2771" name="INSTRUCTIE"/>
          <p:cNvGrpSpPr/>
          <p:nvPr/>
        </p:nvGrpSpPr>
        <p:grpSpPr>
          <a:xfrm>
            <a:off x="12274715" y="-1461519"/>
            <a:ext cx="3695973" cy="1277752"/>
            <a:chOff x="0" y="-1"/>
            <a:chExt cx="3695972" cy="1277751"/>
          </a:xfrm>
        </p:grpSpPr>
        <p:grpSp>
          <p:nvGrpSpPr>
            <p:cNvPr id="2768" name="Rechthoek 106"/>
            <p:cNvGrpSpPr/>
            <p:nvPr/>
          </p:nvGrpSpPr>
          <p:grpSpPr>
            <a:xfrm>
              <a:off x="102877" y="-2"/>
              <a:ext cx="3593096" cy="1277752"/>
              <a:chOff x="0" y="0"/>
              <a:chExt cx="3593095" cy="1277751"/>
            </a:xfrm>
          </p:grpSpPr>
          <p:sp>
            <p:nvSpPr>
              <p:cNvPr id="2766" name="Rechthoek"/>
              <p:cNvSpPr/>
              <p:nvPr/>
            </p:nvSpPr>
            <p:spPr>
              <a:xfrm>
                <a:off x="-1" y="-1"/>
                <a:ext cx="3593096" cy="127775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767" name="Afbeelding invoeg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a:t>
                </a:r>
              </a:p>
            </p:txBody>
          </p:sp>
        </p:grpSp>
        <p:sp>
          <p:nvSpPr>
            <p:cNvPr id="2769" name="Rechthoek 107"/>
            <p:cNvSpPr txBox="1"/>
            <p:nvPr/>
          </p:nvSpPr>
          <p:spPr>
            <a:xfrm>
              <a:off x="285457" y="467907"/>
              <a:ext cx="3229128" cy="681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het invoegkader van de afbeelding door op het lipje hiernaast te klikken. Ga naar de tab </a:t>
              </a:r>
              <a:r>
                <a:rPr b="1"/>
                <a:t>‘Invoegen’</a:t>
              </a:r>
              <a:r>
                <a:t>, klik op </a:t>
              </a:r>
              <a:r>
                <a:rPr b="1"/>
                <a:t>‘Afbeeldingen’</a:t>
              </a:r>
              <a:r>
                <a:t>, selecteer de gewenste afbeelding en klik op </a:t>
              </a:r>
              <a:r>
                <a:rPr b="1"/>
                <a:t>‘Invoegen’</a:t>
              </a:r>
              <a:r>
                <a:t>.</a:t>
              </a:r>
            </a:p>
          </p:txBody>
        </p:sp>
        <p:sp>
          <p:nvSpPr>
            <p:cNvPr id="2770" name="Gelijkbenige driehoek 108"/>
            <p:cNvSpPr/>
            <p:nvPr/>
          </p:nvSpPr>
          <p:spPr>
            <a:xfrm rot="16200000" flipH="1">
              <a:off x="-36189" y="1109621"/>
              <a:ext cx="175257" cy="102880"/>
            </a:xfrm>
            <a:prstGeom prst="triangle">
              <a:avLst/>
            </a:prstGeom>
            <a:solidFill>
              <a:schemeClr val="accent1"/>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sp>
        <p:nvSpPr>
          <p:cNvPr id="2772" name="Dianummer"/>
          <p:cNvSpPr txBox="1">
            <a:spLocks noGrp="1"/>
          </p:cNvSpPr>
          <p:nvPr>
            <p:ph type="sldNum" sz="quarter" idx="2"/>
          </p:nvPr>
        </p:nvSpPr>
        <p:spPr>
          <a:xfrm>
            <a:off x="8580437" y="6292850"/>
            <a:ext cx="157163"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6567248"/>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1_Alleen titel">
    <p:spTree>
      <p:nvGrpSpPr>
        <p:cNvPr id="1" name=""/>
        <p:cNvGrpSpPr/>
        <p:nvPr/>
      </p:nvGrpSpPr>
      <p:grpSpPr>
        <a:xfrm>
          <a:off x="0" y="0"/>
          <a:ext cx="0" cy="0"/>
          <a:chOff x="0" y="0"/>
          <a:chExt cx="0" cy="0"/>
        </a:xfrm>
      </p:grpSpPr>
      <p:sp>
        <p:nvSpPr>
          <p:cNvPr id="2779" name="Tekstvak 19"/>
          <p:cNvSpPr txBox="1"/>
          <p:nvPr/>
        </p:nvSpPr>
        <p:spPr>
          <a:xfrm>
            <a:off x="0" y="-593751"/>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782" name="Tijdelijke aanduiding voor tekst 8"/>
          <p:cNvGrpSpPr/>
          <p:nvPr/>
        </p:nvGrpSpPr>
        <p:grpSpPr>
          <a:xfrm>
            <a:off x="5933999" y="-2"/>
            <a:ext cx="324001" cy="648002"/>
            <a:chOff x="0" y="0"/>
            <a:chExt cx="324000" cy="648000"/>
          </a:xfrm>
        </p:grpSpPr>
        <p:sp>
          <p:nvSpPr>
            <p:cNvPr id="2780" name="Rechthoek"/>
            <p:cNvSpPr/>
            <p:nvPr/>
          </p:nvSpPr>
          <p:spPr>
            <a:xfrm>
              <a:off x="-1" y="-1"/>
              <a:ext cx="324002" cy="648002"/>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781" name="(leeg)"/>
            <p:cNvSpPr txBox="1"/>
            <p:nvPr/>
          </p:nvSpPr>
          <p:spPr>
            <a:xfrm>
              <a:off x="55439" y="521000"/>
              <a:ext cx="213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783" name="Rechthoek 2"/>
          <p:cNvSpPr txBox="1"/>
          <p:nvPr/>
        </p:nvSpPr>
        <p:spPr>
          <a:xfrm>
            <a:off x="0" y="-423481"/>
            <a:ext cx="10979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Alleen titel</a:t>
            </a:r>
          </a:p>
        </p:txBody>
      </p:sp>
      <p:sp>
        <p:nvSpPr>
          <p:cNvPr id="2784" name="Hoofdtekst - niveau één…"/>
          <p:cNvSpPr txBox="1">
            <a:spLocks noGrp="1"/>
          </p:cNvSpPr>
          <p:nvPr>
            <p:ph type="body" sz="quarter" idx="1" hasCustomPrompt="1"/>
          </p:nvPr>
        </p:nvSpPr>
        <p:spPr>
          <a:xfrm>
            <a:off x="5933999" y="-2"/>
            <a:ext cx="324001" cy="648001"/>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9"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2785" name="Plaats hier een titel"/>
          <p:cNvSpPr txBox="1">
            <a:spLocks noGrp="1"/>
          </p:cNvSpPr>
          <p:nvPr>
            <p:ph type="title" hasCustomPrompt="1"/>
          </p:nvPr>
        </p:nvSpPr>
        <p:spPr>
          <a:xfrm>
            <a:off x="719999" y="719999"/>
            <a:ext cx="10751276" cy="369026"/>
          </a:xfrm>
          <a:prstGeom prst="rect">
            <a:avLst/>
          </a:prstGeom>
        </p:spPr>
        <p:txBody>
          <a:bodyPr/>
          <a:lstStyle/>
          <a:p>
            <a:r>
              <a:t>Plaats hier een titel</a:t>
            </a:r>
          </a:p>
        </p:txBody>
      </p:sp>
      <p:sp>
        <p:nvSpPr>
          <p:cNvPr id="2786" name="Dianummer"/>
          <p:cNvSpPr txBox="1">
            <a:spLocks noGrp="1"/>
          </p:cNvSpPr>
          <p:nvPr>
            <p:ph type="sldNum" sz="quarter" idx="2"/>
          </p:nvPr>
        </p:nvSpPr>
        <p:spPr>
          <a:xfrm>
            <a:off x="11316037" y="6353820"/>
            <a:ext cx="157164" cy="1270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294064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Tekst 4x en foto - Paars">
    <p:spTree>
      <p:nvGrpSpPr>
        <p:cNvPr id="1" name=""/>
        <p:cNvGrpSpPr/>
        <p:nvPr/>
      </p:nvGrpSpPr>
      <p:grpSpPr>
        <a:xfrm>
          <a:off x="0" y="0"/>
          <a:ext cx="0" cy="0"/>
          <a:chOff x="0" y="0"/>
          <a:chExt cx="0" cy="0"/>
        </a:xfrm>
      </p:grpSpPr>
      <p:sp>
        <p:nvSpPr>
          <p:cNvPr id="2793" name="Tekstvak 19"/>
          <p:cNvSpPr txBox="1"/>
          <p:nvPr/>
        </p:nvSpPr>
        <p:spPr>
          <a:xfrm>
            <a:off x="0" y="-593751"/>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796" name="Tijdelijke aanduiding voor tekst 8"/>
          <p:cNvGrpSpPr/>
          <p:nvPr/>
        </p:nvGrpSpPr>
        <p:grpSpPr>
          <a:xfrm>
            <a:off x="5933999" y="-2"/>
            <a:ext cx="324001" cy="648002"/>
            <a:chOff x="0" y="0"/>
            <a:chExt cx="324000" cy="648000"/>
          </a:xfrm>
        </p:grpSpPr>
        <p:sp>
          <p:nvSpPr>
            <p:cNvPr id="2794" name="Rechthoek"/>
            <p:cNvSpPr/>
            <p:nvPr/>
          </p:nvSpPr>
          <p:spPr>
            <a:xfrm>
              <a:off x="-1" y="-1"/>
              <a:ext cx="324002" cy="648002"/>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795" name="(leeg)"/>
            <p:cNvSpPr txBox="1"/>
            <p:nvPr/>
          </p:nvSpPr>
          <p:spPr>
            <a:xfrm>
              <a:off x="55439" y="521000"/>
              <a:ext cx="213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2799" name="Tijdelijke aanduiding voor tekst 8"/>
          <p:cNvGrpSpPr/>
          <p:nvPr/>
        </p:nvGrpSpPr>
        <p:grpSpPr>
          <a:xfrm>
            <a:off x="0" y="0"/>
            <a:ext cx="6096000" cy="6858000"/>
            <a:chOff x="0" y="0"/>
            <a:chExt cx="6096000" cy="6858000"/>
          </a:xfrm>
        </p:grpSpPr>
        <p:sp>
          <p:nvSpPr>
            <p:cNvPr id="2797"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798" name="(leeg)"/>
            <p:cNvSpPr txBox="1"/>
            <p:nvPr/>
          </p:nvSpPr>
          <p:spPr>
            <a:xfrm>
              <a:off x="55439" y="6730999"/>
              <a:ext cx="598512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800"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2801" name="Plaats hier een titel"/>
          <p:cNvSpPr txBox="1">
            <a:spLocks noGrp="1"/>
          </p:cNvSpPr>
          <p:nvPr>
            <p:ph type="title" hasCustomPrompt="1"/>
          </p:nvPr>
        </p:nvSpPr>
        <p:spPr>
          <a:xfrm>
            <a:off x="720001" y="719999"/>
            <a:ext cx="4656860" cy="369026"/>
          </a:xfrm>
          <a:prstGeom prst="rect">
            <a:avLst/>
          </a:prstGeom>
        </p:spPr>
        <p:txBody>
          <a:bodyPr/>
          <a:lstStyle>
            <a:lvl1pPr>
              <a:defRPr>
                <a:solidFill>
                  <a:srgbClr val="FFFFFF"/>
                </a:solidFill>
              </a:defRPr>
            </a:lvl1pPr>
          </a:lstStyle>
          <a:p>
            <a:r>
              <a:t>Plaats hier een titel</a:t>
            </a:r>
          </a:p>
        </p:txBody>
      </p:sp>
      <p:sp>
        <p:nvSpPr>
          <p:cNvPr id="2802" name="Rechthoek 2"/>
          <p:cNvSpPr txBox="1"/>
          <p:nvPr/>
        </p:nvSpPr>
        <p:spPr>
          <a:xfrm>
            <a:off x="0" y="-423481"/>
            <a:ext cx="2444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4x en foto - Paars</a:t>
            </a:r>
          </a:p>
        </p:txBody>
      </p:sp>
      <p:sp>
        <p:nvSpPr>
          <p:cNvPr id="2803" name="Hoofdtekst - niveau één…"/>
          <p:cNvSpPr txBox="1">
            <a:spLocks noGrp="1"/>
          </p:cNvSpPr>
          <p:nvPr>
            <p:ph type="body" sz="quarter" idx="1" hasCustomPrompt="1"/>
          </p:nvPr>
        </p:nvSpPr>
        <p:spPr>
          <a:xfrm>
            <a:off x="5933999" y="-2"/>
            <a:ext cx="324001" cy="648001"/>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9"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2804" name="Dianummer"/>
          <p:cNvSpPr txBox="1">
            <a:spLocks noGrp="1"/>
          </p:cNvSpPr>
          <p:nvPr>
            <p:ph type="sldNum" sz="quarter" idx="2"/>
          </p:nvPr>
        </p:nvSpPr>
        <p:spPr>
          <a:xfrm>
            <a:off x="11316037" y="6353820"/>
            <a:ext cx="157164" cy="127001"/>
          </a:xfrm>
          <a:prstGeom prst="rect">
            <a:avLst/>
          </a:prstGeom>
        </p:spPr>
        <p:txBody>
          <a:bodyPr/>
          <a:lstStyle>
            <a:lvl1pPr>
              <a:defRPr>
                <a:solidFill>
                  <a:srgbClr val="FFFFFF"/>
                </a:solidFill>
              </a:defRPr>
            </a:lvl1pPr>
          </a:lstStyle>
          <a:p>
            <a:fld id="{86CB4B4D-7CA3-9044-876B-883B54F8677D}" type="slidenum">
              <a:t>‹#›</a:t>
            </a:fld>
            <a:endParaRPr/>
          </a:p>
        </p:txBody>
      </p:sp>
      <p:grpSp>
        <p:nvGrpSpPr>
          <p:cNvPr id="2884" name="INSTRUCTIE"/>
          <p:cNvGrpSpPr/>
          <p:nvPr/>
        </p:nvGrpSpPr>
        <p:grpSpPr>
          <a:xfrm>
            <a:off x="12377594" y="0"/>
            <a:ext cx="3693389" cy="6928412"/>
            <a:chOff x="0" y="0"/>
            <a:chExt cx="3693387" cy="6928411"/>
          </a:xfrm>
        </p:grpSpPr>
        <p:grpSp>
          <p:nvGrpSpPr>
            <p:cNvPr id="2807" name="Rechthoek 120"/>
            <p:cNvGrpSpPr/>
            <p:nvPr/>
          </p:nvGrpSpPr>
          <p:grpSpPr>
            <a:xfrm>
              <a:off x="0" y="5959106"/>
              <a:ext cx="3593638" cy="969306"/>
              <a:chOff x="0" y="-11722"/>
              <a:chExt cx="3593637" cy="969305"/>
            </a:xfrm>
          </p:grpSpPr>
          <p:sp>
            <p:nvSpPr>
              <p:cNvPr id="2805" name="Rechthoek"/>
              <p:cNvSpPr/>
              <p:nvPr/>
            </p:nvSpPr>
            <p:spPr>
              <a:xfrm>
                <a:off x="0" y="58930"/>
                <a:ext cx="3593638" cy="828000"/>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806" name="Meer weten? Ga naar de instructie dia ‘VIDEO INSTRUCTIES’. Deze vind je vooraan de presentatie of voeg je in via ‘Start’ &gt; ‘Nieuwe dia’"/>
              <p:cNvSpPr txBox="1"/>
              <p:nvPr/>
            </p:nvSpPr>
            <p:spPr>
              <a:xfrm>
                <a:off x="39174" y="-11723"/>
                <a:ext cx="3515289"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883" name="INSTRUCTIE"/>
            <p:cNvGrpSpPr/>
            <p:nvPr/>
          </p:nvGrpSpPr>
          <p:grpSpPr>
            <a:xfrm>
              <a:off x="272" y="0"/>
              <a:ext cx="3693116" cy="6177731"/>
              <a:chOff x="0" y="0"/>
              <a:chExt cx="3693115" cy="6177730"/>
            </a:xfrm>
          </p:grpSpPr>
          <p:grpSp>
            <p:nvGrpSpPr>
              <p:cNvPr id="2810" name="Rechthoek 122"/>
              <p:cNvGrpSpPr/>
              <p:nvPr/>
            </p:nvGrpSpPr>
            <p:grpSpPr>
              <a:xfrm>
                <a:off x="-1" y="0"/>
                <a:ext cx="3593093" cy="6025208"/>
                <a:chOff x="0" y="0"/>
                <a:chExt cx="3593091" cy="6025207"/>
              </a:xfrm>
            </p:grpSpPr>
            <p:sp>
              <p:nvSpPr>
                <p:cNvPr id="2808" name="Rechthoek"/>
                <p:cNvSpPr/>
                <p:nvPr/>
              </p:nvSpPr>
              <p:spPr>
                <a:xfrm>
                  <a:off x="-1" y="-1"/>
                  <a:ext cx="3593093" cy="6025209"/>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809" name="Afbeelding invoegen/opmaken"/>
                <p:cNvSpPr txBox="1"/>
                <p:nvPr/>
              </p:nvSpPr>
              <p:spPr>
                <a:xfrm>
                  <a:off x="39174" y="3174"/>
                  <a:ext cx="3514743"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2813" name="Ovaal 123"/>
              <p:cNvGrpSpPr/>
              <p:nvPr/>
            </p:nvGrpSpPr>
            <p:grpSpPr>
              <a:xfrm>
                <a:off x="182578" y="465323"/>
                <a:ext cx="180001" cy="180001"/>
                <a:chOff x="0" y="0"/>
                <a:chExt cx="179999" cy="179999"/>
              </a:xfrm>
            </p:grpSpPr>
            <p:sp>
              <p:nvSpPr>
                <p:cNvPr id="2811"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12" name="1"/>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814" name="Rechthoek 124"/>
              <p:cNvSpPr txBox="1"/>
              <p:nvPr/>
            </p:nvSpPr>
            <p:spPr>
              <a:xfrm>
                <a:off x="466749" y="465323"/>
                <a:ext cx="2944684" cy="681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2821" name="Groep 125"/>
              <p:cNvGrpSpPr/>
              <p:nvPr/>
            </p:nvGrpSpPr>
            <p:grpSpPr>
              <a:xfrm>
                <a:off x="469986" y="1231350"/>
                <a:ext cx="294790" cy="346678"/>
                <a:chOff x="0" y="0"/>
                <a:chExt cx="294789" cy="346676"/>
              </a:xfrm>
            </p:grpSpPr>
            <p:sp>
              <p:nvSpPr>
                <p:cNvPr id="2815" name="Rechthoek 179"/>
                <p:cNvSpPr/>
                <p:nvPr/>
              </p:nvSpPr>
              <p:spPr>
                <a:xfrm>
                  <a:off x="0" y="0"/>
                  <a:ext cx="261628" cy="257808"/>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16" name="Ovaal 180"/>
                <p:cNvSpPr/>
                <p:nvPr/>
              </p:nvSpPr>
              <p:spPr>
                <a:xfrm>
                  <a:off x="159387" y="32567"/>
                  <a:ext cx="72189" cy="72189"/>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817" name="Vrije vorm: vorm 181"/>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2818" name="Rechthoek: afgeronde hoeken 182"/>
                <p:cNvSpPr/>
                <p:nvPr/>
              </p:nvSpPr>
              <p:spPr>
                <a:xfrm>
                  <a:off x="136589" y="145850"/>
                  <a:ext cx="158201" cy="118490"/>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19" name="Rechte verbindingslijn 183"/>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820" name="Rechte verbindingslijn 184"/>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grpSp>
            <p:nvGrpSpPr>
              <p:cNvPr id="2824" name="Ovaal 126"/>
              <p:cNvGrpSpPr/>
              <p:nvPr/>
            </p:nvGrpSpPr>
            <p:grpSpPr>
              <a:xfrm>
                <a:off x="182578" y="1729708"/>
                <a:ext cx="180001" cy="180001"/>
                <a:chOff x="0" y="0"/>
                <a:chExt cx="179999" cy="179999"/>
              </a:xfrm>
            </p:grpSpPr>
            <p:sp>
              <p:nvSpPr>
                <p:cNvPr id="2822"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23" name="2"/>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825" name="Rechthoek 127"/>
              <p:cNvSpPr txBox="1"/>
              <p:nvPr/>
            </p:nvSpPr>
            <p:spPr>
              <a:xfrm>
                <a:off x="466749" y="1729709"/>
                <a:ext cx="2944684"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2831" name="Groep 128"/>
              <p:cNvGrpSpPr/>
              <p:nvPr/>
            </p:nvGrpSpPr>
            <p:grpSpPr>
              <a:xfrm>
                <a:off x="474846" y="2164284"/>
                <a:ext cx="825501" cy="209550"/>
                <a:chOff x="0" y="0"/>
                <a:chExt cx="825500" cy="209549"/>
              </a:xfrm>
            </p:grpSpPr>
            <p:grpSp>
              <p:nvGrpSpPr>
                <p:cNvPr id="2828" name="Rechthoek 176"/>
                <p:cNvGrpSpPr/>
                <p:nvPr/>
              </p:nvGrpSpPr>
              <p:grpSpPr>
                <a:xfrm>
                  <a:off x="0" y="-1"/>
                  <a:ext cx="825500" cy="209551"/>
                  <a:chOff x="0" y="0"/>
                  <a:chExt cx="825500" cy="209549"/>
                </a:xfrm>
              </p:grpSpPr>
              <p:sp>
                <p:nvSpPr>
                  <p:cNvPr id="2826" name="Rechthoek"/>
                  <p:cNvSpPr/>
                  <p:nvPr/>
                </p:nvSpPr>
                <p:spPr>
                  <a:xfrm>
                    <a:off x="0" y="-1"/>
                    <a:ext cx="825500"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827" name="Invoegen"/>
                  <p:cNvSpPr txBox="1"/>
                  <p:nvPr/>
                </p:nvSpPr>
                <p:spPr>
                  <a:xfrm>
                    <a:off x="114349" y="41274"/>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2829" name="Rechte verbindingslijn 177"/>
                <p:cNvSpPr/>
                <p:nvPr/>
              </p:nvSpPr>
              <p:spPr>
                <a:xfrm>
                  <a:off x="650645" y="32399"/>
                  <a:ext cx="1" cy="142717"/>
                </a:xfrm>
                <a:prstGeom prst="line">
                  <a:avLst/>
                </a:prstGeom>
                <a:noFill/>
                <a:ln w="3175" cap="flat">
                  <a:solidFill>
                    <a:srgbClr val="44546A"/>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830" name="Gelijkbenige driehoek 178"/>
                <p:cNvSpPr/>
                <p:nvPr/>
              </p:nvSpPr>
              <p:spPr>
                <a:xfrm rot="10800000">
                  <a:off x="691465" y="84053"/>
                  <a:ext cx="86866" cy="51149"/>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2834" name="Ovaal 129"/>
              <p:cNvGrpSpPr/>
              <p:nvPr/>
            </p:nvGrpSpPr>
            <p:grpSpPr>
              <a:xfrm>
                <a:off x="182578" y="2553358"/>
                <a:ext cx="180001" cy="180001"/>
                <a:chOff x="0" y="0"/>
                <a:chExt cx="179999" cy="179999"/>
              </a:xfrm>
            </p:grpSpPr>
            <p:sp>
              <p:nvSpPr>
                <p:cNvPr id="2832"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33" name="3"/>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835" name="Rechthoek 130"/>
              <p:cNvSpPr txBox="1"/>
              <p:nvPr/>
            </p:nvSpPr>
            <p:spPr>
              <a:xfrm>
                <a:off x="466749" y="2553359"/>
                <a:ext cx="3126342"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2838" name="ICOON_info"/>
              <p:cNvGrpSpPr/>
              <p:nvPr/>
            </p:nvGrpSpPr>
            <p:grpSpPr>
              <a:xfrm>
                <a:off x="3409429" y="5894044"/>
                <a:ext cx="283687" cy="283687"/>
                <a:chOff x="0" y="0"/>
                <a:chExt cx="283686" cy="283685"/>
              </a:xfrm>
            </p:grpSpPr>
            <p:sp>
              <p:nvSpPr>
                <p:cNvPr id="2836" name="Ovaal 174"/>
                <p:cNvSpPr/>
                <p:nvPr/>
              </p:nvSpPr>
              <p:spPr>
                <a:xfrm>
                  <a:off x="20026" y="19465"/>
                  <a:ext cx="244753" cy="244753"/>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837" name="Graphic 163"/>
                <p:cNvSpPr/>
                <p:nvPr/>
              </p:nvSpPr>
              <p:spPr>
                <a:xfrm>
                  <a:off x="-1" y="-1"/>
                  <a:ext cx="283687" cy="283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841" name="Ovaal 132"/>
              <p:cNvGrpSpPr/>
              <p:nvPr/>
            </p:nvGrpSpPr>
            <p:grpSpPr>
              <a:xfrm>
                <a:off x="182578" y="4145788"/>
                <a:ext cx="180001" cy="180001"/>
                <a:chOff x="0" y="0"/>
                <a:chExt cx="179999" cy="179999"/>
              </a:xfrm>
            </p:grpSpPr>
            <p:sp>
              <p:nvSpPr>
                <p:cNvPr id="2839"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840" name="4"/>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842" name="Rechthoek 133"/>
              <p:cNvSpPr txBox="1"/>
              <p:nvPr/>
            </p:nvSpPr>
            <p:spPr>
              <a:xfrm>
                <a:off x="466749" y="4145789"/>
                <a:ext cx="2944684"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2859" name="Groep 134"/>
              <p:cNvGrpSpPr/>
              <p:nvPr/>
            </p:nvGrpSpPr>
            <p:grpSpPr>
              <a:xfrm>
                <a:off x="377871" y="5236166"/>
                <a:ext cx="622284" cy="612920"/>
                <a:chOff x="0" y="0"/>
                <a:chExt cx="622282" cy="612919"/>
              </a:xfrm>
            </p:grpSpPr>
            <p:grpSp>
              <p:nvGrpSpPr>
                <p:cNvPr id="2856" name="Groep 158"/>
                <p:cNvGrpSpPr/>
                <p:nvPr/>
              </p:nvGrpSpPr>
              <p:grpSpPr>
                <a:xfrm>
                  <a:off x="127197" y="0"/>
                  <a:ext cx="386080" cy="370653"/>
                  <a:chOff x="0" y="0"/>
                  <a:chExt cx="386078" cy="370652"/>
                </a:xfrm>
              </p:grpSpPr>
              <p:grpSp>
                <p:nvGrpSpPr>
                  <p:cNvPr id="2849" name="Groep 161"/>
                  <p:cNvGrpSpPr/>
                  <p:nvPr/>
                </p:nvGrpSpPr>
                <p:grpSpPr>
                  <a:xfrm>
                    <a:off x="-1" y="0"/>
                    <a:ext cx="341300" cy="327380"/>
                    <a:chOff x="0" y="0"/>
                    <a:chExt cx="341298" cy="327379"/>
                  </a:xfrm>
                </p:grpSpPr>
                <p:grpSp>
                  <p:nvGrpSpPr>
                    <p:cNvPr id="2846" name="Groep 168"/>
                    <p:cNvGrpSpPr/>
                    <p:nvPr/>
                  </p:nvGrpSpPr>
                  <p:grpSpPr>
                    <a:xfrm>
                      <a:off x="-1" y="0"/>
                      <a:ext cx="341300" cy="327380"/>
                      <a:chOff x="0" y="0"/>
                      <a:chExt cx="341298" cy="327379"/>
                    </a:xfrm>
                  </p:grpSpPr>
                  <p:sp>
                    <p:nvSpPr>
                      <p:cNvPr id="2843" name="Rechthoek 171"/>
                      <p:cNvSpPr/>
                      <p:nvPr/>
                    </p:nvSpPr>
                    <p:spPr>
                      <a:xfrm>
                        <a:off x="-1" y="0"/>
                        <a:ext cx="341300" cy="32738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44" name="Rechthoek 172"/>
                      <p:cNvSpPr/>
                      <p:nvPr/>
                    </p:nvSpPr>
                    <p:spPr>
                      <a:xfrm>
                        <a:off x="0" y="-1"/>
                        <a:ext cx="201152" cy="198214"/>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45" name="Ovaal 173"/>
                      <p:cNvSpPr/>
                      <p:nvPr/>
                    </p:nvSpPr>
                    <p:spPr>
                      <a:xfrm>
                        <a:off x="122543" y="25039"/>
                        <a:ext cx="55503" cy="55503"/>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2847" name="Afbeelding 169" descr="Afbeelding 1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4" cy="107808"/>
                    </a:xfrm>
                    <a:prstGeom prst="rect">
                      <a:avLst/>
                    </a:prstGeom>
                    <a:ln w="12700" cap="flat">
                      <a:noFill/>
                      <a:miter lim="400000"/>
                    </a:ln>
                    <a:effectLst/>
                  </p:spPr>
                </p:pic>
                <p:pic>
                  <p:nvPicPr>
                    <p:cNvPr id="2848" name="Afbeelding 170" descr="Afbeelding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3" cy="85669"/>
                    </a:xfrm>
                    <a:prstGeom prst="rect">
                      <a:avLst/>
                    </a:prstGeom>
                    <a:ln w="12700" cap="flat">
                      <a:noFill/>
                      <a:miter lim="400000"/>
                    </a:ln>
                    <a:effectLst/>
                  </p:spPr>
                </p:pic>
              </p:grpSp>
              <p:grpSp>
                <p:nvGrpSpPr>
                  <p:cNvPr id="2852" name="Groep 162"/>
                  <p:cNvGrpSpPr/>
                  <p:nvPr/>
                </p:nvGrpSpPr>
                <p:grpSpPr>
                  <a:xfrm>
                    <a:off x="265566" y="249610"/>
                    <a:ext cx="120513" cy="121043"/>
                    <a:chOff x="0" y="0"/>
                    <a:chExt cx="120511" cy="121042"/>
                  </a:xfrm>
                </p:grpSpPr>
                <p:sp>
                  <p:nvSpPr>
                    <p:cNvPr id="2850" name="Rechthoek 166"/>
                    <p:cNvSpPr/>
                    <p:nvPr/>
                  </p:nvSpPr>
                  <p:spPr>
                    <a:xfrm>
                      <a:off x="0" y="-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51" name="Rechthoek 167"/>
                    <p:cNvSpPr/>
                    <p:nvPr/>
                  </p:nvSpPr>
                  <p:spPr>
                    <a:xfrm rot="5400000">
                      <a:off x="-48526" y="49056"/>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855" name="Groep 163"/>
                  <p:cNvGrpSpPr/>
                  <p:nvPr/>
                </p:nvGrpSpPr>
                <p:grpSpPr>
                  <a:xfrm>
                    <a:off x="230764" y="216857"/>
                    <a:ext cx="120513" cy="121043"/>
                    <a:chOff x="0" y="0"/>
                    <a:chExt cx="120511" cy="121042"/>
                  </a:xfrm>
                </p:grpSpPr>
                <p:sp>
                  <p:nvSpPr>
                    <p:cNvPr id="2853" name="Rechthoek 164"/>
                    <p:cNvSpPr/>
                    <p:nvPr/>
                  </p:nvSpPr>
                  <p:spPr>
                    <a:xfrm rot="10800000">
                      <a:off x="0" y="9758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54" name="Rechthoek 165"/>
                    <p:cNvSpPr/>
                    <p:nvPr/>
                  </p:nvSpPr>
                  <p:spPr>
                    <a:xfrm rot="16200000">
                      <a:off x="48525" y="48525"/>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2857" name="Rechthoek 159"/>
                <p:cNvSpPr txBox="1"/>
                <p:nvPr/>
              </p:nvSpPr>
              <p:spPr>
                <a:xfrm>
                  <a:off x="0" y="405288"/>
                  <a:ext cx="62228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858" name="Gelijkbenige driehoek 160"/>
                <p:cNvSpPr/>
                <p:nvPr/>
              </p:nvSpPr>
              <p:spPr>
                <a:xfrm rot="10800000">
                  <a:off x="275245" y="570648"/>
                  <a:ext cx="71791"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860" name="Rechthoek 135"/>
              <p:cNvSpPr/>
              <p:nvPr/>
            </p:nvSpPr>
            <p:spPr>
              <a:xfrm>
                <a:off x="469329" y="3119688"/>
                <a:ext cx="1239217" cy="719917"/>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2882" name="Groep 136"/>
              <p:cNvGrpSpPr/>
              <p:nvPr/>
            </p:nvGrpSpPr>
            <p:grpSpPr>
              <a:xfrm>
                <a:off x="1300346" y="3399206"/>
                <a:ext cx="1222991" cy="563934"/>
                <a:chOff x="0" y="0"/>
                <a:chExt cx="1222990" cy="563932"/>
              </a:xfrm>
            </p:grpSpPr>
            <p:sp>
              <p:nvSpPr>
                <p:cNvPr id="2861" name="Rechthoek 137"/>
                <p:cNvSpPr/>
                <p:nvPr/>
              </p:nvSpPr>
              <p:spPr>
                <a:xfrm>
                  <a:off x="-1" y="0"/>
                  <a:ext cx="1176477" cy="504851"/>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62" name="Rechthoek 138"/>
                <p:cNvSpPr/>
                <p:nvPr/>
              </p:nvSpPr>
              <p:spPr>
                <a:xfrm>
                  <a:off x="6234" y="253630"/>
                  <a:ext cx="1164008" cy="24670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869" name="Groep 139"/>
                <p:cNvGrpSpPr/>
                <p:nvPr/>
              </p:nvGrpSpPr>
              <p:grpSpPr>
                <a:xfrm>
                  <a:off x="81949" y="61337"/>
                  <a:ext cx="155952" cy="131922"/>
                  <a:chOff x="0" y="0"/>
                  <a:chExt cx="155951" cy="131921"/>
                </a:xfrm>
              </p:grpSpPr>
              <p:sp>
                <p:nvSpPr>
                  <p:cNvPr id="2863" name="Rechthoek: afgeronde hoeken 152"/>
                  <p:cNvSpPr/>
                  <p:nvPr/>
                </p:nvSpPr>
                <p:spPr>
                  <a:xfrm>
                    <a:off x="0" y="0"/>
                    <a:ext cx="155952" cy="13192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64" name="Rechthoek 153"/>
                  <p:cNvSpPr/>
                  <p:nvPr/>
                </p:nvSpPr>
                <p:spPr>
                  <a:xfrm>
                    <a:off x="21706" y="18110"/>
                    <a:ext cx="117583" cy="16013"/>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65" name="Rechthoek 154"/>
                  <p:cNvSpPr/>
                  <p:nvPr/>
                </p:nvSpPr>
                <p:spPr>
                  <a:xfrm>
                    <a:off x="21706" y="45230"/>
                    <a:ext cx="45760" cy="69997"/>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66" name="Rechthoek 155"/>
                  <p:cNvSpPr/>
                  <p:nvPr/>
                </p:nvSpPr>
                <p:spPr>
                  <a:xfrm>
                    <a:off x="81663" y="46997"/>
                    <a:ext cx="52116"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67" name="Rechthoek 156"/>
                  <p:cNvSpPr/>
                  <p:nvPr/>
                </p:nvSpPr>
                <p:spPr>
                  <a:xfrm>
                    <a:off x="81663" y="75050"/>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68" name="Rechthoek 157"/>
                  <p:cNvSpPr/>
                  <p:nvPr/>
                </p:nvSpPr>
                <p:spPr>
                  <a:xfrm>
                    <a:off x="81663" y="103103"/>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878" name="Groep 140"/>
                <p:cNvGrpSpPr/>
                <p:nvPr/>
              </p:nvGrpSpPr>
              <p:grpSpPr>
                <a:xfrm>
                  <a:off x="65048" y="281738"/>
                  <a:ext cx="164086" cy="152592"/>
                  <a:chOff x="0" y="0"/>
                  <a:chExt cx="164085" cy="152590"/>
                </a:xfrm>
              </p:grpSpPr>
              <p:grpSp>
                <p:nvGrpSpPr>
                  <p:cNvPr id="2876" name="Groep 144"/>
                  <p:cNvGrpSpPr/>
                  <p:nvPr/>
                </p:nvGrpSpPr>
                <p:grpSpPr>
                  <a:xfrm>
                    <a:off x="20288" y="30949"/>
                    <a:ext cx="143798" cy="121642"/>
                    <a:chOff x="0" y="0"/>
                    <a:chExt cx="143796" cy="121641"/>
                  </a:xfrm>
                </p:grpSpPr>
                <p:sp>
                  <p:nvSpPr>
                    <p:cNvPr id="2870" name="Rechthoek: afgeronde hoeken 146"/>
                    <p:cNvSpPr/>
                    <p:nvPr/>
                  </p:nvSpPr>
                  <p:spPr>
                    <a:xfrm>
                      <a:off x="0" y="0"/>
                      <a:ext cx="143797" cy="12164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871" name="Rechthoek 147"/>
                    <p:cNvSpPr/>
                    <p:nvPr/>
                  </p:nvSpPr>
                  <p:spPr>
                    <a:xfrm>
                      <a:off x="20014" y="16699"/>
                      <a:ext cx="108419" cy="14765"/>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72" name="Rechthoek 148"/>
                    <p:cNvSpPr/>
                    <p:nvPr/>
                  </p:nvSpPr>
                  <p:spPr>
                    <a:xfrm>
                      <a:off x="20015" y="41705"/>
                      <a:ext cx="42193" cy="64542"/>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73" name="Rechthoek 149"/>
                    <p:cNvSpPr/>
                    <p:nvPr/>
                  </p:nvSpPr>
                  <p:spPr>
                    <a:xfrm>
                      <a:off x="75298" y="42840"/>
                      <a:ext cx="4805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74" name="Rechthoek 150"/>
                    <p:cNvSpPr/>
                    <p:nvPr/>
                  </p:nvSpPr>
                  <p:spPr>
                    <a:xfrm>
                      <a:off x="75298" y="68707"/>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2875" name="Rechthoek 151"/>
                    <p:cNvSpPr/>
                    <p:nvPr/>
                  </p:nvSpPr>
                  <p:spPr>
                    <a:xfrm>
                      <a:off x="75298" y="94574"/>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877" name="Boog 145"/>
                  <p:cNvSpPr/>
                  <p:nvPr/>
                </p:nvSpPr>
                <p:spPr>
                  <a:xfrm rot="17637076">
                    <a:off x="2353" y="28211"/>
                    <a:ext cx="112709"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lnTo>
                          <a:pt x="0" y="6"/>
                        </a:ln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2879" name="Tekstvak 141"/>
                <p:cNvSpPr txBox="1"/>
                <p:nvPr/>
              </p:nvSpPr>
              <p:spPr>
                <a:xfrm>
                  <a:off x="286083" y="25734"/>
                  <a:ext cx="804677" cy="2059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2880" name="Tekstvak 142"/>
                <p:cNvSpPr txBox="1"/>
                <p:nvPr/>
              </p:nvSpPr>
              <p:spPr>
                <a:xfrm>
                  <a:off x="272655" y="274023"/>
                  <a:ext cx="818105" cy="205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2881" name="Vrije vorm: vorm 143"/>
                <p:cNvSpPr/>
                <p:nvPr/>
              </p:nvSpPr>
              <p:spPr>
                <a:xfrm>
                  <a:off x="1125428" y="383932"/>
                  <a:ext cx="97563" cy="18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2885" name="Tijdelijke aanduiding voor tekst 8"/>
          <p:cNvSpPr>
            <a:spLocks noGrp="1"/>
          </p:cNvSpPr>
          <p:nvPr>
            <p:ph type="body" sz="quarter" idx="22" hasCustomPrompt="1"/>
          </p:nvPr>
        </p:nvSpPr>
        <p:spPr>
          <a:xfrm>
            <a:off x="719725" y="4874357"/>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886" name="Tijdelijke aanduiding voor tekst 8"/>
          <p:cNvSpPr>
            <a:spLocks noGrp="1"/>
          </p:cNvSpPr>
          <p:nvPr>
            <p:ph type="body" sz="quarter" idx="23" hasCustomPrompt="1"/>
          </p:nvPr>
        </p:nvSpPr>
        <p:spPr>
          <a:xfrm>
            <a:off x="719725" y="3780327"/>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887" name="Tijdelijke aanduiding voor tekst 8"/>
          <p:cNvSpPr>
            <a:spLocks noGrp="1"/>
          </p:cNvSpPr>
          <p:nvPr>
            <p:ph type="body" sz="quarter" idx="24" hasCustomPrompt="1"/>
          </p:nvPr>
        </p:nvSpPr>
        <p:spPr>
          <a:xfrm>
            <a:off x="719725" y="2686294"/>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2888" name="Tijdelijke aanduiding voor tekst 8"/>
          <p:cNvSpPr>
            <a:spLocks noGrp="1"/>
          </p:cNvSpPr>
          <p:nvPr>
            <p:ph type="body" sz="quarter" idx="25" hasCustomPrompt="1"/>
          </p:nvPr>
        </p:nvSpPr>
        <p:spPr>
          <a:xfrm>
            <a:off x="719725" y="1592262"/>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Tree>
    <p:extLst>
      <p:ext uri="{BB962C8B-B14F-4D97-AF65-F5344CB8AC3E}">
        <p14:creationId xmlns:p14="http://schemas.microsoft.com/office/powerpoint/2010/main" val="15331518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Tekst en foto (M) – Paars">
    <p:spTree>
      <p:nvGrpSpPr>
        <p:cNvPr id="1" name=""/>
        <p:cNvGrpSpPr/>
        <p:nvPr/>
      </p:nvGrpSpPr>
      <p:grpSpPr>
        <a:xfrm>
          <a:off x="0" y="0"/>
          <a:ext cx="0" cy="0"/>
          <a:chOff x="0" y="0"/>
          <a:chExt cx="0" cy="0"/>
        </a:xfrm>
      </p:grpSpPr>
      <p:sp>
        <p:nvSpPr>
          <p:cNvPr id="2895" name="Tekstvak 19"/>
          <p:cNvSpPr txBox="1"/>
          <p:nvPr/>
        </p:nvSpPr>
        <p:spPr>
          <a:xfrm>
            <a:off x="0" y="-593751"/>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2898" name="Tijdelijke aanduiding voor tekst 8"/>
          <p:cNvGrpSpPr/>
          <p:nvPr/>
        </p:nvGrpSpPr>
        <p:grpSpPr>
          <a:xfrm>
            <a:off x="5933999" y="-2"/>
            <a:ext cx="324001" cy="648002"/>
            <a:chOff x="0" y="0"/>
            <a:chExt cx="324000" cy="648000"/>
          </a:xfrm>
        </p:grpSpPr>
        <p:sp>
          <p:nvSpPr>
            <p:cNvPr id="2896" name="Rechthoek"/>
            <p:cNvSpPr/>
            <p:nvPr/>
          </p:nvSpPr>
          <p:spPr>
            <a:xfrm>
              <a:off x="-1" y="-1"/>
              <a:ext cx="324002" cy="648002"/>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897" name="(leeg)"/>
            <p:cNvSpPr txBox="1"/>
            <p:nvPr/>
          </p:nvSpPr>
          <p:spPr>
            <a:xfrm>
              <a:off x="55439" y="521000"/>
              <a:ext cx="213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2901" name="Tijdelijke aanduiding voor tekst 8"/>
          <p:cNvGrpSpPr/>
          <p:nvPr/>
        </p:nvGrpSpPr>
        <p:grpSpPr>
          <a:xfrm>
            <a:off x="0" y="0"/>
            <a:ext cx="6096000" cy="6858000"/>
            <a:chOff x="0" y="0"/>
            <a:chExt cx="6096000" cy="6858000"/>
          </a:xfrm>
        </p:grpSpPr>
        <p:sp>
          <p:nvSpPr>
            <p:cNvPr id="2899"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2900" name="(leeg)"/>
            <p:cNvSpPr txBox="1"/>
            <p:nvPr/>
          </p:nvSpPr>
          <p:spPr>
            <a:xfrm>
              <a:off x="55439" y="6730999"/>
              <a:ext cx="598512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2902"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2903" name="Plaats hier een titel"/>
          <p:cNvSpPr txBox="1">
            <a:spLocks noGrp="1"/>
          </p:cNvSpPr>
          <p:nvPr>
            <p:ph type="title" hasCustomPrompt="1"/>
          </p:nvPr>
        </p:nvSpPr>
        <p:spPr>
          <a:xfrm>
            <a:off x="720001" y="719999"/>
            <a:ext cx="4656860" cy="369026"/>
          </a:xfrm>
          <a:prstGeom prst="rect">
            <a:avLst/>
          </a:prstGeom>
        </p:spPr>
        <p:txBody>
          <a:bodyPr/>
          <a:lstStyle>
            <a:lvl1pPr>
              <a:defRPr>
                <a:solidFill>
                  <a:srgbClr val="FFFFFF"/>
                </a:solidFill>
              </a:defRPr>
            </a:lvl1pPr>
          </a:lstStyle>
          <a:p>
            <a:r>
              <a:t>Plaats hier een titel</a:t>
            </a:r>
          </a:p>
        </p:txBody>
      </p:sp>
      <p:sp>
        <p:nvSpPr>
          <p:cNvPr id="2904" name="Rechthoek 2"/>
          <p:cNvSpPr txBox="1"/>
          <p:nvPr/>
        </p:nvSpPr>
        <p:spPr>
          <a:xfrm>
            <a:off x="0" y="-423481"/>
            <a:ext cx="2587526"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en foto (M) – Paars</a:t>
            </a:r>
          </a:p>
        </p:txBody>
      </p:sp>
      <p:sp>
        <p:nvSpPr>
          <p:cNvPr id="2905" name="Hoofdtekst - niveau één…"/>
          <p:cNvSpPr txBox="1">
            <a:spLocks noGrp="1"/>
          </p:cNvSpPr>
          <p:nvPr>
            <p:ph type="body" sz="half" idx="1" hasCustomPrompt="1"/>
          </p:nvPr>
        </p:nvSpPr>
        <p:spPr>
          <a:xfrm>
            <a:off x="720726" y="1592262"/>
            <a:ext cx="4656233" cy="4240214"/>
          </a:xfrm>
          <a:prstGeom prst="rect">
            <a:avLst/>
          </a:prstGeom>
        </p:spPr>
        <p:txBody>
          <a:bodyPr/>
          <a:lstStyle>
            <a:lvl1pPr>
              <a:buClr>
                <a:srgbClr val="FFFFFF"/>
              </a:buClr>
              <a:defRPr>
                <a:solidFill>
                  <a:srgbClr val="FFFFFF">
                    <a:alpha val="90000"/>
                  </a:srgbClr>
                </a:solidFill>
              </a:defRPr>
            </a:lvl1pPr>
            <a:lvl2pPr>
              <a:buClr>
                <a:srgbClr val="FFFFFF"/>
              </a:buClr>
              <a:defRPr>
                <a:solidFill>
                  <a:srgbClr val="FFFFFF">
                    <a:alpha val="90000"/>
                  </a:srgbClr>
                </a:solidFill>
              </a:defRPr>
            </a:lvl2pPr>
            <a:lvl3pPr marL="531812">
              <a:buClr>
                <a:srgbClr val="FFFFFF"/>
              </a:buClr>
              <a:defRPr>
                <a:solidFill>
                  <a:srgbClr val="FFFFFF">
                    <a:alpha val="90000"/>
                  </a:srgbClr>
                </a:solidFill>
              </a:defRPr>
            </a:lvl3pPr>
            <a:lvl4pPr>
              <a:buClr>
                <a:srgbClr val="FFFFFF"/>
              </a:buClr>
              <a:defRPr>
                <a:solidFill>
                  <a:srgbClr val="FFFFFF">
                    <a:alpha val="90000"/>
                  </a:srgbClr>
                </a:solidFill>
              </a:defRPr>
            </a:lvl4pPr>
            <a:lvl5pPr>
              <a:buClr>
                <a:srgbClr val="FFFFFF"/>
              </a:buClr>
              <a:defRPr>
                <a:solidFill>
                  <a:srgbClr val="FFFFFF">
                    <a:alpha val="90000"/>
                  </a:srgbClr>
                </a:solidFill>
              </a:defRPr>
            </a:lvl5pPr>
          </a:lstStyle>
          <a:p>
            <a:r>
              <a:t>Bullet</a:t>
            </a:r>
          </a:p>
          <a:p>
            <a:pPr lvl="1"/>
            <a:endParaRPr/>
          </a:p>
          <a:p>
            <a:pPr lvl="2"/>
            <a:endParaRPr/>
          </a:p>
          <a:p>
            <a:pPr lvl="3"/>
            <a:endParaRPr/>
          </a:p>
          <a:p>
            <a:pPr lvl="4"/>
            <a:endParaRPr/>
          </a:p>
        </p:txBody>
      </p:sp>
      <p:sp>
        <p:nvSpPr>
          <p:cNvPr id="2906" name="Tijdelijke aanduiding voor tekst 8"/>
          <p:cNvSpPr>
            <a:spLocks noGrp="1"/>
          </p:cNvSpPr>
          <p:nvPr>
            <p:ph type="body" sz="quarter" idx="22" hasCustomPrompt="1"/>
          </p:nvPr>
        </p:nvSpPr>
        <p:spPr>
          <a:xfrm>
            <a:off x="5933999" y="-2"/>
            <a:ext cx="324001" cy="648002"/>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stStyle>
          <a:p>
            <a:r>
              <a:t>(leeg)</a:t>
            </a:r>
          </a:p>
        </p:txBody>
      </p:sp>
      <p:sp>
        <p:nvSpPr>
          <p:cNvPr id="2907" name="Dianummer"/>
          <p:cNvSpPr txBox="1">
            <a:spLocks noGrp="1"/>
          </p:cNvSpPr>
          <p:nvPr>
            <p:ph type="sldNum" sz="quarter" idx="2"/>
          </p:nvPr>
        </p:nvSpPr>
        <p:spPr>
          <a:xfrm>
            <a:off x="11316037" y="6353820"/>
            <a:ext cx="157164" cy="127001"/>
          </a:xfrm>
          <a:prstGeom prst="rect">
            <a:avLst/>
          </a:prstGeom>
        </p:spPr>
        <p:txBody>
          <a:bodyPr/>
          <a:lstStyle>
            <a:lvl1pPr>
              <a:defRPr>
                <a:solidFill>
                  <a:srgbClr val="FFFFFF"/>
                </a:solidFill>
              </a:defRPr>
            </a:lvl1pPr>
          </a:lstStyle>
          <a:p>
            <a:fld id="{86CB4B4D-7CA3-9044-876B-883B54F8677D}" type="slidenum">
              <a:t>‹#›</a:t>
            </a:fld>
            <a:endParaRPr/>
          </a:p>
        </p:txBody>
      </p:sp>
      <p:grpSp>
        <p:nvGrpSpPr>
          <p:cNvPr id="2997" name="INSTRUCTIE"/>
          <p:cNvGrpSpPr/>
          <p:nvPr/>
        </p:nvGrpSpPr>
        <p:grpSpPr>
          <a:xfrm>
            <a:off x="-3786438" y="-1"/>
            <a:ext cx="3693389" cy="5430003"/>
            <a:chOff x="0" y="0"/>
            <a:chExt cx="3693387" cy="5430001"/>
          </a:xfrm>
        </p:grpSpPr>
        <p:grpSp>
          <p:nvGrpSpPr>
            <p:cNvPr id="2910" name="Rechthoek 14"/>
            <p:cNvGrpSpPr/>
            <p:nvPr/>
          </p:nvGrpSpPr>
          <p:grpSpPr>
            <a:xfrm>
              <a:off x="272" y="0"/>
              <a:ext cx="3593092" cy="4641339"/>
              <a:chOff x="0" y="0"/>
              <a:chExt cx="3593091" cy="4641338"/>
            </a:xfrm>
          </p:grpSpPr>
          <p:sp>
            <p:nvSpPr>
              <p:cNvPr id="2908" name="Rechthoek"/>
              <p:cNvSpPr/>
              <p:nvPr/>
            </p:nvSpPr>
            <p:spPr>
              <a:xfrm>
                <a:off x="-1" y="-1"/>
                <a:ext cx="3593093" cy="4641340"/>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909" name="LIJSTNIVEAU kiezen"/>
              <p:cNvSpPr txBox="1"/>
              <p:nvPr/>
            </p:nvSpPr>
            <p:spPr>
              <a:xfrm>
                <a:off x="39174" y="3174"/>
                <a:ext cx="3514743"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2913" name="Ovaal 15"/>
            <p:cNvGrpSpPr/>
            <p:nvPr/>
          </p:nvGrpSpPr>
          <p:grpSpPr>
            <a:xfrm>
              <a:off x="182254" y="1837483"/>
              <a:ext cx="180001" cy="180001"/>
              <a:chOff x="0" y="0"/>
              <a:chExt cx="179999" cy="179999"/>
            </a:xfrm>
          </p:grpSpPr>
          <p:sp>
            <p:nvSpPr>
              <p:cNvPr id="2911"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12" name="1"/>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2914" name="Rechthoek 16"/>
            <p:cNvSpPr txBox="1"/>
            <p:nvPr/>
          </p:nvSpPr>
          <p:spPr>
            <a:xfrm>
              <a:off x="467022" y="1844934"/>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2917" name="Ovaal 17"/>
            <p:cNvGrpSpPr/>
            <p:nvPr/>
          </p:nvGrpSpPr>
          <p:grpSpPr>
            <a:xfrm>
              <a:off x="182254" y="2128767"/>
              <a:ext cx="180001" cy="180001"/>
              <a:chOff x="0" y="0"/>
              <a:chExt cx="179999" cy="179999"/>
            </a:xfrm>
          </p:grpSpPr>
          <p:sp>
            <p:nvSpPr>
              <p:cNvPr id="2915"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16" name="2"/>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2918" name="Rechthoek 18"/>
            <p:cNvSpPr txBox="1"/>
            <p:nvPr/>
          </p:nvSpPr>
          <p:spPr>
            <a:xfrm>
              <a:off x="182254" y="1196113"/>
              <a:ext cx="3229048" cy="506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2919" name="Rechthoek 19"/>
            <p:cNvSpPr txBox="1"/>
            <p:nvPr/>
          </p:nvSpPr>
          <p:spPr>
            <a:xfrm>
              <a:off x="467022" y="2136323"/>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2922" name="Ovaal 20"/>
            <p:cNvGrpSpPr/>
            <p:nvPr/>
          </p:nvGrpSpPr>
          <p:grpSpPr>
            <a:xfrm>
              <a:off x="182254" y="2420052"/>
              <a:ext cx="180001" cy="180001"/>
              <a:chOff x="0" y="0"/>
              <a:chExt cx="179999" cy="179999"/>
            </a:xfrm>
          </p:grpSpPr>
          <p:sp>
            <p:nvSpPr>
              <p:cNvPr id="2920"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21" name="3"/>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923" name="Rechthoek 21"/>
            <p:cNvSpPr txBox="1"/>
            <p:nvPr/>
          </p:nvSpPr>
          <p:spPr>
            <a:xfrm>
              <a:off x="467022" y="2427712"/>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2926" name="Ovaal 22"/>
            <p:cNvGrpSpPr/>
            <p:nvPr/>
          </p:nvGrpSpPr>
          <p:grpSpPr>
            <a:xfrm>
              <a:off x="182254" y="2711336"/>
              <a:ext cx="180001" cy="180001"/>
              <a:chOff x="0" y="0"/>
              <a:chExt cx="179999" cy="179999"/>
            </a:xfrm>
          </p:grpSpPr>
          <p:sp>
            <p:nvSpPr>
              <p:cNvPr id="2924"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25" name="4"/>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927" name="Rechthoek 23"/>
            <p:cNvSpPr txBox="1"/>
            <p:nvPr/>
          </p:nvSpPr>
          <p:spPr>
            <a:xfrm>
              <a:off x="467022" y="2719101"/>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2930" name="Ovaal 24"/>
            <p:cNvGrpSpPr/>
            <p:nvPr/>
          </p:nvGrpSpPr>
          <p:grpSpPr>
            <a:xfrm>
              <a:off x="182254" y="3002620"/>
              <a:ext cx="180001" cy="180001"/>
              <a:chOff x="0" y="0"/>
              <a:chExt cx="179999" cy="179999"/>
            </a:xfrm>
          </p:grpSpPr>
          <p:sp>
            <p:nvSpPr>
              <p:cNvPr id="2928"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29" name="5"/>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2931" name="Rechthoek 25"/>
            <p:cNvSpPr txBox="1"/>
            <p:nvPr/>
          </p:nvSpPr>
          <p:spPr>
            <a:xfrm>
              <a:off x="467022" y="2953340"/>
              <a:ext cx="2949221"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2934" name="Ovaal 26"/>
            <p:cNvGrpSpPr/>
            <p:nvPr/>
          </p:nvGrpSpPr>
          <p:grpSpPr>
            <a:xfrm>
              <a:off x="182254" y="3293903"/>
              <a:ext cx="180001" cy="180001"/>
              <a:chOff x="0" y="0"/>
              <a:chExt cx="179999" cy="179999"/>
            </a:xfrm>
          </p:grpSpPr>
          <p:sp>
            <p:nvSpPr>
              <p:cNvPr id="2932"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33" name="6"/>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2935" name="Rechthoek 27"/>
            <p:cNvSpPr txBox="1"/>
            <p:nvPr/>
          </p:nvSpPr>
          <p:spPr>
            <a:xfrm>
              <a:off x="467022" y="3593267"/>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2938" name="Ovaal 28"/>
            <p:cNvGrpSpPr/>
            <p:nvPr/>
          </p:nvGrpSpPr>
          <p:grpSpPr>
            <a:xfrm>
              <a:off x="182254" y="3585188"/>
              <a:ext cx="180001" cy="180001"/>
              <a:chOff x="0" y="0"/>
              <a:chExt cx="179999" cy="179999"/>
            </a:xfrm>
          </p:grpSpPr>
          <p:sp>
            <p:nvSpPr>
              <p:cNvPr id="2936"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37" name="7"/>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2939" name="Rechthoek 29"/>
            <p:cNvSpPr txBox="1"/>
            <p:nvPr/>
          </p:nvSpPr>
          <p:spPr>
            <a:xfrm>
              <a:off x="460607" y="3884657"/>
              <a:ext cx="2949221"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2942" name="Ovaal 30"/>
            <p:cNvGrpSpPr/>
            <p:nvPr/>
          </p:nvGrpSpPr>
          <p:grpSpPr>
            <a:xfrm>
              <a:off x="182254" y="3876471"/>
              <a:ext cx="180001" cy="180001"/>
              <a:chOff x="0" y="0"/>
              <a:chExt cx="179999" cy="179999"/>
            </a:xfrm>
          </p:grpSpPr>
          <p:sp>
            <p:nvSpPr>
              <p:cNvPr id="2940"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41" name="8"/>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2943" name="Rechthoek 31"/>
            <p:cNvSpPr txBox="1"/>
            <p:nvPr/>
          </p:nvSpPr>
          <p:spPr>
            <a:xfrm>
              <a:off x="467022" y="4182393"/>
              <a:ext cx="2949221"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2946" name="Ovaal 32"/>
            <p:cNvGrpSpPr/>
            <p:nvPr/>
          </p:nvGrpSpPr>
          <p:grpSpPr>
            <a:xfrm>
              <a:off x="182254" y="4168594"/>
              <a:ext cx="180001" cy="180001"/>
              <a:chOff x="0" y="0"/>
              <a:chExt cx="179999" cy="179999"/>
            </a:xfrm>
          </p:grpSpPr>
          <p:sp>
            <p:nvSpPr>
              <p:cNvPr id="2944"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945" name="9"/>
              <p:cNvSpPr txBox="1"/>
              <p:nvPr/>
            </p:nvSpPr>
            <p:spPr>
              <a:xfrm>
                <a:off x="26499"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2947" name="Rechthoek 33"/>
            <p:cNvSpPr txBox="1"/>
            <p:nvPr/>
          </p:nvSpPr>
          <p:spPr>
            <a:xfrm>
              <a:off x="467022" y="3276479"/>
              <a:ext cx="2949221"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2950" name="Rechthoek 34"/>
            <p:cNvGrpSpPr/>
            <p:nvPr/>
          </p:nvGrpSpPr>
          <p:grpSpPr>
            <a:xfrm>
              <a:off x="0" y="4460696"/>
              <a:ext cx="3593638" cy="969306"/>
              <a:chOff x="0" y="0"/>
              <a:chExt cx="3593637" cy="969305"/>
            </a:xfrm>
          </p:grpSpPr>
          <p:sp>
            <p:nvSpPr>
              <p:cNvPr id="2948" name="Rechthoek"/>
              <p:cNvSpPr/>
              <p:nvPr/>
            </p:nvSpPr>
            <p:spPr>
              <a:xfrm>
                <a:off x="0" y="70652"/>
                <a:ext cx="3593638" cy="828001"/>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949" name="Meer weten? Ga naar de instructie dia ‘VIDEO INSTRUCTIES’. Deze vind je vooraan de presentatie of voeg je in via ‘Start’ &gt; ‘Nieuwe dia’"/>
              <p:cNvSpPr txBox="1"/>
              <p:nvPr/>
            </p:nvSpPr>
            <p:spPr>
              <a:xfrm>
                <a:off x="39174" y="0"/>
                <a:ext cx="3515289"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2953" name="ICOON_info"/>
            <p:cNvGrpSpPr/>
            <p:nvPr/>
          </p:nvGrpSpPr>
          <p:grpSpPr>
            <a:xfrm>
              <a:off x="3409701" y="4400186"/>
              <a:ext cx="283687" cy="283687"/>
              <a:chOff x="0" y="0"/>
              <a:chExt cx="283686" cy="283686"/>
            </a:xfrm>
          </p:grpSpPr>
          <p:sp>
            <p:nvSpPr>
              <p:cNvPr id="2951" name="Ovaal 77"/>
              <p:cNvSpPr/>
              <p:nvPr/>
            </p:nvSpPr>
            <p:spPr>
              <a:xfrm>
                <a:off x="20026" y="19465"/>
                <a:ext cx="244753" cy="244753"/>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2952" name="Graphic 163"/>
              <p:cNvSpPr/>
              <p:nvPr/>
            </p:nvSpPr>
            <p:spPr>
              <a:xfrm>
                <a:off x="-1" y="-1"/>
                <a:ext cx="283687" cy="283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2996" name="VOORBEELD"/>
            <p:cNvGrpSpPr/>
            <p:nvPr/>
          </p:nvGrpSpPr>
          <p:grpSpPr>
            <a:xfrm>
              <a:off x="181266" y="458673"/>
              <a:ext cx="3234312" cy="558876"/>
              <a:chOff x="0" y="0"/>
              <a:chExt cx="3234310" cy="558874"/>
            </a:xfrm>
          </p:grpSpPr>
          <p:grpSp>
            <p:nvGrpSpPr>
              <p:cNvPr id="2956" name="Rechthoek 37"/>
              <p:cNvGrpSpPr/>
              <p:nvPr/>
            </p:nvGrpSpPr>
            <p:grpSpPr>
              <a:xfrm>
                <a:off x="988" y="-1"/>
                <a:ext cx="393460" cy="184059"/>
                <a:chOff x="0" y="0"/>
                <a:chExt cx="393459" cy="184057"/>
              </a:xfrm>
            </p:grpSpPr>
            <p:sp>
              <p:nvSpPr>
                <p:cNvPr id="2954" name="Rechthoek"/>
                <p:cNvSpPr/>
                <p:nvPr/>
              </p:nvSpPr>
              <p:spPr>
                <a:xfrm>
                  <a:off x="-1" y="0"/>
                  <a:ext cx="393461" cy="184058"/>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2955" name="Start"/>
                <p:cNvSpPr txBox="1"/>
                <p:nvPr/>
              </p:nvSpPr>
              <p:spPr>
                <a:xfrm>
                  <a:off x="-1" y="18000"/>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2957" name="Rechthoek 38"/>
              <p:cNvSpPr/>
              <p:nvPr/>
            </p:nvSpPr>
            <p:spPr>
              <a:xfrm>
                <a:off x="5987" y="162670"/>
                <a:ext cx="383783" cy="27172"/>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2965" name="Groep 39"/>
              <p:cNvGrpSpPr/>
              <p:nvPr/>
            </p:nvGrpSpPr>
            <p:grpSpPr>
              <a:xfrm>
                <a:off x="218924" y="372197"/>
                <a:ext cx="139424" cy="109566"/>
                <a:chOff x="0" y="0"/>
                <a:chExt cx="139423" cy="109565"/>
              </a:xfrm>
            </p:grpSpPr>
            <p:grpSp>
              <p:nvGrpSpPr>
                <p:cNvPr id="2963" name="Groep 70"/>
                <p:cNvGrpSpPr/>
                <p:nvPr/>
              </p:nvGrpSpPr>
              <p:grpSpPr>
                <a:xfrm>
                  <a:off x="-1" y="0"/>
                  <a:ext cx="139425" cy="109566"/>
                  <a:chOff x="0" y="0"/>
                  <a:chExt cx="139423" cy="109565"/>
                </a:xfrm>
              </p:grpSpPr>
              <p:sp>
                <p:nvSpPr>
                  <p:cNvPr id="2958" name="Rechte verbindingslijn 72"/>
                  <p:cNvSpPr/>
                  <p:nvPr/>
                </p:nvSpPr>
                <p:spPr>
                  <a:xfrm>
                    <a:off x="-1" y="0"/>
                    <a:ext cx="139425"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59" name="Rechte verbindingslijn 73"/>
                  <p:cNvSpPr/>
                  <p:nvPr/>
                </p:nvSpPr>
                <p:spPr>
                  <a:xfrm>
                    <a:off x="-1" y="109565"/>
                    <a:ext cx="139425"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0" name="Rechte verbindingslijn 74"/>
                  <p:cNvSpPr/>
                  <p:nvPr/>
                </p:nvSpPr>
                <p:spPr>
                  <a:xfrm>
                    <a:off x="76656" y="82175"/>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1" name="Rechte verbindingslijn 75"/>
                  <p:cNvSpPr/>
                  <p:nvPr/>
                </p:nvSpPr>
                <p:spPr>
                  <a:xfrm>
                    <a:off x="76656" y="54783"/>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2" name="Rechte verbindingslijn 76"/>
                  <p:cNvSpPr/>
                  <p:nvPr/>
                </p:nvSpPr>
                <p:spPr>
                  <a:xfrm>
                    <a:off x="76656" y="27391"/>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sp>
              <p:nvSpPr>
                <p:cNvPr id="2964" name="Pijl: rechts 71"/>
                <p:cNvSpPr/>
                <p:nvPr/>
              </p:nvSpPr>
              <p:spPr>
                <a:xfrm>
                  <a:off x="0" y="26170"/>
                  <a:ext cx="58411" cy="56118"/>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973" name="Groep 40"/>
              <p:cNvGrpSpPr/>
              <p:nvPr/>
            </p:nvGrpSpPr>
            <p:grpSpPr>
              <a:xfrm>
                <a:off x="0" y="372197"/>
                <a:ext cx="139424" cy="109566"/>
                <a:chOff x="0" y="0"/>
                <a:chExt cx="139423" cy="109565"/>
              </a:xfrm>
            </p:grpSpPr>
            <p:grpSp>
              <p:nvGrpSpPr>
                <p:cNvPr id="2971" name="Groep 63"/>
                <p:cNvGrpSpPr/>
                <p:nvPr/>
              </p:nvGrpSpPr>
              <p:grpSpPr>
                <a:xfrm>
                  <a:off x="-1" y="0"/>
                  <a:ext cx="139425" cy="109566"/>
                  <a:chOff x="0" y="0"/>
                  <a:chExt cx="139423" cy="109565"/>
                </a:xfrm>
              </p:grpSpPr>
              <p:sp>
                <p:nvSpPr>
                  <p:cNvPr id="2966" name="Rechte verbindingslijn 65"/>
                  <p:cNvSpPr/>
                  <p:nvPr/>
                </p:nvSpPr>
                <p:spPr>
                  <a:xfrm>
                    <a:off x="-1" y="0"/>
                    <a:ext cx="139425"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7" name="Rechte verbindingslijn 66"/>
                  <p:cNvSpPr/>
                  <p:nvPr/>
                </p:nvSpPr>
                <p:spPr>
                  <a:xfrm>
                    <a:off x="-1" y="109565"/>
                    <a:ext cx="139425"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8" name="Rechte verbindingslijn 67"/>
                  <p:cNvSpPr/>
                  <p:nvPr/>
                </p:nvSpPr>
                <p:spPr>
                  <a:xfrm>
                    <a:off x="76656" y="82175"/>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69" name="Rechte verbindingslijn 68"/>
                  <p:cNvSpPr/>
                  <p:nvPr/>
                </p:nvSpPr>
                <p:spPr>
                  <a:xfrm>
                    <a:off x="76656" y="54783"/>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70" name="Rechte verbindingslijn 69"/>
                  <p:cNvSpPr/>
                  <p:nvPr/>
                </p:nvSpPr>
                <p:spPr>
                  <a:xfrm>
                    <a:off x="76656" y="27391"/>
                    <a:ext cx="62767"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sp>
              <p:nvSpPr>
                <p:cNvPr id="2972" name="Pijl: rechts 64"/>
                <p:cNvSpPr/>
                <p:nvPr/>
              </p:nvSpPr>
              <p:spPr>
                <a:xfrm flipH="1">
                  <a:off x="0" y="26170"/>
                  <a:ext cx="58411" cy="56118"/>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2974" name="Rechte verbindingslijn 41"/>
              <p:cNvSpPr/>
              <p:nvPr/>
            </p:nvSpPr>
            <p:spPr>
              <a:xfrm flipV="1">
                <a:off x="154058" y="129495"/>
                <a:ext cx="538845" cy="215539"/>
              </a:xfrm>
              <a:prstGeom prst="line">
                <a:avLst/>
              </a:prstGeom>
              <a:noFill/>
              <a:ln w="19050" cap="rnd">
                <a:solidFill>
                  <a:schemeClr val="accent1"/>
                </a:solidFill>
                <a:prstDash val="solid"/>
                <a:round/>
                <a:headEnd type="oval" w="med" len="me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75" name="Rechte verbindingslijn 42"/>
              <p:cNvSpPr/>
              <p:nvPr/>
            </p:nvSpPr>
            <p:spPr>
              <a:xfrm>
                <a:off x="390483" y="370001"/>
                <a:ext cx="309564" cy="1"/>
              </a:xfrm>
              <a:prstGeom prst="line">
                <a:avLst/>
              </a:prstGeom>
              <a:noFill/>
              <a:ln w="19050" cap="rnd">
                <a:solidFill>
                  <a:schemeClr val="accent1"/>
                </a:solidFill>
                <a:prstDash val="solid"/>
                <a:round/>
                <a:headEnd type="oval" w="med" len="me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76" name="Rechthoek 43"/>
              <p:cNvSpPr txBox="1"/>
              <p:nvPr/>
            </p:nvSpPr>
            <p:spPr>
              <a:xfrm>
                <a:off x="1045268" y="61912"/>
                <a:ext cx="2189043"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2977" name="Rechthoek 44"/>
              <p:cNvSpPr txBox="1"/>
              <p:nvPr/>
            </p:nvSpPr>
            <p:spPr>
              <a:xfrm>
                <a:off x="1045268" y="364855"/>
                <a:ext cx="2189043" cy="134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2986" name="Groep 45"/>
              <p:cNvGrpSpPr/>
              <p:nvPr/>
            </p:nvGrpSpPr>
            <p:grpSpPr>
              <a:xfrm>
                <a:off x="688408" y="310493"/>
                <a:ext cx="268739" cy="248382"/>
                <a:chOff x="0" y="0"/>
                <a:chExt cx="268738" cy="248381"/>
              </a:xfrm>
            </p:grpSpPr>
            <p:sp>
              <p:nvSpPr>
                <p:cNvPr id="2978" name="Rechthoek 55"/>
                <p:cNvSpPr/>
                <p:nvPr/>
              </p:nvSpPr>
              <p:spPr>
                <a:xfrm>
                  <a:off x="-1" y="-1"/>
                  <a:ext cx="268740" cy="248383"/>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2984" name="Groep 56"/>
                <p:cNvGrpSpPr/>
                <p:nvPr/>
              </p:nvGrpSpPr>
              <p:grpSpPr>
                <a:xfrm>
                  <a:off x="50018" y="57903"/>
                  <a:ext cx="168703" cy="132576"/>
                  <a:chOff x="0" y="0"/>
                  <a:chExt cx="168701" cy="132575"/>
                </a:xfrm>
              </p:grpSpPr>
              <p:sp>
                <p:nvSpPr>
                  <p:cNvPr id="2979" name="Rechte verbindingslijn 58"/>
                  <p:cNvSpPr/>
                  <p:nvPr/>
                </p:nvSpPr>
                <p:spPr>
                  <a:xfrm>
                    <a:off x="-1" y="-1"/>
                    <a:ext cx="168703"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80" name="Rechte verbindingslijn 59"/>
                  <p:cNvSpPr/>
                  <p:nvPr/>
                </p:nvSpPr>
                <p:spPr>
                  <a:xfrm>
                    <a:off x="-1" y="132574"/>
                    <a:ext cx="168703"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81" name="Rechte verbindingslijn 60"/>
                  <p:cNvSpPr/>
                  <p:nvPr/>
                </p:nvSpPr>
                <p:spPr>
                  <a:xfrm>
                    <a:off x="92754" y="99432"/>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82" name="Rechte verbindingslijn 61"/>
                  <p:cNvSpPr/>
                  <p:nvPr/>
                </p:nvSpPr>
                <p:spPr>
                  <a:xfrm>
                    <a:off x="92754" y="66288"/>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83" name="Rechte verbindingslijn 62"/>
                  <p:cNvSpPr/>
                  <p:nvPr/>
                </p:nvSpPr>
                <p:spPr>
                  <a:xfrm>
                    <a:off x="92754" y="33143"/>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sp>
              <p:nvSpPr>
                <p:cNvPr id="2985" name="Pijl: rechts 57"/>
                <p:cNvSpPr/>
                <p:nvPr/>
              </p:nvSpPr>
              <p:spPr>
                <a:xfrm>
                  <a:off x="50019" y="89569"/>
                  <a:ext cx="70677" cy="67903"/>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2995" name="Groep 46"/>
              <p:cNvGrpSpPr/>
              <p:nvPr/>
            </p:nvGrpSpPr>
            <p:grpSpPr>
              <a:xfrm>
                <a:off x="688408" y="1496"/>
                <a:ext cx="268739" cy="248382"/>
                <a:chOff x="0" y="0"/>
                <a:chExt cx="268738" cy="248381"/>
              </a:xfrm>
            </p:grpSpPr>
            <p:sp>
              <p:nvSpPr>
                <p:cNvPr id="2987" name="Rechthoek 47"/>
                <p:cNvSpPr/>
                <p:nvPr/>
              </p:nvSpPr>
              <p:spPr>
                <a:xfrm>
                  <a:off x="-1" y="-1"/>
                  <a:ext cx="268740" cy="248383"/>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2993" name="Groep 48"/>
                <p:cNvGrpSpPr/>
                <p:nvPr/>
              </p:nvGrpSpPr>
              <p:grpSpPr>
                <a:xfrm>
                  <a:off x="50018" y="57903"/>
                  <a:ext cx="168703" cy="132576"/>
                  <a:chOff x="0" y="0"/>
                  <a:chExt cx="168701" cy="132575"/>
                </a:xfrm>
              </p:grpSpPr>
              <p:sp>
                <p:nvSpPr>
                  <p:cNvPr id="2988" name="Rechte verbindingslijn 50"/>
                  <p:cNvSpPr/>
                  <p:nvPr/>
                </p:nvSpPr>
                <p:spPr>
                  <a:xfrm>
                    <a:off x="-1" y="-1"/>
                    <a:ext cx="168703"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89" name="Rechte verbindingslijn 51"/>
                  <p:cNvSpPr/>
                  <p:nvPr/>
                </p:nvSpPr>
                <p:spPr>
                  <a:xfrm>
                    <a:off x="-1" y="132574"/>
                    <a:ext cx="168703"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90" name="Rechte verbindingslijn 52"/>
                  <p:cNvSpPr/>
                  <p:nvPr/>
                </p:nvSpPr>
                <p:spPr>
                  <a:xfrm>
                    <a:off x="92754" y="99432"/>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91" name="Rechte verbindingslijn 53"/>
                  <p:cNvSpPr/>
                  <p:nvPr/>
                </p:nvSpPr>
                <p:spPr>
                  <a:xfrm>
                    <a:off x="92754" y="66288"/>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2992" name="Rechte verbindingslijn 54"/>
                  <p:cNvSpPr/>
                  <p:nvPr/>
                </p:nvSpPr>
                <p:spPr>
                  <a:xfrm>
                    <a:off x="92754" y="33143"/>
                    <a:ext cx="75948" cy="1"/>
                  </a:xfrm>
                  <a:prstGeom prst="line">
                    <a:avLst/>
                  </a:prstGeom>
                  <a:solidFill>
                    <a:srgbClr val="FFFFFF"/>
                  </a:solidFill>
                  <a:ln w="12700" cap="flat">
                    <a:solidFill>
                      <a:srgbClr val="9D9FA1"/>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sp>
              <p:nvSpPr>
                <p:cNvPr id="2994" name="Pijl: rechts 49"/>
                <p:cNvSpPr/>
                <p:nvPr/>
              </p:nvSpPr>
              <p:spPr>
                <a:xfrm flipH="1">
                  <a:off x="50019" y="89569"/>
                  <a:ext cx="70677" cy="67903"/>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grpSp>
        <p:nvGrpSpPr>
          <p:cNvPr id="3077" name="INSTRUCTIE"/>
          <p:cNvGrpSpPr/>
          <p:nvPr/>
        </p:nvGrpSpPr>
        <p:grpSpPr>
          <a:xfrm>
            <a:off x="12377594" y="0"/>
            <a:ext cx="3693389" cy="6928413"/>
            <a:chOff x="0" y="0"/>
            <a:chExt cx="3693387" cy="6928411"/>
          </a:xfrm>
        </p:grpSpPr>
        <p:grpSp>
          <p:nvGrpSpPr>
            <p:cNvPr id="3000" name="Rechthoek 120"/>
            <p:cNvGrpSpPr/>
            <p:nvPr/>
          </p:nvGrpSpPr>
          <p:grpSpPr>
            <a:xfrm>
              <a:off x="0" y="5959106"/>
              <a:ext cx="3593638" cy="969306"/>
              <a:chOff x="0" y="0"/>
              <a:chExt cx="3593637" cy="969305"/>
            </a:xfrm>
          </p:grpSpPr>
          <p:sp>
            <p:nvSpPr>
              <p:cNvPr id="2998" name="Rechthoek"/>
              <p:cNvSpPr/>
              <p:nvPr/>
            </p:nvSpPr>
            <p:spPr>
              <a:xfrm>
                <a:off x="0" y="70653"/>
                <a:ext cx="3593638" cy="828000"/>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2999" name="Meer weten? Ga naar de instructie dia ‘VIDEO INSTRUCTIES’. Deze vind je vooraan de presentatie of voeg je in via ‘Start’ &gt; ‘Nieuwe dia’"/>
              <p:cNvSpPr txBox="1"/>
              <p:nvPr/>
            </p:nvSpPr>
            <p:spPr>
              <a:xfrm>
                <a:off x="39174" y="-1"/>
                <a:ext cx="3515289" cy="969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3076" name="INSTRUCTIE"/>
            <p:cNvGrpSpPr/>
            <p:nvPr/>
          </p:nvGrpSpPr>
          <p:grpSpPr>
            <a:xfrm>
              <a:off x="272" y="0"/>
              <a:ext cx="3693116" cy="6177731"/>
              <a:chOff x="0" y="0"/>
              <a:chExt cx="3693115" cy="6177730"/>
            </a:xfrm>
          </p:grpSpPr>
          <p:grpSp>
            <p:nvGrpSpPr>
              <p:cNvPr id="3003" name="Rechthoek 122"/>
              <p:cNvGrpSpPr/>
              <p:nvPr/>
            </p:nvGrpSpPr>
            <p:grpSpPr>
              <a:xfrm>
                <a:off x="-1" y="0"/>
                <a:ext cx="3593093" cy="6025208"/>
                <a:chOff x="0" y="0"/>
                <a:chExt cx="3593091" cy="6025207"/>
              </a:xfrm>
            </p:grpSpPr>
            <p:sp>
              <p:nvSpPr>
                <p:cNvPr id="3001" name="Rechthoek"/>
                <p:cNvSpPr/>
                <p:nvPr/>
              </p:nvSpPr>
              <p:spPr>
                <a:xfrm>
                  <a:off x="-1" y="-1"/>
                  <a:ext cx="3593093" cy="6025209"/>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002" name="Afbeelding invoegen/opmaken"/>
                <p:cNvSpPr txBox="1"/>
                <p:nvPr/>
              </p:nvSpPr>
              <p:spPr>
                <a:xfrm>
                  <a:off x="39174" y="3174"/>
                  <a:ext cx="3514743"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3006" name="Ovaal 123"/>
              <p:cNvGrpSpPr/>
              <p:nvPr/>
            </p:nvGrpSpPr>
            <p:grpSpPr>
              <a:xfrm>
                <a:off x="182578" y="465323"/>
                <a:ext cx="180001" cy="180001"/>
                <a:chOff x="0" y="0"/>
                <a:chExt cx="179999" cy="179999"/>
              </a:xfrm>
            </p:grpSpPr>
            <p:sp>
              <p:nvSpPr>
                <p:cNvPr id="3004"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005" name="1"/>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3007" name="Rechthoek 124"/>
              <p:cNvSpPr txBox="1"/>
              <p:nvPr/>
            </p:nvSpPr>
            <p:spPr>
              <a:xfrm>
                <a:off x="466749" y="465323"/>
                <a:ext cx="2944684" cy="681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3014" name="Groep 125"/>
              <p:cNvGrpSpPr/>
              <p:nvPr/>
            </p:nvGrpSpPr>
            <p:grpSpPr>
              <a:xfrm>
                <a:off x="469986" y="1231350"/>
                <a:ext cx="294790" cy="346678"/>
                <a:chOff x="0" y="0"/>
                <a:chExt cx="294789" cy="346676"/>
              </a:xfrm>
            </p:grpSpPr>
            <p:sp>
              <p:nvSpPr>
                <p:cNvPr id="3008" name="Rechthoek 179"/>
                <p:cNvSpPr/>
                <p:nvPr/>
              </p:nvSpPr>
              <p:spPr>
                <a:xfrm>
                  <a:off x="0" y="0"/>
                  <a:ext cx="261628" cy="257808"/>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09" name="Ovaal 180"/>
                <p:cNvSpPr/>
                <p:nvPr/>
              </p:nvSpPr>
              <p:spPr>
                <a:xfrm>
                  <a:off x="159387" y="32567"/>
                  <a:ext cx="72189" cy="72189"/>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010" name="Vrije vorm: vorm 181"/>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011" name="Rechthoek: afgeronde hoeken 182"/>
                <p:cNvSpPr/>
                <p:nvPr/>
              </p:nvSpPr>
              <p:spPr>
                <a:xfrm>
                  <a:off x="136589" y="145850"/>
                  <a:ext cx="158201" cy="118490"/>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12" name="Rechte verbindingslijn 183"/>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3013" name="Rechte verbindingslijn 184"/>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grpSp>
            <p:nvGrpSpPr>
              <p:cNvPr id="3017" name="Ovaal 126"/>
              <p:cNvGrpSpPr/>
              <p:nvPr/>
            </p:nvGrpSpPr>
            <p:grpSpPr>
              <a:xfrm>
                <a:off x="182578" y="1729708"/>
                <a:ext cx="180001" cy="180001"/>
                <a:chOff x="0" y="0"/>
                <a:chExt cx="179999" cy="179999"/>
              </a:xfrm>
            </p:grpSpPr>
            <p:sp>
              <p:nvSpPr>
                <p:cNvPr id="3015"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016" name="2"/>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3018" name="Rechthoek 127"/>
              <p:cNvSpPr txBox="1"/>
              <p:nvPr/>
            </p:nvSpPr>
            <p:spPr>
              <a:xfrm>
                <a:off x="466749" y="1729709"/>
                <a:ext cx="2944684"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3024" name="Groep 128"/>
              <p:cNvGrpSpPr/>
              <p:nvPr/>
            </p:nvGrpSpPr>
            <p:grpSpPr>
              <a:xfrm>
                <a:off x="474846" y="2164284"/>
                <a:ext cx="825501" cy="209550"/>
                <a:chOff x="0" y="0"/>
                <a:chExt cx="825500" cy="209549"/>
              </a:xfrm>
            </p:grpSpPr>
            <p:grpSp>
              <p:nvGrpSpPr>
                <p:cNvPr id="3021" name="Rechthoek 176"/>
                <p:cNvGrpSpPr/>
                <p:nvPr/>
              </p:nvGrpSpPr>
              <p:grpSpPr>
                <a:xfrm>
                  <a:off x="0" y="-1"/>
                  <a:ext cx="825500" cy="209551"/>
                  <a:chOff x="0" y="0"/>
                  <a:chExt cx="825500" cy="209549"/>
                </a:xfrm>
              </p:grpSpPr>
              <p:sp>
                <p:nvSpPr>
                  <p:cNvPr id="3019" name="Rechthoek"/>
                  <p:cNvSpPr/>
                  <p:nvPr/>
                </p:nvSpPr>
                <p:spPr>
                  <a:xfrm>
                    <a:off x="0" y="-1"/>
                    <a:ext cx="825500"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020" name="Invoegen"/>
                  <p:cNvSpPr txBox="1"/>
                  <p:nvPr/>
                </p:nvSpPr>
                <p:spPr>
                  <a:xfrm>
                    <a:off x="114349" y="41274"/>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3022" name="Rechte verbindingslijn 177"/>
                <p:cNvSpPr/>
                <p:nvPr/>
              </p:nvSpPr>
              <p:spPr>
                <a:xfrm>
                  <a:off x="650645" y="32399"/>
                  <a:ext cx="1" cy="142717"/>
                </a:xfrm>
                <a:prstGeom prst="line">
                  <a:avLst/>
                </a:prstGeom>
                <a:noFill/>
                <a:ln w="3175" cap="flat">
                  <a:solidFill>
                    <a:srgbClr val="44546A"/>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3023" name="Gelijkbenige driehoek 178"/>
                <p:cNvSpPr/>
                <p:nvPr/>
              </p:nvSpPr>
              <p:spPr>
                <a:xfrm rot="10800000">
                  <a:off x="691465" y="84053"/>
                  <a:ext cx="86866" cy="51149"/>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3027" name="Ovaal 129"/>
              <p:cNvGrpSpPr/>
              <p:nvPr/>
            </p:nvGrpSpPr>
            <p:grpSpPr>
              <a:xfrm>
                <a:off x="182578" y="2553358"/>
                <a:ext cx="180001" cy="180001"/>
                <a:chOff x="0" y="0"/>
                <a:chExt cx="179999" cy="179999"/>
              </a:xfrm>
            </p:grpSpPr>
            <p:sp>
              <p:nvSpPr>
                <p:cNvPr id="3025"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026" name="3"/>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3028" name="Rechthoek 130"/>
              <p:cNvSpPr txBox="1"/>
              <p:nvPr/>
            </p:nvSpPr>
            <p:spPr>
              <a:xfrm>
                <a:off x="466749" y="2553359"/>
                <a:ext cx="3126342"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3031" name="ICOON_info"/>
              <p:cNvGrpSpPr/>
              <p:nvPr/>
            </p:nvGrpSpPr>
            <p:grpSpPr>
              <a:xfrm>
                <a:off x="3409429" y="5894044"/>
                <a:ext cx="283687" cy="283687"/>
                <a:chOff x="0" y="0"/>
                <a:chExt cx="283686" cy="283685"/>
              </a:xfrm>
            </p:grpSpPr>
            <p:sp>
              <p:nvSpPr>
                <p:cNvPr id="3029" name="Ovaal 174"/>
                <p:cNvSpPr/>
                <p:nvPr/>
              </p:nvSpPr>
              <p:spPr>
                <a:xfrm>
                  <a:off x="20026" y="19465"/>
                  <a:ext cx="244753" cy="244753"/>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3030" name="Graphic 163"/>
                <p:cNvSpPr/>
                <p:nvPr/>
              </p:nvSpPr>
              <p:spPr>
                <a:xfrm>
                  <a:off x="-1" y="-1"/>
                  <a:ext cx="283687" cy="283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3034" name="Ovaal 132"/>
              <p:cNvGrpSpPr/>
              <p:nvPr/>
            </p:nvGrpSpPr>
            <p:grpSpPr>
              <a:xfrm>
                <a:off x="182578" y="4145788"/>
                <a:ext cx="180001" cy="180001"/>
                <a:chOff x="0" y="0"/>
                <a:chExt cx="179999" cy="179999"/>
              </a:xfrm>
            </p:grpSpPr>
            <p:sp>
              <p:nvSpPr>
                <p:cNvPr id="3032"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033" name="4"/>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3035" name="Rechthoek 133"/>
              <p:cNvSpPr txBox="1"/>
              <p:nvPr/>
            </p:nvSpPr>
            <p:spPr>
              <a:xfrm>
                <a:off x="466749" y="4145789"/>
                <a:ext cx="2944684"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3052" name="Groep 134"/>
              <p:cNvGrpSpPr/>
              <p:nvPr/>
            </p:nvGrpSpPr>
            <p:grpSpPr>
              <a:xfrm>
                <a:off x="377871" y="5236166"/>
                <a:ext cx="622284" cy="612920"/>
                <a:chOff x="0" y="0"/>
                <a:chExt cx="622282" cy="612919"/>
              </a:xfrm>
            </p:grpSpPr>
            <p:grpSp>
              <p:nvGrpSpPr>
                <p:cNvPr id="3049" name="Groep 158"/>
                <p:cNvGrpSpPr/>
                <p:nvPr/>
              </p:nvGrpSpPr>
              <p:grpSpPr>
                <a:xfrm>
                  <a:off x="127197" y="0"/>
                  <a:ext cx="386080" cy="370653"/>
                  <a:chOff x="0" y="0"/>
                  <a:chExt cx="386078" cy="370652"/>
                </a:xfrm>
              </p:grpSpPr>
              <p:grpSp>
                <p:nvGrpSpPr>
                  <p:cNvPr id="3042" name="Groep 161"/>
                  <p:cNvGrpSpPr/>
                  <p:nvPr/>
                </p:nvGrpSpPr>
                <p:grpSpPr>
                  <a:xfrm>
                    <a:off x="-1" y="0"/>
                    <a:ext cx="341300" cy="327380"/>
                    <a:chOff x="0" y="0"/>
                    <a:chExt cx="341298" cy="327379"/>
                  </a:xfrm>
                </p:grpSpPr>
                <p:grpSp>
                  <p:nvGrpSpPr>
                    <p:cNvPr id="3039" name="Groep 168"/>
                    <p:cNvGrpSpPr/>
                    <p:nvPr/>
                  </p:nvGrpSpPr>
                  <p:grpSpPr>
                    <a:xfrm>
                      <a:off x="-1" y="0"/>
                      <a:ext cx="341300" cy="327380"/>
                      <a:chOff x="0" y="0"/>
                      <a:chExt cx="341298" cy="327379"/>
                    </a:xfrm>
                  </p:grpSpPr>
                  <p:sp>
                    <p:nvSpPr>
                      <p:cNvPr id="3036" name="Rechthoek 171"/>
                      <p:cNvSpPr/>
                      <p:nvPr/>
                    </p:nvSpPr>
                    <p:spPr>
                      <a:xfrm>
                        <a:off x="-1" y="0"/>
                        <a:ext cx="341300" cy="32738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37" name="Rechthoek 172"/>
                      <p:cNvSpPr/>
                      <p:nvPr/>
                    </p:nvSpPr>
                    <p:spPr>
                      <a:xfrm>
                        <a:off x="0" y="-1"/>
                        <a:ext cx="201152" cy="198214"/>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38" name="Ovaal 173"/>
                      <p:cNvSpPr/>
                      <p:nvPr/>
                    </p:nvSpPr>
                    <p:spPr>
                      <a:xfrm>
                        <a:off x="122543" y="25039"/>
                        <a:ext cx="55503" cy="55503"/>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3040" name="Afbeelding 169" descr="Afbeelding 1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4" cy="107808"/>
                    </a:xfrm>
                    <a:prstGeom prst="rect">
                      <a:avLst/>
                    </a:prstGeom>
                    <a:ln w="12700" cap="flat">
                      <a:noFill/>
                      <a:miter lim="400000"/>
                    </a:ln>
                    <a:effectLst/>
                  </p:spPr>
                </p:pic>
                <p:pic>
                  <p:nvPicPr>
                    <p:cNvPr id="3041" name="Afbeelding 170" descr="Afbeelding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3" cy="85669"/>
                    </a:xfrm>
                    <a:prstGeom prst="rect">
                      <a:avLst/>
                    </a:prstGeom>
                    <a:ln w="12700" cap="flat">
                      <a:noFill/>
                      <a:miter lim="400000"/>
                    </a:ln>
                    <a:effectLst/>
                  </p:spPr>
                </p:pic>
              </p:grpSp>
              <p:grpSp>
                <p:nvGrpSpPr>
                  <p:cNvPr id="3045" name="Groep 162"/>
                  <p:cNvGrpSpPr/>
                  <p:nvPr/>
                </p:nvGrpSpPr>
                <p:grpSpPr>
                  <a:xfrm>
                    <a:off x="265566" y="249610"/>
                    <a:ext cx="120513" cy="121043"/>
                    <a:chOff x="0" y="0"/>
                    <a:chExt cx="120511" cy="121042"/>
                  </a:xfrm>
                </p:grpSpPr>
                <p:sp>
                  <p:nvSpPr>
                    <p:cNvPr id="3043" name="Rechthoek 166"/>
                    <p:cNvSpPr/>
                    <p:nvPr/>
                  </p:nvSpPr>
                  <p:spPr>
                    <a:xfrm>
                      <a:off x="0" y="-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44" name="Rechthoek 167"/>
                    <p:cNvSpPr/>
                    <p:nvPr/>
                  </p:nvSpPr>
                  <p:spPr>
                    <a:xfrm rot="5400000">
                      <a:off x="-48526" y="49056"/>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048" name="Groep 163"/>
                  <p:cNvGrpSpPr/>
                  <p:nvPr/>
                </p:nvGrpSpPr>
                <p:grpSpPr>
                  <a:xfrm>
                    <a:off x="230764" y="216857"/>
                    <a:ext cx="120513" cy="121043"/>
                    <a:chOff x="0" y="0"/>
                    <a:chExt cx="120511" cy="121042"/>
                  </a:xfrm>
                </p:grpSpPr>
                <p:sp>
                  <p:nvSpPr>
                    <p:cNvPr id="3046" name="Rechthoek 164"/>
                    <p:cNvSpPr/>
                    <p:nvPr/>
                  </p:nvSpPr>
                  <p:spPr>
                    <a:xfrm rot="10800000">
                      <a:off x="0" y="9758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47" name="Rechthoek 165"/>
                    <p:cNvSpPr/>
                    <p:nvPr/>
                  </p:nvSpPr>
                  <p:spPr>
                    <a:xfrm rot="16200000">
                      <a:off x="48525" y="48525"/>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3050" name="Rechthoek 159"/>
                <p:cNvSpPr txBox="1"/>
                <p:nvPr/>
              </p:nvSpPr>
              <p:spPr>
                <a:xfrm>
                  <a:off x="0" y="405288"/>
                  <a:ext cx="62228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3051" name="Gelijkbenige driehoek 160"/>
                <p:cNvSpPr/>
                <p:nvPr/>
              </p:nvSpPr>
              <p:spPr>
                <a:xfrm rot="10800000">
                  <a:off x="275245" y="570648"/>
                  <a:ext cx="71791"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053" name="Rechthoek 135"/>
              <p:cNvSpPr/>
              <p:nvPr/>
            </p:nvSpPr>
            <p:spPr>
              <a:xfrm>
                <a:off x="469329" y="3119688"/>
                <a:ext cx="1239217" cy="719917"/>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3075" name="Groep 136"/>
              <p:cNvGrpSpPr/>
              <p:nvPr/>
            </p:nvGrpSpPr>
            <p:grpSpPr>
              <a:xfrm>
                <a:off x="1300346" y="3399206"/>
                <a:ext cx="1222991" cy="563934"/>
                <a:chOff x="0" y="0"/>
                <a:chExt cx="1222990" cy="563932"/>
              </a:xfrm>
            </p:grpSpPr>
            <p:sp>
              <p:nvSpPr>
                <p:cNvPr id="3054" name="Rechthoek 137"/>
                <p:cNvSpPr/>
                <p:nvPr/>
              </p:nvSpPr>
              <p:spPr>
                <a:xfrm>
                  <a:off x="-1" y="0"/>
                  <a:ext cx="1176477" cy="504851"/>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55" name="Rechthoek 138"/>
                <p:cNvSpPr/>
                <p:nvPr/>
              </p:nvSpPr>
              <p:spPr>
                <a:xfrm>
                  <a:off x="6234" y="253630"/>
                  <a:ext cx="1164008" cy="24670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3062" name="Groep 139"/>
                <p:cNvGrpSpPr/>
                <p:nvPr/>
              </p:nvGrpSpPr>
              <p:grpSpPr>
                <a:xfrm>
                  <a:off x="81949" y="61337"/>
                  <a:ext cx="155952" cy="131922"/>
                  <a:chOff x="0" y="0"/>
                  <a:chExt cx="155951" cy="131921"/>
                </a:xfrm>
              </p:grpSpPr>
              <p:sp>
                <p:nvSpPr>
                  <p:cNvPr id="3056" name="Rechthoek: afgeronde hoeken 152"/>
                  <p:cNvSpPr/>
                  <p:nvPr/>
                </p:nvSpPr>
                <p:spPr>
                  <a:xfrm>
                    <a:off x="0" y="0"/>
                    <a:ext cx="155952" cy="13192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57" name="Rechthoek 153"/>
                  <p:cNvSpPr/>
                  <p:nvPr/>
                </p:nvSpPr>
                <p:spPr>
                  <a:xfrm>
                    <a:off x="21706" y="18110"/>
                    <a:ext cx="117583" cy="16013"/>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58" name="Rechthoek 154"/>
                  <p:cNvSpPr/>
                  <p:nvPr/>
                </p:nvSpPr>
                <p:spPr>
                  <a:xfrm>
                    <a:off x="21706" y="45230"/>
                    <a:ext cx="45760" cy="69997"/>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59" name="Rechthoek 155"/>
                  <p:cNvSpPr/>
                  <p:nvPr/>
                </p:nvSpPr>
                <p:spPr>
                  <a:xfrm>
                    <a:off x="81663" y="46997"/>
                    <a:ext cx="52116"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0" name="Rechthoek 156"/>
                  <p:cNvSpPr/>
                  <p:nvPr/>
                </p:nvSpPr>
                <p:spPr>
                  <a:xfrm>
                    <a:off x="81663" y="75050"/>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1" name="Rechthoek 157"/>
                  <p:cNvSpPr/>
                  <p:nvPr/>
                </p:nvSpPr>
                <p:spPr>
                  <a:xfrm>
                    <a:off x="81663" y="103103"/>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071" name="Groep 140"/>
                <p:cNvGrpSpPr/>
                <p:nvPr/>
              </p:nvGrpSpPr>
              <p:grpSpPr>
                <a:xfrm>
                  <a:off x="65048" y="281738"/>
                  <a:ext cx="164086" cy="152592"/>
                  <a:chOff x="0" y="0"/>
                  <a:chExt cx="164085" cy="152590"/>
                </a:xfrm>
              </p:grpSpPr>
              <p:grpSp>
                <p:nvGrpSpPr>
                  <p:cNvPr id="3069" name="Groep 144"/>
                  <p:cNvGrpSpPr/>
                  <p:nvPr/>
                </p:nvGrpSpPr>
                <p:grpSpPr>
                  <a:xfrm>
                    <a:off x="20288" y="30949"/>
                    <a:ext cx="143798" cy="121642"/>
                    <a:chOff x="0" y="0"/>
                    <a:chExt cx="143796" cy="121641"/>
                  </a:xfrm>
                </p:grpSpPr>
                <p:sp>
                  <p:nvSpPr>
                    <p:cNvPr id="3063" name="Rechthoek: afgeronde hoeken 146"/>
                    <p:cNvSpPr/>
                    <p:nvPr/>
                  </p:nvSpPr>
                  <p:spPr>
                    <a:xfrm>
                      <a:off x="0" y="0"/>
                      <a:ext cx="143797" cy="12164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064" name="Rechthoek 147"/>
                    <p:cNvSpPr/>
                    <p:nvPr/>
                  </p:nvSpPr>
                  <p:spPr>
                    <a:xfrm>
                      <a:off x="20014" y="16699"/>
                      <a:ext cx="108419" cy="14765"/>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5" name="Rechthoek 148"/>
                    <p:cNvSpPr/>
                    <p:nvPr/>
                  </p:nvSpPr>
                  <p:spPr>
                    <a:xfrm>
                      <a:off x="20015" y="41705"/>
                      <a:ext cx="42193" cy="64542"/>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6" name="Rechthoek 149"/>
                    <p:cNvSpPr/>
                    <p:nvPr/>
                  </p:nvSpPr>
                  <p:spPr>
                    <a:xfrm>
                      <a:off x="75298" y="42840"/>
                      <a:ext cx="4805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7" name="Rechthoek 150"/>
                    <p:cNvSpPr/>
                    <p:nvPr/>
                  </p:nvSpPr>
                  <p:spPr>
                    <a:xfrm>
                      <a:off x="75298" y="68707"/>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068" name="Rechthoek 151"/>
                    <p:cNvSpPr/>
                    <p:nvPr/>
                  </p:nvSpPr>
                  <p:spPr>
                    <a:xfrm>
                      <a:off x="75298" y="94574"/>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070" name="Boog 145"/>
                  <p:cNvSpPr/>
                  <p:nvPr/>
                </p:nvSpPr>
                <p:spPr>
                  <a:xfrm rot="17637076">
                    <a:off x="2353" y="28211"/>
                    <a:ext cx="112709"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lnTo>
                          <a:pt x="0" y="6"/>
                        </a:ln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3072" name="Tekstvak 141"/>
                <p:cNvSpPr txBox="1"/>
                <p:nvPr/>
              </p:nvSpPr>
              <p:spPr>
                <a:xfrm>
                  <a:off x="286083" y="25734"/>
                  <a:ext cx="804677" cy="2059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3073" name="Tekstvak 142"/>
                <p:cNvSpPr txBox="1"/>
                <p:nvPr/>
              </p:nvSpPr>
              <p:spPr>
                <a:xfrm>
                  <a:off x="272655" y="274023"/>
                  <a:ext cx="818105" cy="205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3074" name="Vrije vorm: vorm 143"/>
                <p:cNvSpPr/>
                <p:nvPr/>
              </p:nvSpPr>
              <p:spPr>
                <a:xfrm>
                  <a:off x="1125428" y="383932"/>
                  <a:ext cx="97563" cy="18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Tree>
    <p:extLst>
      <p:ext uri="{BB962C8B-B14F-4D97-AF65-F5344CB8AC3E}">
        <p14:creationId xmlns:p14="http://schemas.microsoft.com/office/powerpoint/2010/main" val="180844936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Tekst 4x en foto - Paars">
    <p:spTree>
      <p:nvGrpSpPr>
        <p:cNvPr id="1" name=""/>
        <p:cNvGrpSpPr/>
        <p:nvPr/>
      </p:nvGrpSpPr>
      <p:grpSpPr>
        <a:xfrm>
          <a:off x="0" y="0"/>
          <a:ext cx="0" cy="0"/>
          <a:chOff x="0" y="0"/>
          <a:chExt cx="0" cy="0"/>
        </a:xfrm>
      </p:grpSpPr>
      <p:sp>
        <p:nvSpPr>
          <p:cNvPr id="3084" name="Tekstvak 19"/>
          <p:cNvSpPr txBox="1"/>
          <p:nvPr/>
        </p:nvSpPr>
        <p:spPr>
          <a:xfrm>
            <a:off x="0" y="-593751"/>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3087" name="Tijdelijke aanduiding voor tekst 8"/>
          <p:cNvGrpSpPr/>
          <p:nvPr/>
        </p:nvGrpSpPr>
        <p:grpSpPr>
          <a:xfrm>
            <a:off x="5933999" y="-2"/>
            <a:ext cx="324001" cy="648002"/>
            <a:chOff x="0" y="0"/>
            <a:chExt cx="324000" cy="648000"/>
          </a:xfrm>
        </p:grpSpPr>
        <p:sp>
          <p:nvSpPr>
            <p:cNvPr id="3085" name="Rechthoek"/>
            <p:cNvSpPr/>
            <p:nvPr/>
          </p:nvSpPr>
          <p:spPr>
            <a:xfrm>
              <a:off x="-1" y="-1"/>
              <a:ext cx="324002" cy="648002"/>
            </a:xfrm>
            <a:prstGeom prst="rect">
              <a:avLst/>
            </a:prstGeom>
            <a:blipFill rotWithShape="1">
              <a:blip r:embed="rId2"/>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3086" name="(leeg)"/>
            <p:cNvSpPr txBox="1"/>
            <p:nvPr/>
          </p:nvSpPr>
          <p:spPr>
            <a:xfrm>
              <a:off x="55439" y="521000"/>
              <a:ext cx="213122"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grpSp>
        <p:nvGrpSpPr>
          <p:cNvPr id="3090" name="Tijdelijke aanduiding voor tekst 8"/>
          <p:cNvGrpSpPr/>
          <p:nvPr/>
        </p:nvGrpSpPr>
        <p:grpSpPr>
          <a:xfrm>
            <a:off x="0" y="0"/>
            <a:ext cx="6096000" cy="6858000"/>
            <a:chOff x="0" y="0"/>
            <a:chExt cx="6096000" cy="6858000"/>
          </a:xfrm>
        </p:grpSpPr>
        <p:sp>
          <p:nvSpPr>
            <p:cNvPr id="3088" name="Rechthoek"/>
            <p:cNvSpPr/>
            <p:nvPr/>
          </p:nvSpPr>
          <p:spPr>
            <a:xfrm>
              <a:off x="0" y="0"/>
              <a:ext cx="6096000" cy="6858000"/>
            </a:xfrm>
            <a:prstGeom prst="rect">
              <a:avLst/>
            </a:prstGeom>
            <a:solidFill>
              <a:schemeClr val="accent1"/>
            </a:solid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3089" name="(leeg)"/>
            <p:cNvSpPr txBox="1"/>
            <p:nvPr/>
          </p:nvSpPr>
          <p:spPr>
            <a:xfrm>
              <a:off x="55439" y="6730999"/>
              <a:ext cx="598512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3091" name="Tijdelijke aanduiding voor afbeelding 16"/>
          <p:cNvSpPr>
            <a:spLocks noGrp="1"/>
          </p:cNvSpPr>
          <p:nvPr>
            <p:ph type="pic" idx="21"/>
          </p:nvPr>
        </p:nvSpPr>
        <p:spPr>
          <a:xfrm>
            <a:off x="6096000" y="0"/>
            <a:ext cx="6096000" cy="6858000"/>
          </a:xfrm>
          <a:prstGeom prst="rect">
            <a:avLst/>
          </a:prstGeom>
        </p:spPr>
        <p:txBody>
          <a:bodyPr lIns="91439" tIns="45719" rIns="91439" bIns="45719">
            <a:noAutofit/>
          </a:bodyPr>
          <a:lstStyle/>
          <a:p>
            <a:endParaRPr/>
          </a:p>
        </p:txBody>
      </p:sp>
      <p:sp>
        <p:nvSpPr>
          <p:cNvPr id="3092" name="Plaats hier een titel"/>
          <p:cNvSpPr txBox="1">
            <a:spLocks noGrp="1"/>
          </p:cNvSpPr>
          <p:nvPr>
            <p:ph type="title" hasCustomPrompt="1"/>
          </p:nvPr>
        </p:nvSpPr>
        <p:spPr>
          <a:xfrm>
            <a:off x="720001" y="719999"/>
            <a:ext cx="4656860" cy="369026"/>
          </a:xfrm>
          <a:prstGeom prst="rect">
            <a:avLst/>
          </a:prstGeom>
        </p:spPr>
        <p:txBody>
          <a:bodyPr/>
          <a:lstStyle>
            <a:lvl1pPr>
              <a:defRPr>
                <a:solidFill>
                  <a:srgbClr val="FFFFFF"/>
                </a:solidFill>
              </a:defRPr>
            </a:lvl1pPr>
          </a:lstStyle>
          <a:p>
            <a:r>
              <a:t>Plaats hier een titel</a:t>
            </a:r>
          </a:p>
        </p:txBody>
      </p:sp>
      <p:sp>
        <p:nvSpPr>
          <p:cNvPr id="3093" name="Rechthoek 2"/>
          <p:cNvSpPr txBox="1"/>
          <p:nvPr/>
        </p:nvSpPr>
        <p:spPr>
          <a:xfrm>
            <a:off x="0" y="-423481"/>
            <a:ext cx="2444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 4x en foto - Paars</a:t>
            </a:r>
          </a:p>
        </p:txBody>
      </p:sp>
      <p:sp>
        <p:nvSpPr>
          <p:cNvPr id="3094" name="Hoofdtekst - niveau één…"/>
          <p:cNvSpPr txBox="1">
            <a:spLocks noGrp="1"/>
          </p:cNvSpPr>
          <p:nvPr>
            <p:ph type="body" sz="quarter" idx="1" hasCustomPrompt="1"/>
          </p:nvPr>
        </p:nvSpPr>
        <p:spPr>
          <a:xfrm>
            <a:off x="5933999" y="-2"/>
            <a:ext cx="324001" cy="648001"/>
          </a:xfrm>
          <a:prstGeom prst="rect">
            <a:avLst/>
          </a:prstGeom>
          <a:blipFill>
            <a:blip r:embed="rId2"/>
            <a:stretch>
              <a:fillRect/>
            </a:stretch>
          </a:blipFill>
        </p:spPr>
        <p:txBody>
          <a:bodyPr anchor="b"/>
          <a:lstStyle>
            <a:lvl1pPr marL="0" indent="0" algn="ctr">
              <a:buClrTx/>
              <a:buSzTx/>
              <a:buFontTx/>
              <a:buNone/>
              <a:defRPr sz="100">
                <a:solidFill>
                  <a:srgbClr val="373737">
                    <a:alpha val="0"/>
                  </a:srgbClr>
                </a:solidFill>
              </a:defRPr>
            </a:lvl1pPr>
            <a:lvl2pPr marL="190500" indent="-12700" algn="ctr">
              <a:buClrTx/>
              <a:buFontTx/>
              <a:defRPr sz="100">
                <a:solidFill>
                  <a:srgbClr val="373737">
                    <a:alpha val="0"/>
                  </a:srgbClr>
                </a:solidFill>
              </a:defRPr>
            </a:lvl2pPr>
            <a:lvl3pPr marL="372609" indent="-12246" algn="ctr">
              <a:buClrTx/>
              <a:buFontTx/>
              <a:defRPr sz="100">
                <a:solidFill>
                  <a:srgbClr val="373737">
                    <a:alpha val="0"/>
                  </a:srgbClr>
                </a:solidFill>
              </a:defRPr>
            </a:lvl3pPr>
            <a:lvl4pPr algn="ctr">
              <a:buClrTx/>
              <a:buFontTx/>
              <a:defRPr sz="100">
                <a:solidFill>
                  <a:srgbClr val="373737">
                    <a:alpha val="0"/>
                  </a:srgbClr>
                </a:solidFill>
              </a:defRPr>
            </a:lvl4pPr>
            <a:lvl5pPr algn="ctr">
              <a:buClrTx/>
              <a:buFontTx/>
              <a:defRPr sz="100">
                <a:solidFill>
                  <a:srgbClr val="373737">
                    <a:alpha val="0"/>
                  </a:srgbClr>
                </a:solidFill>
              </a:defRPr>
            </a:lvl5pPr>
          </a:lstStyle>
          <a:p>
            <a:r>
              <a:t>(leeg)</a:t>
            </a:r>
          </a:p>
          <a:p>
            <a:pPr lvl="1"/>
            <a:endParaRPr/>
          </a:p>
          <a:p>
            <a:pPr lvl="2"/>
            <a:endParaRPr/>
          </a:p>
          <a:p>
            <a:pPr lvl="3"/>
            <a:endParaRPr/>
          </a:p>
          <a:p>
            <a:pPr lvl="4"/>
            <a:endParaRPr/>
          </a:p>
        </p:txBody>
      </p:sp>
      <p:sp>
        <p:nvSpPr>
          <p:cNvPr id="3095" name="Dianummer"/>
          <p:cNvSpPr txBox="1">
            <a:spLocks noGrp="1"/>
          </p:cNvSpPr>
          <p:nvPr>
            <p:ph type="sldNum" sz="quarter" idx="2"/>
          </p:nvPr>
        </p:nvSpPr>
        <p:spPr>
          <a:xfrm>
            <a:off x="11316037" y="6353820"/>
            <a:ext cx="157164" cy="127001"/>
          </a:xfrm>
          <a:prstGeom prst="rect">
            <a:avLst/>
          </a:prstGeom>
        </p:spPr>
        <p:txBody>
          <a:bodyPr/>
          <a:lstStyle>
            <a:lvl1pPr>
              <a:defRPr>
                <a:solidFill>
                  <a:srgbClr val="FFFFFF"/>
                </a:solidFill>
              </a:defRPr>
            </a:lvl1pPr>
          </a:lstStyle>
          <a:p>
            <a:fld id="{86CB4B4D-7CA3-9044-876B-883B54F8677D}" type="slidenum">
              <a:t>‹#›</a:t>
            </a:fld>
            <a:endParaRPr/>
          </a:p>
        </p:txBody>
      </p:sp>
      <p:grpSp>
        <p:nvGrpSpPr>
          <p:cNvPr id="3175" name="INSTRUCTIE"/>
          <p:cNvGrpSpPr/>
          <p:nvPr/>
        </p:nvGrpSpPr>
        <p:grpSpPr>
          <a:xfrm>
            <a:off x="12377594" y="0"/>
            <a:ext cx="3693389" cy="6928413"/>
            <a:chOff x="0" y="0"/>
            <a:chExt cx="3693387" cy="6928411"/>
          </a:xfrm>
        </p:grpSpPr>
        <p:grpSp>
          <p:nvGrpSpPr>
            <p:cNvPr id="3098" name="Rechthoek 120"/>
            <p:cNvGrpSpPr/>
            <p:nvPr/>
          </p:nvGrpSpPr>
          <p:grpSpPr>
            <a:xfrm>
              <a:off x="0" y="5959106"/>
              <a:ext cx="3593638" cy="969306"/>
              <a:chOff x="0" y="0"/>
              <a:chExt cx="3593637" cy="969305"/>
            </a:xfrm>
          </p:grpSpPr>
          <p:sp>
            <p:nvSpPr>
              <p:cNvPr id="3096" name="Rechthoek"/>
              <p:cNvSpPr/>
              <p:nvPr/>
            </p:nvSpPr>
            <p:spPr>
              <a:xfrm>
                <a:off x="0" y="70653"/>
                <a:ext cx="3593638" cy="828000"/>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097" name="Meer weten? Ga naar de instructie dia ‘VIDEO INSTRUCTIES’. Deze vind je vooraan de presentatie of voeg je in via ‘Start’ &gt; ‘Nieuwe dia’"/>
              <p:cNvSpPr txBox="1"/>
              <p:nvPr/>
            </p:nvSpPr>
            <p:spPr>
              <a:xfrm>
                <a:off x="39174" y="-1"/>
                <a:ext cx="3515289" cy="969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3174" name="INSTRUCTIE"/>
            <p:cNvGrpSpPr/>
            <p:nvPr/>
          </p:nvGrpSpPr>
          <p:grpSpPr>
            <a:xfrm>
              <a:off x="272" y="0"/>
              <a:ext cx="3693116" cy="6177731"/>
              <a:chOff x="0" y="0"/>
              <a:chExt cx="3693115" cy="6177730"/>
            </a:xfrm>
          </p:grpSpPr>
          <p:grpSp>
            <p:nvGrpSpPr>
              <p:cNvPr id="3101" name="Rechthoek 122"/>
              <p:cNvGrpSpPr/>
              <p:nvPr/>
            </p:nvGrpSpPr>
            <p:grpSpPr>
              <a:xfrm>
                <a:off x="-1" y="0"/>
                <a:ext cx="3593093" cy="6025208"/>
                <a:chOff x="0" y="0"/>
                <a:chExt cx="3593091" cy="6025207"/>
              </a:xfrm>
            </p:grpSpPr>
            <p:sp>
              <p:nvSpPr>
                <p:cNvPr id="3099" name="Rechthoek"/>
                <p:cNvSpPr/>
                <p:nvPr/>
              </p:nvSpPr>
              <p:spPr>
                <a:xfrm>
                  <a:off x="-1" y="-1"/>
                  <a:ext cx="3593093" cy="6025209"/>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100" name="Afbeelding invoegen/opmaken"/>
                <p:cNvSpPr txBox="1"/>
                <p:nvPr/>
              </p:nvSpPr>
              <p:spPr>
                <a:xfrm>
                  <a:off x="39174" y="3174"/>
                  <a:ext cx="3514743"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Afbeelding invoegen/opmaken</a:t>
                  </a:r>
                </a:p>
              </p:txBody>
            </p:sp>
          </p:grpSp>
          <p:grpSp>
            <p:nvGrpSpPr>
              <p:cNvPr id="3104" name="Ovaal 123"/>
              <p:cNvGrpSpPr/>
              <p:nvPr/>
            </p:nvGrpSpPr>
            <p:grpSpPr>
              <a:xfrm>
                <a:off x="182578" y="465323"/>
                <a:ext cx="180001" cy="180001"/>
                <a:chOff x="0" y="0"/>
                <a:chExt cx="179999" cy="179999"/>
              </a:xfrm>
            </p:grpSpPr>
            <p:sp>
              <p:nvSpPr>
                <p:cNvPr id="3102"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103" name="1"/>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3105" name="Rechthoek 124"/>
              <p:cNvSpPr txBox="1"/>
              <p:nvPr/>
            </p:nvSpPr>
            <p:spPr>
              <a:xfrm>
                <a:off x="466749" y="465323"/>
                <a:ext cx="2944684" cy="681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Wanneer nodig, verwijder de bestaande afbeelding d.m.v. de </a:t>
                </a:r>
                <a:r>
                  <a:rPr b="1"/>
                  <a:t>‘Backspace toets’</a:t>
                </a:r>
                <a:r>
                  <a:t>. Klik op het pictogram om een nieuwe afbeelding in te voegen </a:t>
                </a:r>
                <a:r>
                  <a:rPr i="1"/>
                  <a:t>(zie onderstaand voorbeeld)</a:t>
                </a:r>
                <a:r>
                  <a:t>.</a:t>
                </a:r>
              </a:p>
            </p:txBody>
          </p:sp>
          <p:grpSp>
            <p:nvGrpSpPr>
              <p:cNvPr id="3112" name="Groep 125"/>
              <p:cNvGrpSpPr/>
              <p:nvPr/>
            </p:nvGrpSpPr>
            <p:grpSpPr>
              <a:xfrm>
                <a:off x="469986" y="1231350"/>
                <a:ext cx="294790" cy="346678"/>
                <a:chOff x="0" y="0"/>
                <a:chExt cx="294789" cy="346676"/>
              </a:xfrm>
            </p:grpSpPr>
            <p:sp>
              <p:nvSpPr>
                <p:cNvPr id="3106" name="Rechthoek 179"/>
                <p:cNvSpPr/>
                <p:nvPr/>
              </p:nvSpPr>
              <p:spPr>
                <a:xfrm>
                  <a:off x="0" y="0"/>
                  <a:ext cx="261628" cy="257808"/>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07" name="Ovaal 180"/>
                <p:cNvSpPr/>
                <p:nvPr/>
              </p:nvSpPr>
              <p:spPr>
                <a:xfrm>
                  <a:off x="159387" y="32567"/>
                  <a:ext cx="72189" cy="72189"/>
                </a:xfrm>
                <a:prstGeom prst="ellipse">
                  <a:avLst/>
                </a:prstGeom>
                <a:solidFill>
                  <a:srgbClr val="F1D8A5"/>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108" name="Vrije vorm: vorm 181"/>
                <p:cNvSpPr/>
                <p:nvPr/>
              </p:nvSpPr>
              <p:spPr>
                <a:xfrm rot="2700000">
                  <a:off x="32851" y="158562"/>
                  <a:ext cx="170973" cy="149572"/>
                </a:xfrm>
                <a:custGeom>
                  <a:avLst/>
                  <a:gdLst/>
                  <a:ahLst/>
                  <a:cxnLst>
                    <a:cxn ang="0">
                      <a:pos x="wd2" y="hd2"/>
                    </a:cxn>
                    <a:cxn ang="5400000">
                      <a:pos x="wd2" y="hd2"/>
                    </a:cxn>
                    <a:cxn ang="10800000">
                      <a:pos x="wd2" y="hd2"/>
                    </a:cxn>
                    <a:cxn ang="16200000">
                      <a:pos x="wd2" y="hd2"/>
                    </a:cxn>
                  </a:cxnLst>
                  <a:rect l="0" t="0" r="r" b="b"/>
                  <a:pathLst>
                    <a:path w="21600" h="21600" extrusionOk="0">
                      <a:moveTo>
                        <a:pt x="1645" y="1880"/>
                      </a:moveTo>
                      <a:cubicBezTo>
                        <a:pt x="2661" y="718"/>
                        <a:pt x="4065" y="0"/>
                        <a:pt x="5616" y="0"/>
                      </a:cubicBezTo>
                      <a:lnTo>
                        <a:pt x="21600" y="0"/>
                      </a:lnTo>
                      <a:lnTo>
                        <a:pt x="2704" y="21600"/>
                      </a:lnTo>
                      <a:lnTo>
                        <a:pt x="0" y="18510"/>
                      </a:lnTo>
                      <a:lnTo>
                        <a:pt x="0" y="6420"/>
                      </a:lnTo>
                      <a:cubicBezTo>
                        <a:pt x="0" y="4647"/>
                        <a:pt x="629" y="3042"/>
                        <a:pt x="1645" y="1880"/>
                      </a:cubicBezTo>
                      <a:close/>
                    </a:path>
                  </a:pathLst>
                </a:custGeom>
                <a:solidFill>
                  <a:srgbClr val="C9D8E9"/>
                </a:solidFill>
                <a:ln w="12700" cap="flat">
                  <a:noFill/>
                  <a:miter lim="400000"/>
                </a:ln>
                <a:effectLst/>
              </p:spPr>
              <p:txBody>
                <a:bodyPr wrap="square" lIns="144000" tIns="144000" rIns="144000" bIns="144000" numCol="1" anchor="ctr">
                  <a:noAutofit/>
                </a:bodyPr>
                <a:lstStyle/>
                <a:p>
                  <a:pPr>
                    <a:defRPr sz="800" b="1">
                      <a:solidFill>
                        <a:srgbClr val="211F26"/>
                      </a:solidFill>
                      <a:latin typeface="+mj-lt"/>
                      <a:ea typeface="+mj-ea"/>
                      <a:cs typeface="+mj-cs"/>
                      <a:sym typeface="Calibri"/>
                    </a:defRPr>
                  </a:pPr>
                  <a:endParaRPr/>
                </a:p>
              </p:txBody>
            </p:sp>
            <p:sp>
              <p:nvSpPr>
                <p:cNvPr id="3109" name="Rechthoek: afgeronde hoeken 182"/>
                <p:cNvSpPr/>
                <p:nvPr/>
              </p:nvSpPr>
              <p:spPr>
                <a:xfrm>
                  <a:off x="136589" y="145850"/>
                  <a:ext cx="158201" cy="118490"/>
                </a:xfrm>
                <a:prstGeom prst="roundRect">
                  <a:avLst>
                    <a:gd name="adj" fmla="val 16667"/>
                  </a:avLst>
                </a:prstGeom>
                <a:solidFill>
                  <a:srgbClr val="FFFFFF"/>
                </a:solidFill>
                <a:ln w="19050" cap="flat">
                  <a:solidFill>
                    <a:srgbClr val="8AADD0"/>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10" name="Rechte verbindingslijn 183"/>
                <p:cNvSpPr/>
                <p:nvPr/>
              </p:nvSpPr>
              <p:spPr>
                <a:xfrm>
                  <a:off x="173449" y="311541"/>
                  <a:ext cx="84479" cy="1"/>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3111" name="Rechte verbindingslijn 184"/>
                <p:cNvSpPr/>
                <p:nvPr/>
              </p:nvSpPr>
              <p:spPr>
                <a:xfrm flipH="1">
                  <a:off x="215268" y="264339"/>
                  <a:ext cx="422" cy="44197"/>
                </a:xfrm>
                <a:prstGeom prst="line">
                  <a:avLst/>
                </a:prstGeom>
                <a:solidFill>
                  <a:srgbClr val="FFFFFF"/>
                </a:solidFill>
                <a:ln w="19050" cap="flat">
                  <a:solidFill>
                    <a:srgbClr val="8AADD0"/>
                  </a:solidFill>
                  <a:prstDash val="solid"/>
                  <a:miter lim="800000"/>
                </a:ln>
                <a:effectLst/>
              </p:spPr>
              <p:txBody>
                <a:bodyPr wrap="square" lIns="45719" tIns="45719" rIns="45719" bIns="45719" numCol="1" anchor="t">
                  <a:noAutofit/>
                </a:bodyPr>
                <a:lstStyle/>
                <a:p>
                  <a:pPr>
                    <a:defRPr>
                      <a:latin typeface="Verdana"/>
                      <a:ea typeface="Verdana"/>
                      <a:cs typeface="Verdana"/>
                      <a:sym typeface="Verdana"/>
                    </a:defRPr>
                  </a:pPr>
                  <a:endParaRPr/>
                </a:p>
              </p:txBody>
            </p:sp>
          </p:grpSp>
          <p:grpSp>
            <p:nvGrpSpPr>
              <p:cNvPr id="3115" name="Ovaal 126"/>
              <p:cNvGrpSpPr/>
              <p:nvPr/>
            </p:nvGrpSpPr>
            <p:grpSpPr>
              <a:xfrm>
                <a:off x="182578" y="1729708"/>
                <a:ext cx="180001" cy="180001"/>
                <a:chOff x="0" y="0"/>
                <a:chExt cx="179999" cy="179999"/>
              </a:xfrm>
            </p:grpSpPr>
            <p:sp>
              <p:nvSpPr>
                <p:cNvPr id="3113"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114" name="2"/>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3116" name="Rechthoek 127"/>
              <p:cNvSpPr txBox="1"/>
              <p:nvPr/>
            </p:nvSpPr>
            <p:spPr>
              <a:xfrm>
                <a:off x="466749" y="1729709"/>
                <a:ext cx="2944684" cy="3316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Selecteer de gewenste afbeelding</a:t>
                </a:r>
                <a:br/>
                <a:r>
                  <a:t>en klik op </a:t>
                </a:r>
                <a:r>
                  <a:rPr b="1"/>
                  <a:t>‘Invoegen’</a:t>
                </a:r>
                <a:r>
                  <a:t>.</a:t>
                </a:r>
              </a:p>
            </p:txBody>
          </p:sp>
          <p:grpSp>
            <p:nvGrpSpPr>
              <p:cNvPr id="3122" name="Groep 128"/>
              <p:cNvGrpSpPr/>
              <p:nvPr/>
            </p:nvGrpSpPr>
            <p:grpSpPr>
              <a:xfrm>
                <a:off x="474846" y="2164284"/>
                <a:ext cx="825501" cy="209550"/>
                <a:chOff x="0" y="0"/>
                <a:chExt cx="825500" cy="209549"/>
              </a:xfrm>
            </p:grpSpPr>
            <p:grpSp>
              <p:nvGrpSpPr>
                <p:cNvPr id="3119" name="Rechthoek 176"/>
                <p:cNvGrpSpPr/>
                <p:nvPr/>
              </p:nvGrpSpPr>
              <p:grpSpPr>
                <a:xfrm>
                  <a:off x="0" y="-1"/>
                  <a:ext cx="825500" cy="209551"/>
                  <a:chOff x="0" y="0"/>
                  <a:chExt cx="825500" cy="209549"/>
                </a:xfrm>
              </p:grpSpPr>
              <p:sp>
                <p:nvSpPr>
                  <p:cNvPr id="3117" name="Rechthoek"/>
                  <p:cNvSpPr/>
                  <p:nvPr/>
                </p:nvSpPr>
                <p:spPr>
                  <a:xfrm>
                    <a:off x="0" y="-1"/>
                    <a:ext cx="825500" cy="209551"/>
                  </a:xfrm>
                  <a:prstGeom prst="rect">
                    <a:avLst/>
                  </a:prstGeom>
                  <a:solidFill>
                    <a:srgbClr val="E5F1FB"/>
                  </a:solidFill>
                  <a:ln w="12700" cap="flat">
                    <a:solidFill>
                      <a:srgbClr val="0B7ED9"/>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3118" name="Invoegen"/>
                  <p:cNvSpPr txBox="1"/>
                  <p:nvPr/>
                </p:nvSpPr>
                <p:spPr>
                  <a:xfrm>
                    <a:off x="114349" y="41274"/>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900">
                        <a:solidFill>
                          <a:srgbClr val="211F26"/>
                        </a:solidFill>
                        <a:latin typeface="+mj-lt"/>
                        <a:ea typeface="+mj-ea"/>
                        <a:cs typeface="+mj-cs"/>
                        <a:sym typeface="Calibri"/>
                      </a:defRPr>
                    </a:lvl1pPr>
                  </a:lstStyle>
                  <a:p>
                    <a:r>
                      <a:t>Invoegen</a:t>
                    </a:r>
                  </a:p>
                </p:txBody>
              </p:sp>
            </p:grpSp>
            <p:sp>
              <p:nvSpPr>
                <p:cNvPr id="3120" name="Rechte verbindingslijn 177"/>
                <p:cNvSpPr/>
                <p:nvPr/>
              </p:nvSpPr>
              <p:spPr>
                <a:xfrm>
                  <a:off x="650645" y="32399"/>
                  <a:ext cx="1" cy="142717"/>
                </a:xfrm>
                <a:prstGeom prst="line">
                  <a:avLst/>
                </a:prstGeom>
                <a:noFill/>
                <a:ln w="3175" cap="flat">
                  <a:solidFill>
                    <a:srgbClr val="44546A"/>
                  </a:solidFill>
                  <a:prstDash val="solid"/>
                  <a:round/>
                </a:ln>
                <a:effectLst/>
              </p:spPr>
              <p:txBody>
                <a:bodyPr wrap="square" lIns="45719" tIns="45719" rIns="45719" bIns="45719" numCol="1" anchor="t">
                  <a:noAutofit/>
                </a:bodyPr>
                <a:lstStyle/>
                <a:p>
                  <a:pPr>
                    <a:defRPr>
                      <a:latin typeface="Verdana"/>
                      <a:ea typeface="Verdana"/>
                      <a:cs typeface="Verdana"/>
                      <a:sym typeface="Verdana"/>
                    </a:defRPr>
                  </a:pPr>
                  <a:endParaRPr/>
                </a:p>
              </p:txBody>
            </p:sp>
            <p:sp>
              <p:nvSpPr>
                <p:cNvPr id="3121" name="Gelijkbenige driehoek 178"/>
                <p:cNvSpPr/>
                <p:nvPr/>
              </p:nvSpPr>
              <p:spPr>
                <a:xfrm rot="10800000">
                  <a:off x="691465" y="84053"/>
                  <a:ext cx="86866" cy="51149"/>
                </a:xfrm>
                <a:prstGeom prst="triangle">
                  <a:avLst/>
                </a:prstGeom>
                <a:solidFill>
                  <a:srgbClr val="000000"/>
                </a:solidFill>
                <a:ln w="12700" cap="flat">
                  <a:noFill/>
                  <a:miter lim="400000"/>
                </a:ln>
                <a:effectLst/>
              </p:spPr>
              <p:txBody>
                <a:bodyPr wrap="square" lIns="144000" tIns="144000" rIns="144000" bIns="144000" numCol="1" anchor="ctr">
                  <a:noAutofit/>
                </a:bodyPr>
                <a:lstStyle/>
                <a:p>
                  <a:pPr>
                    <a:defRPr sz="900" b="1">
                      <a:solidFill>
                        <a:srgbClr val="211F26"/>
                      </a:solidFill>
                      <a:latin typeface="+mj-lt"/>
                      <a:ea typeface="+mj-ea"/>
                      <a:cs typeface="+mj-cs"/>
                      <a:sym typeface="Calibri"/>
                    </a:defRPr>
                  </a:pPr>
                  <a:endParaRPr/>
                </a:p>
              </p:txBody>
            </p:sp>
          </p:grpSp>
          <p:grpSp>
            <p:nvGrpSpPr>
              <p:cNvPr id="3125" name="Ovaal 129"/>
              <p:cNvGrpSpPr/>
              <p:nvPr/>
            </p:nvGrpSpPr>
            <p:grpSpPr>
              <a:xfrm>
                <a:off x="182578" y="2553358"/>
                <a:ext cx="180001" cy="180001"/>
                <a:chOff x="0" y="0"/>
                <a:chExt cx="179999" cy="179999"/>
              </a:xfrm>
            </p:grpSpPr>
            <p:sp>
              <p:nvSpPr>
                <p:cNvPr id="3123"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124" name="3"/>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3126" name="Rechthoek 130"/>
              <p:cNvSpPr txBox="1"/>
              <p:nvPr/>
            </p:nvSpPr>
            <p:spPr>
              <a:xfrm>
                <a:off x="466749" y="2553359"/>
                <a:ext cx="3126342"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Klik met de rechter muisknop op de miniatuurweergave van de dia aan de linkerkant van het scherm en kies </a:t>
                </a:r>
                <a:r>
                  <a:rPr b="1"/>
                  <a:t>‘Dia herstellen’</a:t>
                </a:r>
                <a:r>
                  <a:t>.</a:t>
                </a:r>
              </a:p>
            </p:txBody>
          </p:sp>
          <p:grpSp>
            <p:nvGrpSpPr>
              <p:cNvPr id="3129" name="ICOON_info"/>
              <p:cNvGrpSpPr/>
              <p:nvPr/>
            </p:nvGrpSpPr>
            <p:grpSpPr>
              <a:xfrm>
                <a:off x="3409429" y="5894044"/>
                <a:ext cx="283687" cy="283687"/>
                <a:chOff x="0" y="0"/>
                <a:chExt cx="283686" cy="283685"/>
              </a:xfrm>
            </p:grpSpPr>
            <p:sp>
              <p:nvSpPr>
                <p:cNvPr id="3127" name="Ovaal 174"/>
                <p:cNvSpPr/>
                <p:nvPr/>
              </p:nvSpPr>
              <p:spPr>
                <a:xfrm>
                  <a:off x="20026" y="19465"/>
                  <a:ext cx="244753" cy="244753"/>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3128" name="Graphic 163"/>
                <p:cNvSpPr/>
                <p:nvPr/>
              </p:nvSpPr>
              <p:spPr>
                <a:xfrm>
                  <a:off x="-1" y="-1"/>
                  <a:ext cx="283687" cy="2836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3132" name="Ovaal 132"/>
              <p:cNvGrpSpPr/>
              <p:nvPr/>
            </p:nvGrpSpPr>
            <p:grpSpPr>
              <a:xfrm>
                <a:off x="182578" y="4145788"/>
                <a:ext cx="180001" cy="180001"/>
                <a:chOff x="0" y="0"/>
                <a:chExt cx="179999" cy="179999"/>
              </a:xfrm>
            </p:grpSpPr>
            <p:sp>
              <p:nvSpPr>
                <p:cNvPr id="3130" name="Cirkel"/>
                <p:cNvSpPr/>
                <p:nvPr/>
              </p:nvSpPr>
              <p:spPr>
                <a:xfrm>
                  <a:off x="0" y="0"/>
                  <a:ext cx="180000" cy="180000"/>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131" name="4"/>
                <p:cNvSpPr txBox="1"/>
                <p:nvPr/>
              </p:nvSpPr>
              <p:spPr>
                <a:xfrm>
                  <a:off x="26499" y="21464"/>
                  <a:ext cx="127001" cy="1370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3133" name="Rechthoek 133"/>
              <p:cNvSpPr txBox="1"/>
              <p:nvPr/>
            </p:nvSpPr>
            <p:spPr>
              <a:xfrm>
                <a:off x="466749" y="4145789"/>
                <a:ext cx="2944684" cy="10309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Om de afbeelding te schalen of bij te snijden, ga naar de tab </a:t>
                </a:r>
                <a:r>
                  <a:rPr b="1"/>
                  <a:t>‘Hulpmiddelen voor afbeeldingen - Opmaak’</a:t>
                </a:r>
                <a:r>
                  <a:t> en klik op de knop </a:t>
                </a:r>
                <a:r>
                  <a:rPr b="1"/>
                  <a:t>‘Bijsnijden’</a:t>
                </a:r>
                <a:r>
                  <a:t>. Schaal met de bolletjes de afbeelding en met de hoekjes het afbeeldingskader.</a:t>
                </a:r>
              </a:p>
            </p:txBody>
          </p:sp>
          <p:grpSp>
            <p:nvGrpSpPr>
              <p:cNvPr id="3150" name="Groep 134"/>
              <p:cNvGrpSpPr/>
              <p:nvPr/>
            </p:nvGrpSpPr>
            <p:grpSpPr>
              <a:xfrm>
                <a:off x="377871" y="5236166"/>
                <a:ext cx="622284" cy="612920"/>
                <a:chOff x="0" y="0"/>
                <a:chExt cx="622282" cy="612919"/>
              </a:xfrm>
            </p:grpSpPr>
            <p:grpSp>
              <p:nvGrpSpPr>
                <p:cNvPr id="3147" name="Groep 158"/>
                <p:cNvGrpSpPr/>
                <p:nvPr/>
              </p:nvGrpSpPr>
              <p:grpSpPr>
                <a:xfrm>
                  <a:off x="127197" y="0"/>
                  <a:ext cx="386080" cy="370653"/>
                  <a:chOff x="0" y="0"/>
                  <a:chExt cx="386078" cy="370652"/>
                </a:xfrm>
              </p:grpSpPr>
              <p:grpSp>
                <p:nvGrpSpPr>
                  <p:cNvPr id="3140" name="Groep 161"/>
                  <p:cNvGrpSpPr/>
                  <p:nvPr/>
                </p:nvGrpSpPr>
                <p:grpSpPr>
                  <a:xfrm>
                    <a:off x="-1" y="0"/>
                    <a:ext cx="341300" cy="327380"/>
                    <a:chOff x="0" y="0"/>
                    <a:chExt cx="341298" cy="327379"/>
                  </a:xfrm>
                </p:grpSpPr>
                <p:grpSp>
                  <p:nvGrpSpPr>
                    <p:cNvPr id="3137" name="Groep 168"/>
                    <p:cNvGrpSpPr/>
                    <p:nvPr/>
                  </p:nvGrpSpPr>
                  <p:grpSpPr>
                    <a:xfrm>
                      <a:off x="-1" y="0"/>
                      <a:ext cx="341300" cy="327380"/>
                      <a:chOff x="0" y="0"/>
                      <a:chExt cx="341298" cy="327379"/>
                    </a:xfrm>
                  </p:grpSpPr>
                  <p:sp>
                    <p:nvSpPr>
                      <p:cNvPr id="3134" name="Rechthoek 171"/>
                      <p:cNvSpPr/>
                      <p:nvPr/>
                    </p:nvSpPr>
                    <p:spPr>
                      <a:xfrm>
                        <a:off x="-1" y="0"/>
                        <a:ext cx="341300" cy="327380"/>
                      </a:xfrm>
                      <a:prstGeom prst="rect">
                        <a:avLst/>
                      </a:prstGeom>
                      <a:noFill/>
                      <a:ln w="12700" cap="flat">
                        <a:solidFill>
                          <a:srgbClr val="818181"/>
                        </a:solidFill>
                        <a:prstDash val="dash"/>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35" name="Rechthoek 172"/>
                      <p:cNvSpPr/>
                      <p:nvPr/>
                    </p:nvSpPr>
                    <p:spPr>
                      <a:xfrm>
                        <a:off x="0" y="-1"/>
                        <a:ext cx="201152" cy="198214"/>
                      </a:xfrm>
                      <a:prstGeom prst="rect">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36" name="Ovaal 173"/>
                      <p:cNvSpPr/>
                      <p:nvPr/>
                    </p:nvSpPr>
                    <p:spPr>
                      <a:xfrm>
                        <a:off x="122543" y="25039"/>
                        <a:ext cx="55503" cy="55503"/>
                      </a:xfrm>
                      <a:prstGeom prst="ellipse">
                        <a:avLst/>
                      </a:prstGeom>
                      <a:solidFill>
                        <a:srgbClr val="ECC67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pic>
                  <p:nvPicPr>
                    <p:cNvPr id="3138" name="Afbeelding 169" descr="Afbeelding 1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 y="80638"/>
                      <a:ext cx="133294" cy="107808"/>
                    </a:xfrm>
                    <a:prstGeom prst="rect">
                      <a:avLst/>
                    </a:prstGeom>
                    <a:ln w="12700" cap="flat">
                      <a:noFill/>
                      <a:miter lim="400000"/>
                    </a:ln>
                    <a:effectLst/>
                  </p:spPr>
                </p:pic>
                <p:pic>
                  <p:nvPicPr>
                    <p:cNvPr id="3139" name="Afbeelding 170" descr="Afbeelding 17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40" y="102777"/>
                      <a:ext cx="133293" cy="85669"/>
                    </a:xfrm>
                    <a:prstGeom prst="rect">
                      <a:avLst/>
                    </a:prstGeom>
                    <a:ln w="12700" cap="flat">
                      <a:noFill/>
                      <a:miter lim="400000"/>
                    </a:ln>
                    <a:effectLst/>
                  </p:spPr>
                </p:pic>
              </p:grpSp>
              <p:grpSp>
                <p:nvGrpSpPr>
                  <p:cNvPr id="3143" name="Groep 162"/>
                  <p:cNvGrpSpPr/>
                  <p:nvPr/>
                </p:nvGrpSpPr>
                <p:grpSpPr>
                  <a:xfrm>
                    <a:off x="265566" y="249610"/>
                    <a:ext cx="120513" cy="121043"/>
                    <a:chOff x="0" y="0"/>
                    <a:chExt cx="120511" cy="121042"/>
                  </a:xfrm>
                </p:grpSpPr>
                <p:sp>
                  <p:nvSpPr>
                    <p:cNvPr id="3141" name="Rechthoek 166"/>
                    <p:cNvSpPr/>
                    <p:nvPr/>
                  </p:nvSpPr>
                  <p:spPr>
                    <a:xfrm>
                      <a:off x="0" y="-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42" name="Rechthoek 167"/>
                    <p:cNvSpPr/>
                    <p:nvPr/>
                  </p:nvSpPr>
                  <p:spPr>
                    <a:xfrm rot="5400000">
                      <a:off x="-48526" y="49056"/>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146" name="Groep 163"/>
                  <p:cNvGrpSpPr/>
                  <p:nvPr/>
                </p:nvGrpSpPr>
                <p:grpSpPr>
                  <a:xfrm>
                    <a:off x="230764" y="216857"/>
                    <a:ext cx="120513" cy="121043"/>
                    <a:chOff x="0" y="0"/>
                    <a:chExt cx="120511" cy="121042"/>
                  </a:xfrm>
                </p:grpSpPr>
                <p:sp>
                  <p:nvSpPr>
                    <p:cNvPr id="3144" name="Rechthoek 164"/>
                    <p:cNvSpPr/>
                    <p:nvPr/>
                  </p:nvSpPr>
                  <p:spPr>
                    <a:xfrm rot="10800000">
                      <a:off x="0" y="97581"/>
                      <a:ext cx="120512"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45" name="Rechthoek 165"/>
                    <p:cNvSpPr/>
                    <p:nvPr/>
                  </p:nvSpPr>
                  <p:spPr>
                    <a:xfrm rot="16200000">
                      <a:off x="48525" y="48525"/>
                      <a:ext cx="120513" cy="23462"/>
                    </a:xfrm>
                    <a:prstGeom prst="rect">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sp>
              <p:nvSpPr>
                <p:cNvPr id="3148" name="Rechthoek 159"/>
                <p:cNvSpPr txBox="1"/>
                <p:nvPr/>
              </p:nvSpPr>
              <p:spPr>
                <a:xfrm>
                  <a:off x="0" y="405288"/>
                  <a:ext cx="62228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3149" name="Gelijkbenige driehoek 160"/>
                <p:cNvSpPr/>
                <p:nvPr/>
              </p:nvSpPr>
              <p:spPr>
                <a:xfrm rot="10800000">
                  <a:off x="275245" y="570648"/>
                  <a:ext cx="71791" cy="42272"/>
                </a:xfrm>
                <a:prstGeom prst="triangle">
                  <a:avLst/>
                </a:prstGeom>
                <a:solidFill>
                  <a:srgbClr val="81818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151" name="Rechthoek 135"/>
              <p:cNvSpPr/>
              <p:nvPr/>
            </p:nvSpPr>
            <p:spPr>
              <a:xfrm>
                <a:off x="469329" y="3119688"/>
                <a:ext cx="1239217" cy="719917"/>
              </a:xfrm>
              <a:prstGeom prst="rect">
                <a:avLst/>
              </a:prstGeom>
              <a:blipFill rotWithShape="1">
                <a:blip r:embed="rId4"/>
                <a:srcRect/>
                <a:tile tx="0" ty="0" sx="100000" sy="100000" flip="none" algn="tl"/>
              </a:blipFill>
              <a:ln w="12700" cap="flat">
                <a:solidFill>
                  <a:srgbClr val="D3D3D3"/>
                </a:solidFill>
                <a:prstDash val="solid"/>
                <a:miter lim="800000"/>
              </a:ln>
              <a:effectLst/>
            </p:spPr>
            <p:txBody>
              <a:bodyPr wrap="square" lIns="144000" tIns="144000" rIns="144000" bIns="144000" numCol="1" anchor="ctr">
                <a:noAutofit/>
              </a:bodyPr>
              <a:lstStyle/>
              <a:p>
                <a:pPr>
                  <a:defRPr sz="1000" i="1">
                    <a:solidFill>
                      <a:srgbClr val="211F26"/>
                    </a:solidFill>
                    <a:latin typeface="+mj-lt"/>
                    <a:ea typeface="+mj-ea"/>
                    <a:cs typeface="+mj-cs"/>
                    <a:sym typeface="Calibri"/>
                  </a:defRPr>
                </a:pPr>
                <a:endParaRPr/>
              </a:p>
            </p:txBody>
          </p:sp>
          <p:grpSp>
            <p:nvGrpSpPr>
              <p:cNvPr id="3173" name="Groep 136"/>
              <p:cNvGrpSpPr/>
              <p:nvPr/>
            </p:nvGrpSpPr>
            <p:grpSpPr>
              <a:xfrm>
                <a:off x="1300346" y="3399206"/>
                <a:ext cx="1222991" cy="563934"/>
                <a:chOff x="0" y="0"/>
                <a:chExt cx="1222990" cy="563932"/>
              </a:xfrm>
            </p:grpSpPr>
            <p:sp>
              <p:nvSpPr>
                <p:cNvPr id="3152" name="Rechthoek 137"/>
                <p:cNvSpPr/>
                <p:nvPr/>
              </p:nvSpPr>
              <p:spPr>
                <a:xfrm>
                  <a:off x="-1" y="0"/>
                  <a:ext cx="1176477" cy="504851"/>
                </a:xfrm>
                <a:prstGeom prst="rect">
                  <a:avLst/>
                </a:prstGeom>
                <a:solidFill>
                  <a:srgbClr val="FFFFFF"/>
                </a:solidFill>
                <a:ln w="12700" cap="flat">
                  <a:solidFill>
                    <a:srgbClr val="D1D1D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53" name="Rechthoek 138"/>
                <p:cNvSpPr/>
                <p:nvPr/>
              </p:nvSpPr>
              <p:spPr>
                <a:xfrm>
                  <a:off x="6234" y="253630"/>
                  <a:ext cx="1164008" cy="246701"/>
                </a:xfrm>
                <a:prstGeom prst="rect">
                  <a:avLst/>
                </a:prstGeom>
                <a:solidFill>
                  <a:srgbClr val="FCE4DC"/>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3160" name="Groep 139"/>
                <p:cNvGrpSpPr/>
                <p:nvPr/>
              </p:nvGrpSpPr>
              <p:grpSpPr>
                <a:xfrm>
                  <a:off x="81949" y="61337"/>
                  <a:ext cx="155952" cy="131922"/>
                  <a:chOff x="0" y="0"/>
                  <a:chExt cx="155951" cy="131921"/>
                </a:xfrm>
              </p:grpSpPr>
              <p:sp>
                <p:nvSpPr>
                  <p:cNvPr id="3154" name="Rechthoek: afgeronde hoeken 152"/>
                  <p:cNvSpPr/>
                  <p:nvPr/>
                </p:nvSpPr>
                <p:spPr>
                  <a:xfrm>
                    <a:off x="0" y="0"/>
                    <a:ext cx="155952" cy="13192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55" name="Rechthoek 153"/>
                  <p:cNvSpPr/>
                  <p:nvPr/>
                </p:nvSpPr>
                <p:spPr>
                  <a:xfrm>
                    <a:off x="21706" y="18110"/>
                    <a:ext cx="117583" cy="16013"/>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56" name="Rechthoek 154"/>
                  <p:cNvSpPr/>
                  <p:nvPr/>
                </p:nvSpPr>
                <p:spPr>
                  <a:xfrm>
                    <a:off x="21706" y="45230"/>
                    <a:ext cx="45760" cy="69997"/>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57" name="Rechthoek 155"/>
                  <p:cNvSpPr/>
                  <p:nvPr/>
                </p:nvSpPr>
                <p:spPr>
                  <a:xfrm>
                    <a:off x="81663" y="46997"/>
                    <a:ext cx="52116"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58" name="Rechthoek 156"/>
                  <p:cNvSpPr/>
                  <p:nvPr/>
                </p:nvSpPr>
                <p:spPr>
                  <a:xfrm>
                    <a:off x="81663" y="75050"/>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59" name="Rechthoek 157"/>
                  <p:cNvSpPr/>
                  <p:nvPr/>
                </p:nvSpPr>
                <p:spPr>
                  <a:xfrm>
                    <a:off x="81663" y="103103"/>
                    <a:ext cx="2674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3169" name="Groep 140"/>
                <p:cNvGrpSpPr/>
                <p:nvPr/>
              </p:nvGrpSpPr>
              <p:grpSpPr>
                <a:xfrm>
                  <a:off x="65048" y="281738"/>
                  <a:ext cx="164086" cy="152592"/>
                  <a:chOff x="0" y="0"/>
                  <a:chExt cx="164085" cy="152590"/>
                </a:xfrm>
              </p:grpSpPr>
              <p:grpSp>
                <p:nvGrpSpPr>
                  <p:cNvPr id="3167" name="Groep 144"/>
                  <p:cNvGrpSpPr/>
                  <p:nvPr/>
                </p:nvGrpSpPr>
                <p:grpSpPr>
                  <a:xfrm>
                    <a:off x="20288" y="30949"/>
                    <a:ext cx="143798" cy="121642"/>
                    <a:chOff x="0" y="0"/>
                    <a:chExt cx="143796" cy="121641"/>
                  </a:xfrm>
                </p:grpSpPr>
                <p:sp>
                  <p:nvSpPr>
                    <p:cNvPr id="3161" name="Rechthoek: afgeronde hoeken 146"/>
                    <p:cNvSpPr/>
                    <p:nvPr/>
                  </p:nvSpPr>
                  <p:spPr>
                    <a:xfrm>
                      <a:off x="0" y="0"/>
                      <a:ext cx="143797" cy="121642"/>
                    </a:xfrm>
                    <a:prstGeom prst="roundRect">
                      <a:avLst>
                        <a:gd name="adj" fmla="val 2911"/>
                      </a:avLst>
                    </a:prstGeom>
                    <a:solidFill>
                      <a:srgbClr val="FFFFFF"/>
                    </a:solidFill>
                    <a:ln w="12700" cap="flat">
                      <a:solidFill>
                        <a:srgbClr val="818181"/>
                      </a:solidFill>
                      <a:prstDash val="solid"/>
                      <a:miter lim="800000"/>
                    </a:ln>
                    <a:effectLst/>
                  </p:spPr>
                  <p:txBody>
                    <a:bodyPr wrap="square" lIns="144000" tIns="144000" rIns="144000" bIns="144000"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3162" name="Rechthoek 147"/>
                    <p:cNvSpPr/>
                    <p:nvPr/>
                  </p:nvSpPr>
                  <p:spPr>
                    <a:xfrm>
                      <a:off x="20014" y="16699"/>
                      <a:ext cx="108419" cy="14765"/>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63" name="Rechthoek 148"/>
                    <p:cNvSpPr/>
                    <p:nvPr/>
                  </p:nvSpPr>
                  <p:spPr>
                    <a:xfrm>
                      <a:off x="20015" y="41705"/>
                      <a:ext cx="42193" cy="64542"/>
                    </a:xfrm>
                    <a:prstGeom prst="rect">
                      <a:avLst/>
                    </a:prstGeom>
                    <a:solidFill>
                      <a:srgbClr val="D1D1D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64" name="Rechthoek 149"/>
                    <p:cNvSpPr/>
                    <p:nvPr/>
                  </p:nvSpPr>
                  <p:spPr>
                    <a:xfrm>
                      <a:off x="75298" y="42840"/>
                      <a:ext cx="48054"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65" name="Rechthoek 150"/>
                    <p:cNvSpPr/>
                    <p:nvPr/>
                  </p:nvSpPr>
                  <p:spPr>
                    <a:xfrm>
                      <a:off x="75298" y="68707"/>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sp>
                  <p:nvSpPr>
                    <p:cNvPr id="3166" name="Rechthoek 151"/>
                    <p:cNvSpPr/>
                    <p:nvPr/>
                  </p:nvSpPr>
                  <p:spPr>
                    <a:xfrm>
                      <a:off x="75298" y="94574"/>
                      <a:ext cx="24659" cy="12701"/>
                    </a:xfrm>
                    <a:prstGeom prst="rect">
                      <a:avLst/>
                    </a:prstGeom>
                    <a:solidFill>
                      <a:srgbClr val="B2B2B2"/>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3168" name="Boog 145"/>
                  <p:cNvSpPr/>
                  <p:nvPr/>
                </p:nvSpPr>
                <p:spPr>
                  <a:xfrm rot="17637076">
                    <a:off x="2353" y="28211"/>
                    <a:ext cx="112709" cy="78413"/>
                  </a:xfrm>
                  <a:custGeom>
                    <a:avLst/>
                    <a:gdLst/>
                    <a:ahLst/>
                    <a:cxnLst>
                      <a:cxn ang="0">
                        <a:pos x="wd2" y="hd2"/>
                      </a:cxn>
                      <a:cxn ang="5400000">
                        <a:pos x="wd2" y="hd2"/>
                      </a:cxn>
                      <a:cxn ang="10800000">
                        <a:pos x="wd2" y="hd2"/>
                      </a:cxn>
                      <a:cxn ang="16200000">
                        <a:pos x="wd2" y="hd2"/>
                      </a:cxn>
                    </a:cxnLst>
                    <a:rect l="0" t="0" r="r" b="b"/>
                    <a:pathLst>
                      <a:path w="21441" h="21401" extrusionOk="0">
                        <a:moveTo>
                          <a:pt x="0" y="6"/>
                        </a:moveTo>
                        <a:lnTo>
                          <a:pt x="0" y="6"/>
                        </a:lnTo>
                        <a:cubicBezTo>
                          <a:pt x="11498" y="-199"/>
                          <a:pt x="21093" y="5259"/>
                          <a:pt x="21432" y="12196"/>
                        </a:cubicBezTo>
                        <a:cubicBezTo>
                          <a:pt x="21600" y="15631"/>
                          <a:pt x="19429" y="18957"/>
                          <a:pt x="15424" y="21401"/>
                        </a:cubicBezTo>
                      </a:path>
                    </a:pathLst>
                  </a:custGeom>
                  <a:noFill/>
                  <a:ln w="19050" cap="flat">
                    <a:solidFill>
                      <a:srgbClr val="4D82B8"/>
                    </a:solidFill>
                    <a:prstDash val="solid"/>
                    <a:round/>
                    <a:headEnd type="triangle" w="med" len="med"/>
                  </a:ln>
                  <a:effectLst/>
                </p:spPr>
                <p:txBody>
                  <a:bodyPr wrap="square" lIns="144000" tIns="144000" rIns="144000" bIns="144000" numCol="1" anchor="ctr">
                    <a:noAutofit/>
                  </a:bodyPr>
                  <a:lstStyle/>
                  <a:p>
                    <a:pPr algn="ctr">
                      <a:defRPr sz="2400">
                        <a:solidFill>
                          <a:srgbClr val="211F26"/>
                        </a:solidFill>
                        <a:latin typeface="+mj-lt"/>
                        <a:ea typeface="+mj-ea"/>
                        <a:cs typeface="+mj-cs"/>
                        <a:sym typeface="Calibri"/>
                      </a:defRPr>
                    </a:pPr>
                    <a:endParaRPr/>
                  </a:p>
                </p:txBody>
              </p:sp>
            </p:grpSp>
            <p:sp>
              <p:nvSpPr>
                <p:cNvPr id="3170" name="Tekstvak 141"/>
                <p:cNvSpPr txBox="1"/>
                <p:nvPr/>
              </p:nvSpPr>
              <p:spPr>
                <a:xfrm>
                  <a:off x="286083" y="25734"/>
                  <a:ext cx="804677" cy="2059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Indeling</a:t>
                  </a:r>
                </a:p>
              </p:txBody>
            </p:sp>
            <p:sp>
              <p:nvSpPr>
                <p:cNvPr id="3171" name="Tekstvak 142"/>
                <p:cNvSpPr txBox="1"/>
                <p:nvPr/>
              </p:nvSpPr>
              <p:spPr>
                <a:xfrm>
                  <a:off x="272655" y="274023"/>
                  <a:ext cx="818105" cy="2059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defTabSz="1217512">
                    <a:lnSpc>
                      <a:spcPct val="90000"/>
                    </a:lnSpc>
                    <a:spcBef>
                      <a:spcPts val="600"/>
                    </a:spcBef>
                    <a:defRPr sz="900">
                      <a:solidFill>
                        <a:srgbClr val="211F26"/>
                      </a:solidFill>
                      <a:latin typeface="+mj-lt"/>
                      <a:ea typeface="+mj-ea"/>
                      <a:cs typeface="+mj-cs"/>
                      <a:sym typeface="Calibri"/>
                    </a:defRPr>
                  </a:lvl1pPr>
                </a:lstStyle>
                <a:p>
                  <a:r>
                    <a:t>Dia Herstellen</a:t>
                  </a:r>
                </a:p>
              </p:txBody>
            </p:sp>
            <p:sp>
              <p:nvSpPr>
                <p:cNvPr id="3172" name="Vrije vorm: vorm 143"/>
                <p:cNvSpPr/>
                <p:nvPr/>
              </p:nvSpPr>
              <p:spPr>
                <a:xfrm>
                  <a:off x="1125428" y="383932"/>
                  <a:ext cx="97563" cy="18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0"/>
                      </a:lnTo>
                      <a:lnTo>
                        <a:pt x="7702" y="13250"/>
                      </a:lnTo>
                      <a:lnTo>
                        <a:pt x="15237" y="21600"/>
                      </a:lnTo>
                      <a:lnTo>
                        <a:pt x="20595" y="19694"/>
                      </a:lnTo>
                      <a:lnTo>
                        <a:pt x="12223" y="11980"/>
                      </a:lnTo>
                      <a:lnTo>
                        <a:pt x="21600" y="11889"/>
                      </a:lnTo>
                      <a:lnTo>
                        <a:pt x="0" y="0"/>
                      </a:lnTo>
                      <a:close/>
                    </a:path>
                  </a:pathLst>
                </a:custGeom>
                <a:solidFill>
                  <a:srgbClr val="FFFFFF"/>
                </a:solidFill>
                <a:ln w="12700" cap="flat">
                  <a:solidFill>
                    <a:srgbClr val="000000"/>
                  </a:solidFill>
                  <a:prstDash val="solid"/>
                  <a:miter lim="8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grpSp>
        </p:grpSp>
      </p:grpSp>
      <p:sp>
        <p:nvSpPr>
          <p:cNvPr id="3176" name="Tijdelijke aanduiding voor tekst 8"/>
          <p:cNvSpPr>
            <a:spLocks noGrp="1"/>
          </p:cNvSpPr>
          <p:nvPr>
            <p:ph type="body" sz="quarter" idx="22" hasCustomPrompt="1"/>
          </p:nvPr>
        </p:nvSpPr>
        <p:spPr>
          <a:xfrm>
            <a:off x="719725" y="4874357"/>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3177" name="Tijdelijke aanduiding voor tekst 8"/>
          <p:cNvSpPr>
            <a:spLocks noGrp="1"/>
          </p:cNvSpPr>
          <p:nvPr>
            <p:ph type="body" sz="quarter" idx="23" hasCustomPrompt="1"/>
          </p:nvPr>
        </p:nvSpPr>
        <p:spPr>
          <a:xfrm>
            <a:off x="719725" y="3780327"/>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3178" name="Tijdelijke aanduiding voor tekst 8"/>
          <p:cNvSpPr>
            <a:spLocks noGrp="1"/>
          </p:cNvSpPr>
          <p:nvPr>
            <p:ph type="body" sz="quarter" idx="24" hasCustomPrompt="1"/>
          </p:nvPr>
        </p:nvSpPr>
        <p:spPr>
          <a:xfrm>
            <a:off x="719725" y="2686294"/>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
        <p:nvSpPr>
          <p:cNvPr id="3179" name="Tijdelijke aanduiding voor tekst 8"/>
          <p:cNvSpPr>
            <a:spLocks noGrp="1"/>
          </p:cNvSpPr>
          <p:nvPr>
            <p:ph type="body" sz="quarter" idx="25" hasCustomPrompt="1"/>
          </p:nvPr>
        </p:nvSpPr>
        <p:spPr>
          <a:xfrm>
            <a:off x="719725" y="1592262"/>
            <a:ext cx="6213237" cy="958118"/>
          </a:xfrm>
          <a:prstGeom prst="rect">
            <a:avLst/>
          </a:prstGeom>
          <a:solidFill>
            <a:srgbClr val="FFFFFF"/>
          </a:solidFill>
        </p:spPr>
        <p:txBody>
          <a:bodyPr anchor="ctr"/>
          <a:lstStyle>
            <a:lvl1pPr marL="0" indent="0">
              <a:buClrTx/>
              <a:buSzTx/>
              <a:buFontTx/>
              <a:buNone/>
              <a:defRPr>
                <a:solidFill>
                  <a:srgbClr val="000000"/>
                </a:solidFill>
              </a:defRPr>
            </a:lvl1pPr>
          </a:lstStyle>
          <a:p>
            <a:r>
              <a:t>Leestekst
Subtitel</a:t>
            </a:r>
          </a:p>
        </p:txBody>
      </p:sp>
    </p:spTree>
    <p:extLst>
      <p:ext uri="{BB962C8B-B14F-4D97-AF65-F5344CB8AC3E}">
        <p14:creationId xmlns:p14="http://schemas.microsoft.com/office/powerpoint/2010/main" val="734892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4.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4.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image" Target="../media/image1.png"/><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720000"/>
            <a:ext cx="10751275" cy="369025"/>
          </a:xfrm>
          <a:prstGeom prst="rect">
            <a:avLst/>
          </a:prstGeom>
        </p:spPr>
        <p:txBody>
          <a:bodyPr vert="horz" lIns="0" tIns="0" rIns="0" bIns="0" rtlCol="0" anchor="t">
            <a:noAutofit/>
          </a:bodyPr>
          <a:lstStyle/>
          <a:p>
            <a:r>
              <a:rPr lang="nl-NL" noProof="0"/>
              <a:t>Plaats hier een titel</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93843"/>
            <a:ext cx="10753200" cy="4238632"/>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a:solidFill>
            <a:srgbClr val="FF0000">
              <a:alpha val="60000"/>
            </a:srgb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accent2"/>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8557969" y="7009792"/>
            <a:ext cx="2913306" cy="144759"/>
          </a:xfrm>
          <a:prstGeom prst="rect">
            <a:avLst/>
          </a:prstGeom>
        </p:spPr>
        <p:txBody>
          <a:bodyPr vert="horz" lIns="0" tIns="0" rIns="0" bIns="0" rtlCol="0" anchor="ctr"/>
          <a:lstStyle>
            <a:lvl1pPr algn="r">
              <a:defRPr sz="800">
                <a:solidFill>
                  <a:schemeClr val="bg1">
                    <a:lumMod val="50000"/>
                  </a:schemeClr>
                </a:solidFill>
                <a:latin typeface="+mn-lt"/>
                <a:cs typeface="Segoe UI Light" panose="020B0502040204020203" pitchFamily="34" charset="0"/>
              </a:defRPr>
            </a:lvl1pPr>
          </a:lstStyle>
          <a:p>
            <a:endParaRPr lang="nl-NL"/>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6096000" y="6344941"/>
            <a:ext cx="4972800" cy="144759"/>
          </a:xfrm>
          <a:prstGeom prst="rect">
            <a:avLst/>
          </a:prstGeom>
        </p:spPr>
        <p:txBody>
          <a:bodyPr vert="horz" lIns="0" tIns="0" rIns="0" bIns="0" rtlCol="0" anchor="ctr"/>
          <a:lstStyle>
            <a:lvl1pPr algn="r">
              <a:defRPr sz="800">
                <a:solidFill>
                  <a:schemeClr val="bg1">
                    <a:lumMod val="50000"/>
                  </a:schemeClr>
                </a:solidFill>
                <a:latin typeface="+mn-lt"/>
                <a:cs typeface="Segoe UI Light" panose="020B0502040204020203" pitchFamily="34" charset="0"/>
              </a:defRPr>
            </a:lvl1pPr>
          </a:lstStyle>
          <a:p>
            <a:r>
              <a:rPr lang="nl-NL"/>
              <a:t>Netherlands Space Office</a:t>
            </a:r>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5206" y="6344941"/>
            <a:ext cx="297994" cy="144759"/>
          </a:xfrm>
          <a:prstGeom prst="rect">
            <a:avLst/>
          </a:prstGeom>
        </p:spPr>
        <p:txBody>
          <a:bodyPr vert="horz" lIns="0" tIns="0" rIns="0" bIns="0" rtlCol="0" anchor="ctr"/>
          <a:lstStyle>
            <a:lvl1pPr algn="r">
              <a:defRPr sz="800" b="1">
                <a:solidFill>
                  <a:schemeClr val="bg1">
                    <a:lumMod val="50000"/>
                  </a:schemeClr>
                </a:solidFill>
                <a:latin typeface="+mj-lt"/>
                <a:cs typeface="Segoe UI Light" panose="020B0502040204020203" pitchFamily="34" charset="0"/>
              </a:defRPr>
            </a:lvl1pPr>
          </a:lstStyle>
          <a:p>
            <a:fld id="{9E843DB9-9987-4157-AB9C-CEA8D7D910BB}" type="slidenum">
              <a:rPr lang="nl-NL" smtClean="0"/>
              <a:pPr/>
              <a:t>‹#›</a:t>
            </a:fld>
            <a:endParaRPr lang="nl-NL"/>
          </a:p>
        </p:txBody>
      </p:sp>
      <p:sp>
        <p:nvSpPr>
          <p:cNvPr id="9" name="Tijdelijke aanduiding voor tekst 8">
            <a:extLst>
              <a:ext uri="{FF2B5EF4-FFF2-40B4-BE49-F238E27FC236}">
                <a16:creationId xmlns:a16="http://schemas.microsoft.com/office/drawing/2014/main" id="{0B11AC82-E843-DB62-2767-F56E51DB3DFF}"/>
              </a:ext>
            </a:extLst>
          </p:cNvPr>
          <p:cNvSpPr txBox="1">
            <a:spLocks/>
          </p:cNvSpPr>
          <p:nvPr userDrawn="1"/>
        </p:nvSpPr>
        <p:spPr>
          <a:xfrm>
            <a:off x="5934000" y="-1"/>
            <a:ext cx="324000" cy="648000"/>
          </a:xfrm>
          <a:prstGeom prst="rect">
            <a:avLst/>
          </a:prstGeom>
          <a:blipFill dpi="0" rotWithShape="1">
            <a:blip r:embed="rId23"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696" r:id="rId1"/>
    <p:sldLayoutId id="2147483677" r:id="rId2"/>
    <p:sldLayoutId id="2147483695" r:id="rId3"/>
    <p:sldLayoutId id="2147483672" r:id="rId4"/>
    <p:sldLayoutId id="2147483681" r:id="rId5"/>
    <p:sldLayoutId id="2147483679" r:id="rId6"/>
    <p:sldLayoutId id="2147483682" r:id="rId7"/>
    <p:sldLayoutId id="2147483683" r:id="rId8"/>
    <p:sldLayoutId id="2147483697" r:id="rId9"/>
    <p:sldLayoutId id="2147483702" r:id="rId10"/>
    <p:sldLayoutId id="2147483704" r:id="rId11"/>
    <p:sldLayoutId id="2147483703" r:id="rId12"/>
    <p:sldLayoutId id="2147483705" r:id="rId13"/>
    <p:sldLayoutId id="2147483680" r:id="rId14"/>
    <p:sldLayoutId id="2147483701" r:id="rId15"/>
    <p:sldLayoutId id="2147483700" r:id="rId16"/>
    <p:sldLayoutId id="2147483698" r:id="rId17"/>
    <p:sldLayoutId id="2147483699" r:id="rId18"/>
    <p:sldLayoutId id="2147483707" r:id="rId19"/>
    <p:sldLayoutId id="2147483684" r:id="rId20"/>
    <p:sldLayoutId id="21474837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400" kern="1200">
          <a:solidFill>
            <a:schemeClr val="bg2">
              <a:lumMod val="2500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accent1">
              <a:lumMod val="50000"/>
            </a:schemeClr>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1">
              <a:lumMod val="50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A4A3A4"/>
          </p15:clr>
        </p15:guide>
        <p15:guide id="2" pos="453" userDrawn="1">
          <p15:clr>
            <a:srgbClr val="A4A3A4"/>
          </p15:clr>
        </p15:guide>
        <p15:guide id="3" orient="horz" pos="3674" userDrawn="1">
          <p15:clr>
            <a:srgbClr val="A4A3A4"/>
          </p15:clr>
        </p15:guide>
        <p15:guide id="6" pos="7226" userDrawn="1">
          <p15:clr>
            <a:srgbClr val="A4A3A4"/>
          </p15:clr>
        </p15:guide>
        <p15:guide id="9" orient="horz" pos="453" userDrawn="1">
          <p15:clr>
            <a:srgbClr val="A4A3A4"/>
          </p15:clr>
        </p15:guide>
        <p15:guide id="10" orient="horz" pos="687" userDrawn="1">
          <p15:clr>
            <a:srgbClr val="A4A3A4"/>
          </p15:clr>
        </p15:guide>
        <p15:guide id="12" orient="horz" pos="3996" userDrawn="1">
          <p15:clr>
            <a:srgbClr val="A4A3A4"/>
          </p15:clr>
        </p15:guide>
        <p15:guide id="13" pos="7680" userDrawn="1">
          <p15:clr>
            <a:srgbClr val="F26B43"/>
          </p15:clr>
        </p15:guide>
        <p15:guide id="14" orient="horz" pos="4320" userDrawn="1">
          <p15:clr>
            <a:srgbClr val="F26B43"/>
          </p15:clr>
        </p15:guide>
        <p15:guide id="15" orient="horz" pos="4088" userDrawn="1">
          <p15:clr>
            <a:srgbClr val="A4A3A4"/>
          </p15:clr>
        </p15:guide>
        <p15:guide id="16" userDrawn="1">
          <p15:clr>
            <a:srgbClr val="F26B43"/>
          </p15:clr>
        </p15:guide>
        <p15:guide id="1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186061"/>
      </p:ext>
    </p:extLst>
  </p:cSld>
  <p:clrMap bg1="lt1" tx1="dk1" bg2="lt2" tx2="dk2" accent1="accent1" accent2="accent2" accent3="accent3" accent4="accent4" accent5="accent5" accent6="accent6" hlink="hlink" folHlink="folHlink"/>
  <p:sldLayoutIdLst>
    <p:sldLayoutId id="214748370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shpTekst"/>
          <p:cNvSpPr>
            <a:spLocks noChangeArrowheads="1"/>
          </p:cNvSpPr>
          <p:nvPr/>
        </p:nvSpPr>
        <p:spPr bwMode="auto">
          <a:xfrm>
            <a:off x="0" y="1"/>
            <a:ext cx="12192000" cy="1071563"/>
          </a:xfrm>
          <a:prstGeom prst="rect">
            <a:avLst/>
          </a:prstGeom>
          <a:solidFill>
            <a:srgbClr val="5C1A7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p>
            <a:pPr algn="ctr" eaLnBrk="1" fontAlgn="auto" hangingPunct="1">
              <a:spcBef>
                <a:spcPts val="0"/>
              </a:spcBef>
              <a:spcAft>
                <a:spcPts val="0"/>
              </a:spcAft>
              <a:buFontTx/>
              <a:buNone/>
              <a:defRPr/>
            </a:pPr>
            <a:endParaRPr lang="nl-NL" sz="2400">
              <a:solidFill>
                <a:schemeClr val="lt1"/>
              </a:solidFill>
              <a:latin typeface="+mn-lt"/>
              <a:cs typeface="+mn-cs"/>
            </a:endParaRPr>
          </a:p>
        </p:txBody>
      </p:sp>
      <p:sp>
        <p:nvSpPr>
          <p:cNvPr id="15" name="shpTitel"/>
          <p:cNvSpPr>
            <a:spLocks noGrp="1" noChangeArrowheads="1"/>
          </p:cNvSpPr>
          <p:nvPr>
            <p:ph type="title"/>
          </p:nvPr>
        </p:nvSpPr>
        <p:spPr bwMode="auto">
          <a:xfrm>
            <a:off x="335360" y="1268761"/>
            <a:ext cx="11521280" cy="864095"/>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Klik om het opmaakprofiel te bewerken</a:t>
            </a:r>
          </a:p>
        </p:txBody>
      </p:sp>
      <p:sp>
        <p:nvSpPr>
          <p:cNvPr id="16" name="shpKleurvlakOnder"/>
          <p:cNvSpPr>
            <a:spLocks noChangeArrowheads="1"/>
          </p:cNvSpPr>
          <p:nvPr/>
        </p:nvSpPr>
        <p:spPr bwMode="auto">
          <a:xfrm>
            <a:off x="0" y="6318250"/>
            <a:ext cx="12192000" cy="539751"/>
          </a:xfrm>
          <a:prstGeom prst="rect">
            <a:avLst/>
          </a:prstGeom>
          <a:solidFill>
            <a:srgbClr val="5C1A76"/>
          </a:solidFill>
          <a:ln>
            <a:noFill/>
          </a:ln>
          <a:extLst>
            <a:ext uri="{91240B29-F687-4f45-9708-019B960494DF}">
              <a14:hiddenLine xmlns="" xmlns:a14="http://schemas.microsoft.com/office/drawing/2010/main" w="25400" algn="ctr">
                <a:solidFill>
                  <a:srgbClr val="000000"/>
                </a:solidFill>
                <a:miter lim="800000"/>
                <a:headEnd/>
                <a:tailEnd/>
              </a14:hiddenLine>
            </a:ext>
          </a:extLst>
        </p:spPr>
        <p:txBody>
          <a:bodyPr anchor="ctr"/>
          <a:lstStyle/>
          <a:p>
            <a:pPr algn="ctr"/>
            <a:endParaRPr lang="nl-NL" sz="2400">
              <a:solidFill>
                <a:srgbClr val="FFFFFF"/>
              </a:solidFill>
            </a:endParaRPr>
          </a:p>
        </p:txBody>
      </p:sp>
      <p:sp>
        <p:nvSpPr>
          <p:cNvPr id="17" name="shpKleurvlakBoven"/>
          <p:cNvSpPr txBox="1">
            <a:spLocks noChangeArrowheads="1"/>
          </p:cNvSpPr>
          <p:nvPr/>
        </p:nvSpPr>
        <p:spPr bwMode="auto">
          <a:xfrm>
            <a:off x="482602" y="6359525"/>
            <a:ext cx="5552017" cy="284163"/>
          </a:xfrm>
          <a:prstGeom prst="rect">
            <a:avLst/>
          </a:prstGeom>
          <a:noFill/>
          <a:ln>
            <a:miter lim="800000"/>
            <a:headEnd/>
            <a:tailEnd/>
          </a:ln>
        </p:spPr>
        <p:txBody>
          <a:bodyPr vert="horz" wrap="square" lIns="121920" tIns="60960" rIns="121920" bIns="60960" numCol="1" anchor="t" anchorCtr="0" compatLnSpc="1">
            <a:prstTxWarp prst="textNoShape">
              <a:avLst/>
            </a:prstTxWarp>
          </a:bodyPr>
          <a:lstStyle>
            <a:defPPr>
              <a:defRPr lang="nl-NL"/>
            </a:defPPr>
            <a:lvl1pPr algn="l" rtl="0" eaLnBrk="0" fontAlgn="base" hangingPunct="0">
              <a:spcBef>
                <a:spcPct val="0"/>
              </a:spcBef>
              <a:spcAft>
                <a:spcPct val="0"/>
              </a:spcAft>
              <a:buFontTx/>
              <a:buNone/>
              <a:defRPr sz="10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nl-NL" sz="1333"/>
              <a:t>Netherlands Space Office</a:t>
            </a:r>
          </a:p>
        </p:txBody>
      </p:sp>
      <p:sp>
        <p:nvSpPr>
          <p:cNvPr id="21" name="shpBeeldmerk"/>
          <p:cNvSpPr txBox="1">
            <a:spLocks noChangeArrowheads="1"/>
          </p:cNvSpPr>
          <p:nvPr/>
        </p:nvSpPr>
        <p:spPr bwMode="auto">
          <a:xfrm>
            <a:off x="10460567" y="6334125"/>
            <a:ext cx="950384" cy="363539"/>
          </a:xfrm>
          <a:prstGeom prst="rect">
            <a:avLst/>
          </a:prstGeom>
          <a:noFill/>
          <a:ln>
            <a:miter lim="800000"/>
            <a:headEnd/>
            <a:tailEnd/>
          </a:ln>
        </p:spPr>
        <p:txBody>
          <a:bodyPr vert="horz" wrap="square" lIns="121920" tIns="60960" rIns="121920" bIns="60960" numCol="1" anchor="t" anchorCtr="0" compatLnSpc="1">
            <a:prstTxWarp prst="textNoShape">
              <a:avLst/>
            </a:prstTxWarp>
          </a:bodyPr>
          <a:lstStyle>
            <a:defPPr>
              <a:defRPr lang="nl-NL"/>
            </a:defPPr>
            <a:lvl1pPr algn="l" rtl="0" eaLnBrk="0" fontAlgn="base" hangingPunct="0">
              <a:spcBef>
                <a:spcPct val="0"/>
              </a:spcBef>
              <a:spcAft>
                <a:spcPct val="0"/>
              </a:spcAft>
              <a:buFontTx/>
              <a:buNone/>
              <a:defRPr sz="1000"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216A6ACD-2793-4906-BF0E-AB76DB6B0857}" type="slidenum">
              <a:rPr lang="nl-NL" sz="1333" smtClean="0"/>
              <a:pPr>
                <a:defRPr/>
              </a:pPr>
              <a:t>‹#›</a:t>
            </a:fld>
            <a:endParaRPr lang="nl-NL" sz="1333"/>
          </a:p>
        </p:txBody>
      </p:sp>
      <p:pic>
        <p:nvPicPr>
          <p:cNvPr id="9" name="shpBeeldmerk" descr="RO__vervolgpagina~LPPT.pn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519425" y="1132"/>
            <a:ext cx="9143999" cy="857249"/>
          </a:xfrm>
          <a:prstGeom prst="rect">
            <a:avLst/>
          </a:prstGeom>
          <a:noFill/>
          <a:ln w="9525">
            <a:noFill/>
            <a:miter lim="800000"/>
            <a:headEnd/>
            <a:tailEnd/>
          </a:ln>
        </p:spPr>
      </p:pic>
    </p:spTree>
    <p:extLst>
      <p:ext uri="{BB962C8B-B14F-4D97-AF65-F5344CB8AC3E}">
        <p14:creationId xmlns:p14="http://schemas.microsoft.com/office/powerpoint/2010/main" val="215655851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99" r:id="rId21"/>
  </p:sldLayoutIdLst>
  <p:hf hdr="0" ftr="0" dt="0"/>
  <p:txStyles>
    <p:titleStyle>
      <a:lvl1pPr algn="l" defTabSz="1219170" rtl="0" eaLnBrk="1" latinLnBrk="0" hangingPunct="1">
        <a:lnSpc>
          <a:spcPct val="90000"/>
        </a:lnSpc>
        <a:spcBef>
          <a:spcPct val="0"/>
        </a:spcBef>
        <a:buNone/>
        <a:defRPr sz="4267" kern="1200">
          <a:solidFill>
            <a:schemeClr val="accent3"/>
          </a:solidFill>
          <a:latin typeface="+mj-lt"/>
          <a:ea typeface="+mj-ea"/>
          <a:cs typeface="+mj-cs"/>
        </a:defRPr>
      </a:lvl1pPr>
    </p:titleStyle>
    <p:bodyStyle>
      <a:lvl1pPr marL="479988" indent="-479988"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59976" indent="-479988" algn="l" defTabSz="1219170" rtl="0" eaLnBrk="1" latinLnBrk="0" hangingPunct="1">
        <a:lnSpc>
          <a:spcPct val="90000"/>
        </a:lnSpc>
        <a:spcBef>
          <a:spcPts val="667"/>
        </a:spcBef>
        <a:buFont typeface="Verdana" panose="020B0604030504040204" pitchFamily="34" charset="0"/>
        <a:buChar char="-"/>
        <a:defRPr sz="3200" kern="1200">
          <a:solidFill>
            <a:schemeClr val="tx1"/>
          </a:solidFill>
          <a:latin typeface="+mn-lt"/>
          <a:ea typeface="+mn-ea"/>
          <a:cs typeface="+mn-cs"/>
        </a:defRPr>
      </a:lvl2pPr>
      <a:lvl3pPr marL="1439964" indent="-479988" algn="l" defTabSz="1219170" rtl="0" eaLnBrk="1" latinLnBrk="0" hangingPunct="1">
        <a:lnSpc>
          <a:spcPct val="90000"/>
        </a:lnSpc>
        <a:spcBef>
          <a:spcPts val="667"/>
        </a:spcBef>
        <a:buSzPct val="75000"/>
        <a:buFont typeface="Verdana" panose="020B0604030504040204" pitchFamily="34" charset="0"/>
        <a:buChar char="&gt;"/>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1775520" y="6267711"/>
            <a:ext cx="6144683" cy="365125"/>
          </a:xfrm>
          <a:prstGeom prst="rect">
            <a:avLst/>
          </a:prstGeom>
        </p:spPr>
        <p:txBody>
          <a:bodyPr vert="horz" lIns="91440" tIns="45720" rIns="91440" bIns="45720" rtlCol="0" anchor="ctr"/>
          <a:lstStyle>
            <a:lvl1pPr algn="l">
              <a:defRPr sz="1333" cap="all" baseline="0">
                <a:solidFill>
                  <a:srgbClr val="898989"/>
                </a:solidFill>
              </a:defRPr>
            </a:lvl1pPr>
          </a:lstStyle>
          <a:p>
            <a:r>
              <a:rPr lang="en-US"/>
              <a:t>Netherlands Space Office</a:t>
            </a:r>
          </a:p>
        </p:txBody>
      </p:sp>
      <p:sp>
        <p:nvSpPr>
          <p:cNvPr id="9" name="Slide Number Placeholder 5"/>
          <p:cNvSpPr>
            <a:spLocks noGrp="1"/>
          </p:cNvSpPr>
          <p:nvPr>
            <p:ph type="sldNum" sz="quarter" idx="4"/>
          </p:nvPr>
        </p:nvSpPr>
        <p:spPr>
          <a:xfrm>
            <a:off x="8112223" y="6267711"/>
            <a:ext cx="546756" cy="365125"/>
          </a:xfrm>
          <a:prstGeom prst="rect">
            <a:avLst/>
          </a:prstGeom>
        </p:spPr>
        <p:txBody>
          <a:bodyPr vert="horz" lIns="91440" tIns="45720" rIns="91440" bIns="45720" rtlCol="0" anchor="ctr"/>
          <a:lstStyle>
            <a:lvl1pPr algn="r">
              <a:defRPr sz="1333" cap="all" baseline="0">
                <a:solidFill>
                  <a:srgbClr val="898989"/>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429670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hf hdr="0" ftr="0" dt="0"/>
  <p:txStyles>
    <p:titleStyle>
      <a:lvl1pPr algn="ctr" defTabSz="1219170" rtl="0" eaLnBrk="1" latinLnBrk="0" hangingPunct="1">
        <a:spcBef>
          <a:spcPct val="0"/>
        </a:spcBef>
        <a:buNone/>
        <a:defRPr sz="42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720000"/>
            <a:ext cx="10751275" cy="369025"/>
          </a:xfrm>
          <a:prstGeom prst="rect">
            <a:avLst/>
          </a:prstGeom>
        </p:spPr>
        <p:txBody>
          <a:bodyPr vert="horz" lIns="0" tIns="0" rIns="0" bIns="0" rtlCol="0" anchor="t">
            <a:noAutofit/>
          </a:bodyPr>
          <a:lstStyle/>
          <a:p>
            <a:r>
              <a:rPr lang="nl-NL" noProof="0"/>
              <a:t>Plaats hier een titel</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93843"/>
            <a:ext cx="10753200" cy="4238632"/>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Alt. 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a:solidFill>
            <a:srgbClr val="FF0000">
              <a:alpha val="60000"/>
            </a:srgb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accent2"/>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8557969" y="7009792"/>
            <a:ext cx="2913306" cy="144759"/>
          </a:xfrm>
          <a:prstGeom prst="rect">
            <a:avLst/>
          </a:prstGeom>
        </p:spPr>
        <p:txBody>
          <a:bodyPr vert="horz" lIns="0" tIns="0" rIns="0" bIns="0" rtlCol="0" anchor="ctr"/>
          <a:lstStyle>
            <a:lvl1pPr algn="r">
              <a:defRPr sz="800">
                <a:solidFill>
                  <a:schemeClr val="bg1">
                    <a:lumMod val="50000"/>
                  </a:schemeClr>
                </a:solidFill>
                <a:latin typeface="+mn-lt"/>
                <a:cs typeface="Segoe UI Light" panose="020B0502040204020203" pitchFamily="34" charset="0"/>
              </a:defRPr>
            </a:lvl1pPr>
          </a:lstStyle>
          <a:p>
            <a:endParaRPr lang="nl-NL"/>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6096000" y="6344941"/>
            <a:ext cx="4972800" cy="144759"/>
          </a:xfrm>
          <a:prstGeom prst="rect">
            <a:avLst/>
          </a:prstGeom>
        </p:spPr>
        <p:txBody>
          <a:bodyPr vert="horz" lIns="0" tIns="0" rIns="0" bIns="0" rtlCol="0" anchor="ctr"/>
          <a:lstStyle>
            <a:lvl1pPr algn="r">
              <a:defRPr sz="800">
                <a:solidFill>
                  <a:schemeClr val="bg1">
                    <a:lumMod val="50000"/>
                  </a:schemeClr>
                </a:solidFill>
                <a:latin typeface="+mn-lt"/>
                <a:cs typeface="Segoe UI Light" panose="020B0502040204020203" pitchFamily="34" charset="0"/>
              </a:defRPr>
            </a:lvl1pPr>
          </a:lstStyle>
          <a:p>
            <a:r>
              <a:rPr lang="nl-NL"/>
              <a:t>Netherlands Space Office</a:t>
            </a:r>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5206" y="6344941"/>
            <a:ext cx="297994" cy="144759"/>
          </a:xfrm>
          <a:prstGeom prst="rect">
            <a:avLst/>
          </a:prstGeom>
        </p:spPr>
        <p:txBody>
          <a:bodyPr vert="horz" lIns="0" tIns="0" rIns="0" bIns="0" rtlCol="0" anchor="ctr"/>
          <a:lstStyle>
            <a:lvl1pPr algn="r">
              <a:defRPr sz="800" b="1">
                <a:solidFill>
                  <a:schemeClr val="bg1">
                    <a:lumMod val="50000"/>
                  </a:schemeClr>
                </a:solidFill>
                <a:latin typeface="+mj-lt"/>
                <a:cs typeface="Segoe UI Light" panose="020B0502040204020203" pitchFamily="34" charset="0"/>
              </a:defRPr>
            </a:lvl1pPr>
          </a:lstStyle>
          <a:p>
            <a:fld id="{9E843DB9-9987-4157-AB9C-CEA8D7D910BB}" type="slidenum">
              <a:rPr lang="nl-NL" smtClean="0"/>
              <a:pPr/>
              <a:t>‹#›</a:t>
            </a:fld>
            <a:endParaRPr lang="nl-NL"/>
          </a:p>
        </p:txBody>
      </p:sp>
      <p:sp>
        <p:nvSpPr>
          <p:cNvPr id="9" name="Tijdelijke aanduiding voor tekst 8">
            <a:extLst>
              <a:ext uri="{FF2B5EF4-FFF2-40B4-BE49-F238E27FC236}">
                <a16:creationId xmlns:a16="http://schemas.microsoft.com/office/drawing/2014/main" id="{0B11AC82-E843-DB62-2767-F56E51DB3DFF}"/>
              </a:ext>
            </a:extLst>
          </p:cNvPr>
          <p:cNvSpPr txBox="1">
            <a:spLocks/>
          </p:cNvSpPr>
          <p:nvPr userDrawn="1"/>
        </p:nvSpPr>
        <p:spPr>
          <a:xfrm>
            <a:off x="5934000" y="-1"/>
            <a:ext cx="324000" cy="648000"/>
          </a:xfrm>
          <a:prstGeom prst="rect">
            <a:avLst/>
          </a:prstGeom>
          <a:blipFill dpi="0" rotWithShape="1">
            <a:blip r:embed="rId22" cstate="screen">
              <a:extLst>
                <a:ext uri="{28A0092B-C50C-407E-A947-70E740481C1C}">
                  <a14:useLocalDpi xmlns:a14="http://schemas.microsoft.com/office/drawing/2010/main"/>
                </a:ext>
              </a:extLst>
            </a:blip>
            <a:srcRect/>
            <a:stretch>
              <a:fillRect/>
            </a:stretch>
          </a:blipFill>
        </p:spPr>
        <p:txBody>
          <a:bodyPr bIns="36000" anchor="b"/>
          <a:lstStyle>
            <a:lvl1pPr marL="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00" kern="1200">
                <a:solidFill>
                  <a:schemeClr val="bg2">
                    <a:lumMod val="25000"/>
                    <a:alpha val="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tx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r>
              <a:rPr lang="nl-NL"/>
              <a:t>(leeg)</a:t>
            </a:r>
          </a:p>
        </p:txBody>
      </p:sp>
    </p:spTree>
    <p:extLst>
      <p:ext uri="{BB962C8B-B14F-4D97-AF65-F5344CB8AC3E}">
        <p14:creationId xmlns:p14="http://schemas.microsoft.com/office/powerpoint/2010/main" val="22030193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400" kern="1200">
          <a:solidFill>
            <a:schemeClr val="bg2">
              <a:lumMod val="25000"/>
            </a:schemeClr>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400" kern="1200">
          <a:solidFill>
            <a:schemeClr val="bg2">
              <a:lumMod val="25000"/>
            </a:schemeClr>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400" kern="1200">
          <a:solidFill>
            <a:schemeClr val="bg2">
              <a:lumMod val="25000"/>
            </a:schemeClr>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bg2">
              <a:lumMod val="25000"/>
            </a:schemeClr>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0" kern="1200" cap="none" baseline="0">
          <a:solidFill>
            <a:schemeClr val="accent1">
              <a:lumMod val="50000"/>
            </a:schemeClr>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400" kern="1200">
          <a:solidFill>
            <a:schemeClr val="bg2">
              <a:lumMod val="25000"/>
            </a:schemeClr>
          </a:solidFill>
          <a:latin typeface="+mn-lt"/>
          <a:ea typeface="+mn-ea"/>
          <a:cs typeface="+mn-cs"/>
        </a:defRPr>
      </a:lvl7pPr>
      <a:lvl8pPr marL="536575" indent="-268288"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bg2">
              <a:lumMod val="25000"/>
            </a:schemeClr>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1">
              <a:lumMod val="50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A4A3A4"/>
          </p15:clr>
        </p15:guide>
        <p15:guide id="2" pos="453">
          <p15:clr>
            <a:srgbClr val="A4A3A4"/>
          </p15:clr>
        </p15:guide>
        <p15:guide id="3" orient="horz" pos="3674">
          <p15:clr>
            <a:srgbClr val="A4A3A4"/>
          </p15:clr>
        </p15:guide>
        <p15:guide id="6" pos="7226">
          <p15:clr>
            <a:srgbClr val="A4A3A4"/>
          </p15:clr>
        </p15:guide>
        <p15:guide id="9" orient="horz" pos="453">
          <p15:clr>
            <a:srgbClr val="A4A3A4"/>
          </p15:clr>
        </p15:guide>
        <p15:guide id="10" orient="horz" pos="687">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kstvak 19"/>
          <p:cNvSpPr txBox="1"/>
          <p:nvPr/>
        </p:nvSpPr>
        <p:spPr>
          <a:xfrm>
            <a:off x="0" y="-593752"/>
            <a:ext cx="656940" cy="15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defRPr sz="1000" cap="all">
                <a:solidFill>
                  <a:schemeClr val="accent2"/>
                </a:solidFill>
                <a:latin typeface="Verdana"/>
                <a:ea typeface="Verdana"/>
                <a:cs typeface="Verdana"/>
                <a:sym typeface="Verdana"/>
              </a:defRPr>
            </a:lvl1pPr>
          </a:lstStyle>
          <a:p>
            <a:r>
              <a:t>INDELING</a:t>
            </a:r>
          </a:p>
        </p:txBody>
      </p:sp>
      <p:grpSp>
        <p:nvGrpSpPr>
          <p:cNvPr id="5" name="Tijdelijke aanduiding voor tekst 8"/>
          <p:cNvGrpSpPr/>
          <p:nvPr/>
        </p:nvGrpSpPr>
        <p:grpSpPr>
          <a:xfrm>
            <a:off x="5933998" y="-4"/>
            <a:ext cx="324004" cy="648005"/>
            <a:chOff x="0" y="-1"/>
            <a:chExt cx="324002" cy="648004"/>
          </a:xfrm>
        </p:grpSpPr>
        <p:sp>
          <p:nvSpPr>
            <p:cNvPr id="3" name="Rechthoek"/>
            <p:cNvSpPr/>
            <p:nvPr/>
          </p:nvSpPr>
          <p:spPr>
            <a:xfrm>
              <a:off x="-1" y="-2"/>
              <a:ext cx="324003" cy="648005"/>
            </a:xfrm>
            <a:prstGeom prst="rect">
              <a:avLst/>
            </a:prstGeom>
            <a:blipFill rotWithShape="1">
              <a:blip r:embed="rId28"/>
              <a:srcRect/>
              <a:stretch>
                <a:fillRect/>
              </a:stretch>
            </a:blipFill>
            <a:ln w="12700" cap="flat">
              <a:noFill/>
              <a:miter lim="400000"/>
            </a:ln>
            <a:effectLst/>
          </p:spPr>
          <p:txBody>
            <a:bodyPr wrap="square" lIns="144000" tIns="144000" rIns="144000" bIns="144000" numCol="1" anchor="b">
              <a:noAutofit/>
            </a:bodyPr>
            <a:lstStyle/>
            <a:p>
              <a:pPr algn="ctr">
                <a:lnSpc>
                  <a:spcPct val="90000"/>
                </a:lnSpc>
                <a:spcBef>
                  <a:spcPts val="600"/>
                </a:spcBef>
                <a:defRPr sz="100">
                  <a:solidFill>
                    <a:srgbClr val="373737">
                      <a:alpha val="0"/>
                    </a:srgbClr>
                  </a:solidFill>
                  <a:latin typeface="Verdana"/>
                  <a:ea typeface="Verdana"/>
                  <a:cs typeface="Verdana"/>
                  <a:sym typeface="Verdana"/>
                </a:defRPr>
              </a:pPr>
              <a:endParaRPr/>
            </a:p>
          </p:txBody>
        </p:sp>
        <p:sp>
          <p:nvSpPr>
            <p:cNvPr id="4" name="(leeg)"/>
            <p:cNvSpPr txBox="1"/>
            <p:nvPr/>
          </p:nvSpPr>
          <p:spPr>
            <a:xfrm>
              <a:off x="55439" y="521001"/>
              <a:ext cx="21312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b">
              <a:spAutoFit/>
            </a:bodyPr>
            <a:lstStyle>
              <a:lvl1pPr algn="ctr">
                <a:lnSpc>
                  <a:spcPct val="90000"/>
                </a:lnSpc>
                <a:spcBef>
                  <a:spcPts val="600"/>
                </a:spcBef>
                <a:defRPr sz="100">
                  <a:solidFill>
                    <a:srgbClr val="373737">
                      <a:alpha val="0"/>
                    </a:srgbClr>
                  </a:solidFill>
                  <a:latin typeface="Verdana"/>
                  <a:ea typeface="Verdana"/>
                  <a:cs typeface="Verdana"/>
                  <a:sym typeface="Verdana"/>
                </a:defRPr>
              </a:lvl1pPr>
            </a:lstStyle>
            <a:p>
              <a:r>
                <a:t>(leeg)</a:t>
              </a:r>
            </a:p>
          </p:txBody>
        </p:sp>
      </p:grpSp>
      <p:sp>
        <p:nvSpPr>
          <p:cNvPr id="6" name="Plaats hier een titel"/>
          <p:cNvSpPr txBox="1">
            <a:spLocks noGrp="1"/>
          </p:cNvSpPr>
          <p:nvPr>
            <p:ph type="title" hasCustomPrompt="1"/>
          </p:nvPr>
        </p:nvSpPr>
        <p:spPr>
          <a:xfrm>
            <a:off x="719998" y="719998"/>
            <a:ext cx="10751278" cy="369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Plaats hier een titel</a:t>
            </a:r>
          </a:p>
        </p:txBody>
      </p:sp>
      <p:sp>
        <p:nvSpPr>
          <p:cNvPr id="7" name="Hoofdtekst - niveau één…"/>
          <p:cNvSpPr txBox="1">
            <a:spLocks noGrp="1"/>
          </p:cNvSpPr>
          <p:nvPr>
            <p:ph type="body" idx="1" hasCustomPrompt="1"/>
          </p:nvPr>
        </p:nvSpPr>
        <p:spPr>
          <a:xfrm>
            <a:off x="719998" y="1593843"/>
            <a:ext cx="10753203" cy="4238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Bullet</a:t>
            </a:r>
          </a:p>
          <a:p>
            <a:pPr lvl="1"/>
            <a:endParaRPr/>
          </a:p>
          <a:p>
            <a:pPr lvl="2"/>
            <a:endParaRPr/>
          </a:p>
          <a:p>
            <a:pPr lvl="3"/>
            <a:endParaRPr/>
          </a:p>
          <a:p>
            <a:pPr lvl="4"/>
            <a:endParaRPr/>
          </a:p>
        </p:txBody>
      </p:sp>
      <p:sp>
        <p:nvSpPr>
          <p:cNvPr id="8" name="Rechthoek 6"/>
          <p:cNvSpPr txBox="1"/>
          <p:nvPr/>
        </p:nvSpPr>
        <p:spPr>
          <a:xfrm>
            <a:off x="-1" y="-423481"/>
            <a:ext cx="543323"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600">
                <a:solidFill>
                  <a:schemeClr val="accent5"/>
                </a:solidFill>
                <a:latin typeface="Verdana"/>
                <a:ea typeface="Verdana"/>
                <a:cs typeface="Verdana"/>
                <a:sym typeface="Verdana"/>
              </a:defRPr>
            </a:lvl1pPr>
          </a:lstStyle>
          <a:p>
            <a:r>
              <a:t>Tekst</a:t>
            </a:r>
          </a:p>
        </p:txBody>
      </p:sp>
      <p:grpSp>
        <p:nvGrpSpPr>
          <p:cNvPr id="98" name="INSTRUCTIE"/>
          <p:cNvGrpSpPr/>
          <p:nvPr/>
        </p:nvGrpSpPr>
        <p:grpSpPr>
          <a:xfrm>
            <a:off x="-3786438" y="-2"/>
            <a:ext cx="3693390" cy="5430005"/>
            <a:chOff x="0" y="0"/>
            <a:chExt cx="3693389" cy="5430004"/>
          </a:xfrm>
        </p:grpSpPr>
        <p:grpSp>
          <p:nvGrpSpPr>
            <p:cNvPr id="11" name="Rechthoek 8"/>
            <p:cNvGrpSpPr/>
            <p:nvPr/>
          </p:nvGrpSpPr>
          <p:grpSpPr>
            <a:xfrm>
              <a:off x="270" y="0"/>
              <a:ext cx="3593096" cy="4641342"/>
              <a:chOff x="0" y="0"/>
              <a:chExt cx="3593095" cy="4641341"/>
            </a:xfrm>
          </p:grpSpPr>
          <p:sp>
            <p:nvSpPr>
              <p:cNvPr id="9" name="Rechthoek"/>
              <p:cNvSpPr/>
              <p:nvPr/>
            </p:nvSpPr>
            <p:spPr>
              <a:xfrm>
                <a:off x="-1" y="-1"/>
                <a:ext cx="3593096" cy="4641342"/>
              </a:xfrm>
              <a:prstGeom prst="rect">
                <a:avLst/>
              </a:prstGeom>
              <a:solidFill>
                <a:srgbClr val="FFFFFF"/>
              </a:solidFill>
              <a:ln w="6350" cap="flat">
                <a:solidFill>
                  <a:srgbClr val="ECECEC"/>
                </a:solidFill>
                <a:prstDash val="solid"/>
                <a:miter lim="800000"/>
              </a:ln>
              <a:effectLst/>
            </p:spPr>
            <p:txBody>
              <a:bodyPr wrap="square" lIns="144000" tIns="144000" rIns="144000" bIns="144000" numCol="1" anchor="t">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10" name="LIJSTNIVEAU kiezen"/>
              <p:cNvSpPr txBox="1"/>
              <p:nvPr/>
            </p:nvSpPr>
            <p:spPr>
              <a:xfrm>
                <a:off x="39174" y="3174"/>
                <a:ext cx="3514746" cy="477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t">
                <a:spAutoFit/>
              </a:bodyPr>
              <a:lstStyle>
                <a:lvl1pPr>
                  <a:lnSpc>
                    <a:spcPct val="90000"/>
                  </a:lnSpc>
                  <a:spcBef>
                    <a:spcPts val="600"/>
                  </a:spcBef>
                  <a:defRPr sz="1400" b="1" cap="all">
                    <a:solidFill>
                      <a:schemeClr val="accent1"/>
                    </a:solidFill>
                    <a:latin typeface="+mj-lt"/>
                    <a:ea typeface="+mj-ea"/>
                    <a:cs typeface="+mj-cs"/>
                    <a:sym typeface="Calibri"/>
                  </a:defRPr>
                </a:lvl1pPr>
              </a:lstStyle>
              <a:p>
                <a:r>
                  <a:t>LIJSTNIVEAU kiezen</a:t>
                </a:r>
              </a:p>
            </p:txBody>
          </p:sp>
        </p:grpSp>
        <p:grpSp>
          <p:nvGrpSpPr>
            <p:cNvPr id="14" name="Ovaal 9"/>
            <p:cNvGrpSpPr/>
            <p:nvPr/>
          </p:nvGrpSpPr>
          <p:grpSpPr>
            <a:xfrm>
              <a:off x="182254" y="1837484"/>
              <a:ext cx="180003" cy="180003"/>
              <a:chOff x="0" y="0"/>
              <a:chExt cx="180001" cy="180001"/>
            </a:xfrm>
          </p:grpSpPr>
          <p:sp>
            <p:nvSpPr>
              <p:cNvPr id="12"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3" name="1"/>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1</a:t>
                </a:r>
              </a:p>
            </p:txBody>
          </p:sp>
        </p:grpSp>
        <p:sp>
          <p:nvSpPr>
            <p:cNvPr id="15" name="Rechthoek 10"/>
            <p:cNvSpPr txBox="1"/>
            <p:nvPr/>
          </p:nvSpPr>
          <p:spPr>
            <a:xfrm>
              <a:off x="467022" y="1844935"/>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174625" indent="-174625">
                <a:lnSpc>
                  <a:spcPct val="90000"/>
                </a:lnSpc>
                <a:spcBef>
                  <a:spcPts val="600"/>
                </a:spcBef>
                <a:buClr>
                  <a:schemeClr val="accent1"/>
                </a:buClr>
                <a:buSzPct val="100000"/>
                <a:buFont typeface="Arial"/>
                <a:buChar char="•"/>
                <a:defRPr sz="1100">
                  <a:solidFill>
                    <a:srgbClr val="373737"/>
                  </a:solidFill>
                  <a:latin typeface="Verdana"/>
                  <a:ea typeface="Verdana"/>
                  <a:cs typeface="Verdana"/>
                  <a:sym typeface="Verdana"/>
                </a:defRPr>
              </a:lvl1pPr>
            </a:lstStyle>
            <a:p>
              <a:r>
                <a:t>Bullet</a:t>
              </a:r>
            </a:p>
          </p:txBody>
        </p:sp>
        <p:grpSp>
          <p:nvGrpSpPr>
            <p:cNvPr id="18" name="Ovaal 11"/>
            <p:cNvGrpSpPr/>
            <p:nvPr/>
          </p:nvGrpSpPr>
          <p:grpSpPr>
            <a:xfrm>
              <a:off x="182254" y="2128768"/>
              <a:ext cx="180003" cy="180003"/>
              <a:chOff x="0" y="0"/>
              <a:chExt cx="180001" cy="180001"/>
            </a:xfrm>
          </p:grpSpPr>
          <p:sp>
            <p:nvSpPr>
              <p:cNvPr id="16"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17" name="2"/>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2</a:t>
                </a:r>
              </a:p>
            </p:txBody>
          </p:sp>
        </p:grpSp>
        <p:sp>
          <p:nvSpPr>
            <p:cNvPr id="19" name="Rechthoek 12"/>
            <p:cNvSpPr txBox="1"/>
            <p:nvPr/>
          </p:nvSpPr>
          <p:spPr>
            <a:xfrm>
              <a:off x="182254" y="1196114"/>
              <a:ext cx="3229050" cy="506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latin typeface="+mj-lt"/>
                  <a:ea typeface="+mj-ea"/>
                  <a:cs typeface="+mj-cs"/>
                  <a:sym typeface="Calibri"/>
                </a:defRPr>
              </a:pPr>
              <a:r>
                <a:t>Gebruik onder de tab </a:t>
              </a:r>
              <a:r>
                <a:rPr b="1"/>
                <a:t>‘Start’</a:t>
              </a:r>
              <a:r>
                <a:t> de </a:t>
              </a:r>
              <a:r>
                <a:rPr b="1"/>
                <a:t>lijstniveau-knoppen</a:t>
              </a:r>
              <a:r>
                <a:t> om een tekst niveau te kiezen. </a:t>
              </a:r>
              <a:br/>
              <a:r>
                <a:t>Kies uit:</a:t>
              </a:r>
            </a:p>
          </p:txBody>
        </p:sp>
        <p:sp>
          <p:nvSpPr>
            <p:cNvPr id="20" name="Rechthoek 13"/>
            <p:cNvSpPr txBox="1"/>
            <p:nvPr/>
          </p:nvSpPr>
          <p:spPr>
            <a:xfrm>
              <a:off x="467022" y="2136324"/>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361950" indent="-184150">
                <a:spcBef>
                  <a:spcPts val="600"/>
                </a:spcBef>
                <a:buClr>
                  <a:schemeClr val="accent2"/>
                </a:buClr>
                <a:buSzPct val="100000"/>
                <a:buFont typeface="Calibri"/>
                <a:buChar char="•"/>
                <a:defRPr sz="1100">
                  <a:latin typeface="Verdana"/>
                  <a:ea typeface="Verdana"/>
                  <a:cs typeface="Verdana"/>
                  <a:sym typeface="Verdana"/>
                </a:defRPr>
              </a:lvl1pPr>
            </a:lstStyle>
            <a:p>
              <a:r>
                <a:t>Sub-bullet #1</a:t>
              </a:r>
            </a:p>
          </p:txBody>
        </p:sp>
        <p:grpSp>
          <p:nvGrpSpPr>
            <p:cNvPr id="23" name="Ovaal 14"/>
            <p:cNvGrpSpPr/>
            <p:nvPr/>
          </p:nvGrpSpPr>
          <p:grpSpPr>
            <a:xfrm>
              <a:off x="182254" y="2420053"/>
              <a:ext cx="180003" cy="180003"/>
              <a:chOff x="0" y="0"/>
              <a:chExt cx="180001" cy="180001"/>
            </a:xfrm>
          </p:grpSpPr>
          <p:sp>
            <p:nvSpPr>
              <p:cNvPr id="2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2" name="3"/>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3</a:t>
                </a:r>
              </a:p>
            </p:txBody>
          </p:sp>
        </p:grpSp>
        <p:sp>
          <p:nvSpPr>
            <p:cNvPr id="24" name="Rechthoek 15"/>
            <p:cNvSpPr txBox="1"/>
            <p:nvPr/>
          </p:nvSpPr>
          <p:spPr>
            <a:xfrm>
              <a:off x="467022" y="2427713"/>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539750" indent="-177800">
                <a:spcBef>
                  <a:spcPts val="600"/>
                </a:spcBef>
                <a:buClr>
                  <a:schemeClr val="accent1"/>
                </a:buClr>
                <a:buSzPct val="100000"/>
                <a:buFont typeface="Calibri"/>
                <a:buChar char="–"/>
                <a:defRPr sz="1100">
                  <a:latin typeface="Verdana"/>
                  <a:ea typeface="Verdana"/>
                  <a:cs typeface="Verdana"/>
                  <a:sym typeface="Verdana"/>
                </a:defRPr>
              </a:lvl1pPr>
            </a:lstStyle>
            <a:p>
              <a:r>
                <a:t>Sub-bullet #2</a:t>
              </a:r>
            </a:p>
          </p:txBody>
        </p:sp>
        <p:grpSp>
          <p:nvGrpSpPr>
            <p:cNvPr id="27" name="Ovaal 16"/>
            <p:cNvGrpSpPr/>
            <p:nvPr/>
          </p:nvGrpSpPr>
          <p:grpSpPr>
            <a:xfrm>
              <a:off x="182254" y="2711337"/>
              <a:ext cx="180003" cy="180003"/>
              <a:chOff x="0" y="0"/>
              <a:chExt cx="180001" cy="180001"/>
            </a:xfrm>
          </p:grpSpPr>
          <p:sp>
            <p:nvSpPr>
              <p:cNvPr id="2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26" name="4"/>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4</a:t>
                </a:r>
              </a:p>
            </p:txBody>
          </p:sp>
        </p:grpSp>
        <p:sp>
          <p:nvSpPr>
            <p:cNvPr id="28" name="Rechthoek 17"/>
            <p:cNvSpPr txBox="1"/>
            <p:nvPr/>
          </p:nvSpPr>
          <p:spPr>
            <a:xfrm>
              <a:off x="467022" y="2719102"/>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spcBef>
                  <a:spcPts val="600"/>
                </a:spcBef>
                <a:defRPr sz="1100">
                  <a:latin typeface="Verdana"/>
                  <a:ea typeface="Verdana"/>
                  <a:cs typeface="Verdana"/>
                  <a:sym typeface="Verdana"/>
                </a:defRPr>
              </a:lvl1pPr>
            </a:lstStyle>
            <a:p>
              <a:r>
                <a:t>Leestekst</a:t>
              </a:r>
            </a:p>
          </p:txBody>
        </p:sp>
        <p:grpSp>
          <p:nvGrpSpPr>
            <p:cNvPr id="31" name="Ovaal 18"/>
            <p:cNvGrpSpPr/>
            <p:nvPr/>
          </p:nvGrpSpPr>
          <p:grpSpPr>
            <a:xfrm>
              <a:off x="182254" y="3002622"/>
              <a:ext cx="180003" cy="180003"/>
              <a:chOff x="0" y="0"/>
              <a:chExt cx="180001" cy="180001"/>
            </a:xfrm>
          </p:grpSpPr>
          <p:sp>
            <p:nvSpPr>
              <p:cNvPr id="29"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0" name="5"/>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5</a:t>
                </a:r>
              </a:p>
            </p:txBody>
          </p:sp>
        </p:grpSp>
        <p:sp>
          <p:nvSpPr>
            <p:cNvPr id="32" name="Rechthoek 19"/>
            <p:cNvSpPr txBox="1"/>
            <p:nvPr/>
          </p:nvSpPr>
          <p:spPr>
            <a:xfrm>
              <a:off x="467022" y="2953342"/>
              <a:ext cx="294922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4">
                <a:lnSpc>
                  <a:spcPct val="90000"/>
                </a:lnSpc>
                <a:spcBef>
                  <a:spcPts val="600"/>
                </a:spcBef>
                <a:defRPr b="1">
                  <a:solidFill>
                    <a:schemeClr val="accent4"/>
                  </a:solidFill>
                  <a:latin typeface="Verdana"/>
                  <a:ea typeface="Verdana"/>
                  <a:cs typeface="Verdana"/>
                  <a:sym typeface="Verdana"/>
                </a:defRPr>
              </a:pPr>
              <a:r>
                <a:t>Subtitel #1</a:t>
              </a:r>
            </a:p>
          </p:txBody>
        </p:sp>
        <p:grpSp>
          <p:nvGrpSpPr>
            <p:cNvPr id="35" name="Ovaal 20"/>
            <p:cNvGrpSpPr/>
            <p:nvPr/>
          </p:nvGrpSpPr>
          <p:grpSpPr>
            <a:xfrm>
              <a:off x="182254" y="3293905"/>
              <a:ext cx="180003" cy="180003"/>
              <a:chOff x="0" y="0"/>
              <a:chExt cx="180001" cy="180001"/>
            </a:xfrm>
          </p:grpSpPr>
          <p:sp>
            <p:nvSpPr>
              <p:cNvPr id="33"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4" name="6"/>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6</a:t>
                </a:r>
              </a:p>
            </p:txBody>
          </p:sp>
        </p:grpSp>
        <p:sp>
          <p:nvSpPr>
            <p:cNvPr id="36" name="Rechthoek 21"/>
            <p:cNvSpPr txBox="1"/>
            <p:nvPr/>
          </p:nvSpPr>
          <p:spPr>
            <a:xfrm>
              <a:off x="467022" y="359326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8288" lvl="6" indent="-268288">
                <a:lnSpc>
                  <a:spcPct val="90000"/>
                </a:lnSpc>
                <a:spcBef>
                  <a:spcPts val="600"/>
                </a:spcBef>
                <a:buClr>
                  <a:schemeClr val="accent1"/>
                </a:buClr>
                <a:buSzPct val="100000"/>
                <a:buAutoNum type="arabicPeriod"/>
                <a:defRPr sz="1100">
                  <a:solidFill>
                    <a:srgbClr val="373737"/>
                  </a:solidFill>
                  <a:latin typeface="Verdana"/>
                  <a:ea typeface="Verdana"/>
                  <a:cs typeface="Verdana"/>
                  <a:sym typeface="Verdana"/>
                </a:defRPr>
              </a:pPr>
              <a:r>
                <a:t>Numerieke bullet</a:t>
              </a:r>
            </a:p>
          </p:txBody>
        </p:sp>
        <p:grpSp>
          <p:nvGrpSpPr>
            <p:cNvPr id="39" name="Ovaal 22"/>
            <p:cNvGrpSpPr/>
            <p:nvPr/>
          </p:nvGrpSpPr>
          <p:grpSpPr>
            <a:xfrm>
              <a:off x="182254" y="3585190"/>
              <a:ext cx="180003" cy="180003"/>
              <a:chOff x="0" y="0"/>
              <a:chExt cx="180001" cy="180001"/>
            </a:xfrm>
          </p:grpSpPr>
          <p:sp>
            <p:nvSpPr>
              <p:cNvPr id="37"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38" name="7"/>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7</a:t>
                </a:r>
              </a:p>
            </p:txBody>
          </p:sp>
        </p:grpSp>
        <p:sp>
          <p:nvSpPr>
            <p:cNvPr id="40" name="Rechthoek 23"/>
            <p:cNvSpPr txBox="1"/>
            <p:nvPr/>
          </p:nvSpPr>
          <p:spPr>
            <a:xfrm>
              <a:off x="460607" y="3884659"/>
              <a:ext cx="2949223" cy="165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6575" lvl="7" indent="-268288">
                <a:lnSpc>
                  <a:spcPct val="90000"/>
                </a:lnSpc>
                <a:spcBef>
                  <a:spcPts val="600"/>
                </a:spcBef>
                <a:buClr>
                  <a:schemeClr val="accent2"/>
                </a:buClr>
                <a:buSzPct val="100000"/>
                <a:buAutoNum type="alphaLcPeriod"/>
                <a:defRPr sz="1100">
                  <a:solidFill>
                    <a:srgbClr val="373737"/>
                  </a:solidFill>
                  <a:latin typeface="Verdana"/>
                  <a:ea typeface="Verdana"/>
                  <a:cs typeface="Verdana"/>
                  <a:sym typeface="Verdana"/>
                </a:defRPr>
              </a:pPr>
              <a:r>
                <a:t>Alfabetische bullet</a:t>
              </a:r>
            </a:p>
          </p:txBody>
        </p:sp>
        <p:grpSp>
          <p:nvGrpSpPr>
            <p:cNvPr id="43" name="Ovaal 24"/>
            <p:cNvGrpSpPr/>
            <p:nvPr/>
          </p:nvGrpSpPr>
          <p:grpSpPr>
            <a:xfrm>
              <a:off x="182254" y="3876473"/>
              <a:ext cx="180003" cy="180003"/>
              <a:chOff x="0" y="0"/>
              <a:chExt cx="180001" cy="180001"/>
            </a:xfrm>
          </p:grpSpPr>
          <p:sp>
            <p:nvSpPr>
              <p:cNvPr id="41"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2" name="8"/>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8</a:t>
                </a:r>
              </a:p>
            </p:txBody>
          </p:sp>
        </p:grpSp>
        <p:sp>
          <p:nvSpPr>
            <p:cNvPr id="44" name="Rechthoek 25"/>
            <p:cNvSpPr txBox="1"/>
            <p:nvPr/>
          </p:nvSpPr>
          <p:spPr>
            <a:xfrm>
              <a:off x="467022" y="4182395"/>
              <a:ext cx="2949223" cy="152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a:lnSpc>
                  <a:spcPct val="90000"/>
                </a:lnSpc>
                <a:spcBef>
                  <a:spcPts val="600"/>
                </a:spcBef>
                <a:tabLst>
                  <a:tab pos="2781300" algn="l"/>
                </a:tabLst>
                <a:defRPr sz="1000" i="1">
                  <a:solidFill>
                    <a:srgbClr val="210A30"/>
                  </a:solidFill>
                  <a:latin typeface="Verdana"/>
                  <a:ea typeface="Verdana"/>
                  <a:cs typeface="Verdana"/>
                  <a:sym typeface="Verdana"/>
                </a:defRPr>
              </a:pPr>
              <a:r>
                <a:t>Bronvermelding</a:t>
              </a:r>
            </a:p>
          </p:txBody>
        </p:sp>
        <p:grpSp>
          <p:nvGrpSpPr>
            <p:cNvPr id="47" name="Ovaal 26"/>
            <p:cNvGrpSpPr/>
            <p:nvPr/>
          </p:nvGrpSpPr>
          <p:grpSpPr>
            <a:xfrm>
              <a:off x="182254" y="4168596"/>
              <a:ext cx="180003" cy="180003"/>
              <a:chOff x="0" y="0"/>
              <a:chExt cx="180001" cy="180001"/>
            </a:xfrm>
          </p:grpSpPr>
          <p:sp>
            <p:nvSpPr>
              <p:cNvPr id="45" name="Cirkel"/>
              <p:cNvSpPr/>
              <p:nvPr/>
            </p:nvSpPr>
            <p:spPr>
              <a:xfrm>
                <a:off x="0" y="-1"/>
                <a:ext cx="180003" cy="180003"/>
              </a:xfrm>
              <a:prstGeom prst="ellipse">
                <a:avLst/>
              </a:prstGeom>
              <a:solidFill>
                <a:schemeClr val="accent1"/>
              </a:solidFill>
              <a:ln w="12700" cap="flat">
                <a:noFill/>
                <a:miter lim="400000"/>
              </a:ln>
              <a:effectLst/>
            </p:spPr>
            <p:txBody>
              <a:bodyPr wrap="square" lIns="144000" tIns="144000" rIns="144000" bIns="144000" numCol="1" anchor="ctr">
                <a:noAutofit/>
              </a:bodyPr>
              <a:lstStyle/>
              <a:p>
                <a:pPr algn="ctr">
                  <a:defRPr>
                    <a:latin typeface="Verdana"/>
                    <a:ea typeface="Verdana"/>
                    <a:cs typeface="Verdana"/>
                    <a:sym typeface="Verdana"/>
                  </a:defRPr>
                </a:pPr>
                <a:endParaRPr/>
              </a:p>
            </p:txBody>
          </p:sp>
          <p:sp>
            <p:nvSpPr>
              <p:cNvPr id="46" name="9"/>
              <p:cNvSpPr txBox="1"/>
              <p:nvPr/>
            </p:nvSpPr>
            <p:spPr>
              <a:xfrm>
                <a:off x="26500" y="21464"/>
                <a:ext cx="127001" cy="137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1000" b="1">
                    <a:solidFill>
                      <a:srgbClr val="FFFFFF"/>
                    </a:solidFill>
                    <a:latin typeface="+mj-lt"/>
                    <a:ea typeface="+mj-ea"/>
                    <a:cs typeface="+mj-cs"/>
                    <a:sym typeface="Calibri"/>
                  </a:defRPr>
                </a:lvl1pPr>
              </a:lstStyle>
              <a:p>
                <a:r>
                  <a:t>9</a:t>
                </a:r>
              </a:p>
            </p:txBody>
          </p:sp>
        </p:grpSp>
        <p:sp>
          <p:nvSpPr>
            <p:cNvPr id="48" name="Rechthoek 27"/>
            <p:cNvSpPr txBox="1"/>
            <p:nvPr/>
          </p:nvSpPr>
          <p:spPr>
            <a:xfrm>
              <a:off x="467022" y="3276481"/>
              <a:ext cx="2949223"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5">
                <a:lnSpc>
                  <a:spcPct val="90000"/>
                </a:lnSpc>
                <a:spcBef>
                  <a:spcPts val="600"/>
                </a:spcBef>
                <a:defRPr sz="1400">
                  <a:solidFill>
                    <a:srgbClr val="210A30"/>
                  </a:solidFill>
                  <a:latin typeface="Verdana"/>
                  <a:ea typeface="Verdana"/>
                  <a:cs typeface="Verdana"/>
                  <a:sym typeface="Verdana"/>
                </a:defRPr>
              </a:pPr>
              <a:r>
                <a:t>Alt. subtitel #2</a:t>
              </a:r>
            </a:p>
          </p:txBody>
        </p:sp>
        <p:grpSp>
          <p:nvGrpSpPr>
            <p:cNvPr id="51" name="Rechthoek 28"/>
            <p:cNvGrpSpPr/>
            <p:nvPr/>
          </p:nvGrpSpPr>
          <p:grpSpPr>
            <a:xfrm>
              <a:off x="0" y="4460699"/>
              <a:ext cx="3593640" cy="969306"/>
              <a:chOff x="0" y="0"/>
              <a:chExt cx="3593639" cy="969305"/>
            </a:xfrm>
          </p:grpSpPr>
          <p:sp>
            <p:nvSpPr>
              <p:cNvPr id="49" name="Rechthoek"/>
              <p:cNvSpPr/>
              <p:nvPr/>
            </p:nvSpPr>
            <p:spPr>
              <a:xfrm>
                <a:off x="0" y="70650"/>
                <a:ext cx="3593640" cy="828005"/>
              </a:xfrm>
              <a:prstGeom prst="rect">
                <a:avLst/>
              </a:prstGeom>
              <a:solidFill>
                <a:srgbClr val="ECECEC"/>
              </a:solidFill>
              <a:ln w="6350" cap="flat">
                <a:solidFill>
                  <a:srgbClr val="ECECEC"/>
                </a:solidFill>
                <a:prstDash val="solid"/>
                <a:miter lim="800000"/>
              </a:ln>
              <a:effectLst/>
            </p:spPr>
            <p:txBody>
              <a:bodyPr wrap="square" lIns="144000" tIns="144000" rIns="144000" bIns="144000" numCol="1" anchor="ctr">
                <a:noAutofit/>
              </a:bodyPr>
              <a:lstStyle/>
              <a:p>
                <a:pPr>
                  <a:lnSpc>
                    <a:spcPct val="90000"/>
                  </a:lnSpc>
                  <a:spcBef>
                    <a:spcPts val="600"/>
                  </a:spcBef>
                  <a:defRPr>
                    <a:solidFill>
                      <a:srgbClr val="FFFFFF"/>
                    </a:solidFill>
                    <a:latin typeface="Verdana"/>
                    <a:ea typeface="Verdana"/>
                    <a:cs typeface="Verdana"/>
                    <a:sym typeface="Verdana"/>
                  </a:defRPr>
                </a:pPr>
                <a:endParaRPr/>
              </a:p>
            </p:txBody>
          </p:sp>
          <p:sp>
            <p:nvSpPr>
              <p:cNvPr id="50" name="Meer weten? Ga naar de instructie dia ‘VIDEO INSTRUCTIES’. Deze vind je vooraan de presentatie of voeg je in via ‘Start’ &gt; ‘Nieuwe dia’"/>
              <p:cNvSpPr txBox="1"/>
              <p:nvPr/>
            </p:nvSpPr>
            <p:spPr>
              <a:xfrm>
                <a:off x="39174" y="0"/>
                <a:ext cx="3515291" cy="969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4000" tIns="144000" rIns="144000" bIns="144000" numCol="1" anchor="ctr">
                <a:spAutoFit/>
              </a:bodyPr>
              <a:lstStyle/>
              <a:p>
                <a:pPr>
                  <a:lnSpc>
                    <a:spcPct val="90000"/>
                  </a:lnSpc>
                  <a:spcBef>
                    <a:spcPts val="600"/>
                  </a:spcBef>
                  <a:defRPr sz="1200" b="1" cap="all">
                    <a:solidFill>
                      <a:srgbClr val="211F26"/>
                    </a:solidFill>
                    <a:latin typeface="+mj-lt"/>
                    <a:ea typeface="+mj-ea"/>
                    <a:cs typeface="+mj-cs"/>
                    <a:sym typeface="Calibri"/>
                  </a:defRPr>
                </a:pPr>
                <a:r>
                  <a:t>Meer weten?</a:t>
                </a:r>
                <a:br/>
                <a:r>
                  <a:rPr b="0" cap="none"/>
                  <a:t>Ga naar de instructie dia </a:t>
                </a:r>
                <a:r>
                  <a:rPr cap="none"/>
                  <a:t>‘VIDEO INSTRUCTIES’</a:t>
                </a:r>
                <a:r>
                  <a:rPr b="0" cap="none"/>
                  <a:t>.</a:t>
                </a:r>
                <a:br>
                  <a:rPr b="0" cap="none"/>
                </a:br>
                <a:r>
                  <a:rPr b="0" cap="none"/>
                  <a:t>Deze vind je vooraan de presentatie of voeg je in via </a:t>
                </a:r>
                <a:r>
                  <a:rPr b="0" i="1" cap="none"/>
                  <a:t>‘Start’</a:t>
                </a:r>
                <a:r>
                  <a:rPr b="0" cap="none"/>
                  <a:t> &gt; </a:t>
                </a:r>
                <a:r>
                  <a:rPr b="0" i="1" cap="none"/>
                  <a:t>‘Nieuwe dia’</a:t>
                </a:r>
              </a:p>
            </p:txBody>
          </p:sp>
        </p:grpSp>
        <p:grpSp>
          <p:nvGrpSpPr>
            <p:cNvPr id="54" name="ICOON_info"/>
            <p:cNvGrpSpPr/>
            <p:nvPr/>
          </p:nvGrpSpPr>
          <p:grpSpPr>
            <a:xfrm>
              <a:off x="3409701" y="4400187"/>
              <a:ext cx="283689" cy="283689"/>
              <a:chOff x="0" y="0"/>
              <a:chExt cx="283688" cy="283688"/>
            </a:xfrm>
          </p:grpSpPr>
          <p:sp>
            <p:nvSpPr>
              <p:cNvPr id="52" name="Ovaal 71"/>
              <p:cNvSpPr/>
              <p:nvPr/>
            </p:nvSpPr>
            <p:spPr>
              <a:xfrm>
                <a:off x="20026" y="19465"/>
                <a:ext cx="244755" cy="244755"/>
              </a:xfrm>
              <a:prstGeom prst="ellipse">
                <a:avLst/>
              </a:prstGeom>
              <a:solidFill>
                <a:srgbClr val="211F26"/>
              </a:solidFill>
              <a:ln w="12700" cap="flat">
                <a:noFill/>
                <a:miter lim="400000"/>
              </a:ln>
              <a:effectLst/>
            </p:spPr>
            <p:txBody>
              <a:bodyPr wrap="square" lIns="144000" tIns="144000" rIns="144000" bIns="144000" numCol="1" anchor="ctr">
                <a:noAutofit/>
              </a:bodyPr>
              <a:lstStyle/>
              <a:p>
                <a:pPr algn="ctr">
                  <a:lnSpc>
                    <a:spcPct val="90000"/>
                  </a:lnSpc>
                  <a:spcBef>
                    <a:spcPts val="600"/>
                  </a:spcBef>
                  <a:defRPr sz="1600" cap="all">
                    <a:solidFill>
                      <a:srgbClr val="FFFFFF"/>
                    </a:solidFill>
                    <a:latin typeface="+mj-lt"/>
                    <a:ea typeface="+mj-ea"/>
                    <a:cs typeface="+mj-cs"/>
                    <a:sym typeface="Calibri"/>
                  </a:defRPr>
                </a:pPr>
                <a:endParaRPr/>
              </a:p>
            </p:txBody>
          </p:sp>
          <p:sp>
            <p:nvSpPr>
              <p:cNvPr id="53" name="Graphic 163"/>
              <p:cNvSpPr/>
              <p:nvPr/>
            </p:nvSpPr>
            <p:spPr>
              <a:xfrm>
                <a:off x="-1" y="-1"/>
                <a:ext cx="283689" cy="2836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1FF524"/>
              </a:solidFill>
              <a:ln w="12700" cap="flat">
                <a:noFill/>
                <a:miter lim="400000"/>
              </a:ln>
              <a:effectLst/>
            </p:spPr>
            <p:txBody>
              <a:bodyPr wrap="square" lIns="144000" tIns="144000" rIns="144000" bIns="144000" numCol="1" anchor="ctr">
                <a:noAutofit/>
              </a:bodyPr>
              <a:lstStyle/>
              <a:p>
                <a:pPr>
                  <a:defRPr sz="2000">
                    <a:solidFill>
                      <a:srgbClr val="211F26"/>
                    </a:solidFill>
                    <a:latin typeface="+mj-lt"/>
                    <a:ea typeface="+mj-ea"/>
                    <a:cs typeface="+mj-cs"/>
                    <a:sym typeface="Calibri"/>
                  </a:defRPr>
                </a:pPr>
                <a:endParaRPr/>
              </a:p>
            </p:txBody>
          </p:sp>
        </p:grpSp>
        <p:grpSp>
          <p:nvGrpSpPr>
            <p:cNvPr id="97" name="VOORBEELD"/>
            <p:cNvGrpSpPr/>
            <p:nvPr/>
          </p:nvGrpSpPr>
          <p:grpSpPr>
            <a:xfrm>
              <a:off x="181264" y="458673"/>
              <a:ext cx="3234317" cy="558880"/>
              <a:chOff x="-1" y="-1"/>
              <a:chExt cx="3234316" cy="558879"/>
            </a:xfrm>
          </p:grpSpPr>
          <p:grpSp>
            <p:nvGrpSpPr>
              <p:cNvPr id="57" name="Rechthoek 31"/>
              <p:cNvGrpSpPr/>
              <p:nvPr/>
            </p:nvGrpSpPr>
            <p:grpSpPr>
              <a:xfrm>
                <a:off x="987" y="-2"/>
                <a:ext cx="393463" cy="184061"/>
                <a:chOff x="0" y="0"/>
                <a:chExt cx="393462" cy="184059"/>
              </a:xfrm>
            </p:grpSpPr>
            <p:sp>
              <p:nvSpPr>
                <p:cNvPr id="55" name="Rechthoek"/>
                <p:cNvSpPr/>
                <p:nvPr/>
              </p:nvSpPr>
              <p:spPr>
                <a:xfrm>
                  <a:off x="-1" y="0"/>
                  <a:ext cx="393463" cy="184061"/>
                </a:xfrm>
                <a:prstGeom prst="rect">
                  <a:avLst/>
                </a:prstGeom>
                <a:solidFill>
                  <a:srgbClr val="F8F8F8"/>
                </a:solidFill>
                <a:ln w="12700" cap="flat">
                  <a:noFill/>
                  <a:miter lim="400000"/>
                </a:ln>
                <a:effectLst/>
              </p:spPr>
              <p:txBody>
                <a:bodyPr wrap="square" lIns="144000" tIns="144000" rIns="144000" bIns="144000" numCol="1" anchor="t">
                  <a:noAutofit/>
                </a:bodyPr>
                <a:lstStyle/>
                <a:p>
                  <a:pPr algn="ctr">
                    <a:defRPr>
                      <a:solidFill>
                        <a:srgbClr val="FFFFFF"/>
                      </a:solidFill>
                      <a:latin typeface="Verdana"/>
                      <a:ea typeface="Verdana"/>
                      <a:cs typeface="Verdana"/>
                      <a:sym typeface="Verdana"/>
                    </a:defRPr>
                  </a:pPr>
                  <a:endParaRPr/>
                </a:p>
              </p:txBody>
            </p:sp>
            <p:sp>
              <p:nvSpPr>
                <p:cNvPr id="56" name="Start"/>
                <p:cNvSpPr txBox="1"/>
                <p:nvPr/>
              </p:nvSpPr>
              <p:spPr>
                <a:xfrm>
                  <a:off x="-1" y="18000"/>
                  <a:ext cx="393463"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z="900" b="1">
                      <a:solidFill>
                        <a:srgbClr val="211F26"/>
                      </a:solidFill>
                      <a:latin typeface="+mj-lt"/>
                      <a:ea typeface="+mj-ea"/>
                      <a:cs typeface="+mj-cs"/>
                      <a:sym typeface="Calibri"/>
                    </a:defRPr>
                  </a:lvl1pPr>
                </a:lstStyle>
                <a:p>
                  <a:r>
                    <a:t>Start</a:t>
                  </a:r>
                </a:p>
              </p:txBody>
            </p:sp>
          </p:grpSp>
          <p:sp>
            <p:nvSpPr>
              <p:cNvPr id="58" name="Rechthoek 32"/>
              <p:cNvSpPr/>
              <p:nvPr/>
            </p:nvSpPr>
            <p:spPr>
              <a:xfrm>
                <a:off x="5987" y="162670"/>
                <a:ext cx="383784" cy="27173"/>
              </a:xfrm>
              <a:prstGeom prst="rect">
                <a:avLst/>
              </a:prstGeom>
              <a:solidFill>
                <a:srgbClr val="B74629"/>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nvGrpSpPr>
              <p:cNvPr id="66" name="Groep 33"/>
              <p:cNvGrpSpPr/>
              <p:nvPr/>
            </p:nvGrpSpPr>
            <p:grpSpPr>
              <a:xfrm>
                <a:off x="218922" y="372198"/>
                <a:ext cx="139429" cy="109569"/>
                <a:chOff x="-1" y="0"/>
                <a:chExt cx="139427" cy="109568"/>
              </a:xfrm>
            </p:grpSpPr>
            <p:grpSp>
              <p:nvGrpSpPr>
                <p:cNvPr id="64" name="Groep 64"/>
                <p:cNvGrpSpPr/>
                <p:nvPr/>
              </p:nvGrpSpPr>
              <p:grpSpPr>
                <a:xfrm>
                  <a:off x="-2" y="-1"/>
                  <a:ext cx="139428" cy="109570"/>
                  <a:chOff x="0" y="0"/>
                  <a:chExt cx="139427" cy="109568"/>
                </a:xfrm>
              </p:grpSpPr>
              <p:sp>
                <p:nvSpPr>
                  <p:cNvPr id="59" name="Rechte verbindingslijn 66"/>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0" name="Rechte verbindingslijn 67"/>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1" name="Rechte verbindingslijn 68"/>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2" name="Rechte verbindingslijn 69"/>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3" name="Rechte verbindingslijn 70"/>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65" name="Pijl: rechts 65"/>
                <p:cNvSpPr/>
                <p:nvPr/>
              </p:nvSpPr>
              <p:spPr>
                <a:xfrm>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74" name="Groep 34"/>
              <p:cNvGrpSpPr/>
              <p:nvPr/>
            </p:nvGrpSpPr>
            <p:grpSpPr>
              <a:xfrm>
                <a:off x="-2" y="372198"/>
                <a:ext cx="139428" cy="109569"/>
                <a:chOff x="-1" y="0"/>
                <a:chExt cx="139427" cy="109568"/>
              </a:xfrm>
            </p:grpSpPr>
            <p:grpSp>
              <p:nvGrpSpPr>
                <p:cNvPr id="72" name="Groep 57"/>
                <p:cNvGrpSpPr/>
                <p:nvPr/>
              </p:nvGrpSpPr>
              <p:grpSpPr>
                <a:xfrm>
                  <a:off x="-2" y="-1"/>
                  <a:ext cx="139428" cy="109570"/>
                  <a:chOff x="0" y="0"/>
                  <a:chExt cx="139427" cy="109568"/>
                </a:xfrm>
              </p:grpSpPr>
              <p:sp>
                <p:nvSpPr>
                  <p:cNvPr id="67" name="Rechte verbindingslijn 59"/>
                  <p:cNvSpPr/>
                  <p:nvPr/>
                </p:nvSpPr>
                <p:spPr>
                  <a:xfrm>
                    <a:off x="-1" y="-1"/>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8" name="Rechte verbindingslijn 60"/>
                  <p:cNvSpPr/>
                  <p:nvPr/>
                </p:nvSpPr>
                <p:spPr>
                  <a:xfrm>
                    <a:off x="-1" y="109567"/>
                    <a:ext cx="139428"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69" name="Rechte verbindingslijn 61"/>
                  <p:cNvSpPr/>
                  <p:nvPr/>
                </p:nvSpPr>
                <p:spPr>
                  <a:xfrm>
                    <a:off x="76657" y="82176"/>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0" name="Rechte verbindingslijn 62"/>
                  <p:cNvSpPr/>
                  <p:nvPr/>
                </p:nvSpPr>
                <p:spPr>
                  <a:xfrm>
                    <a:off x="76657" y="54784"/>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71" name="Rechte verbindingslijn 63"/>
                  <p:cNvSpPr/>
                  <p:nvPr/>
                </p:nvSpPr>
                <p:spPr>
                  <a:xfrm>
                    <a:off x="76657" y="27391"/>
                    <a:ext cx="62769"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73" name="Pijl: rechts 58"/>
                <p:cNvSpPr/>
                <p:nvPr/>
              </p:nvSpPr>
              <p:spPr>
                <a:xfrm flipH="1">
                  <a:off x="-1" y="26170"/>
                  <a:ext cx="58413" cy="56120"/>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sp>
            <p:nvSpPr>
              <p:cNvPr id="75" name="Rechte verbindingslijn 35"/>
              <p:cNvSpPr/>
              <p:nvPr/>
            </p:nvSpPr>
            <p:spPr>
              <a:xfrm flipV="1">
                <a:off x="162901" y="129496"/>
                <a:ext cx="530003" cy="21200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76" name="Rechte verbindingslijn 36"/>
              <p:cNvSpPr/>
              <p:nvPr/>
            </p:nvSpPr>
            <p:spPr>
              <a:xfrm>
                <a:off x="400008" y="370002"/>
                <a:ext cx="300040" cy="2"/>
              </a:xfrm>
              <a:prstGeom prst="line">
                <a:avLst/>
              </a:prstGeom>
              <a:noFill/>
              <a:ln w="19050" cap="rnd">
                <a:solidFill>
                  <a:schemeClr val="accent1"/>
                </a:solidFill>
                <a:prstDash val="solid"/>
                <a:round/>
                <a:headEnd type="oval" w="med" len="med"/>
              </a:ln>
              <a:effectLst/>
            </p:spPr>
            <p:txBody>
              <a:bodyPr wrap="square" lIns="45718" tIns="45718" rIns="45718" bIns="45718" numCol="1" anchor="t">
                <a:noAutofit/>
              </a:bodyPr>
              <a:lstStyle/>
              <a:p>
                <a:endParaRPr/>
              </a:p>
            </p:txBody>
          </p:sp>
          <p:sp>
            <p:nvSpPr>
              <p:cNvPr id="77" name="Rechthoek 37"/>
              <p:cNvSpPr txBox="1"/>
              <p:nvPr/>
            </p:nvSpPr>
            <p:spPr>
              <a:xfrm>
                <a:off x="1045269" y="61912"/>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verlagen</a:t>
                </a:r>
              </a:p>
            </p:txBody>
          </p:sp>
          <p:sp>
            <p:nvSpPr>
              <p:cNvPr id="78" name="Rechthoek 38"/>
              <p:cNvSpPr txBox="1"/>
              <p:nvPr/>
            </p:nvSpPr>
            <p:spPr>
              <a:xfrm>
                <a:off x="1045269" y="364855"/>
                <a:ext cx="2189046" cy="134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100">
                    <a:latin typeface="+mj-lt"/>
                    <a:ea typeface="+mj-ea"/>
                    <a:cs typeface="+mj-cs"/>
                    <a:sym typeface="Calibri"/>
                  </a:defRPr>
                </a:lvl1pPr>
              </a:lstStyle>
              <a:p>
                <a:r>
                  <a:t>Lijstniveau verhogen</a:t>
                </a:r>
              </a:p>
            </p:txBody>
          </p:sp>
          <p:grpSp>
            <p:nvGrpSpPr>
              <p:cNvPr id="87" name="Groep 39"/>
              <p:cNvGrpSpPr/>
              <p:nvPr/>
            </p:nvGrpSpPr>
            <p:grpSpPr>
              <a:xfrm>
                <a:off x="688407" y="310493"/>
                <a:ext cx="268742" cy="248386"/>
                <a:chOff x="-1" y="-1"/>
                <a:chExt cx="268741" cy="248385"/>
              </a:xfrm>
            </p:grpSpPr>
            <p:sp>
              <p:nvSpPr>
                <p:cNvPr id="79" name="Rechthoek 49"/>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85" name="Groep 50"/>
                <p:cNvGrpSpPr/>
                <p:nvPr/>
              </p:nvGrpSpPr>
              <p:grpSpPr>
                <a:xfrm>
                  <a:off x="50017" y="57902"/>
                  <a:ext cx="168706" cy="132579"/>
                  <a:chOff x="0" y="-1"/>
                  <a:chExt cx="168705" cy="132578"/>
                </a:xfrm>
              </p:grpSpPr>
              <p:sp>
                <p:nvSpPr>
                  <p:cNvPr id="80" name="Rechte verbindingslijn 52"/>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81" name="Rechte verbindingslijn 53"/>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82" name="Rechte verbindingslijn 54"/>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83" name="Rechte verbindingslijn 55"/>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84" name="Rechte verbindingslijn 56"/>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86" name="Pijl: rechts 51"/>
                <p:cNvSpPr/>
                <p:nvPr/>
              </p:nvSpPr>
              <p:spPr>
                <a:xfrm>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nvGrpSpPr>
              <p:cNvPr id="96" name="Groep 40"/>
              <p:cNvGrpSpPr/>
              <p:nvPr/>
            </p:nvGrpSpPr>
            <p:grpSpPr>
              <a:xfrm>
                <a:off x="688407" y="1494"/>
                <a:ext cx="268742" cy="248386"/>
                <a:chOff x="-1" y="-1"/>
                <a:chExt cx="268741" cy="248385"/>
              </a:xfrm>
            </p:grpSpPr>
            <p:sp>
              <p:nvSpPr>
                <p:cNvPr id="88" name="Rechthoek 41"/>
                <p:cNvSpPr/>
                <p:nvPr/>
              </p:nvSpPr>
              <p:spPr>
                <a:xfrm>
                  <a:off x="-2" y="-2"/>
                  <a:ext cx="268742" cy="248386"/>
                </a:xfrm>
                <a:prstGeom prst="rect">
                  <a:avLst/>
                </a:prstGeom>
                <a:solidFill>
                  <a:srgbClr val="FFFFFF"/>
                </a:solidFill>
                <a:ln w="3175" cap="flat">
                  <a:solidFill>
                    <a:srgbClr val="DADADA"/>
                  </a:solidFill>
                  <a:prstDash val="solid"/>
                  <a:miter lim="800000"/>
                </a:ln>
                <a:effectLst/>
              </p:spPr>
              <p:txBody>
                <a:bodyPr wrap="square" lIns="144000" tIns="144000" rIns="144000" bIns="144000" numCol="1" anchor="ctr">
                  <a:noAutofit/>
                </a:bodyPr>
                <a:lstStyle/>
                <a:p>
                  <a:pPr algn="ctr">
                    <a:defRPr sz="1000">
                      <a:solidFill>
                        <a:srgbClr val="211F26"/>
                      </a:solidFill>
                      <a:latin typeface="+mj-lt"/>
                      <a:ea typeface="+mj-ea"/>
                      <a:cs typeface="+mj-cs"/>
                      <a:sym typeface="Calibri"/>
                    </a:defRPr>
                  </a:pPr>
                  <a:endParaRPr/>
                </a:p>
              </p:txBody>
            </p:sp>
            <p:grpSp>
              <p:nvGrpSpPr>
                <p:cNvPr id="94" name="Groep 42"/>
                <p:cNvGrpSpPr/>
                <p:nvPr/>
              </p:nvGrpSpPr>
              <p:grpSpPr>
                <a:xfrm>
                  <a:off x="50017" y="57902"/>
                  <a:ext cx="168706" cy="132579"/>
                  <a:chOff x="0" y="-1"/>
                  <a:chExt cx="168705" cy="132578"/>
                </a:xfrm>
              </p:grpSpPr>
              <p:sp>
                <p:nvSpPr>
                  <p:cNvPr id="89" name="Rechte verbindingslijn 44"/>
                  <p:cNvSpPr/>
                  <p:nvPr/>
                </p:nvSpPr>
                <p:spPr>
                  <a:xfrm>
                    <a:off x="-1" y="-2"/>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0" name="Rechte verbindingslijn 45"/>
                  <p:cNvSpPr/>
                  <p:nvPr/>
                </p:nvSpPr>
                <p:spPr>
                  <a:xfrm>
                    <a:off x="-1" y="132576"/>
                    <a:ext cx="168706"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1" name="Rechte verbindingslijn 46"/>
                  <p:cNvSpPr/>
                  <p:nvPr/>
                </p:nvSpPr>
                <p:spPr>
                  <a:xfrm>
                    <a:off x="92755" y="9943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2" name="Rechte verbindingslijn 47"/>
                  <p:cNvSpPr/>
                  <p:nvPr/>
                </p:nvSpPr>
                <p:spPr>
                  <a:xfrm>
                    <a:off x="92755" y="66289"/>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sp>
                <p:nvSpPr>
                  <p:cNvPr id="93" name="Rechte verbindingslijn 48"/>
                  <p:cNvSpPr/>
                  <p:nvPr/>
                </p:nvSpPr>
                <p:spPr>
                  <a:xfrm>
                    <a:off x="92755" y="33143"/>
                    <a:ext cx="75950" cy="2"/>
                  </a:xfrm>
                  <a:prstGeom prst="line">
                    <a:avLst/>
                  </a:prstGeom>
                  <a:solidFill>
                    <a:srgbClr val="FFFFFF"/>
                  </a:solidFill>
                  <a:ln w="12700" cap="flat">
                    <a:solidFill>
                      <a:srgbClr val="9D9FA1"/>
                    </a:solidFill>
                    <a:prstDash val="solid"/>
                    <a:round/>
                  </a:ln>
                  <a:effectLst/>
                </p:spPr>
                <p:txBody>
                  <a:bodyPr wrap="square" lIns="45718" tIns="45718" rIns="45718" bIns="45718" numCol="1" anchor="t">
                    <a:noAutofit/>
                  </a:bodyPr>
                  <a:lstStyle/>
                  <a:p>
                    <a:endParaRPr/>
                  </a:p>
                </p:txBody>
              </p:sp>
            </p:grpSp>
            <p:sp>
              <p:nvSpPr>
                <p:cNvPr id="95" name="Pijl: rechts 43"/>
                <p:cNvSpPr/>
                <p:nvPr/>
              </p:nvSpPr>
              <p:spPr>
                <a:xfrm flipH="1">
                  <a:off x="50019" y="89569"/>
                  <a:ext cx="70678" cy="67905"/>
                </a:xfrm>
                <a:prstGeom prst="rightArrow">
                  <a:avLst>
                    <a:gd name="adj1" fmla="val 25329"/>
                    <a:gd name="adj2" fmla="val 63628"/>
                  </a:avLst>
                </a:prstGeom>
                <a:solidFill>
                  <a:srgbClr val="4A7DB1"/>
                </a:solidFill>
                <a:ln w="12700" cap="flat">
                  <a:noFill/>
                  <a:miter lim="400000"/>
                </a:ln>
                <a:effectLst/>
              </p:spPr>
              <p:txBody>
                <a:bodyPr wrap="square" lIns="144000" tIns="144000" rIns="144000" bIns="144000" numCol="1" anchor="ctr">
                  <a:noAutofit/>
                </a:bodyPr>
                <a:lstStyle/>
                <a:p>
                  <a:pPr>
                    <a:defRPr sz="1000" b="1">
                      <a:solidFill>
                        <a:srgbClr val="211F26"/>
                      </a:solidFill>
                      <a:latin typeface="+mj-lt"/>
                      <a:ea typeface="+mj-ea"/>
                      <a:cs typeface="+mj-cs"/>
                      <a:sym typeface="Calibri"/>
                    </a:defRPr>
                  </a:pPr>
                  <a:endParaRPr/>
                </a:p>
              </p:txBody>
            </p:sp>
          </p:grpSp>
        </p:grpSp>
      </p:grpSp>
      <p:sp>
        <p:nvSpPr>
          <p:cNvPr id="99" name="Dianummer"/>
          <p:cNvSpPr txBox="1">
            <a:spLocks noGrp="1"/>
          </p:cNvSpPr>
          <p:nvPr>
            <p:ph type="sldNum" sz="quarter" idx="2"/>
          </p:nvPr>
        </p:nvSpPr>
        <p:spPr>
          <a:xfrm>
            <a:off x="11316038" y="6353820"/>
            <a:ext cx="157164" cy="127001"/>
          </a:xfrm>
          <a:prstGeom prst="rect">
            <a:avLst/>
          </a:prstGeom>
          <a:ln w="12700">
            <a:miter lim="400000"/>
          </a:ln>
        </p:spPr>
        <p:txBody>
          <a:bodyPr wrap="none" lIns="0" tIns="0" rIns="0" bIns="0" anchor="ctr">
            <a:spAutoFit/>
          </a:bodyPr>
          <a:lstStyle>
            <a:lvl1pPr algn="r">
              <a:defRPr sz="800" b="1">
                <a:solidFill>
                  <a:srgbClr val="808080"/>
                </a:solidFill>
                <a:latin typeface="Verdana"/>
                <a:ea typeface="Verdana"/>
                <a:cs typeface="Verdana"/>
                <a:sym typeface="Verdana"/>
              </a:defRPr>
            </a:lvl1pPr>
          </a:lstStyle>
          <a:p>
            <a:fld id="{86CB4B4D-7CA3-9044-876B-883B54F8677D}" type="slidenum">
              <a:t>‹#›</a:t>
            </a:fld>
            <a:endParaRPr/>
          </a:p>
        </p:txBody>
      </p:sp>
      <p:sp>
        <p:nvSpPr>
          <p:cNvPr id="101" name="Tekstvak 100">
            <a:extLst>
              <a:ext uri="{FF2B5EF4-FFF2-40B4-BE49-F238E27FC236}">
                <a16:creationId xmlns:a16="http://schemas.microsoft.com/office/drawing/2014/main" id="{CE3BB3B7-6C94-B137-72AA-0212F29D1113}"/>
              </a:ext>
            </a:extLst>
          </p:cNvPr>
          <p:cNvSpPr txBox="1"/>
          <p:nvPr userDrawn="1">
            <p:extLst>
              <p:ext uri="{1162E1C5-73C7-4A58-AE30-91384D911F3F}">
                <p184:classification xmlns:p184="http://schemas.microsoft.com/office/powerpoint/2018/4/main" val="ftr"/>
              </p:ext>
            </p:extLst>
          </p:nvPr>
        </p:nvSpPr>
        <p:spPr>
          <a:xfrm>
            <a:off x="63500" y="6642100"/>
            <a:ext cx="760413" cy="152400"/>
          </a:xfrm>
          <a:prstGeom prst="rect">
            <a:avLst/>
          </a:prstGeom>
        </p:spPr>
        <p:txBody>
          <a:bodyPr horzOverflow="overflow" lIns="0" tIns="0" rIns="0" bIns="0">
            <a:spAutoFit/>
          </a:bodyPr>
          <a:lstStyle/>
          <a:p>
            <a:pPr algn="l"/>
            <a:r>
              <a:rPr lang="nl-NL" sz="1000">
                <a:solidFill>
                  <a:srgbClr val="000000">
                    <a:alpha val="50000"/>
                  </a:srgbClr>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31274443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Lst>
  <p:transition spd="med"/>
  <p:txStyles>
    <p:titleStyle>
      <a:lvl1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Verdana"/>
          <a:ea typeface="Verdana"/>
          <a:cs typeface="Verdana"/>
          <a:sym typeface="Verdana"/>
        </a:defRPr>
      </a:lvl9pPr>
    </p:titleStyle>
    <p:bodyStyle>
      <a:lvl1pPr marL="174625" marR="0" indent="-174625" algn="l" defTabSz="914400" rtl="0" latinLnBrk="0">
        <a:lnSpc>
          <a:spcPct val="90000"/>
        </a:lnSpc>
        <a:spcBef>
          <a:spcPts val="600"/>
        </a:spcBef>
        <a:spcAft>
          <a:spcPts val="0"/>
        </a:spcAft>
        <a:buClr>
          <a:schemeClr val="accent1"/>
        </a:buClr>
        <a:buSzPct val="100000"/>
        <a:buFont typeface="Arial"/>
        <a:buChar char="•"/>
        <a:tabLst/>
        <a:defRPr sz="1400" b="0" i="0" u="none" strike="noStrike" cap="none" spc="0" baseline="0">
          <a:solidFill>
            <a:srgbClr val="373737"/>
          </a:solidFill>
          <a:uFillTx/>
          <a:latin typeface="Verdana"/>
          <a:ea typeface="Verdana"/>
          <a:cs typeface="Verdana"/>
          <a:sym typeface="Verdana"/>
        </a:defRPr>
      </a:lvl1pPr>
      <a:lvl2pPr marL="355600" marR="0" indent="-177800" algn="l" defTabSz="914400" rtl="0" latinLnBrk="0">
        <a:lnSpc>
          <a:spcPct val="90000"/>
        </a:lnSpc>
        <a:spcBef>
          <a:spcPts val="600"/>
        </a:spcBef>
        <a:spcAft>
          <a:spcPts val="0"/>
        </a:spcAft>
        <a:buClr>
          <a:schemeClr val="accent1"/>
        </a:buClr>
        <a:buSzPct val="100000"/>
        <a:buFont typeface="Arial"/>
        <a:buChar char="•"/>
        <a:tabLst/>
        <a:defRPr sz="1400" b="0" i="0" u="none" strike="noStrike" cap="none" spc="0" baseline="0">
          <a:solidFill>
            <a:srgbClr val="373737"/>
          </a:solidFill>
          <a:uFillTx/>
          <a:latin typeface="Verdana"/>
          <a:ea typeface="Verdana"/>
          <a:cs typeface="Verdana"/>
          <a:sym typeface="Verdana"/>
        </a:defRPr>
      </a:lvl2pPr>
      <a:lvl3pPr marL="531812" marR="0" indent="-171450" algn="l" defTabSz="914400" rtl="0" latinLnBrk="0">
        <a:lnSpc>
          <a:spcPct val="90000"/>
        </a:lnSpc>
        <a:spcBef>
          <a:spcPts val="600"/>
        </a:spcBef>
        <a:spcAft>
          <a:spcPts val="0"/>
        </a:spcAft>
        <a:buClr>
          <a:schemeClr val="accent1"/>
        </a:buClr>
        <a:buSzPct val="100000"/>
        <a:buFont typeface="Arial"/>
        <a:buChar char="–"/>
        <a:tabLst/>
        <a:defRPr sz="1400" b="0" i="0" u="none" strike="noStrike" cap="none" spc="0" baseline="0">
          <a:solidFill>
            <a:srgbClr val="373737"/>
          </a:solidFill>
          <a:uFillTx/>
          <a:latin typeface="Verdana"/>
          <a:ea typeface="Verdana"/>
          <a:cs typeface="Verdana"/>
          <a:sym typeface="Verdana"/>
        </a:defRPr>
      </a:lvl3pPr>
      <a:lvl4pPr marL="0" marR="0" indent="0" algn="l" defTabSz="914400" rtl="0" latinLnBrk="0">
        <a:lnSpc>
          <a:spcPct val="90000"/>
        </a:lnSpc>
        <a:spcBef>
          <a:spcPts val="600"/>
        </a:spcBef>
        <a:spcAft>
          <a:spcPts val="0"/>
        </a:spcAft>
        <a:buClr>
          <a:schemeClr val="accent1"/>
        </a:buClr>
        <a:buSzTx/>
        <a:buFont typeface="Arial"/>
        <a:buNone/>
        <a:tabLst/>
        <a:defRPr sz="1400" b="0" i="0" u="none" strike="noStrike" cap="none" spc="0" baseline="0">
          <a:solidFill>
            <a:srgbClr val="373737"/>
          </a:solidFill>
          <a:uFillTx/>
          <a:latin typeface="Verdana"/>
          <a:ea typeface="Verdana"/>
          <a:cs typeface="Verdana"/>
          <a:sym typeface="Verdana"/>
        </a:defRPr>
      </a:lvl4pPr>
      <a:lvl5pPr marL="0" marR="0" indent="0" algn="l" defTabSz="914400" rtl="0" latinLnBrk="0">
        <a:lnSpc>
          <a:spcPct val="90000"/>
        </a:lnSpc>
        <a:spcBef>
          <a:spcPts val="600"/>
        </a:spcBef>
        <a:spcAft>
          <a:spcPts val="0"/>
        </a:spcAft>
        <a:buClr>
          <a:schemeClr val="accent1"/>
        </a:buClr>
        <a:buSzTx/>
        <a:buFont typeface="Arial"/>
        <a:buNone/>
        <a:tabLst/>
        <a:defRPr sz="1400" b="0" i="0" u="none" strike="noStrike" cap="none" spc="0" baseline="0">
          <a:solidFill>
            <a:srgbClr val="373737"/>
          </a:solidFill>
          <a:uFillTx/>
          <a:latin typeface="Verdana"/>
          <a:ea typeface="Verdana"/>
          <a:cs typeface="Verdana"/>
          <a:sym typeface="Verdana"/>
        </a:defRPr>
      </a:lvl5pPr>
      <a:lvl6pPr marL="0" marR="0" indent="0" algn="l" defTabSz="914400" rtl="0" latinLnBrk="0">
        <a:lnSpc>
          <a:spcPct val="90000"/>
        </a:lnSpc>
        <a:spcBef>
          <a:spcPts val="600"/>
        </a:spcBef>
        <a:spcAft>
          <a:spcPts val="0"/>
        </a:spcAft>
        <a:buClr>
          <a:schemeClr val="accent1"/>
        </a:buClr>
        <a:buSzTx/>
        <a:buFont typeface="Arial"/>
        <a:buNone/>
        <a:tabLst/>
        <a:defRPr sz="1400" b="0" i="0" u="none" strike="noStrike" cap="none" spc="0" baseline="0">
          <a:solidFill>
            <a:srgbClr val="373737"/>
          </a:solidFill>
          <a:uFillTx/>
          <a:latin typeface="Verdana"/>
          <a:ea typeface="Verdana"/>
          <a:cs typeface="Verdana"/>
          <a:sym typeface="Verdana"/>
        </a:defRPr>
      </a:lvl6pPr>
      <a:lvl7pPr marL="268288" marR="0" indent="-268288" algn="l" defTabSz="914400" rtl="0" latinLnBrk="0">
        <a:lnSpc>
          <a:spcPct val="90000"/>
        </a:lnSpc>
        <a:spcBef>
          <a:spcPts val="600"/>
        </a:spcBef>
        <a:spcAft>
          <a:spcPts val="0"/>
        </a:spcAft>
        <a:buClr>
          <a:schemeClr val="accent1"/>
        </a:buClr>
        <a:buSzPct val="100000"/>
        <a:buFont typeface="Arial"/>
        <a:buAutoNum type="arabicPeriod"/>
        <a:tabLst/>
        <a:defRPr sz="1400" b="0" i="0" u="none" strike="noStrike" cap="none" spc="0" baseline="0">
          <a:solidFill>
            <a:srgbClr val="373737"/>
          </a:solidFill>
          <a:uFillTx/>
          <a:latin typeface="Verdana"/>
          <a:ea typeface="Verdana"/>
          <a:cs typeface="Verdana"/>
          <a:sym typeface="Verdana"/>
        </a:defRPr>
      </a:lvl7pPr>
      <a:lvl8pPr marL="536575" marR="0" indent="-268288" algn="l" defTabSz="914400" rtl="0" latinLnBrk="0">
        <a:lnSpc>
          <a:spcPct val="90000"/>
        </a:lnSpc>
        <a:spcBef>
          <a:spcPts val="600"/>
        </a:spcBef>
        <a:spcAft>
          <a:spcPts val="0"/>
        </a:spcAft>
        <a:buClr>
          <a:schemeClr val="accent1"/>
        </a:buClr>
        <a:buSzPct val="100000"/>
        <a:buFont typeface="Arial"/>
        <a:buAutoNum type="alphaLcPeriod"/>
        <a:tabLst/>
        <a:defRPr sz="1400" b="0" i="0" u="none" strike="noStrike" cap="none" spc="0" baseline="0">
          <a:solidFill>
            <a:srgbClr val="373737"/>
          </a:solidFill>
          <a:uFillTx/>
          <a:latin typeface="Verdana"/>
          <a:ea typeface="Verdana"/>
          <a:cs typeface="Verdana"/>
          <a:sym typeface="Verdana"/>
        </a:defRPr>
      </a:lvl8pPr>
      <a:lvl9pPr marL="0" marR="0" indent="0" algn="l" defTabSz="914400" rtl="0" latinLnBrk="0">
        <a:lnSpc>
          <a:spcPct val="90000"/>
        </a:lnSpc>
        <a:spcBef>
          <a:spcPts val="600"/>
        </a:spcBef>
        <a:spcAft>
          <a:spcPts val="0"/>
        </a:spcAft>
        <a:buClr>
          <a:schemeClr val="accent1"/>
        </a:buClr>
        <a:buSzTx/>
        <a:buFont typeface="Arial"/>
        <a:buNone/>
        <a:tabLst/>
        <a:defRPr sz="1400" b="0" i="0" u="none" strike="noStrike" cap="none" spc="0" baseline="0">
          <a:solidFill>
            <a:srgbClr val="373737"/>
          </a:solidFill>
          <a:uFillTx/>
          <a:latin typeface="Verdana"/>
          <a:ea typeface="Verdana"/>
          <a:cs typeface="Verdana"/>
          <a:sym typeface="Verdan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1pPr>
      <a:lvl2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2pPr>
      <a:lvl3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3pPr>
      <a:lvl4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4pPr>
      <a:lvl5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5pPr>
      <a:lvl6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6pPr>
      <a:lvl7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7pPr>
      <a:lvl8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8pPr>
      <a:lvl9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8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2.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gif"/><Relationship Id="rId9"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2.xml"/><Relationship Id="rId5" Type="http://schemas.openxmlformats.org/officeDocument/2006/relationships/image" Target="../media/image82.png"/><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A941-8C85-5A04-2499-61F28F6E47C9}"/>
            </a:ext>
          </a:extLst>
        </p:cNvPr>
        <p:cNvGrpSpPr/>
        <p:nvPr/>
      </p:nvGrpSpPr>
      <p:grpSpPr>
        <a:xfrm>
          <a:off x="0" y="0"/>
          <a:ext cx="0" cy="0"/>
          <a:chOff x="0" y="0"/>
          <a:chExt cx="0" cy="0"/>
        </a:xfrm>
      </p:grpSpPr>
    </p:spTree>
    <p:extLst>
      <p:ext uri="{BB962C8B-B14F-4D97-AF65-F5344CB8AC3E}">
        <p14:creationId xmlns:p14="http://schemas.microsoft.com/office/powerpoint/2010/main" val="124666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1" name="Tijdelijke aanduiding voor afbeelding 16" descr="Tijdelijke aanduiding voor afbeelding 16"/>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6096000" y="-355600"/>
            <a:ext cx="6524896" cy="7340507"/>
          </a:xfrm>
          <a:prstGeom prst="rect">
            <a:avLst/>
          </a:prstGeom>
        </p:spPr>
      </p:pic>
      <p:sp>
        <p:nvSpPr>
          <p:cNvPr id="3252" name="Long Term Space Agenda - Missions"/>
          <p:cNvSpPr txBox="1">
            <a:spLocks noGrp="1"/>
          </p:cNvSpPr>
          <p:nvPr>
            <p:ph type="title"/>
          </p:nvPr>
        </p:nvSpPr>
        <p:spPr>
          <a:prstGeom prst="rect">
            <a:avLst/>
          </a:prstGeom>
        </p:spPr>
        <p:txBody>
          <a:bodyPr>
            <a:normAutofit fontScale="90000"/>
          </a:bodyPr>
          <a:lstStyle>
            <a:lvl1pPr defTabSz="576072">
              <a:defRPr sz="2016"/>
            </a:lvl1pPr>
          </a:lstStyle>
          <a:p>
            <a:r>
              <a:t>Long Term Space Agenda - Missions</a:t>
            </a:r>
          </a:p>
        </p:txBody>
      </p:sp>
      <p:sp>
        <p:nvSpPr>
          <p:cNvPr id="3253" name="(leeg)"/>
          <p:cNvSpPr txBox="1">
            <a:spLocks noGrp="1"/>
          </p:cNvSpPr>
          <p:nvPr>
            <p:ph type="body" sz="quarter" idx="1"/>
          </p:nvPr>
        </p:nvSpPr>
        <p:spPr>
          <a:prstGeom prst="rect">
            <a:avLst/>
          </a:prstGeom>
        </p:spPr>
        <p:txBody>
          <a:bodyPr/>
          <a:lstStyle/>
          <a:p>
            <a:endParaRPr/>
          </a:p>
        </p:txBody>
      </p:sp>
      <p:sp>
        <p:nvSpPr>
          <p:cNvPr id="3254" name="Dianummer"/>
          <p:cNvSpPr txBox="1">
            <a:spLocks noGrp="1"/>
          </p:cNvSpPr>
          <p:nvPr>
            <p:ph type="sldNum" sz="quarter" idx="2"/>
          </p:nvPr>
        </p:nvSpPr>
        <p:spPr>
          <a:xfrm>
            <a:off x="11346200" y="6353820"/>
            <a:ext cx="127001" cy="1270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nl-NL" sz="800" b="1" i="0" u="none" strike="noStrike" kern="0" cap="none" spc="0" normalizeH="0" baseline="0" noProof="0" smtClean="0">
                <a:ln>
                  <a:noFill/>
                </a:ln>
                <a:solidFill>
                  <a:srgbClr val="FFFFFF"/>
                </a:solidFill>
                <a:effectLst/>
                <a:uLnTx/>
                <a:uFillTx/>
                <a:latin typeface="Verdana"/>
                <a:ea typeface="Verdana"/>
                <a:sym typeface="Verdana"/>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sz="800" b="1" i="0" u="none" strike="noStrike" kern="0" cap="none" spc="0" normalizeH="0" baseline="0" noProof="0" dirty="0">
              <a:ln>
                <a:noFill/>
              </a:ln>
              <a:solidFill>
                <a:srgbClr val="FFFFFF"/>
              </a:solidFill>
              <a:effectLst/>
              <a:uLnTx/>
              <a:uFillTx/>
              <a:latin typeface="Verdana"/>
              <a:ea typeface="Verdana"/>
              <a:sym typeface="Verdana"/>
            </a:endParaRPr>
          </a:p>
        </p:txBody>
      </p:sp>
      <p:pic>
        <p:nvPicPr>
          <p:cNvPr id="3255" name="Afbeelding" descr="Afbeelding"/>
          <p:cNvPicPr>
            <a:picLocks noChangeAspect="1"/>
          </p:cNvPicPr>
          <p:nvPr/>
        </p:nvPicPr>
        <p:blipFill>
          <a:blip r:embed="rId4"/>
          <a:stretch>
            <a:fillRect/>
          </a:stretch>
        </p:blipFill>
        <p:spPr>
          <a:xfrm>
            <a:off x="700675" y="1551174"/>
            <a:ext cx="6096001" cy="717178"/>
          </a:xfrm>
          <a:prstGeom prst="rect">
            <a:avLst/>
          </a:prstGeom>
          <a:ln w="12700">
            <a:miter lim="400000"/>
          </a:ln>
        </p:spPr>
      </p:pic>
      <p:sp>
        <p:nvSpPr>
          <p:cNvPr id="3256" name="Safety, Security and Autonomy"/>
          <p:cNvSpPr txBox="1"/>
          <p:nvPr/>
        </p:nvSpPr>
        <p:spPr>
          <a:xfrm>
            <a:off x="1421587" y="1801783"/>
            <a:ext cx="3227426"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Verdana"/>
                <a:ea typeface="Verdana"/>
                <a:sym typeface="Verdana"/>
              </a:rPr>
              <a:t> Safety, Security and Autonomy </a:t>
            </a:r>
          </a:p>
        </p:txBody>
      </p:sp>
      <p:pic>
        <p:nvPicPr>
          <p:cNvPr id="3257" name="Afbeelding" descr="Afbeeld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675" y="2433669"/>
            <a:ext cx="6096001" cy="696084"/>
          </a:xfrm>
          <a:prstGeom prst="rect">
            <a:avLst/>
          </a:prstGeom>
          <a:ln w="12700">
            <a:miter lim="400000"/>
          </a:ln>
        </p:spPr>
      </p:pic>
      <p:pic>
        <p:nvPicPr>
          <p:cNvPr id="3258" name="Afbeelding" descr="Afbeeldi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00675" y="3295093"/>
            <a:ext cx="6096001" cy="696084"/>
          </a:xfrm>
          <a:prstGeom prst="rect">
            <a:avLst/>
          </a:prstGeom>
          <a:ln w="12700">
            <a:miter lim="400000"/>
          </a:ln>
        </p:spPr>
      </p:pic>
      <p:pic>
        <p:nvPicPr>
          <p:cNvPr id="3259" name="Afbeelding" descr="Afbeeldi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0675" y="4156518"/>
            <a:ext cx="6096001" cy="696084"/>
          </a:xfrm>
          <a:prstGeom prst="rect">
            <a:avLst/>
          </a:prstGeom>
          <a:ln w="12700">
            <a:miter lim="400000"/>
          </a:ln>
        </p:spPr>
      </p:pic>
      <p:pic>
        <p:nvPicPr>
          <p:cNvPr id="3260" name="Afbeelding" descr="Afbeeldi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675" y="5017942"/>
            <a:ext cx="6096001" cy="696084"/>
          </a:xfrm>
          <a:prstGeom prst="rect">
            <a:avLst/>
          </a:prstGeom>
          <a:ln w="12700">
            <a:miter lim="400000"/>
          </a:ln>
        </p:spPr>
      </p:pic>
      <p:pic>
        <p:nvPicPr>
          <p:cNvPr id="3261" name="Afbeelding" descr="Afbeelding"/>
          <p:cNvPicPr>
            <a:picLocks noChangeAspect="1"/>
          </p:cNvPicPr>
          <p:nvPr/>
        </p:nvPicPr>
        <p:blipFill>
          <a:blip r:embed="rId9"/>
          <a:stretch>
            <a:fillRect/>
          </a:stretch>
        </p:blipFill>
        <p:spPr>
          <a:xfrm>
            <a:off x="700675" y="5879367"/>
            <a:ext cx="6096001" cy="717177"/>
          </a:xfrm>
          <a:prstGeom prst="rect">
            <a:avLst/>
          </a:prstGeom>
          <a:ln w="12700">
            <a:miter lim="400000"/>
          </a:ln>
        </p:spPr>
      </p:pic>
      <p:sp>
        <p:nvSpPr>
          <p:cNvPr id="3262" name="Climate and Living Environment"/>
          <p:cNvSpPr txBox="1"/>
          <p:nvPr/>
        </p:nvSpPr>
        <p:spPr>
          <a:xfrm>
            <a:off x="1415336" y="2663207"/>
            <a:ext cx="2670603" cy="193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dirty="0">
                <a:ln>
                  <a:noFill/>
                </a:ln>
                <a:solidFill>
                  <a:srgbClr val="000000"/>
                </a:solidFill>
                <a:effectLst/>
                <a:uLnTx/>
                <a:uFillTx/>
                <a:latin typeface="Verdana"/>
                <a:ea typeface="Verdana"/>
                <a:sym typeface="Verdana"/>
              </a:rPr>
              <a:t> Climate and Environment </a:t>
            </a:r>
          </a:p>
        </p:txBody>
      </p:sp>
      <p:sp>
        <p:nvSpPr>
          <p:cNvPr id="3263" name="Science and Instruments"/>
          <p:cNvSpPr txBox="1"/>
          <p:nvPr/>
        </p:nvSpPr>
        <p:spPr>
          <a:xfrm>
            <a:off x="1422375" y="3535203"/>
            <a:ext cx="2568489"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Verdana"/>
                <a:ea typeface="Verdana"/>
                <a:sym typeface="Verdana"/>
              </a:rPr>
              <a:t> Science and Instruments</a:t>
            </a:r>
          </a:p>
        </p:txBody>
      </p:sp>
      <p:sp>
        <p:nvSpPr>
          <p:cNvPr id="3264" name="Satellite data for Societal Challenges"/>
          <p:cNvSpPr txBox="1"/>
          <p:nvPr/>
        </p:nvSpPr>
        <p:spPr>
          <a:xfrm>
            <a:off x="1422375" y="4396609"/>
            <a:ext cx="3751102"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Verdana"/>
                <a:ea typeface="Verdana"/>
                <a:sym typeface="Verdana"/>
              </a:rPr>
              <a:t> Satellite data for Societal Challenges</a:t>
            </a:r>
          </a:p>
        </p:txBody>
      </p:sp>
      <p:sp>
        <p:nvSpPr>
          <p:cNvPr id="3265" name="Economic growth"/>
          <p:cNvSpPr txBox="1"/>
          <p:nvPr/>
        </p:nvSpPr>
        <p:spPr>
          <a:xfrm>
            <a:off x="1422375" y="5257998"/>
            <a:ext cx="1861977"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Verdana"/>
                <a:ea typeface="Verdana"/>
                <a:sym typeface="Verdana"/>
              </a:rPr>
              <a:t> Economic growth </a:t>
            </a:r>
          </a:p>
        </p:txBody>
      </p:sp>
      <p:sp>
        <p:nvSpPr>
          <p:cNvPr id="3266" name="International Legal Frameworks"/>
          <p:cNvSpPr txBox="1"/>
          <p:nvPr/>
        </p:nvSpPr>
        <p:spPr>
          <a:xfrm>
            <a:off x="1460475" y="6130011"/>
            <a:ext cx="3356000" cy="21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90000"/>
              </a:lnSpc>
              <a:spcBef>
                <a:spcPts val="600"/>
              </a:spcBef>
              <a:defRPr sz="1400" b="1">
                <a:latin typeface="Verdana"/>
                <a:ea typeface="Verdana"/>
                <a:cs typeface="Verdana"/>
                <a:sym typeface="Verdana"/>
              </a:defRPr>
            </a:lvl1pPr>
          </a:lstStyle>
          <a:p>
            <a:pPr marL="0" marR="0" lvl="0" indent="0" algn="l" defTabSz="914400" rtl="0" eaLnBrk="1" fontAlgn="auto" latinLnBrk="0" hangingPunct="0">
              <a:lnSpc>
                <a:spcPct val="90000"/>
              </a:lnSpc>
              <a:spcBef>
                <a:spcPts val="60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Verdana"/>
                <a:ea typeface="Verdana"/>
                <a:sym typeface="Verdana"/>
              </a:rPr>
              <a:t> International Legal Frameworks </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884B-6072-1126-112C-C3C8F7844721}"/>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819E9229-4414-6407-DE9A-3BC8F7CFC385}"/>
              </a:ext>
            </a:extLst>
          </p:cNvPr>
          <p:cNvSpPr>
            <a:spLocks noGrp="1"/>
          </p:cNvSpPr>
          <p:nvPr>
            <p:ph type="body" sz="quarter" idx="13"/>
          </p:nvPr>
        </p:nvSpPr>
        <p:spPr/>
        <p:txBody>
          <a:bodyPr/>
          <a:lstStyle/>
          <a:p>
            <a:r>
              <a:rPr lang="nl-NL"/>
              <a:t> </a:t>
            </a:r>
          </a:p>
        </p:txBody>
      </p:sp>
      <p:sp>
        <p:nvSpPr>
          <p:cNvPr id="3" name="Tijdelijke aanduiding voor voettekst 2">
            <a:extLst>
              <a:ext uri="{FF2B5EF4-FFF2-40B4-BE49-F238E27FC236}">
                <a16:creationId xmlns:a16="http://schemas.microsoft.com/office/drawing/2014/main" id="{E53A7155-B78A-02D9-407C-6D315EE7979B}"/>
              </a:ext>
            </a:extLst>
          </p:cNvPr>
          <p:cNvSpPr>
            <a:spLocks noGrp="1"/>
          </p:cNvSpPr>
          <p:nvPr>
            <p:ph type="ftr" sz="quarter" idx="15"/>
          </p:nvPr>
        </p:nvSpPr>
        <p:spPr/>
        <p:txBody>
          <a:bodyPr/>
          <a:lstStyle/>
          <a:p>
            <a:r>
              <a:rPr lang="nl-NL">
                <a:solidFill>
                  <a:schemeClr val="bg1"/>
                </a:solidFill>
              </a:rPr>
              <a:t>Netherlands Space Office</a:t>
            </a:r>
          </a:p>
        </p:txBody>
      </p:sp>
      <p:sp>
        <p:nvSpPr>
          <p:cNvPr id="4" name="Tijdelijke aanduiding voor dianummer 3">
            <a:extLst>
              <a:ext uri="{FF2B5EF4-FFF2-40B4-BE49-F238E27FC236}">
                <a16:creationId xmlns:a16="http://schemas.microsoft.com/office/drawing/2014/main" id="{488BB871-B558-A257-7DC5-4AC8BBBDFF3E}"/>
              </a:ext>
            </a:extLst>
          </p:cNvPr>
          <p:cNvSpPr>
            <a:spLocks noGrp="1"/>
          </p:cNvSpPr>
          <p:nvPr>
            <p:ph type="sldNum" sz="quarter" idx="16"/>
          </p:nvPr>
        </p:nvSpPr>
        <p:spPr/>
        <p:txBody>
          <a:bodyPr/>
          <a:lstStyle/>
          <a:p>
            <a:fld id="{9E843DB9-9987-4157-AB9C-CEA8D7D910BB}" type="slidenum">
              <a:rPr lang="nl-NL" smtClean="0">
                <a:solidFill>
                  <a:schemeClr val="bg1"/>
                </a:solidFill>
              </a:rPr>
              <a:pPr/>
              <a:t>3</a:t>
            </a:fld>
            <a:endParaRPr lang="nl-NL">
              <a:solidFill>
                <a:schemeClr val="bg1"/>
              </a:solidFill>
            </a:endParaRPr>
          </a:p>
        </p:txBody>
      </p:sp>
      <p:sp>
        <p:nvSpPr>
          <p:cNvPr id="26" name="Titel 25">
            <a:extLst>
              <a:ext uri="{FF2B5EF4-FFF2-40B4-BE49-F238E27FC236}">
                <a16:creationId xmlns:a16="http://schemas.microsoft.com/office/drawing/2014/main" id="{BD605ED8-719D-5326-EFDD-1EBB4786D2F4}"/>
              </a:ext>
            </a:extLst>
          </p:cNvPr>
          <p:cNvSpPr>
            <a:spLocks noGrp="1"/>
          </p:cNvSpPr>
          <p:nvPr>
            <p:ph type="title"/>
          </p:nvPr>
        </p:nvSpPr>
        <p:spPr>
          <a:xfrm>
            <a:off x="720000" y="651761"/>
            <a:ext cx="10751275" cy="369025"/>
          </a:xfrm>
        </p:spPr>
        <p:txBody>
          <a:bodyPr/>
          <a:lstStyle/>
          <a:p>
            <a:r>
              <a:rPr lang="nl-NL" dirty="0"/>
              <a:t>		Technology focus of The Netherlands </a:t>
            </a:r>
          </a:p>
        </p:txBody>
      </p:sp>
      <p:sp>
        <p:nvSpPr>
          <p:cNvPr id="32" name="Rechthoek 31">
            <a:extLst>
              <a:ext uri="{FF2B5EF4-FFF2-40B4-BE49-F238E27FC236}">
                <a16:creationId xmlns:a16="http://schemas.microsoft.com/office/drawing/2014/main" id="{A1D520D3-552D-9746-44CE-64AEFCECC923}"/>
              </a:ext>
            </a:extLst>
          </p:cNvPr>
          <p:cNvSpPr/>
          <p:nvPr/>
        </p:nvSpPr>
        <p:spPr>
          <a:xfrm>
            <a:off x="782232" y="2933126"/>
            <a:ext cx="1445449" cy="14199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36" name="Rechthoek 35">
            <a:extLst>
              <a:ext uri="{FF2B5EF4-FFF2-40B4-BE49-F238E27FC236}">
                <a16:creationId xmlns:a16="http://schemas.microsoft.com/office/drawing/2014/main" id="{2D37C079-6A72-987F-137C-AB76359E5A4C}"/>
              </a:ext>
            </a:extLst>
          </p:cNvPr>
          <p:cNvSpPr/>
          <p:nvPr/>
        </p:nvSpPr>
        <p:spPr>
          <a:xfrm>
            <a:off x="2652889" y="3167390"/>
            <a:ext cx="1445449" cy="9514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40" name="Vrije vorm: vorm 39">
            <a:extLst>
              <a:ext uri="{FF2B5EF4-FFF2-40B4-BE49-F238E27FC236}">
                <a16:creationId xmlns:a16="http://schemas.microsoft.com/office/drawing/2014/main" id="{09CDDD71-B4BF-E513-13FE-07F7951DF6C2}"/>
              </a:ext>
            </a:extLst>
          </p:cNvPr>
          <p:cNvSpPr/>
          <p:nvPr/>
        </p:nvSpPr>
        <p:spPr>
          <a:xfrm>
            <a:off x="4633269" y="3161575"/>
            <a:ext cx="1445449" cy="469506"/>
          </a:xfrm>
          <a:custGeom>
            <a:avLst/>
            <a:gdLst>
              <a:gd name="connsiteX0" fmla="*/ 0 w 1445449"/>
              <a:gd name="connsiteY0" fmla="*/ 0 h 469506"/>
              <a:gd name="connsiteX1" fmla="*/ 1445449 w 1445449"/>
              <a:gd name="connsiteY1" fmla="*/ 0 h 469506"/>
              <a:gd name="connsiteX2" fmla="*/ 1445449 w 1445449"/>
              <a:gd name="connsiteY2" fmla="*/ 469506 h 469506"/>
              <a:gd name="connsiteX3" fmla="*/ 0 w 1445449"/>
              <a:gd name="connsiteY3" fmla="*/ 469506 h 469506"/>
              <a:gd name="connsiteX4" fmla="*/ 0 w 1445449"/>
              <a:gd name="connsiteY4" fmla="*/ 0 h 46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449" h="469506">
                <a:moveTo>
                  <a:pt x="0" y="0"/>
                </a:moveTo>
                <a:lnTo>
                  <a:pt x="1445449" y="0"/>
                </a:lnTo>
                <a:lnTo>
                  <a:pt x="1445449" y="469506"/>
                </a:lnTo>
                <a:lnTo>
                  <a:pt x="0" y="4695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endParaRPr lang="nl-NL" sz="2800" kern="1200"/>
          </a:p>
        </p:txBody>
      </p:sp>
      <p:sp>
        <p:nvSpPr>
          <p:cNvPr id="44" name="Vrije vorm: vorm 43">
            <a:extLst>
              <a:ext uri="{FF2B5EF4-FFF2-40B4-BE49-F238E27FC236}">
                <a16:creationId xmlns:a16="http://schemas.microsoft.com/office/drawing/2014/main" id="{C90D9D18-F004-D19C-DBDD-BF78AAAD3213}"/>
              </a:ext>
            </a:extLst>
          </p:cNvPr>
          <p:cNvSpPr/>
          <p:nvPr/>
        </p:nvSpPr>
        <p:spPr>
          <a:xfrm>
            <a:off x="6509519" y="3175135"/>
            <a:ext cx="1445449" cy="388683"/>
          </a:xfrm>
          <a:custGeom>
            <a:avLst/>
            <a:gdLst>
              <a:gd name="connsiteX0" fmla="*/ 0 w 1445449"/>
              <a:gd name="connsiteY0" fmla="*/ 0 h 388683"/>
              <a:gd name="connsiteX1" fmla="*/ 1445449 w 1445449"/>
              <a:gd name="connsiteY1" fmla="*/ 0 h 388683"/>
              <a:gd name="connsiteX2" fmla="*/ 1445449 w 1445449"/>
              <a:gd name="connsiteY2" fmla="*/ 388683 h 388683"/>
              <a:gd name="connsiteX3" fmla="*/ 0 w 1445449"/>
              <a:gd name="connsiteY3" fmla="*/ 388683 h 388683"/>
              <a:gd name="connsiteX4" fmla="*/ 0 w 1445449"/>
              <a:gd name="connsiteY4" fmla="*/ 0 h 38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449" h="388683">
                <a:moveTo>
                  <a:pt x="0" y="0"/>
                </a:moveTo>
                <a:lnTo>
                  <a:pt x="1445449" y="0"/>
                </a:lnTo>
                <a:lnTo>
                  <a:pt x="1445449" y="388683"/>
                </a:lnTo>
                <a:lnTo>
                  <a:pt x="0" y="388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lvl="0" indent="0" algn="ctr" defTabSz="1244600">
              <a:lnSpc>
                <a:spcPct val="90000"/>
              </a:lnSpc>
              <a:spcBef>
                <a:spcPct val="0"/>
              </a:spcBef>
              <a:spcAft>
                <a:spcPct val="35000"/>
              </a:spcAft>
              <a:buNone/>
            </a:pPr>
            <a:endParaRPr lang="nl-NL" sz="2800" kern="1200"/>
          </a:p>
        </p:txBody>
      </p:sp>
      <p:sp>
        <p:nvSpPr>
          <p:cNvPr id="48" name="Rechthoek 47">
            <a:extLst>
              <a:ext uri="{FF2B5EF4-FFF2-40B4-BE49-F238E27FC236}">
                <a16:creationId xmlns:a16="http://schemas.microsoft.com/office/drawing/2014/main" id="{FB6EA92E-FA3A-80A6-B8B3-937AE80EAB1B}"/>
              </a:ext>
            </a:extLst>
          </p:cNvPr>
          <p:cNvSpPr/>
          <p:nvPr/>
        </p:nvSpPr>
        <p:spPr>
          <a:xfrm>
            <a:off x="8264857" y="2933126"/>
            <a:ext cx="1445449" cy="14199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52" name="Rechthoek 51">
            <a:extLst>
              <a:ext uri="{FF2B5EF4-FFF2-40B4-BE49-F238E27FC236}">
                <a16:creationId xmlns:a16="http://schemas.microsoft.com/office/drawing/2014/main" id="{0D504AD9-BEF0-4E09-A8D8-D901AF7984EC}"/>
              </a:ext>
            </a:extLst>
          </p:cNvPr>
          <p:cNvSpPr/>
          <p:nvPr/>
        </p:nvSpPr>
        <p:spPr>
          <a:xfrm>
            <a:off x="10135513" y="2933126"/>
            <a:ext cx="1445449" cy="14199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20" name="Tekstvak 19">
            <a:extLst>
              <a:ext uri="{FF2B5EF4-FFF2-40B4-BE49-F238E27FC236}">
                <a16:creationId xmlns:a16="http://schemas.microsoft.com/office/drawing/2014/main" id="{6A3994AE-4107-B3AE-A021-6DBEA2077DA1}"/>
              </a:ext>
            </a:extLst>
          </p:cNvPr>
          <p:cNvSpPr txBox="1"/>
          <p:nvPr/>
        </p:nvSpPr>
        <p:spPr>
          <a:xfrm>
            <a:off x="4670152" y="5050245"/>
            <a:ext cx="1520807" cy="523220"/>
          </a:xfrm>
          <a:prstGeom prst="rect">
            <a:avLst/>
          </a:prstGeom>
          <a:noFill/>
        </p:spPr>
        <p:txBody>
          <a:bodyPr wrap="square" lIns="0" tIns="0" rIns="0" bIns="0" rtlCol="0">
            <a:noAutofit/>
          </a:bodyPr>
          <a:lstStyle/>
          <a:p>
            <a:pPr algn="ctr">
              <a:lnSpc>
                <a:spcPct val="90000"/>
              </a:lnSpc>
              <a:spcBef>
                <a:spcPts val="600"/>
              </a:spcBef>
              <a:spcAft>
                <a:spcPts val="600"/>
              </a:spcAft>
            </a:pPr>
            <a:endParaRPr lang="nl-NL" sz="1600"/>
          </a:p>
        </p:txBody>
      </p:sp>
      <p:sp>
        <p:nvSpPr>
          <p:cNvPr id="21" name="Tekstvak 20">
            <a:extLst>
              <a:ext uri="{FF2B5EF4-FFF2-40B4-BE49-F238E27FC236}">
                <a16:creationId xmlns:a16="http://schemas.microsoft.com/office/drawing/2014/main" id="{1DAB8D3B-D321-7E77-9425-01A4CEFCDBD2}"/>
              </a:ext>
            </a:extLst>
          </p:cNvPr>
          <p:cNvSpPr txBox="1"/>
          <p:nvPr/>
        </p:nvSpPr>
        <p:spPr>
          <a:xfrm>
            <a:off x="6312619" y="5058420"/>
            <a:ext cx="1938737" cy="523220"/>
          </a:xfrm>
          <a:prstGeom prst="rect">
            <a:avLst/>
          </a:prstGeom>
          <a:noFill/>
        </p:spPr>
        <p:txBody>
          <a:bodyPr wrap="square" lIns="0" tIns="0" rIns="0" bIns="0" rtlCol="0">
            <a:noAutofit/>
          </a:bodyPr>
          <a:lstStyle/>
          <a:p>
            <a:pPr algn="ctr">
              <a:lnSpc>
                <a:spcPct val="90000"/>
              </a:lnSpc>
              <a:spcBef>
                <a:spcPts val="600"/>
              </a:spcBef>
              <a:spcAft>
                <a:spcPts val="600"/>
              </a:spcAft>
            </a:pPr>
            <a:endParaRPr lang="nl-NL" sz="1600"/>
          </a:p>
        </p:txBody>
      </p:sp>
      <p:sp>
        <p:nvSpPr>
          <p:cNvPr id="22" name="Tekstvak 21">
            <a:extLst>
              <a:ext uri="{FF2B5EF4-FFF2-40B4-BE49-F238E27FC236}">
                <a16:creationId xmlns:a16="http://schemas.microsoft.com/office/drawing/2014/main" id="{B40EC6DF-96DD-4B7E-D91F-E5AF533A2A45}"/>
              </a:ext>
            </a:extLst>
          </p:cNvPr>
          <p:cNvSpPr txBox="1"/>
          <p:nvPr/>
        </p:nvSpPr>
        <p:spPr>
          <a:xfrm>
            <a:off x="8457353" y="5008740"/>
            <a:ext cx="1520807" cy="523220"/>
          </a:xfrm>
          <a:prstGeom prst="rect">
            <a:avLst/>
          </a:prstGeom>
          <a:noFill/>
        </p:spPr>
        <p:txBody>
          <a:bodyPr wrap="square" lIns="0" tIns="0" rIns="0" bIns="0" rtlCol="0">
            <a:noAutofit/>
          </a:bodyPr>
          <a:lstStyle/>
          <a:p>
            <a:pPr algn="ctr">
              <a:lnSpc>
                <a:spcPct val="90000"/>
              </a:lnSpc>
              <a:spcBef>
                <a:spcPts val="600"/>
              </a:spcBef>
              <a:spcAft>
                <a:spcPts val="600"/>
              </a:spcAft>
            </a:pPr>
            <a:endParaRPr lang="nl-NL" sz="1600"/>
          </a:p>
        </p:txBody>
      </p:sp>
      <p:sp>
        <p:nvSpPr>
          <p:cNvPr id="23" name="Tekstvak 22">
            <a:extLst>
              <a:ext uri="{FF2B5EF4-FFF2-40B4-BE49-F238E27FC236}">
                <a16:creationId xmlns:a16="http://schemas.microsoft.com/office/drawing/2014/main" id="{C4B5F5FD-9838-97B0-FB1C-FD3F9D2E3481}"/>
              </a:ext>
            </a:extLst>
          </p:cNvPr>
          <p:cNvSpPr txBox="1"/>
          <p:nvPr/>
        </p:nvSpPr>
        <p:spPr>
          <a:xfrm>
            <a:off x="10284063" y="5009037"/>
            <a:ext cx="1520807" cy="523220"/>
          </a:xfrm>
          <a:prstGeom prst="rect">
            <a:avLst/>
          </a:prstGeom>
          <a:noFill/>
        </p:spPr>
        <p:txBody>
          <a:bodyPr wrap="square" lIns="0" tIns="0" rIns="0" bIns="0" rtlCol="0">
            <a:noAutofit/>
          </a:bodyPr>
          <a:lstStyle/>
          <a:p>
            <a:pPr algn="ctr">
              <a:lnSpc>
                <a:spcPct val="90000"/>
              </a:lnSpc>
              <a:spcBef>
                <a:spcPts val="600"/>
              </a:spcBef>
              <a:spcAft>
                <a:spcPts val="600"/>
              </a:spcAft>
            </a:pPr>
            <a:endParaRPr lang="nl-NL" sz="1600"/>
          </a:p>
        </p:txBody>
      </p:sp>
      <p:grpSp>
        <p:nvGrpSpPr>
          <p:cNvPr id="2" name="Groep 1">
            <a:extLst>
              <a:ext uri="{FF2B5EF4-FFF2-40B4-BE49-F238E27FC236}">
                <a16:creationId xmlns:a16="http://schemas.microsoft.com/office/drawing/2014/main" id="{4C85ED87-3E8F-1E49-5EC6-E31313AF8728}"/>
              </a:ext>
            </a:extLst>
          </p:cNvPr>
          <p:cNvGrpSpPr/>
          <p:nvPr/>
        </p:nvGrpSpPr>
        <p:grpSpPr>
          <a:xfrm>
            <a:off x="511862" y="1295007"/>
            <a:ext cx="7101774" cy="5973474"/>
            <a:chOff x="568319" y="422803"/>
            <a:chExt cx="7101774" cy="5973474"/>
          </a:xfrm>
        </p:grpSpPr>
        <p:sp>
          <p:nvSpPr>
            <p:cNvPr id="28" name="Rechthoek 27" descr="Foto van de aarde">
              <a:extLst>
                <a:ext uri="{FF2B5EF4-FFF2-40B4-BE49-F238E27FC236}">
                  <a16:creationId xmlns:a16="http://schemas.microsoft.com/office/drawing/2014/main" id="{BD2DACC4-82C8-64C9-D2EE-1812344F0E16}"/>
                </a:ext>
              </a:extLst>
            </p:cNvPr>
            <p:cNvSpPr/>
            <p:nvPr/>
          </p:nvSpPr>
          <p:spPr>
            <a:xfrm>
              <a:off x="1461091" y="4269883"/>
              <a:ext cx="2736227" cy="2119309"/>
            </a:xfrm>
            <a:prstGeom prst="rect">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35" name="Rechthoek 34">
              <a:extLst>
                <a:ext uri="{FF2B5EF4-FFF2-40B4-BE49-F238E27FC236}">
                  <a16:creationId xmlns:a16="http://schemas.microsoft.com/office/drawing/2014/main" id="{B14CBAA8-323A-2C34-3AF7-07E3A48EE742}"/>
                </a:ext>
              </a:extLst>
            </p:cNvPr>
            <p:cNvSpPr/>
            <p:nvPr/>
          </p:nvSpPr>
          <p:spPr>
            <a:xfrm>
              <a:off x="1457516" y="2542111"/>
              <a:ext cx="2739802" cy="1757775"/>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37" name="Vrije vorm: vorm 36">
              <a:extLst>
                <a:ext uri="{FF2B5EF4-FFF2-40B4-BE49-F238E27FC236}">
                  <a16:creationId xmlns:a16="http://schemas.microsoft.com/office/drawing/2014/main" id="{C99AA9D5-E569-AC91-B033-BBEFB57921B4}"/>
                </a:ext>
              </a:extLst>
            </p:cNvPr>
            <p:cNvSpPr/>
            <p:nvPr/>
          </p:nvSpPr>
          <p:spPr>
            <a:xfrm>
              <a:off x="568748" y="3494610"/>
              <a:ext cx="1526829" cy="498707"/>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400" kern="1200" dirty="0">
                  <a:latin typeface="Verdana"/>
                  <a:ea typeface="Verdana"/>
                </a:rPr>
                <a:t>Space Research</a:t>
              </a:r>
              <a:r>
                <a:rPr lang="en-GB" sz="1400" dirty="0">
                  <a:latin typeface="Verdana"/>
                  <a:ea typeface="Verdana"/>
                </a:rPr>
                <a:t> instruments </a:t>
              </a:r>
              <a:endParaRPr lang="en-US" sz="1400">
                <a:latin typeface="Verdana"/>
                <a:ea typeface="Verdana"/>
              </a:endParaRPr>
            </a:p>
          </p:txBody>
        </p:sp>
        <p:sp>
          <p:nvSpPr>
            <p:cNvPr id="45" name="Vrije vorm: vorm 44">
              <a:extLst>
                <a:ext uri="{FF2B5EF4-FFF2-40B4-BE49-F238E27FC236}">
                  <a16:creationId xmlns:a16="http://schemas.microsoft.com/office/drawing/2014/main" id="{B06EF6AF-B302-55B9-1A27-76C1CB6862FD}"/>
                </a:ext>
              </a:extLst>
            </p:cNvPr>
            <p:cNvSpPr/>
            <p:nvPr/>
          </p:nvSpPr>
          <p:spPr>
            <a:xfrm>
              <a:off x="568319" y="4853288"/>
              <a:ext cx="1526829" cy="498706"/>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nl-NL" sz="1600" kern="1200" dirty="0"/>
                <a:t>Satellite Applications</a:t>
              </a:r>
            </a:p>
          </p:txBody>
        </p:sp>
        <p:pic>
          <p:nvPicPr>
            <p:cNvPr id="2052" name="Picture 4">
              <a:extLst>
                <a:ext uri="{FF2B5EF4-FFF2-40B4-BE49-F238E27FC236}">
                  <a16:creationId xmlns:a16="http://schemas.microsoft.com/office/drawing/2014/main" id="{F752790F-42C0-8C10-9FCD-8B3815FB83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074016" y="2489041"/>
              <a:ext cx="2596077" cy="20375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ederlands instrument gaat aerosolen meten vanuit de ruimte | De Ingenieur">
              <a:extLst>
                <a:ext uri="{FF2B5EF4-FFF2-40B4-BE49-F238E27FC236}">
                  <a16:creationId xmlns:a16="http://schemas.microsoft.com/office/drawing/2014/main" id="{071F5985-03D9-6CFE-E71F-168E5F3F84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460624" y="422803"/>
              <a:ext cx="2739802" cy="21193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iel Truyens on LinkedIn: #tnospace #lasersatcom #opticalcommunication #tno  #dutchhightechindustry… | 56 comments">
              <a:extLst>
                <a:ext uri="{FF2B5EF4-FFF2-40B4-BE49-F238E27FC236}">
                  <a16:creationId xmlns:a16="http://schemas.microsoft.com/office/drawing/2014/main" id="{AE4C41B0-5E65-51EC-BC5C-73AFDCD1D7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70909" y="468293"/>
              <a:ext cx="2599184" cy="2031406"/>
            </a:xfrm>
            <a:prstGeom prst="rect">
              <a:avLst/>
            </a:prstGeom>
            <a:noFill/>
            <a:extLst>
              <a:ext uri="{909E8E84-426E-40DD-AFC4-6F175D3DCCD1}">
                <a14:hiddenFill xmlns:a14="http://schemas.microsoft.com/office/drawing/2010/main">
                  <a:solidFill>
                    <a:srgbClr val="FFFFFF"/>
                  </a:solidFill>
                </a14:hiddenFill>
              </a:ext>
            </a:extLst>
          </p:spPr>
        </p:pic>
        <p:sp>
          <p:nvSpPr>
            <p:cNvPr id="41" name="Vrije vorm: vorm 40">
              <a:extLst>
                <a:ext uri="{FF2B5EF4-FFF2-40B4-BE49-F238E27FC236}">
                  <a16:creationId xmlns:a16="http://schemas.microsoft.com/office/drawing/2014/main" id="{D98D0155-821F-D44D-4EAC-C2804E1E1944}"/>
                </a:ext>
              </a:extLst>
            </p:cNvPr>
            <p:cNvSpPr/>
            <p:nvPr/>
          </p:nvSpPr>
          <p:spPr>
            <a:xfrm>
              <a:off x="568749" y="1699173"/>
              <a:ext cx="1526829" cy="498707"/>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nl-NL" sz="1400" kern="1200" dirty="0" err="1"/>
                <a:t>Atmospheric</a:t>
              </a:r>
              <a:r>
                <a:rPr lang="nl-NL" sz="1400" kern="1200" dirty="0"/>
                <a:t> Monitoring</a:t>
              </a:r>
              <a:endParaRPr lang="nl-NL" sz="1400" kern="1200" dirty="0">
                <a:ea typeface="Verdana"/>
              </a:endParaRPr>
            </a:p>
          </p:txBody>
        </p:sp>
        <p:sp>
          <p:nvSpPr>
            <p:cNvPr id="49" name="Vrije vorm: vorm 48">
              <a:extLst>
                <a:ext uri="{FF2B5EF4-FFF2-40B4-BE49-F238E27FC236}">
                  <a16:creationId xmlns:a16="http://schemas.microsoft.com/office/drawing/2014/main" id="{293CFC16-7182-FA68-2C64-348D62071B3D}"/>
                </a:ext>
              </a:extLst>
            </p:cNvPr>
            <p:cNvSpPr/>
            <p:nvPr/>
          </p:nvSpPr>
          <p:spPr>
            <a:xfrm>
              <a:off x="4665533" y="3509295"/>
              <a:ext cx="1645425" cy="683229"/>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400" dirty="0">
                  <a:latin typeface="Verdana"/>
                  <a:ea typeface="Verdana"/>
                </a:rPr>
                <a:t>Miniaturisation and </a:t>
              </a:r>
              <a:r>
                <a:rPr lang="en-GB" sz="1400" err="1">
                  <a:latin typeface="Verdana"/>
                  <a:ea typeface="Verdana"/>
                </a:rPr>
                <a:t>smallsats</a:t>
              </a:r>
              <a:endParaRPr lang="en-US" sz="1400" err="1">
                <a:latin typeface="Verdana"/>
                <a:ea typeface="Verdana"/>
              </a:endParaRPr>
            </a:p>
          </p:txBody>
        </p:sp>
        <p:pic>
          <p:nvPicPr>
            <p:cNvPr id="2050" name="Picture 2">
              <a:extLst>
                <a:ext uri="{FF2B5EF4-FFF2-40B4-BE49-F238E27FC236}">
                  <a16:creationId xmlns:a16="http://schemas.microsoft.com/office/drawing/2014/main" id="{6D25D718-4AB9-E63B-0CA3-79F558C2E7D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5070908" y="4254153"/>
              <a:ext cx="2599185" cy="2142124"/>
            </a:xfrm>
            <a:prstGeom prst="rect">
              <a:avLst/>
            </a:prstGeom>
            <a:noFill/>
            <a:extLst>
              <a:ext uri="{909E8E84-426E-40DD-AFC4-6F175D3DCCD1}">
                <a14:hiddenFill xmlns:a14="http://schemas.microsoft.com/office/drawing/2010/main">
                  <a:solidFill>
                    <a:srgbClr val="FFFFFF"/>
                  </a:solidFill>
                </a14:hiddenFill>
              </a:ext>
            </a:extLst>
          </p:spPr>
        </p:pic>
        <p:sp>
          <p:nvSpPr>
            <p:cNvPr id="53" name="Vrije vorm: vorm 52">
              <a:extLst>
                <a:ext uri="{FF2B5EF4-FFF2-40B4-BE49-F238E27FC236}">
                  <a16:creationId xmlns:a16="http://schemas.microsoft.com/office/drawing/2014/main" id="{02D2652E-29BD-16C2-5CD4-6F8EC72B0323}"/>
                </a:ext>
              </a:extLst>
            </p:cNvPr>
            <p:cNvSpPr/>
            <p:nvPr/>
          </p:nvSpPr>
          <p:spPr>
            <a:xfrm>
              <a:off x="4608486" y="4659339"/>
              <a:ext cx="1526829" cy="496789"/>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nl-NL" sz="1600" dirty="0">
                  <a:ea typeface="Verdana"/>
                </a:rPr>
                <a:t>High-end equipment</a:t>
              </a:r>
              <a:endParaRPr lang="nl-NL" sz="1600" kern="1200" dirty="0">
                <a:ea typeface="Verdana"/>
              </a:endParaRPr>
            </a:p>
          </p:txBody>
        </p:sp>
      </p:grpSp>
      <p:pic>
        <p:nvPicPr>
          <p:cNvPr id="6" name="Picture 5">
            <a:extLst>
              <a:ext uri="{FF2B5EF4-FFF2-40B4-BE49-F238E27FC236}">
                <a16:creationId xmlns:a16="http://schemas.microsoft.com/office/drawing/2014/main" id="{3050230D-B2CD-1599-B57E-FC72EB7C9061}"/>
              </a:ext>
            </a:extLst>
          </p:cNvPr>
          <p:cNvPicPr>
            <a:picLocks noChangeAspect="1"/>
          </p:cNvPicPr>
          <p:nvPr/>
        </p:nvPicPr>
        <p:blipFill>
          <a:blip r:embed="rId9"/>
          <a:srcRect/>
          <a:stretch/>
        </p:blipFill>
        <p:spPr>
          <a:xfrm>
            <a:off x="5001196" y="1295007"/>
            <a:ext cx="2616696" cy="1880131"/>
          </a:xfrm>
          <a:prstGeom prst="rect">
            <a:avLst/>
          </a:prstGeom>
        </p:spPr>
      </p:pic>
      <p:sp>
        <p:nvSpPr>
          <p:cNvPr id="9" name="Vrije vorm: vorm 48">
            <a:extLst>
              <a:ext uri="{FF2B5EF4-FFF2-40B4-BE49-F238E27FC236}">
                <a16:creationId xmlns:a16="http://schemas.microsoft.com/office/drawing/2014/main" id="{E80C76BC-FDFA-8DA7-59C1-6F56F72853D3}"/>
              </a:ext>
            </a:extLst>
          </p:cNvPr>
          <p:cNvSpPr/>
          <p:nvPr/>
        </p:nvSpPr>
        <p:spPr>
          <a:xfrm>
            <a:off x="4424700" y="2487725"/>
            <a:ext cx="1669237" cy="528448"/>
          </a:xfrm>
          <a:custGeom>
            <a:avLst/>
            <a:gdLst>
              <a:gd name="connsiteX0" fmla="*/ 0 w 1526829"/>
              <a:gd name="connsiteY0" fmla="*/ 0 h 305365"/>
              <a:gd name="connsiteX1" fmla="*/ 1526829 w 1526829"/>
              <a:gd name="connsiteY1" fmla="*/ 0 h 305365"/>
              <a:gd name="connsiteX2" fmla="*/ 1526829 w 1526829"/>
              <a:gd name="connsiteY2" fmla="*/ 305365 h 305365"/>
              <a:gd name="connsiteX3" fmla="*/ 0 w 1526829"/>
              <a:gd name="connsiteY3" fmla="*/ 305365 h 305365"/>
              <a:gd name="connsiteX4" fmla="*/ 0 w 1526829"/>
              <a:gd name="connsiteY4" fmla="*/ 0 h 305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9" h="305365">
                <a:moveTo>
                  <a:pt x="0" y="0"/>
                </a:moveTo>
                <a:lnTo>
                  <a:pt x="1526829" y="0"/>
                </a:lnTo>
                <a:lnTo>
                  <a:pt x="1526829" y="305365"/>
                </a:lnTo>
                <a:lnTo>
                  <a:pt x="0" y="30536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algn="ctr" defTabSz="711200">
              <a:lnSpc>
                <a:spcPct val="90000"/>
              </a:lnSpc>
              <a:spcBef>
                <a:spcPct val="0"/>
              </a:spcBef>
              <a:spcAft>
                <a:spcPct val="35000"/>
              </a:spcAft>
            </a:pPr>
            <a:r>
              <a:rPr lang="en-GB" sz="1400" dirty="0">
                <a:latin typeface="Verdana"/>
                <a:ea typeface="Verdana"/>
              </a:rPr>
              <a:t>Secure connectivity</a:t>
            </a:r>
            <a:endParaRPr lang="en-US" dirty="0"/>
          </a:p>
        </p:txBody>
      </p:sp>
    </p:spTree>
    <p:extLst>
      <p:ext uri="{BB962C8B-B14F-4D97-AF65-F5344CB8AC3E}">
        <p14:creationId xmlns:p14="http://schemas.microsoft.com/office/powerpoint/2010/main" val="302442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145E"/>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BBB2FF-A42B-A962-4944-A0232BB736F3}"/>
              </a:ext>
            </a:extLst>
          </p:cNvPr>
          <p:cNvSpPr>
            <a:spLocks noGrp="1"/>
          </p:cNvSpPr>
          <p:nvPr>
            <p:ph type="body" sz="quarter" idx="14"/>
          </p:nvPr>
        </p:nvSpPr>
        <p:spPr/>
        <p:txBody>
          <a:bodyPr/>
          <a:lstStyle/>
          <a:p>
            <a:r>
              <a:rPr lang="en-NL" sz="2800" dirty="0"/>
              <a:t>Sciamachy</a:t>
            </a:r>
          </a:p>
          <a:p>
            <a:pPr lvl="1"/>
            <a:r>
              <a:rPr lang="en-NL" sz="2800" dirty="0"/>
              <a:t>GOME</a:t>
            </a:r>
          </a:p>
          <a:p>
            <a:r>
              <a:rPr lang="en-NL" sz="2800" dirty="0"/>
              <a:t>OMI</a:t>
            </a:r>
          </a:p>
          <a:p>
            <a:r>
              <a:rPr lang="en-NL" sz="2800" dirty="0"/>
              <a:t>TROPOMI</a:t>
            </a:r>
          </a:p>
          <a:p>
            <a:pPr lvl="1"/>
            <a:r>
              <a:rPr lang="en-NL" sz="2800" dirty="0"/>
              <a:t>Sentinel-5</a:t>
            </a:r>
          </a:p>
          <a:p>
            <a:r>
              <a:rPr lang="en-NL" sz="2800" dirty="0"/>
              <a:t>SpexOne</a:t>
            </a:r>
          </a:p>
          <a:p>
            <a:r>
              <a:rPr lang="en-NL" sz="2800" dirty="0"/>
              <a:t>Tango</a:t>
            </a:r>
          </a:p>
        </p:txBody>
      </p:sp>
      <p:sp>
        <p:nvSpPr>
          <p:cNvPr id="3" name="Title 2">
            <a:extLst>
              <a:ext uri="{FF2B5EF4-FFF2-40B4-BE49-F238E27FC236}">
                <a16:creationId xmlns:a16="http://schemas.microsoft.com/office/drawing/2014/main" id="{F38732BB-539B-4F4D-0D78-EADC97178336}"/>
              </a:ext>
            </a:extLst>
          </p:cNvPr>
          <p:cNvSpPr>
            <a:spLocks noGrp="1"/>
          </p:cNvSpPr>
          <p:nvPr>
            <p:ph type="title"/>
          </p:nvPr>
        </p:nvSpPr>
        <p:spPr/>
        <p:txBody>
          <a:bodyPr/>
          <a:lstStyle/>
          <a:p>
            <a:r>
              <a:rPr lang="en-NL" dirty="0"/>
              <a:t>Instrumentents:</a:t>
            </a:r>
            <a:br>
              <a:rPr lang="en-NL" dirty="0"/>
            </a:br>
            <a:r>
              <a:rPr lang="en-NL" dirty="0"/>
              <a:t>Atmosphere heritage</a:t>
            </a:r>
          </a:p>
        </p:txBody>
      </p:sp>
      <p:sp>
        <p:nvSpPr>
          <p:cNvPr id="4" name="Slide Number Placeholder 3">
            <a:extLst>
              <a:ext uri="{FF2B5EF4-FFF2-40B4-BE49-F238E27FC236}">
                <a16:creationId xmlns:a16="http://schemas.microsoft.com/office/drawing/2014/main" id="{7E8805E6-13F7-01E0-33E4-5AAB54CE3F81}"/>
              </a:ext>
            </a:extLst>
          </p:cNvPr>
          <p:cNvSpPr>
            <a:spLocks noGrp="1"/>
          </p:cNvSpPr>
          <p:nvPr>
            <p:ph type="sldNum" sz="quarter" idx="12"/>
          </p:nvPr>
        </p:nvSpPr>
        <p:spPr/>
        <p:txBody>
          <a:bodyPr/>
          <a:lstStyle/>
          <a:p>
            <a:fld id="{8256F2DF-927A-460F-A2A2-4D2E96585A1C}" type="slidenum">
              <a:rPr lang="nl-NL" smtClean="0"/>
              <a:t>4</a:t>
            </a:fld>
            <a:endParaRPr lang="nl-NL"/>
          </a:p>
        </p:txBody>
      </p:sp>
      <p:sp>
        <p:nvSpPr>
          <p:cNvPr id="8" name="Chart Placeholder 7">
            <a:extLst>
              <a:ext uri="{FF2B5EF4-FFF2-40B4-BE49-F238E27FC236}">
                <a16:creationId xmlns:a16="http://schemas.microsoft.com/office/drawing/2014/main" id="{630D5E4C-942D-C55C-21A8-F24FAAC8FEED}"/>
              </a:ext>
            </a:extLst>
          </p:cNvPr>
          <p:cNvSpPr>
            <a:spLocks noGrp="1"/>
          </p:cNvSpPr>
          <p:nvPr>
            <p:ph type="chart" sz="quarter" idx="13"/>
          </p:nvPr>
        </p:nvSpPr>
        <p:spPr/>
        <p:txBody>
          <a:bodyPr/>
          <a:lstStyle/>
          <a:p>
            <a:endParaRPr lang="en-NL"/>
          </a:p>
        </p:txBody>
      </p:sp>
      <p:pic>
        <p:nvPicPr>
          <p:cNvPr id="5" name="Picture 4" descr="Tropomi shows where the largest polluters are">
            <a:extLst>
              <a:ext uri="{FF2B5EF4-FFF2-40B4-BE49-F238E27FC236}">
                <a16:creationId xmlns:a16="http://schemas.microsoft.com/office/drawing/2014/main" id="{F9042051-6F1A-951B-0A2B-7E671358B0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53206" y="1611031"/>
            <a:ext cx="6497255" cy="3654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4326FA-6419-10C4-ECCA-E714B5A615A6}"/>
              </a:ext>
            </a:extLst>
          </p:cNvPr>
          <p:cNvSpPr txBox="1"/>
          <p:nvPr/>
        </p:nvSpPr>
        <p:spPr>
          <a:xfrm>
            <a:off x="5937813" y="591466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Tree>
    <p:extLst>
      <p:ext uri="{BB962C8B-B14F-4D97-AF65-F5344CB8AC3E}">
        <p14:creationId xmlns:p14="http://schemas.microsoft.com/office/powerpoint/2010/main" val="185606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145E"/>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5C089D-6D24-8ADC-E733-70C99220E2A3}"/>
              </a:ext>
            </a:extLst>
          </p:cNvPr>
          <p:cNvSpPr>
            <a:spLocks noGrp="1"/>
          </p:cNvSpPr>
          <p:nvPr>
            <p:ph type="title"/>
          </p:nvPr>
        </p:nvSpPr>
        <p:spPr>
          <a:xfrm>
            <a:off x="453297" y="431041"/>
            <a:ext cx="4656860" cy="369025"/>
          </a:xfrm>
        </p:spPr>
        <p:txBody>
          <a:bodyPr/>
          <a:lstStyle/>
          <a:p>
            <a:r>
              <a:rPr lang="en-NL" dirty="0"/>
              <a:t>Activities in EO</a:t>
            </a:r>
          </a:p>
        </p:txBody>
      </p:sp>
      <p:sp>
        <p:nvSpPr>
          <p:cNvPr id="4" name="Text Placeholder 3">
            <a:extLst>
              <a:ext uri="{FF2B5EF4-FFF2-40B4-BE49-F238E27FC236}">
                <a16:creationId xmlns:a16="http://schemas.microsoft.com/office/drawing/2014/main" id="{BF45E465-8985-E4D7-C492-6A15A5EE6102}"/>
              </a:ext>
            </a:extLst>
          </p:cNvPr>
          <p:cNvSpPr>
            <a:spLocks noGrp="1"/>
          </p:cNvSpPr>
          <p:nvPr>
            <p:ph type="body" sz="quarter" idx="13"/>
          </p:nvPr>
        </p:nvSpPr>
        <p:spPr>
          <a:xfrm>
            <a:off x="453296" y="1019935"/>
            <a:ext cx="5026043" cy="5325006"/>
          </a:xfrm>
        </p:spPr>
        <p:txBody>
          <a:bodyPr/>
          <a:lstStyle/>
          <a:p>
            <a:r>
              <a:rPr lang="en-GB" dirty="0"/>
              <a:t>EO Council for consensus Earth Observation strategy</a:t>
            </a:r>
          </a:p>
          <a:p>
            <a:r>
              <a:rPr lang="en-NL" dirty="0"/>
              <a:t>Focus on articulation of user needs</a:t>
            </a:r>
          </a:p>
          <a:p>
            <a:r>
              <a:rPr lang="en-NL" dirty="0"/>
              <a:t>Early technology national</a:t>
            </a:r>
          </a:p>
          <a:p>
            <a:pPr lvl="1"/>
            <a:r>
              <a:rPr lang="en-NL" dirty="0"/>
              <a:t>KNW: Water, air quality, Radar for argr</a:t>
            </a:r>
            <a:r>
              <a:rPr lang="nl-NL" dirty="0"/>
              <a:t>i</a:t>
            </a:r>
            <a:r>
              <a:rPr lang="en-NL" dirty="0"/>
              <a:t>culture, miniaturised SAR</a:t>
            </a:r>
          </a:p>
          <a:p>
            <a:pPr lvl="1"/>
            <a:r>
              <a:rPr lang="en-NL" dirty="0"/>
              <a:t>IIC: biodiversity, contruction inspection, landscape elements  </a:t>
            </a:r>
          </a:p>
          <a:p>
            <a:r>
              <a:rPr lang="en-GB" dirty="0"/>
              <a:t>Instrument early development</a:t>
            </a:r>
          </a:p>
          <a:p>
            <a:pPr lvl="1"/>
            <a:r>
              <a:rPr lang="en-GB" dirty="0" err="1"/>
              <a:t>EarthInspect</a:t>
            </a:r>
            <a:r>
              <a:rPr lang="en-GB" dirty="0"/>
              <a:t>: NH</a:t>
            </a:r>
            <a:r>
              <a:rPr lang="en-GB" baseline="-25000" dirty="0"/>
              <a:t>3</a:t>
            </a:r>
            <a:r>
              <a:rPr lang="en-GB" dirty="0"/>
              <a:t> inventory</a:t>
            </a:r>
          </a:p>
          <a:p>
            <a:pPr lvl="1"/>
            <a:r>
              <a:rPr lang="en-GB" dirty="0" err="1"/>
              <a:t>Alticubes</a:t>
            </a:r>
            <a:r>
              <a:rPr lang="en-GB" dirty="0"/>
              <a:t>: swarm of </a:t>
            </a:r>
            <a:r>
              <a:rPr lang="en-GB" dirty="0" err="1"/>
              <a:t>cubesat</a:t>
            </a:r>
            <a:r>
              <a:rPr lang="en-GB" dirty="0"/>
              <a:t> radar altimeters</a:t>
            </a:r>
          </a:p>
          <a:p>
            <a:r>
              <a:rPr lang="en-NL" dirty="0"/>
              <a:t>Study of user needs</a:t>
            </a:r>
          </a:p>
          <a:p>
            <a:pPr lvl="1"/>
            <a:r>
              <a:rPr lang="en-GB"/>
              <a:t>New data not </a:t>
            </a:r>
            <a:r>
              <a:rPr lang="en-GB" dirty="0"/>
              <a:t>highest priority!</a:t>
            </a:r>
          </a:p>
          <a:p>
            <a:pPr lvl="1"/>
            <a:r>
              <a:rPr lang="en-GB" dirty="0"/>
              <a:t>Better use of existing data</a:t>
            </a:r>
          </a:p>
          <a:p>
            <a:pPr lvl="1"/>
            <a:r>
              <a:rPr lang="en-GB" dirty="0"/>
              <a:t>Integrations of models, ARD</a:t>
            </a:r>
          </a:p>
          <a:p>
            <a:r>
              <a:rPr lang="en-GB" dirty="0"/>
              <a:t>Study of obstacles</a:t>
            </a:r>
          </a:p>
          <a:p>
            <a:pPr lvl="1"/>
            <a:r>
              <a:rPr lang="en-GB" dirty="0"/>
              <a:t>Gap analysis not sufficient!</a:t>
            </a:r>
          </a:p>
          <a:p>
            <a:pPr lvl="1"/>
            <a:r>
              <a:rPr lang="en-GB" dirty="0"/>
              <a:t>Legal, organisational, personal causes</a:t>
            </a:r>
          </a:p>
          <a:p>
            <a:endParaRPr lang="en-NL" dirty="0"/>
          </a:p>
        </p:txBody>
      </p:sp>
      <p:sp>
        <p:nvSpPr>
          <p:cNvPr id="5" name="Text Placeholder 4">
            <a:extLst>
              <a:ext uri="{FF2B5EF4-FFF2-40B4-BE49-F238E27FC236}">
                <a16:creationId xmlns:a16="http://schemas.microsoft.com/office/drawing/2014/main" id="{DCD58C65-16D9-618A-1002-744CFF0C5312}"/>
              </a:ext>
            </a:extLst>
          </p:cNvPr>
          <p:cNvSpPr>
            <a:spLocks noGrp="1"/>
          </p:cNvSpPr>
          <p:nvPr>
            <p:ph type="body" sz="quarter" idx="15"/>
          </p:nvPr>
        </p:nvSpPr>
        <p:spPr/>
        <p:txBody>
          <a:bodyPr/>
          <a:lstStyle/>
          <a:p>
            <a:endParaRPr lang="en-NL"/>
          </a:p>
        </p:txBody>
      </p:sp>
      <p:sp>
        <p:nvSpPr>
          <p:cNvPr id="6" name="Slide Number Placeholder 5">
            <a:extLst>
              <a:ext uri="{FF2B5EF4-FFF2-40B4-BE49-F238E27FC236}">
                <a16:creationId xmlns:a16="http://schemas.microsoft.com/office/drawing/2014/main" id="{9E54BB3A-530B-DAB9-27C7-C3E9141EF35C}"/>
              </a:ext>
            </a:extLst>
          </p:cNvPr>
          <p:cNvSpPr>
            <a:spLocks noGrp="1"/>
          </p:cNvSpPr>
          <p:nvPr>
            <p:ph type="sldNum" sz="quarter" idx="18"/>
          </p:nvPr>
        </p:nvSpPr>
        <p:spPr/>
        <p:txBody>
          <a:bodyPr/>
          <a:lstStyle/>
          <a:p>
            <a:fld id="{9E843DB9-9987-4157-AB9C-CEA8D7D910BB}" type="slidenum">
              <a:rPr lang="nl-NL" smtClean="0"/>
              <a:pPr/>
              <a:t>5</a:t>
            </a:fld>
            <a:endParaRPr lang="nl-NL"/>
          </a:p>
        </p:txBody>
      </p:sp>
      <p:pic>
        <p:nvPicPr>
          <p:cNvPr id="7" name="Afbeelding 1">
            <a:extLst>
              <a:ext uri="{FF2B5EF4-FFF2-40B4-BE49-F238E27FC236}">
                <a16:creationId xmlns:a16="http://schemas.microsoft.com/office/drawing/2014/main" id="{C42C1BAA-31F9-9EE6-8BA8-E135027C7FF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a:xfrm>
            <a:off x="8859593" y="81645"/>
            <a:ext cx="3071149" cy="3455043"/>
          </a:xfrm>
          <a:prstGeom prst="rect">
            <a:avLst/>
          </a:prstGeom>
        </p:spPr>
      </p:pic>
      <p:pic>
        <p:nvPicPr>
          <p:cNvPr id="2" name="Afbeelding 4">
            <a:extLst>
              <a:ext uri="{FF2B5EF4-FFF2-40B4-BE49-F238E27FC236}">
                <a16:creationId xmlns:a16="http://schemas.microsoft.com/office/drawing/2014/main" id="{F8318654-3E28-363B-A175-49ED8DC94A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9168" y="3536688"/>
            <a:ext cx="43878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6311CCD-E864-272B-D8F6-F4D19E3E0B67}"/>
              </a:ext>
            </a:extLst>
          </p:cNvPr>
          <p:cNvPicPr>
            <a:picLocks noChangeAspect="1"/>
          </p:cNvPicPr>
          <p:nvPr/>
        </p:nvPicPr>
        <p:blipFill>
          <a:blip r:embed="rId4"/>
          <a:stretch>
            <a:fillRect/>
          </a:stretch>
        </p:blipFill>
        <p:spPr>
          <a:xfrm>
            <a:off x="6096000" y="936643"/>
            <a:ext cx="2590800" cy="2311400"/>
          </a:xfrm>
          <a:prstGeom prst="rect">
            <a:avLst/>
          </a:prstGeom>
        </p:spPr>
      </p:pic>
    </p:spTree>
    <p:extLst>
      <p:ext uri="{BB962C8B-B14F-4D97-AF65-F5344CB8AC3E}">
        <p14:creationId xmlns:p14="http://schemas.microsoft.com/office/powerpoint/2010/main" val="30208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487EA-CC74-1FB2-C45B-DE65C92610B2}"/>
              </a:ext>
            </a:extLst>
          </p:cNvPr>
          <p:cNvSpPr>
            <a:spLocks noGrp="1"/>
          </p:cNvSpPr>
          <p:nvPr>
            <p:ph type="title"/>
          </p:nvPr>
        </p:nvSpPr>
        <p:spPr>
          <a:xfrm>
            <a:off x="529936" y="446444"/>
            <a:ext cx="10244079" cy="584775"/>
          </a:xfrm>
          <a:noFill/>
        </p:spPr>
        <p:txBody>
          <a:bodyPr>
            <a:normAutofit/>
          </a:bodyPr>
          <a:lstStyle/>
          <a:p>
            <a:r>
              <a:rPr lang="en-US" sz="2800" dirty="0" err="1"/>
              <a:t>SPEXone</a:t>
            </a:r>
            <a:r>
              <a:rPr lang="en-US" sz="2800" dirty="0"/>
              <a:t>-Second Generation </a:t>
            </a:r>
            <a:r>
              <a:rPr lang="en-US" sz="2800" dirty="0" err="1"/>
              <a:t>spectro</a:t>
            </a:r>
            <a:r>
              <a:rPr lang="en-US" sz="2800" dirty="0"/>
              <a:t>-polarimeter</a:t>
            </a:r>
          </a:p>
        </p:txBody>
      </p:sp>
      <p:sp>
        <p:nvSpPr>
          <p:cNvPr id="3" name="Content Placeholder 2">
            <a:extLst>
              <a:ext uri="{FF2B5EF4-FFF2-40B4-BE49-F238E27FC236}">
                <a16:creationId xmlns:a16="http://schemas.microsoft.com/office/drawing/2014/main" id="{B735371C-22CD-F221-56DB-05F28F0BF34C}"/>
              </a:ext>
            </a:extLst>
          </p:cNvPr>
          <p:cNvSpPr>
            <a:spLocks noGrp="1"/>
          </p:cNvSpPr>
          <p:nvPr>
            <p:ph idx="1"/>
          </p:nvPr>
        </p:nvSpPr>
        <p:spPr>
          <a:xfrm>
            <a:off x="137001" y="1077799"/>
            <a:ext cx="8350030" cy="4294399"/>
          </a:xfrm>
        </p:spPr>
        <p:txBody>
          <a:bodyPr>
            <a:normAutofit/>
          </a:bodyPr>
          <a:lstStyle/>
          <a:p>
            <a:r>
              <a:rPr lang="en-US" sz="1350" dirty="0"/>
              <a:t>Copy of </a:t>
            </a:r>
            <a:r>
              <a:rPr lang="en-US" sz="1350" dirty="0" err="1"/>
              <a:t>SPEXone</a:t>
            </a:r>
            <a:r>
              <a:rPr lang="en-US" sz="1350" dirty="0"/>
              <a:t> for PACE, but wider swath &amp; coarser resolution/sampling </a:t>
            </a:r>
          </a:p>
          <a:p>
            <a:r>
              <a:rPr lang="en-US" sz="1350" dirty="0"/>
              <a:t>Able to ensure continuity of unique PACE-SPEXone data, demonstrated exceptionally high-quality data and value for climate and air-quality research</a:t>
            </a:r>
          </a:p>
          <a:p>
            <a:r>
              <a:rPr lang="en-US" sz="1350" dirty="0"/>
              <a:t>Built and calibrated, in storage at </a:t>
            </a:r>
            <a:r>
              <a:rPr lang="en-US" sz="1350" dirty="0" err="1"/>
              <a:t>AirBUS</a:t>
            </a:r>
            <a:r>
              <a:rPr lang="en-US" sz="1350" dirty="0"/>
              <a:t> NL. </a:t>
            </a:r>
            <a:r>
              <a:rPr lang="en-US" sz="1350" b="1"/>
              <a:t>Exploring partnerships!</a:t>
            </a:r>
            <a:endParaRPr lang="en-US" sz="1350" b="1" dirty="0"/>
          </a:p>
          <a:p>
            <a:r>
              <a:rPr lang="en-US" sz="1350" dirty="0"/>
              <a:t>High potential in synergetic combination with other instrument data products (atmospheric correction, aerosol-cloud interactions, air-quality)</a:t>
            </a:r>
          </a:p>
          <a:p>
            <a:pPr marL="0" indent="0">
              <a:buNone/>
            </a:pPr>
            <a:r>
              <a:rPr lang="en-US" sz="1350" b="1" kern="0" dirty="0"/>
              <a:t>Level 1 products</a:t>
            </a:r>
            <a:r>
              <a:rPr lang="en-US" sz="1350" kern="0" dirty="0"/>
              <a:t>: </a:t>
            </a:r>
          </a:p>
          <a:p>
            <a:pPr marL="685800" lvl="1">
              <a:buFont typeface="Arial" panose="020B0604020202020204" pitchFamily="34" charset="0"/>
              <a:buChar char="•"/>
            </a:pPr>
            <a:r>
              <a:rPr lang="en-US" sz="1350" kern="0" dirty="0"/>
              <a:t>Spectral radiances and degree of linear polarization </a:t>
            </a:r>
            <a:br>
              <a:rPr lang="en-US" sz="1350" kern="0" dirty="0"/>
            </a:br>
            <a:r>
              <a:rPr lang="en-US" sz="1350" kern="0" dirty="0"/>
              <a:t>(</a:t>
            </a:r>
            <a:r>
              <a:rPr lang="en-US" sz="1350" kern="0" dirty="0" err="1"/>
              <a:t>DoLP</a:t>
            </a:r>
            <a:r>
              <a:rPr lang="en-US" sz="1350" kern="0" dirty="0"/>
              <a:t>) at 385-770 nm</a:t>
            </a:r>
          </a:p>
          <a:p>
            <a:pPr marL="685800" lvl="1">
              <a:buFont typeface="Arial" panose="020B0604020202020204" pitchFamily="34" charset="0"/>
              <a:buChar char="•"/>
            </a:pPr>
            <a:r>
              <a:rPr lang="en-US" sz="1350" kern="0" dirty="0"/>
              <a:t>5 viewing angles with ~265 km swath </a:t>
            </a:r>
            <a:br>
              <a:rPr lang="en-US" sz="1350" kern="0" dirty="0"/>
            </a:br>
            <a:r>
              <a:rPr lang="en-US" sz="1350" kern="0" dirty="0"/>
              <a:t>100 km</a:t>
            </a:r>
            <a:r>
              <a:rPr lang="en-US" sz="1350" kern="0" baseline="30000" dirty="0"/>
              <a:t>2</a:t>
            </a:r>
            <a:r>
              <a:rPr lang="en-US" sz="1350" kern="0" dirty="0"/>
              <a:t> nominal resolution</a:t>
            </a:r>
            <a:endParaRPr lang="en-US" sz="1350" dirty="0"/>
          </a:p>
          <a:p>
            <a:endParaRPr lang="en-US" sz="1350" dirty="0"/>
          </a:p>
        </p:txBody>
      </p:sp>
      <p:pic>
        <p:nvPicPr>
          <p:cNvPr id="4" name="Picture 3">
            <a:extLst>
              <a:ext uri="{FF2B5EF4-FFF2-40B4-BE49-F238E27FC236}">
                <a16:creationId xmlns:a16="http://schemas.microsoft.com/office/drawing/2014/main" id="{C8A8D926-F8E8-1490-1650-A650F10BD9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1044" y="4689140"/>
            <a:ext cx="2956776" cy="1999856"/>
          </a:xfrm>
          <a:prstGeom prst="rect">
            <a:avLst/>
          </a:prstGeom>
        </p:spPr>
      </p:pic>
      <p:graphicFrame>
        <p:nvGraphicFramePr>
          <p:cNvPr id="5" name="Table 4">
            <a:extLst>
              <a:ext uri="{FF2B5EF4-FFF2-40B4-BE49-F238E27FC236}">
                <a16:creationId xmlns:a16="http://schemas.microsoft.com/office/drawing/2014/main" id="{45F068ED-82DB-AC36-240D-BDE0EF6DD844}"/>
              </a:ext>
            </a:extLst>
          </p:cNvPr>
          <p:cNvGraphicFramePr>
            <a:graphicFrameLocks noGrp="1"/>
          </p:cNvGraphicFramePr>
          <p:nvPr>
            <p:extLst>
              <p:ext uri="{D42A27DB-BD31-4B8C-83A1-F6EECF244321}">
                <p14:modId xmlns:p14="http://schemas.microsoft.com/office/powerpoint/2010/main" val="2818971854"/>
              </p:ext>
            </p:extLst>
          </p:nvPr>
        </p:nvGraphicFramePr>
        <p:xfrm>
          <a:off x="8876042" y="1246984"/>
          <a:ext cx="3172536" cy="1488785"/>
        </p:xfrm>
        <a:graphic>
          <a:graphicData uri="http://schemas.openxmlformats.org/drawingml/2006/table">
            <a:tbl>
              <a:tblPr bandRow="1">
                <a:tableStyleId>{8A107856-5554-42FB-B03E-39F5DBC370BA}</a:tableStyleId>
              </a:tblPr>
              <a:tblGrid>
                <a:gridCol w="1048493">
                  <a:extLst>
                    <a:ext uri="{9D8B030D-6E8A-4147-A177-3AD203B41FA5}">
                      <a16:colId xmlns:a16="http://schemas.microsoft.com/office/drawing/2014/main" val="128230968"/>
                    </a:ext>
                  </a:extLst>
                </a:gridCol>
                <a:gridCol w="2124043">
                  <a:extLst>
                    <a:ext uri="{9D8B030D-6E8A-4147-A177-3AD203B41FA5}">
                      <a16:colId xmlns:a16="http://schemas.microsoft.com/office/drawing/2014/main" val="2937866595"/>
                    </a:ext>
                  </a:extLst>
                </a:gridCol>
              </a:tblGrid>
              <a:tr h="347118">
                <a:tc>
                  <a:txBody>
                    <a:bodyPr/>
                    <a:lstStyle/>
                    <a:p>
                      <a:r>
                        <a:rPr lang="en-US" sz="1400" dirty="0">
                          <a:latin typeface="Times New Roman" panose="02020603050405020304" pitchFamily="18" charset="0"/>
                          <a:cs typeface="Times New Roman" panose="02020603050405020304" pitchFamily="18" charset="0"/>
                        </a:rPr>
                        <a:t>Mass</a:t>
                      </a:r>
                    </a:p>
                  </a:txBody>
                  <a:tcPr/>
                </a:tc>
                <a:tc>
                  <a:txBody>
                    <a:bodyPr/>
                    <a:lstStyle/>
                    <a:p>
                      <a:r>
                        <a:rPr lang="en-US" sz="1400" kern="1200" dirty="0">
                          <a:solidFill>
                            <a:schemeClr val="dk1"/>
                          </a:solidFill>
                          <a:effectLst/>
                          <a:latin typeface="Times New Roman" panose="02020603050405020304" pitchFamily="18" charset="0"/>
                          <a:cs typeface="Times New Roman" panose="02020603050405020304" pitchFamily="18" charset="0"/>
                        </a:rPr>
                        <a:t>10.2 kg</a:t>
                      </a:r>
                      <a:r>
                        <a:rPr lang="en-US" sz="1400" dirty="0">
                          <a:effectLst/>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92380332"/>
                  </a:ext>
                </a:extLst>
              </a:tr>
              <a:tr h="347118">
                <a:tc>
                  <a:txBody>
                    <a:bodyPr/>
                    <a:lstStyle/>
                    <a:p>
                      <a:r>
                        <a:rPr lang="en-US" sz="1400" dirty="0">
                          <a:latin typeface="Times New Roman" panose="02020603050405020304" pitchFamily="18" charset="0"/>
                          <a:cs typeface="Times New Roman" panose="02020603050405020304" pitchFamily="18" charset="0"/>
                        </a:rPr>
                        <a:t>Envelop</a:t>
                      </a:r>
                    </a:p>
                  </a:txBody>
                  <a:tcPr/>
                </a:tc>
                <a:tc>
                  <a:txBody>
                    <a:bodyPr/>
                    <a:lstStyle/>
                    <a:p>
                      <a:r>
                        <a:rPr lang="en-US" sz="1400" kern="1200" dirty="0">
                          <a:solidFill>
                            <a:schemeClr val="dk1"/>
                          </a:solidFill>
                          <a:effectLst/>
                          <a:latin typeface="Times New Roman" panose="02020603050405020304" pitchFamily="18" charset="0"/>
                          <a:cs typeface="Times New Roman" panose="02020603050405020304" pitchFamily="18" charset="0"/>
                        </a:rPr>
                        <a:t>440 x 157 x 285 mm</a:t>
                      </a:r>
                      <a:r>
                        <a:rPr lang="en-US" sz="1400" dirty="0">
                          <a:effectLst/>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649647"/>
                  </a:ext>
                </a:extLst>
              </a:tr>
              <a:tr h="347118">
                <a:tc>
                  <a:txBody>
                    <a:bodyPr/>
                    <a:lstStyle/>
                    <a:p>
                      <a:r>
                        <a:rPr lang="en-US" sz="1400" kern="1200" dirty="0">
                          <a:solidFill>
                            <a:schemeClr val="dk1"/>
                          </a:solidFill>
                          <a:effectLst/>
                          <a:latin typeface="Times New Roman" panose="02020603050405020304" pitchFamily="18" charset="0"/>
                          <a:cs typeface="Times New Roman" panose="02020603050405020304" pitchFamily="18" charset="0"/>
                        </a:rPr>
                        <a:t>Power</a:t>
                      </a:r>
                      <a:endParaRPr lang="en-US" sz="1400" dirty="0">
                        <a:latin typeface="Times New Roman" panose="02020603050405020304" pitchFamily="18" charset="0"/>
                        <a:cs typeface="Times New Roman" panose="02020603050405020304" pitchFamily="18" charset="0"/>
                      </a:endParaRPr>
                    </a:p>
                  </a:txBody>
                  <a:tcPr/>
                </a:tc>
                <a:tc>
                  <a:txBody>
                    <a:bodyPr/>
                    <a:lstStyle/>
                    <a:p>
                      <a:r>
                        <a:rPr lang="en-US" sz="1400" kern="1200" dirty="0">
                          <a:solidFill>
                            <a:schemeClr val="dk1"/>
                          </a:solidFill>
                          <a:effectLst/>
                          <a:latin typeface="Times New Roman" panose="02020603050405020304" pitchFamily="18" charset="0"/>
                          <a:cs typeface="Times New Roman" panose="02020603050405020304" pitchFamily="18" charset="0"/>
                        </a:rPr>
                        <a:t>18.6 W, 22.2 W peak</a:t>
                      </a: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0377995"/>
                  </a:ext>
                </a:extLst>
              </a:tr>
              <a:tr h="447431">
                <a:tc>
                  <a:txBody>
                    <a:bodyPr/>
                    <a:lstStyle/>
                    <a:p>
                      <a:r>
                        <a:rPr lang="en-US" sz="1400" kern="1200" dirty="0">
                          <a:solidFill>
                            <a:schemeClr val="dk1"/>
                          </a:solidFill>
                          <a:effectLst/>
                          <a:latin typeface="Times New Roman" panose="02020603050405020304" pitchFamily="18" charset="0"/>
                          <a:cs typeface="Times New Roman" panose="02020603050405020304" pitchFamily="18" charset="0"/>
                        </a:rPr>
                        <a:t>Data rate</a:t>
                      </a:r>
                      <a:r>
                        <a:rPr lang="en-US" sz="1400" dirty="0">
                          <a:effectLst/>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Times New Roman" panose="02020603050405020304" pitchFamily="18" charset="0"/>
                          <a:cs typeface="Times New Roman" panose="02020603050405020304" pitchFamily="18" charset="0"/>
                        </a:rPr>
                        <a:t>22 Mbps peak</a:t>
                      </a:r>
                      <a:endParaRPr lang="en-US" sz="14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027011646"/>
                  </a:ext>
                </a:extLst>
              </a:tr>
            </a:tbl>
          </a:graphicData>
        </a:graphic>
      </p:graphicFrame>
      <p:sp>
        <p:nvSpPr>
          <p:cNvPr id="6" name="Content Placeholder 2">
            <a:extLst>
              <a:ext uri="{FF2B5EF4-FFF2-40B4-BE49-F238E27FC236}">
                <a16:creationId xmlns:a16="http://schemas.microsoft.com/office/drawing/2014/main" id="{78396395-A768-2CD9-4BE4-F87FBD40F6C2}"/>
              </a:ext>
            </a:extLst>
          </p:cNvPr>
          <p:cNvSpPr txBox="1">
            <a:spLocks/>
          </p:cNvSpPr>
          <p:nvPr/>
        </p:nvSpPr>
        <p:spPr>
          <a:xfrm>
            <a:off x="137001" y="4002693"/>
            <a:ext cx="5332090" cy="2094269"/>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b="1" dirty="0"/>
              <a:t>Level 2 products</a:t>
            </a:r>
            <a:r>
              <a:rPr lang="en-US" sz="1350" dirty="0"/>
              <a:t>: </a:t>
            </a:r>
          </a:p>
          <a:p>
            <a:pPr lvl="1"/>
            <a:r>
              <a:rPr lang="en-US" sz="1350" dirty="0"/>
              <a:t>Aerosol loading (optical depth)</a:t>
            </a:r>
          </a:p>
          <a:p>
            <a:pPr lvl="1"/>
            <a:r>
              <a:rPr lang="en-US" sz="1350" dirty="0"/>
              <a:t>Unique, high-quality information on</a:t>
            </a:r>
          </a:p>
          <a:p>
            <a:pPr lvl="2"/>
            <a:r>
              <a:rPr lang="en-US" sz="1350" dirty="0"/>
              <a:t>size, composition, absorption, </a:t>
            </a:r>
            <a:br>
              <a:rPr lang="en-US" sz="1350" dirty="0"/>
            </a:br>
            <a:r>
              <a:rPr lang="en-US" sz="1350" dirty="0"/>
              <a:t>altitude, cloud condensation nuclei</a:t>
            </a:r>
          </a:p>
          <a:p>
            <a:pPr lvl="1"/>
            <a:r>
              <a:rPr lang="en-US" sz="1350" dirty="0"/>
              <a:t>Cloud masking and cloud properties</a:t>
            </a:r>
          </a:p>
          <a:p>
            <a:pPr lvl="1"/>
            <a:r>
              <a:rPr lang="en-US" sz="1350" dirty="0"/>
              <a:t>Land and sea surface properties </a:t>
            </a:r>
          </a:p>
          <a:p>
            <a:pPr lvl="1"/>
            <a:r>
              <a:rPr lang="en-US" sz="1350" dirty="0"/>
              <a:t>Uncertainty quantification</a:t>
            </a:r>
          </a:p>
          <a:p>
            <a:endParaRPr lang="en-US" sz="1350" dirty="0"/>
          </a:p>
        </p:txBody>
      </p:sp>
      <p:pic>
        <p:nvPicPr>
          <p:cNvPr id="7" name="Picture 6" descr="A map of the world&#10;&#10;Description automatically generated">
            <a:extLst>
              <a:ext uri="{FF2B5EF4-FFF2-40B4-BE49-F238E27FC236}">
                <a16:creationId xmlns:a16="http://schemas.microsoft.com/office/drawing/2014/main" id="{139C3ABB-B5DD-782F-CE72-94B153BEF34B}"/>
              </a:ext>
            </a:extLst>
          </p:cNvPr>
          <p:cNvPicPr>
            <a:picLocks noChangeAspect="1"/>
          </p:cNvPicPr>
          <p:nvPr/>
        </p:nvPicPr>
        <p:blipFill>
          <a:blip r:embed="rId3" cstate="screen">
            <a:extLst>
              <a:ext uri="{28A0092B-C50C-407E-A947-70E740481C1C}">
                <a14:useLocalDpi xmlns:a14="http://schemas.microsoft.com/office/drawing/2010/main"/>
              </a:ext>
            </a:extLst>
          </a:blip>
          <a:srcRect r="-456"/>
          <a:stretch/>
        </p:blipFill>
        <p:spPr>
          <a:xfrm>
            <a:off x="8904107" y="2884315"/>
            <a:ext cx="3172536" cy="1870102"/>
          </a:xfrm>
          <a:prstGeom prst="rect">
            <a:avLst/>
          </a:prstGeom>
        </p:spPr>
      </p:pic>
      <p:pic>
        <p:nvPicPr>
          <p:cNvPr id="8" name="Picture 7" descr="A blue and red map of the world&#10;&#10;Description automatically generated">
            <a:extLst>
              <a:ext uri="{FF2B5EF4-FFF2-40B4-BE49-F238E27FC236}">
                <a16:creationId xmlns:a16="http://schemas.microsoft.com/office/drawing/2014/main" id="{086ECC05-2E5F-3493-7DA9-17DD8618E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2083" y="2883659"/>
            <a:ext cx="3172536" cy="1930207"/>
          </a:xfrm>
          <a:prstGeom prst="rect">
            <a:avLst/>
          </a:prstGeom>
        </p:spPr>
      </p:pic>
      <p:pic>
        <p:nvPicPr>
          <p:cNvPr id="9" name="Picture 8" descr="A map of the world&#10;&#10;Description automatically generated">
            <a:extLst>
              <a:ext uri="{FF2B5EF4-FFF2-40B4-BE49-F238E27FC236}">
                <a16:creationId xmlns:a16="http://schemas.microsoft.com/office/drawing/2014/main" id="{38074526-5FE5-DF82-CFE5-06381FCED4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5885" y="3896111"/>
            <a:ext cx="3172536" cy="1930207"/>
          </a:xfrm>
          <a:prstGeom prst="rect">
            <a:avLst/>
          </a:prstGeom>
        </p:spPr>
      </p:pic>
      <p:sp>
        <p:nvSpPr>
          <p:cNvPr id="10" name="TextBox 9">
            <a:extLst>
              <a:ext uri="{FF2B5EF4-FFF2-40B4-BE49-F238E27FC236}">
                <a16:creationId xmlns:a16="http://schemas.microsoft.com/office/drawing/2014/main" id="{761948C2-7751-A2E9-B566-6121BAA003C5}"/>
              </a:ext>
            </a:extLst>
          </p:cNvPr>
          <p:cNvSpPr txBox="1"/>
          <p:nvPr/>
        </p:nvSpPr>
        <p:spPr>
          <a:xfrm>
            <a:off x="5958577" y="2931600"/>
            <a:ext cx="2172390" cy="369332"/>
          </a:xfrm>
          <a:prstGeom prst="rect">
            <a:avLst/>
          </a:prstGeom>
          <a:solidFill>
            <a:schemeClr val="bg1">
              <a:alpha val="70000"/>
            </a:schemeClr>
          </a:solidFill>
        </p:spPr>
        <p:txBody>
          <a:bodyPr wrap="none" rtlCol="0">
            <a:spAutoFit/>
          </a:bodyPr>
          <a:lstStyle/>
          <a:p>
            <a:r>
              <a:rPr lang="en-US" dirty="0">
                <a:latin typeface="Times New Roman" panose="02020603050405020304" pitchFamily="18" charset="0"/>
                <a:cs typeface="Times New Roman" panose="02020603050405020304" pitchFamily="18" charset="0"/>
              </a:rPr>
              <a:t>Aerosol optical depth</a:t>
            </a:r>
          </a:p>
        </p:txBody>
      </p:sp>
      <p:sp>
        <p:nvSpPr>
          <p:cNvPr id="11" name="TextBox 10">
            <a:extLst>
              <a:ext uri="{FF2B5EF4-FFF2-40B4-BE49-F238E27FC236}">
                <a16:creationId xmlns:a16="http://schemas.microsoft.com/office/drawing/2014/main" id="{F84B12EC-93D6-48F6-C725-40B3709651F2}"/>
              </a:ext>
            </a:extLst>
          </p:cNvPr>
          <p:cNvSpPr txBox="1"/>
          <p:nvPr/>
        </p:nvSpPr>
        <p:spPr>
          <a:xfrm>
            <a:off x="8904107" y="2931600"/>
            <a:ext cx="1947969" cy="369332"/>
          </a:xfrm>
          <a:prstGeom prst="rect">
            <a:avLst/>
          </a:prstGeom>
          <a:solidFill>
            <a:schemeClr val="bg1">
              <a:alpha val="70000"/>
            </a:schemeClr>
          </a:solidFill>
        </p:spPr>
        <p:txBody>
          <a:bodyPr wrap="none" rtlCol="0">
            <a:spAutoFit/>
          </a:bodyPr>
          <a:lstStyle/>
          <a:p>
            <a:r>
              <a:rPr lang="en-US" dirty="0">
                <a:latin typeface="Times New Roman" panose="02020603050405020304" pitchFamily="18" charset="0"/>
                <a:cs typeface="Times New Roman" panose="02020603050405020304" pitchFamily="18" charset="0"/>
              </a:rPr>
              <a:t>Reflective aerosols</a:t>
            </a:r>
          </a:p>
        </p:txBody>
      </p:sp>
      <p:sp>
        <p:nvSpPr>
          <p:cNvPr id="12" name="TextBox 11">
            <a:extLst>
              <a:ext uri="{FF2B5EF4-FFF2-40B4-BE49-F238E27FC236}">
                <a16:creationId xmlns:a16="http://schemas.microsoft.com/office/drawing/2014/main" id="{DE052C3C-2296-B16D-335C-7B269940BB4D}"/>
              </a:ext>
            </a:extLst>
          </p:cNvPr>
          <p:cNvSpPr txBox="1"/>
          <p:nvPr/>
        </p:nvSpPr>
        <p:spPr>
          <a:xfrm>
            <a:off x="7431463" y="5164254"/>
            <a:ext cx="2998965" cy="369332"/>
          </a:xfrm>
          <a:prstGeom prst="rect">
            <a:avLst/>
          </a:prstGeom>
          <a:solidFill>
            <a:schemeClr val="bg1">
              <a:alpha val="70000"/>
            </a:schemeClr>
          </a:solidFill>
        </p:spPr>
        <p:txBody>
          <a:bodyPr wrap="square" rtlCol="0">
            <a:spAutoFit/>
          </a:bodyPr>
          <a:lstStyle/>
          <a:p>
            <a:r>
              <a:rPr lang="en-US" dirty="0">
                <a:latin typeface="Times New Roman" panose="02020603050405020304" pitchFamily="18" charset="0"/>
                <a:cs typeface="Times New Roman" panose="02020603050405020304" pitchFamily="18" charset="0"/>
              </a:rPr>
              <a:t>Non-absorbing (in)organic</a:t>
            </a:r>
          </a:p>
        </p:txBody>
      </p:sp>
    </p:spTree>
    <p:extLst>
      <p:ext uri="{BB962C8B-B14F-4D97-AF65-F5344CB8AC3E}">
        <p14:creationId xmlns:p14="http://schemas.microsoft.com/office/powerpoint/2010/main" val="303681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C1A7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5B2F3-7459-1FED-C319-D20C8732A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411" y="1119854"/>
            <a:ext cx="3682140" cy="2527915"/>
          </a:xfrm>
          <a:prstGeom prst="rect">
            <a:avLst/>
          </a:prstGeom>
        </p:spPr>
      </p:pic>
      <p:pic>
        <p:nvPicPr>
          <p:cNvPr id="15" name="Picture 14">
            <a:extLst>
              <a:ext uri="{FF2B5EF4-FFF2-40B4-BE49-F238E27FC236}">
                <a16:creationId xmlns:a16="http://schemas.microsoft.com/office/drawing/2014/main" id="{66ACD901-393C-8E80-5E29-BBB46A5A94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411" y="3998520"/>
            <a:ext cx="3735485" cy="2579263"/>
          </a:xfrm>
          <a:prstGeom prst="rect">
            <a:avLst/>
          </a:prstGeom>
        </p:spPr>
      </p:pic>
      <p:pic>
        <p:nvPicPr>
          <p:cNvPr id="19" name="Picture 18">
            <a:extLst>
              <a:ext uri="{FF2B5EF4-FFF2-40B4-BE49-F238E27FC236}">
                <a16:creationId xmlns:a16="http://schemas.microsoft.com/office/drawing/2014/main" id="{6B2212F4-FB98-9A71-C6BB-F5F9F602A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1014" y="3982064"/>
            <a:ext cx="3759318" cy="2595719"/>
          </a:xfrm>
          <a:prstGeom prst="rect">
            <a:avLst/>
          </a:prstGeom>
        </p:spPr>
      </p:pic>
      <p:sp>
        <p:nvSpPr>
          <p:cNvPr id="20" name="TextBox 19">
            <a:extLst>
              <a:ext uri="{FF2B5EF4-FFF2-40B4-BE49-F238E27FC236}">
                <a16:creationId xmlns:a16="http://schemas.microsoft.com/office/drawing/2014/main" id="{0982F96B-52EC-0796-8D49-A2A320375B91}"/>
              </a:ext>
            </a:extLst>
          </p:cNvPr>
          <p:cNvSpPr txBox="1"/>
          <p:nvPr/>
        </p:nvSpPr>
        <p:spPr>
          <a:xfrm>
            <a:off x="1859887" y="720592"/>
            <a:ext cx="102592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NL" sz="2000" b="1" i="0" u="none" strike="noStrike" kern="0" cap="none" spc="0" normalizeH="0" baseline="0" noProof="0" dirty="0">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Amount</a:t>
            </a:r>
          </a:p>
        </p:txBody>
      </p:sp>
      <p:sp>
        <p:nvSpPr>
          <p:cNvPr id="22" name="TextBox 21">
            <a:extLst>
              <a:ext uri="{FF2B5EF4-FFF2-40B4-BE49-F238E27FC236}">
                <a16:creationId xmlns:a16="http://schemas.microsoft.com/office/drawing/2014/main" id="{0CEFFAA1-2E79-886A-1CD9-4F2AA32403EE}"/>
              </a:ext>
            </a:extLst>
          </p:cNvPr>
          <p:cNvSpPr txBox="1"/>
          <p:nvPr/>
        </p:nvSpPr>
        <p:spPr>
          <a:xfrm>
            <a:off x="8951368" y="761885"/>
            <a:ext cx="235000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NL" sz="2000" b="1" i="0" u="none" strike="noStrike" kern="0" cap="none" spc="0" normalizeH="0" baseline="0" noProof="0">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Reflective aerosols</a:t>
            </a:r>
          </a:p>
        </p:txBody>
      </p:sp>
      <p:pic>
        <p:nvPicPr>
          <p:cNvPr id="4" name="Picture 3" descr="A map of the world&#10;&#10;AI-generated content may be incorrect.">
            <a:extLst>
              <a:ext uri="{FF2B5EF4-FFF2-40B4-BE49-F238E27FC236}">
                <a16:creationId xmlns:a16="http://schemas.microsoft.com/office/drawing/2014/main" id="{311F143F-FF2C-20EC-4FA0-B84EA2A10F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6901" y="1121484"/>
            <a:ext cx="3735485" cy="2564539"/>
          </a:xfrm>
          <a:prstGeom prst="rect">
            <a:avLst/>
          </a:prstGeom>
        </p:spPr>
      </p:pic>
      <p:sp>
        <p:nvSpPr>
          <p:cNvPr id="21" name="TextBox 20">
            <a:extLst>
              <a:ext uri="{FF2B5EF4-FFF2-40B4-BE49-F238E27FC236}">
                <a16:creationId xmlns:a16="http://schemas.microsoft.com/office/drawing/2014/main" id="{C2E20822-9E8B-FA7B-45E0-DCCBDDE5E7DC}"/>
              </a:ext>
            </a:extLst>
          </p:cNvPr>
          <p:cNvSpPr txBox="1"/>
          <p:nvPr/>
        </p:nvSpPr>
        <p:spPr>
          <a:xfrm>
            <a:off x="4934205" y="761885"/>
            <a:ext cx="27074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nl-NL" sz="2000" b="1" i="0" u="none" strike="noStrike" kern="0" cap="none" spc="0" normalizeH="0" baseline="0" noProof="0" dirty="0">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Small </a:t>
            </a:r>
            <a:r>
              <a:rPr kumimoji="0" lang="nl-NL" sz="2000" b="1" i="0" u="none" strike="noStrike" kern="0" cap="none" spc="0" normalizeH="0" baseline="0" noProof="0" dirty="0" err="1">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particle</a:t>
            </a:r>
            <a:r>
              <a:rPr kumimoji="0" lang="nl-NL" sz="2000" b="1" i="0" u="none" strike="noStrike" kern="0" cap="none" spc="0" normalizeH="0" baseline="0" noProof="0" dirty="0">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 </a:t>
            </a:r>
            <a:r>
              <a:rPr kumimoji="0" lang="nl-NL" sz="2000" b="1" i="0" u="none" strike="noStrike" kern="0" cap="none" spc="0" normalizeH="0" baseline="0" noProof="0" dirty="0" err="1">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rPr>
              <a:t>fraction</a:t>
            </a:r>
            <a:endParaRPr kumimoji="0" lang="en-NL" sz="2000" b="1" i="0" u="none" strike="noStrike" kern="0" cap="none" spc="0" normalizeH="0" baseline="0" noProof="0" dirty="0">
              <a:ln>
                <a:noFill/>
              </a:ln>
              <a:solidFill>
                <a:srgbClr val="FFFFFF"/>
              </a:solidFill>
              <a:effectLst/>
              <a:uLnTx/>
              <a:uFillTx/>
              <a:latin typeface="Aptos" panose="020B0004020202020204" pitchFamily="34" charset="0"/>
              <a:ea typeface="Verdana" panose="020B0604030504040204" pitchFamily="34" charset="0"/>
              <a:cs typeface="Times New Roman" panose="02020603050405020304" pitchFamily="18" charset="0"/>
              <a:sym typeface="Helvetica Light"/>
            </a:endParaRPr>
          </a:p>
        </p:txBody>
      </p:sp>
      <p:pic>
        <p:nvPicPr>
          <p:cNvPr id="6" name="Picture 5">
            <a:extLst>
              <a:ext uri="{FF2B5EF4-FFF2-40B4-BE49-F238E27FC236}">
                <a16:creationId xmlns:a16="http://schemas.microsoft.com/office/drawing/2014/main" id="{AB33280F-70A4-D026-C405-37BF641462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4203" y="3970917"/>
            <a:ext cx="3886200" cy="2683329"/>
          </a:xfrm>
          <a:prstGeom prst="rect">
            <a:avLst/>
          </a:prstGeom>
        </p:spPr>
      </p:pic>
      <p:pic>
        <p:nvPicPr>
          <p:cNvPr id="3" name="Picture 2">
            <a:extLst>
              <a:ext uri="{FF2B5EF4-FFF2-40B4-BE49-F238E27FC236}">
                <a16:creationId xmlns:a16="http://schemas.microsoft.com/office/drawing/2014/main" id="{5EC4BD98-22BF-6ADD-8C5D-A323D36C24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1014" y="1202292"/>
            <a:ext cx="3640489" cy="2499321"/>
          </a:xfrm>
          <a:prstGeom prst="rect">
            <a:avLst/>
          </a:prstGeom>
        </p:spPr>
      </p:pic>
      <p:sp>
        <p:nvSpPr>
          <p:cNvPr id="2" name="Title 1">
            <a:extLst>
              <a:ext uri="{FF2B5EF4-FFF2-40B4-BE49-F238E27FC236}">
                <a16:creationId xmlns:a16="http://schemas.microsoft.com/office/drawing/2014/main" id="{49179855-305D-6A32-66EE-BBA5F09F2438}"/>
              </a:ext>
            </a:extLst>
          </p:cNvPr>
          <p:cNvSpPr txBox="1">
            <a:spLocks/>
          </p:cNvSpPr>
          <p:nvPr/>
        </p:nvSpPr>
        <p:spPr>
          <a:xfrm>
            <a:off x="173567" y="68777"/>
            <a:ext cx="11713633" cy="706439"/>
          </a:xfrm>
          <a:prstGeom prst="rect">
            <a:avLst/>
          </a:prstGeom>
        </p:spPr>
        <p:txBody>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mn-lt"/>
                <a:ea typeface="+mn-ea"/>
                <a:cs typeface="+mn-cs"/>
                <a:sym typeface="Helvetica Light"/>
              </a:defRPr>
            </a:lvl9pPr>
          </a:lstStyle>
          <a:p>
            <a:pPr marL="0" marR="0" lvl="0" indent="0" algn="ctr" defTabSz="309555" rtl="0" eaLnBrk="1" fontAlgn="auto" latinLnBrk="0" hangingPunct="1">
              <a:lnSpc>
                <a:spcPct val="100000"/>
              </a:lnSpc>
              <a:spcBef>
                <a:spcPts val="0"/>
              </a:spcBef>
              <a:spcAft>
                <a:spcPts val="0"/>
              </a:spcAft>
              <a:buClrTx/>
              <a:buSzTx/>
              <a:buFontTx/>
              <a:buNone/>
              <a:tabLst/>
              <a:defRPr/>
            </a:pPr>
            <a:r>
              <a:rPr kumimoji="0" lang="en-NL" sz="3200" b="0" i="0" u="none" strike="noStrike" kern="0" cap="none" spc="0" normalizeH="0" baseline="0" noProof="0" dirty="0">
                <a:ln>
                  <a:noFill/>
                </a:ln>
                <a:solidFill>
                  <a:srgbClr val="FFFFFF"/>
                </a:solidFill>
                <a:effectLst/>
                <a:uLnTx/>
                <a:uFillTx/>
                <a:latin typeface="Aptos" panose="020B0004020202020204" pitchFamily="34" charset="0"/>
                <a:ea typeface="Open Sans" panose="020B0606030504020204" pitchFamily="34" charset="0"/>
                <a:cs typeface="Times New Roman" panose="02020603050405020304" pitchFamily="18" charset="0"/>
                <a:sym typeface="Helvetica Light"/>
              </a:rPr>
              <a:t>First Year of SPEXone Data</a:t>
            </a:r>
            <a:r>
              <a:rPr kumimoji="0" lang="en-NL" sz="3200" b="0" i="0" u="none" strike="noStrike" kern="0" cap="none" spc="0" normalizeH="0" baseline="0" noProof="0">
                <a:ln>
                  <a:noFill/>
                </a:ln>
                <a:solidFill>
                  <a:srgbClr val="FFFFFF"/>
                </a:solidFill>
                <a:effectLst/>
                <a:uLnTx/>
                <a:uFillTx/>
                <a:latin typeface="Aptos" panose="020B0004020202020204" pitchFamily="34" charset="0"/>
                <a:ea typeface="Open Sans" panose="020B0606030504020204" pitchFamily="34" charset="0"/>
                <a:cs typeface="Times New Roman" panose="02020603050405020304" pitchFamily="18" charset="0"/>
                <a:sym typeface="Helvetica Light"/>
              </a:rPr>
              <a:t>: </a:t>
            </a:r>
            <a:r>
              <a:rPr kumimoji="0" lang="nl-NL" sz="3200" b="0" i="0" u="none" strike="noStrike" kern="0" cap="none" spc="0" normalizeH="0" baseline="0" noProof="0" dirty="0" err="1">
                <a:ln>
                  <a:noFill/>
                </a:ln>
                <a:solidFill>
                  <a:srgbClr val="FFFFFF"/>
                </a:solidFill>
                <a:effectLst/>
                <a:uLnTx/>
                <a:uFillTx/>
                <a:latin typeface="Aptos" panose="020B0004020202020204" pitchFamily="34" charset="0"/>
                <a:ea typeface="Open Sans" panose="020B0606030504020204" pitchFamily="34" charset="0"/>
                <a:cs typeface="Times New Roman" panose="02020603050405020304" pitchFamily="18" charset="0"/>
                <a:sym typeface="Helvetica Light"/>
              </a:rPr>
              <a:t>amount</a:t>
            </a:r>
            <a:r>
              <a:rPr kumimoji="0" lang="en-NL" sz="3200" b="0" i="0" u="none" strike="noStrike" kern="0" cap="none" spc="0" normalizeH="0" baseline="0" noProof="0">
                <a:ln>
                  <a:noFill/>
                </a:ln>
                <a:solidFill>
                  <a:srgbClr val="FFFFFF"/>
                </a:solidFill>
                <a:effectLst/>
                <a:uLnTx/>
                <a:uFillTx/>
                <a:latin typeface="Aptos" panose="020B0004020202020204" pitchFamily="34" charset="0"/>
                <a:ea typeface="Open Sans" panose="020B0606030504020204" pitchFamily="34" charset="0"/>
                <a:cs typeface="Times New Roman" panose="02020603050405020304" pitchFamily="18" charset="0"/>
                <a:sym typeface="Helvetica Light"/>
              </a:rPr>
              <a:t>, </a:t>
            </a:r>
            <a:r>
              <a:rPr kumimoji="0" lang="en-NL" sz="3200" b="0" i="0" u="none" strike="noStrike" kern="0" cap="none" spc="0" normalizeH="0" baseline="0" noProof="0" dirty="0">
                <a:ln>
                  <a:noFill/>
                </a:ln>
                <a:solidFill>
                  <a:srgbClr val="FFFFFF"/>
                </a:solidFill>
                <a:effectLst/>
                <a:uLnTx/>
                <a:uFillTx/>
                <a:latin typeface="Aptos" panose="020B0004020202020204" pitchFamily="34" charset="0"/>
                <a:ea typeface="Open Sans" panose="020B0606030504020204" pitchFamily="34" charset="0"/>
                <a:cs typeface="Times New Roman" panose="02020603050405020304" pitchFamily="18" charset="0"/>
                <a:sym typeface="Helvetica Light"/>
              </a:rPr>
              <a:t>size &amp; absorbtion</a:t>
            </a:r>
          </a:p>
        </p:txBody>
      </p:sp>
      <p:pic>
        <p:nvPicPr>
          <p:cNvPr id="5" name="Picture 2" descr="NASA PACE - Events (Detail)">
            <a:extLst>
              <a:ext uri="{FF2B5EF4-FFF2-40B4-BE49-F238E27FC236}">
                <a16:creationId xmlns:a16="http://schemas.microsoft.com/office/drawing/2014/main" id="{99BC932F-6CF4-D3B1-AB08-110DFFEC49C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0773" y="62663"/>
            <a:ext cx="1066624" cy="106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1152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96DB-9E4A-EB0B-66AF-0B3E7FA64B5F}"/>
            </a:ext>
          </a:extLst>
        </p:cNvPr>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92A4B64E-79D7-3984-583D-EC7E1896C4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776" y="1731102"/>
            <a:ext cx="3960000" cy="2718676"/>
          </a:xfrm>
          <a:prstGeom prst="rect">
            <a:avLst/>
          </a:prstGeom>
        </p:spPr>
      </p:pic>
      <p:pic>
        <p:nvPicPr>
          <p:cNvPr id="18" name="Picture 17" descr="A map of the world&#10;&#10;Description automatically generated">
            <a:extLst>
              <a:ext uri="{FF2B5EF4-FFF2-40B4-BE49-F238E27FC236}">
                <a16:creationId xmlns:a16="http://schemas.microsoft.com/office/drawing/2014/main" id="{3D95ED32-FDAC-6227-2F50-EE718623A1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0776" y="1731103"/>
            <a:ext cx="3960000" cy="2718675"/>
          </a:xfrm>
          <a:prstGeom prst="rect">
            <a:avLst/>
          </a:prstGeom>
        </p:spPr>
      </p:pic>
      <p:pic>
        <p:nvPicPr>
          <p:cNvPr id="37" name="Picture 36" descr="A map of the earth&#10;&#10;AI-generated content may be incorrect.">
            <a:extLst>
              <a:ext uri="{FF2B5EF4-FFF2-40B4-BE49-F238E27FC236}">
                <a16:creationId xmlns:a16="http://schemas.microsoft.com/office/drawing/2014/main" id="{2024B833-161D-90B6-78F4-F2A2088819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5510" y="1731102"/>
            <a:ext cx="3960000" cy="2718676"/>
          </a:xfrm>
          <a:prstGeom prst="rect">
            <a:avLst/>
          </a:prstGeom>
        </p:spPr>
      </p:pic>
      <p:sp>
        <p:nvSpPr>
          <p:cNvPr id="2" name="Title 1">
            <a:extLst>
              <a:ext uri="{FF2B5EF4-FFF2-40B4-BE49-F238E27FC236}">
                <a16:creationId xmlns:a16="http://schemas.microsoft.com/office/drawing/2014/main" id="{769CE735-AFF0-B570-A28D-DB17C6C8AB79}"/>
              </a:ext>
            </a:extLst>
          </p:cNvPr>
          <p:cNvSpPr>
            <a:spLocks noGrp="1"/>
          </p:cNvSpPr>
          <p:nvPr>
            <p:ph type="title"/>
          </p:nvPr>
        </p:nvSpPr>
        <p:spPr>
          <a:xfrm>
            <a:off x="1132580" y="213642"/>
            <a:ext cx="10244079" cy="584775"/>
          </a:xfrm>
        </p:spPr>
        <p:txBody>
          <a:bodyPr/>
          <a:lstStyle/>
          <a:p>
            <a:pPr algn="ctr"/>
            <a:r>
              <a:rPr lang="nl-NL" dirty="0"/>
              <a:t>Chemical </a:t>
            </a:r>
            <a:r>
              <a:rPr lang="nl-NL" dirty="0" err="1"/>
              <a:t>Composition</a:t>
            </a:r>
            <a:endParaRPr lang="en-NL" dirty="0"/>
          </a:p>
        </p:txBody>
      </p:sp>
      <p:sp>
        <p:nvSpPr>
          <p:cNvPr id="15" name="Content Placeholder 2">
            <a:extLst>
              <a:ext uri="{FF2B5EF4-FFF2-40B4-BE49-F238E27FC236}">
                <a16:creationId xmlns:a16="http://schemas.microsoft.com/office/drawing/2014/main" id="{1C516457-7904-E784-1F71-C94C829CC181}"/>
              </a:ext>
            </a:extLst>
          </p:cNvPr>
          <p:cNvSpPr txBox="1">
            <a:spLocks/>
          </p:cNvSpPr>
          <p:nvPr/>
        </p:nvSpPr>
        <p:spPr>
          <a:xfrm>
            <a:off x="607374" y="1379267"/>
            <a:ext cx="3517817" cy="346826"/>
          </a:xfrm>
          <a:prstGeom prst="rect">
            <a:avLst/>
          </a:prstGeom>
          <a:solidFill>
            <a:schemeClr val="bg1">
              <a:lumMod val="85000"/>
            </a:schemeClr>
          </a:solidFill>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800" b="0" i="0" u="none" strike="noStrike" kern="1200" cap="none" spc="0" normalizeH="0" baseline="0" noProof="0" dirty="0" err="1">
                <a:ln>
                  <a:noFill/>
                </a:ln>
                <a:solidFill>
                  <a:srgbClr val="181932"/>
                </a:solidFill>
                <a:effectLst/>
                <a:uLnTx/>
                <a:uFillTx/>
                <a:latin typeface="Space Mono" panose="020B0604020202020204" charset="0"/>
                <a:ea typeface="+mn-ea"/>
                <a:cs typeface="+mn-cs"/>
              </a:rPr>
              <a:t>Desert</a:t>
            </a:r>
            <a:r>
              <a:rPr kumimoji="0" lang="nl-NL" sz="1800" b="0" i="0" u="none" strike="noStrike" kern="1200" cap="none" spc="0" normalizeH="0" baseline="0" noProof="0" dirty="0">
                <a:ln>
                  <a:noFill/>
                </a:ln>
                <a:solidFill>
                  <a:srgbClr val="181932"/>
                </a:solidFill>
                <a:effectLst/>
                <a:uLnTx/>
                <a:uFillTx/>
                <a:latin typeface="Space Mono" panose="020B0604020202020204" charset="0"/>
                <a:ea typeface="+mn-ea"/>
                <a:cs typeface="+mn-cs"/>
              </a:rPr>
              <a:t> </a:t>
            </a:r>
            <a:r>
              <a:rPr kumimoji="0" lang="en-NL" sz="1800" b="0" i="0" u="none" strike="noStrike" kern="1200" cap="none" spc="0" normalizeH="0" baseline="0" noProof="0">
                <a:ln>
                  <a:noFill/>
                </a:ln>
                <a:solidFill>
                  <a:srgbClr val="181932"/>
                </a:solidFill>
                <a:effectLst/>
                <a:uLnTx/>
                <a:uFillTx/>
                <a:latin typeface="Space Mono" panose="020B0604020202020204" charset="0"/>
                <a:ea typeface="+mn-ea"/>
                <a:cs typeface="+mn-cs"/>
              </a:rPr>
              <a:t>Dust</a:t>
            </a:r>
            <a:endParaRPr kumimoji="0" lang="en-NL" sz="1800" b="0" i="0" u="none" strike="noStrike" kern="1200" cap="none" spc="0" normalizeH="0" baseline="0" noProof="0" dirty="0">
              <a:ln>
                <a:noFill/>
              </a:ln>
              <a:solidFill>
                <a:srgbClr val="181932"/>
              </a:solidFill>
              <a:effectLst/>
              <a:uLnTx/>
              <a:uFillTx/>
              <a:latin typeface="Space Mono" panose="020B0604020202020204" charset="0"/>
              <a:ea typeface="+mn-ea"/>
              <a:cs typeface="+mn-cs"/>
            </a:endParaRPr>
          </a:p>
        </p:txBody>
      </p:sp>
      <p:sp>
        <p:nvSpPr>
          <p:cNvPr id="16" name="Content Placeholder 2">
            <a:extLst>
              <a:ext uri="{FF2B5EF4-FFF2-40B4-BE49-F238E27FC236}">
                <a16:creationId xmlns:a16="http://schemas.microsoft.com/office/drawing/2014/main" id="{1FEE54AF-638A-1B91-76D7-F7F21B356731}"/>
              </a:ext>
            </a:extLst>
          </p:cNvPr>
          <p:cNvSpPr txBox="1">
            <a:spLocks/>
          </p:cNvSpPr>
          <p:nvPr/>
        </p:nvSpPr>
        <p:spPr>
          <a:xfrm>
            <a:off x="4290288" y="1035015"/>
            <a:ext cx="3960000" cy="696088"/>
          </a:xfrm>
          <a:prstGeom prst="rect">
            <a:avLst/>
          </a:prstGeom>
          <a:solidFill>
            <a:schemeClr val="bg1">
              <a:lumMod val="85000"/>
            </a:schemeClr>
          </a:solidFill>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L" sz="1800" b="0" i="0" u="none" strike="noStrike" kern="1200" cap="none" spc="0" normalizeH="0" baseline="0" noProof="0" dirty="0">
                <a:ln>
                  <a:noFill/>
                </a:ln>
                <a:solidFill>
                  <a:srgbClr val="181932"/>
                </a:solidFill>
                <a:effectLst/>
                <a:uLnTx/>
                <a:uFillTx/>
                <a:latin typeface="Space Mono" panose="020B0604020202020204" charset="0"/>
                <a:ea typeface="+mn-ea"/>
                <a:cs typeface="+mn-cs"/>
              </a:rPr>
              <a:t>Small particles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N</a:t>
            </a:r>
            <a:r>
              <a:rPr kumimoji="0" lang="en-NL"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on-absorbing (in)organic</a:t>
            </a:r>
          </a:p>
        </p:txBody>
      </p:sp>
      <p:sp>
        <p:nvSpPr>
          <p:cNvPr id="21" name="Content Placeholder 2">
            <a:extLst>
              <a:ext uri="{FF2B5EF4-FFF2-40B4-BE49-F238E27FC236}">
                <a16:creationId xmlns:a16="http://schemas.microsoft.com/office/drawing/2014/main" id="{C1230586-2F80-3849-629C-903E3666BB96}"/>
              </a:ext>
            </a:extLst>
          </p:cNvPr>
          <p:cNvSpPr txBox="1">
            <a:spLocks/>
          </p:cNvSpPr>
          <p:nvPr/>
        </p:nvSpPr>
        <p:spPr>
          <a:xfrm>
            <a:off x="607374" y="4649032"/>
            <a:ext cx="3600000" cy="1717906"/>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Deserts regions: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Sahara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Middle-East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Namibia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rPr>
              <a:t>Australia</a:t>
            </a:r>
            <a:endParaRPr kumimoji="0" lang="en-GB" sz="1400" b="0" i="0" u="none" strike="noStrike" kern="1200" cap="none" spc="0" normalizeH="0" baseline="0" noProof="0" dirty="0">
              <a:ln>
                <a:noFill/>
              </a:ln>
              <a:solidFill>
                <a:srgbClr val="181932"/>
              </a:solidFill>
              <a:effectLst/>
              <a:uLnTx/>
              <a:uFillTx/>
              <a:latin typeface="Space Mono" panose="020B0604020202020204" charset="0"/>
              <a:ea typeface="+mn-ea"/>
              <a:cs typeface="+mn-cs"/>
            </a:endParaRPr>
          </a:p>
        </p:txBody>
      </p:sp>
      <p:sp>
        <p:nvSpPr>
          <p:cNvPr id="4" name="Content Placeholder 2">
            <a:extLst>
              <a:ext uri="{FF2B5EF4-FFF2-40B4-BE49-F238E27FC236}">
                <a16:creationId xmlns:a16="http://schemas.microsoft.com/office/drawing/2014/main" id="{FF978AFB-BC37-8867-3218-063CA4FC6591}"/>
              </a:ext>
            </a:extLst>
          </p:cNvPr>
          <p:cNvSpPr txBox="1">
            <a:spLocks/>
          </p:cNvSpPr>
          <p:nvPr/>
        </p:nvSpPr>
        <p:spPr>
          <a:xfrm>
            <a:off x="8412640" y="1117456"/>
            <a:ext cx="3605739" cy="596125"/>
          </a:xfrm>
          <a:prstGeom prst="rect">
            <a:avLst/>
          </a:prstGeom>
          <a:solidFill>
            <a:schemeClr val="bg1">
              <a:lumMod val="85000"/>
            </a:schemeClr>
          </a:solidFill>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L" sz="1800" b="0" i="0" u="none" strike="noStrike" kern="1200" cap="none" spc="0" normalizeH="0" baseline="0" noProof="0" dirty="0">
                <a:ln>
                  <a:noFill/>
                </a:ln>
                <a:solidFill>
                  <a:srgbClr val="181932"/>
                </a:solidFill>
                <a:effectLst/>
                <a:uLnTx/>
                <a:uFillTx/>
                <a:latin typeface="Space Mono" panose="020B0604020202020204" charset="0"/>
                <a:ea typeface="+mn-ea"/>
                <a:cs typeface="+mn-cs"/>
              </a:rPr>
              <a:t>Black carbon &amp; brown carbon</a:t>
            </a:r>
            <a:endParaRPr kumimoji="0" lang="en-NL" sz="1600" b="0" i="0" u="none" strike="noStrike" kern="1200" cap="none" spc="0" normalizeH="0" baseline="0" noProof="0" dirty="0">
              <a:ln>
                <a:noFill/>
              </a:ln>
              <a:solidFill>
                <a:srgbClr val="181932"/>
              </a:solidFill>
              <a:effectLst/>
              <a:uLnTx/>
              <a:uFillTx/>
              <a:latin typeface="Space Mono" panose="020B0604020202020204" charset="0"/>
              <a:ea typeface="+mn-ea"/>
              <a:cs typeface="+mn-cs"/>
            </a:endParaRPr>
          </a:p>
        </p:txBody>
      </p:sp>
      <p:sp>
        <p:nvSpPr>
          <p:cNvPr id="9" name="Content Placeholder 2">
            <a:extLst>
              <a:ext uri="{FF2B5EF4-FFF2-40B4-BE49-F238E27FC236}">
                <a16:creationId xmlns:a16="http://schemas.microsoft.com/office/drawing/2014/main" id="{1F87FAFC-92E1-DF2B-2C0B-99B51AA80AF2}"/>
              </a:ext>
            </a:extLst>
          </p:cNvPr>
          <p:cNvSpPr txBox="1">
            <a:spLocks/>
          </p:cNvSpPr>
          <p:nvPr/>
        </p:nvSpPr>
        <p:spPr>
          <a:xfrm>
            <a:off x="8449561" y="4654048"/>
            <a:ext cx="3600000" cy="914609"/>
          </a:xfrm>
          <a:prstGeom prst="rect">
            <a:avLst/>
          </a:prstGeom>
          <a:solidFill>
            <a:schemeClr val="bg1"/>
          </a:solidFill>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25500" rtl="0" eaLnBrk="1" fontAlgn="auto" latinLnBrk="0" hangingPunct="0">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rPr>
              <a:t>Biomass burning regions: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rPr>
              <a:t>Africa, South-America &amp; Siberia</a:t>
            </a:r>
            <a:endParaRPr kumimoji="0" lang="en-NL"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endParaRPr>
          </a:p>
        </p:txBody>
      </p:sp>
      <p:sp>
        <p:nvSpPr>
          <p:cNvPr id="10" name="Content Placeholder 2">
            <a:extLst>
              <a:ext uri="{FF2B5EF4-FFF2-40B4-BE49-F238E27FC236}">
                <a16:creationId xmlns:a16="http://schemas.microsoft.com/office/drawing/2014/main" id="{CE608520-1FCE-905F-A000-6E85F232ED24}"/>
              </a:ext>
            </a:extLst>
          </p:cNvPr>
          <p:cNvSpPr txBox="1">
            <a:spLocks/>
          </p:cNvSpPr>
          <p:nvPr/>
        </p:nvSpPr>
        <p:spPr>
          <a:xfrm>
            <a:off x="4495104" y="4649032"/>
            <a:ext cx="3600000" cy="1461426"/>
          </a:xfrm>
          <a:prstGeom prst="rect">
            <a:avLst/>
          </a:prstGeom>
        </p:spPr>
        <p:txBody>
          <a:bodyPr vert="horz" wrap="square" lIns="91440" tIns="45720" rIns="91440" bIns="45720" rtlCol="0">
            <a:spAutoFit/>
          </a:bodyPr>
          <a:lstStyle>
            <a:lvl1pPr marL="285750" indent="-285750" algn="l" defTabSz="914400" rtl="0" eaLnBrk="1" latinLnBrk="0" hangingPunct="1">
              <a:lnSpc>
                <a:spcPct val="90000"/>
              </a:lnSpc>
              <a:spcBef>
                <a:spcPts val="1000"/>
              </a:spcBef>
              <a:buFont typeface="Arial" panose="020B0604020202020204" pitchFamily="34" charset="0"/>
              <a:buChar char="•"/>
              <a:defRPr sz="1800" kern="1200">
                <a:solidFill>
                  <a:schemeClr val="accent1"/>
                </a:solidFill>
                <a:latin typeface="Space Mono"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Space Mono" panose="020B060402020202020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Space Mono" panose="020B060402020202020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Space Mono" panose="020B060402020202020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rPr>
              <a:t>Industrial and biomass burning regions: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rPr>
              <a:t>India &amp; South-East Asia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rPr>
              <a:t>Africa, South-America &amp; Siberia</a:t>
            </a:r>
            <a:endParaRPr kumimoji="0" lang="en-NL" sz="1600" b="0" i="0" u="none" strike="noStrike" kern="1200" cap="none" spc="0" normalizeH="0" baseline="0" noProof="0" dirty="0">
              <a:ln>
                <a:noFill/>
              </a:ln>
              <a:solidFill>
                <a:srgbClr val="181932"/>
              </a:solidFill>
              <a:effectLst/>
              <a:uLnTx/>
              <a:uFillTx/>
              <a:latin typeface="Space Mono" panose="020B0604020202020204" charset="0"/>
              <a:ea typeface="+mn-ea"/>
              <a:cs typeface="+mn-cs"/>
              <a:sym typeface="Helvetica Light"/>
            </a:endParaRPr>
          </a:p>
        </p:txBody>
      </p:sp>
      <p:grpSp>
        <p:nvGrpSpPr>
          <p:cNvPr id="36" name="Group 35">
            <a:extLst>
              <a:ext uri="{FF2B5EF4-FFF2-40B4-BE49-F238E27FC236}">
                <a16:creationId xmlns:a16="http://schemas.microsoft.com/office/drawing/2014/main" id="{48850615-C561-5CF0-9E9E-642EC6F5976B}"/>
              </a:ext>
            </a:extLst>
          </p:cNvPr>
          <p:cNvGrpSpPr/>
          <p:nvPr/>
        </p:nvGrpSpPr>
        <p:grpSpPr>
          <a:xfrm>
            <a:off x="2104212" y="2377440"/>
            <a:ext cx="1742364" cy="1026979"/>
            <a:chOff x="2104212" y="2377440"/>
            <a:chExt cx="1742364" cy="1026979"/>
          </a:xfrm>
        </p:grpSpPr>
        <p:sp>
          <p:nvSpPr>
            <p:cNvPr id="22" name="Oval 21">
              <a:extLst>
                <a:ext uri="{FF2B5EF4-FFF2-40B4-BE49-F238E27FC236}">
                  <a16:creationId xmlns:a16="http://schemas.microsoft.com/office/drawing/2014/main" id="{8055441E-62F8-A16D-5EE9-974ECD552607}"/>
                </a:ext>
              </a:extLst>
            </p:cNvPr>
            <p:cNvSpPr/>
            <p:nvPr/>
          </p:nvSpPr>
          <p:spPr>
            <a:xfrm>
              <a:off x="2104212" y="2377440"/>
              <a:ext cx="611556" cy="4410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47C826D5-5D85-13A0-32CE-52EC49E916E4}"/>
                </a:ext>
              </a:extLst>
            </p:cNvPr>
            <p:cNvSpPr/>
            <p:nvPr/>
          </p:nvSpPr>
          <p:spPr>
            <a:xfrm>
              <a:off x="3447288" y="3008469"/>
              <a:ext cx="399288" cy="395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93EDD6F8-76CF-0309-F049-41DDB43140F0}"/>
                </a:ext>
              </a:extLst>
            </p:cNvPr>
            <p:cNvSpPr/>
            <p:nvPr/>
          </p:nvSpPr>
          <p:spPr>
            <a:xfrm>
              <a:off x="2407374" y="3030869"/>
              <a:ext cx="235242"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5" name="Oval 24">
              <a:extLst>
                <a:ext uri="{FF2B5EF4-FFF2-40B4-BE49-F238E27FC236}">
                  <a16:creationId xmlns:a16="http://schemas.microsoft.com/office/drawing/2014/main" id="{8BE5A1D3-B81D-3CC2-6D69-F837B9F702BD}"/>
                </a:ext>
              </a:extLst>
            </p:cNvPr>
            <p:cNvSpPr/>
            <p:nvPr/>
          </p:nvSpPr>
          <p:spPr>
            <a:xfrm>
              <a:off x="2716746" y="2401439"/>
              <a:ext cx="235242"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F9F4C6E2-BC3E-D52C-5BF6-4F8D3588E275}"/>
              </a:ext>
            </a:extLst>
          </p:cNvPr>
          <p:cNvGrpSpPr/>
          <p:nvPr/>
        </p:nvGrpSpPr>
        <p:grpSpPr>
          <a:xfrm>
            <a:off x="5627789" y="2011257"/>
            <a:ext cx="1907731" cy="1254181"/>
            <a:chOff x="5627789" y="2011257"/>
            <a:chExt cx="1907731" cy="1254181"/>
          </a:xfrm>
        </p:grpSpPr>
        <p:sp>
          <p:nvSpPr>
            <p:cNvPr id="26" name="Oval 25">
              <a:extLst>
                <a:ext uri="{FF2B5EF4-FFF2-40B4-BE49-F238E27FC236}">
                  <a16:creationId xmlns:a16="http://schemas.microsoft.com/office/drawing/2014/main" id="{524967D9-C7B4-9ADC-C6B1-EB53A2B0439D}"/>
                </a:ext>
              </a:extLst>
            </p:cNvPr>
            <p:cNvSpPr/>
            <p:nvPr/>
          </p:nvSpPr>
          <p:spPr>
            <a:xfrm>
              <a:off x="6385662" y="2900138"/>
              <a:ext cx="380897"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8AFC9CD9-0C87-16D3-4FDD-8D53A97547DA}"/>
                </a:ext>
              </a:extLst>
            </p:cNvPr>
            <p:cNvSpPr/>
            <p:nvPr/>
          </p:nvSpPr>
          <p:spPr>
            <a:xfrm>
              <a:off x="6971909" y="2463083"/>
              <a:ext cx="270139"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8800C469-B4C2-3D01-DCEA-A72FBF7EBBE5}"/>
                </a:ext>
              </a:extLst>
            </p:cNvPr>
            <p:cNvSpPr/>
            <p:nvPr/>
          </p:nvSpPr>
          <p:spPr>
            <a:xfrm>
              <a:off x="7265381" y="2444795"/>
              <a:ext cx="270139"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21F3C155-94E4-5648-BE0B-79C50286FFF1}"/>
                </a:ext>
              </a:extLst>
            </p:cNvPr>
            <p:cNvSpPr/>
            <p:nvPr/>
          </p:nvSpPr>
          <p:spPr>
            <a:xfrm>
              <a:off x="6853413" y="2011257"/>
              <a:ext cx="516651" cy="2478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0" name="Oval 29">
              <a:extLst>
                <a:ext uri="{FF2B5EF4-FFF2-40B4-BE49-F238E27FC236}">
                  <a16:creationId xmlns:a16="http://schemas.microsoft.com/office/drawing/2014/main" id="{0B3FD005-57CD-B8A6-8A4D-87C79FE0D88C}"/>
                </a:ext>
              </a:extLst>
            </p:cNvPr>
            <p:cNvSpPr/>
            <p:nvPr/>
          </p:nvSpPr>
          <p:spPr>
            <a:xfrm>
              <a:off x="5627789" y="3017613"/>
              <a:ext cx="273673" cy="2478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grpSp>
        <p:nvGrpSpPr>
          <p:cNvPr id="34" name="Group 33">
            <a:extLst>
              <a:ext uri="{FF2B5EF4-FFF2-40B4-BE49-F238E27FC236}">
                <a16:creationId xmlns:a16="http://schemas.microsoft.com/office/drawing/2014/main" id="{BD448171-6232-96F7-5A40-C7A62E6F49E0}"/>
              </a:ext>
            </a:extLst>
          </p:cNvPr>
          <p:cNvGrpSpPr/>
          <p:nvPr/>
        </p:nvGrpSpPr>
        <p:grpSpPr>
          <a:xfrm>
            <a:off x="9510953" y="1964194"/>
            <a:ext cx="1560785" cy="1366162"/>
            <a:chOff x="9510953" y="1964194"/>
            <a:chExt cx="1560785" cy="1366162"/>
          </a:xfrm>
        </p:grpSpPr>
        <p:sp>
          <p:nvSpPr>
            <p:cNvPr id="31" name="Oval 30">
              <a:extLst>
                <a:ext uri="{FF2B5EF4-FFF2-40B4-BE49-F238E27FC236}">
                  <a16:creationId xmlns:a16="http://schemas.microsoft.com/office/drawing/2014/main" id="{4ABF8BD4-F07F-1373-2575-DCCEE8261ACD}"/>
                </a:ext>
              </a:extLst>
            </p:cNvPr>
            <p:cNvSpPr/>
            <p:nvPr/>
          </p:nvSpPr>
          <p:spPr>
            <a:xfrm>
              <a:off x="10249561" y="2864592"/>
              <a:ext cx="380897" cy="30630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2" name="Oval 31">
              <a:extLst>
                <a:ext uri="{FF2B5EF4-FFF2-40B4-BE49-F238E27FC236}">
                  <a16:creationId xmlns:a16="http://schemas.microsoft.com/office/drawing/2014/main" id="{8A61DEA0-4966-86F2-AC82-76B221F59C70}"/>
                </a:ext>
              </a:extLst>
            </p:cNvPr>
            <p:cNvSpPr/>
            <p:nvPr/>
          </p:nvSpPr>
          <p:spPr>
            <a:xfrm>
              <a:off x="10555087" y="1964194"/>
              <a:ext cx="516651" cy="2478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26D7C108-5DB6-8F15-3834-E9F8A3BB117C}"/>
                </a:ext>
              </a:extLst>
            </p:cNvPr>
            <p:cNvSpPr/>
            <p:nvPr/>
          </p:nvSpPr>
          <p:spPr>
            <a:xfrm>
              <a:off x="9510953" y="3082531"/>
              <a:ext cx="273673" cy="2478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pic>
        <p:nvPicPr>
          <p:cNvPr id="3" name="Picture 2" descr="NASA PACE - Events (Detail)">
            <a:extLst>
              <a:ext uri="{FF2B5EF4-FFF2-40B4-BE49-F238E27FC236}">
                <a16:creationId xmlns:a16="http://schemas.microsoft.com/office/drawing/2014/main" id="{50085C3E-BDEA-D1D0-B721-53671254DE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773" y="62663"/>
            <a:ext cx="1066624" cy="106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62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CEEB8BB-E924-90A4-F0B6-6C7CEB627B02}"/>
              </a:ext>
            </a:extLst>
          </p:cNvPr>
          <p:cNvSpPr txBox="1"/>
          <p:nvPr/>
        </p:nvSpPr>
        <p:spPr>
          <a:xfrm>
            <a:off x="596190" y="5286703"/>
            <a:ext cx="9072186" cy="914400"/>
          </a:xfrm>
          <a:prstGeom prst="rect">
            <a:avLst/>
          </a:prstGeom>
          <a:noFill/>
        </p:spPr>
        <p:txBody>
          <a:bodyPr wrap="none" lIns="0" tIns="0" rIns="0" bIns="0" rtlCol="0" anchor="t">
            <a:noAutofit/>
          </a:bodyPr>
          <a:lstStyle/>
          <a:p>
            <a:pPr algn="l">
              <a:lnSpc>
                <a:spcPct val="90000"/>
              </a:lnSpc>
              <a:spcBef>
                <a:spcPts val="600"/>
              </a:spcBef>
              <a:spcAft>
                <a:spcPts val="600"/>
              </a:spcAft>
            </a:pPr>
            <a:r>
              <a:rPr lang="nl-NL" sz="1600" dirty="0">
                <a:solidFill>
                  <a:schemeClr val="bg1"/>
                </a:solidFill>
              </a:rPr>
              <a:t>Follow </a:t>
            </a:r>
            <a:r>
              <a:rPr lang="nl-NL" sz="1600" dirty="0" err="1">
                <a:solidFill>
                  <a:schemeClr val="bg1"/>
                </a:solidFill>
              </a:rPr>
              <a:t>us</a:t>
            </a:r>
            <a:r>
              <a:rPr lang="nl-NL" sz="1600" dirty="0">
                <a:solidFill>
                  <a:schemeClr val="bg1"/>
                </a:solidFill>
              </a:rPr>
              <a:t> on LinkedIn or </a:t>
            </a:r>
            <a:r>
              <a:rPr lang="nl-NL" sz="1600" dirty="0" err="1">
                <a:solidFill>
                  <a:schemeClr val="bg1"/>
                </a:solidFill>
              </a:rPr>
              <a:t>visit</a:t>
            </a:r>
            <a:r>
              <a:rPr lang="nl-NL" sz="1600" dirty="0">
                <a:solidFill>
                  <a:schemeClr val="bg1"/>
                </a:solidFill>
              </a:rPr>
              <a:t> </a:t>
            </a:r>
            <a:r>
              <a:rPr lang="nl-NL" sz="1600" dirty="0" err="1">
                <a:solidFill>
                  <a:schemeClr val="bg1"/>
                </a:solidFill>
              </a:rPr>
              <a:t>our</a:t>
            </a:r>
            <a:r>
              <a:rPr lang="nl-NL" sz="1600" dirty="0">
                <a:solidFill>
                  <a:schemeClr val="bg1"/>
                </a:solidFill>
              </a:rPr>
              <a:t> website www.spaceoffice.nl</a:t>
            </a:r>
          </a:p>
        </p:txBody>
      </p:sp>
      <p:pic>
        <p:nvPicPr>
          <p:cNvPr id="3" name="Picture 2">
            <a:extLst>
              <a:ext uri="{FF2B5EF4-FFF2-40B4-BE49-F238E27FC236}">
                <a16:creationId xmlns:a16="http://schemas.microsoft.com/office/drawing/2014/main" id="{7054A5B9-01E7-3020-2129-7F4D2F5478A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70327" y="3487615"/>
            <a:ext cx="1582618" cy="1620351"/>
          </a:xfrm>
          <a:prstGeom prst="rect">
            <a:avLst/>
          </a:prstGeom>
        </p:spPr>
      </p:pic>
    </p:spTree>
    <p:extLst>
      <p:ext uri="{BB962C8B-B14F-4D97-AF65-F5344CB8AC3E}">
        <p14:creationId xmlns:p14="http://schemas.microsoft.com/office/powerpoint/2010/main" val="45641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01abac9852eb480d6b0ac89dbd53cd0ed6d94cc"/>
</p:tagLst>
</file>

<file path=ppt/theme/theme1.xml><?xml version="1.0" encoding="utf-8"?>
<a:theme xmlns:a="http://schemas.openxmlformats.org/drawingml/2006/main" name="Netherlands Space Office">
  <a:themeElements>
    <a:clrScheme name="Aangepast 39">
      <a:dk1>
        <a:srgbClr val="000000"/>
      </a:dk1>
      <a:lt1>
        <a:srgbClr val="FFFFFF"/>
      </a:lt1>
      <a:dk2>
        <a:srgbClr val="8B859B"/>
      </a:dk2>
      <a:lt2>
        <a:srgbClr val="DADADA"/>
      </a:lt2>
      <a:accent1>
        <a:srgbClr val="42145F"/>
      </a:accent1>
      <a:accent2>
        <a:srgbClr val="A90061"/>
      </a:accent2>
      <a:accent3>
        <a:srgbClr val="D52B1E"/>
      </a:accent3>
      <a:accent4>
        <a:srgbClr val="76D2B6"/>
      </a:accent4>
      <a:accent5>
        <a:srgbClr val="007BC7"/>
      </a:accent5>
      <a:accent6>
        <a:srgbClr val="F9E11E"/>
      </a:accent6>
      <a:hlink>
        <a:srgbClr val="191C16"/>
      </a:hlink>
      <a:folHlink>
        <a:srgbClr val="F092CD"/>
      </a:folHlink>
    </a:clrScheme>
    <a:fontScheme name="Aangepast 3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4"/>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SOLU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NSO Sjabloon 2 16x9">
  <a:themeElements>
    <a:clrScheme name="RVO">
      <a:dk1>
        <a:sysClr val="windowText" lastClr="000000"/>
      </a:dk1>
      <a:lt1>
        <a:sysClr val="window" lastClr="FFFFFF"/>
      </a:lt1>
      <a:dk2>
        <a:srgbClr val="007BC7"/>
      </a:dk2>
      <a:lt2>
        <a:srgbClr val="EEECE1"/>
      </a:lt2>
      <a:accent1>
        <a:srgbClr val="007BC7"/>
      </a:accent1>
      <a:accent2>
        <a:srgbClr val="8FCAE7"/>
      </a:accent2>
      <a:accent3>
        <a:srgbClr val="39870C"/>
      </a:accent3>
      <a:accent4>
        <a:srgbClr val="F9E11E"/>
      </a:accent4>
      <a:accent5>
        <a:srgbClr val="E17000"/>
      </a:accent5>
      <a:accent6>
        <a:srgbClr val="D52B1E"/>
      </a:accent6>
      <a:hlink>
        <a:srgbClr val="002060"/>
      </a:hlink>
      <a:folHlink>
        <a:srgbClr val="800080"/>
      </a:folHlink>
    </a:clrScheme>
    <a:fontScheme name="RVO">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a:spAutoFit/>
      </a:bodyPr>
      <a:lstStyle>
        <a:defPPr eaLnBrk="1" fontAlgn="base" hangingPunct="1">
          <a:spcBef>
            <a:spcPct val="0"/>
          </a:spcBef>
          <a:spcAft>
            <a:spcPct val="0"/>
          </a:spcAft>
          <a:defRPr sz="2400" i="1" dirty="0" err="1">
            <a:solidFill>
              <a:prstClr val="white"/>
            </a:solidFill>
            <a:latin typeface="Verdana" pitchFamily="34" charset="0"/>
          </a:defRPr>
        </a:defPPr>
      </a:lstStyle>
    </a:txDef>
  </a:objectDefaults>
  <a:extraClrSchemeLst/>
  <a:extLst>
    <a:ext uri="{05A4C25C-085E-4340-85A3-A5531E510DB2}">
      <thm15:themeFamily xmlns:thm15="http://schemas.microsoft.com/office/thememl/2012/main" name="NSO Sjabloon 2 16x9  -  Alleen-lezen" id="{11BC8F38-37AD-4821-A37D-D958053BC4D5}" vid="{F5BECF72-9156-4EE5-88E5-F07917E6F531}"/>
    </a:ext>
  </a:extLst>
</a:theme>
</file>

<file path=ppt/theme/theme4.xml><?xml version="1.0" encoding="utf-8"?>
<a:theme xmlns:a="http://schemas.openxmlformats.org/drawingml/2006/main" name="Marin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A6E4F78D-8856-476E-BA1E-D6D78F0F973C}"/>
    </a:ext>
  </a:extLst>
</a:theme>
</file>

<file path=ppt/theme/theme5.xml><?xml version="1.0" encoding="utf-8"?>
<a:theme xmlns:a="http://schemas.openxmlformats.org/drawingml/2006/main" name="1_Netherlands Space Office">
  <a:themeElements>
    <a:clrScheme name="Aangepast 39">
      <a:dk1>
        <a:srgbClr val="000000"/>
      </a:dk1>
      <a:lt1>
        <a:srgbClr val="FFFFFF"/>
      </a:lt1>
      <a:dk2>
        <a:srgbClr val="8B859B"/>
      </a:dk2>
      <a:lt2>
        <a:srgbClr val="DADADA"/>
      </a:lt2>
      <a:accent1>
        <a:srgbClr val="42145F"/>
      </a:accent1>
      <a:accent2>
        <a:srgbClr val="A90061"/>
      </a:accent2>
      <a:accent3>
        <a:srgbClr val="D52B1E"/>
      </a:accent3>
      <a:accent4>
        <a:srgbClr val="76D2B6"/>
      </a:accent4>
      <a:accent5>
        <a:srgbClr val="007BC7"/>
      </a:accent5>
      <a:accent6>
        <a:srgbClr val="F9E11E"/>
      </a:accent6>
      <a:hlink>
        <a:srgbClr val="191C16"/>
      </a:hlink>
      <a:folHlink>
        <a:srgbClr val="F092CD"/>
      </a:folHlink>
    </a:clrScheme>
    <a:fontScheme name="Aangepast 37">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4"/>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Netherlands Space Office">
  <a:themeElements>
    <a:clrScheme name="Netherlands Space Office">
      <a:dk1>
        <a:srgbClr val="000000"/>
      </a:dk1>
      <a:lt1>
        <a:srgbClr val="FFFFFF"/>
      </a:lt1>
      <a:dk2>
        <a:srgbClr val="A7A7A7"/>
      </a:dk2>
      <a:lt2>
        <a:srgbClr val="535353"/>
      </a:lt2>
      <a:accent1>
        <a:srgbClr val="42145F"/>
      </a:accent1>
      <a:accent2>
        <a:srgbClr val="A90061"/>
      </a:accent2>
      <a:accent3>
        <a:srgbClr val="D52B1E"/>
      </a:accent3>
      <a:accent4>
        <a:srgbClr val="76D2B6"/>
      </a:accent4>
      <a:accent5>
        <a:srgbClr val="007BC7"/>
      </a:accent5>
      <a:accent6>
        <a:srgbClr val="F9E11E"/>
      </a:accent6>
      <a:hlink>
        <a:srgbClr val="0000FF"/>
      </a:hlink>
      <a:folHlink>
        <a:srgbClr val="FF00FF"/>
      </a:folHlink>
    </a:clrScheme>
    <a:fontScheme name="Netherlands Space Office">
      <a:majorFont>
        <a:latin typeface="Calibri"/>
        <a:ea typeface="Calibri"/>
        <a:cs typeface="Calibri"/>
      </a:majorFont>
      <a:minorFont>
        <a:latin typeface="Helvetica"/>
        <a:ea typeface="Helvetica"/>
        <a:cs typeface="Helvetica"/>
      </a:minorFont>
    </a:fontScheme>
    <a:fmtScheme name="Netherlands Spac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44000" tIns="144000" rIns="144000" bIns="1440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fc8720-be80-48f0-b5e2-13f9ca6febb9" xsi:nil="true"/>
    <lcf76f155ced4ddcb4097134ff3c332f xmlns="7c5fe05f-f988-429c-b5d1-cd4848caa5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88CE6F131CAD4F923A1793C6EA108D" ma:contentTypeVersion="29" ma:contentTypeDescription="Een nieuw document maken." ma:contentTypeScope="" ma:versionID="828a799da602ac4ebddfcd02568c9e9a">
  <xsd:schema xmlns:xsd="http://www.w3.org/2001/XMLSchema" xmlns:xs="http://www.w3.org/2001/XMLSchema" xmlns:p="http://schemas.microsoft.com/office/2006/metadata/properties" xmlns:ns2="7c5fe05f-f988-429c-b5d1-cd4848caa5d2" xmlns:ns3="e3fc8720-be80-48f0-b5e2-13f9ca6febb9" targetNamespace="http://schemas.microsoft.com/office/2006/metadata/properties" ma:root="true" ma:fieldsID="a59773547438d23ac1a4a629ef82a4fa" ns2:_="" ns3:_="">
    <xsd:import namespace="7c5fe05f-f988-429c-b5d1-cd4848caa5d2"/>
    <xsd:import namespace="e3fc8720-be80-48f0-b5e2-13f9ca6febb9"/>
    <xsd:element name="properties">
      <xsd:complexType>
        <xsd:sequence>
          <xsd:element name="documentManagement">
            <xsd:complexType>
              <xsd:all>
                <xsd:element ref="ns2:Afkomstigesatelliet" minOccurs="0"/>
                <xsd:element ref="ns2:Geografischestrekking" minOccurs="0"/>
                <xsd:element ref="ns2:Datumbeeld_test"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element ref="ns2:MediaLengthInSeconds" minOccurs="0"/>
                <xsd:element ref="ns2:Locatie" minOccurs="0"/>
                <xsd:element ref="ns2:40c8ea53-fbf7-4893-89c5-8431eba8504cCountryOrRegion" minOccurs="0"/>
                <xsd:element ref="ns2:40c8ea53-fbf7-4893-89c5-8431eba8504cState" minOccurs="0"/>
                <xsd:element ref="ns2:40c8ea53-fbf7-4893-89c5-8431eba8504cCity" minOccurs="0"/>
                <xsd:element ref="ns2:40c8ea53-fbf7-4893-89c5-8431eba8504cPostalCode" minOccurs="0"/>
                <xsd:element ref="ns2:40c8ea53-fbf7-4893-89c5-8431eba8504cStreet" minOccurs="0"/>
                <xsd:element ref="ns2:40c8ea53-fbf7-4893-89c5-8431eba8504cGeoLoc" minOccurs="0"/>
                <xsd:element ref="ns2:40c8ea53-fbf7-4893-89c5-8431eba8504cDispName" minOccurs="0"/>
                <xsd:element ref="ns2:MediaServiceBillingMetadata" minOccurs="0"/>
                <xsd:element ref="ns2:Bronvermeldinginafbeeldingnodig" minOccurs="0"/>
                <xsd:element ref="ns2:Categori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5fe05f-f988-429c-b5d1-cd4848caa5d2" elementFormDefault="qualified">
    <xsd:import namespace="http://schemas.microsoft.com/office/2006/documentManagement/types"/>
    <xsd:import namespace="http://schemas.microsoft.com/office/infopath/2007/PartnerControls"/>
    <xsd:element name="Afkomstigesatelliet" ma:index="3" nillable="true" ma:displayName="Satelliet" ma:format="Dropdown" ma:internalName="Afkomstigesatelliet">
      <xsd:simpleType>
        <xsd:restriction base="dms:Choice">
          <xsd:enumeration value="Sentinel 1"/>
          <xsd:enumeration value="Sentinel 2"/>
          <xsd:enumeration value="Sentinel 3"/>
          <xsd:enumeration value="Pleiades NEO"/>
          <xsd:enumeration value="Superview NEO"/>
          <xsd:enumeration value="Keuze 6"/>
        </xsd:restriction>
      </xsd:simpleType>
    </xsd:element>
    <xsd:element name="Geografischestrekking" ma:index="4" nillable="true" ma:displayName="Geografische strekking" ma:format="Dropdown" ma:internalName="Geografischestrekking">
      <xsd:simpleType>
        <xsd:restriction base="dms:Choice">
          <xsd:enumeration value="Nederland"/>
          <xsd:enumeration value="Lokaal"/>
          <xsd:enumeration value="Regionaal"/>
          <xsd:enumeration value="Internationaal"/>
          <xsd:enumeration value="Keuze 5"/>
        </xsd:restriction>
      </xsd:simpleType>
    </xsd:element>
    <xsd:element name="Datumbeeld_test" ma:index="5" nillable="true" ma:displayName="Datum beeld" ma:format="DateOnly" ma:internalName="Datumbeeld_test">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aeb5d102-68e6-440d-87f4-70862945903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hidden="true" ma:internalName="MediaServiceOCR" ma:readOnly="true">
      <xsd:simpleType>
        <xsd:restriction base="dms:Note"/>
      </xsd:simpleType>
    </xsd:element>
    <xsd:element name="MediaServiceLocation" ma:index="19" nillable="true" ma:displayName="Location" ma:hidden="true"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ocatie" ma:index="24" nillable="true" ma:displayName="Locatie" ma:format="Dropdown" ma:internalName="Locatie">
      <xsd:simpleType>
        <xsd:restriction base="dms:Unknown"/>
      </xsd:simpleType>
    </xsd:element>
    <xsd:element name="40c8ea53-fbf7-4893-89c5-8431eba8504cCountryOrRegion" ma:index="25" nillable="true" ma:displayName="Locatie: land" ma:internalName="CountryOrRegion" ma:readOnly="true">
      <xsd:simpleType>
        <xsd:restriction base="dms:Text"/>
      </xsd:simpleType>
    </xsd:element>
    <xsd:element name="40c8ea53-fbf7-4893-89c5-8431eba8504cState" ma:index="26" nillable="true" ma:displayName="Locatie: provincie" ma:internalName="State" ma:readOnly="true">
      <xsd:simpleType>
        <xsd:restriction base="dms:Text"/>
      </xsd:simpleType>
    </xsd:element>
    <xsd:element name="40c8ea53-fbf7-4893-89c5-8431eba8504cCity" ma:index="27" nillable="true" ma:displayName="Locatie: stad" ma:internalName="City" ma:readOnly="true">
      <xsd:simpleType>
        <xsd:restriction base="dms:Text"/>
      </xsd:simpleType>
    </xsd:element>
    <xsd:element name="40c8ea53-fbf7-4893-89c5-8431eba8504cPostalCode" ma:index="28" nillable="true" ma:displayName="Locatie: postcode" ma:internalName="PostalCode" ma:readOnly="true">
      <xsd:simpleType>
        <xsd:restriction base="dms:Text"/>
      </xsd:simpleType>
    </xsd:element>
    <xsd:element name="40c8ea53-fbf7-4893-89c5-8431eba8504cStreet" ma:index="29" nillable="true" ma:displayName="Locatie: straat" ma:internalName="Street" ma:readOnly="true">
      <xsd:simpleType>
        <xsd:restriction base="dms:Text"/>
      </xsd:simpleType>
    </xsd:element>
    <xsd:element name="40c8ea53-fbf7-4893-89c5-8431eba8504cGeoLoc" ma:index="30" nillable="true" ma:displayName="Locatie: coördinaten" ma:internalName="GeoLoc" ma:readOnly="true">
      <xsd:simpleType>
        <xsd:restriction base="dms:Unknown"/>
      </xsd:simpleType>
    </xsd:element>
    <xsd:element name="40c8ea53-fbf7-4893-89c5-8431eba8504cDispName" ma:index="31" nillable="true" ma:displayName="Locatie: naam" ma:internalName="DispName" ma:readOnly="true">
      <xsd:simpleType>
        <xsd:restriction base="dms:Text"/>
      </xsd:simpleType>
    </xsd:element>
    <xsd:element name="MediaServiceBillingMetadata" ma:index="32" nillable="true" ma:displayName="MediaServiceBillingMetadata" ma:hidden="true" ma:internalName="MediaServiceBillingMetadata" ma:readOnly="true">
      <xsd:simpleType>
        <xsd:restriction base="dms:Note"/>
      </xsd:simpleType>
    </xsd:element>
    <xsd:element name="Bronvermeldinginafbeeldingnodig" ma:index="33" nillable="true" ma:displayName="Bronvermelding in afbeelding nodig" ma:format="Dropdown" ma:internalName="Bronvermeldinginafbeeldingnodig">
      <xsd:simpleType>
        <xsd:restriction base="dms:Choice">
          <xsd:enumeration value="Ja"/>
          <xsd:enumeration value="Nee"/>
          <xsd:enumeration value="Weet ik nog niet"/>
        </xsd:restriction>
      </xsd:simpleType>
    </xsd:element>
    <xsd:element name="Categorie" ma:index="34" nillable="true" ma:displayName="Categorie" ma:format="Dropdown" ma:internalName="Categorie">
      <xsd:simpleType>
        <xsd:union memberTypes="dms:Text">
          <xsd:simpleType>
            <xsd:restriction base="dms:Choice">
              <xsd:enumeration value="Satellietbeeld"/>
              <xsd:enumeration value="Thema"/>
              <xsd:enumeration value="Overig"/>
              <xsd:enumeration value="NSO profilering"/>
              <xsd:enumeration value="Keuze 5"/>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3fc8720-be80-48f0-b5e2-13f9ca6febb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7f9daa4-4e1d-4310-bb4b-28e6c71716bc}" ma:internalName="TaxCatchAll" ma:readOnly="false" ma:showField="CatchAllData" ma:web="e3fc8720-be80-48f0-b5e2-13f9ca6feb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2F2F0B-ECE1-4197-A345-8E759CFCFEF6}">
  <ds:schemaRefs>
    <ds:schemaRef ds:uri="http://schemas.microsoft.com/sharepoint/v3/contenttype/forms"/>
  </ds:schemaRefs>
</ds:datastoreItem>
</file>

<file path=customXml/itemProps2.xml><?xml version="1.0" encoding="utf-8"?>
<ds:datastoreItem xmlns:ds="http://schemas.openxmlformats.org/officeDocument/2006/customXml" ds:itemID="{EECD34EA-4D82-4625-982E-9DA051B3FC9A}">
  <ds:schemaRefs>
    <ds:schemaRef ds:uri="7c5fe05f-f988-429c-b5d1-cd4848caa5d2"/>
    <ds:schemaRef ds:uri="e3fc8720-be80-48f0-b5e2-13f9ca6feb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63C93B-19F8-4818-BB69-9AE1877D90E7}">
  <ds:schemaRefs>
    <ds:schemaRef ds:uri="7c5fe05f-f988-429c-b5d1-cd4848caa5d2"/>
    <ds:schemaRef ds:uri="e3fc8720-be80-48f0-b5e2-13f9ca6feb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bde8109-f994-4a60-a1d3-5c95e2ff3620}" enabled="1" method="Privileged" siteId="{1321633e-f6b9-44e2-a44f-59b9d264ecb7}" removed="0"/>
</clbl:labelList>
</file>

<file path=docProps/app.xml><?xml version="1.0" encoding="utf-8"?>
<Properties xmlns="http://schemas.openxmlformats.org/officeDocument/2006/extended-properties" xmlns:vt="http://schemas.openxmlformats.org/officeDocument/2006/docPropsVTypes">
  <TotalTime>1025</TotalTime>
  <Words>567</Words>
  <Application>Microsoft Macintosh PowerPoint</Application>
  <PresentationFormat>Widescreen</PresentationFormat>
  <Paragraphs>97</Paragraphs>
  <Slides>9</Slides>
  <Notes>5</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9</vt:i4>
      </vt:variant>
    </vt:vector>
  </HeadingPairs>
  <TitlesOfParts>
    <vt:vector size="28" baseType="lpstr">
      <vt:lpstr>Alegreya Sans</vt:lpstr>
      <vt:lpstr>Alegreya Sans Black</vt:lpstr>
      <vt:lpstr>Aptos</vt:lpstr>
      <vt:lpstr>Arial</vt:lpstr>
      <vt:lpstr>Calibri</vt:lpstr>
      <vt:lpstr>Helvetica</vt:lpstr>
      <vt:lpstr>Montserrat</vt:lpstr>
      <vt:lpstr>Segoe UI</vt:lpstr>
      <vt:lpstr>Segoe UI Black</vt:lpstr>
      <vt:lpstr>Segoe UI Light</vt:lpstr>
      <vt:lpstr>Space Mono</vt:lpstr>
      <vt:lpstr>Times New Roman</vt:lpstr>
      <vt:lpstr>Verdana</vt:lpstr>
      <vt:lpstr>Netherlands Space Office</vt:lpstr>
      <vt:lpstr>PPT SOLUTIONS</vt:lpstr>
      <vt:lpstr>6_NSO Sjabloon 2 16x9</vt:lpstr>
      <vt:lpstr>Marine</vt:lpstr>
      <vt:lpstr>1_Netherlands Space Office</vt:lpstr>
      <vt:lpstr>2_Netherlands Space Office</vt:lpstr>
      <vt:lpstr>PowerPoint Presentation</vt:lpstr>
      <vt:lpstr>Long Term Space Agenda - Missions</vt:lpstr>
      <vt:lpstr>  Technology focus of The Netherlands </vt:lpstr>
      <vt:lpstr>Instrumentents: Atmosphere heritage</vt:lpstr>
      <vt:lpstr>Activities in EO</vt:lpstr>
      <vt:lpstr>SPEXone-Second Generation spectro-polarimeter</vt:lpstr>
      <vt:lpstr>PowerPoint Presentation</vt:lpstr>
      <vt:lpstr>Chemical Composition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Jelle de Korte</dc:creator>
  <cp:keywords>www.pptsolutions.nl</cp:keywords>
  <cp:lastModifiedBy>Carpaij, drs. J.G.H. (Joost)</cp:lastModifiedBy>
  <cp:revision>1540</cp:revision>
  <cp:lastPrinted>2025-08-25T09:42:51Z</cp:lastPrinted>
  <dcterms:created xsi:type="dcterms:W3CDTF">2018-03-15T13:05:51Z</dcterms:created>
  <dcterms:modified xsi:type="dcterms:W3CDTF">2025-11-05T09:34:13Z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Text">
    <vt:lpwstr>Intern gebruik</vt:lpwstr>
  </property>
  <property fmtid="{D5CDD505-2E9C-101B-9397-08002B2CF9AE}" pid="3" name="MSIP_Label_acd88dc2-102c-473d-aa45-6161565a3617_ActionId">
    <vt:lpwstr>23d4a935-4e3c-45b9-a3ca-3cb3ae7a3544</vt:lpwstr>
  </property>
  <property fmtid="{D5CDD505-2E9C-101B-9397-08002B2CF9AE}" pid="4" name="MSIP_Label_acd88dc2-102c-473d-aa45-6161565a3617_ContentBits">
    <vt:lpwstr>2</vt:lpwstr>
  </property>
  <property fmtid="{D5CDD505-2E9C-101B-9397-08002B2CF9AE}" pid="5" name="MSIP_Label_acd88dc2-102c-473d-aa45-6161565a3617_Enabled">
    <vt:lpwstr>true</vt:lpwstr>
  </property>
  <property fmtid="{D5CDD505-2E9C-101B-9397-08002B2CF9AE}" pid="6" name="MSIP_Label_acd88dc2-102c-473d-aa45-6161565a3617_Method">
    <vt:lpwstr>Privileged</vt:lpwstr>
  </property>
  <property fmtid="{D5CDD505-2E9C-101B-9397-08002B2CF9AE}" pid="7" name="MSIP_Label_acd88dc2-102c-473d-aa45-6161565a3617_Name">
    <vt:lpwstr>Sublabel-Interngebruik-onversleuteld</vt:lpwstr>
  </property>
  <property fmtid="{D5CDD505-2E9C-101B-9397-08002B2CF9AE}" pid="8" name="MSIP_Label_acd88dc2-102c-473d-aa45-6161565a3617_SetDate">
    <vt:lpwstr>2023-02-02T11:55:39Z</vt:lpwstr>
  </property>
  <property fmtid="{D5CDD505-2E9C-101B-9397-08002B2CF9AE}" pid="9" name="MSIP_Label_acd88dc2-102c-473d-aa45-6161565a3617_SiteId">
    <vt:lpwstr>1321633e-f6b9-44e2-a44f-59b9d264ecb7</vt:lpwstr>
  </property>
  <property fmtid="{D5CDD505-2E9C-101B-9397-08002B2CF9AE}" pid="10" name="NXPowerLiteLastOptimized">
    <vt:lpwstr>56145667</vt:lpwstr>
  </property>
  <property fmtid="{D5CDD505-2E9C-101B-9397-08002B2CF9AE}" pid="11" name="NXPowerLiteSettings">
    <vt:lpwstr>C980073804F000</vt:lpwstr>
  </property>
  <property fmtid="{D5CDD505-2E9C-101B-9397-08002B2CF9AE}" pid="12" name="NXPowerLiteVersion">
    <vt:lpwstr>D8.0.4</vt:lpwstr>
  </property>
  <property fmtid="{D5CDD505-2E9C-101B-9397-08002B2CF9AE}" pid="13" name="ContentTypeId">
    <vt:lpwstr>0x0101004E88CE6F131CAD4F923A1793C6EA108D</vt:lpwstr>
  </property>
  <property fmtid="{D5CDD505-2E9C-101B-9397-08002B2CF9AE}" pid="14" name="MediaServiceImageTags">
    <vt:lpwstr/>
  </property>
</Properties>
</file>