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 id="2147483652" r:id="rId2"/>
    <p:sldMasterId id="2147483673" r:id="rId3"/>
    <p:sldMasterId id="2147483695" r:id="rId4"/>
    <p:sldMasterId id="2147483702" r:id="rId5"/>
    <p:sldMasterId id="2147483713" r:id="rId6"/>
    <p:sldMasterId id="2147483723" r:id="rId7"/>
    <p:sldMasterId id="2147483734" r:id="rId8"/>
    <p:sldMasterId id="2147483743" r:id="rId9"/>
    <p:sldMasterId id="2147483758" r:id="rId10"/>
    <p:sldMasterId id="2147483767" r:id="rId11"/>
  </p:sldMasterIdLst>
  <p:notesMasterIdLst>
    <p:notesMasterId r:id="rId21"/>
  </p:notesMasterIdLst>
  <p:sldIdLst>
    <p:sldId id="256" r:id="rId12"/>
    <p:sldId id="2147482516" r:id="rId13"/>
    <p:sldId id="258" r:id="rId14"/>
    <p:sldId id="2147482522" r:id="rId15"/>
    <p:sldId id="2147482062" r:id="rId16"/>
    <p:sldId id="2147482527" r:id="rId17"/>
    <p:sldId id="2147482523" r:id="rId18"/>
    <p:sldId id="2147482528" r:id="rId19"/>
    <p:sldId id="2147376098" r:id="rId20"/>
  </p:sldIdLst>
  <p:sldSz cx="9144000" cy="5143500" type="screen16x9"/>
  <p:notesSz cx="6858000" cy="9144000"/>
  <p:embeddedFontLst>
    <p:embeddedFont>
      <p:font typeface="Montserrat" panose="00000500000000000000" pitchFamily="2" charset="0"/>
      <p:regular r:id="rId22"/>
      <p:bold r:id="rId23"/>
      <p:italic r:id="rId24"/>
      <p:boldItalic r:id="rId25"/>
    </p:embeddedFont>
    <p:embeddedFont>
      <p:font typeface="NotesEsa" panose="020B0604020202020204" charset="0"/>
      <p:regular r:id="rId26"/>
    </p:embeddedFont>
    <p:embeddedFont>
      <p:font typeface="Verdana" panose="020B060403050404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7080A"/>
    <a:srgbClr val="0127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4D0BA-CCAD-B684-BE58-32A1F2A8A091}" v="39" dt="2025-11-05T18:11:47.092"/>
    <p1510:client id="{5348E598-583B-40FA-BAE0-7AA7E9F88AC3}" v="1262" dt="2025-11-05T18:55:16.396"/>
    <p1510:client id="{86AE8D09-9834-4FFA-95FC-37631DF29F38}" v="54" dt="2025-11-06T07:29:48.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526" autoAdjust="0"/>
    <p:restoredTop sz="94660"/>
  </p:normalViewPr>
  <p:slideViewPr>
    <p:cSldViewPr snapToGrid="0">
      <p:cViewPr varScale="1">
        <p:scale>
          <a:sx n="118" d="100"/>
          <a:sy n="118" d="100"/>
        </p:scale>
        <p:origin x="977" y="7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microsoft.com/office/2015/10/relationships/revisionInfo" Target="revisionInfo.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spPr>
        <a:noFill/>
        <a:ln w="25365">
          <a:noFill/>
        </a:ln>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0-0FF8-4537-AAF1-BA8015DD687D}"/>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1-0FF8-4537-AAF1-BA8015DD687D}"/>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2-0FF8-4537-AAF1-BA8015DD687D}"/>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3-0FF8-4537-AAF1-BA8015DD687D}"/>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4-0FF8-4537-AAF1-BA8015DD687D}"/>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5-0FF8-4537-AAF1-BA8015DD687D}"/>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6-0FF8-4537-AAF1-BA8015DD687D}"/>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7-0FF8-4537-AAF1-BA8015DD687D}"/>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08-0FF8-4537-AAF1-BA8015DD687D}"/>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09-0FF8-4537-AAF1-BA8015DD687D}"/>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0A-0FF8-4537-AAF1-BA8015DD687D}"/>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0B-0FF8-4537-AAF1-BA8015DD687D}"/>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0C-0FF8-4537-AAF1-BA8015DD687D}"/>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0D-0FF8-4537-AAF1-BA8015DD687D}"/>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0E-0FF8-4537-AAF1-BA8015DD687D}"/>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0F-0FF8-4537-AAF1-BA8015DD687D}"/>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10-0FF8-4537-AAF1-BA8015DD687D}"/>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11-0FF8-4537-AAF1-BA8015DD687D}"/>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12-0FF8-4537-AAF1-BA8015DD687D}"/>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13-0FF8-4537-AAF1-BA8015DD687D}"/>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14-0FF8-4537-AAF1-BA8015DD687D}"/>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15-0FF8-4537-AAF1-BA8015DD687D}"/>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16-0FF8-4537-AAF1-BA8015DD687D}"/>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17-0FF8-4537-AAF1-BA8015DD687D}"/>
              </c:ext>
            </c:extLst>
          </c:dPt>
          <c:dLbls>
            <c:dLbl>
              <c:idx val="0"/>
              <c:spPr>
                <a:noFill/>
                <a:ln>
                  <a:noFill/>
                </a:ln>
                <a:effectLst/>
              </c:spPr>
              <c:txPr>
                <a:bodyPr rot="0" spcFirstLastPara="1" vertOverflow="ellipsis" vert="horz" wrap="square" anchor="ctr" anchorCtr="1"/>
                <a:lstStyle/>
                <a:p>
                  <a:pPr>
                    <a:defRPr sz="1328"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0-0FF8-4537-AAF1-BA8015DD687D}"/>
                </c:ext>
              </c:extLst>
            </c:dLbl>
            <c:dLbl>
              <c:idx val="1"/>
              <c:spPr>
                <a:noFill/>
                <a:ln>
                  <a:noFill/>
                </a:ln>
                <a:effectLst/>
              </c:spPr>
              <c:txPr>
                <a:bodyPr rot="0" spcFirstLastPara="1" vertOverflow="ellipsis" vert="horz" wrap="square" anchor="ctr" anchorCtr="1"/>
                <a:lstStyle/>
                <a:p>
                  <a:pPr>
                    <a:defRPr sz="1328"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0FF8-4537-AAF1-BA8015DD687D}"/>
                </c:ext>
              </c:extLst>
            </c:dLbl>
            <c:dLbl>
              <c:idx val="2"/>
              <c:spPr>
                <a:noFill/>
                <a:ln>
                  <a:noFill/>
                </a:ln>
                <a:effectLst/>
              </c:spPr>
              <c:txPr>
                <a:bodyPr rot="0" spcFirstLastPara="1" vertOverflow="ellipsis" vert="horz" wrap="square" anchor="ctr" anchorCtr="1"/>
                <a:lstStyle/>
                <a:p>
                  <a:pPr>
                    <a:defRPr sz="1328"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2-0FF8-4537-AAF1-BA8015DD687D}"/>
                </c:ext>
              </c:extLst>
            </c:dLbl>
            <c:dLbl>
              <c:idx val="3"/>
              <c:spPr>
                <a:noFill/>
                <a:ln>
                  <a:noFill/>
                </a:ln>
                <a:effectLst/>
              </c:spPr>
              <c:txPr>
                <a:bodyPr rot="0" spcFirstLastPara="1" vertOverflow="ellipsis" vert="horz" wrap="square" anchor="ctr" anchorCtr="1"/>
                <a:lstStyle/>
                <a:p>
                  <a:pPr>
                    <a:defRPr sz="1328"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0FF8-4537-AAF1-BA8015DD687D}"/>
                </c:ext>
              </c:extLst>
            </c:dLbl>
            <c:dLbl>
              <c:idx val="4"/>
              <c:spPr>
                <a:noFill/>
                <a:ln>
                  <a:noFill/>
                </a:ln>
                <a:effectLst/>
              </c:spPr>
              <c:txPr>
                <a:bodyPr rot="0" spcFirstLastPara="1" vertOverflow="ellipsis" vert="horz" wrap="square" anchor="ctr" anchorCtr="1"/>
                <a:lstStyle/>
                <a:p>
                  <a:pPr>
                    <a:defRPr sz="1328"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4-0FF8-4537-AAF1-BA8015DD687D}"/>
                </c:ext>
              </c:extLst>
            </c:dLbl>
            <c:dLbl>
              <c:idx val="5"/>
              <c:spPr>
                <a:noFill/>
                <a:ln>
                  <a:noFill/>
                </a:ln>
                <a:effectLst/>
              </c:spPr>
              <c:txPr>
                <a:bodyPr rot="0" spcFirstLastPara="1" vertOverflow="ellipsis" vert="horz" wrap="square" anchor="ctr" anchorCtr="1"/>
                <a:lstStyle/>
                <a:p>
                  <a:pPr>
                    <a:defRPr sz="1328"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0FF8-4537-AAF1-BA8015DD687D}"/>
                </c:ext>
              </c:extLst>
            </c:dLbl>
            <c:dLbl>
              <c:idx val="6"/>
              <c:spPr>
                <a:noFill/>
                <a:ln>
                  <a:noFill/>
                </a:ln>
                <a:effectLst/>
              </c:spPr>
              <c:txPr>
                <a:bodyPr rot="0" spcFirstLastPara="1" vertOverflow="ellipsis" vert="horz" wrap="square" anchor="ctr" anchorCtr="1"/>
                <a:lstStyle/>
                <a:p>
                  <a:pPr>
                    <a:defRPr sz="1328"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6-0FF8-4537-AAF1-BA8015DD687D}"/>
                </c:ext>
              </c:extLst>
            </c:dLbl>
            <c:dLbl>
              <c:idx val="7"/>
              <c:spPr>
                <a:noFill/>
                <a:ln>
                  <a:noFill/>
                </a:ln>
                <a:effectLst/>
              </c:spPr>
              <c:txPr>
                <a:bodyPr rot="0" spcFirstLastPara="1" vertOverflow="ellipsis" vert="horz" wrap="square" anchor="ctr" anchorCtr="1"/>
                <a:lstStyle/>
                <a:p>
                  <a:pPr>
                    <a:defRPr sz="1328"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0FF8-4537-AAF1-BA8015DD687D}"/>
                </c:ext>
              </c:extLst>
            </c:dLbl>
            <c:dLbl>
              <c:idx val="8"/>
              <c:spPr>
                <a:noFill/>
                <a:ln>
                  <a:noFill/>
                </a:ln>
                <a:effectLst/>
              </c:spPr>
              <c:txPr>
                <a:bodyPr rot="0" spcFirstLastPara="1" vertOverflow="ellipsis" vert="horz" wrap="square" anchor="ctr" anchorCtr="1"/>
                <a:lstStyle/>
                <a:p>
                  <a:pPr>
                    <a:defRPr sz="1328"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8-0FF8-4537-AAF1-BA8015DD687D}"/>
                </c:ext>
              </c:extLst>
            </c:dLbl>
            <c:dLbl>
              <c:idx val="9"/>
              <c:spPr>
                <a:noFill/>
                <a:ln>
                  <a:noFill/>
                </a:ln>
                <a:effectLst/>
              </c:spPr>
              <c:txPr>
                <a:bodyPr rot="0" spcFirstLastPara="1" vertOverflow="ellipsis" vert="horz" wrap="square" anchor="ctr" anchorCtr="1"/>
                <a:lstStyle/>
                <a:p>
                  <a:pPr>
                    <a:defRPr sz="1328"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0FF8-4537-AAF1-BA8015DD687D}"/>
                </c:ext>
              </c:extLst>
            </c:dLbl>
            <c:dLbl>
              <c:idx val="10"/>
              <c:spPr>
                <a:noFill/>
                <a:ln>
                  <a:noFill/>
                </a:ln>
                <a:effectLst/>
              </c:spPr>
              <c:txPr>
                <a:bodyPr rot="0" spcFirstLastPara="1" vertOverflow="ellipsis" vert="horz" wrap="square" anchor="ctr" anchorCtr="1"/>
                <a:lstStyle/>
                <a:p>
                  <a:pPr>
                    <a:defRPr sz="1328"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A-0FF8-4537-AAF1-BA8015DD687D}"/>
                </c:ext>
              </c:extLst>
            </c:dLbl>
            <c:dLbl>
              <c:idx val="11"/>
              <c:spPr>
                <a:noFill/>
                <a:ln>
                  <a:noFill/>
                </a:ln>
                <a:effectLst/>
              </c:spPr>
              <c:txPr>
                <a:bodyPr rot="0" spcFirstLastPara="1" vertOverflow="ellipsis" vert="horz" wrap="square" anchor="ctr" anchorCtr="1"/>
                <a:lstStyle/>
                <a:p>
                  <a:pPr>
                    <a:defRPr sz="1328"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0FF8-4537-AAF1-BA8015DD687D}"/>
                </c:ext>
              </c:extLst>
            </c:dLbl>
            <c:dLbl>
              <c:idx val="12"/>
              <c:spPr>
                <a:noFill/>
                <a:ln>
                  <a:noFill/>
                </a:ln>
                <a:effectLst/>
              </c:spPr>
              <c:txPr>
                <a:bodyPr rot="0" spcFirstLastPara="1" vertOverflow="ellipsis" vert="horz" wrap="square" anchor="ctr" anchorCtr="1"/>
                <a:lstStyle/>
                <a:p>
                  <a:pPr>
                    <a:defRPr sz="1328"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C-0FF8-4537-AAF1-BA8015DD687D}"/>
                </c:ext>
              </c:extLst>
            </c:dLbl>
            <c:dLbl>
              <c:idx val="13"/>
              <c:spPr>
                <a:noFill/>
                <a:ln>
                  <a:noFill/>
                </a:ln>
                <a:effectLst/>
              </c:spPr>
              <c:txPr>
                <a:bodyPr rot="0" spcFirstLastPara="1" vertOverflow="ellipsis" vert="horz" wrap="square" anchor="ctr" anchorCtr="1"/>
                <a:lstStyle/>
                <a:p>
                  <a:pPr>
                    <a:defRPr sz="1328"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0FF8-4537-AAF1-BA8015DD687D}"/>
                </c:ext>
              </c:extLst>
            </c:dLbl>
            <c:dLbl>
              <c:idx val="14"/>
              <c:spPr>
                <a:noFill/>
                <a:ln>
                  <a:noFill/>
                </a:ln>
                <a:effectLst/>
              </c:spPr>
              <c:txPr>
                <a:bodyPr rot="0" spcFirstLastPara="1" vertOverflow="ellipsis" vert="horz" wrap="square" anchor="ctr" anchorCtr="1"/>
                <a:lstStyle/>
                <a:p>
                  <a:pPr>
                    <a:defRPr sz="1328"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E-0FF8-4537-AAF1-BA8015DD687D}"/>
                </c:ext>
              </c:extLst>
            </c:dLbl>
            <c:dLbl>
              <c:idx val="15"/>
              <c:spPr>
                <a:noFill/>
                <a:ln>
                  <a:noFill/>
                </a:ln>
                <a:effectLst/>
              </c:spPr>
              <c:txPr>
                <a:bodyPr rot="0" spcFirstLastPara="1" vertOverflow="ellipsis" vert="horz" wrap="square" anchor="ctr" anchorCtr="1"/>
                <a:lstStyle/>
                <a:p>
                  <a:pPr>
                    <a:defRPr sz="1328"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0FF8-4537-AAF1-BA8015DD687D}"/>
                </c:ext>
              </c:extLst>
            </c:dLbl>
            <c:dLbl>
              <c:idx val="16"/>
              <c:spPr>
                <a:noFill/>
                <a:ln>
                  <a:noFill/>
                </a:ln>
                <a:effectLst/>
              </c:spPr>
              <c:txPr>
                <a:bodyPr rot="0" spcFirstLastPara="1" vertOverflow="ellipsis" vert="horz" wrap="square" anchor="ctr" anchorCtr="1"/>
                <a:lstStyle/>
                <a:p>
                  <a:pPr>
                    <a:defRPr sz="1328"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0-0FF8-4537-AAF1-BA8015DD687D}"/>
                </c:ext>
              </c:extLst>
            </c:dLbl>
            <c:dLbl>
              <c:idx val="17"/>
              <c:spPr>
                <a:noFill/>
                <a:ln>
                  <a:noFill/>
                </a:ln>
                <a:effectLst/>
              </c:spPr>
              <c:txPr>
                <a:bodyPr rot="0" spcFirstLastPara="1" vertOverflow="ellipsis" vert="horz" wrap="square" anchor="ctr" anchorCtr="1"/>
                <a:lstStyle/>
                <a:p>
                  <a:pPr>
                    <a:defRPr sz="1328"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0FF8-4537-AAF1-BA8015DD687D}"/>
                </c:ext>
              </c:extLst>
            </c:dLbl>
            <c:dLbl>
              <c:idx val="18"/>
              <c:spPr>
                <a:noFill/>
                <a:ln>
                  <a:noFill/>
                </a:ln>
                <a:effectLst/>
              </c:spPr>
              <c:txPr>
                <a:bodyPr rot="0" spcFirstLastPara="1" vertOverflow="ellipsis" vert="horz" wrap="square" anchor="ctr" anchorCtr="1"/>
                <a:lstStyle/>
                <a:p>
                  <a:pPr>
                    <a:defRPr sz="1328"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2-0FF8-4537-AAF1-BA8015DD687D}"/>
                </c:ext>
              </c:extLst>
            </c:dLbl>
            <c:dLbl>
              <c:idx val="19"/>
              <c:spPr>
                <a:noFill/>
                <a:ln>
                  <a:noFill/>
                </a:ln>
                <a:effectLst/>
              </c:spPr>
              <c:txPr>
                <a:bodyPr rot="0" spcFirstLastPara="1" vertOverflow="ellipsis" vert="horz" wrap="square" anchor="ctr" anchorCtr="1"/>
                <a:lstStyle/>
                <a:p>
                  <a:pPr>
                    <a:defRPr sz="1328"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0FF8-4537-AAF1-BA8015DD687D}"/>
                </c:ext>
              </c:extLst>
            </c:dLbl>
            <c:dLbl>
              <c:idx val="20"/>
              <c:spPr>
                <a:noFill/>
                <a:ln>
                  <a:noFill/>
                </a:ln>
                <a:effectLst/>
              </c:spPr>
              <c:txPr>
                <a:bodyPr rot="0" spcFirstLastPara="1" vertOverflow="ellipsis" vert="horz" wrap="square" anchor="ctr" anchorCtr="1"/>
                <a:lstStyle/>
                <a:p>
                  <a:pPr>
                    <a:defRPr sz="1328"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4-0FF8-4537-AAF1-BA8015DD687D}"/>
                </c:ext>
              </c:extLst>
            </c:dLbl>
            <c:dLbl>
              <c:idx val="21"/>
              <c:spPr>
                <a:noFill/>
                <a:ln>
                  <a:noFill/>
                </a:ln>
                <a:effectLst/>
              </c:spPr>
              <c:txPr>
                <a:bodyPr rot="0" spcFirstLastPara="1" vertOverflow="ellipsis" vert="horz" wrap="square" anchor="ctr" anchorCtr="1"/>
                <a:lstStyle/>
                <a:p>
                  <a:pPr>
                    <a:defRPr sz="1328"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0FF8-4537-AAF1-BA8015DD687D}"/>
                </c:ext>
              </c:extLst>
            </c:dLbl>
            <c:dLbl>
              <c:idx val="22"/>
              <c:spPr>
                <a:noFill/>
                <a:ln>
                  <a:noFill/>
                </a:ln>
                <a:effectLst/>
              </c:spPr>
              <c:txPr>
                <a:bodyPr rot="0" spcFirstLastPara="1" vertOverflow="ellipsis" vert="horz" wrap="square" anchor="ctr" anchorCtr="1"/>
                <a:lstStyle/>
                <a:p>
                  <a:pPr>
                    <a:defRPr sz="1328"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6-0FF8-4537-AAF1-BA8015DD687D}"/>
                </c:ext>
              </c:extLst>
            </c:dLbl>
            <c:dLbl>
              <c:idx val="23"/>
              <c:spPr>
                <a:noFill/>
                <a:ln>
                  <a:noFill/>
                </a:ln>
                <a:effectLst/>
              </c:spPr>
              <c:txPr>
                <a:bodyPr rot="0" spcFirstLastPara="1" vertOverflow="ellipsis" vert="horz" wrap="square" anchor="ctr" anchorCtr="1"/>
                <a:lstStyle/>
                <a:p>
                  <a:pPr>
                    <a:defRPr sz="1328"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0FF8-4537-AAF1-BA8015DD687D}"/>
                </c:ext>
              </c:extLst>
            </c:dLbl>
            <c:spPr>
              <a:noFill/>
              <a:ln>
                <a:noFill/>
              </a:ln>
              <a:effectLst/>
            </c:spPr>
            <c:txPr>
              <a:bodyPr rot="0" spcFirstLastPara="1" vertOverflow="ellipsis" vert="horz" wrap="square" anchor="ctr" anchorCtr="1"/>
              <a:lstStyle/>
              <a:p>
                <a:pPr>
                  <a:defRPr sz="1328"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08"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0FF8-4537-AAF1-BA8015DD687D}"/>
            </c:ext>
          </c:extLst>
        </c:ser>
        <c:dLbls>
          <c:showLegendKey val="0"/>
          <c:showVal val="0"/>
          <c:showCatName val="0"/>
          <c:showSerName val="0"/>
          <c:showPercent val="0"/>
          <c:showBubbleSize val="0"/>
          <c:showLeaderLines val="1"/>
        </c:dLbls>
      </c:pie3DChart>
      <c:spPr>
        <a:noFill/>
        <a:ln w="25354">
          <a:noFill/>
        </a:ln>
      </c:spPr>
    </c:plotArea>
    <c:plotVisOnly val="1"/>
    <c:dispBlanksAs val="gap"/>
    <c:showDLblsOverMax val="0"/>
  </c:chart>
  <c:spPr>
    <a:noFill/>
    <a:ln>
      <a:noFill/>
    </a:ln>
    <a:effectLst/>
  </c:spPr>
  <c:txPr>
    <a:bodyPr/>
    <a:lstStyle/>
    <a:p>
      <a:pPr>
        <a:defRPr u="sng"/>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0-6F92-4C32-882D-FD39297B6A93}"/>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1-6F92-4C32-882D-FD39297B6A93}"/>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2-6F92-4C32-882D-FD39297B6A93}"/>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3-6F92-4C32-882D-FD39297B6A93}"/>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4-6F92-4C32-882D-FD39297B6A93}"/>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5-6F92-4C32-882D-FD39297B6A93}"/>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6-6F92-4C32-882D-FD39297B6A93}"/>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7-6F92-4C32-882D-FD39297B6A93}"/>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08-6F92-4C32-882D-FD39297B6A93}"/>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09-6F92-4C32-882D-FD39297B6A93}"/>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0A-6F92-4C32-882D-FD39297B6A93}"/>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0B-6F92-4C32-882D-FD39297B6A93}"/>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0C-6F92-4C32-882D-FD39297B6A93}"/>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0D-6F92-4C32-882D-FD39297B6A93}"/>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0E-6F92-4C32-882D-FD39297B6A93}"/>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0F-6F92-4C32-882D-FD39297B6A93}"/>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10-6F92-4C32-882D-FD39297B6A93}"/>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11-6F92-4C32-882D-FD39297B6A93}"/>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12-6F92-4C32-882D-FD39297B6A93}"/>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13-6F92-4C32-882D-FD39297B6A93}"/>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14-6F92-4C32-882D-FD39297B6A93}"/>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15-6F92-4C32-882D-FD39297B6A93}"/>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16-6F92-4C32-882D-FD39297B6A93}"/>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17-6F92-4C32-882D-FD39297B6A93}"/>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6F92-4C32-882D-FD39297B6A93}"/>
            </c:ext>
          </c:extLst>
        </c:ser>
        <c:dLbls>
          <c:showLegendKey val="0"/>
          <c:showVal val="0"/>
          <c:showCatName val="0"/>
          <c:showSerName val="0"/>
          <c:showPercent val="0"/>
          <c:showBubbleSize val="0"/>
        </c:dLbls>
        <c:gapWidth val="160"/>
        <c:gapDepth val="10"/>
        <c:shape val="box"/>
        <c:axId val="970667696"/>
        <c:axId val="1"/>
        <c:axId val="0"/>
      </c:bar3DChart>
      <c:catAx>
        <c:axId val="970667696"/>
        <c:scaling>
          <c:orientation val="minMax"/>
        </c:scaling>
        <c:delete val="0"/>
        <c:axPos val="b"/>
        <c:majorGridlines>
          <c:spPr>
            <a:ln w="9506"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5"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
        <c:crosses val="autoZero"/>
        <c:auto val="1"/>
        <c:lblAlgn val="ctr"/>
        <c:lblOffset val="100"/>
        <c:noMultiLvlLbl val="0"/>
      </c:catAx>
      <c:valAx>
        <c:axId val="1"/>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5"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970667696"/>
        <c:crosses val="autoZero"/>
        <c:crossBetween val="between"/>
      </c:valAx>
      <c:spPr>
        <a:noFill/>
        <a:ln w="25350">
          <a:noFill/>
        </a:ln>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GB" sz="2000" b="1">
                <a:latin typeface="Aptos" panose="020B0004020202020204" pitchFamily="34" charset="0"/>
              </a:rPr>
              <a:t>Attendance Evolution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IT"/>
        </a:p>
      </c:txPr>
    </c:title>
    <c:autoTitleDeleted val="0"/>
    <c:plotArea>
      <c:layout/>
      <c:barChart>
        <c:barDir val="col"/>
        <c:grouping val="clustered"/>
        <c:varyColors val="0"/>
        <c:ser>
          <c:idx val="0"/>
          <c:order val="0"/>
          <c:tx>
            <c:strRef>
              <c:f>Sheet1!$B$1</c:f>
              <c:strCache>
                <c:ptCount val="1"/>
                <c:pt idx="0">
                  <c:v>Participants</c:v>
                </c:pt>
              </c:strCache>
            </c:strRef>
          </c:tx>
          <c:spPr>
            <a:solidFill>
              <a:schemeClr val="accent1"/>
            </a:solidFill>
            <a:ln>
              <a:noFill/>
            </a:ln>
            <a:effectLst/>
          </c:spPr>
          <c:invertIfNegative val="0"/>
          <c:cat>
            <c:strRef>
              <c:f>Sheet1!$A$2:$A$6</c:f>
              <c:strCache>
                <c:ptCount val="5"/>
                <c:pt idx="0">
                  <c:v>LPS13</c:v>
                </c:pt>
                <c:pt idx="1">
                  <c:v>LPS16</c:v>
                </c:pt>
                <c:pt idx="2">
                  <c:v>LPS19</c:v>
                </c:pt>
                <c:pt idx="3">
                  <c:v>LPS22</c:v>
                </c:pt>
                <c:pt idx="4">
                  <c:v>LPS25</c:v>
                </c:pt>
              </c:strCache>
            </c:strRef>
          </c:cat>
          <c:val>
            <c:numRef>
              <c:f>Sheet1!$B$2:$B$6</c:f>
              <c:numCache>
                <c:formatCode>General</c:formatCode>
                <c:ptCount val="5"/>
                <c:pt idx="0">
                  <c:v>1696</c:v>
                </c:pt>
                <c:pt idx="1">
                  <c:v>3200</c:v>
                </c:pt>
                <c:pt idx="2">
                  <c:v>4299</c:v>
                </c:pt>
                <c:pt idx="3">
                  <c:v>5100</c:v>
                </c:pt>
                <c:pt idx="4">
                  <c:v>7300</c:v>
                </c:pt>
              </c:numCache>
            </c:numRef>
          </c:val>
          <c:extLst>
            <c:ext xmlns:c16="http://schemas.microsoft.com/office/drawing/2014/chart" uri="{C3380CC4-5D6E-409C-BE32-E72D297353CC}">
              <c16:uniqueId val="{00000000-2E39-4085-8F89-B1FB55D9D2E2}"/>
            </c:ext>
          </c:extLst>
        </c:ser>
        <c:ser>
          <c:idx val="1"/>
          <c:order val="1"/>
          <c:tx>
            <c:strRef>
              <c:f>Sheet1!$C$1</c:f>
              <c:strCache>
                <c:ptCount val="1"/>
                <c:pt idx="0">
                  <c:v>Scientific Presentations</c:v>
                </c:pt>
              </c:strCache>
            </c:strRef>
          </c:tx>
          <c:spPr>
            <a:solidFill>
              <a:schemeClr val="accent2"/>
            </a:solidFill>
            <a:ln>
              <a:noFill/>
            </a:ln>
            <a:effectLst/>
          </c:spPr>
          <c:invertIfNegative val="0"/>
          <c:cat>
            <c:strRef>
              <c:f>Sheet1!$A$2:$A$6</c:f>
              <c:strCache>
                <c:ptCount val="5"/>
                <c:pt idx="0">
                  <c:v>LPS13</c:v>
                </c:pt>
                <c:pt idx="1">
                  <c:v>LPS16</c:v>
                </c:pt>
                <c:pt idx="2">
                  <c:v>LPS19</c:v>
                </c:pt>
                <c:pt idx="3">
                  <c:v>LPS22</c:v>
                </c:pt>
                <c:pt idx="4">
                  <c:v>LPS25</c:v>
                </c:pt>
              </c:strCache>
            </c:strRef>
          </c:cat>
          <c:val>
            <c:numRef>
              <c:f>Sheet1!$C$2:$C$6</c:f>
              <c:numCache>
                <c:formatCode>General</c:formatCode>
                <c:ptCount val="5"/>
                <c:pt idx="0">
                  <c:v>1752</c:v>
                </c:pt>
                <c:pt idx="1">
                  <c:v>2425</c:v>
                </c:pt>
                <c:pt idx="2">
                  <c:v>2864</c:v>
                </c:pt>
                <c:pt idx="3">
                  <c:v>3620</c:v>
                </c:pt>
                <c:pt idx="4">
                  <c:v>4225</c:v>
                </c:pt>
              </c:numCache>
            </c:numRef>
          </c:val>
          <c:extLst>
            <c:ext xmlns:c16="http://schemas.microsoft.com/office/drawing/2014/chart" uri="{C3380CC4-5D6E-409C-BE32-E72D297353CC}">
              <c16:uniqueId val="{00000001-2E39-4085-8F89-B1FB55D9D2E2}"/>
            </c:ext>
          </c:extLst>
        </c:ser>
        <c:dLbls>
          <c:showLegendKey val="0"/>
          <c:showVal val="0"/>
          <c:showCatName val="0"/>
          <c:showSerName val="0"/>
          <c:showPercent val="0"/>
          <c:showBubbleSize val="0"/>
        </c:dLbls>
        <c:gapWidth val="219"/>
        <c:overlap val="-27"/>
        <c:axId val="1086086335"/>
        <c:axId val="1614814816"/>
      </c:barChart>
      <c:catAx>
        <c:axId val="1086086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crossAx val="1614814816"/>
        <c:crosses val="autoZero"/>
        <c:auto val="1"/>
        <c:lblAlgn val="ctr"/>
        <c:lblOffset val="100"/>
        <c:noMultiLvlLbl val="0"/>
      </c:catAx>
      <c:valAx>
        <c:axId val="1614814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IT"/>
          </a:p>
        </c:txPr>
        <c:crossAx val="1086086335"/>
        <c:crosses val="autoZero"/>
        <c:crossBetween val="between"/>
      </c:valAx>
      <c:spPr>
        <a:noFill/>
        <a:ln>
          <a:noFill/>
        </a:ln>
        <a:effectLst/>
      </c:spPr>
    </c:plotArea>
    <c:legend>
      <c:legendPos val="b"/>
      <c:layout>
        <c:manualLayout>
          <c:xMode val="edge"/>
          <c:yMode val="edge"/>
          <c:x val="0.17967651195499293"/>
          <c:y val="0.93104565895555635"/>
          <c:w val="0.75377379278012191"/>
          <c:h val="6.554689623364660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ps25.esa.int/lps25-presentation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eos.org/document_management/Meetings/Plenary/35/Documents/GST_Strategy_Paper_V3.1.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limate.esa.int/nl/supporting-the-paris-agreement/CarbonARA/team-contact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384e8f040c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384e8f040c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ESA’s Living Planet Symposium was a 2025 highlight taking place on 23-27 June in Vienna, Austria. In addition to record-number of registrations to the symposium, 2200 students took part in the Living Planet Symposium Education Activities over 3 days. All presentations and posters from the LPS are now available online: </a:t>
            </a:r>
            <a:r>
              <a:rPr lang="en-GB" sz="1200" u="sng" kern="1200">
                <a:solidFill>
                  <a:schemeClr val="tx1"/>
                </a:solidFill>
                <a:effectLst/>
                <a:latin typeface="+mn-lt"/>
                <a:ea typeface="+mn-ea"/>
                <a:cs typeface="+mn-cs"/>
                <a:hlinkClick r:id="rId3"/>
              </a:rPr>
              <a:t>https://lps25.esa.int/lps25-presentations/</a:t>
            </a:r>
            <a:endParaRPr lang="en-GB" sz="1200" kern="1200">
              <a:solidFill>
                <a:schemeClr val="tx1"/>
              </a:solidFill>
              <a:effectLst/>
              <a:latin typeface="+mn-lt"/>
              <a:ea typeface="+mn-ea"/>
              <a:cs typeface="+mn-cs"/>
            </a:endParaRPr>
          </a:p>
          <a:p>
            <a:pPr rtl="0" eaLnBrk="1" fontAlgn="t" latinLnBrk="0" hangingPunct="1"/>
            <a:endParaRPr lang="en-GB" sz="1200" b="1" i="0" u="none" strike="noStrike" kern="1200">
              <a:solidFill>
                <a:schemeClr val="tx1"/>
              </a:solidFill>
              <a:effectLst/>
              <a:latin typeface="+mn-lt"/>
              <a:ea typeface="+mn-ea"/>
              <a:cs typeface="+mn-cs"/>
            </a:endParaRPr>
          </a:p>
          <a:p>
            <a:pPr rtl="0" eaLnBrk="1" fontAlgn="t" latinLnBrk="0" hangingPunct="1"/>
            <a:endParaRPr lang="en-GB" sz="1200" b="1" i="0" u="none" strike="noStrike" kern="1200">
              <a:solidFill>
                <a:schemeClr val="tx1"/>
              </a:solidFill>
              <a:effectLst/>
              <a:latin typeface="+mn-lt"/>
              <a:ea typeface="+mn-ea"/>
              <a:cs typeface="+mn-cs"/>
            </a:endParaRPr>
          </a:p>
          <a:p>
            <a:pPr rtl="0" eaLnBrk="1" fontAlgn="t" latinLnBrk="0" hangingPunct="1"/>
            <a:r>
              <a:rPr lang="en-GB" sz="1200" b="1" i="0" u="none" strike="noStrike" kern="1200">
                <a:solidFill>
                  <a:schemeClr val="tx1"/>
                </a:solidFill>
                <a:effectLst/>
                <a:latin typeface="+mn-lt"/>
                <a:ea typeface="+mn-ea"/>
                <a:cs typeface="+mn-cs"/>
              </a:rPr>
              <a:t>LPS25 vs. LPS22</a:t>
            </a:r>
          </a:p>
          <a:p>
            <a:pPr rtl="0" eaLnBrk="1" fontAlgn="t" latinLnBrk="0" hangingPunct="1"/>
            <a:r>
              <a:rPr lang="en-GB" sz="1200" b="1" i="0" u="none" strike="noStrike" kern="1200">
                <a:solidFill>
                  <a:schemeClr val="tx1"/>
                </a:solidFill>
                <a:effectLst/>
                <a:latin typeface="+mn-lt"/>
                <a:ea typeface="+mn-ea"/>
                <a:cs typeface="+mn-cs"/>
              </a:rPr>
              <a:t>Registered participants</a:t>
            </a:r>
            <a:endParaRPr lang="en-GB" sz="1600" b="1" i="0" u="none" strike="noStrike" kern="1200">
              <a:solidFill>
                <a:schemeClr val="tx1"/>
              </a:solidFill>
              <a:effectLst/>
              <a:latin typeface="+mn-lt"/>
              <a:ea typeface="+mn-ea"/>
              <a:cs typeface="+mn-cs"/>
            </a:endParaRPr>
          </a:p>
          <a:p>
            <a:r>
              <a:rPr lang="en-GB" sz="1200" kern="1200">
                <a:solidFill>
                  <a:schemeClr val="tx1"/>
                </a:solidFill>
                <a:latin typeface="+mn-lt"/>
                <a:ea typeface="+mn-ea"/>
                <a:cs typeface="+mn-cs"/>
                <a:sym typeface="Wingdings" panose="05000000000000000000" pitchFamily="2" charset="2"/>
              </a:rPr>
              <a:t>7300  +45%</a:t>
            </a:r>
            <a:endParaRPr lang="en-GB" sz="1200" kern="1200">
              <a:solidFill>
                <a:schemeClr val="tx1"/>
              </a:solidFill>
              <a:latin typeface="+mn-lt"/>
              <a:ea typeface="+mn-ea"/>
              <a:cs typeface="+mn-cs"/>
            </a:endParaRPr>
          </a:p>
          <a:p>
            <a:pPr rtl="0" eaLnBrk="1" fontAlgn="t" latinLnBrk="0" hangingPunct="1"/>
            <a:r>
              <a:rPr lang="en-GB" sz="1200" b="1" i="0" u="none" strike="noStrike" kern="1200">
                <a:solidFill>
                  <a:schemeClr val="tx1"/>
                </a:solidFill>
                <a:effectLst/>
                <a:latin typeface="+mn-lt"/>
                <a:ea typeface="+mn-ea"/>
                <a:cs typeface="+mn-cs"/>
              </a:rPr>
              <a:t>Participants in presence</a:t>
            </a:r>
            <a:endParaRPr lang="en-GB" sz="1600" b="1" i="0" u="none" strike="noStrike" kern="1200">
              <a:solidFill>
                <a:schemeClr val="tx1"/>
              </a:solidFill>
              <a:effectLst/>
              <a:latin typeface="+mn-lt"/>
              <a:ea typeface="+mn-ea"/>
              <a:cs typeface="+mn-cs"/>
            </a:endParaRPr>
          </a:p>
          <a:p>
            <a:r>
              <a:rPr lang="en-GB" sz="1200" kern="1200">
                <a:solidFill>
                  <a:schemeClr val="tx1"/>
                </a:solidFill>
                <a:latin typeface="+mn-lt"/>
                <a:ea typeface="+mn-ea"/>
                <a:cs typeface="+mn-cs"/>
                <a:sym typeface="Wingdings" panose="05000000000000000000" pitchFamily="2" charset="2"/>
              </a:rPr>
              <a:t>6900  +58%</a:t>
            </a:r>
            <a:endParaRPr lang="en-GB" sz="1200" kern="1200">
              <a:solidFill>
                <a:schemeClr val="tx1"/>
              </a:solidFill>
              <a:latin typeface="+mn-lt"/>
              <a:ea typeface="+mn-ea"/>
              <a:cs typeface="+mn-cs"/>
            </a:endParaRPr>
          </a:p>
          <a:p>
            <a:pPr rtl="0" eaLnBrk="1" fontAlgn="t" latinLnBrk="0" hangingPunct="1"/>
            <a:r>
              <a:rPr lang="en-GB" sz="1200" b="1" i="0" u="none" strike="noStrike" kern="1200">
                <a:solidFill>
                  <a:schemeClr val="tx1"/>
                </a:solidFill>
                <a:effectLst/>
                <a:latin typeface="+mn-lt"/>
                <a:ea typeface="+mn-ea"/>
                <a:cs typeface="+mn-cs"/>
              </a:rPr>
              <a:t>No show</a:t>
            </a:r>
            <a:endParaRPr lang="en-GB" sz="1600" b="1" i="0" u="none" strike="noStrike" kern="1200">
              <a:solidFill>
                <a:schemeClr val="tx1"/>
              </a:solidFill>
              <a:effectLst/>
              <a:latin typeface="+mn-lt"/>
              <a:ea typeface="+mn-ea"/>
              <a:cs typeface="+mn-cs"/>
            </a:endParaRPr>
          </a:p>
          <a:p>
            <a:r>
              <a:rPr lang="en-GB" sz="1200" kern="1200">
                <a:solidFill>
                  <a:schemeClr val="tx1"/>
                </a:solidFill>
                <a:latin typeface="+mn-lt"/>
                <a:ea typeface="+mn-ea"/>
                <a:cs typeface="+mn-cs"/>
                <a:sym typeface="Wingdings" panose="05000000000000000000" pitchFamily="2" charset="2"/>
              </a:rPr>
              <a:t>6.5%  -50%</a:t>
            </a:r>
            <a:endParaRPr lang="en-GB" sz="1200" kern="1200">
              <a:solidFill>
                <a:schemeClr val="tx1"/>
              </a:solidFill>
              <a:latin typeface="+mn-lt"/>
              <a:ea typeface="+mn-ea"/>
              <a:cs typeface="+mn-cs"/>
            </a:endParaRPr>
          </a:p>
          <a:p>
            <a:pPr marL="14288"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effectLst/>
              <a:uLnTx/>
              <a:uFillTx/>
              <a:latin typeface="+mj-lt"/>
              <a:ea typeface="Calibri" panose="020F0502020204030204" pitchFamily="34" charset="0"/>
              <a:cs typeface="Calibri" panose="020F0502020204030204" pitchFamily="34" charset="0"/>
            </a:endParaRPr>
          </a:p>
          <a:p>
            <a:pPr marL="261938" marR="0" lvl="1" indent="-247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effectLst/>
              <a:uLnTx/>
              <a:uFillTx/>
              <a:latin typeface="+mj-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DF27D-B09B-44CA-8CD1-275E245F15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charset="-128"/>
              <a:cs typeface="+mn-cs"/>
            </a:endParaRPr>
          </a:p>
        </p:txBody>
      </p:sp>
    </p:spTree>
    <p:extLst>
      <p:ext uri="{BB962C8B-B14F-4D97-AF65-F5344CB8AC3E}">
        <p14:creationId xmlns:p14="http://schemas.microsoft.com/office/powerpoint/2010/main" val="163950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84e8f040cc_0_62:notes"/>
          <p:cNvSpPr txBox="1">
            <a:spLocks noGrp="1"/>
          </p:cNvSpPr>
          <p:nvPr>
            <p:ph type="body" idx="1"/>
          </p:nvPr>
        </p:nvSpPr>
        <p:spPr>
          <a:xfrm>
            <a:off x="213360" y="2418080"/>
            <a:ext cx="6441440" cy="626872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Sentinel-1C on Vega-C – 5 December 2024</a:t>
            </a:r>
          </a:p>
          <a:p>
            <a:pPr marL="171450" indent="-171450" algn="just">
              <a:buFont typeface="Arial" panose="020B0604020202020204" pitchFamily="34" charset="0"/>
              <a:buChar char="•"/>
            </a:pPr>
            <a:r>
              <a:rPr lang="en-GB" sz="1100" b="0"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Continuing High-resolution SAR  imagery + introducing new capabilities for detecting and monitoring maritime traffic.</a:t>
            </a:r>
          </a:p>
          <a:p>
            <a:pPr marL="171450" indent="-171450" algn="just">
              <a:buFont typeface="Arial" panose="020B0604020202020204" pitchFamily="34" charset="0"/>
              <a:buChar char="•"/>
            </a:pPr>
            <a:r>
              <a:rPr lang="en-GB" sz="1100" b="0"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The launch also marked Vega-C’s ‘return to flight’.</a:t>
            </a:r>
            <a:endParaRPr lang="en-GB" sz="11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1" i="0" u="none" strike="noStrike" kern="1200"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3 </a:t>
            </a:r>
            <a:r>
              <a:rPr lang="en-GB" sz="1100" b="1" i="0" u="none" strike="noStrike" kern="1200" cap="none"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InCubed</a:t>
            </a:r>
            <a:r>
              <a:rPr lang="en-GB" sz="1100" b="1" i="0" u="none" strike="noStrike" kern="1200"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supported Satellites + Iride precursor on Falcon-9 – 15 Jan. 2025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AIX (</a:t>
            </a:r>
            <a:r>
              <a:rPr lang="en-GB" sz="1100" b="0" i="0" u="none" strike="noStrike" cap="none"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Planetek</a:t>
            </a:r>
            <a:r>
              <a:rPr lang="en-GB" sz="11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IT - </a:t>
            </a:r>
            <a:r>
              <a:rPr lang="en-GB" sz="1100" b="0"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smart in-orbit data processing)</a:t>
            </a:r>
            <a:r>
              <a:rPr lang="en-GB" sz="11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Hive (</a:t>
            </a:r>
            <a:r>
              <a:rPr lang="en-GB" sz="1100" b="0" i="0" u="none" strike="noStrike" cap="none"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constellr</a:t>
            </a:r>
            <a:r>
              <a:rPr lang="en-GB" sz="11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DE - p</a:t>
            </a:r>
            <a:r>
              <a:rPr lang="en-GB" sz="1100" b="0"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art of a constellation that uses thermal-infrared instruments to gather data on land surface temperature)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Forest-3 (</a:t>
            </a:r>
            <a:r>
              <a:rPr lang="en-GB" sz="1100" b="0" i="0" u="none" strike="noStrike" cap="none"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OroraTech</a:t>
            </a:r>
            <a:r>
              <a:rPr lang="en-GB" sz="11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DE - t</a:t>
            </a:r>
            <a:r>
              <a:rPr lang="en-GB" sz="1100" b="0"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hermal-infrared imagers in low Earth orbit to detect wildfires)</a:t>
            </a:r>
          </a:p>
          <a:p>
            <a:pPr marL="171450" indent="-171450" algn="just">
              <a:buFont typeface="Arial" panose="020B0604020202020204" pitchFamily="34" charset="0"/>
              <a:buChar char="•"/>
            </a:pPr>
            <a:r>
              <a:rPr lang="en-GB" sz="1100" b="0"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Pathfinder Hawk - The first IRIDE satellite - (</a:t>
            </a:r>
            <a:r>
              <a:rPr lang="en-GB" sz="1100" b="0" i="0" u="none" strike="noStrike" cap="none"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Argotec</a:t>
            </a:r>
            <a:r>
              <a:rPr lang="en-GB" sz="1100" b="0"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IT - microsatellite prototype for one of the six IRIDE constellations, tailored to provide information for a wide range of environmental, emergency and security services for Italy) In total there will be 25 Hawk satellites, 9 more were launched this year in June and 15 to be launched in 2026.</a:t>
            </a:r>
            <a:endParaRPr lang="en-GB" sz="1100">
              <a:latin typeface="Calibri" panose="020F0502020204030204" pitchFamily="34" charset="0"/>
              <a:ea typeface="Calibri" panose="020F0502020204030204" pitchFamily="34" charset="0"/>
              <a:cs typeface="Calibri" panose="020F0502020204030204" pitchFamily="34" charset="0"/>
            </a:endParaRPr>
          </a:p>
          <a:p>
            <a:pPr marL="0" lvl="0" indent="0" algn="just" rtl="0">
              <a:spcBef>
                <a:spcPts val="0"/>
              </a:spcBef>
              <a:spcAft>
                <a:spcPts val="0"/>
              </a:spcAft>
              <a:buNone/>
            </a:pPr>
            <a:r>
              <a:rPr lang="en-GB" sz="1100" b="1">
                <a:latin typeface="Calibri" panose="020F0502020204030204" pitchFamily="34" charset="0"/>
                <a:ea typeface="Calibri" panose="020F0502020204030204" pitchFamily="34" charset="0"/>
                <a:cs typeface="Calibri" panose="020F0502020204030204" pitchFamily="34" charset="0"/>
              </a:rPr>
              <a:t>Biomass on Vega-C – 29 April</a:t>
            </a:r>
            <a:endParaRPr lang="en-GB" sz="1100" b="0" i="0" u="none" strike="noStrike" kern="1200"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10" normalizeH="0" baseline="0" noProof="0">
                <a:ln>
                  <a:noFill/>
                </a:ln>
                <a:solidFill>
                  <a:srgbClr val="000000"/>
                </a:solidFill>
                <a:uLnTx/>
                <a:uFillTx/>
                <a:latin typeface="Calibri" panose="020F0502020204030204" pitchFamily="34" charset="0"/>
                <a:ea typeface="Calibri" panose="020F0502020204030204" pitchFamily="34" charset="0"/>
                <a:cs typeface="Calibri" panose="020F0502020204030204" pitchFamily="34" charset="0"/>
                <a:sym typeface="Arial"/>
              </a:rPr>
              <a:t>First satellite to carry a P-band radar capable of penetrating the forest canopy to </a:t>
            </a:r>
            <a:r>
              <a:rPr lang="en-GB" sz="1100" b="0" i="0" u="none" strike="noStrike" kern="1200"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provide unprecedented insights into the world’s forests and their crucial role in Earth’s carbon cycle.</a:t>
            </a:r>
            <a:endParaRPr lang="en-GB" sz="1100">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1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Meteosat</a:t>
            </a:r>
            <a:r>
              <a:rPr kumimoji="0" lang="en-GB" sz="1100" b="1" i="0" u="none" strike="noStrike" kern="1200" cap="none" spc="-1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Third Generation Sounder-1 (MTG-S1) and the Copernicus Sentinel-4 mission – on Falcon 9 – 1 July</a:t>
            </a:r>
          </a:p>
          <a:p>
            <a:pPr marL="171450" indent="-171450" algn="just">
              <a:buFont typeface="Arial" panose="020B0604020202020204" pitchFamily="34" charset="0"/>
              <a:buChar char="•"/>
            </a:pPr>
            <a:r>
              <a:rPr lang="en-GB" sz="1100" b="0" i="0" u="sng"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The MTG-S1 satellite </a:t>
            </a:r>
            <a:r>
              <a:rPr lang="en-GB" sz="1100" b="0" i="0" u="none"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will generate a completely new type of data product, especially suited to nowcasting severe weather events, with three-dimensional views of the atmosphere. It is the second in the MTG constellation and is equipped with the first European operational Infrared Sounder instrument.</a:t>
            </a:r>
          </a:p>
          <a:p>
            <a:pPr marL="171450" indent="-171450" algn="just">
              <a:buFont typeface="Arial" panose="020B0604020202020204" pitchFamily="34" charset="0"/>
              <a:buChar char="•"/>
            </a:pPr>
            <a:r>
              <a:rPr lang="en-GB" sz="1100" b="0" i="0" u="sng"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Copernicus Sentinel-4 </a:t>
            </a:r>
            <a:r>
              <a:rPr lang="en-GB" sz="1100" b="0" i="0" u="none"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will be the first mission to monitor European air quality from geostationary orbit, providing hourly information that will transform how we predict air pollution across Europe, using its ultraviolet, visible, near-infrared light (UVN) spectrometer</a:t>
            </a:r>
            <a:endParaRPr lang="en-GB" sz="1100" b="1" i="0" u="none"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1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MetOp-SG-A1 and the Copernicus Sentinel-5 mission –  on Ariane 6 – 12 August</a:t>
            </a:r>
            <a:endParaRPr lang="en-GB" sz="1100" b="1" i="0" u="none"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71450" indent="-171450" algn="just" defTabSz="914400" rtl="0" eaLnBrk="1" latinLnBrk="0" hangingPunct="1">
              <a:buFont typeface="Arial" panose="020B0604020202020204" pitchFamily="34" charset="0"/>
              <a:buChar char="•"/>
            </a:pPr>
            <a:r>
              <a:rPr lang="en-GB" sz="1100" b="0" i="0" u="sng"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MetOp-SG-A1</a:t>
            </a:r>
            <a:r>
              <a:rPr lang="en-GB" sz="1100" b="0" i="0" u="none"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is the first in a series of three successive pairs of satellites. The mission ensures the continuation of 20 years of global observations from polar orbit for weather forecasting and climate analysis with enhanced accuracy and resolution compared to the original </a:t>
            </a:r>
            <a:r>
              <a:rPr lang="en-GB" sz="1100" b="0" i="0" u="none" strike="noStrike" kern="1200" cap="none"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MetOp</a:t>
            </a:r>
            <a:r>
              <a:rPr lang="en-GB" sz="1100" b="0" i="0" u="none"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mission and new measurement capabilities for a broader scientific reach.</a:t>
            </a:r>
          </a:p>
          <a:p>
            <a:pPr marL="171450" indent="-171450" algn="just" defTabSz="914400" rtl="0" eaLnBrk="1" latinLnBrk="0" hangingPunct="1">
              <a:buFont typeface="Arial" panose="020B0604020202020204" pitchFamily="34" charset="0"/>
              <a:buChar char="•"/>
            </a:pPr>
            <a:r>
              <a:rPr lang="en-GB" sz="1100" b="0" i="0" u="sng"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Copernicus Sentinel-5</a:t>
            </a:r>
            <a:r>
              <a:rPr lang="en-GB" sz="1100" b="0" i="0" u="none"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to deliver daily global data on air pollutants and atmospheric trace gases as well as aerosols and ultraviolet radiation.</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kumimoji="0" lang="en-GB" sz="1100" b="1" i="0" u="none" strike="noStrike" kern="1200" cap="none" spc="-1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Sentinel-1D –  </a:t>
            </a:r>
            <a:r>
              <a:rPr lang="en-GB" sz="11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Ariane 6</a:t>
            </a:r>
            <a:r>
              <a:rPr lang="en-GB" sz="1100" b="0"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a:t>
            </a:r>
            <a:r>
              <a:rPr kumimoji="0" lang="en-GB" sz="1100" b="1" i="0" u="none" strike="noStrike" kern="1200" cap="none" spc="-1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 4 November</a:t>
            </a:r>
            <a:endParaRPr lang="en-GB" sz="1100" b="1" i="0" u="none"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10" normalizeH="0" baseline="0">
                <a:ln>
                  <a:noFill/>
                </a:ln>
                <a:solidFill>
                  <a:srgbClr val="000000"/>
                </a:solidFill>
                <a:uLnTx/>
                <a:uFillTx/>
                <a:latin typeface="Calibri" panose="020F0502020204030204" pitchFamily="34" charset="0"/>
                <a:ea typeface="Calibri" panose="020F0502020204030204" pitchFamily="34" charset="0"/>
                <a:cs typeface="Calibri" panose="020F0502020204030204" pitchFamily="34" charset="0"/>
                <a:sym typeface="Arial"/>
              </a:rPr>
              <a:t>Fourth satellite of the Copernicus Sentinel-1 constellation</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10" normalizeH="0" baseline="0">
                <a:ln>
                  <a:noFill/>
                </a:ln>
                <a:solidFill>
                  <a:srgbClr val="000000"/>
                </a:solidFill>
                <a:uLnTx/>
                <a:uFillTx/>
                <a:latin typeface="Calibri" panose="020F0502020204030204" pitchFamily="34" charset="0"/>
                <a:ea typeface="Calibri" panose="020F0502020204030204" pitchFamily="34" charset="0"/>
                <a:cs typeface="Calibri" panose="020F0502020204030204" pitchFamily="34" charset="0"/>
                <a:sym typeface="Arial"/>
              </a:rPr>
              <a:t>Replacing Sentinel-1A, which has been serving since 2014, the new satellite ensures full mission continuity, greater system resilience, and an uninterrupted flow of valuable information to users worldwide.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10" normalizeH="0" baseline="0">
                <a:ln>
                  <a:noFill/>
                </a:ln>
                <a:solidFill>
                  <a:srgbClr val="000000"/>
                </a:solidFill>
                <a:uLnTx/>
                <a:uFillTx/>
                <a:latin typeface="Calibri" panose="020F0502020204030204" pitchFamily="34" charset="0"/>
                <a:ea typeface="Calibri" panose="020F0502020204030204" pitchFamily="34" charset="0"/>
                <a:cs typeface="Calibri" panose="020F0502020204030204" pitchFamily="34" charset="0"/>
                <a:sym typeface="Arial"/>
              </a:rPr>
              <a:t>With its Galileo-enabled receiver, Sentinel-1D will also ensure greater positioning accuracy and resilience, reinforcing Europe’s autonomy in space operations.</a:t>
            </a:r>
          </a:p>
          <a:p>
            <a:pPr marL="0" indent="0" algn="just" defTabSz="914400" rtl="0" eaLnBrk="1" latinLnBrk="0" hangingPunct="1">
              <a:buFont typeface="Arial" panose="020B0604020202020204" pitchFamily="34" charset="0"/>
              <a:buNone/>
            </a:pPr>
            <a:endParaRPr lang="en-GB" sz="1100" b="0" i="0" u="none" strike="noStrike" kern="1200"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4" name="Google Shape;54;g384e8f040cc_0_62:notes"/>
          <p:cNvSpPr>
            <a:spLocks noGrp="1" noRot="1" noChangeAspect="1"/>
          </p:cNvSpPr>
          <p:nvPr>
            <p:ph type="sldImg" idx="2"/>
          </p:nvPr>
        </p:nvSpPr>
        <p:spPr>
          <a:xfrm>
            <a:off x="1619250" y="269875"/>
            <a:ext cx="3619500" cy="20367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Calibri" panose="020F0502020204030204" pitchFamily="34" charset="0"/>
                <a:ea typeface="Calibri" panose="020F0502020204030204" pitchFamily="34" charset="0"/>
                <a:cs typeface="Calibri" panose="020F0502020204030204" pitchFamily="34" charset="0"/>
                <a:sym typeface="Arial"/>
              </a:rPr>
              <a:t>2025</a:t>
            </a:r>
          </a:p>
          <a:p>
            <a:pPr marL="171450" marR="0" lvl="0" indent="-171450" algn="l" defTabSz="914400" rtl="0" eaLnBrk="1" fontAlgn="auto" latinLnBrk="0" hangingPunct="1">
              <a:lnSpc>
                <a:spcPct val="100000"/>
              </a:lnSpc>
              <a:spcBef>
                <a:spcPts val="0"/>
              </a:spcBef>
              <a:spcAft>
                <a:spcPts val="0"/>
              </a:spcAft>
              <a:buClrTx/>
              <a:buSzTx/>
              <a:tabLst/>
              <a:defRPr/>
            </a:pPr>
            <a:r>
              <a:rPr lang="en-GB" sz="1200">
                <a:latin typeface="Calibri" panose="020F0502020204030204" pitchFamily="34" charset="0"/>
                <a:ea typeface="Calibri" panose="020F0502020204030204" pitchFamily="34" charset="0"/>
                <a:cs typeface="Calibri" panose="020F0502020204030204" pitchFamily="34" charset="0"/>
                <a:sym typeface="Arial"/>
              </a:rPr>
              <a:t>Transporter 15 Rideshare  incl. 2 </a:t>
            </a:r>
            <a:r>
              <a:rPr lang="en-GB" sz="1200" err="1">
                <a:latin typeface="Calibri" panose="020F0502020204030204" pitchFamily="34" charset="0"/>
                <a:ea typeface="Calibri" panose="020F0502020204030204" pitchFamily="34" charset="0"/>
                <a:cs typeface="Calibri" panose="020F0502020204030204" pitchFamily="34" charset="0"/>
                <a:sym typeface="Arial"/>
              </a:rPr>
              <a:t>HydroGNSS</a:t>
            </a:r>
            <a:r>
              <a:rPr lang="en-GB" sz="1200">
                <a:latin typeface="Calibri" panose="020F0502020204030204" pitchFamily="34" charset="0"/>
                <a:ea typeface="Calibri" panose="020F0502020204030204" pitchFamily="34" charset="0"/>
                <a:cs typeface="Calibri" panose="020F0502020204030204" pitchFamily="34" charset="0"/>
                <a:sym typeface="Arial"/>
              </a:rPr>
              <a:t> (Scout), 8 Eaglet (IRIDE), 2 </a:t>
            </a:r>
            <a:r>
              <a:rPr lang="en-GB" sz="1200" err="1">
                <a:latin typeface="Calibri" panose="020F0502020204030204" pitchFamily="34" charset="0"/>
                <a:ea typeface="Calibri" panose="020F0502020204030204" pitchFamily="34" charset="0"/>
                <a:cs typeface="Calibri" panose="020F0502020204030204" pitchFamily="34" charset="0"/>
                <a:sym typeface="Arial"/>
              </a:rPr>
              <a:t>Iceye</a:t>
            </a:r>
            <a:r>
              <a:rPr lang="en-GB" sz="1200">
                <a:latin typeface="Calibri" panose="020F0502020204030204" pitchFamily="34" charset="0"/>
                <a:ea typeface="Calibri" panose="020F0502020204030204" pitchFamily="34" charset="0"/>
                <a:cs typeface="Calibri" panose="020F0502020204030204" pitchFamily="34" charset="0"/>
                <a:sym typeface="Arial"/>
              </a:rPr>
              <a:t> (Greek constellation) </a:t>
            </a:r>
            <a:r>
              <a:rPr lang="en-GB" sz="120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1200">
                <a:latin typeface="Calibri" panose="020F0502020204030204" pitchFamily="34" charset="0"/>
                <a:ea typeface="Calibri" panose="020F0502020204030204" pitchFamily="34" charset="0"/>
                <a:cs typeface="Calibri" panose="020F0502020204030204" pitchFamily="34" charset="0"/>
                <a:sym typeface="Arial"/>
              </a:rPr>
              <a:t>Launch target 10 Nov. on Falcon 9</a:t>
            </a:r>
          </a:p>
          <a:p>
            <a:pPr marL="171450" indent="-171450">
              <a:buClrTx/>
              <a:buSzTx/>
              <a:defRPr/>
            </a:pPr>
            <a:r>
              <a:rPr lang="en-GB" sz="1200">
                <a:latin typeface="Calibri" panose="020F0502020204030204" pitchFamily="34" charset="0"/>
                <a:ea typeface="Calibri" panose="020F0502020204030204" pitchFamily="34" charset="0"/>
                <a:cs typeface="Calibri" panose="020F0502020204030204" pitchFamily="34" charset="0"/>
              </a:rPr>
              <a:t>Sentinel-6B </a:t>
            </a:r>
            <a:r>
              <a:rPr lang="en-GB" sz="120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1200">
                <a:latin typeface="Calibri" panose="020F0502020204030204" pitchFamily="34" charset="0"/>
                <a:ea typeface="Calibri" panose="020F0502020204030204" pitchFamily="34" charset="0"/>
                <a:cs typeface="Calibri" panose="020F0502020204030204" pitchFamily="34" charset="0"/>
              </a:rPr>
              <a:t>Launch target 17 Nov. on Falcon 9</a:t>
            </a:r>
          </a:p>
          <a:p>
            <a:pPr marL="0" indent="0">
              <a:buClrTx/>
              <a:buSzTx/>
              <a:buNone/>
              <a:defRPr/>
            </a:pPr>
            <a:r>
              <a:rPr lang="en-GB" sz="1200" b="1">
                <a:latin typeface="Calibri" panose="020F0502020204030204" pitchFamily="34" charset="0"/>
                <a:ea typeface="Calibri" panose="020F0502020204030204" pitchFamily="34" charset="0"/>
                <a:cs typeface="Calibri" panose="020F0502020204030204" pitchFamily="34" charset="0"/>
              </a:rPr>
              <a:t>2026-2027 (tentative)</a:t>
            </a:r>
          </a:p>
          <a:p>
            <a:pPr marL="171450" indent="-171450">
              <a:buClrTx/>
              <a:buSzTx/>
              <a:defRPr/>
            </a:pPr>
            <a:r>
              <a:rPr lang="en-GB" sz="1200">
                <a:latin typeface="Calibri" panose="020F0502020204030204" pitchFamily="34" charset="0"/>
                <a:ea typeface="Calibri" panose="020F0502020204030204" pitchFamily="34" charset="0"/>
                <a:cs typeface="Calibri" panose="020F0502020204030204" pitchFamily="34" charset="0"/>
              </a:rPr>
              <a:t>MTG-I2, </a:t>
            </a:r>
          </a:p>
          <a:p>
            <a:pPr marL="171450" indent="-171450">
              <a:buClrTx/>
              <a:buSzTx/>
              <a:defRPr/>
            </a:pPr>
            <a:r>
              <a:rPr lang="en-GB" sz="1200" err="1">
                <a:latin typeface="Calibri" panose="020F0502020204030204" pitchFamily="34" charset="0"/>
                <a:ea typeface="Calibri" panose="020F0502020204030204" pitchFamily="34" charset="0"/>
                <a:cs typeface="Calibri" panose="020F0502020204030204" pitchFamily="34" charset="0"/>
              </a:rPr>
              <a:t>MetOp</a:t>
            </a:r>
            <a:r>
              <a:rPr lang="en-GB" sz="1200">
                <a:latin typeface="Calibri" panose="020F0502020204030204" pitchFamily="34" charset="0"/>
                <a:ea typeface="Calibri" panose="020F0502020204030204" pitchFamily="34" charset="0"/>
                <a:cs typeface="Calibri" panose="020F0502020204030204" pitchFamily="34" charset="0"/>
              </a:rPr>
              <a:t>-SG B1, </a:t>
            </a:r>
          </a:p>
          <a:p>
            <a:pPr marL="171450" indent="-171450">
              <a:buClrTx/>
              <a:buSzTx/>
              <a:defRPr/>
            </a:pPr>
            <a:r>
              <a:rPr lang="en-GB" sz="1200">
                <a:latin typeface="Calibri" panose="020F0502020204030204" pitchFamily="34" charset="0"/>
                <a:ea typeface="Calibri" panose="020F0502020204030204" pitchFamily="34" charset="0"/>
                <a:cs typeface="Calibri" panose="020F0502020204030204" pitchFamily="34" charset="0"/>
              </a:rPr>
              <a:t>Sentinel-3C, </a:t>
            </a:r>
          </a:p>
          <a:p>
            <a:pPr marL="171450" indent="-171450">
              <a:buClrTx/>
              <a:buSzTx/>
              <a:defRPr/>
            </a:pPr>
            <a:r>
              <a:rPr lang="en-GB" sz="1200">
                <a:latin typeface="Calibri" panose="020F0502020204030204" pitchFamily="34" charset="0"/>
                <a:ea typeface="Calibri" panose="020F0502020204030204" pitchFamily="34" charset="0"/>
                <a:cs typeface="Calibri" panose="020F0502020204030204" pitchFamily="34" charset="0"/>
              </a:rPr>
              <a:t>FLEX, </a:t>
            </a:r>
          </a:p>
          <a:p>
            <a:pPr marL="171450" indent="-171450">
              <a:buClrTx/>
              <a:buSzTx/>
              <a:defRPr/>
            </a:pPr>
            <a:r>
              <a:rPr lang="en-GB" sz="1200">
                <a:latin typeface="Calibri" panose="020F0502020204030204" pitchFamily="34" charset="0"/>
                <a:ea typeface="Calibri" panose="020F0502020204030204" pitchFamily="34" charset="0"/>
                <a:cs typeface="Calibri" panose="020F0502020204030204" pitchFamily="34" charset="0"/>
              </a:rPr>
              <a:t>Altius, </a:t>
            </a:r>
          </a:p>
          <a:p>
            <a:pPr marL="171450" indent="-171450">
              <a:buClrTx/>
              <a:buSzTx/>
              <a:defRPr/>
            </a:pPr>
            <a:r>
              <a:rPr lang="en-GB" sz="1200">
                <a:latin typeface="Calibri" panose="020F0502020204030204" pitchFamily="34" charset="0"/>
                <a:ea typeface="Calibri" panose="020F0502020204030204" pitchFamily="34" charset="0"/>
                <a:cs typeface="Calibri" panose="020F0502020204030204" pitchFamily="34" charset="0"/>
              </a:rPr>
              <a:t>CO2M-A</a:t>
            </a:r>
          </a:p>
          <a:p>
            <a:pPr marL="0" indent="0">
              <a:buClrTx/>
              <a:buSzTx/>
              <a:buNone/>
              <a:defRPr/>
            </a:pPr>
            <a:endParaRPr lang="en-GB"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u="none" strike="noStrike" cap="none">
              <a:solidFill>
                <a:schemeClr val="tx1"/>
              </a:solidFill>
              <a:effectLst>
                <a:outerShdw blurRad="38100" dist="38100" dir="2700000" algn="tl">
                  <a:srgbClr val="000000">
                    <a:alpha val="43137"/>
                  </a:srgbClr>
                </a:outerShdw>
              </a:effectLst>
              <a:latin typeface="Arial"/>
              <a:ea typeface="MS PGothic" pitchFamily="34" charset="-128"/>
              <a:cs typeface="Arial" panose="020B0604020202020204" pitchFamily="34" charset="0"/>
              <a:sym typeface="Arial"/>
            </a:endParaRPr>
          </a:p>
        </p:txBody>
      </p:sp>
    </p:spTree>
    <p:extLst>
      <p:ext uri="{BB962C8B-B14F-4D97-AF65-F5344CB8AC3E}">
        <p14:creationId xmlns:p14="http://schemas.microsoft.com/office/powerpoint/2010/main" val="29143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F2234-F0C7-6E37-F6C4-BCF3AC742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277D8-10D0-B93C-8365-793F07A908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3D6D3FA-9D9B-23BE-8095-28794A62E555}"/>
              </a:ext>
            </a:extLst>
          </p:cNvPr>
          <p:cNvSpPr>
            <a:spLocks noGrp="1"/>
          </p:cNvSpPr>
          <p:nvPr>
            <p:ph type="body" idx="1"/>
          </p:nvPr>
        </p:nvSpPr>
        <p:spPr>
          <a:xfrm>
            <a:off x="144464" y="4463144"/>
            <a:ext cx="6569074" cy="4448628"/>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b="1">
                <a:latin typeface="+mj-lt"/>
              </a:rPr>
              <a:t>Earth Explorer 11</a:t>
            </a:r>
            <a:r>
              <a:rPr lang="en-GB">
                <a:latin typeface="+mj-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20" normalizeH="0" baseline="0" noProof="0">
                <a:ln>
                  <a:noFill/>
                </a:ln>
                <a:solidFill>
                  <a:schemeClr val="tx1"/>
                </a:solidFill>
                <a:uLnTx/>
                <a:uFillTx/>
                <a:latin typeface="+mj-lt"/>
                <a:ea typeface="+mn-ea"/>
                <a:cs typeface="+mn-cs"/>
              </a:rPr>
              <a:t>WIVERN selected for implementation as 11th Earth Explorer mission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b="1" i="0" u="none" strike="noStrike" kern="1200" cap="none" spc="-20" normalizeH="0" baseline="0">
                <a:ln>
                  <a:noFill/>
                </a:ln>
                <a:solidFill>
                  <a:schemeClr val="tx1"/>
                </a:solidFill>
                <a:uLnTx/>
                <a:uFillTx/>
                <a:latin typeface="+mj-lt"/>
                <a:ea typeface="+mn-ea"/>
                <a:cs typeface="+mn-cs"/>
              </a:rPr>
              <a:t>Earth Explorer 12:</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20" normalizeH="0" baseline="0" noProof="0">
                <a:ln>
                  <a:noFill/>
                </a:ln>
                <a:uLnTx/>
                <a:uFillTx/>
                <a:latin typeface="+mj-lt"/>
                <a:ea typeface="+mn-ea"/>
                <a:cs typeface="+mn-cs"/>
              </a:rPr>
              <a:t>Phase 0 activities ongoing for the 4 candidate missions, </a:t>
            </a:r>
            <a:r>
              <a:rPr kumimoji="0" lang="en-GB" b="0" i="0" u="none" strike="noStrike" kern="1200" cap="none" spc="-20" normalizeH="0" baseline="0" noProof="0" err="1">
                <a:ln>
                  <a:noFill/>
                </a:ln>
                <a:uLnTx/>
                <a:uFillTx/>
                <a:latin typeface="+mj-lt"/>
                <a:ea typeface="+mn-ea"/>
                <a:cs typeface="+mn-cs"/>
              </a:rPr>
              <a:t>CryoRad</a:t>
            </a:r>
            <a:r>
              <a:rPr kumimoji="0" lang="en-GB" b="0" i="0" u="none" strike="noStrike" kern="1200" cap="none" spc="-20" normalizeH="0" baseline="0" noProof="0">
                <a:ln>
                  <a:noFill/>
                </a:ln>
                <a:uLnTx/>
                <a:uFillTx/>
                <a:latin typeface="+mj-lt"/>
                <a:ea typeface="+mn-ea"/>
                <a:cs typeface="+mn-cs"/>
              </a:rPr>
              <a:t>, ECO, </a:t>
            </a:r>
            <a:r>
              <a:rPr kumimoji="0" lang="en-GB" b="0" i="0" u="none" strike="noStrike" kern="1200" cap="none" spc="-20" normalizeH="0" baseline="0" noProof="0" err="1">
                <a:ln>
                  <a:noFill/>
                </a:ln>
                <a:uLnTx/>
                <a:uFillTx/>
                <a:latin typeface="+mj-lt"/>
                <a:ea typeface="+mn-ea"/>
                <a:cs typeface="+mn-cs"/>
              </a:rPr>
              <a:t>Hydroterra</a:t>
            </a:r>
            <a:r>
              <a:rPr kumimoji="0" lang="en-GB" b="0" i="0" u="none" strike="noStrike" kern="1200" cap="none" spc="-20" normalizeH="0" baseline="0" noProof="0">
                <a:ln>
                  <a:noFill/>
                </a:ln>
                <a:uLnTx/>
                <a:uFillTx/>
                <a:latin typeface="+mj-lt"/>
                <a:ea typeface="+mn-ea"/>
                <a:cs typeface="+mn-cs"/>
              </a:rPr>
              <a:t>+ and Keystone, with Mid-Term Reviews held in Sept./Oct.</a:t>
            </a:r>
            <a:endParaRPr kumimoji="0" lang="en-GB" sz="1100" b="0" i="0" u="none" strike="noStrike" kern="1200" cap="none" spc="-20" normalizeH="0" baseline="0" noProof="0">
              <a:ln>
                <a:noFill/>
              </a:ln>
              <a:solidFill>
                <a:srgbClr val="000000"/>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20" normalizeH="0" baseline="0">
                <a:ln>
                  <a:noFill/>
                </a:ln>
                <a:solidFill>
                  <a:schemeClr val="tx1"/>
                </a:solidFill>
                <a:uLnTx/>
                <a:uFillTx/>
                <a:latin typeface="+mj-lt"/>
                <a:ea typeface="+mn-ea"/>
                <a:cs typeface="+mn-cs"/>
                <a:sym typeface="Arial"/>
              </a:rPr>
              <a:t>Scout 2nd Cycle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20" normalizeH="0" baseline="0">
                <a:ln>
                  <a:noFill/>
                </a:ln>
                <a:solidFill>
                  <a:srgbClr val="000000"/>
                </a:solidFill>
                <a:uLnTx/>
                <a:uFillTx/>
                <a:latin typeface="+mj-lt"/>
                <a:ea typeface="+mn-ea"/>
                <a:cs typeface="+mn-cs"/>
                <a:sym typeface="Arial"/>
              </a:rPr>
              <a:t>Contracts signed for shortlisted missions, </a:t>
            </a:r>
            <a:r>
              <a:rPr kumimoji="0" lang="en-GB" sz="1100" b="0" i="0" u="none" strike="noStrike" kern="1200" cap="none" spc="-20" normalizeH="0" baseline="0" err="1">
                <a:ln>
                  <a:noFill/>
                </a:ln>
                <a:solidFill>
                  <a:srgbClr val="000000"/>
                </a:solidFill>
                <a:uLnTx/>
                <a:uFillTx/>
                <a:latin typeface="+mj-lt"/>
                <a:ea typeface="+mn-ea"/>
                <a:cs typeface="+mn-cs"/>
                <a:sym typeface="Arial"/>
              </a:rPr>
              <a:t>HiBiDiS</a:t>
            </a:r>
            <a:r>
              <a:rPr kumimoji="0" lang="en-GB" sz="1100" b="0" i="0" u="none" strike="noStrike" kern="1200" cap="none" spc="-20" normalizeH="0" baseline="0">
                <a:ln>
                  <a:noFill/>
                </a:ln>
                <a:solidFill>
                  <a:srgbClr val="000000"/>
                </a:solidFill>
                <a:uLnTx/>
                <a:uFillTx/>
                <a:latin typeface="+mj-lt"/>
                <a:ea typeface="+mn-ea"/>
                <a:cs typeface="+mn-cs"/>
                <a:sym typeface="Arial"/>
              </a:rPr>
              <a:t>, NAIAD, SIRIUS and SOVA-S</a:t>
            </a:r>
            <a:endParaRPr kumimoji="0" lang="en-GB" b="0" i="0" u="none" strike="noStrike" kern="1200" cap="none" spc="-20" normalizeH="0" baseline="0" noProof="0">
              <a:ln>
                <a:noFill/>
              </a:ln>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latin typeface="+mj-lt"/>
              </a:rPr>
              <a:t>NGGM</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20" normalizeH="0" baseline="0" noProof="0">
                <a:ln>
                  <a:noFill/>
                </a:ln>
                <a:uLnTx/>
                <a:uFillTx/>
                <a:latin typeface="+mj-lt"/>
                <a:ea typeface="+mn-ea"/>
                <a:cs typeface="+mn-cs"/>
              </a:rPr>
              <a:t>Consolidated system design &amp; Intermediate System Requirement Review on-going with industry</a:t>
            </a:r>
          </a:p>
        </p:txBody>
      </p:sp>
      <p:sp>
        <p:nvSpPr>
          <p:cNvPr id="4" name="Slide Number Placeholder 3">
            <a:extLst>
              <a:ext uri="{FF2B5EF4-FFF2-40B4-BE49-F238E27FC236}">
                <a16:creationId xmlns:a16="http://schemas.microsoft.com/office/drawing/2014/main" id="{B35CA513-D2D7-C2FB-05BE-141487FEE436}"/>
              </a:ext>
            </a:extLst>
          </p:cNvPr>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5</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261220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01BB7-BDAD-9F9C-1E98-B71EBC7FC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A1B96-389B-60EB-4057-94F24550A3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079A91-E637-2084-6699-72BF920A7F70}"/>
              </a:ext>
            </a:extLst>
          </p:cNvPr>
          <p:cNvSpPr>
            <a:spLocks noGrp="1"/>
          </p:cNvSpPr>
          <p:nvPr>
            <p:ph type="body" idx="1"/>
          </p:nvPr>
        </p:nvSpPr>
        <p:spPr>
          <a:xfrm>
            <a:off x="144464" y="4463144"/>
            <a:ext cx="6569074" cy="4448628"/>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Sentinels 1st Generation Status</a:t>
            </a:r>
          </a:p>
          <a:p>
            <a:pPr defTabSz="683948">
              <a:spcBef>
                <a:spcPts val="200"/>
              </a:spcBef>
              <a:spcAft>
                <a:spcPts val="200"/>
              </a:spcAft>
              <a:buClr>
                <a:srgbClr val="00AE9C"/>
              </a:buClr>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S1A: </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Stable despite aging signs</a:t>
            </a:r>
            <a:endParaRPr lang="en-US" sz="1200" kern="1200">
              <a:solidFill>
                <a:srgbClr val="07080A"/>
              </a:solidFill>
              <a:latin typeface="Calibri" panose="020F0502020204030204" pitchFamily="34" charset="0"/>
              <a:ea typeface="Calibri" panose="020F0502020204030204" pitchFamily="34" charset="0"/>
              <a:cs typeface="Calibri" panose="020F0502020204030204" pitchFamily="34" charset="0"/>
            </a:endParaRPr>
          </a:p>
          <a:p>
            <a:pPr defTabSz="683948">
              <a:spcBef>
                <a:spcPts val="200"/>
              </a:spcBef>
              <a:spcAft>
                <a:spcPts val="200"/>
              </a:spcAft>
              <a:buClr>
                <a:srgbClr val="00AE9C"/>
              </a:buClr>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S1C: </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Nominal operations</a:t>
            </a:r>
          </a:p>
          <a:p>
            <a:pPr defTabSz="683948" fontAlgn="base">
              <a:spcBef>
                <a:spcPts val="200"/>
              </a:spcBef>
              <a:spcAft>
                <a:spcPts val="200"/>
              </a:spcAft>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S2A:</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 Extended campaign since March 2025</a:t>
            </a:r>
          </a:p>
          <a:p>
            <a:pPr defTabSz="683948" fontAlgn="base">
              <a:spcBef>
                <a:spcPts val="200"/>
              </a:spcBef>
              <a:spcAft>
                <a:spcPts val="200"/>
              </a:spcAft>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S2B/C: </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Nominal operations</a:t>
            </a:r>
          </a:p>
          <a:p>
            <a:pPr defTabSz="683948" fontAlgn="base">
              <a:spcBef>
                <a:spcPts val="200"/>
              </a:spcBef>
              <a:spcAft>
                <a:spcPts val="200"/>
              </a:spcAft>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S3A/B</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 Nominal operations</a:t>
            </a:r>
          </a:p>
          <a:p>
            <a:pPr defTabSz="683948" fontAlgn="base">
              <a:spcBef>
                <a:spcPts val="200"/>
              </a:spcBef>
              <a:spcAft>
                <a:spcPts val="200"/>
              </a:spcAft>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S3C</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 Launch 1 Sep – 30 Nov ‘26 </a:t>
            </a:r>
          </a:p>
          <a:p>
            <a:pPr defTabSz="683948" fontAlgn="base">
              <a:spcBef>
                <a:spcPts val="200"/>
              </a:spcBef>
              <a:spcAft>
                <a:spcPts val="200"/>
              </a:spcAft>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S4: </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Instrument verification started </a:t>
            </a:r>
          </a:p>
          <a:p>
            <a:pPr defTabSz="682102">
              <a:spcBef>
                <a:spcPts val="200"/>
              </a:spcBef>
              <a:spcAft>
                <a:spcPts val="200"/>
              </a:spcAft>
              <a:buClrTx/>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S5:</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 Instrument </a:t>
            </a:r>
            <a:r>
              <a:rPr lang="en-GB" sz="1200" err="1">
                <a:solidFill>
                  <a:srgbClr val="07080A"/>
                </a:solidFill>
                <a:latin typeface="Calibri" panose="020F0502020204030204" pitchFamily="34" charset="0"/>
                <a:ea typeface="Calibri" panose="020F0502020204030204" pitchFamily="34" charset="0"/>
                <a:cs typeface="Calibri" panose="020F0502020204030204" pitchFamily="34" charset="0"/>
              </a:rPr>
              <a:t>iverification</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 started </a:t>
            </a:r>
          </a:p>
          <a:p>
            <a:pPr defTabSz="683948" fontAlgn="base">
              <a:spcBef>
                <a:spcPts val="200"/>
              </a:spcBef>
              <a:spcAft>
                <a:spcPts val="200"/>
              </a:spcAft>
              <a:defRPr/>
            </a:pPr>
            <a:r>
              <a:rPr lang="en-GB" sz="1200" b="1">
                <a:solidFill>
                  <a:srgbClr val="07080A"/>
                </a:solidFill>
                <a:latin typeface="Calibri" panose="020F0502020204030204" pitchFamily="34" charset="0"/>
                <a:ea typeface="Calibri" panose="020F0502020204030204" pitchFamily="34" charset="0"/>
                <a:cs typeface="Calibri" panose="020F0502020204030204" pitchFamily="34" charset="0"/>
              </a:rPr>
              <a:t>S6B:</a:t>
            </a:r>
            <a:r>
              <a:rPr lang="en-GB" sz="1200">
                <a:solidFill>
                  <a:srgbClr val="07080A"/>
                </a:solidFill>
                <a:latin typeface="Calibri" panose="020F0502020204030204" pitchFamily="34" charset="0"/>
                <a:ea typeface="Calibri" panose="020F0502020204030204" pitchFamily="34" charset="0"/>
                <a:cs typeface="Calibri" panose="020F0502020204030204" pitchFamily="34" charset="0"/>
              </a:rPr>
              <a:t> Launch preparations on track​</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b="1" kern="1200" spc="-45">
              <a:solidFill>
                <a:srgbClr val="07080A"/>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kern="1200" spc="-45">
                <a:solidFill>
                  <a:srgbClr val="07080A"/>
                </a:solidFill>
                <a:latin typeface="Calibri" panose="020F0502020204030204" pitchFamily="34" charset="0"/>
                <a:ea typeface="Calibri" panose="020F0502020204030204" pitchFamily="34" charset="0"/>
                <a:cs typeface="Calibri" panose="020F0502020204030204" pitchFamily="34" charset="0"/>
              </a:rPr>
              <a:t>Sentinels Expansion &amp; Next Gen. Missions</a:t>
            </a:r>
          </a:p>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00" b="1"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CO2M:</a:t>
            </a: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CO2I PFM development on-going</a:t>
            </a:r>
          </a:p>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00" b="1"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CRISTAL: </a:t>
            </a: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AMR-CR Radiometer PFM integrated </a:t>
            </a:r>
            <a:endParaRPr lang="en-GB" sz="1200" b="1"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00" b="1"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CHIME: </a:t>
            </a: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CDR ongoing, Board 8 Oct</a:t>
            </a:r>
            <a:endParaRPr lang="en-GB" sz="1200" b="1"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00" b="1"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CIMR</a:t>
            </a: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Good progress on platform and LDRS.</a:t>
            </a:r>
          </a:p>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00" b="1"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LSTM: </a:t>
            </a: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Instrument CDR closeout 10 Jul</a:t>
            </a:r>
          </a:p>
          <a:p>
            <a:pPr marL="133350" lvl="1" indent="-123825" defTabSz="685800">
              <a:spcBef>
                <a:spcPts val="100"/>
              </a:spcBef>
              <a:spcAft>
                <a:spcPts val="900"/>
              </a:spcAft>
              <a:buClrTx/>
              <a:buSzPts val="1000"/>
              <a:buFont typeface="Symbol" panose="05050102010706020507" pitchFamily="18" charset="2"/>
              <a:buChar char=""/>
              <a:tabLst>
                <a:tab pos="342900" algn="l"/>
              </a:tabLst>
              <a:defRPr/>
            </a:pPr>
            <a:r>
              <a:rPr lang="en-GB" sz="1200" b="1"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ROSE-L: </a:t>
            </a: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System CDR Board 4 Jun</a:t>
            </a:r>
          </a:p>
          <a:p>
            <a:pPr marL="133350" lvl="1" indent="-123825" defTabSz="685800">
              <a:spcAft>
                <a:spcPts val="300"/>
              </a:spcAft>
              <a:buClrTx/>
              <a:buSzPts val="1000"/>
              <a:buFont typeface="Symbol" panose="05050102010706020507" pitchFamily="18" charset="2"/>
              <a:buChar char=""/>
              <a:tabLst>
                <a:tab pos="342900" algn="l"/>
              </a:tabLst>
              <a:defRPr/>
            </a:pP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S1-NG: proposal evaluation in progress</a:t>
            </a:r>
          </a:p>
          <a:p>
            <a:pPr marL="133350" lvl="1" indent="-123825" defTabSz="685800">
              <a:spcAft>
                <a:spcPts val="300"/>
              </a:spcAft>
              <a:buClrTx/>
              <a:buSzPts val="1000"/>
              <a:buFont typeface="Symbol" panose="05050102010706020507" pitchFamily="18" charset="2"/>
              <a:buChar char=""/>
              <a:tabLst>
                <a:tab pos="342900" algn="l"/>
              </a:tabLst>
              <a:defRPr/>
            </a:pP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S2-NG: Phase A/B1 progressing </a:t>
            </a:r>
          </a:p>
          <a:p>
            <a:pPr marL="133350" lvl="1" indent="-123825" defTabSz="685800">
              <a:spcAft>
                <a:spcPts val="300"/>
              </a:spcAft>
              <a:buClrTx/>
              <a:buSzPts val="1000"/>
              <a:buFont typeface="Symbol" panose="05050102010706020507" pitchFamily="18" charset="2"/>
              <a:buChar char=""/>
              <a:tabLst>
                <a:tab pos="342900" algn="l"/>
              </a:tabLst>
              <a:defRPr/>
            </a:pP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S3-NGT: B2/C/D/E1 ITT proposals due end Nov.</a:t>
            </a:r>
          </a:p>
          <a:p>
            <a:pPr marL="133350" lvl="1" indent="-123825" defTabSz="685800">
              <a:spcAft>
                <a:spcPts val="300"/>
              </a:spcAft>
              <a:buClrTx/>
              <a:buSzPts val="1000"/>
              <a:buFont typeface="Symbol" panose="05050102010706020507" pitchFamily="18" charset="2"/>
              <a:buChar char=""/>
              <a:tabLst>
                <a:tab pos="342900" algn="l"/>
              </a:tabLst>
              <a:defRPr/>
            </a:pP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S3-NGO: PRR Board held in Oct</a:t>
            </a:r>
          </a:p>
          <a:p>
            <a:pPr marL="133350" lvl="1" indent="-123825" defTabSz="685800">
              <a:spcAft>
                <a:spcPts val="300"/>
              </a:spcAft>
              <a:buClrTx/>
              <a:buSzPts val="1000"/>
              <a:buFont typeface="Symbol" panose="05050102010706020507" pitchFamily="18" charset="2"/>
              <a:buChar char=""/>
              <a:tabLst>
                <a:tab pos="342900" algn="l"/>
              </a:tabLst>
              <a:defRPr/>
            </a:pPr>
            <a:r>
              <a:rPr lang="en-GB" sz="1200" kern="1200">
                <a:solidFill>
                  <a:srgbClr val="07080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S6-NG: System CDF completed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b="1">
              <a:solidFill>
                <a:srgbClr val="07080A"/>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FB14B04-6690-2C66-9B50-23FB3D84C3CB}"/>
              </a:ext>
            </a:extLst>
          </p:cNvPr>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6</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3221153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1" i="0" u="none" strike="noStrike" cap="none">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27-28 January 17</a:t>
            </a:r>
            <a:r>
              <a:rPr lang="en-GB" sz="1400" b="1" i="0" u="none" strike="noStrike" cap="none" baseline="3000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a:t>
            </a:r>
            <a:r>
              <a:rPr lang="en-GB" sz="1400" b="1" i="0" u="none" strike="noStrike" cap="none">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European Space Conference (EU Space Policy Conference)</a:t>
            </a:r>
          </a:p>
          <a:p>
            <a:pPr marL="0" marR="0" lvl="0" indent="0" defTabSz="914400" rtl="0" eaLnBrk="1" fontAlgn="auto" latinLnBrk="0" hangingPunct="1">
              <a:lnSpc>
                <a:spcPct val="100000"/>
              </a:lnSpc>
              <a:spcBef>
                <a:spcPts val="0"/>
              </a:spcBef>
              <a:spcAft>
                <a:spcPts val="0"/>
              </a:spcAft>
              <a:buClrTx/>
              <a:buSzTx/>
              <a:buFontTx/>
              <a:buNone/>
              <a:tabLst/>
              <a:defRPr/>
            </a:pPr>
            <a:r>
              <a:rPr lang="en-GB" sz="1400" b="1" i="0" u="none" strike="noStrike" cap="none">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Highlights:</a:t>
            </a:r>
            <a:endParaRPr lang="en-GB" sz="1400" b="0" i="0" u="none" strike="noStrike" cap="none" baseline="0">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203597" indent="-173831" defTabSz="685800">
              <a:lnSpc>
                <a:spcPct val="95000"/>
              </a:lnSpc>
              <a:spcBef>
                <a:spcPts val="225"/>
              </a:spcBef>
              <a:spcAft>
                <a:spcPts val="225"/>
              </a:spcAft>
              <a:buClrTx/>
              <a:buFont typeface="+mj-lt"/>
              <a:buAutoNum type="arabicPeriod"/>
            </a:pPr>
            <a:r>
              <a:rPr lang="en-GB" sz="1400" b="0" i="0" u="none" strike="noStrike" kern="1200" cap="none">
                <a:solidFill>
                  <a:schemeClr val="tx1"/>
                </a:solidFill>
                <a:latin typeface="Calibri" panose="020F0502020204030204" pitchFamily="34" charset="0"/>
                <a:ea typeface="Arial"/>
                <a:cs typeface="Calibri" panose="020F0502020204030204" pitchFamily="34" charset="0"/>
                <a:sym typeface="Arial"/>
              </a:rPr>
              <a:t>Signature of Ariane 6 launch service contract for Sentinel-1D</a:t>
            </a:r>
          </a:p>
          <a:p>
            <a:pPr marL="203597" indent="-173831" defTabSz="685800">
              <a:lnSpc>
                <a:spcPct val="95000"/>
              </a:lnSpc>
              <a:spcBef>
                <a:spcPts val="225"/>
              </a:spcBef>
              <a:spcAft>
                <a:spcPts val="225"/>
              </a:spcAft>
              <a:buClrTx/>
              <a:buFont typeface="+mj-lt"/>
              <a:buAutoNum type="arabicPeriod"/>
            </a:pPr>
            <a:r>
              <a:rPr lang="en-GB" sz="1400" b="0" i="0" u="none" strike="noStrike" kern="1200" cap="none">
                <a:solidFill>
                  <a:schemeClr val="tx1"/>
                </a:solidFill>
                <a:latin typeface="Calibri" panose="020F0502020204030204" pitchFamily="34" charset="0"/>
                <a:ea typeface="Arial"/>
                <a:cs typeface="Calibri" panose="020F0502020204030204" pitchFamily="34" charset="0"/>
                <a:sym typeface="Arial"/>
              </a:rPr>
              <a:t>Announcement of third CO2M satellite </a:t>
            </a:r>
          </a:p>
          <a:p>
            <a:pPr marL="203597" indent="-173831" defTabSz="685800">
              <a:lnSpc>
                <a:spcPct val="95000"/>
              </a:lnSpc>
              <a:spcBef>
                <a:spcPts val="225"/>
              </a:spcBef>
              <a:spcAft>
                <a:spcPts val="225"/>
              </a:spcAft>
              <a:buClrTx/>
              <a:buFont typeface="+mj-lt"/>
              <a:buAutoNum type="arabicPeriod"/>
            </a:pPr>
            <a:r>
              <a:rPr lang="en-GB" sz="1400" b="0" i="0" u="none" strike="noStrike" kern="1200" cap="none">
                <a:solidFill>
                  <a:schemeClr val="tx1"/>
                </a:solidFill>
                <a:latin typeface="Calibri" panose="020F0502020204030204" pitchFamily="34" charset="0"/>
                <a:ea typeface="Arial"/>
                <a:cs typeface="Calibri" panose="020F0502020204030204" pitchFamily="34" charset="0"/>
                <a:sym typeface="Arial"/>
              </a:rPr>
              <a:t>Space &amp; Ocean Dialogue partnership agreement</a:t>
            </a:r>
          </a:p>
          <a:p>
            <a:pPr marL="203597" indent="-173831" defTabSz="685800">
              <a:lnSpc>
                <a:spcPct val="95000"/>
              </a:lnSpc>
              <a:spcBef>
                <a:spcPts val="225"/>
              </a:spcBef>
              <a:spcAft>
                <a:spcPts val="225"/>
              </a:spcAft>
              <a:buClrTx/>
              <a:buFont typeface="+mj-lt"/>
              <a:buAutoNum type="arabicPeriod"/>
            </a:pPr>
            <a:r>
              <a:rPr lang="en-GB" sz="1400" b="0" i="0" u="none" strike="noStrike" kern="1200" cap="none">
                <a:solidFill>
                  <a:schemeClr val="tx1"/>
                </a:solidFill>
                <a:latin typeface="Calibri" panose="020F0502020204030204" pitchFamily="34" charset="0"/>
                <a:ea typeface="Arial"/>
                <a:cs typeface="Calibri" panose="020F0502020204030204" pitchFamily="34" charset="0"/>
                <a:sym typeface="Arial"/>
              </a:rPr>
              <a:t>Copernicus Contributing Missions Onboarding</a:t>
            </a:r>
          </a:p>
          <a:p>
            <a:pPr marL="203597" indent="-173831" defTabSz="685800">
              <a:lnSpc>
                <a:spcPct val="95000"/>
              </a:lnSpc>
              <a:spcBef>
                <a:spcPts val="225"/>
              </a:spcBef>
              <a:spcAft>
                <a:spcPts val="225"/>
              </a:spcAft>
              <a:buClrTx/>
              <a:buFont typeface="+mj-lt"/>
              <a:buAutoNum type="arabicPeriod"/>
            </a:pPr>
            <a:r>
              <a:rPr lang="en-GB" sz="1400" b="0" i="0" u="none" strike="noStrike" kern="1200" cap="none">
                <a:solidFill>
                  <a:schemeClr val="tx1"/>
                </a:solidFill>
                <a:latin typeface="Calibri" panose="020F0502020204030204" pitchFamily="34" charset="0"/>
                <a:ea typeface="Arial"/>
                <a:cs typeface="Calibri" panose="020F0502020204030204" pitchFamily="34" charset="0"/>
                <a:sym typeface="Arial"/>
              </a:rPr>
              <a:t>Signature of contribution agreement with DG-INTPA for African-EU Space Partnership Prog.</a:t>
            </a:r>
          </a:p>
          <a:p>
            <a:pPr marL="158750" indent="0">
              <a:buNone/>
            </a:pPr>
            <a:endParaRPr lang="en-GB"/>
          </a:p>
        </p:txBody>
      </p:sp>
    </p:spTree>
    <p:extLst>
      <p:ext uri="{BB962C8B-B14F-4D97-AF65-F5344CB8AC3E}">
        <p14:creationId xmlns:p14="http://schemas.microsoft.com/office/powerpoint/2010/main" val="421088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a:buNone/>
            </a:pPr>
            <a:r>
              <a:rPr lang="en-GB" sz="1100" b="1" dirty="0">
                <a:latin typeface="Calibri" panose="020F0502020204030204" pitchFamily="34" charset="0"/>
                <a:ea typeface="Calibri" panose="020F0502020204030204" pitchFamily="34" charset="0"/>
                <a:cs typeface="Calibri" panose="020F0502020204030204" pitchFamily="34" charset="0"/>
              </a:rPr>
              <a:t>Background</a:t>
            </a:r>
          </a:p>
          <a:p>
            <a:pPr marL="182563" indent="-182563" algn="just"/>
            <a:r>
              <a:rPr lang="en-GB"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In its </a:t>
            </a:r>
            <a:r>
              <a:rPr lang="en-GB" sz="1100" b="0" i="1"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Strategy to</a:t>
            </a:r>
            <a:r>
              <a:rPr lang="en-GB"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100" b="0" i="1"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hlinkClick r:id="rId3"/>
              </a:rPr>
              <a:t>Support the Global Stocktake of the UNFCCC Paris Agreement</a:t>
            </a:r>
            <a:r>
              <a:rPr lang="en-GB"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the Committee on Earth Observing Satellites (CEOS) identifies the Amazon as a potential tipping point of terrestrial carbon emissions in the near future. Despite this, significant uncertainty remains regarding about the region’s current and projected greenhouse gas (GHG) emissions. To address these gaps, CEOS has called for a large-scale field experiment to provide new and detailed observations that improve scientific understanding of emission trends from natural sources in the Amazon Basin. Specifically, to better understand the carbon dynamics in carbon stocks and fluxes (CO</a:t>
            </a:r>
            <a:r>
              <a:rPr lang="en-GB" sz="1100" b="0" i="0" u="none" strike="noStrike" kern="1200" cap="none"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2</a:t>
            </a:r>
            <a:r>
              <a:rPr lang="en-GB"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CH</a:t>
            </a:r>
            <a:r>
              <a:rPr lang="en-GB" sz="1100" b="0" i="0" u="none" strike="noStrike" kern="1200" cap="none"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4</a:t>
            </a:r>
            <a:r>
              <a:rPr lang="en-GB"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N</a:t>
            </a:r>
            <a:r>
              <a:rPr lang="en-GB" sz="1100" b="0" i="0" u="none" strike="noStrike" kern="1200" cap="none"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2</a:t>
            </a:r>
            <a:r>
              <a:rPr lang="en-GB"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O) associated with different land cover types and fire.</a:t>
            </a:r>
          </a:p>
          <a:p>
            <a:pPr marL="0" indent="0" algn="just">
              <a:buNone/>
            </a:pPr>
            <a:r>
              <a:rPr lang="en-GB" sz="1100" b="1"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1100" b="1"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 Carbon Amazon Rainforest Airborne (</a:t>
            </a:r>
            <a:r>
              <a:rPr lang="en-GB" sz="1100" b="1" i="0" u="none" strike="noStrike" kern="1200" cap="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CarbonARA</a:t>
            </a:r>
            <a:r>
              <a:rPr lang="en-GB" sz="1100" b="1"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Research Activity is a direct response to this call.</a:t>
            </a:r>
            <a:endParaRPr lang="en-GB" sz="1100" b="1" dirty="0">
              <a:latin typeface="Calibri" panose="020F0502020204030204" pitchFamily="34" charset="0"/>
              <a:ea typeface="Calibri" panose="020F0502020204030204" pitchFamily="34" charset="0"/>
              <a:cs typeface="Calibri" panose="020F0502020204030204" pitchFamily="34" charset="0"/>
            </a:endParaRPr>
          </a:p>
          <a:p>
            <a:pPr marL="182563" indent="-182563" algn="just"/>
            <a:r>
              <a:rPr lang="en-GB" sz="1100" dirty="0">
                <a:latin typeface="Calibri" panose="020F0502020204030204" pitchFamily="34" charset="0"/>
                <a:ea typeface="Calibri" panose="020F0502020204030204" pitchFamily="34" charset="0"/>
                <a:cs typeface="Calibri" panose="020F0502020204030204" pitchFamily="34" charset="0"/>
              </a:rPr>
              <a:t>The activity is a collaborative, field experiment delivering new insights into Amazon forest–carbon dynamics through integrated ground, airborne, and satellite observations, in partnership with ESA and INPE.</a:t>
            </a:r>
          </a:p>
          <a:p>
            <a:pPr marL="182563" indent="-182563" algn="just"/>
            <a:r>
              <a:rPr lang="en-GB"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This study is led by King’s College London and is a collaboration between ESA, </a:t>
            </a:r>
            <a:r>
              <a:rPr lang="en-GB"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hlinkClick r:id="rId4"/>
              </a:rPr>
              <a:t>research institutions from ESA Member States</a:t>
            </a:r>
            <a:r>
              <a:rPr lang="en-GB"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and Brazil’s National Institute for Space Research (INPE) and Federal University of Western Pará (UFOPA).</a:t>
            </a:r>
          </a:p>
          <a:p>
            <a:pPr marL="158750" indent="0" algn="just">
              <a:buNone/>
            </a:pPr>
            <a:endParaRPr lang="en-GB" sz="1100" dirty="0"/>
          </a:p>
          <a:p>
            <a:pPr marL="158750" indent="0">
              <a:buNone/>
            </a:pPr>
            <a:endParaRPr lang="en-GB" dirty="0"/>
          </a:p>
        </p:txBody>
      </p:sp>
    </p:spTree>
    <p:extLst>
      <p:ext uri="{BB962C8B-B14F-4D97-AF65-F5344CB8AC3E}">
        <p14:creationId xmlns:p14="http://schemas.microsoft.com/office/powerpoint/2010/main" val="18063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GB" sz="1200" b="0" i="0" u="none" strike="noStrike" kern="1200" baseline="0">
              <a:solidFill>
                <a:schemeClr val="tx1"/>
              </a:solidFill>
              <a:latin typeface="Calibri" pitchFamily="34" charset="0"/>
              <a:ea typeface="MS PGothic" pitchFamily="34" charset="-128"/>
              <a:cs typeface="MS PGothic" charset="0"/>
            </a:endParaRPr>
          </a:p>
          <a:p>
            <a:pPr rtl="0"/>
            <a:endParaRPr lang="en-GB" sz="1200" b="0" i="0" u="none" strike="noStrike" kern="1200" baseline="0">
              <a:solidFill>
                <a:schemeClr val="tx1"/>
              </a:solidFill>
              <a:latin typeface="Calibri" pitchFamily="34" charset="0"/>
              <a:ea typeface="MS PGothic" pitchFamily="34" charset="-128"/>
              <a:cs typeface="MS PGothic" charset="0"/>
            </a:endParaRPr>
          </a:p>
          <a:p>
            <a:pPr rtl="0"/>
            <a:endParaRPr lang="en-GB" sz="1200" b="0" i="0" u="none" strike="noStrike" kern="1200" baseline="0">
              <a:solidFill>
                <a:schemeClr val="tx1"/>
              </a:solidFill>
              <a:latin typeface="Calibri" pitchFamily="34" charset="0"/>
              <a:ea typeface="MS PGothic" pitchFamily="34" charset="-128"/>
              <a:cs typeface="MS PGothic" charset="0"/>
            </a:endParaRPr>
          </a:p>
          <a:p>
            <a:pPr rtl="0"/>
            <a:endParaRPr lang="en-GB" sz="1200" b="0" i="0" u="none" strike="noStrike" kern="1200" baseline="0">
              <a:solidFill>
                <a:schemeClr val="tx1"/>
              </a:solidFill>
              <a:latin typeface="Calibri" pitchFamily="34" charset="0"/>
              <a:ea typeface="MS PGothic" pitchFamily="34" charset="-128"/>
              <a:cs typeface="MS PGothic" charset="0"/>
            </a:endParaRPr>
          </a:p>
          <a:p>
            <a:pPr rtl="0"/>
            <a:endParaRPr lang="en-GB" sz="1200" b="0" i="0" u="none" strike="noStrike" kern="1200" baseline="0">
              <a:solidFill>
                <a:schemeClr val="tx1"/>
              </a:solidFill>
              <a:latin typeface="Calibri" pitchFamily="34" charset="0"/>
              <a:ea typeface="MS PGothic" pitchFamily="34" charset="-128"/>
              <a:cs typeface="MS PGothic" charset="0"/>
            </a:endParaRPr>
          </a:p>
        </p:txBody>
      </p:sp>
      <p:sp>
        <p:nvSpPr>
          <p:cNvPr id="4" name="Slide Number Placeholder 3"/>
          <p:cNvSpPr>
            <a:spLocks noGrp="1"/>
          </p:cNvSpPr>
          <p:nvPr>
            <p:ph type="sldNum" sz="quarter" idx="10"/>
          </p:nvPr>
        </p:nvSpPr>
        <p:spPr>
          <a:xfrm>
            <a:off x="3783013" y="9510713"/>
            <a:ext cx="3014662" cy="415925"/>
          </a:xfrm>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9</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1777365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8.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52.jpe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Master" Target="../slideMasters/slideMaster1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emf"/><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52.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8.png"/><Relationship Id="rId1" Type="http://schemas.openxmlformats.org/officeDocument/2006/relationships/slideMaster" Target="../slideMasters/slideMaster11.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64.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8.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57.png"/><Relationship Id="rId17" Type="http://schemas.openxmlformats.org/officeDocument/2006/relationships/image" Target="../media/image40.png"/><Relationship Id="rId25" Type="http://schemas.openxmlformats.org/officeDocument/2006/relationships/image" Target="../media/image48.emf"/><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60.png"/><Relationship Id="rId29" Type="http://schemas.openxmlformats.org/officeDocument/2006/relationships/image" Target="../media/image71.png"/><Relationship Id="rId1" Type="http://schemas.openxmlformats.org/officeDocument/2006/relationships/slideMaster" Target="../slideMasters/slideMaster11.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55.png"/><Relationship Id="rId9" Type="http://schemas.openxmlformats.org/officeDocument/2006/relationships/image" Target="../media/image56.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116.png"/><Relationship Id="rId21" Type="http://schemas.openxmlformats.org/officeDocument/2006/relationships/image" Target="../media/image41.png"/><Relationship Id="rId7" Type="http://schemas.openxmlformats.org/officeDocument/2006/relationships/image" Target="../media/image55.png"/><Relationship Id="rId12" Type="http://schemas.openxmlformats.org/officeDocument/2006/relationships/image" Target="../media/image56.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115.jpeg"/><Relationship Id="rId16" Type="http://schemas.openxmlformats.org/officeDocument/2006/relationships/image" Target="../media/image58.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Master" Target="../slideMasters/slideMaster1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57.png"/><Relationship Id="rId23" Type="http://schemas.openxmlformats.org/officeDocument/2006/relationships/image" Target="../media/image60.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71.png"/><Relationship Id="rId4" Type="http://schemas.microsoft.com/office/2007/relationships/hdphoto" Target="../media/hdphoto2.wdp"/><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sv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8.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3.jpe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Master" Target="../slideMasters/slideMaster5.xml"/><Relationship Id="rId5" Type="http://schemas.openxmlformats.org/officeDocument/2006/relationships/image" Target="../media/image19.emf"/><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1.png"/><Relationship Id="rId18" Type="http://schemas.openxmlformats.org/officeDocument/2006/relationships/image" Target="../media/image58.png"/><Relationship Id="rId26" Type="http://schemas.openxmlformats.org/officeDocument/2006/relationships/image" Target="../media/image61.png"/><Relationship Id="rId3" Type="http://schemas.openxmlformats.org/officeDocument/2006/relationships/image" Target="../media/image54.png"/><Relationship Id="rId21" Type="http://schemas.openxmlformats.org/officeDocument/2006/relationships/image" Target="../media/image38.png"/><Relationship Id="rId7" Type="http://schemas.openxmlformats.org/officeDocument/2006/relationships/image" Target="../media/image45.png"/><Relationship Id="rId12" Type="http://schemas.openxmlformats.org/officeDocument/2006/relationships/image" Target="../media/image29.png"/><Relationship Id="rId17" Type="http://schemas.openxmlformats.org/officeDocument/2006/relationships/image" Target="../media/image57.png"/><Relationship Id="rId25" Type="http://schemas.openxmlformats.org/officeDocument/2006/relationships/image" Target="../media/image44.png"/><Relationship Id="rId2" Type="http://schemas.openxmlformats.org/officeDocument/2006/relationships/image" Target="../media/image53.jpeg"/><Relationship Id="rId16" Type="http://schemas.openxmlformats.org/officeDocument/2006/relationships/image" Target="../media/image34.png"/><Relationship Id="rId20" Type="http://schemas.openxmlformats.org/officeDocument/2006/relationships/image" Target="../media/image39.png"/><Relationship Id="rId29" Type="http://schemas.microsoft.com/office/2007/relationships/hdphoto" Target="../media/hdphoto1.wdp"/><Relationship Id="rId1" Type="http://schemas.openxmlformats.org/officeDocument/2006/relationships/slideMaster" Target="../slideMasters/slideMaster5.xml"/><Relationship Id="rId6" Type="http://schemas.openxmlformats.org/officeDocument/2006/relationships/image" Target="../media/image49.png"/><Relationship Id="rId11" Type="http://schemas.openxmlformats.org/officeDocument/2006/relationships/image" Target="../media/image30.png"/><Relationship Id="rId24" Type="http://schemas.openxmlformats.org/officeDocument/2006/relationships/image" Target="../media/image60.png"/><Relationship Id="rId5" Type="http://schemas.openxmlformats.org/officeDocument/2006/relationships/image" Target="../media/image55.png"/><Relationship Id="rId15" Type="http://schemas.openxmlformats.org/officeDocument/2006/relationships/image" Target="../media/image33.png"/><Relationship Id="rId23" Type="http://schemas.openxmlformats.org/officeDocument/2006/relationships/image" Target="../media/image59.png"/><Relationship Id="rId28" Type="http://schemas.openxmlformats.org/officeDocument/2006/relationships/image" Target="../media/image6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6.png"/><Relationship Id="rId9" Type="http://schemas.openxmlformats.org/officeDocument/2006/relationships/image" Target="../media/image25.png"/><Relationship Id="rId14" Type="http://schemas.openxmlformats.org/officeDocument/2006/relationships/image" Target="../media/image56.png"/><Relationship Id="rId22" Type="http://schemas.openxmlformats.org/officeDocument/2006/relationships/image" Target="../media/image40.png"/><Relationship Id="rId27" Type="http://schemas.openxmlformats.org/officeDocument/2006/relationships/image" Target="../media/image6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emf"/><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64.png"/><Relationship Id="rId1" Type="http://schemas.openxmlformats.org/officeDocument/2006/relationships/slideMaster" Target="../slideMasters/slideMaster5.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sv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 Id="rId6" Type="http://schemas.openxmlformats.org/officeDocument/2006/relationships/image" Target="../media/image19.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65.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66.jpe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Master" Target="../slideMasters/slideMaster6.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8.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57.png"/><Relationship Id="rId17" Type="http://schemas.openxmlformats.org/officeDocument/2006/relationships/image" Target="../media/image40.png"/><Relationship Id="rId25" Type="http://schemas.openxmlformats.org/officeDocument/2006/relationships/image" Target="../media/image48.emf"/><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60.png"/><Relationship Id="rId29" Type="http://schemas.openxmlformats.org/officeDocument/2006/relationships/image" Target="../media/image67.png"/><Relationship Id="rId1" Type="http://schemas.openxmlformats.org/officeDocument/2006/relationships/slideMaster" Target="../slideMasters/slideMaster6.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65.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55.png"/><Relationship Id="rId9" Type="http://schemas.openxmlformats.org/officeDocument/2006/relationships/image" Target="../media/image56.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5.png"/><Relationship Id="rId1" Type="http://schemas.openxmlformats.org/officeDocument/2006/relationships/slideMaster" Target="../slideMasters/slideMaster6.xml"/><Relationship Id="rId4" Type="http://schemas.openxmlformats.org/officeDocument/2006/relationships/image" Target="../media/image20.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65.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66.jpe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Master" Target="../slideMasters/slideMaster6.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5.png"/><Relationship Id="rId1" Type="http://schemas.openxmlformats.org/officeDocument/2006/relationships/slideMaster" Target="../slideMasters/slideMaster6.xml"/><Relationship Id="rId4" Type="http://schemas.openxmlformats.org/officeDocument/2006/relationships/image" Target="../media/image20.em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Master" Target="../slideMasters/slideMaster7.xml"/><Relationship Id="rId5" Type="http://schemas.openxmlformats.org/officeDocument/2006/relationships/image" Target="../media/image19.emf"/><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1.png"/><Relationship Id="rId18" Type="http://schemas.openxmlformats.org/officeDocument/2006/relationships/image" Target="../media/image58.png"/><Relationship Id="rId26" Type="http://schemas.openxmlformats.org/officeDocument/2006/relationships/image" Target="../media/image61.png"/><Relationship Id="rId3" Type="http://schemas.openxmlformats.org/officeDocument/2006/relationships/image" Target="../media/image54.png"/><Relationship Id="rId21" Type="http://schemas.openxmlformats.org/officeDocument/2006/relationships/image" Target="../media/image38.png"/><Relationship Id="rId7" Type="http://schemas.openxmlformats.org/officeDocument/2006/relationships/image" Target="../media/image45.png"/><Relationship Id="rId12" Type="http://schemas.openxmlformats.org/officeDocument/2006/relationships/image" Target="../media/image29.png"/><Relationship Id="rId17" Type="http://schemas.openxmlformats.org/officeDocument/2006/relationships/image" Target="../media/image57.png"/><Relationship Id="rId25" Type="http://schemas.openxmlformats.org/officeDocument/2006/relationships/image" Target="../media/image44.png"/><Relationship Id="rId2" Type="http://schemas.openxmlformats.org/officeDocument/2006/relationships/image" Target="../media/image53.jpeg"/><Relationship Id="rId16" Type="http://schemas.openxmlformats.org/officeDocument/2006/relationships/image" Target="../media/image34.png"/><Relationship Id="rId20" Type="http://schemas.openxmlformats.org/officeDocument/2006/relationships/image" Target="../media/image39.png"/><Relationship Id="rId29" Type="http://schemas.microsoft.com/office/2007/relationships/hdphoto" Target="../media/hdphoto1.wdp"/><Relationship Id="rId1" Type="http://schemas.openxmlformats.org/officeDocument/2006/relationships/slideMaster" Target="../slideMasters/slideMaster7.xml"/><Relationship Id="rId6" Type="http://schemas.openxmlformats.org/officeDocument/2006/relationships/image" Target="../media/image49.png"/><Relationship Id="rId11" Type="http://schemas.openxmlformats.org/officeDocument/2006/relationships/image" Target="../media/image30.png"/><Relationship Id="rId24" Type="http://schemas.openxmlformats.org/officeDocument/2006/relationships/image" Target="../media/image60.png"/><Relationship Id="rId5" Type="http://schemas.openxmlformats.org/officeDocument/2006/relationships/image" Target="../media/image55.png"/><Relationship Id="rId15" Type="http://schemas.openxmlformats.org/officeDocument/2006/relationships/image" Target="../media/image33.png"/><Relationship Id="rId23" Type="http://schemas.openxmlformats.org/officeDocument/2006/relationships/image" Target="../media/image59.png"/><Relationship Id="rId28" Type="http://schemas.openxmlformats.org/officeDocument/2006/relationships/image" Target="../media/image6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6.png"/><Relationship Id="rId9" Type="http://schemas.openxmlformats.org/officeDocument/2006/relationships/image" Target="../media/image25.png"/><Relationship Id="rId14" Type="http://schemas.openxmlformats.org/officeDocument/2006/relationships/image" Target="../media/image56.png"/><Relationship Id="rId22" Type="http://schemas.openxmlformats.org/officeDocument/2006/relationships/image" Target="../media/image40.png"/><Relationship Id="rId27" Type="http://schemas.openxmlformats.org/officeDocument/2006/relationships/image" Target="../media/image62.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emf"/><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64.png"/><Relationship Id="rId1" Type="http://schemas.openxmlformats.org/officeDocument/2006/relationships/slideMaster" Target="../slideMasters/slideMaster7.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7.xml"/><Relationship Id="rId6" Type="http://schemas.openxmlformats.org/officeDocument/2006/relationships/image" Target="../media/image19.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1.sv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8.png"/><Relationship Id="rId21" Type="http://schemas.openxmlformats.org/officeDocument/2006/relationships/image" Target="../media/image41.png"/><Relationship Id="rId7" Type="http://schemas.openxmlformats.org/officeDocument/2006/relationships/image" Target="../media/image55.png"/><Relationship Id="rId12" Type="http://schemas.openxmlformats.org/officeDocument/2006/relationships/image" Target="../media/image56.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70.jpeg"/><Relationship Id="rId16" Type="http://schemas.openxmlformats.org/officeDocument/2006/relationships/image" Target="../media/image58.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Master" Target="../slideMasters/slideMaster8.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57.png"/><Relationship Id="rId23" Type="http://schemas.openxmlformats.org/officeDocument/2006/relationships/image" Target="../media/image60.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71.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8.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57.png"/><Relationship Id="rId17" Type="http://schemas.openxmlformats.org/officeDocument/2006/relationships/image" Target="../media/image40.png"/><Relationship Id="rId25" Type="http://schemas.openxmlformats.org/officeDocument/2006/relationships/image" Target="../media/image48.emf"/><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60.png"/><Relationship Id="rId29" Type="http://schemas.openxmlformats.org/officeDocument/2006/relationships/image" Target="../media/image71.png"/><Relationship Id="rId1" Type="http://schemas.openxmlformats.org/officeDocument/2006/relationships/slideMaster" Target="../slideMasters/slideMaster8.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55.png"/><Relationship Id="rId9" Type="http://schemas.openxmlformats.org/officeDocument/2006/relationships/image" Target="../media/image56.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1.sv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8.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52.jpe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Master" Target="../slideMasters/slideMaster9.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8.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57.png"/><Relationship Id="rId17" Type="http://schemas.openxmlformats.org/officeDocument/2006/relationships/image" Target="../media/image40.png"/><Relationship Id="rId25" Type="http://schemas.openxmlformats.org/officeDocument/2006/relationships/image" Target="../media/image48.emf"/><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60.png"/><Relationship Id="rId29" Type="http://schemas.openxmlformats.org/officeDocument/2006/relationships/image" Target="../media/image71.png"/><Relationship Id="rId1" Type="http://schemas.openxmlformats.org/officeDocument/2006/relationships/slideMaster" Target="../slideMasters/slideMaster9.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55.png"/><Relationship Id="rId9" Type="http://schemas.openxmlformats.org/officeDocument/2006/relationships/image" Target="../media/image56.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emf"/><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52.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6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1.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75.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80.png"/><Relationship Id="rId17" Type="http://schemas.openxmlformats.org/officeDocument/2006/relationships/image" Target="../media/image84.png"/><Relationship Id="rId25" Type="http://schemas.openxmlformats.org/officeDocument/2006/relationships/image" Target="../media/image48.emf"/><Relationship Id="rId2" Type="http://schemas.openxmlformats.org/officeDocument/2006/relationships/image" Target="../media/image25.png"/><Relationship Id="rId16" Type="http://schemas.openxmlformats.org/officeDocument/2006/relationships/image" Target="../media/image83.png"/><Relationship Id="rId20" Type="http://schemas.openxmlformats.org/officeDocument/2006/relationships/image" Target="../media/image85.png"/><Relationship Id="rId29" Type="http://schemas.openxmlformats.org/officeDocument/2006/relationships/image" Target="../media/image71.png"/><Relationship Id="rId1" Type="http://schemas.openxmlformats.org/officeDocument/2006/relationships/slideMaster" Target="../slideMasters/slideMaster9.xml"/><Relationship Id="rId6" Type="http://schemas.openxmlformats.org/officeDocument/2006/relationships/image" Target="../media/image77.png"/><Relationship Id="rId11" Type="http://schemas.openxmlformats.org/officeDocument/2006/relationships/image" Target="../media/image79.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76.png"/><Relationship Id="rId9" Type="http://schemas.openxmlformats.org/officeDocument/2006/relationships/image" Target="../media/image78.png"/><Relationship Id="rId14" Type="http://schemas.openxmlformats.org/officeDocument/2006/relationships/image" Target="../media/image82.png"/><Relationship Id="rId22" Type="http://schemas.openxmlformats.org/officeDocument/2006/relationships/image" Target="../media/image45.png"/><Relationship Id="rId27" Type="http://schemas.openxmlformats.org/officeDocument/2006/relationships/image" Target="../media/image5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image" Target="../media/image86.jpeg"/><Relationship Id="rId16" Type="http://schemas.openxmlformats.org/officeDocument/2006/relationships/image" Target="../media/image100.png"/><Relationship Id="rId20" Type="http://schemas.openxmlformats.org/officeDocument/2006/relationships/image" Target="../media/image104.png"/><Relationship Id="rId29" Type="http://schemas.openxmlformats.org/officeDocument/2006/relationships/image" Target="../media/image113.png"/><Relationship Id="rId1" Type="http://schemas.openxmlformats.org/officeDocument/2006/relationships/slideMaster" Target="../slideMasters/slideMaster9.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8.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112.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 Id="rId30" Type="http://schemas.openxmlformats.org/officeDocument/2006/relationships/image" Target="../media/image1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8.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3.jpe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Master" Target="../slideMasters/slideMaster10.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png"/><Relationship Id="rId1" Type="http://schemas.openxmlformats.org/officeDocument/2006/relationships/slideMaster" Target="../slideMasters/slideMaster10.xml"/><Relationship Id="rId5" Type="http://schemas.openxmlformats.org/officeDocument/2006/relationships/image" Target="../media/image20.emf"/><Relationship Id="rId4" Type="http://schemas.openxmlformats.org/officeDocument/2006/relationships/image" Target="../media/image19.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2476313" y="1699297"/>
            <a:ext cx="6216117" cy="2067536"/>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118210" y="3618186"/>
            <a:ext cx="4043667" cy="1528573"/>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6358008" y="-1"/>
            <a:ext cx="2785992" cy="2015111"/>
          </a:xfrm>
          <a:prstGeom prst="rect">
            <a:avLst/>
          </a:prstGeom>
          <a:noFill/>
          <a:ln>
            <a:noFill/>
          </a:ln>
        </p:spPr>
      </p:pic>
      <p:sp>
        <p:nvSpPr>
          <p:cNvPr id="15" name="Google Shape;15;p2"/>
          <p:cNvSpPr/>
          <p:nvPr/>
        </p:nvSpPr>
        <p:spPr>
          <a:xfrm flipH="1">
            <a:off x="4092296" y="1476329"/>
            <a:ext cx="5063603" cy="367583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 name="Google Shape;16;p2"/>
          <p:cNvSpPr/>
          <p:nvPr/>
        </p:nvSpPr>
        <p:spPr>
          <a:xfrm flipH="1">
            <a:off x="-6599" y="-10906"/>
            <a:ext cx="9152384" cy="5161407"/>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03823" y="3983624"/>
            <a:ext cx="2054172" cy="1131386"/>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4300773" y="-762121"/>
            <a:ext cx="4091400" cy="5610600"/>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4344520" y="3615007"/>
            <a:ext cx="1289700" cy="1775100"/>
          </a:xfrm>
          <a:prstGeom prst="rtTriangle">
            <a:avLst/>
          </a:prstGeom>
          <a:noFill/>
          <a:ln>
            <a:noFill/>
          </a:ln>
        </p:spPr>
      </p:pic>
      <p:sp>
        <p:nvSpPr>
          <p:cNvPr id="20" name="Google Shape;20;p2"/>
          <p:cNvSpPr txBox="1">
            <a:spLocks noGrp="1"/>
          </p:cNvSpPr>
          <p:nvPr>
            <p:ph type="title"/>
          </p:nvPr>
        </p:nvSpPr>
        <p:spPr>
          <a:xfrm>
            <a:off x="132035" y="131953"/>
            <a:ext cx="4617900" cy="2979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6000"/>
              <a:buFont typeface="Montserrat Medium"/>
              <a:buNone/>
              <a:defRPr sz="6000" i="0" u="none" strike="noStrike" cap="non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08706" y="991337"/>
          <a:ext cx="8718206" cy="34679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08137" y="1011631"/>
          <a:ext cx="8694432" cy="353891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89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3602" y="0"/>
            <a:ext cx="9157603" cy="51435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47"/>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48616" y="-162064"/>
            <a:ext cx="1570419" cy="9855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164766" y="3059227"/>
            <a:ext cx="880331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162319" y="2632081"/>
            <a:ext cx="8805758" cy="422834"/>
          </a:xfrm>
        </p:spPr>
        <p:txBody>
          <a:bodyPr anchor="b" anchorCtr="0">
            <a:noAutofit/>
          </a:bodyPr>
          <a:lstStyle>
            <a:lvl1pPr>
              <a:defRPr sz="2992"/>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7023754" y="3818819"/>
            <a:ext cx="1946102" cy="986581"/>
          </a:xfrm>
        </p:spPr>
        <p:txBody>
          <a:bodyPr lIns="0" rIns="0" anchor="ctr"/>
          <a:lstStyle>
            <a:lvl1pPr algn="r">
              <a:lnSpc>
                <a:spcPct val="150000"/>
              </a:lnSpc>
              <a:defRPr sz="898">
                <a:solidFill>
                  <a:schemeClr val="bg1"/>
                </a:solidFill>
              </a:defRPr>
            </a:lvl1pPr>
          </a:lstStyle>
          <a:p>
            <a:pPr lvl="0"/>
            <a:r>
              <a:rPr lang="en-GB" noProof="0"/>
              <a:t>Name Surname</a:t>
            </a:r>
          </a:p>
          <a:p>
            <a:pPr lvl="0"/>
            <a:r>
              <a:rPr lang="en-GB" noProof="0"/>
              <a:t>Where are you today?</a:t>
            </a:r>
          </a:p>
          <a:p>
            <a:pPr lvl="0"/>
            <a:r>
              <a:rPr lang="en-GB" noProof="0"/>
              <a:t>DD/MM/YYYY</a:t>
            </a:r>
          </a:p>
        </p:txBody>
      </p: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
        <p:nvSpPr>
          <p:cNvPr id="36" name="TextBox 35"/>
          <p:cNvSpPr txBox="1"/>
          <p:nvPr userDrawn="1"/>
        </p:nvSpPr>
        <p:spPr>
          <a:xfrm>
            <a:off x="91788" y="4651937"/>
            <a:ext cx="1911101" cy="184346"/>
          </a:xfrm>
          <a:prstGeom prst="rect">
            <a:avLst/>
          </a:prstGeom>
          <a:noFill/>
        </p:spPr>
        <p:txBody>
          <a:bodyPr wrap="none" rtlCol="0">
            <a:spAutoFit/>
          </a:bodyPr>
          <a:lstStyle/>
          <a:p>
            <a:r>
              <a:rPr lang="en-GB" sz="598">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170016" y="4927302"/>
            <a:ext cx="6495162" cy="97214"/>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86824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2124" rtl="0" eaLnBrk="0" fontAlgn="base" latinLnBrk="0" hangingPunct="0">
              <a:lnSpc>
                <a:spcPct val="100000"/>
              </a:lnSpc>
              <a:spcBef>
                <a:spcPct val="0"/>
              </a:spcBef>
              <a:spcAft>
                <a:spcPct val="0"/>
              </a:spcAft>
              <a:buClrTx/>
              <a:buSzTx/>
              <a:buFontTx/>
              <a:buNone/>
              <a:tabLst/>
              <a:defRPr/>
            </a:pPr>
            <a:endParaRPr kumimoji="0" lang="en-GB" sz="1791" b="0" i="0" u="none" strike="noStrike" kern="1200" cap="none" spc="0" normalizeH="0" baseline="0" noProof="0">
              <a:ln>
                <a:noFill/>
              </a:ln>
              <a:solidFill>
                <a:srgbClr val="FFFFFF"/>
              </a:solidFill>
              <a:effectLst/>
              <a:uLnTx/>
              <a:uFillTx/>
              <a:latin typeface="Verdana"/>
              <a:ea typeface="+mn-ea"/>
              <a:cs typeface="+mn-cs"/>
            </a:endParaRPr>
          </a:p>
        </p:txBody>
      </p:sp>
      <p:pic>
        <p:nvPicPr>
          <p:cNvPr id="34" name="Picture 33">
            <a:extLst>
              <a:ext uri="{FF2B5EF4-FFF2-40B4-BE49-F238E27FC236}">
                <a16:creationId xmlns:a16="http://schemas.microsoft.com/office/drawing/2014/main" id="{4CEC27F6-6F52-4581-82C7-07D5604998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5" name="Rectangle 34">
            <a:extLst>
              <a:ext uri="{FF2B5EF4-FFF2-40B4-BE49-F238E27FC236}">
                <a16:creationId xmlns:a16="http://schemas.microsoft.com/office/drawing/2014/main" id="{712C3B81-F956-4EF3-86FE-D36BD5A0DE5F}"/>
              </a:ext>
            </a:extLst>
          </p:cNvPr>
          <p:cNvSpPr/>
          <p:nvPr userDrawn="1"/>
        </p:nvSpPr>
        <p:spPr>
          <a:xfrm>
            <a:off x="0" y="0"/>
            <a:ext cx="9151771" cy="5143502"/>
          </a:xfrm>
          <a:prstGeom prst="rect">
            <a:avLst/>
          </a:prstGeom>
          <a:solidFill>
            <a:srgbClr val="001B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71" rtl="0" eaLnBrk="0" fontAlgn="base" latinLnBrk="0" hangingPunct="0">
              <a:lnSpc>
                <a:spcPct val="100000"/>
              </a:lnSpc>
              <a:spcBef>
                <a:spcPct val="0"/>
              </a:spcBef>
              <a:spcAft>
                <a:spcPct val="0"/>
              </a:spcAft>
              <a:buClrTx/>
              <a:buSzTx/>
              <a:buFontTx/>
              <a:buNone/>
              <a:tabLst/>
              <a:defRPr/>
            </a:pPr>
            <a:endParaRPr kumimoji="0" lang="it-IT" sz="1795"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170016" y="4927302"/>
            <a:ext cx="6495162" cy="97214"/>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748616" y="-162064"/>
            <a:ext cx="1570419" cy="9855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16380996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71" rtl="0" eaLnBrk="0" fontAlgn="base" latinLnBrk="0" hangingPunct="0">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170016" y="4927302"/>
            <a:ext cx="6495162" cy="97214"/>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7748616" y="-162064"/>
            <a:ext cx="1570419" cy="9855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6137330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4923" y="-2"/>
            <a:ext cx="9201982" cy="5143502"/>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1"/>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163698" y="661500"/>
            <a:ext cx="8799538" cy="3996000"/>
          </a:xfrm>
        </p:spPr>
        <p:txBody>
          <a:bodyPr/>
          <a:lstStyle>
            <a:lvl1pPr>
              <a:defRPr sz="1343"/>
            </a:lvl1pPr>
            <a:lvl2pPr>
              <a:defRPr sz="1343"/>
            </a:lvl2pPr>
            <a:lvl3pPr>
              <a:defRPr sz="1343"/>
            </a:lvl3pPr>
            <a:lvl4pPr>
              <a:defRPr sz="1343"/>
            </a:lvl4pPr>
            <a:lvl5pPr>
              <a:defRPr sz="1343"/>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6757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163698" y="661500"/>
            <a:ext cx="8799538" cy="3996000"/>
          </a:xfrm>
        </p:spPr>
        <p:txBody>
          <a:bodyPr/>
          <a:lstStyle>
            <a:lvl1pPr>
              <a:defRPr sz="1343">
                <a:solidFill>
                  <a:srgbClr val="009BDB"/>
                </a:solidFill>
              </a:defRPr>
            </a:lvl1pPr>
            <a:lvl2pPr>
              <a:defRPr sz="1343">
                <a:solidFill>
                  <a:srgbClr val="009BDB"/>
                </a:solidFill>
              </a:defRPr>
            </a:lvl2pPr>
            <a:lvl3pPr>
              <a:defRPr sz="1343">
                <a:solidFill>
                  <a:srgbClr val="009BDB"/>
                </a:solidFill>
              </a:defRPr>
            </a:lvl3pPr>
            <a:lvl4pPr>
              <a:defRPr sz="1343">
                <a:solidFill>
                  <a:srgbClr val="009BDB"/>
                </a:solidFill>
              </a:defRPr>
            </a:lvl4pPr>
            <a:lvl5pPr>
              <a:defRPr sz="1343">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302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163698" y="661500"/>
            <a:ext cx="8799538" cy="3996000"/>
          </a:xfrm>
        </p:spPr>
        <p:txBody>
          <a:bodyPr/>
          <a:lstStyle>
            <a:lvl1pPr>
              <a:defRPr sz="1343">
                <a:solidFill>
                  <a:srgbClr val="76C8AE"/>
                </a:solidFill>
              </a:defRPr>
            </a:lvl1pPr>
            <a:lvl2pPr>
              <a:defRPr sz="1343">
                <a:solidFill>
                  <a:srgbClr val="76C8AE"/>
                </a:solidFill>
              </a:defRPr>
            </a:lvl2pPr>
            <a:lvl3pPr>
              <a:defRPr sz="1343">
                <a:solidFill>
                  <a:srgbClr val="76C8AE"/>
                </a:solidFill>
              </a:defRPr>
            </a:lvl3pPr>
            <a:lvl4pPr>
              <a:defRPr sz="1343">
                <a:solidFill>
                  <a:srgbClr val="76C8AE"/>
                </a:solidFill>
              </a:defRPr>
            </a:lvl4pPr>
            <a:lvl5pPr>
              <a:defRPr sz="1343">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8915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164251" y="661645"/>
            <a:ext cx="8799538" cy="39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343"/>
            </a:lvl1pPr>
            <a:lvl2pPr>
              <a:defRPr sz="1343"/>
            </a:lvl2pPr>
            <a:lvl3pPr>
              <a:defRPr sz="1343"/>
            </a:lvl3pPr>
            <a:lvl4pPr>
              <a:defRPr sz="1343"/>
            </a:lvl4pPr>
            <a:lvl5pPr>
              <a:defRPr sz="1343"/>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165624" y="4817228"/>
            <a:ext cx="877799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163250" y="661645"/>
            <a:ext cx="8802231"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0215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000252" y="-2000251"/>
            <a:ext cx="5143501" cy="9144001"/>
          </a:xfrm>
          <a:prstGeom prst="rect">
            <a:avLst/>
          </a:prstGeom>
        </p:spPr>
      </p:pic>
      <p:pic>
        <p:nvPicPr>
          <p:cNvPr id="91" name="Picture 90">
            <a:extLst>
              <a:ext uri="{FF2B5EF4-FFF2-40B4-BE49-F238E27FC236}">
                <a16:creationId xmlns:a16="http://schemas.microsoft.com/office/drawing/2014/main" id="{0B07B572-E4F9-BF4A-80A7-44FBFF78E78C}"/>
              </a:ext>
            </a:extLst>
          </p:cNvPr>
          <p:cNvPicPr>
            <a:picLocks noChangeAspect="1"/>
          </p:cNvPicPr>
          <p:nvPr userDrawn="1"/>
        </p:nvPicPr>
        <p:blipFill rotWithShape="1">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a:off x="8026401" y="91442"/>
            <a:ext cx="1057285" cy="416561"/>
          </a:xfrm>
          <a:prstGeom prst="rect">
            <a:avLst/>
          </a:prstGeom>
        </p:spPr>
      </p:pic>
      <p:grpSp>
        <p:nvGrpSpPr>
          <p:cNvPr id="32" name="Group 31">
            <a:extLst>
              <a:ext uri="{FF2B5EF4-FFF2-40B4-BE49-F238E27FC236}">
                <a16:creationId xmlns:a16="http://schemas.microsoft.com/office/drawing/2014/main" id="{D2A85F3B-04A4-ED4D-9F60-656485452FB6}"/>
              </a:ext>
            </a:extLst>
          </p:cNvPr>
          <p:cNvGrpSpPr>
            <a:grpSpLocks noChangeAspect="1"/>
          </p:cNvGrpSpPr>
          <p:nvPr userDrawn="1"/>
        </p:nvGrpSpPr>
        <p:grpSpPr>
          <a:xfrm>
            <a:off x="170016" y="4927302"/>
            <a:ext cx="6495162" cy="97214"/>
            <a:chOff x="1076500" y="4469696"/>
            <a:chExt cx="9628745" cy="144114"/>
          </a:xfrm>
        </p:grpSpPr>
        <p:pic>
          <p:nvPicPr>
            <p:cNvPr id="33" name="Picture 32" descr="de.png">
              <a:extLst>
                <a:ext uri="{FF2B5EF4-FFF2-40B4-BE49-F238E27FC236}">
                  <a16:creationId xmlns:a16="http://schemas.microsoft.com/office/drawing/2014/main" id="{647346AB-839C-2044-94D2-FCE033A8D09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34" name="Picture 33" descr="at.png">
              <a:extLst>
                <a:ext uri="{FF2B5EF4-FFF2-40B4-BE49-F238E27FC236}">
                  <a16:creationId xmlns:a16="http://schemas.microsoft.com/office/drawing/2014/main" id="{68EAA428-C85E-D546-87F4-53B2EA861F3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35" name="Picture 34" descr="be.png">
              <a:extLst>
                <a:ext uri="{FF2B5EF4-FFF2-40B4-BE49-F238E27FC236}">
                  <a16:creationId xmlns:a16="http://schemas.microsoft.com/office/drawing/2014/main" id="{E4342ABE-BAAB-9446-B3C0-EABCCC6C228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36" name="Picture 35" descr="dk.png">
              <a:extLst>
                <a:ext uri="{FF2B5EF4-FFF2-40B4-BE49-F238E27FC236}">
                  <a16:creationId xmlns:a16="http://schemas.microsoft.com/office/drawing/2014/main" id="{A18E1F47-FC8D-A349-A564-7DE89440708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38" name="Picture 37" descr="es.png">
              <a:extLst>
                <a:ext uri="{FF2B5EF4-FFF2-40B4-BE49-F238E27FC236}">
                  <a16:creationId xmlns:a16="http://schemas.microsoft.com/office/drawing/2014/main" id="{96B1B13D-433A-0047-B6BA-B329CBFA5E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39" name="Picture 38" descr="ee.png">
              <a:extLst>
                <a:ext uri="{FF2B5EF4-FFF2-40B4-BE49-F238E27FC236}">
                  <a16:creationId xmlns:a16="http://schemas.microsoft.com/office/drawing/2014/main" id="{8787A988-4E33-1F4D-BE5A-4D944293D2B8}"/>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40" name="Picture 39" descr="fi.png">
              <a:extLst>
                <a:ext uri="{FF2B5EF4-FFF2-40B4-BE49-F238E27FC236}">
                  <a16:creationId xmlns:a16="http://schemas.microsoft.com/office/drawing/2014/main" id="{5AC3BA16-1352-B44D-9DF4-1303404FAEE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41" name="Picture 40" descr="fr.png">
              <a:extLst>
                <a:ext uri="{FF2B5EF4-FFF2-40B4-BE49-F238E27FC236}">
                  <a16:creationId xmlns:a16="http://schemas.microsoft.com/office/drawing/2014/main" id="{C84E8795-4C7B-CF4F-9F2F-911579DF3D4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42" name="Picture 41" descr="gr.png">
              <a:extLst>
                <a:ext uri="{FF2B5EF4-FFF2-40B4-BE49-F238E27FC236}">
                  <a16:creationId xmlns:a16="http://schemas.microsoft.com/office/drawing/2014/main" id="{7B010CEF-E211-3046-AFB7-B98D5B7754A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43" name="Picture 42" descr="hu.png">
              <a:extLst>
                <a:ext uri="{FF2B5EF4-FFF2-40B4-BE49-F238E27FC236}">
                  <a16:creationId xmlns:a16="http://schemas.microsoft.com/office/drawing/2014/main" id="{8177F5C8-2CBB-444C-A602-41505724158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44" name="Picture 43" descr="ie.png">
              <a:extLst>
                <a:ext uri="{FF2B5EF4-FFF2-40B4-BE49-F238E27FC236}">
                  <a16:creationId xmlns:a16="http://schemas.microsoft.com/office/drawing/2014/main" id="{497BF08D-6C8F-D640-A1B4-A3F18923EEC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45" name="Picture 44" descr="it.png">
              <a:extLst>
                <a:ext uri="{FF2B5EF4-FFF2-40B4-BE49-F238E27FC236}">
                  <a16:creationId xmlns:a16="http://schemas.microsoft.com/office/drawing/2014/main" id="{A10C6520-3A64-C24B-ACD1-547727458E59}"/>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46" name="Picture 45" descr="lu.png">
              <a:extLst>
                <a:ext uri="{FF2B5EF4-FFF2-40B4-BE49-F238E27FC236}">
                  <a16:creationId xmlns:a16="http://schemas.microsoft.com/office/drawing/2014/main" id="{A812387B-37A1-6145-B6B6-AEAF01362F13}"/>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47" name="Picture 46" descr="no.png">
              <a:extLst>
                <a:ext uri="{FF2B5EF4-FFF2-40B4-BE49-F238E27FC236}">
                  <a16:creationId xmlns:a16="http://schemas.microsoft.com/office/drawing/2014/main" id="{2CB9774A-2C71-014E-8E93-7F97C6DED71F}"/>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48" name="Picture 47" descr="nl.png">
              <a:extLst>
                <a:ext uri="{FF2B5EF4-FFF2-40B4-BE49-F238E27FC236}">
                  <a16:creationId xmlns:a16="http://schemas.microsoft.com/office/drawing/2014/main" id="{EB1B6EA6-AB99-1B43-9830-7EAAC4AF19AE}"/>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49" name="Picture 48" descr="pl.png">
              <a:extLst>
                <a:ext uri="{FF2B5EF4-FFF2-40B4-BE49-F238E27FC236}">
                  <a16:creationId xmlns:a16="http://schemas.microsoft.com/office/drawing/2014/main" id="{34B2B3DC-60F5-1349-922A-C1E6579267A3}"/>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50" name="Picture 49" descr="pt.png">
              <a:extLst>
                <a:ext uri="{FF2B5EF4-FFF2-40B4-BE49-F238E27FC236}">
                  <a16:creationId xmlns:a16="http://schemas.microsoft.com/office/drawing/2014/main" id="{0920502E-BB75-2341-B005-DC2D1F970B0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51" name="Picture 50" descr="cz.png">
              <a:extLst>
                <a:ext uri="{FF2B5EF4-FFF2-40B4-BE49-F238E27FC236}">
                  <a16:creationId xmlns:a16="http://schemas.microsoft.com/office/drawing/2014/main" id="{DC206472-BC5E-5645-9B72-A5FF678F635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52" name="Picture 51" descr="ro.png">
              <a:extLst>
                <a:ext uri="{FF2B5EF4-FFF2-40B4-BE49-F238E27FC236}">
                  <a16:creationId xmlns:a16="http://schemas.microsoft.com/office/drawing/2014/main" id="{CE03F357-3AE4-4E40-84D0-4BB6B4714E4A}"/>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53" name="Picture 52" descr="se.png">
              <a:extLst>
                <a:ext uri="{FF2B5EF4-FFF2-40B4-BE49-F238E27FC236}">
                  <a16:creationId xmlns:a16="http://schemas.microsoft.com/office/drawing/2014/main" id="{97D69829-B85D-6245-94CF-F87FBEFC81DA}"/>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54" name="Picture 53" descr="ch.png">
              <a:extLst>
                <a:ext uri="{FF2B5EF4-FFF2-40B4-BE49-F238E27FC236}">
                  <a16:creationId xmlns:a16="http://schemas.microsoft.com/office/drawing/2014/main" id="{CF0F69BB-FBD0-3841-A210-DD000878D2D0}"/>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55" name="Picture 54" descr="uk.png">
              <a:extLst>
                <a:ext uri="{FF2B5EF4-FFF2-40B4-BE49-F238E27FC236}">
                  <a16:creationId xmlns:a16="http://schemas.microsoft.com/office/drawing/2014/main" id="{FD0C1C07-F913-864A-9D25-C6B424CA6EAB}"/>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56" name="Picture 55">
              <a:extLst>
                <a:ext uri="{FF2B5EF4-FFF2-40B4-BE49-F238E27FC236}">
                  <a16:creationId xmlns:a16="http://schemas.microsoft.com/office/drawing/2014/main" id="{43D08201-F389-054B-9D9A-51C9A7693E4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57" name="Picture 56">
              <a:extLst>
                <a:ext uri="{FF2B5EF4-FFF2-40B4-BE49-F238E27FC236}">
                  <a16:creationId xmlns:a16="http://schemas.microsoft.com/office/drawing/2014/main" id="{148BF944-B9FB-A946-A561-119483D35D0A}"/>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58" name="Picture 57" descr="ca.png">
              <a:extLst>
                <a:ext uri="{FF2B5EF4-FFF2-40B4-BE49-F238E27FC236}">
                  <a16:creationId xmlns:a16="http://schemas.microsoft.com/office/drawing/2014/main" id="{9A6661A6-05B4-E84C-B1AE-7878C23CBA66}"/>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59" name="Picture 58" descr="si.png">
              <a:extLst>
                <a:ext uri="{FF2B5EF4-FFF2-40B4-BE49-F238E27FC236}">
                  <a16:creationId xmlns:a16="http://schemas.microsoft.com/office/drawing/2014/main" id="{7F91CE6E-7B48-7847-BD60-E08F10EC8F3F}"/>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60" name="Picture 59">
            <a:extLst>
              <a:ext uri="{FF2B5EF4-FFF2-40B4-BE49-F238E27FC236}">
                <a16:creationId xmlns:a16="http://schemas.microsoft.com/office/drawing/2014/main" id="{A1E07712-E33D-D744-A2AF-A23A4ACBCC29}"/>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74919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08706" y="914515"/>
          <a:ext cx="8718206" cy="3551765"/>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02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4923" y="-2"/>
            <a:ext cx="9201982" cy="5143502"/>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3698" y="661500"/>
            <a:ext cx="8799538"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53534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4923" y="-2"/>
            <a:ext cx="9201982" cy="5143502"/>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163698" y="661500"/>
            <a:ext cx="8799538"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011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4923" y="-2"/>
            <a:ext cx="9201982" cy="5143502"/>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163696" y="1255500"/>
            <a:ext cx="4329761" cy="3237300"/>
          </a:xfrm>
        </p:spPr>
        <p:txBody>
          <a:bodyPr/>
          <a:lstStyle>
            <a:lvl1pPr>
              <a:defRPr sz="1346"/>
            </a:lvl1pPr>
            <a:lvl2pPr>
              <a:defRPr sz="1346"/>
            </a:lvl2pPr>
            <a:lvl3pPr>
              <a:defRPr sz="1346"/>
            </a:lvl3pPr>
            <a:lvl4pPr>
              <a:defRPr sz="1346"/>
            </a:lvl4pPr>
            <a:lvl5pPr>
              <a:defRPr sz="1346"/>
            </a:lvl5pPr>
            <a:lvl6pPr>
              <a:defRPr sz="974"/>
            </a:lvl6pPr>
            <a:lvl7pPr>
              <a:defRPr sz="974"/>
            </a:lvl7pPr>
            <a:lvl8pPr>
              <a:defRPr sz="974"/>
            </a:lvl8pPr>
            <a:lvl9pPr>
              <a:defRPr sz="97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4639414" y="1255500"/>
            <a:ext cx="4321683" cy="3237300"/>
          </a:xfrm>
        </p:spPr>
        <p:txBody>
          <a:bodyPr/>
          <a:lstStyle>
            <a:lvl1pPr>
              <a:defRPr sz="1346"/>
            </a:lvl1pPr>
            <a:lvl2pPr>
              <a:defRPr sz="1346"/>
            </a:lvl2pPr>
            <a:lvl3pPr>
              <a:defRPr sz="1346"/>
            </a:lvl3pPr>
            <a:lvl4pPr>
              <a:defRPr sz="1346"/>
            </a:lvl4pPr>
            <a:lvl5pPr>
              <a:defRPr sz="1346"/>
            </a:lvl5pPr>
            <a:lvl6pPr>
              <a:defRPr sz="974"/>
            </a:lvl6pPr>
            <a:lvl7pPr>
              <a:defRPr sz="974"/>
            </a:lvl7pPr>
            <a:lvl8pPr>
              <a:defRPr sz="974"/>
            </a:lvl8pPr>
            <a:lvl9pPr>
              <a:defRPr sz="97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061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163698" y="661500"/>
            <a:ext cx="8799538"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030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161558" y="109208"/>
            <a:ext cx="7560925" cy="437684"/>
          </a:xfrm>
        </p:spPr>
        <p:txBody>
          <a:bodyPr/>
          <a:lstStyle>
            <a:lvl1pPr>
              <a:defRPr sz="2244"/>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164251" y="661500"/>
            <a:ext cx="8799538" cy="3996000"/>
          </a:xfrm>
        </p:spPr>
        <p:txBody>
          <a:bodyPr/>
          <a:lstStyle>
            <a:lvl1pPr>
              <a:defRPr sz="1346">
                <a:solidFill>
                  <a:srgbClr val="335E6F"/>
                </a:solidFill>
              </a:defRPr>
            </a:lvl1pPr>
            <a:lvl2pPr>
              <a:defRPr sz="1346">
                <a:solidFill>
                  <a:srgbClr val="335E6F"/>
                </a:solidFill>
              </a:defRPr>
            </a:lvl2pPr>
            <a:lvl3pPr>
              <a:defRPr sz="1346">
                <a:solidFill>
                  <a:srgbClr val="335E6F"/>
                </a:solidFill>
              </a:defRPr>
            </a:lvl3pPr>
            <a:lvl4pPr>
              <a:defRPr sz="1346">
                <a:solidFill>
                  <a:srgbClr val="335E6F"/>
                </a:solidFill>
              </a:defRPr>
            </a:lvl4pPr>
            <a:lvl5pPr>
              <a:defRPr sz="1346">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8713659" y="4652100"/>
            <a:ext cx="228589" cy="1843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598" noProof="1">
                <a:solidFill>
                  <a:schemeClr val="bg1"/>
                </a:solidFill>
                <a:latin typeface="Arial" panose="020B0604020202020204" pitchFamily="34" charset="0"/>
                <a:cs typeface="Arial" panose="020B0604020202020204" pitchFamily="34" charset="0"/>
              </a:rPr>
              <a:t>  </a:t>
            </a:r>
            <a:fld id="{FDAC5C42-9B53-4063-AF51-A40D4C64F718}" type="slidenum">
              <a:rPr lang="it-IT" sz="598" noProof="1" smtClean="0">
                <a:solidFill>
                  <a:schemeClr val="bg1"/>
                </a:solidFill>
                <a:latin typeface="Arial" panose="020B0604020202020204" pitchFamily="34" charset="0"/>
                <a:cs typeface="Arial" panose="020B0604020202020204" pitchFamily="34" charset="0"/>
              </a:rPr>
              <a:t>‹#›</a:t>
            </a:fld>
            <a:endParaRPr lang="en-GB" sz="5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436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163698" y="661500"/>
            <a:ext cx="8799538" cy="3996000"/>
          </a:xfrm>
        </p:spPr>
        <p:txBody>
          <a:bodyPr/>
          <a:lstStyle>
            <a:lvl1pPr>
              <a:defRPr sz="1346">
                <a:solidFill>
                  <a:srgbClr val="76C8AE"/>
                </a:solidFill>
              </a:defRPr>
            </a:lvl1pPr>
            <a:lvl2pPr>
              <a:defRPr sz="1346">
                <a:solidFill>
                  <a:srgbClr val="76C8AE"/>
                </a:solidFill>
              </a:defRPr>
            </a:lvl2pPr>
            <a:lvl3pPr>
              <a:defRPr sz="1346">
                <a:solidFill>
                  <a:srgbClr val="76C8AE"/>
                </a:solidFill>
              </a:defRPr>
            </a:lvl3pPr>
            <a:lvl4pPr>
              <a:defRPr sz="1346">
                <a:solidFill>
                  <a:srgbClr val="76C8AE"/>
                </a:solidFill>
              </a:defRPr>
            </a:lvl4pPr>
            <a:lvl5pPr>
              <a:defRPr sz="1346">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831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163698" y="661500"/>
            <a:ext cx="8799538" cy="3996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740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161558" y="109208"/>
            <a:ext cx="7560925" cy="437684"/>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163698" y="661500"/>
            <a:ext cx="8799538" cy="3996000"/>
          </a:xfrm>
        </p:spPr>
        <p:txBody>
          <a:bodyPr/>
          <a:lstStyle>
            <a:lvl1pPr>
              <a:defRPr sz="1346">
                <a:solidFill>
                  <a:srgbClr val="FFCC4E"/>
                </a:solidFill>
              </a:defRPr>
            </a:lvl1pPr>
            <a:lvl2pPr>
              <a:defRPr sz="1346">
                <a:solidFill>
                  <a:srgbClr val="FFCC4E"/>
                </a:solidFill>
              </a:defRPr>
            </a:lvl2pPr>
            <a:lvl3pPr>
              <a:defRPr sz="1346">
                <a:solidFill>
                  <a:srgbClr val="FFCC4E"/>
                </a:solidFill>
              </a:defRPr>
            </a:lvl3pPr>
            <a:lvl4pPr>
              <a:defRPr sz="1346">
                <a:solidFill>
                  <a:srgbClr val="FFCC4E"/>
                </a:solidFill>
              </a:defRPr>
            </a:lvl4pPr>
            <a:lvl5pPr>
              <a:defRPr sz="1346">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72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4"/>
          <p:cNvSpPr/>
          <p:nvPr/>
        </p:nvSpPr>
        <p:spPr>
          <a:xfrm>
            <a:off x="0" y="1"/>
            <a:ext cx="9144000" cy="7782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6978317" y="0"/>
            <a:ext cx="2165683" cy="778120"/>
          </a:xfrm>
          <a:prstGeom prst="rect">
            <a:avLst/>
          </a:prstGeom>
          <a:noFill/>
          <a:ln>
            <a:noFill/>
          </a:ln>
        </p:spPr>
      </p:pic>
      <p:pic>
        <p:nvPicPr>
          <p:cNvPr id="34" name="Google Shape;34;p4"/>
          <p:cNvPicPr preferRelativeResize="0"/>
          <p:nvPr/>
        </p:nvPicPr>
        <p:blipFill rotWithShape="1">
          <a:blip r:embed="rId3">
            <a:alphaModFix/>
          </a:blip>
          <a:srcRect/>
          <a:stretch/>
        </p:blipFill>
        <p:spPr>
          <a:xfrm>
            <a:off x="7343775" y="83742"/>
            <a:ext cx="1520926" cy="60257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333" y="4930953"/>
            <a:ext cx="9145200" cy="21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Arial"/>
              <a:ea typeface="Arial"/>
              <a:cs typeface="Arial"/>
              <a:sym typeface="Arial"/>
            </a:endParaRPr>
          </a:p>
        </p:txBody>
      </p:sp>
      <p:sp>
        <p:nvSpPr>
          <p:cNvPr id="36" name="Google Shape;36;p4"/>
          <p:cNvSpPr/>
          <p:nvPr/>
        </p:nvSpPr>
        <p:spPr>
          <a:xfrm rot="10800000" flipH="1">
            <a:off x="-3378" y="4905272"/>
            <a:ext cx="9147300" cy="447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Arial"/>
              <a:ea typeface="Arial"/>
              <a:cs typeface="Arial"/>
              <a:sym typeface="Arial"/>
            </a:endParaRPr>
          </a:p>
        </p:txBody>
      </p:sp>
      <p:sp>
        <p:nvSpPr>
          <p:cNvPr id="37" name="Google Shape;37;p4"/>
          <p:cNvSpPr txBox="1"/>
          <p:nvPr/>
        </p:nvSpPr>
        <p:spPr>
          <a:xfrm>
            <a:off x="7699248" y="4930953"/>
            <a:ext cx="1444200" cy="2385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100" b="1" i="0" u="none" strike="noStrike" cap="none">
                <a:solidFill>
                  <a:schemeClr val="accent1"/>
                </a:solidFill>
                <a:latin typeface="Montserrat"/>
                <a:ea typeface="Montserrat"/>
                <a:cs typeface="Montserrat"/>
                <a:sym typeface="Montserrat"/>
              </a:rPr>
              <a:t>Slide </a:t>
            </a:r>
            <a:fld id="{00000000-1234-1234-1234-123412341234}" type="slidenum">
              <a:rPr lang="en" sz="1100" b="1" i="0" u="none" strike="noStrike" cap="none">
                <a:solidFill>
                  <a:schemeClr val="accent1"/>
                </a:solidFill>
                <a:latin typeface="Montserrat"/>
                <a:ea typeface="Montserrat"/>
                <a:cs typeface="Montserrat"/>
                <a:sym typeface="Montserrat"/>
              </a:rPr>
              <a:t>‹#›</a:t>
            </a:fld>
            <a:endParaRPr sz="1100" b="1" i="0" u="none" strike="noStrike" cap="none">
              <a:solidFill>
                <a:schemeClr val="accent1"/>
              </a:solidFill>
              <a:latin typeface="Montserrat"/>
              <a:ea typeface="Montserrat"/>
              <a:cs typeface="Montserrat"/>
              <a:sym typeface="Montserrat"/>
            </a:endParaRPr>
          </a:p>
        </p:txBody>
      </p:sp>
      <p:sp>
        <p:nvSpPr>
          <p:cNvPr id="38" name="Google Shape;38;p4"/>
          <p:cNvSpPr txBox="1">
            <a:spLocks noGrp="1"/>
          </p:cNvSpPr>
          <p:nvPr>
            <p:ph type="title"/>
          </p:nvPr>
        </p:nvSpPr>
        <p:spPr>
          <a:xfrm>
            <a:off x="132036" y="131954"/>
            <a:ext cx="7040400" cy="58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Montserrat Medium"/>
              <a:buNone/>
              <a:defRPr sz="3300" i="0" u="none" strike="noStrike" cap="none">
                <a:solidFill>
                  <a:schemeClr val="lt1"/>
                </a:solidFill>
                <a:latin typeface="Montserrat Medium"/>
                <a:ea typeface="Montserrat Medium"/>
                <a:cs typeface="Montserrat Medium"/>
                <a:sym typeface="Montserrat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9" name="Google Shape;39;p4"/>
          <p:cNvSpPr txBox="1"/>
          <p:nvPr/>
        </p:nvSpPr>
        <p:spPr>
          <a:xfrm>
            <a:off x="-40725" y="4872750"/>
            <a:ext cx="34890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dk2"/>
                </a:solidFill>
                <a:latin typeface="Montserrat"/>
                <a:ea typeface="Montserrat"/>
                <a:cs typeface="Montserrat"/>
                <a:sym typeface="Montserrat"/>
              </a:rPr>
              <a:t>39th CEOS Plenary, 4-6 November 2025</a:t>
            </a:r>
            <a:endParaRPr sz="1100" b="1">
              <a:solidFill>
                <a:schemeClr val="dk2"/>
              </a:solidFill>
              <a:latin typeface="Montserrat"/>
              <a:ea typeface="Montserrat"/>
              <a:cs typeface="Montserrat"/>
              <a:sym typeface="Montserra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163698" y="661500"/>
            <a:ext cx="8799538" cy="3996000"/>
          </a:xfrm>
        </p:spPr>
        <p:txBody>
          <a:bodyPr/>
          <a:lstStyle>
            <a:lvl1pPr>
              <a:defRPr sz="1346">
                <a:solidFill>
                  <a:srgbClr val="009BDB"/>
                </a:solidFill>
              </a:defRPr>
            </a:lvl1pPr>
            <a:lvl2pPr>
              <a:defRPr sz="1346">
                <a:solidFill>
                  <a:srgbClr val="009BDB"/>
                </a:solidFill>
              </a:defRPr>
            </a:lvl2pPr>
            <a:lvl3pPr>
              <a:defRPr sz="1346">
                <a:solidFill>
                  <a:srgbClr val="009BDB"/>
                </a:solidFill>
              </a:defRPr>
            </a:lvl3pPr>
            <a:lvl4pPr>
              <a:defRPr sz="1346">
                <a:solidFill>
                  <a:srgbClr val="009BDB"/>
                </a:solidFill>
              </a:defRPr>
            </a:lvl4pPr>
            <a:lvl5pPr>
              <a:defRPr sz="1346">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598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9182876" cy="51435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47"/>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3514726" y="1508479"/>
            <a:ext cx="2114550" cy="2114276"/>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1"/>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3514726" y="3393156"/>
            <a:ext cx="2109585" cy="235871"/>
          </a:xfrm>
          <a:prstGeom prst="rect">
            <a:avLst/>
          </a:prstGeom>
        </p:spPr>
        <p:txBody>
          <a:bodyPr vert="horz" lIns="49478" tIns="24739" rIns="49478" bIns="24739"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758">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3514726" y="1531145"/>
            <a:ext cx="2114551" cy="1769268"/>
          </a:xfrm>
          <a:prstGeom prst="rect">
            <a:avLst/>
          </a:prstGeom>
        </p:spPr>
        <p:txBody>
          <a:bodyPr anchor="t">
            <a:normAutofit/>
          </a:bodyPr>
          <a:lstStyle>
            <a:lvl1pPr marL="0" indent="0" algn="l">
              <a:buNone/>
              <a:defRPr sz="1601" b="0" baseline="0">
                <a:solidFill>
                  <a:schemeClr val="bg1"/>
                </a:solidFill>
                <a:latin typeface="Arial" charset="0"/>
                <a:ea typeface="Arial" charset="0"/>
                <a:cs typeface="Arial" charset="0"/>
              </a:defRPr>
            </a:lvl1pPr>
            <a:lvl2pPr marL="247392" indent="0">
              <a:buNone/>
              <a:defRPr sz="1082" b="1"/>
            </a:lvl2pPr>
            <a:lvl3pPr marL="494785" indent="0">
              <a:buNone/>
              <a:defRPr sz="974" b="1"/>
            </a:lvl3pPr>
            <a:lvl4pPr marL="742177" indent="0">
              <a:buNone/>
              <a:defRPr sz="865" b="1"/>
            </a:lvl4pPr>
            <a:lvl5pPr marL="989570" indent="0">
              <a:buNone/>
              <a:defRPr sz="865" b="1"/>
            </a:lvl5pPr>
            <a:lvl6pPr marL="1236962" indent="0">
              <a:buNone/>
              <a:defRPr sz="865" b="1"/>
            </a:lvl6pPr>
            <a:lvl7pPr marL="1484354" indent="0">
              <a:buNone/>
              <a:defRPr sz="865" b="1"/>
            </a:lvl7pPr>
            <a:lvl8pPr marL="1731746" indent="0">
              <a:buNone/>
              <a:defRPr sz="865" b="1"/>
            </a:lvl8pPr>
            <a:lvl9pPr marL="1979139" indent="0">
              <a:buNone/>
              <a:defRPr sz="865"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3514726" y="1305019"/>
            <a:ext cx="2114551" cy="196141"/>
          </a:xfrm>
          <a:prstGeom prst="rect">
            <a:avLst/>
          </a:prstGeom>
        </p:spPr>
        <p:txBody>
          <a:bodyPr vert="horz" lIns="49478" tIns="24739" rIns="49478" bIns="24739"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595">
                <a:solidFill>
                  <a:schemeClr val="bg1"/>
                </a:solidFill>
                <a:latin typeface="Arial" charset="0"/>
                <a:ea typeface="Arial" charset="0"/>
                <a:cs typeface="Arial" charset="0"/>
              </a:rPr>
              <a:t>Produced by</a:t>
            </a:r>
            <a:endParaRPr lang="en-US" sz="595">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3514726" y="3305081"/>
            <a:ext cx="2114551" cy="317674"/>
          </a:xfrm>
          <a:prstGeom prst="rect">
            <a:avLst/>
          </a:prstGeom>
        </p:spPr>
        <p:txBody>
          <a:bodyPr anchor="ctr">
            <a:noAutofit/>
          </a:bodyPr>
          <a:lstStyle>
            <a:lvl1pPr marL="0" indent="0" algn="l">
              <a:buNone/>
              <a:defRPr sz="1122" b="0" baseline="0">
                <a:solidFill>
                  <a:schemeClr val="bg1"/>
                </a:solidFill>
                <a:latin typeface="Arial" charset="0"/>
                <a:ea typeface="Arial" charset="0"/>
                <a:cs typeface="Arial" charset="0"/>
              </a:defRPr>
            </a:lvl1pPr>
            <a:lvl2pPr marL="247392" indent="0">
              <a:buNone/>
              <a:defRPr sz="1082" b="1"/>
            </a:lvl2pPr>
            <a:lvl3pPr marL="494785" indent="0">
              <a:buNone/>
              <a:defRPr sz="974" b="1"/>
            </a:lvl3pPr>
            <a:lvl4pPr marL="742177" indent="0">
              <a:buNone/>
              <a:defRPr sz="865" b="1"/>
            </a:lvl4pPr>
            <a:lvl5pPr marL="989570" indent="0">
              <a:buNone/>
              <a:defRPr sz="865" b="1"/>
            </a:lvl5pPr>
            <a:lvl6pPr marL="1236962" indent="0">
              <a:buNone/>
              <a:defRPr sz="865" b="1"/>
            </a:lvl6pPr>
            <a:lvl7pPr marL="1484354" indent="0">
              <a:buNone/>
              <a:defRPr sz="865" b="1"/>
            </a:lvl7pPr>
            <a:lvl8pPr marL="1731746" indent="0">
              <a:buNone/>
              <a:defRPr sz="865" b="1"/>
            </a:lvl8pPr>
            <a:lvl9pPr marL="1979139" indent="0">
              <a:buNone/>
              <a:defRPr sz="865" b="1"/>
            </a:lvl9pPr>
          </a:lstStyle>
          <a:p>
            <a:pPr lvl="0"/>
            <a:r>
              <a:rPr lang="en-GB" noProof="0"/>
              <a:t>Click to edit Master text styles</a:t>
            </a:r>
          </a:p>
        </p:txBody>
      </p:sp>
    </p:spTree>
    <p:extLst>
      <p:ext uri="{BB962C8B-B14F-4D97-AF65-F5344CB8AC3E}">
        <p14:creationId xmlns:p14="http://schemas.microsoft.com/office/powerpoint/2010/main" val="1322813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4" name="Picture 169">
            <a:extLst>
              <a:ext uri="{FF2B5EF4-FFF2-40B4-BE49-F238E27FC236}">
                <a16:creationId xmlns:a16="http://schemas.microsoft.com/office/drawing/2014/main" id="{D312117B-6390-4022-BF9E-14263D1D7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4A0A141-93C5-4891-AD86-3ABF3165A8BC}"/>
              </a:ext>
            </a:extLst>
          </p:cNvPr>
          <p:cNvSpPr/>
          <p:nvPr/>
        </p:nvSpPr>
        <p:spPr>
          <a:xfrm>
            <a:off x="0" y="0"/>
            <a:ext cx="9144000" cy="51435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46"/>
          </a:p>
        </p:txBody>
      </p:sp>
      <p:sp>
        <p:nvSpPr>
          <p:cNvPr id="6" name="Text Box 27">
            <a:extLst>
              <a:ext uri="{FF2B5EF4-FFF2-40B4-BE49-F238E27FC236}">
                <a16:creationId xmlns:a16="http://schemas.microsoft.com/office/drawing/2014/main" id="{AD8454E5-07CA-4BEA-81A4-92E335FCCE03}"/>
              </a:ext>
            </a:extLst>
          </p:cNvPr>
          <p:cNvSpPr txBox="1">
            <a:spLocks noChangeArrowheads="1"/>
          </p:cNvSpPr>
          <p:nvPr/>
        </p:nvSpPr>
        <p:spPr bwMode="auto">
          <a:xfrm>
            <a:off x="631685" y="4822031"/>
            <a:ext cx="5016674" cy="181268"/>
          </a:xfrm>
          <a:prstGeom prst="rect">
            <a:avLst/>
          </a:prstGeom>
          <a:noFill/>
          <a:ln>
            <a:noFill/>
          </a:ln>
          <a:effectLst/>
        </p:spPr>
        <p:txBody>
          <a:bodyPr>
            <a:spAutoFit/>
          </a:bodyPr>
          <a:lstStyle/>
          <a:p>
            <a:pPr eaLnBrk="1" hangingPunct="1">
              <a:spcBef>
                <a:spcPct val="50000"/>
              </a:spcBef>
              <a:defRPr/>
            </a:pPr>
            <a:endParaRPr lang="en-GB" sz="578"/>
          </a:p>
        </p:txBody>
      </p:sp>
      <p:sp>
        <p:nvSpPr>
          <p:cNvPr id="7" name="Text Box 58">
            <a:extLst>
              <a:ext uri="{FF2B5EF4-FFF2-40B4-BE49-F238E27FC236}">
                <a16:creationId xmlns:a16="http://schemas.microsoft.com/office/drawing/2014/main" id="{9E135984-2327-4A66-A127-D10C6C91AE05}"/>
              </a:ext>
            </a:extLst>
          </p:cNvPr>
          <p:cNvSpPr txBox="1">
            <a:spLocks noChangeArrowheads="1"/>
          </p:cNvSpPr>
          <p:nvPr/>
        </p:nvSpPr>
        <p:spPr bwMode="auto">
          <a:xfrm>
            <a:off x="159109" y="4629160"/>
            <a:ext cx="5016674" cy="18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GB" altLang="en-US" sz="599">
                <a:solidFill>
                  <a:srgbClr val="8197A6"/>
                </a:solidFill>
                <a:latin typeface="Arial" panose="020B0604020202020204" pitchFamily="34" charset="0"/>
                <a:cs typeface="Arial" panose="020B0604020202020204" pitchFamily="34" charset="0"/>
              </a:rPr>
              <a:t>ESA UNCLASSIFIED – For ESA Official Use Only</a:t>
            </a:r>
          </a:p>
        </p:txBody>
      </p:sp>
      <p:cxnSp>
        <p:nvCxnSpPr>
          <p:cNvPr id="8" name="Straight Connector 152">
            <a:extLst>
              <a:ext uri="{FF2B5EF4-FFF2-40B4-BE49-F238E27FC236}">
                <a16:creationId xmlns:a16="http://schemas.microsoft.com/office/drawing/2014/main" id="{CB2B5BDB-9FBE-4006-9D29-B7299B7E7E34}"/>
              </a:ext>
            </a:extLst>
          </p:cNvPr>
          <p:cNvCxnSpPr>
            <a:cxnSpLocks/>
          </p:cNvCxnSpPr>
          <p:nvPr/>
        </p:nvCxnSpPr>
        <p:spPr>
          <a:xfrm>
            <a:off x="167420" y="3080147"/>
            <a:ext cx="87771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89252B4-A0DB-4508-9685-F004B604FB3A}"/>
              </a:ext>
            </a:extLst>
          </p:cNvPr>
          <p:cNvCxnSpPr>
            <a:cxnSpLocks/>
          </p:cNvCxnSpPr>
          <p:nvPr/>
        </p:nvCxnSpPr>
        <p:spPr>
          <a:xfrm>
            <a:off x="165046" y="4817269"/>
            <a:ext cx="87782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84982" y="3943589"/>
            <a:ext cx="7948800" cy="308546"/>
          </a:xfrm>
          <a:prstGeom prst="rect">
            <a:avLst/>
          </a:prstGeom>
        </p:spPr>
        <p:txBody>
          <a:bodyPr>
            <a:spAutoFit/>
          </a:bodyPr>
          <a:lstStyle>
            <a:lvl1pPr marL="0" indent="0">
              <a:buFont typeface="Verdana" pitchFamily="34" charset="0"/>
              <a:buNone/>
              <a:defRPr sz="1298"/>
            </a:lvl1pPr>
          </a:lstStyle>
          <a:p>
            <a:pPr lvl="0"/>
            <a:r>
              <a:rPr lang="en-US" noProof="0"/>
              <a:t>Click to edit Master subtitle style</a:t>
            </a:r>
            <a:endParaRPr lang="en-GB" noProof="0"/>
          </a:p>
        </p:txBody>
      </p:sp>
      <p:sp>
        <p:nvSpPr>
          <p:cNvPr id="56325" name="Rectangle 6"/>
          <p:cNvSpPr>
            <a:spLocks noGrp="1" noChangeArrowheads="1"/>
          </p:cNvSpPr>
          <p:nvPr>
            <p:ph type="ctrTitle"/>
          </p:nvPr>
        </p:nvSpPr>
        <p:spPr>
          <a:xfrm>
            <a:off x="110476" y="2502759"/>
            <a:ext cx="8833145" cy="552780"/>
          </a:xfrm>
          <a:prstGeom prst="rect">
            <a:avLst/>
          </a:prstGeom>
        </p:spPr>
        <p:txBody>
          <a:bodyPr/>
          <a:lstStyle>
            <a:lvl1pPr>
              <a:defRPr sz="2992">
                <a:solidFill>
                  <a:schemeClr val="bg1"/>
                </a:solidFill>
              </a:defRPr>
            </a:lvl1pPr>
          </a:lstStyle>
          <a:p>
            <a:pPr lvl="0"/>
            <a:r>
              <a:rPr lang="en-US" noProof="0"/>
              <a:t>Click to edit Master title style</a:t>
            </a:r>
            <a:endParaRPr lang="en-GB" noProof="0"/>
          </a:p>
        </p:txBody>
      </p:sp>
      <p:pic>
        <p:nvPicPr>
          <p:cNvPr id="13" name="Picture 12">
            <a:extLst>
              <a:ext uri="{FF2B5EF4-FFF2-40B4-BE49-F238E27FC236}">
                <a16:creationId xmlns:a16="http://schemas.microsoft.com/office/drawing/2014/main" id="{BC66DAE0-DB7E-444F-91B2-509AFED26EB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55694" y="-2"/>
            <a:ext cx="1263371" cy="657225"/>
          </a:xfrm>
          <a:prstGeom prst="rect">
            <a:avLst/>
          </a:prstGeom>
        </p:spPr>
      </p:pic>
      <p:pic>
        <p:nvPicPr>
          <p:cNvPr id="15" name="Picture 14">
            <a:extLst>
              <a:ext uri="{FF2B5EF4-FFF2-40B4-BE49-F238E27FC236}">
                <a16:creationId xmlns:a16="http://schemas.microsoft.com/office/drawing/2014/main" id="{5C1D1A8D-D1A4-457F-B76D-5C437F9675C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08720" y="4829175"/>
            <a:ext cx="1510345" cy="314325"/>
          </a:xfrm>
          <a:prstGeom prst="rect">
            <a:avLst/>
          </a:prstGeom>
        </p:spPr>
      </p:pic>
      <p:pic>
        <p:nvPicPr>
          <p:cNvPr id="3" name="Picture 2">
            <a:extLst>
              <a:ext uri="{FF2B5EF4-FFF2-40B4-BE49-F238E27FC236}">
                <a16:creationId xmlns:a16="http://schemas.microsoft.com/office/drawing/2014/main" id="{E2BAF170-925F-A3EE-106D-6126F4683B90}"/>
              </a:ext>
            </a:extLst>
          </p:cNvPr>
          <p:cNvPicPr>
            <a:picLocks noChangeAspect="1"/>
          </p:cNvPicPr>
          <p:nvPr userDrawn="1"/>
        </p:nvPicPr>
        <p:blipFill>
          <a:blip r:embed="rId5"/>
          <a:stretch>
            <a:fillRect/>
          </a:stretch>
        </p:blipFill>
        <p:spPr>
          <a:xfrm>
            <a:off x="-4938" y="4828005"/>
            <a:ext cx="7663337" cy="315495"/>
          </a:xfrm>
          <a:prstGeom prst="rect">
            <a:avLst/>
          </a:prstGeom>
        </p:spPr>
      </p:pic>
    </p:spTree>
    <p:extLst>
      <p:ext uri="{BB962C8B-B14F-4D97-AF65-F5344CB8AC3E}">
        <p14:creationId xmlns:p14="http://schemas.microsoft.com/office/powerpoint/2010/main" val="1564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upRight)">
                                      <p:cBhvr>
                                        <p:cTn id="11" dur="500"/>
                                        <p:tgtEl>
                                          <p:spTgt spid="8"/>
                                        </p:tgtEl>
                                      </p:cBhvr>
                                    </p:animEffect>
                                  </p:childTnLst>
                                </p:cTn>
                              </p:par>
                            </p:childTnLst>
                          </p:cTn>
                        </p:par>
                        <p:par>
                          <p:cTn id="12" fill="hold">
                            <p:stCondLst>
                              <p:cond delay="1000"/>
                            </p:stCondLst>
                            <p:childTnLst>
                              <p:par>
                                <p:cTn id="13" presetID="2" presetClass="entr" presetSubtype="12" ac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2">
            <a:extLst>
              <a:ext uri="{FF2B5EF4-FFF2-40B4-BE49-F238E27FC236}">
                <a16:creationId xmlns:a16="http://schemas.microsoft.com/office/drawing/2014/main" id="{37B29A41-1811-4299-8EC1-72A0A7323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 y="0"/>
            <a:ext cx="911906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8">
            <a:extLst>
              <a:ext uri="{FF2B5EF4-FFF2-40B4-BE49-F238E27FC236}">
                <a16:creationId xmlns:a16="http://schemas.microsoft.com/office/drawing/2014/main" id="{2FE2844B-0F0B-418D-ACB2-921C60E88B90}"/>
              </a:ext>
            </a:extLst>
          </p:cNvPr>
          <p:cNvSpPr/>
          <p:nvPr/>
        </p:nvSpPr>
        <p:spPr>
          <a:xfrm>
            <a:off x="0" y="0"/>
            <a:ext cx="9144000" cy="51435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346">
              <a:solidFill>
                <a:schemeClr val="lt1">
                  <a:alpha val="60000"/>
                </a:schemeClr>
              </a:solidFill>
            </a:endParaRPr>
          </a:p>
        </p:txBody>
      </p:sp>
      <p:grpSp>
        <p:nvGrpSpPr>
          <p:cNvPr id="6" name="Group 35" hidden="1">
            <a:extLst>
              <a:ext uri="{FF2B5EF4-FFF2-40B4-BE49-F238E27FC236}">
                <a16:creationId xmlns:a16="http://schemas.microsoft.com/office/drawing/2014/main" id="{BC1EF1A6-C5F9-4142-91FF-7DFC4D6052BC}"/>
              </a:ext>
            </a:extLst>
          </p:cNvPr>
          <p:cNvGrpSpPr>
            <a:grpSpLocks/>
          </p:cNvGrpSpPr>
          <p:nvPr/>
        </p:nvGrpSpPr>
        <p:grpSpPr bwMode="auto">
          <a:xfrm>
            <a:off x="-4749" y="0"/>
            <a:ext cx="9202181" cy="5143500"/>
            <a:chOff x="-6566" y="-2"/>
            <a:chExt cx="12269309" cy="6858002"/>
          </a:xfrm>
        </p:grpSpPr>
        <p:sp>
          <p:nvSpPr>
            <p:cNvPr id="7" name="Rectangle 36">
              <a:extLst>
                <a:ext uri="{FF2B5EF4-FFF2-40B4-BE49-F238E27FC236}">
                  <a16:creationId xmlns:a16="http://schemas.microsoft.com/office/drawing/2014/main" id="{B286EBFF-405F-4342-A35F-E3D58A57AAA0}"/>
                </a:ext>
              </a:extLst>
            </p:cNvPr>
            <p:cNvSpPr/>
            <p:nvPr/>
          </p:nvSpPr>
          <p:spPr>
            <a:xfrm>
              <a:off x="-6566" y="-2"/>
              <a:ext cx="12198068"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974"/>
            </a:p>
          </p:txBody>
        </p:sp>
        <p:grpSp>
          <p:nvGrpSpPr>
            <p:cNvPr id="8" name="Group 37">
              <a:extLst>
                <a:ext uri="{FF2B5EF4-FFF2-40B4-BE49-F238E27FC236}">
                  <a16:creationId xmlns:a16="http://schemas.microsoft.com/office/drawing/2014/main" id="{FB578932-667E-41E0-A19D-6898CF0034A0}"/>
                </a:ext>
              </a:extLst>
            </p:cNvPr>
            <p:cNvGrpSpPr>
              <a:grpSpLocks/>
            </p:cNvGrpSpPr>
            <p:nvPr/>
          </p:nvGrpSpPr>
          <p:grpSpPr bwMode="auto">
            <a:xfrm>
              <a:off x="442260" y="3456849"/>
              <a:ext cx="11820483" cy="2970388"/>
              <a:chOff x="442260" y="3600153"/>
              <a:chExt cx="11820483" cy="2970388"/>
            </a:xfrm>
          </p:grpSpPr>
          <p:cxnSp>
            <p:nvCxnSpPr>
              <p:cNvPr id="9" name="Straight Connector 38">
                <a:extLst>
                  <a:ext uri="{FF2B5EF4-FFF2-40B4-BE49-F238E27FC236}">
                    <a16:creationId xmlns:a16="http://schemas.microsoft.com/office/drawing/2014/main" id="{3AAC8A65-508A-4822-9EB7-1988137EEABF}"/>
                  </a:ext>
                </a:extLst>
              </p:cNvPr>
              <p:cNvCxnSpPr/>
              <p:nvPr/>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39">
                <a:extLst>
                  <a:ext uri="{FF2B5EF4-FFF2-40B4-BE49-F238E27FC236}">
                    <a16:creationId xmlns:a16="http://schemas.microsoft.com/office/drawing/2014/main" id="{D541FEA0-736C-4B8C-A65B-31602CD09336}"/>
                  </a:ext>
                </a:extLst>
              </p:cNvPr>
              <p:cNvCxnSpPr/>
              <p:nvPr/>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0">
                <a:extLst>
                  <a:ext uri="{FF2B5EF4-FFF2-40B4-BE49-F238E27FC236}">
                    <a16:creationId xmlns:a16="http://schemas.microsoft.com/office/drawing/2014/main" id="{7F3B16AA-2B8F-4A21-9CA8-F3339BE57415}"/>
                  </a:ext>
                </a:extLst>
              </p:cNvPr>
              <p:cNvCxnSpPr/>
              <p:nvPr/>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1">
                <a:extLst>
                  <a:ext uri="{FF2B5EF4-FFF2-40B4-BE49-F238E27FC236}">
                    <a16:creationId xmlns:a16="http://schemas.microsoft.com/office/drawing/2014/main" id="{AC9F3AFD-84E3-4B30-B2B1-46F5E0DAE151}"/>
                  </a:ext>
                </a:extLst>
              </p:cNvPr>
              <p:cNvCxnSpPr/>
              <p:nvPr/>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2">
                <a:extLst>
                  <a:ext uri="{FF2B5EF4-FFF2-40B4-BE49-F238E27FC236}">
                    <a16:creationId xmlns:a16="http://schemas.microsoft.com/office/drawing/2014/main" id="{6FC0AAA3-5969-43CA-BBD5-920D07818D15}"/>
                  </a:ext>
                </a:extLst>
              </p:cNvPr>
              <p:cNvCxnSpPr/>
              <p:nvPr/>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3">
                <a:extLst>
                  <a:ext uri="{FF2B5EF4-FFF2-40B4-BE49-F238E27FC236}">
                    <a16:creationId xmlns:a16="http://schemas.microsoft.com/office/drawing/2014/main" id="{8251541F-927D-4CC7-B8F9-7DB6E206D6D7}"/>
                  </a:ext>
                </a:extLst>
              </p:cNvPr>
              <p:cNvCxnSpPr/>
              <p:nvPr/>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4">
                <a:extLst>
                  <a:ext uri="{FF2B5EF4-FFF2-40B4-BE49-F238E27FC236}">
                    <a16:creationId xmlns:a16="http://schemas.microsoft.com/office/drawing/2014/main" id="{A87FBAC8-5D10-4BE9-97A8-DB3A88CDE55F}"/>
                  </a:ext>
                </a:extLst>
              </p:cNvPr>
              <p:cNvCxnSpPr/>
              <p:nvPr/>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5">
                <a:extLst>
                  <a:ext uri="{FF2B5EF4-FFF2-40B4-BE49-F238E27FC236}">
                    <a16:creationId xmlns:a16="http://schemas.microsoft.com/office/drawing/2014/main" id="{4A54C927-1942-43F8-AC0F-E22D9DA0B7D6}"/>
                  </a:ext>
                </a:extLst>
              </p:cNvPr>
              <p:cNvCxnSpPr/>
              <p:nvPr/>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6">
                <a:extLst>
                  <a:ext uri="{FF2B5EF4-FFF2-40B4-BE49-F238E27FC236}">
                    <a16:creationId xmlns:a16="http://schemas.microsoft.com/office/drawing/2014/main" id="{D2D41BBB-734A-48D3-A858-07610FFFA6C8}"/>
                  </a:ext>
                </a:extLst>
              </p:cNvPr>
              <p:cNvCxnSpPr/>
              <p:nvPr/>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7">
                <a:extLst>
                  <a:ext uri="{FF2B5EF4-FFF2-40B4-BE49-F238E27FC236}">
                    <a16:creationId xmlns:a16="http://schemas.microsoft.com/office/drawing/2014/main" id="{074190C1-00DD-49C0-862A-0A16D6469CF3}"/>
                  </a:ext>
                </a:extLst>
              </p:cNvPr>
              <p:cNvCxnSpPr/>
              <p:nvPr/>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8">
                <a:extLst>
                  <a:ext uri="{FF2B5EF4-FFF2-40B4-BE49-F238E27FC236}">
                    <a16:creationId xmlns:a16="http://schemas.microsoft.com/office/drawing/2014/main" id="{BD38215B-76AF-44F4-BB7E-4EB2D4449B1D}"/>
                  </a:ext>
                </a:extLst>
              </p:cNvPr>
              <p:cNvCxnSpPr/>
              <p:nvPr/>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9">
                <a:extLst>
                  <a:ext uri="{FF2B5EF4-FFF2-40B4-BE49-F238E27FC236}">
                    <a16:creationId xmlns:a16="http://schemas.microsoft.com/office/drawing/2014/main" id="{D18DFF1C-6CF6-464D-B8D4-31FA5BFB128C}"/>
                  </a:ext>
                </a:extLst>
              </p:cNvPr>
              <p:cNvCxnSpPr/>
              <p:nvPr/>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0">
                <a:extLst>
                  <a:ext uri="{FF2B5EF4-FFF2-40B4-BE49-F238E27FC236}">
                    <a16:creationId xmlns:a16="http://schemas.microsoft.com/office/drawing/2014/main" id="{EA8C603C-83A2-4AD1-A50D-C058BBCC2BB9}"/>
                  </a:ext>
                </a:extLst>
              </p:cNvPr>
              <p:cNvCxnSpPr/>
              <p:nvPr/>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1">
                <a:extLst>
                  <a:ext uri="{FF2B5EF4-FFF2-40B4-BE49-F238E27FC236}">
                    <a16:creationId xmlns:a16="http://schemas.microsoft.com/office/drawing/2014/main" id="{1EB950DA-E39B-43F7-9D4F-5A0C038080EB}"/>
                  </a:ext>
                </a:extLst>
              </p:cNvPr>
              <p:cNvCxnSpPr/>
              <p:nvPr/>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2">
                <a:extLst>
                  <a:ext uri="{FF2B5EF4-FFF2-40B4-BE49-F238E27FC236}">
                    <a16:creationId xmlns:a16="http://schemas.microsoft.com/office/drawing/2014/main" id="{A7879563-2EC1-410B-A846-AE6326DC2F01}"/>
                  </a:ext>
                </a:extLst>
              </p:cNvPr>
              <p:cNvCxnSpPr/>
              <p:nvPr/>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3">
                <a:extLst>
                  <a:ext uri="{FF2B5EF4-FFF2-40B4-BE49-F238E27FC236}">
                    <a16:creationId xmlns:a16="http://schemas.microsoft.com/office/drawing/2014/main" id="{E7BAA8D5-A43F-406C-9C68-0F5453614D3C}"/>
                  </a:ext>
                </a:extLst>
              </p:cNvPr>
              <p:cNvCxnSpPr/>
              <p:nvPr/>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4">
                <a:extLst>
                  <a:ext uri="{FF2B5EF4-FFF2-40B4-BE49-F238E27FC236}">
                    <a16:creationId xmlns:a16="http://schemas.microsoft.com/office/drawing/2014/main" id="{79A4C716-46B7-4828-BD8D-0D4D0135BA95}"/>
                  </a:ext>
                </a:extLst>
              </p:cNvPr>
              <p:cNvCxnSpPr/>
              <p:nvPr/>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5">
                <a:extLst>
                  <a:ext uri="{FF2B5EF4-FFF2-40B4-BE49-F238E27FC236}">
                    <a16:creationId xmlns:a16="http://schemas.microsoft.com/office/drawing/2014/main" id="{8BA10BC1-AADD-4639-94F2-DCA39A44A2FE}"/>
                  </a:ext>
                </a:extLst>
              </p:cNvPr>
              <p:cNvCxnSpPr/>
              <p:nvPr/>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6">
                <a:extLst>
                  <a:ext uri="{FF2B5EF4-FFF2-40B4-BE49-F238E27FC236}">
                    <a16:creationId xmlns:a16="http://schemas.microsoft.com/office/drawing/2014/main" id="{65ADFF7F-8AF2-46BE-AD78-423C8295E9F3}"/>
                  </a:ext>
                </a:extLst>
              </p:cNvPr>
              <p:cNvCxnSpPr/>
              <p:nvPr/>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7">
                <a:extLst>
                  <a:ext uri="{FF2B5EF4-FFF2-40B4-BE49-F238E27FC236}">
                    <a16:creationId xmlns:a16="http://schemas.microsoft.com/office/drawing/2014/main" id="{E40B24B5-FE6B-4953-BD78-7C4D74F4DFA3}"/>
                  </a:ext>
                </a:extLst>
              </p:cNvPr>
              <p:cNvCxnSpPr/>
              <p:nvPr/>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8">
                <a:extLst>
                  <a:ext uri="{FF2B5EF4-FFF2-40B4-BE49-F238E27FC236}">
                    <a16:creationId xmlns:a16="http://schemas.microsoft.com/office/drawing/2014/main" id="{C9F508B7-4D1A-42C1-AA1B-E191D03E32B2}"/>
                  </a:ext>
                </a:extLst>
              </p:cNvPr>
              <p:cNvCxnSpPr/>
              <p:nvPr/>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9">
                <a:extLst>
                  <a:ext uri="{FF2B5EF4-FFF2-40B4-BE49-F238E27FC236}">
                    <a16:creationId xmlns:a16="http://schemas.microsoft.com/office/drawing/2014/main" id="{C6C11451-69AE-41D9-AEA1-AC8E51849B16}"/>
                  </a:ext>
                </a:extLst>
              </p:cNvPr>
              <p:cNvCxnSpPr/>
              <p:nvPr/>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0">
                <a:extLst>
                  <a:ext uri="{FF2B5EF4-FFF2-40B4-BE49-F238E27FC236}">
                    <a16:creationId xmlns:a16="http://schemas.microsoft.com/office/drawing/2014/main" id="{CAAF9C1F-2872-4152-AFD7-D12B6898FB82}"/>
                  </a:ext>
                </a:extLst>
              </p:cNvPr>
              <p:cNvCxnSpPr/>
              <p:nvPr/>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1">
                <a:extLst>
                  <a:ext uri="{FF2B5EF4-FFF2-40B4-BE49-F238E27FC236}">
                    <a16:creationId xmlns:a16="http://schemas.microsoft.com/office/drawing/2014/main" id="{357A5CF9-9921-4928-BF15-406898D323CB}"/>
                  </a:ext>
                </a:extLst>
              </p:cNvPr>
              <p:cNvCxnSpPr/>
              <p:nvPr/>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34" name="Text Box 38">
            <a:extLst>
              <a:ext uri="{FF2B5EF4-FFF2-40B4-BE49-F238E27FC236}">
                <a16:creationId xmlns:a16="http://schemas.microsoft.com/office/drawing/2014/main" id="{9C22BBCC-E27D-4BEB-90D2-741B22D28960}"/>
              </a:ext>
            </a:extLst>
          </p:cNvPr>
          <p:cNvSpPr txBox="1">
            <a:spLocks noChangeArrowheads="1"/>
          </p:cNvSpPr>
          <p:nvPr/>
        </p:nvSpPr>
        <p:spPr bwMode="auto">
          <a:xfrm>
            <a:off x="6137558" y="4651772"/>
            <a:ext cx="2805774"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lvl="2" indent="0" algn="r" eaLnBrk="1" hangingPunct="1">
              <a:spcBef>
                <a:spcPct val="50000"/>
              </a:spcBef>
            </a:pPr>
            <a:fld id="{F3A697E0-D88C-4534-A530-DC3C0627D4B6}" type="slidenum">
              <a:rPr altLang="en-US" sz="599" noProof="1">
                <a:solidFill>
                  <a:srgbClr val="8197A6"/>
                </a:solidFill>
                <a:latin typeface="Arial" panose="020B0604020202020204" pitchFamily="34" charset="0"/>
                <a:cs typeface="Arial" panose="020B0604020202020204" pitchFamily="34" charset="0"/>
              </a:rPr>
              <a:pPr lvl="2" indent="0" algn="r" eaLnBrk="1" hangingPunct="1">
                <a:spcBef>
                  <a:spcPct val="50000"/>
                </a:spcBef>
              </a:pPr>
              <a:t>‹#›</a:t>
            </a:fld>
            <a:endParaRPr lang="en-GB" altLang="en-US" sz="599">
              <a:solidFill>
                <a:srgbClr val="8197A6"/>
              </a:solidFill>
              <a:latin typeface="Arial" panose="020B0604020202020204" pitchFamily="34" charset="0"/>
              <a:cs typeface="Arial" panose="020B0604020202020204" pitchFamily="34" charset="0"/>
            </a:endParaRPr>
          </a:p>
        </p:txBody>
      </p:sp>
      <p:cxnSp>
        <p:nvCxnSpPr>
          <p:cNvPr id="35" name="Straight Connector 34">
            <a:extLst>
              <a:ext uri="{FF2B5EF4-FFF2-40B4-BE49-F238E27FC236}">
                <a16:creationId xmlns:a16="http://schemas.microsoft.com/office/drawing/2014/main" id="{460FAACF-4D13-4909-9FF5-1325786EA86B}"/>
              </a:ext>
            </a:extLst>
          </p:cNvPr>
          <p:cNvCxnSpPr>
            <a:cxnSpLocks/>
          </p:cNvCxnSpPr>
          <p:nvPr/>
        </p:nvCxnSpPr>
        <p:spPr>
          <a:xfrm>
            <a:off x="165046" y="4817269"/>
            <a:ext cx="87782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B1419D6-0D65-44CE-AA27-CADD8319926B}"/>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4251" y="661500"/>
            <a:ext cx="8799539"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65" name="Picture 64">
            <a:extLst>
              <a:ext uri="{FF2B5EF4-FFF2-40B4-BE49-F238E27FC236}">
                <a16:creationId xmlns:a16="http://schemas.microsoft.com/office/drawing/2014/main" id="{B9FCAA51-7308-4101-93DE-228662D7922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694" y="-2"/>
            <a:ext cx="1263371" cy="657225"/>
          </a:xfrm>
          <a:prstGeom prst="rect">
            <a:avLst/>
          </a:prstGeom>
        </p:spPr>
      </p:pic>
      <p:pic>
        <p:nvPicPr>
          <p:cNvPr id="66" name="Picture 65">
            <a:extLst>
              <a:ext uri="{FF2B5EF4-FFF2-40B4-BE49-F238E27FC236}">
                <a16:creationId xmlns:a16="http://schemas.microsoft.com/office/drawing/2014/main" id="{1ADA305B-E803-40CB-9871-B2D90E37831E}"/>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911" y="4829175"/>
            <a:ext cx="7618219" cy="314325"/>
          </a:xfrm>
          <a:prstGeom prst="rect">
            <a:avLst/>
          </a:prstGeom>
        </p:spPr>
      </p:pic>
      <p:pic>
        <p:nvPicPr>
          <p:cNvPr id="67" name="Picture 66">
            <a:extLst>
              <a:ext uri="{FF2B5EF4-FFF2-40B4-BE49-F238E27FC236}">
                <a16:creationId xmlns:a16="http://schemas.microsoft.com/office/drawing/2014/main" id="{EE699A9C-A2E1-4E51-B191-D6CF8F5E4B4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08720" y="4829175"/>
            <a:ext cx="1510345" cy="314325"/>
          </a:xfrm>
          <a:prstGeom prst="rect">
            <a:avLst/>
          </a:prstGeom>
        </p:spPr>
      </p:pic>
    </p:spTree>
    <p:extLst>
      <p:ext uri="{BB962C8B-B14F-4D97-AF65-F5344CB8AC3E}">
        <p14:creationId xmlns:p14="http://schemas.microsoft.com/office/powerpoint/2010/main" val="2974289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2">
            <a:extLst>
              <a:ext uri="{FF2B5EF4-FFF2-40B4-BE49-F238E27FC236}">
                <a16:creationId xmlns:a16="http://schemas.microsoft.com/office/drawing/2014/main" id="{408F8F31-D9A3-43E6-936E-A81D82EDA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 y="0"/>
            <a:ext cx="911906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8">
            <a:extLst>
              <a:ext uri="{FF2B5EF4-FFF2-40B4-BE49-F238E27FC236}">
                <a16:creationId xmlns:a16="http://schemas.microsoft.com/office/drawing/2014/main" id="{219AB9FD-13C1-4125-BB07-604060F39D9B}"/>
              </a:ext>
            </a:extLst>
          </p:cNvPr>
          <p:cNvSpPr/>
          <p:nvPr/>
        </p:nvSpPr>
        <p:spPr>
          <a:xfrm>
            <a:off x="0" y="0"/>
            <a:ext cx="9144000" cy="51435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46">
              <a:solidFill>
                <a:schemeClr val="lt1">
                  <a:alpha val="60000"/>
                </a:schemeClr>
              </a:solidFill>
            </a:endParaRPr>
          </a:p>
        </p:txBody>
      </p:sp>
      <p:sp>
        <p:nvSpPr>
          <p:cNvPr id="7" name="Text Box 38">
            <a:extLst>
              <a:ext uri="{FF2B5EF4-FFF2-40B4-BE49-F238E27FC236}">
                <a16:creationId xmlns:a16="http://schemas.microsoft.com/office/drawing/2014/main" id="{09147104-A229-4B0F-995A-5AD5819D3C89}"/>
              </a:ext>
            </a:extLst>
          </p:cNvPr>
          <p:cNvSpPr txBox="1">
            <a:spLocks noChangeArrowheads="1"/>
          </p:cNvSpPr>
          <p:nvPr/>
        </p:nvSpPr>
        <p:spPr bwMode="auto">
          <a:xfrm>
            <a:off x="6137558" y="4651772"/>
            <a:ext cx="2805774"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lvl="2" indent="0" algn="r" eaLnBrk="1" hangingPunct="1">
              <a:spcBef>
                <a:spcPct val="50000"/>
              </a:spcBef>
            </a:pPr>
            <a:fld id="{9459911D-676E-43C0-8FBB-A86FAA19C9D0}" type="slidenum">
              <a:rPr altLang="en-US" sz="599" noProof="1">
                <a:solidFill>
                  <a:srgbClr val="8197A6"/>
                </a:solidFill>
                <a:latin typeface="Arial" panose="020B0604020202020204" pitchFamily="34" charset="0"/>
                <a:cs typeface="Arial" panose="020B0604020202020204" pitchFamily="34" charset="0"/>
              </a:rPr>
              <a:pPr lvl="2" indent="0" algn="r" eaLnBrk="1" hangingPunct="1">
                <a:spcBef>
                  <a:spcPct val="50000"/>
                </a:spcBef>
              </a:pPr>
              <a:t>‹#›</a:t>
            </a:fld>
            <a:endParaRPr lang="en-GB" altLang="en-US" sz="599">
              <a:solidFill>
                <a:srgbClr val="8197A6"/>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22C34889-5B68-40D6-B88D-60A03FBBD334}"/>
              </a:ext>
            </a:extLst>
          </p:cNvPr>
          <p:cNvCxnSpPr>
            <a:cxnSpLocks/>
          </p:cNvCxnSpPr>
          <p:nvPr/>
        </p:nvCxnSpPr>
        <p:spPr>
          <a:xfrm>
            <a:off x="165046" y="4817269"/>
            <a:ext cx="87782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03C3D2-54B1-4A88-86F4-EE189A4A5514}"/>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4251" y="661500"/>
            <a:ext cx="8822746"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8" name="Picture 37">
            <a:extLst>
              <a:ext uri="{FF2B5EF4-FFF2-40B4-BE49-F238E27FC236}">
                <a16:creationId xmlns:a16="http://schemas.microsoft.com/office/drawing/2014/main" id="{53A9EA20-EF4A-4161-939F-1EDECC884FA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694" y="-2"/>
            <a:ext cx="1263371" cy="657225"/>
          </a:xfrm>
          <a:prstGeom prst="rect">
            <a:avLst/>
          </a:prstGeom>
        </p:spPr>
      </p:pic>
      <p:pic>
        <p:nvPicPr>
          <p:cNvPr id="39" name="Picture 38">
            <a:extLst>
              <a:ext uri="{FF2B5EF4-FFF2-40B4-BE49-F238E27FC236}">
                <a16:creationId xmlns:a16="http://schemas.microsoft.com/office/drawing/2014/main" id="{F358C12A-ADCC-4D73-809B-B027F1E9096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911" y="4829175"/>
            <a:ext cx="7618219" cy="314325"/>
          </a:xfrm>
          <a:prstGeom prst="rect">
            <a:avLst/>
          </a:prstGeom>
        </p:spPr>
      </p:pic>
      <p:pic>
        <p:nvPicPr>
          <p:cNvPr id="40" name="Picture 39">
            <a:extLst>
              <a:ext uri="{FF2B5EF4-FFF2-40B4-BE49-F238E27FC236}">
                <a16:creationId xmlns:a16="http://schemas.microsoft.com/office/drawing/2014/main" id="{12A261F2-43DC-44B9-B693-6CA5F878A40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08720" y="4829175"/>
            <a:ext cx="1510345" cy="314325"/>
          </a:xfrm>
          <a:prstGeom prst="rect">
            <a:avLst/>
          </a:prstGeom>
        </p:spPr>
      </p:pic>
    </p:spTree>
    <p:extLst>
      <p:ext uri="{BB962C8B-B14F-4D97-AF65-F5344CB8AC3E}">
        <p14:creationId xmlns:p14="http://schemas.microsoft.com/office/powerpoint/2010/main" val="3621962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2">
            <a:extLst>
              <a:ext uri="{FF2B5EF4-FFF2-40B4-BE49-F238E27FC236}">
                <a16:creationId xmlns:a16="http://schemas.microsoft.com/office/drawing/2014/main" id="{4E39A25B-1736-4275-A16E-4CFCDEE4D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 y="0"/>
            <a:ext cx="911906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8">
            <a:extLst>
              <a:ext uri="{FF2B5EF4-FFF2-40B4-BE49-F238E27FC236}">
                <a16:creationId xmlns:a16="http://schemas.microsoft.com/office/drawing/2014/main" id="{26C54C6B-45F9-4B4C-A904-D854E65731F9}"/>
              </a:ext>
            </a:extLst>
          </p:cNvPr>
          <p:cNvSpPr/>
          <p:nvPr/>
        </p:nvSpPr>
        <p:spPr>
          <a:xfrm>
            <a:off x="0" y="0"/>
            <a:ext cx="9141626" cy="51435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46">
              <a:solidFill>
                <a:schemeClr val="lt1">
                  <a:alpha val="60000"/>
                </a:schemeClr>
              </a:solidFill>
            </a:endParaRPr>
          </a:p>
        </p:txBody>
      </p:sp>
      <p:sp>
        <p:nvSpPr>
          <p:cNvPr id="7" name="Text Box 38">
            <a:extLst>
              <a:ext uri="{FF2B5EF4-FFF2-40B4-BE49-F238E27FC236}">
                <a16:creationId xmlns:a16="http://schemas.microsoft.com/office/drawing/2014/main" id="{4E9A80C5-DB02-4540-BA9D-8EDF5D119533}"/>
              </a:ext>
            </a:extLst>
          </p:cNvPr>
          <p:cNvSpPr txBox="1">
            <a:spLocks noChangeArrowheads="1"/>
          </p:cNvSpPr>
          <p:nvPr/>
        </p:nvSpPr>
        <p:spPr bwMode="auto">
          <a:xfrm>
            <a:off x="6137558" y="4651772"/>
            <a:ext cx="2805774"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lvl="2" indent="0" algn="r" eaLnBrk="1" hangingPunct="1">
              <a:spcBef>
                <a:spcPct val="50000"/>
              </a:spcBef>
            </a:pPr>
            <a:fld id="{6BECAC1C-4DE6-414F-B582-CCEA321E38D5}" type="slidenum">
              <a:rPr altLang="en-US" sz="599" noProof="1">
                <a:solidFill>
                  <a:srgbClr val="8197A6"/>
                </a:solidFill>
                <a:latin typeface="Arial" panose="020B0604020202020204" pitchFamily="34" charset="0"/>
                <a:cs typeface="Arial" panose="020B0604020202020204" pitchFamily="34" charset="0"/>
              </a:rPr>
              <a:pPr lvl="2" indent="0" algn="r" eaLnBrk="1" hangingPunct="1">
                <a:spcBef>
                  <a:spcPct val="50000"/>
                </a:spcBef>
              </a:pPr>
              <a:t>‹#›</a:t>
            </a:fld>
            <a:endParaRPr lang="en-GB" altLang="en-US" sz="599">
              <a:solidFill>
                <a:srgbClr val="8197A6"/>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B05A70E-B94C-44AC-8D24-B5C7EEC5899D}"/>
              </a:ext>
            </a:extLst>
          </p:cNvPr>
          <p:cNvCxnSpPr>
            <a:cxnSpLocks/>
          </p:cNvCxnSpPr>
          <p:nvPr/>
        </p:nvCxnSpPr>
        <p:spPr>
          <a:xfrm>
            <a:off x="165046" y="4817269"/>
            <a:ext cx="87782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6B7BB6E-F71D-4F09-B59C-40FDAC45712D}"/>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4251" y="661500"/>
            <a:ext cx="8799539"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8" name="Picture 37">
            <a:extLst>
              <a:ext uri="{FF2B5EF4-FFF2-40B4-BE49-F238E27FC236}">
                <a16:creationId xmlns:a16="http://schemas.microsoft.com/office/drawing/2014/main" id="{BFE70B11-AFD1-4193-9536-92716B17EE8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694" y="-2"/>
            <a:ext cx="1263371" cy="657225"/>
          </a:xfrm>
          <a:prstGeom prst="rect">
            <a:avLst/>
          </a:prstGeom>
        </p:spPr>
      </p:pic>
      <p:pic>
        <p:nvPicPr>
          <p:cNvPr id="39" name="Picture 38">
            <a:extLst>
              <a:ext uri="{FF2B5EF4-FFF2-40B4-BE49-F238E27FC236}">
                <a16:creationId xmlns:a16="http://schemas.microsoft.com/office/drawing/2014/main" id="{CFEAA07B-B3BF-4EFC-8ECC-F2E72915260D}"/>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911" y="4829175"/>
            <a:ext cx="7618219" cy="314325"/>
          </a:xfrm>
          <a:prstGeom prst="rect">
            <a:avLst/>
          </a:prstGeom>
        </p:spPr>
      </p:pic>
      <p:pic>
        <p:nvPicPr>
          <p:cNvPr id="40" name="Picture 39">
            <a:extLst>
              <a:ext uri="{FF2B5EF4-FFF2-40B4-BE49-F238E27FC236}">
                <a16:creationId xmlns:a16="http://schemas.microsoft.com/office/drawing/2014/main" id="{2F6103DB-39CC-4480-BC70-13F10AC69A2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08720" y="4829175"/>
            <a:ext cx="1510345" cy="314325"/>
          </a:xfrm>
          <a:prstGeom prst="rect">
            <a:avLst/>
          </a:prstGeom>
        </p:spPr>
      </p:pic>
    </p:spTree>
    <p:extLst>
      <p:ext uri="{BB962C8B-B14F-4D97-AF65-F5344CB8AC3E}">
        <p14:creationId xmlns:p14="http://schemas.microsoft.com/office/powerpoint/2010/main" val="2479782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4" name="Group 37" hidden="1">
            <a:extLst>
              <a:ext uri="{FF2B5EF4-FFF2-40B4-BE49-F238E27FC236}">
                <a16:creationId xmlns:a16="http://schemas.microsoft.com/office/drawing/2014/main" id="{092A80AB-2CF9-465E-8109-6B5421428FAC}"/>
              </a:ext>
            </a:extLst>
          </p:cNvPr>
          <p:cNvGrpSpPr>
            <a:grpSpLocks/>
          </p:cNvGrpSpPr>
          <p:nvPr/>
        </p:nvGrpSpPr>
        <p:grpSpPr bwMode="auto">
          <a:xfrm>
            <a:off x="331279" y="2593182"/>
            <a:ext cx="8866153" cy="2227660"/>
            <a:chOff x="442260" y="3600153"/>
            <a:chExt cx="11820483" cy="2970388"/>
          </a:xfrm>
        </p:grpSpPr>
        <p:cxnSp>
          <p:nvCxnSpPr>
            <p:cNvPr id="5" name="Straight Connector 38">
              <a:extLst>
                <a:ext uri="{FF2B5EF4-FFF2-40B4-BE49-F238E27FC236}">
                  <a16:creationId xmlns:a16="http://schemas.microsoft.com/office/drawing/2014/main" id="{10EFDF0E-404A-430A-BBE8-2F51E9032B52}"/>
                </a:ext>
              </a:extLst>
            </p:cNvPr>
            <p:cNvCxnSpPr/>
            <p:nvPr/>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39">
              <a:extLst>
                <a:ext uri="{FF2B5EF4-FFF2-40B4-BE49-F238E27FC236}">
                  <a16:creationId xmlns:a16="http://schemas.microsoft.com/office/drawing/2014/main" id="{AB327243-A03C-4DB3-AB81-4AF8F7D7CDC5}"/>
                </a:ext>
              </a:extLst>
            </p:cNvPr>
            <p:cNvCxnSpPr/>
            <p:nvPr/>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40">
              <a:extLst>
                <a:ext uri="{FF2B5EF4-FFF2-40B4-BE49-F238E27FC236}">
                  <a16:creationId xmlns:a16="http://schemas.microsoft.com/office/drawing/2014/main" id="{0DC9E6B4-1E09-4E3B-8BDD-EE3D0F96CC9F}"/>
                </a:ext>
              </a:extLst>
            </p:cNvPr>
            <p:cNvCxnSpPr/>
            <p:nvPr/>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41">
              <a:extLst>
                <a:ext uri="{FF2B5EF4-FFF2-40B4-BE49-F238E27FC236}">
                  <a16:creationId xmlns:a16="http://schemas.microsoft.com/office/drawing/2014/main" id="{C4647BA8-601B-4B82-B3F6-8AD2B976C256}"/>
                </a:ext>
              </a:extLst>
            </p:cNvPr>
            <p:cNvCxnSpPr/>
            <p:nvPr/>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2">
              <a:extLst>
                <a:ext uri="{FF2B5EF4-FFF2-40B4-BE49-F238E27FC236}">
                  <a16:creationId xmlns:a16="http://schemas.microsoft.com/office/drawing/2014/main" id="{9F6146B2-08EE-43CB-B5FF-18A74563211E}"/>
                </a:ext>
              </a:extLst>
            </p:cNvPr>
            <p:cNvCxnSpPr/>
            <p:nvPr/>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3">
              <a:extLst>
                <a:ext uri="{FF2B5EF4-FFF2-40B4-BE49-F238E27FC236}">
                  <a16:creationId xmlns:a16="http://schemas.microsoft.com/office/drawing/2014/main" id="{8ECC7766-D50A-431E-8475-504AE645C354}"/>
                </a:ext>
              </a:extLst>
            </p:cNvPr>
            <p:cNvCxnSpPr/>
            <p:nvPr/>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4">
              <a:extLst>
                <a:ext uri="{FF2B5EF4-FFF2-40B4-BE49-F238E27FC236}">
                  <a16:creationId xmlns:a16="http://schemas.microsoft.com/office/drawing/2014/main" id="{AA4620F1-2D9E-41A6-9E2D-F6748A468B16}"/>
                </a:ext>
              </a:extLst>
            </p:cNvPr>
            <p:cNvCxnSpPr/>
            <p:nvPr/>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5">
              <a:extLst>
                <a:ext uri="{FF2B5EF4-FFF2-40B4-BE49-F238E27FC236}">
                  <a16:creationId xmlns:a16="http://schemas.microsoft.com/office/drawing/2014/main" id="{9B86D1EF-7FCC-4098-A507-E7316A1DEB1C}"/>
                </a:ext>
              </a:extLst>
            </p:cNvPr>
            <p:cNvCxnSpPr/>
            <p:nvPr/>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6">
              <a:extLst>
                <a:ext uri="{FF2B5EF4-FFF2-40B4-BE49-F238E27FC236}">
                  <a16:creationId xmlns:a16="http://schemas.microsoft.com/office/drawing/2014/main" id="{65479B21-E1D7-43F6-88E9-3A821BD926B6}"/>
                </a:ext>
              </a:extLst>
            </p:cNvPr>
            <p:cNvCxnSpPr/>
            <p:nvPr/>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7">
              <a:extLst>
                <a:ext uri="{FF2B5EF4-FFF2-40B4-BE49-F238E27FC236}">
                  <a16:creationId xmlns:a16="http://schemas.microsoft.com/office/drawing/2014/main" id="{8B081400-C7CF-4066-B595-C0C89DC574E0}"/>
                </a:ext>
              </a:extLst>
            </p:cNvPr>
            <p:cNvCxnSpPr/>
            <p:nvPr/>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8">
              <a:extLst>
                <a:ext uri="{FF2B5EF4-FFF2-40B4-BE49-F238E27FC236}">
                  <a16:creationId xmlns:a16="http://schemas.microsoft.com/office/drawing/2014/main" id="{9618CA7B-0B1E-4DE0-9E21-98E9837649A5}"/>
                </a:ext>
              </a:extLst>
            </p:cNvPr>
            <p:cNvCxnSpPr/>
            <p:nvPr/>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9">
              <a:extLst>
                <a:ext uri="{FF2B5EF4-FFF2-40B4-BE49-F238E27FC236}">
                  <a16:creationId xmlns:a16="http://schemas.microsoft.com/office/drawing/2014/main" id="{7F5A50B9-E3D0-4F9D-A489-4C3AF7BDE6FA}"/>
                </a:ext>
              </a:extLst>
            </p:cNvPr>
            <p:cNvCxnSpPr/>
            <p:nvPr/>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50">
              <a:extLst>
                <a:ext uri="{FF2B5EF4-FFF2-40B4-BE49-F238E27FC236}">
                  <a16:creationId xmlns:a16="http://schemas.microsoft.com/office/drawing/2014/main" id="{9B2D06D8-278E-4551-9C11-6784C92B7886}"/>
                </a:ext>
              </a:extLst>
            </p:cNvPr>
            <p:cNvCxnSpPr/>
            <p:nvPr/>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51">
              <a:extLst>
                <a:ext uri="{FF2B5EF4-FFF2-40B4-BE49-F238E27FC236}">
                  <a16:creationId xmlns:a16="http://schemas.microsoft.com/office/drawing/2014/main" id="{ACDADBA0-E530-4486-9FC8-CC36AA052D13}"/>
                </a:ext>
              </a:extLst>
            </p:cNvPr>
            <p:cNvCxnSpPr/>
            <p:nvPr/>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2">
              <a:extLst>
                <a:ext uri="{FF2B5EF4-FFF2-40B4-BE49-F238E27FC236}">
                  <a16:creationId xmlns:a16="http://schemas.microsoft.com/office/drawing/2014/main" id="{4E8B4D1C-BA45-4D82-8ACE-0E8A35C0E015}"/>
                </a:ext>
              </a:extLst>
            </p:cNvPr>
            <p:cNvCxnSpPr/>
            <p:nvPr/>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3">
              <a:extLst>
                <a:ext uri="{FF2B5EF4-FFF2-40B4-BE49-F238E27FC236}">
                  <a16:creationId xmlns:a16="http://schemas.microsoft.com/office/drawing/2014/main" id="{E2433234-22FC-4199-9A29-5D61F91E17DD}"/>
                </a:ext>
              </a:extLst>
            </p:cNvPr>
            <p:cNvCxnSpPr/>
            <p:nvPr/>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4">
              <a:extLst>
                <a:ext uri="{FF2B5EF4-FFF2-40B4-BE49-F238E27FC236}">
                  <a16:creationId xmlns:a16="http://schemas.microsoft.com/office/drawing/2014/main" id="{BD4026D5-B025-4C27-9A8F-C8EAAD567E1E}"/>
                </a:ext>
              </a:extLst>
            </p:cNvPr>
            <p:cNvCxnSpPr/>
            <p:nvPr/>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5">
              <a:extLst>
                <a:ext uri="{FF2B5EF4-FFF2-40B4-BE49-F238E27FC236}">
                  <a16:creationId xmlns:a16="http://schemas.microsoft.com/office/drawing/2014/main" id="{F0297D24-ACD7-4783-A612-7BC68C2B7D4B}"/>
                </a:ext>
              </a:extLst>
            </p:cNvPr>
            <p:cNvCxnSpPr/>
            <p:nvPr/>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6">
              <a:extLst>
                <a:ext uri="{FF2B5EF4-FFF2-40B4-BE49-F238E27FC236}">
                  <a16:creationId xmlns:a16="http://schemas.microsoft.com/office/drawing/2014/main" id="{EA28529C-641B-4BBF-A6F4-72D360BF5C20}"/>
                </a:ext>
              </a:extLst>
            </p:cNvPr>
            <p:cNvCxnSpPr/>
            <p:nvPr/>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7">
              <a:extLst>
                <a:ext uri="{FF2B5EF4-FFF2-40B4-BE49-F238E27FC236}">
                  <a16:creationId xmlns:a16="http://schemas.microsoft.com/office/drawing/2014/main" id="{6B5D7A5F-5BE8-4802-9776-BFEA87174F50}"/>
                </a:ext>
              </a:extLst>
            </p:cNvPr>
            <p:cNvCxnSpPr/>
            <p:nvPr/>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8">
              <a:extLst>
                <a:ext uri="{FF2B5EF4-FFF2-40B4-BE49-F238E27FC236}">
                  <a16:creationId xmlns:a16="http://schemas.microsoft.com/office/drawing/2014/main" id="{128621AB-2BF1-4C40-AE91-55E5935628BB}"/>
                </a:ext>
              </a:extLst>
            </p:cNvPr>
            <p:cNvCxnSpPr/>
            <p:nvPr/>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9">
              <a:extLst>
                <a:ext uri="{FF2B5EF4-FFF2-40B4-BE49-F238E27FC236}">
                  <a16:creationId xmlns:a16="http://schemas.microsoft.com/office/drawing/2014/main" id="{F9F079BF-5235-4DEC-8562-862DA13E2B9E}"/>
                </a:ext>
              </a:extLst>
            </p:cNvPr>
            <p:cNvCxnSpPr/>
            <p:nvPr/>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60">
              <a:extLst>
                <a:ext uri="{FF2B5EF4-FFF2-40B4-BE49-F238E27FC236}">
                  <a16:creationId xmlns:a16="http://schemas.microsoft.com/office/drawing/2014/main" id="{03BCD257-CF86-495E-9D1D-3BE3F1C45D65}"/>
                </a:ext>
              </a:extLst>
            </p:cNvPr>
            <p:cNvCxnSpPr/>
            <p:nvPr/>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61">
              <a:extLst>
                <a:ext uri="{FF2B5EF4-FFF2-40B4-BE49-F238E27FC236}">
                  <a16:creationId xmlns:a16="http://schemas.microsoft.com/office/drawing/2014/main" id="{2FA78C2B-CF66-491B-93B9-D7D0F81C8987}"/>
                </a:ext>
              </a:extLst>
            </p:cNvPr>
            <p:cNvCxnSpPr/>
            <p:nvPr/>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4C67EDE3-6A37-40E9-934A-266D1E38DF84}"/>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4251" y="661500"/>
            <a:ext cx="8799539"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884638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7D166ED-EE21-4F29-9B6D-C2D186093598}"/>
              </a:ext>
            </a:extLst>
          </p:cNvPr>
          <p:cNvGraphicFramePr>
            <a:graphicFrameLocks/>
          </p:cNvGraphicFramePr>
          <p:nvPr/>
        </p:nvGraphicFramePr>
        <p:xfrm>
          <a:off x="170983" y="953691"/>
          <a:ext cx="8793723" cy="3543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62">
            <a:extLst>
              <a:ext uri="{FF2B5EF4-FFF2-40B4-BE49-F238E27FC236}">
                <a16:creationId xmlns:a16="http://schemas.microsoft.com/office/drawing/2014/main" id="{63868290-43E6-4403-8DA8-956ECD5D2FD2}"/>
              </a:ext>
            </a:extLst>
          </p:cNvPr>
          <p:cNvGraphicFramePr>
            <a:graphicFrameLocks/>
          </p:cNvGraphicFramePr>
          <p:nvPr/>
        </p:nvGraphicFramePr>
        <p:xfrm>
          <a:off x="169796" y="973931"/>
          <a:ext cx="8771162" cy="3614738"/>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0392D561-2D2F-4A21-B190-9E1899520978}"/>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Tree>
    <p:extLst>
      <p:ext uri="{BB962C8B-B14F-4D97-AF65-F5344CB8AC3E}">
        <p14:creationId xmlns:p14="http://schemas.microsoft.com/office/powerpoint/2010/main" val="182843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11" dur="300"/>
                                        <p:tgtEl>
                                          <p:spTgt spid="4">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15" dur="300"/>
                                        <p:tgtEl>
                                          <p:spTgt spid="4">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9" dur="300"/>
                                        <p:tgtEl>
                                          <p:spTgt spid="4">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23" dur="300"/>
                                        <p:tgtEl>
                                          <p:spTgt spid="4">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27" dur="300"/>
                                        <p:tgtEl>
                                          <p:spTgt spid="4">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down)">
                                      <p:cBhvr>
                                        <p:cTn id="31" dur="300"/>
                                        <p:tgtEl>
                                          <p:spTgt spid="4">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wipe(down)">
                                      <p:cBhvr>
                                        <p:cTn id="35" dur="300"/>
                                        <p:tgtEl>
                                          <p:spTgt spid="4">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wipe(down)">
                                      <p:cBhvr>
                                        <p:cTn id="39" dur="300"/>
                                        <p:tgtEl>
                                          <p:spTgt spid="4">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wipe(down)">
                                      <p:cBhvr>
                                        <p:cTn id="43" dur="300"/>
                                        <p:tgtEl>
                                          <p:spTgt spid="4">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4">
                                            <p:graphicEl>
                                              <a:chart seriesIdx="-4" categoryIdx="8" bldStep="category"/>
                                            </p:graphicEl>
                                          </p:spTgt>
                                        </p:tgtEl>
                                        <p:attrNameLst>
                                          <p:attrName>style.visibility</p:attrName>
                                        </p:attrNameLst>
                                      </p:cBhvr>
                                      <p:to>
                                        <p:strVal val="visible"/>
                                      </p:to>
                                    </p:set>
                                    <p:animEffect transition="in" filter="wipe(down)">
                                      <p:cBhvr>
                                        <p:cTn id="47" dur="300"/>
                                        <p:tgtEl>
                                          <p:spTgt spid="4">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4">
                                            <p:graphicEl>
                                              <a:chart seriesIdx="-4" categoryIdx="9" bldStep="category"/>
                                            </p:graphicEl>
                                          </p:spTgt>
                                        </p:tgtEl>
                                        <p:attrNameLst>
                                          <p:attrName>style.visibility</p:attrName>
                                        </p:attrNameLst>
                                      </p:cBhvr>
                                      <p:to>
                                        <p:strVal val="visible"/>
                                      </p:to>
                                    </p:set>
                                    <p:animEffect transition="in" filter="wipe(down)">
                                      <p:cBhvr>
                                        <p:cTn id="51" dur="300"/>
                                        <p:tgtEl>
                                          <p:spTgt spid="4">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4">
                                            <p:graphicEl>
                                              <a:chart seriesIdx="-4" categoryIdx="10" bldStep="category"/>
                                            </p:graphicEl>
                                          </p:spTgt>
                                        </p:tgtEl>
                                        <p:attrNameLst>
                                          <p:attrName>style.visibility</p:attrName>
                                        </p:attrNameLst>
                                      </p:cBhvr>
                                      <p:to>
                                        <p:strVal val="visible"/>
                                      </p:to>
                                    </p:set>
                                    <p:animEffect transition="in" filter="wipe(down)">
                                      <p:cBhvr>
                                        <p:cTn id="55" dur="300"/>
                                        <p:tgtEl>
                                          <p:spTgt spid="4">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4">
                                            <p:graphicEl>
                                              <a:chart seriesIdx="-4" categoryIdx="11" bldStep="category"/>
                                            </p:graphicEl>
                                          </p:spTgt>
                                        </p:tgtEl>
                                        <p:attrNameLst>
                                          <p:attrName>style.visibility</p:attrName>
                                        </p:attrNameLst>
                                      </p:cBhvr>
                                      <p:to>
                                        <p:strVal val="visible"/>
                                      </p:to>
                                    </p:set>
                                    <p:animEffect transition="in" filter="wipe(down)">
                                      <p:cBhvr>
                                        <p:cTn id="59" dur="300"/>
                                        <p:tgtEl>
                                          <p:spTgt spid="4">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4">
                                            <p:graphicEl>
                                              <a:chart seriesIdx="-4" categoryIdx="12" bldStep="category"/>
                                            </p:graphicEl>
                                          </p:spTgt>
                                        </p:tgtEl>
                                        <p:attrNameLst>
                                          <p:attrName>style.visibility</p:attrName>
                                        </p:attrNameLst>
                                      </p:cBhvr>
                                      <p:to>
                                        <p:strVal val="visible"/>
                                      </p:to>
                                    </p:set>
                                    <p:animEffect transition="in" filter="wipe(down)">
                                      <p:cBhvr>
                                        <p:cTn id="63" dur="300"/>
                                        <p:tgtEl>
                                          <p:spTgt spid="4">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4">
                                            <p:graphicEl>
                                              <a:chart seriesIdx="-4" categoryIdx="13" bldStep="category"/>
                                            </p:graphicEl>
                                          </p:spTgt>
                                        </p:tgtEl>
                                        <p:attrNameLst>
                                          <p:attrName>style.visibility</p:attrName>
                                        </p:attrNameLst>
                                      </p:cBhvr>
                                      <p:to>
                                        <p:strVal val="visible"/>
                                      </p:to>
                                    </p:set>
                                    <p:animEffect transition="in" filter="wipe(down)">
                                      <p:cBhvr>
                                        <p:cTn id="67" dur="300"/>
                                        <p:tgtEl>
                                          <p:spTgt spid="4">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4">
                                            <p:graphicEl>
                                              <a:chart seriesIdx="-4" categoryIdx="14" bldStep="category"/>
                                            </p:graphicEl>
                                          </p:spTgt>
                                        </p:tgtEl>
                                        <p:attrNameLst>
                                          <p:attrName>style.visibility</p:attrName>
                                        </p:attrNameLst>
                                      </p:cBhvr>
                                      <p:to>
                                        <p:strVal val="visible"/>
                                      </p:to>
                                    </p:set>
                                    <p:animEffect transition="in" filter="wipe(down)">
                                      <p:cBhvr>
                                        <p:cTn id="71" dur="300"/>
                                        <p:tgtEl>
                                          <p:spTgt spid="4">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4">
                                            <p:graphicEl>
                                              <a:chart seriesIdx="-4" categoryIdx="15" bldStep="category"/>
                                            </p:graphicEl>
                                          </p:spTgt>
                                        </p:tgtEl>
                                        <p:attrNameLst>
                                          <p:attrName>style.visibility</p:attrName>
                                        </p:attrNameLst>
                                      </p:cBhvr>
                                      <p:to>
                                        <p:strVal val="visible"/>
                                      </p:to>
                                    </p:set>
                                    <p:animEffect transition="in" filter="wipe(down)">
                                      <p:cBhvr>
                                        <p:cTn id="75" dur="300"/>
                                        <p:tgtEl>
                                          <p:spTgt spid="4">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4">
                                            <p:graphicEl>
                                              <a:chart seriesIdx="-4" categoryIdx="16" bldStep="category"/>
                                            </p:graphicEl>
                                          </p:spTgt>
                                        </p:tgtEl>
                                        <p:attrNameLst>
                                          <p:attrName>style.visibility</p:attrName>
                                        </p:attrNameLst>
                                      </p:cBhvr>
                                      <p:to>
                                        <p:strVal val="visible"/>
                                      </p:to>
                                    </p:set>
                                    <p:animEffect transition="in" filter="wipe(down)">
                                      <p:cBhvr>
                                        <p:cTn id="79" dur="300"/>
                                        <p:tgtEl>
                                          <p:spTgt spid="4">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4">
                                            <p:graphicEl>
                                              <a:chart seriesIdx="-4" categoryIdx="17" bldStep="category"/>
                                            </p:graphicEl>
                                          </p:spTgt>
                                        </p:tgtEl>
                                        <p:attrNameLst>
                                          <p:attrName>style.visibility</p:attrName>
                                        </p:attrNameLst>
                                      </p:cBhvr>
                                      <p:to>
                                        <p:strVal val="visible"/>
                                      </p:to>
                                    </p:set>
                                    <p:animEffect transition="in" filter="wipe(down)">
                                      <p:cBhvr>
                                        <p:cTn id="83" dur="300"/>
                                        <p:tgtEl>
                                          <p:spTgt spid="4">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4">
                                            <p:graphicEl>
                                              <a:chart seriesIdx="-4" categoryIdx="18" bldStep="category"/>
                                            </p:graphicEl>
                                          </p:spTgt>
                                        </p:tgtEl>
                                        <p:attrNameLst>
                                          <p:attrName>style.visibility</p:attrName>
                                        </p:attrNameLst>
                                      </p:cBhvr>
                                      <p:to>
                                        <p:strVal val="visible"/>
                                      </p:to>
                                    </p:set>
                                    <p:animEffect transition="in" filter="wipe(down)">
                                      <p:cBhvr>
                                        <p:cTn id="87" dur="300"/>
                                        <p:tgtEl>
                                          <p:spTgt spid="4">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4">
                                            <p:graphicEl>
                                              <a:chart seriesIdx="-4" categoryIdx="19" bldStep="category"/>
                                            </p:graphicEl>
                                          </p:spTgt>
                                        </p:tgtEl>
                                        <p:attrNameLst>
                                          <p:attrName>style.visibility</p:attrName>
                                        </p:attrNameLst>
                                      </p:cBhvr>
                                      <p:to>
                                        <p:strVal val="visible"/>
                                      </p:to>
                                    </p:set>
                                    <p:animEffect transition="in" filter="wipe(down)">
                                      <p:cBhvr>
                                        <p:cTn id="91" dur="300"/>
                                        <p:tgtEl>
                                          <p:spTgt spid="4">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4">
                                            <p:graphicEl>
                                              <a:chart seriesIdx="-4" categoryIdx="20" bldStep="category"/>
                                            </p:graphicEl>
                                          </p:spTgt>
                                        </p:tgtEl>
                                        <p:attrNameLst>
                                          <p:attrName>style.visibility</p:attrName>
                                        </p:attrNameLst>
                                      </p:cBhvr>
                                      <p:to>
                                        <p:strVal val="visible"/>
                                      </p:to>
                                    </p:set>
                                    <p:animEffect transition="in" filter="wipe(down)">
                                      <p:cBhvr>
                                        <p:cTn id="95" dur="300"/>
                                        <p:tgtEl>
                                          <p:spTgt spid="4">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4">
                                            <p:graphicEl>
                                              <a:chart seriesIdx="-4" categoryIdx="21" bldStep="category"/>
                                            </p:graphicEl>
                                          </p:spTgt>
                                        </p:tgtEl>
                                        <p:attrNameLst>
                                          <p:attrName>style.visibility</p:attrName>
                                        </p:attrNameLst>
                                      </p:cBhvr>
                                      <p:to>
                                        <p:strVal val="visible"/>
                                      </p:to>
                                    </p:set>
                                    <p:animEffect transition="in" filter="wipe(down)">
                                      <p:cBhvr>
                                        <p:cTn id="99" dur="300"/>
                                        <p:tgtEl>
                                          <p:spTgt spid="4">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4">
                                            <p:graphicEl>
                                              <a:chart seriesIdx="-4" categoryIdx="22" bldStep="category"/>
                                            </p:graphicEl>
                                          </p:spTgt>
                                        </p:tgtEl>
                                        <p:attrNameLst>
                                          <p:attrName>style.visibility</p:attrName>
                                        </p:attrNameLst>
                                      </p:cBhvr>
                                      <p:to>
                                        <p:strVal val="visible"/>
                                      </p:to>
                                    </p:set>
                                    <p:animEffect transition="in" filter="wipe(down)">
                                      <p:cBhvr>
                                        <p:cTn id="103" dur="300"/>
                                        <p:tgtEl>
                                          <p:spTgt spid="4">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4">
                                            <p:graphicEl>
                                              <a:chart seriesIdx="-4" categoryIdx="23" bldStep="category"/>
                                            </p:graphicEl>
                                          </p:spTgt>
                                        </p:tgtEl>
                                        <p:attrNameLst>
                                          <p:attrName>style.visibility</p:attrName>
                                        </p:attrNameLst>
                                      </p:cBhvr>
                                      <p:to>
                                        <p:strVal val="visible"/>
                                      </p:to>
                                    </p:set>
                                    <p:animEffect transition="in" filter="wipe(down)">
                                      <p:cBhvr>
                                        <p:cTn id="107" dur="300"/>
                                        <p:tgtEl>
                                          <p:spTgt spid="4">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4" grpId="0">
        <p:bldSub>
          <a:bldChart bld="category"/>
        </p:bldSub>
      </p:bldGraphic>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41D05BC-0BD5-4EA6-97BC-DC8B768DC2C0}"/>
              </a:ext>
            </a:extLst>
          </p:cNvPr>
          <p:cNvGraphicFramePr>
            <a:graphicFrameLocks/>
          </p:cNvGraphicFramePr>
          <p:nvPr/>
        </p:nvGraphicFramePr>
        <p:xfrm>
          <a:off x="170983" y="876300"/>
          <a:ext cx="8793723" cy="362783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691B2C60-C353-4EF5-B635-FE6F7A1626C4}"/>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Tree>
    <p:extLst>
      <p:ext uri="{BB962C8B-B14F-4D97-AF65-F5344CB8AC3E}">
        <p14:creationId xmlns:p14="http://schemas.microsoft.com/office/powerpoint/2010/main" val="60482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1B10AFE6-136D-45A7-8EB1-AC90B1D73099}"/>
              </a:ext>
            </a:extLst>
          </p:cNvPr>
          <p:cNvGrpSpPr>
            <a:grpSpLocks/>
          </p:cNvGrpSpPr>
          <p:nvPr/>
        </p:nvGrpSpPr>
        <p:grpSpPr bwMode="auto">
          <a:xfrm>
            <a:off x="-4749" y="0"/>
            <a:ext cx="9202181" cy="5143500"/>
            <a:chOff x="-6566" y="-2"/>
            <a:chExt cx="12269309" cy="6858002"/>
          </a:xfrm>
        </p:grpSpPr>
        <p:sp>
          <p:nvSpPr>
            <p:cNvPr id="5" name="Rectangle 36" hidden="1">
              <a:extLst>
                <a:ext uri="{FF2B5EF4-FFF2-40B4-BE49-F238E27FC236}">
                  <a16:creationId xmlns:a16="http://schemas.microsoft.com/office/drawing/2014/main" id="{68B126E9-FDE0-4654-B93B-2832D5E7AB15}"/>
                </a:ext>
              </a:extLst>
            </p:cNvPr>
            <p:cNvSpPr/>
            <p:nvPr/>
          </p:nvSpPr>
          <p:spPr>
            <a:xfrm>
              <a:off x="-6566" y="-2"/>
              <a:ext cx="12198068"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974"/>
            </a:p>
          </p:txBody>
        </p:sp>
        <p:grpSp>
          <p:nvGrpSpPr>
            <p:cNvPr id="6" name="Group 37" hidden="1">
              <a:extLst>
                <a:ext uri="{FF2B5EF4-FFF2-40B4-BE49-F238E27FC236}">
                  <a16:creationId xmlns:a16="http://schemas.microsoft.com/office/drawing/2014/main" id="{6C735663-0F6C-4A2B-8A37-EB3DDF349137}"/>
                </a:ext>
              </a:extLst>
            </p:cNvPr>
            <p:cNvGrpSpPr>
              <a:grpSpLocks/>
            </p:cNvGrpSpPr>
            <p:nvPr/>
          </p:nvGrpSpPr>
          <p:grpSpPr bwMode="auto">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3B2A7718-AF43-43CB-955E-6FA587260753}"/>
                  </a:ext>
                </a:extLst>
              </p:cNvPr>
              <p:cNvCxnSpPr/>
              <p:nvPr/>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C7358D08-E562-493B-AB0F-19F6E76B2477}"/>
                  </a:ext>
                </a:extLst>
              </p:cNvPr>
              <p:cNvCxnSpPr/>
              <p:nvPr/>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300CD71E-B857-4B88-979A-D4868AE3D965}"/>
                  </a:ext>
                </a:extLst>
              </p:cNvPr>
              <p:cNvCxnSpPr/>
              <p:nvPr/>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1387DD68-A1BF-4928-93AF-651AF692CBE1}"/>
                  </a:ext>
                </a:extLst>
              </p:cNvPr>
              <p:cNvCxnSpPr/>
              <p:nvPr/>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FF8D7A31-D28C-4525-B31D-FCE99047367F}"/>
                  </a:ext>
                </a:extLst>
              </p:cNvPr>
              <p:cNvCxnSpPr/>
              <p:nvPr/>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1F3F134C-C3B1-4BDA-B4EF-CB6C80090E2C}"/>
                  </a:ext>
                </a:extLst>
              </p:cNvPr>
              <p:cNvCxnSpPr/>
              <p:nvPr/>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E2E6B563-6A2C-4665-AF45-F098767B8136}"/>
                  </a:ext>
                </a:extLst>
              </p:cNvPr>
              <p:cNvCxnSpPr/>
              <p:nvPr/>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0A1EB68B-2642-45DE-96C5-B8EB228FBD69}"/>
                  </a:ext>
                </a:extLst>
              </p:cNvPr>
              <p:cNvCxnSpPr/>
              <p:nvPr/>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198A90DD-001C-4399-A533-B34BBD656BC8}"/>
                  </a:ext>
                </a:extLst>
              </p:cNvPr>
              <p:cNvCxnSpPr/>
              <p:nvPr/>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6E106458-D291-44C7-B050-2F1A21F6493A}"/>
                  </a:ext>
                </a:extLst>
              </p:cNvPr>
              <p:cNvCxnSpPr/>
              <p:nvPr/>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4D3BE273-FE23-4C5B-ACBA-7F96707EDC84}"/>
                  </a:ext>
                </a:extLst>
              </p:cNvPr>
              <p:cNvCxnSpPr/>
              <p:nvPr/>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D982B3DD-B44B-4193-A2B6-62B244B6F10D}"/>
                  </a:ext>
                </a:extLst>
              </p:cNvPr>
              <p:cNvCxnSpPr/>
              <p:nvPr/>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48C59610-6B24-4EC3-980C-834782F8B2BE}"/>
                  </a:ext>
                </a:extLst>
              </p:cNvPr>
              <p:cNvCxnSpPr/>
              <p:nvPr/>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EFCA82C3-7310-4CE4-B5F6-ADF55948E4A0}"/>
                  </a:ext>
                </a:extLst>
              </p:cNvPr>
              <p:cNvCxnSpPr/>
              <p:nvPr/>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C8FF6AEE-F961-468A-8FDC-E45969821977}"/>
                  </a:ext>
                </a:extLst>
              </p:cNvPr>
              <p:cNvCxnSpPr/>
              <p:nvPr/>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08A862EB-E11F-4BA4-9F5C-9031F8BDA724}"/>
                  </a:ext>
                </a:extLst>
              </p:cNvPr>
              <p:cNvCxnSpPr/>
              <p:nvPr/>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B56F3322-8F87-4E51-AFA6-E95162B3EECC}"/>
                  </a:ext>
                </a:extLst>
              </p:cNvPr>
              <p:cNvCxnSpPr/>
              <p:nvPr/>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35291A4C-4AA1-4E46-A842-620718B3AF20}"/>
                  </a:ext>
                </a:extLst>
              </p:cNvPr>
              <p:cNvCxnSpPr/>
              <p:nvPr/>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7D5C5E71-DD08-4D7E-BE62-BEDA47C43767}"/>
                  </a:ext>
                </a:extLst>
              </p:cNvPr>
              <p:cNvCxnSpPr/>
              <p:nvPr/>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A641331A-6FC7-46B6-9244-A6241C31EFF2}"/>
                  </a:ext>
                </a:extLst>
              </p:cNvPr>
              <p:cNvCxnSpPr/>
              <p:nvPr/>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1085A27A-A159-4488-B875-313FE007CD92}"/>
                  </a:ext>
                </a:extLst>
              </p:cNvPr>
              <p:cNvCxnSpPr/>
              <p:nvPr/>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AB19CCC7-FC4D-4641-98B7-4EFAB36B5AAB}"/>
                  </a:ext>
                </a:extLst>
              </p:cNvPr>
              <p:cNvCxnSpPr/>
              <p:nvPr/>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DDC7B5D6-C14E-4426-940F-6AA7028BE203}"/>
                  </a:ext>
                </a:extLst>
              </p:cNvPr>
              <p:cNvCxnSpPr/>
              <p:nvPr/>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CE938BD2-E138-405E-ABB7-5C50339F5752}"/>
                  </a:ext>
                </a:extLst>
              </p:cNvPr>
              <p:cNvCxnSpPr/>
              <p:nvPr/>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3697" y="661500"/>
            <a:ext cx="8799539"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01505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9144000" cy="51435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47"/>
          </a:p>
        </p:txBody>
      </p:sp>
      <p:sp>
        <p:nvSpPr>
          <p:cNvPr id="56323" name="Rectangle 2"/>
          <p:cNvSpPr>
            <a:spLocks noGrp="1" noChangeArrowheads="1"/>
          </p:cNvSpPr>
          <p:nvPr>
            <p:ph type="subTitle" idx="1" hasCustomPrompt="1"/>
          </p:nvPr>
        </p:nvSpPr>
        <p:spPr>
          <a:xfrm>
            <a:off x="84982" y="3943588"/>
            <a:ext cx="7948800" cy="308739"/>
          </a:xfrm>
          <a:prstGeom prst="rect">
            <a:avLst/>
          </a:prstGeom>
        </p:spPr>
        <p:txBody>
          <a:bodyPr wrap="square">
            <a:spAutoFit/>
          </a:bodyPr>
          <a:lstStyle>
            <a:lvl1pPr marL="0" indent="0">
              <a:buFont typeface="Verdana" pitchFamily="34" charset="0"/>
              <a:buNone/>
              <a:defRPr sz="1299"/>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10476" y="2502759"/>
            <a:ext cx="8833145" cy="552780"/>
          </a:xfrm>
          <a:prstGeom prst="rect">
            <a:avLst/>
          </a:prstGeom>
        </p:spPr>
        <p:txBody>
          <a:bodyPr/>
          <a:lstStyle>
            <a:lvl1pPr>
              <a:defRPr sz="2992">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631825" y="4822032"/>
            <a:ext cx="5016500" cy="18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577" noProof="0"/>
          </a:p>
        </p:txBody>
      </p:sp>
      <p:sp>
        <p:nvSpPr>
          <p:cNvPr id="10" name="Text Box 58"/>
          <p:cNvSpPr txBox="1">
            <a:spLocks noChangeArrowheads="1"/>
          </p:cNvSpPr>
          <p:nvPr userDrawn="1"/>
        </p:nvSpPr>
        <p:spPr bwMode="auto">
          <a:xfrm>
            <a:off x="159673" y="4629337"/>
            <a:ext cx="5016500" cy="18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5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166944" y="3080153"/>
            <a:ext cx="877799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165624" y="4817228"/>
            <a:ext cx="877799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7735947" y="4938300"/>
            <a:ext cx="1227690" cy="78300"/>
          </a:xfrm>
          <a:prstGeom prst="rect">
            <a:avLst/>
          </a:prstGeom>
        </p:spPr>
      </p:pic>
      <p:pic>
        <p:nvPicPr>
          <p:cNvPr id="41" name="Picture 40">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4842716"/>
            <a:ext cx="7599173" cy="323041"/>
          </a:xfrm>
          <a:prstGeom prst="rect">
            <a:avLst/>
          </a:prstGeom>
        </p:spPr>
      </p:pic>
    </p:spTree>
    <p:extLst>
      <p:ext uri="{BB962C8B-B14F-4D97-AF65-F5344CB8AC3E}">
        <p14:creationId xmlns:p14="http://schemas.microsoft.com/office/powerpoint/2010/main" val="181484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DDFA6EA7-5A57-4CBC-BEA7-E57B73BF4F16}"/>
              </a:ext>
            </a:extLst>
          </p:cNvPr>
          <p:cNvGrpSpPr>
            <a:grpSpLocks/>
          </p:cNvGrpSpPr>
          <p:nvPr/>
        </p:nvGrpSpPr>
        <p:grpSpPr bwMode="auto">
          <a:xfrm>
            <a:off x="-4749" y="0"/>
            <a:ext cx="9202181" cy="5143500"/>
            <a:chOff x="-6566" y="-2"/>
            <a:chExt cx="12269309" cy="6858002"/>
          </a:xfrm>
        </p:grpSpPr>
        <p:sp>
          <p:nvSpPr>
            <p:cNvPr id="6" name="Rectangle 36" hidden="1">
              <a:extLst>
                <a:ext uri="{FF2B5EF4-FFF2-40B4-BE49-F238E27FC236}">
                  <a16:creationId xmlns:a16="http://schemas.microsoft.com/office/drawing/2014/main" id="{2EF1F288-09B2-4925-90F4-894134D3B4D5}"/>
                </a:ext>
              </a:extLst>
            </p:cNvPr>
            <p:cNvSpPr/>
            <p:nvPr/>
          </p:nvSpPr>
          <p:spPr>
            <a:xfrm>
              <a:off x="-6566" y="-2"/>
              <a:ext cx="12198068"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974"/>
            </a:p>
          </p:txBody>
        </p:sp>
        <p:grpSp>
          <p:nvGrpSpPr>
            <p:cNvPr id="7" name="Group 37" hidden="1">
              <a:extLst>
                <a:ext uri="{FF2B5EF4-FFF2-40B4-BE49-F238E27FC236}">
                  <a16:creationId xmlns:a16="http://schemas.microsoft.com/office/drawing/2014/main" id="{2B61A697-6060-43FE-82A6-E07896C573F6}"/>
                </a:ext>
              </a:extLst>
            </p:cNvPr>
            <p:cNvGrpSpPr>
              <a:grpSpLocks/>
            </p:cNvGrpSpPr>
            <p:nvPr/>
          </p:nvGrpSpPr>
          <p:grpSpPr bwMode="auto">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A0AFD669-49E2-4ADF-A969-56D946B283FF}"/>
                  </a:ext>
                </a:extLst>
              </p:cNvPr>
              <p:cNvCxnSpPr/>
              <p:nvPr/>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4B2E513E-AAC4-4EA6-A07B-0C3E3BF37B04}"/>
                  </a:ext>
                </a:extLst>
              </p:cNvPr>
              <p:cNvCxnSpPr/>
              <p:nvPr/>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38C805BC-7F7A-45A7-B645-EAFF51DC1D62}"/>
                  </a:ext>
                </a:extLst>
              </p:cNvPr>
              <p:cNvCxnSpPr/>
              <p:nvPr/>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2BFD48EF-A766-42CB-A02E-C41B02273A45}"/>
                  </a:ext>
                </a:extLst>
              </p:cNvPr>
              <p:cNvCxnSpPr/>
              <p:nvPr/>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BABC04F8-3659-40FF-A389-F560F01B6C50}"/>
                  </a:ext>
                </a:extLst>
              </p:cNvPr>
              <p:cNvCxnSpPr/>
              <p:nvPr/>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ADF9E3E1-7044-4B63-84E0-C5755B76FD53}"/>
                  </a:ext>
                </a:extLst>
              </p:cNvPr>
              <p:cNvCxnSpPr/>
              <p:nvPr/>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4E497FA0-B327-42BB-BD60-E2C104FDD1B5}"/>
                  </a:ext>
                </a:extLst>
              </p:cNvPr>
              <p:cNvCxnSpPr/>
              <p:nvPr/>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E3402DD7-806B-4014-B869-30492EB30C00}"/>
                  </a:ext>
                </a:extLst>
              </p:cNvPr>
              <p:cNvCxnSpPr/>
              <p:nvPr/>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32315BC4-4231-4D84-ABB9-FF8F61F2A5E6}"/>
                  </a:ext>
                </a:extLst>
              </p:cNvPr>
              <p:cNvCxnSpPr/>
              <p:nvPr/>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0E1564B2-557F-43AB-B1BB-A4C134788F14}"/>
                  </a:ext>
                </a:extLst>
              </p:cNvPr>
              <p:cNvCxnSpPr/>
              <p:nvPr/>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E3DF5B6B-D847-4EE6-AE66-27B2B605267D}"/>
                  </a:ext>
                </a:extLst>
              </p:cNvPr>
              <p:cNvCxnSpPr/>
              <p:nvPr/>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5D20A741-0E5B-46AB-A4D2-F7F233CB389D}"/>
                  </a:ext>
                </a:extLst>
              </p:cNvPr>
              <p:cNvCxnSpPr/>
              <p:nvPr/>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A1265069-5B68-4EA9-A5D0-39728C13E6DB}"/>
                  </a:ext>
                </a:extLst>
              </p:cNvPr>
              <p:cNvCxnSpPr/>
              <p:nvPr/>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D424966E-BBC3-4EFE-9E4F-205EA80E5D58}"/>
                  </a:ext>
                </a:extLst>
              </p:cNvPr>
              <p:cNvCxnSpPr/>
              <p:nvPr/>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95A38A31-25D0-46D1-8FE2-863F78033D41}"/>
                  </a:ext>
                </a:extLst>
              </p:cNvPr>
              <p:cNvCxnSpPr/>
              <p:nvPr/>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5436820D-F27B-4A0D-ADD7-6A2B92DD275A}"/>
                  </a:ext>
                </a:extLst>
              </p:cNvPr>
              <p:cNvCxnSpPr/>
              <p:nvPr/>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442BA97E-D742-4CB3-9FD8-F7DA41B5B680}"/>
                  </a:ext>
                </a:extLst>
              </p:cNvPr>
              <p:cNvCxnSpPr/>
              <p:nvPr/>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A5EA43AF-24CA-4EC3-97CF-2398B42DD429}"/>
                  </a:ext>
                </a:extLst>
              </p:cNvPr>
              <p:cNvCxnSpPr/>
              <p:nvPr/>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34D56829-F10D-44D8-9F76-0ED5D08B3B26}"/>
                  </a:ext>
                </a:extLst>
              </p:cNvPr>
              <p:cNvCxnSpPr/>
              <p:nvPr/>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C1885283-D8A1-4E17-9F57-A358CACC8641}"/>
                  </a:ext>
                </a:extLst>
              </p:cNvPr>
              <p:cNvCxnSpPr/>
              <p:nvPr/>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B2059304-6C7E-4312-A6D1-8A8B320D83C0}"/>
                  </a:ext>
                </a:extLst>
              </p:cNvPr>
              <p:cNvCxnSpPr/>
              <p:nvPr/>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27B14451-6871-4430-A2D9-4F610703CFA7}"/>
                  </a:ext>
                </a:extLst>
              </p:cNvPr>
              <p:cNvCxnSpPr/>
              <p:nvPr/>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78C45EC2-910D-4E62-B713-79D03AE324FA}"/>
                  </a:ext>
                </a:extLst>
              </p:cNvPr>
              <p:cNvCxnSpPr/>
              <p:nvPr/>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F9CF134C-CA9D-4DE6-9E29-2CEC3A220222}"/>
                  </a:ext>
                </a:extLst>
              </p:cNvPr>
              <p:cNvCxnSpPr/>
              <p:nvPr/>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cxnSp>
        <p:nvCxnSpPr>
          <p:cNvPr id="32" name="Straight Connector 31">
            <a:extLst>
              <a:ext uri="{FF2B5EF4-FFF2-40B4-BE49-F238E27FC236}">
                <a16:creationId xmlns:a16="http://schemas.microsoft.com/office/drawing/2014/main" id="{C482F7E6-035A-4C69-B6F6-B65D1ED8F350}"/>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4" name="Content Placeholder 2"/>
          <p:cNvSpPr>
            <a:spLocks noGrp="1"/>
          </p:cNvSpPr>
          <p:nvPr>
            <p:ph idx="1"/>
          </p:nvPr>
        </p:nvSpPr>
        <p:spPr>
          <a:xfrm>
            <a:off x="163697" y="661500"/>
            <a:ext cx="8799539"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66284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9AB1C873-3A8B-4391-B599-56007D409D1C}"/>
              </a:ext>
            </a:extLst>
          </p:cNvPr>
          <p:cNvGrpSpPr>
            <a:grpSpLocks/>
          </p:cNvGrpSpPr>
          <p:nvPr/>
        </p:nvGrpSpPr>
        <p:grpSpPr bwMode="auto">
          <a:xfrm>
            <a:off x="-4749" y="0"/>
            <a:ext cx="9202181" cy="5143500"/>
            <a:chOff x="-6566" y="-2"/>
            <a:chExt cx="12269309" cy="6858002"/>
          </a:xfrm>
        </p:grpSpPr>
        <p:sp>
          <p:nvSpPr>
            <p:cNvPr id="8" name="Rectangle 36" hidden="1">
              <a:extLst>
                <a:ext uri="{FF2B5EF4-FFF2-40B4-BE49-F238E27FC236}">
                  <a16:creationId xmlns:a16="http://schemas.microsoft.com/office/drawing/2014/main" id="{8E3F6340-1105-4B54-9FAA-F8C62C6E8AD0}"/>
                </a:ext>
              </a:extLst>
            </p:cNvPr>
            <p:cNvSpPr/>
            <p:nvPr/>
          </p:nvSpPr>
          <p:spPr>
            <a:xfrm>
              <a:off x="-6566" y="-2"/>
              <a:ext cx="12198068"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974"/>
            </a:p>
          </p:txBody>
        </p:sp>
        <p:grpSp>
          <p:nvGrpSpPr>
            <p:cNvPr id="9" name="Group 37" hidden="1">
              <a:extLst>
                <a:ext uri="{FF2B5EF4-FFF2-40B4-BE49-F238E27FC236}">
                  <a16:creationId xmlns:a16="http://schemas.microsoft.com/office/drawing/2014/main" id="{C1E42004-F917-4E15-945F-F9E0533BC260}"/>
                </a:ext>
              </a:extLst>
            </p:cNvPr>
            <p:cNvGrpSpPr>
              <a:grpSpLocks/>
            </p:cNvGrpSpPr>
            <p:nvPr/>
          </p:nvGrpSpPr>
          <p:grpSpPr bwMode="auto">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C1FDF5B9-1D1D-47E4-AD97-D908197B22FB}"/>
                  </a:ext>
                </a:extLst>
              </p:cNvPr>
              <p:cNvCxnSpPr/>
              <p:nvPr/>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A66097A4-F128-47A4-91C7-6E306B652DC1}"/>
                  </a:ext>
                </a:extLst>
              </p:cNvPr>
              <p:cNvCxnSpPr/>
              <p:nvPr/>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7A4ABBA8-5E3D-492B-AB84-CB9E6DBAE9AE}"/>
                  </a:ext>
                </a:extLst>
              </p:cNvPr>
              <p:cNvCxnSpPr/>
              <p:nvPr/>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B196D29F-864A-411E-B423-4A509CA534C7}"/>
                  </a:ext>
                </a:extLst>
              </p:cNvPr>
              <p:cNvCxnSpPr/>
              <p:nvPr/>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FD10A361-805B-4A78-B152-828C484D9B1E}"/>
                  </a:ext>
                </a:extLst>
              </p:cNvPr>
              <p:cNvCxnSpPr/>
              <p:nvPr/>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855640E0-7A5B-482F-9385-6B6532FBB1B1}"/>
                  </a:ext>
                </a:extLst>
              </p:cNvPr>
              <p:cNvCxnSpPr/>
              <p:nvPr/>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84582910-F2F0-4211-BB83-8D80DF8A11D9}"/>
                  </a:ext>
                </a:extLst>
              </p:cNvPr>
              <p:cNvCxnSpPr/>
              <p:nvPr/>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3CD9EACC-4B91-4C19-93E0-23A0FB9B4DBA}"/>
                  </a:ext>
                </a:extLst>
              </p:cNvPr>
              <p:cNvCxnSpPr/>
              <p:nvPr/>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D37B5E7A-C0D7-414B-B2BA-0025F9EF5ECB}"/>
                  </a:ext>
                </a:extLst>
              </p:cNvPr>
              <p:cNvCxnSpPr/>
              <p:nvPr/>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09B4F5FA-1A25-427D-AAC0-8EC58A510AF0}"/>
                  </a:ext>
                </a:extLst>
              </p:cNvPr>
              <p:cNvCxnSpPr/>
              <p:nvPr/>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5D19B068-0E0B-4333-B8B2-921C1C797106}"/>
                  </a:ext>
                </a:extLst>
              </p:cNvPr>
              <p:cNvCxnSpPr/>
              <p:nvPr/>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6C58BBB-937B-4A9A-AFBE-DC1E26DAF146}"/>
                  </a:ext>
                </a:extLst>
              </p:cNvPr>
              <p:cNvCxnSpPr/>
              <p:nvPr/>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2672CB57-47E6-4AFB-ACB8-DA0108D5D1DE}"/>
                  </a:ext>
                </a:extLst>
              </p:cNvPr>
              <p:cNvCxnSpPr/>
              <p:nvPr/>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01B5A15C-D818-4B28-93DE-372E00AC04A1}"/>
                  </a:ext>
                </a:extLst>
              </p:cNvPr>
              <p:cNvCxnSpPr/>
              <p:nvPr/>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3DF638FE-F01C-41C4-AA9A-110CBA9A6387}"/>
                  </a:ext>
                </a:extLst>
              </p:cNvPr>
              <p:cNvCxnSpPr/>
              <p:nvPr/>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AC22250A-88BD-461D-98AC-0994184AF316}"/>
                  </a:ext>
                </a:extLst>
              </p:cNvPr>
              <p:cNvCxnSpPr/>
              <p:nvPr/>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4D851969-8CE5-4E39-90F4-4050B8F8DF94}"/>
                  </a:ext>
                </a:extLst>
              </p:cNvPr>
              <p:cNvCxnSpPr/>
              <p:nvPr/>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4772121B-73E2-43DE-81F7-7B7695979604}"/>
                  </a:ext>
                </a:extLst>
              </p:cNvPr>
              <p:cNvCxnSpPr/>
              <p:nvPr/>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B63C903B-8A21-4A86-ADFF-44CED81BC3F3}"/>
                  </a:ext>
                </a:extLst>
              </p:cNvPr>
              <p:cNvCxnSpPr/>
              <p:nvPr/>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A4F59C93-E8BE-4F5A-B6C9-DE966EB4645E}"/>
                  </a:ext>
                </a:extLst>
              </p:cNvPr>
              <p:cNvCxnSpPr/>
              <p:nvPr/>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912A4186-0FA2-477C-AEA4-A49AEF36E50F}"/>
                  </a:ext>
                </a:extLst>
              </p:cNvPr>
              <p:cNvCxnSpPr/>
              <p:nvPr/>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368AE47B-6170-4351-A49B-37DA5B5D85A9}"/>
                  </a:ext>
                </a:extLst>
              </p:cNvPr>
              <p:cNvCxnSpPr/>
              <p:nvPr/>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E2308F0-5C71-432C-B81E-9B2CB6058428}"/>
                  </a:ext>
                </a:extLst>
              </p:cNvPr>
              <p:cNvCxnSpPr/>
              <p:nvPr/>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99420545-8096-43F8-9795-88597DDF6A55}"/>
                  </a:ext>
                </a:extLst>
              </p:cNvPr>
              <p:cNvCxnSpPr/>
              <p:nvPr/>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cxnSp>
        <p:nvCxnSpPr>
          <p:cNvPr id="34" name="Straight Connector 33">
            <a:extLst>
              <a:ext uri="{FF2B5EF4-FFF2-40B4-BE49-F238E27FC236}">
                <a16:creationId xmlns:a16="http://schemas.microsoft.com/office/drawing/2014/main" id="{44AED065-2517-46E3-8E6F-41078865D9EA}"/>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5" name="Content Placeholder 2"/>
          <p:cNvSpPr>
            <a:spLocks noGrp="1"/>
          </p:cNvSpPr>
          <p:nvPr>
            <p:ph sz="half" idx="10"/>
          </p:nvPr>
        </p:nvSpPr>
        <p:spPr>
          <a:xfrm>
            <a:off x="163696" y="1255500"/>
            <a:ext cx="4329761" cy="3237300"/>
          </a:xfrm>
        </p:spPr>
        <p:txBody>
          <a:bodyPr/>
          <a:lstStyle>
            <a:lvl1pPr>
              <a:defRPr sz="1346"/>
            </a:lvl1pPr>
            <a:lvl2pPr>
              <a:defRPr sz="1346"/>
            </a:lvl2pPr>
            <a:lvl3pPr>
              <a:defRPr sz="1346"/>
            </a:lvl3pPr>
            <a:lvl4pPr>
              <a:defRPr sz="1346"/>
            </a:lvl4pPr>
            <a:lvl5pPr>
              <a:defRPr sz="1346"/>
            </a:lvl5pPr>
            <a:lvl6pPr>
              <a:defRPr sz="974"/>
            </a:lvl6pPr>
            <a:lvl7pPr>
              <a:defRPr sz="974"/>
            </a:lvl7pPr>
            <a:lvl8pPr>
              <a:defRPr sz="974"/>
            </a:lvl8pPr>
            <a:lvl9pPr>
              <a:defRPr sz="97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p:cNvSpPr>
            <a:spLocks noGrp="1"/>
          </p:cNvSpPr>
          <p:nvPr>
            <p:ph sz="half" idx="2"/>
          </p:nvPr>
        </p:nvSpPr>
        <p:spPr>
          <a:xfrm>
            <a:off x="4639414" y="1255500"/>
            <a:ext cx="4321683" cy="3237300"/>
          </a:xfrm>
        </p:spPr>
        <p:txBody>
          <a:bodyPr/>
          <a:lstStyle>
            <a:lvl1pPr>
              <a:defRPr sz="1346"/>
            </a:lvl1pPr>
            <a:lvl2pPr>
              <a:defRPr sz="1346"/>
            </a:lvl2pPr>
            <a:lvl3pPr>
              <a:defRPr sz="1346"/>
            </a:lvl3pPr>
            <a:lvl4pPr>
              <a:defRPr sz="1346"/>
            </a:lvl4pPr>
            <a:lvl5pPr>
              <a:defRPr sz="1346"/>
            </a:lvl5pPr>
            <a:lvl6pPr>
              <a:defRPr sz="974"/>
            </a:lvl6pPr>
            <a:lvl7pPr>
              <a:defRPr sz="974"/>
            </a:lvl7pPr>
            <a:lvl8pPr>
              <a:defRPr sz="974"/>
            </a:lvl8pPr>
            <a:lvl9pPr>
              <a:defRPr sz="97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25613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86675A4-90E8-437A-9468-FE78666463AD}"/>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3697" y="661500"/>
            <a:ext cx="8799539"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06003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EAB8F11-EBBC-47C0-854D-D06084F191BD}"/>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Box 34">
            <a:extLst>
              <a:ext uri="{FF2B5EF4-FFF2-40B4-BE49-F238E27FC236}">
                <a16:creationId xmlns:a16="http://schemas.microsoft.com/office/drawing/2014/main" id="{66C283DB-40A5-4D70-9142-50336FA1A6A3}"/>
              </a:ext>
            </a:extLst>
          </p:cNvPr>
          <p:cNvSpPr txBox="1">
            <a:spLocks noChangeArrowheads="1"/>
          </p:cNvSpPr>
          <p:nvPr/>
        </p:nvSpPr>
        <p:spPr bwMode="auto">
          <a:xfrm>
            <a:off x="8713557" y="4651772"/>
            <a:ext cx="228589" cy="184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spcBef>
                <a:spcPct val="50000"/>
              </a:spcBef>
            </a:pPr>
            <a:r>
              <a:rPr lang="en-GB" altLang="en-US" sz="599" noProof="1">
                <a:solidFill>
                  <a:schemeClr val="bg1"/>
                </a:solidFill>
                <a:latin typeface="Arial" panose="020B0604020202020204" pitchFamily="34" charset="0"/>
                <a:cs typeface="Arial" panose="020B0604020202020204" pitchFamily="34" charset="0"/>
              </a:rPr>
              <a:t>  </a:t>
            </a:r>
            <a:fld id="{59559A13-188C-4C25-A1AF-8FEFCBE53C75}" type="slidenum">
              <a:rPr altLang="en-US" sz="599" noProof="1">
                <a:solidFill>
                  <a:schemeClr val="bg1"/>
                </a:solidFill>
                <a:latin typeface="Arial" panose="020B0604020202020204" pitchFamily="34" charset="0"/>
                <a:cs typeface="Arial" panose="020B0604020202020204" pitchFamily="34" charset="0"/>
              </a:rPr>
              <a:pPr algn="r" eaLnBrk="1" hangingPunct="1">
                <a:spcBef>
                  <a:spcPct val="50000"/>
                </a:spcBef>
              </a:pPr>
              <a:t>‹#›</a:t>
            </a:fld>
            <a:endParaRPr lang="en-GB" altLang="en-US" sz="599" noProof="1">
              <a:solidFill>
                <a:schemeClr val="bg1"/>
              </a:solidFill>
              <a:latin typeface="Arial" panose="020B0604020202020204" pitchFamily="34" charset="0"/>
              <a:cs typeface="Arial" panose="020B0604020202020204" pitchFamily="34" charset="0"/>
            </a:endParaRPr>
          </a:p>
        </p:txBody>
      </p:sp>
      <p:sp>
        <p:nvSpPr>
          <p:cNvPr id="2" name="Titolo 1"/>
          <p:cNvSpPr>
            <a:spLocks noGrp="1"/>
          </p:cNvSpPr>
          <p:nvPr>
            <p:ph type="title"/>
          </p:nvPr>
        </p:nvSpPr>
        <p:spPr>
          <a:xfrm>
            <a:off x="161558" y="109208"/>
            <a:ext cx="7560926" cy="437684"/>
          </a:xfrm>
        </p:spPr>
        <p:txBody>
          <a:bodyPr/>
          <a:lstStyle>
            <a:lvl1pPr>
              <a:defRPr sz="2244"/>
            </a:lvl1pPr>
          </a:lstStyle>
          <a:p>
            <a:r>
              <a:rPr lang="en-US" altLang="en-US" noProof="0"/>
              <a:t>Click to edit Master title style</a:t>
            </a:r>
            <a:endParaRPr lang="en-GB" noProof="0"/>
          </a:p>
        </p:txBody>
      </p:sp>
      <p:sp>
        <p:nvSpPr>
          <p:cNvPr id="4" name="Content Placeholder 2"/>
          <p:cNvSpPr>
            <a:spLocks noGrp="1"/>
          </p:cNvSpPr>
          <p:nvPr>
            <p:ph idx="1"/>
          </p:nvPr>
        </p:nvSpPr>
        <p:spPr>
          <a:xfrm>
            <a:off x="164251" y="661500"/>
            <a:ext cx="8799539" cy="3996000"/>
          </a:xfrm>
        </p:spPr>
        <p:txBody>
          <a:bodyPr/>
          <a:lstStyle>
            <a:lvl1pPr>
              <a:defRPr sz="1346">
                <a:solidFill>
                  <a:srgbClr val="335E6F"/>
                </a:solidFill>
              </a:defRPr>
            </a:lvl1pPr>
            <a:lvl2pPr>
              <a:defRPr sz="1346">
                <a:solidFill>
                  <a:srgbClr val="335E6F"/>
                </a:solidFill>
              </a:defRPr>
            </a:lvl2pPr>
            <a:lvl3pPr>
              <a:defRPr sz="1346">
                <a:solidFill>
                  <a:srgbClr val="335E6F"/>
                </a:solidFill>
              </a:defRPr>
            </a:lvl3pPr>
            <a:lvl4pPr>
              <a:defRPr sz="1346">
                <a:solidFill>
                  <a:srgbClr val="335E6F"/>
                </a:solidFill>
              </a:defRPr>
            </a:lvl4pPr>
            <a:lvl5pPr>
              <a:defRPr sz="1346">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882219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556064E-97F7-4298-8D36-6D7776B9E390}"/>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3697" y="661500"/>
            <a:ext cx="8799539" cy="3996000"/>
          </a:xfrm>
        </p:spPr>
        <p:txBody>
          <a:bodyPr/>
          <a:lstStyle>
            <a:lvl1pPr>
              <a:defRPr sz="1346">
                <a:solidFill>
                  <a:srgbClr val="76C8AE"/>
                </a:solidFill>
              </a:defRPr>
            </a:lvl1pPr>
            <a:lvl2pPr>
              <a:defRPr sz="1346">
                <a:solidFill>
                  <a:srgbClr val="76C8AE"/>
                </a:solidFill>
              </a:defRPr>
            </a:lvl2pPr>
            <a:lvl3pPr>
              <a:defRPr sz="1346">
                <a:solidFill>
                  <a:srgbClr val="76C8AE"/>
                </a:solidFill>
              </a:defRPr>
            </a:lvl3pPr>
            <a:lvl4pPr>
              <a:defRPr sz="1346">
                <a:solidFill>
                  <a:srgbClr val="76C8AE"/>
                </a:solidFill>
              </a:defRPr>
            </a:lvl4pPr>
            <a:lvl5pPr>
              <a:defRPr sz="1346">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05024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CC9D7E8-77E2-4E0B-BB28-9CD016876936}"/>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3697" y="661500"/>
            <a:ext cx="8799539" cy="3996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06678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9DD7E3F-38DC-429C-9C18-E0984DBFD73A}"/>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161558" y="109208"/>
            <a:ext cx="7560926" cy="437684"/>
          </a:xfrm>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3697" y="661500"/>
            <a:ext cx="8799539" cy="3996000"/>
          </a:xfrm>
        </p:spPr>
        <p:txBody>
          <a:bodyPr/>
          <a:lstStyle>
            <a:lvl1pPr>
              <a:defRPr sz="1346">
                <a:solidFill>
                  <a:srgbClr val="FFCC4E"/>
                </a:solidFill>
              </a:defRPr>
            </a:lvl1pPr>
            <a:lvl2pPr>
              <a:defRPr sz="1346">
                <a:solidFill>
                  <a:srgbClr val="FFCC4E"/>
                </a:solidFill>
              </a:defRPr>
            </a:lvl2pPr>
            <a:lvl3pPr>
              <a:defRPr sz="1346">
                <a:solidFill>
                  <a:srgbClr val="FFCC4E"/>
                </a:solidFill>
              </a:defRPr>
            </a:lvl3pPr>
            <a:lvl4pPr>
              <a:defRPr sz="1346">
                <a:solidFill>
                  <a:srgbClr val="FFCC4E"/>
                </a:solidFill>
              </a:defRPr>
            </a:lvl4pPr>
            <a:lvl5pPr>
              <a:defRPr sz="1346">
                <a:solidFill>
                  <a:srgbClr val="FFCC4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35335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F218B7D-578A-4110-B66A-6F340D585326}"/>
              </a:ext>
            </a:extLst>
          </p:cNvPr>
          <p:cNvCxnSpPr/>
          <p:nvPr/>
        </p:nvCxnSpPr>
        <p:spPr>
          <a:xfrm>
            <a:off x="162672" y="661988"/>
            <a:ext cx="880322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US" altLang="en-US" noProof="0"/>
              <a:t>Click to edit Master title style</a:t>
            </a:r>
            <a:endParaRPr lang="en-GB" noProof="0"/>
          </a:p>
        </p:txBody>
      </p:sp>
      <p:sp>
        <p:nvSpPr>
          <p:cNvPr id="3" name="Content Placeholder 2"/>
          <p:cNvSpPr>
            <a:spLocks noGrp="1"/>
          </p:cNvSpPr>
          <p:nvPr>
            <p:ph idx="1"/>
          </p:nvPr>
        </p:nvSpPr>
        <p:spPr>
          <a:xfrm>
            <a:off x="163697" y="661500"/>
            <a:ext cx="8799539" cy="3996000"/>
          </a:xfrm>
        </p:spPr>
        <p:txBody>
          <a:bodyPr/>
          <a:lstStyle>
            <a:lvl1pPr>
              <a:defRPr sz="1346">
                <a:solidFill>
                  <a:srgbClr val="009BDB"/>
                </a:solidFill>
              </a:defRPr>
            </a:lvl1pPr>
            <a:lvl2pPr>
              <a:defRPr sz="1346">
                <a:solidFill>
                  <a:srgbClr val="009BDB"/>
                </a:solidFill>
              </a:defRPr>
            </a:lvl2pPr>
            <a:lvl3pPr>
              <a:defRPr sz="1346">
                <a:solidFill>
                  <a:srgbClr val="009BDB"/>
                </a:solidFill>
              </a:defRPr>
            </a:lvl3pPr>
            <a:lvl4pPr>
              <a:defRPr sz="1346">
                <a:solidFill>
                  <a:srgbClr val="009BDB"/>
                </a:solidFill>
              </a:defRPr>
            </a:lvl4pPr>
            <a:lvl5pPr>
              <a:defRPr sz="1346">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013953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4" name="Rettangolo 2">
            <a:extLst>
              <a:ext uri="{FF2B5EF4-FFF2-40B4-BE49-F238E27FC236}">
                <a16:creationId xmlns:a16="http://schemas.microsoft.com/office/drawing/2014/main" id="{36F48AC5-7FAB-42F2-8E38-92114E333C30}"/>
              </a:ext>
            </a:extLst>
          </p:cNvPr>
          <p:cNvSpPr/>
          <p:nvPr/>
        </p:nvSpPr>
        <p:spPr>
          <a:xfrm>
            <a:off x="1" y="0"/>
            <a:ext cx="9183183" cy="51435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46"/>
          </a:p>
        </p:txBody>
      </p:sp>
      <p:sp>
        <p:nvSpPr>
          <p:cNvPr id="5" name="Rectangle 4">
            <a:extLst>
              <a:ext uri="{FF2B5EF4-FFF2-40B4-BE49-F238E27FC236}">
                <a16:creationId xmlns:a16="http://schemas.microsoft.com/office/drawing/2014/main" id="{E32FEB6D-DD87-4903-BCB9-CA726632FD8F}"/>
              </a:ext>
            </a:extLst>
          </p:cNvPr>
          <p:cNvSpPr/>
          <p:nvPr/>
        </p:nvSpPr>
        <p:spPr>
          <a:xfrm flipH="1">
            <a:off x="3514640" y="1508522"/>
            <a:ext cx="2114721" cy="2114550"/>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952"/>
          </a:p>
        </p:txBody>
      </p:sp>
      <p:sp>
        <p:nvSpPr>
          <p:cNvPr id="6" name="Subtitle 2">
            <a:extLst>
              <a:ext uri="{FF2B5EF4-FFF2-40B4-BE49-F238E27FC236}">
                <a16:creationId xmlns:a16="http://schemas.microsoft.com/office/drawing/2014/main" id="{488639F4-DF7C-4E2A-8E67-1DF882403456}"/>
              </a:ext>
            </a:extLst>
          </p:cNvPr>
          <p:cNvSpPr txBox="1">
            <a:spLocks/>
          </p:cNvSpPr>
          <p:nvPr/>
        </p:nvSpPr>
        <p:spPr>
          <a:xfrm>
            <a:off x="3514640" y="3393282"/>
            <a:ext cx="2109971" cy="235744"/>
          </a:xfrm>
          <a:prstGeom prst="rect">
            <a:avLst/>
          </a:prstGeom>
        </p:spPr>
        <p:txBody>
          <a:bodyPr lIns="49478" tIns="24740" rIns="49478" bIns="2474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758">
              <a:solidFill>
                <a:srgbClr val="8197A6"/>
              </a:solidFill>
              <a:ea typeface="Arial" charset="0"/>
              <a:cs typeface="Arial" charset="0"/>
            </a:endParaRPr>
          </a:p>
        </p:txBody>
      </p:sp>
      <p:sp>
        <p:nvSpPr>
          <p:cNvPr id="7" name="Subtitle 2">
            <a:extLst>
              <a:ext uri="{FF2B5EF4-FFF2-40B4-BE49-F238E27FC236}">
                <a16:creationId xmlns:a16="http://schemas.microsoft.com/office/drawing/2014/main" id="{55C60103-B537-4C13-BB4A-E8E3FFB59870}"/>
              </a:ext>
            </a:extLst>
          </p:cNvPr>
          <p:cNvSpPr txBox="1">
            <a:spLocks/>
          </p:cNvSpPr>
          <p:nvPr/>
        </p:nvSpPr>
        <p:spPr>
          <a:xfrm>
            <a:off x="3514640" y="1304925"/>
            <a:ext cx="2114721" cy="196454"/>
          </a:xfrm>
          <a:prstGeom prst="rect">
            <a:avLst/>
          </a:prstGeom>
        </p:spPr>
        <p:txBody>
          <a:bodyPr lIns="49478" tIns="24740" rIns="49478" bIns="2474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596">
                <a:solidFill>
                  <a:schemeClr val="bg1"/>
                </a:solidFill>
                <a:ea typeface="Arial" charset="0"/>
                <a:cs typeface="Arial" charset="0"/>
              </a:rPr>
              <a:t>Produced by</a:t>
            </a:r>
            <a:endParaRPr lang="en-US" sz="596">
              <a:solidFill>
                <a:schemeClr val="bg1"/>
              </a:solidFill>
              <a:ea typeface="Arial" charset="0"/>
              <a:cs typeface="Arial" charset="0"/>
            </a:endParaRPr>
          </a:p>
        </p:txBody>
      </p:sp>
      <p:sp>
        <p:nvSpPr>
          <p:cNvPr id="11" name="Text Placeholder 2"/>
          <p:cNvSpPr>
            <a:spLocks noGrp="1"/>
          </p:cNvSpPr>
          <p:nvPr>
            <p:ph type="body" idx="14"/>
          </p:nvPr>
        </p:nvSpPr>
        <p:spPr>
          <a:xfrm>
            <a:off x="3514726" y="1531145"/>
            <a:ext cx="2114552" cy="1769268"/>
          </a:xfrm>
          <a:prstGeom prst="rect">
            <a:avLst/>
          </a:prstGeom>
        </p:spPr>
        <p:txBody>
          <a:bodyPr>
            <a:normAutofit/>
          </a:bodyPr>
          <a:lstStyle>
            <a:lvl1pPr marL="0" indent="0" algn="l">
              <a:buNone/>
              <a:defRPr sz="1601" b="0" baseline="0">
                <a:solidFill>
                  <a:schemeClr val="bg1"/>
                </a:solidFill>
                <a:latin typeface="Arial" charset="0"/>
                <a:ea typeface="Arial" charset="0"/>
                <a:cs typeface="Arial" charset="0"/>
              </a:defRPr>
            </a:lvl1pPr>
            <a:lvl2pPr marL="247384" indent="0">
              <a:buNone/>
              <a:defRPr sz="1082" b="1"/>
            </a:lvl2pPr>
            <a:lvl3pPr marL="494768" indent="0">
              <a:buNone/>
              <a:defRPr sz="974" b="1"/>
            </a:lvl3pPr>
            <a:lvl4pPr marL="742152" indent="0">
              <a:buNone/>
              <a:defRPr sz="865" b="1"/>
            </a:lvl4pPr>
            <a:lvl5pPr marL="989537" indent="0">
              <a:buNone/>
              <a:defRPr sz="865" b="1"/>
            </a:lvl5pPr>
            <a:lvl6pPr marL="1236920" indent="0">
              <a:buNone/>
              <a:defRPr sz="865" b="1"/>
            </a:lvl6pPr>
            <a:lvl7pPr marL="1484305" indent="0">
              <a:buNone/>
              <a:defRPr sz="865" b="1"/>
            </a:lvl7pPr>
            <a:lvl8pPr marL="1731689" indent="0">
              <a:buNone/>
              <a:defRPr sz="865" b="1"/>
            </a:lvl8pPr>
            <a:lvl9pPr marL="1979073" indent="0">
              <a:buNone/>
              <a:defRPr sz="865" b="1"/>
            </a:lvl9pPr>
          </a:lstStyle>
          <a:p>
            <a:pPr lvl="0"/>
            <a:r>
              <a:rPr lang="en-US" noProof="0"/>
              <a:t>Click to edit Master text styles</a:t>
            </a:r>
          </a:p>
        </p:txBody>
      </p:sp>
      <p:sp>
        <p:nvSpPr>
          <p:cNvPr id="13" name="Text Placeholder 2"/>
          <p:cNvSpPr>
            <a:spLocks noGrp="1"/>
          </p:cNvSpPr>
          <p:nvPr>
            <p:ph type="body" idx="15"/>
          </p:nvPr>
        </p:nvSpPr>
        <p:spPr>
          <a:xfrm>
            <a:off x="3514726" y="3305082"/>
            <a:ext cx="2114552" cy="317674"/>
          </a:xfrm>
          <a:prstGeom prst="rect">
            <a:avLst/>
          </a:prstGeom>
        </p:spPr>
        <p:txBody>
          <a:bodyPr anchor="ctr">
            <a:noAutofit/>
          </a:bodyPr>
          <a:lstStyle>
            <a:lvl1pPr marL="0" indent="0" algn="l">
              <a:buNone/>
              <a:defRPr sz="1122" b="0" baseline="0">
                <a:solidFill>
                  <a:schemeClr val="bg1"/>
                </a:solidFill>
                <a:latin typeface="Arial" charset="0"/>
                <a:ea typeface="Arial" charset="0"/>
                <a:cs typeface="Arial" charset="0"/>
              </a:defRPr>
            </a:lvl1pPr>
            <a:lvl2pPr marL="247384" indent="0">
              <a:buNone/>
              <a:defRPr sz="1082" b="1"/>
            </a:lvl2pPr>
            <a:lvl3pPr marL="494768" indent="0">
              <a:buNone/>
              <a:defRPr sz="974" b="1"/>
            </a:lvl3pPr>
            <a:lvl4pPr marL="742152" indent="0">
              <a:buNone/>
              <a:defRPr sz="865" b="1"/>
            </a:lvl4pPr>
            <a:lvl5pPr marL="989537" indent="0">
              <a:buNone/>
              <a:defRPr sz="865" b="1"/>
            </a:lvl5pPr>
            <a:lvl6pPr marL="1236920" indent="0">
              <a:buNone/>
              <a:defRPr sz="865" b="1"/>
            </a:lvl6pPr>
            <a:lvl7pPr marL="1484305" indent="0">
              <a:buNone/>
              <a:defRPr sz="865" b="1"/>
            </a:lvl7pPr>
            <a:lvl8pPr marL="1731689" indent="0">
              <a:buNone/>
              <a:defRPr sz="865" b="1"/>
            </a:lvl8pPr>
            <a:lvl9pPr marL="1979073" indent="0">
              <a:buNone/>
              <a:defRPr sz="865" b="1"/>
            </a:lvl9pPr>
          </a:lstStyle>
          <a:p>
            <a:pPr lvl="0"/>
            <a:r>
              <a:rPr lang="en-US" noProof="0"/>
              <a:t>Click to edit Master text styles</a:t>
            </a:r>
          </a:p>
        </p:txBody>
      </p:sp>
    </p:spTree>
    <p:extLst>
      <p:ext uri="{BB962C8B-B14F-4D97-AF65-F5344CB8AC3E}">
        <p14:creationId xmlns:p14="http://schemas.microsoft.com/office/powerpoint/2010/main" val="344448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99305" y="747078"/>
            <a:ext cx="8748000" cy="3823200"/>
          </a:xfrm>
        </p:spPr>
        <p:txBody>
          <a:bodyPr/>
          <a:lstStyle>
            <a:lvl1pPr marL="214313" indent="-214313">
              <a:spcBef>
                <a:spcPts val="324"/>
              </a:spcBef>
              <a:buClr>
                <a:srgbClr val="0070C0"/>
              </a:buClr>
              <a:buFont typeface="Arial" panose="020B0604020202020204" pitchFamily="34" charset="0"/>
              <a:buChar char="•"/>
              <a:defRPr baseline="0"/>
            </a:lvl1pPr>
            <a:lvl2pPr marL="807773" marR="0" indent="0" algn="l" defTabSz="911886" rtl="0" eaLnBrk="1" fontAlgn="base" latinLnBrk="0" hangingPunct="1">
              <a:lnSpc>
                <a:spcPct val="119000"/>
              </a:lnSpc>
              <a:spcBef>
                <a:spcPts val="431"/>
              </a:spcBef>
              <a:spcAft>
                <a:spcPct val="0"/>
              </a:spcAft>
              <a:buClr>
                <a:srgbClr val="0070C0"/>
              </a:buClr>
              <a:buSzTx/>
              <a:buFont typeface="Verdana" panose="020B0604030504040204" pitchFamily="34" charset="0"/>
              <a:buChar char="─"/>
              <a:tabLst/>
              <a:defRPr/>
            </a:lvl2pPr>
            <a:lvl3pPr marL="1688694" indent="-284964">
              <a:buFont typeface="Courier New" panose="02070309020205020404" pitchFamily="49" charset="0"/>
              <a:buChar char="o"/>
              <a:defRPr/>
            </a:lvl3pPr>
          </a:lstStyle>
          <a:p>
            <a:pPr lvl="0"/>
            <a:r>
              <a:rPr lang="en-US"/>
              <a:t>Click to edit Master text styles</a:t>
            </a:r>
          </a:p>
          <a:p>
            <a:pPr marL="285750" indent="-285750">
              <a:spcBef>
                <a:spcPts val="432"/>
              </a:spcBef>
              <a:buClr>
                <a:srgbClr val="0070C0"/>
              </a:buClr>
              <a:buFont typeface="Arial" panose="020B0604020202020204" pitchFamily="34" charset="0"/>
              <a:buChar char="•"/>
            </a:pPr>
            <a:r>
              <a:rPr lang="en-GB" sz="1795"/>
              <a:t>First level. </a:t>
            </a:r>
          </a:p>
          <a:p>
            <a:pPr marL="807773" marR="0" lvl="1" indent="0" algn="l" defTabSz="911886" rtl="0" eaLnBrk="1" fontAlgn="base" latinLnBrk="0" hangingPunct="1">
              <a:lnSpc>
                <a:spcPct val="119000"/>
              </a:lnSpc>
              <a:spcBef>
                <a:spcPts val="431"/>
              </a:spcBef>
              <a:spcAft>
                <a:spcPct val="0"/>
              </a:spcAft>
              <a:buClr>
                <a:srgbClr val="0070C0"/>
              </a:buClr>
              <a:buSzTx/>
              <a:buFont typeface="Verdana" panose="020B0604030504040204" pitchFamily="34" charset="0"/>
              <a:buChar char="─"/>
              <a:tabLst/>
              <a:defRPr/>
            </a:pPr>
            <a:r>
              <a:rPr lang="en-GB" sz="1795"/>
              <a:t> </a:t>
            </a:r>
            <a:r>
              <a:rPr lang="en-US" sz="1795"/>
              <a:t>Second level</a:t>
            </a:r>
          </a:p>
          <a:p>
            <a:pPr lvl="2"/>
            <a:r>
              <a:rPr lang="en-US"/>
              <a:t>Third level</a:t>
            </a:r>
          </a:p>
          <a:p>
            <a:pPr lvl="3"/>
            <a:r>
              <a:rPr lang="en-US"/>
              <a:t>Fourth level</a:t>
            </a:r>
          </a:p>
          <a:p>
            <a:pPr lvl="4"/>
            <a:r>
              <a:rPr lang="en-US"/>
              <a:t>Fifth level</a:t>
            </a:r>
            <a:endParaRPr lang="en-US" noProof="0"/>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95648273"/>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549" y="0"/>
            <a:ext cx="9119065" cy="51435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9144196" cy="51435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4923" y="-2"/>
            <a:ext cx="9201982" cy="5143502"/>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8"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6137671" y="4651287"/>
            <a:ext cx="2805949" cy="184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598" noProof="1" smtClean="0">
                <a:solidFill>
                  <a:srgbClr val="8197A6"/>
                </a:solidFill>
                <a:latin typeface="Arial" charset="0"/>
                <a:ea typeface="Arial" charset="0"/>
                <a:cs typeface="Arial" charset="0"/>
              </a:rPr>
              <a:pPr lvl="2" algn="r">
                <a:spcBef>
                  <a:spcPct val="50000"/>
                </a:spcBef>
              </a:pPr>
              <a:t>‹#›</a:t>
            </a:fld>
            <a:endParaRPr lang="en-GB" sz="5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165624" y="4817228"/>
            <a:ext cx="877799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7735947" y="4938300"/>
            <a:ext cx="1225150" cy="78300"/>
          </a:xfrm>
          <a:prstGeom prst="rect">
            <a:avLst/>
          </a:prstGeom>
        </p:spPr>
      </p:pic>
      <p:pic>
        <p:nvPicPr>
          <p:cNvPr id="65" name="Picture 64">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4840689"/>
            <a:ext cx="7599173" cy="323041"/>
          </a:xfrm>
          <a:prstGeom prst="rect">
            <a:avLst/>
          </a:prstGeom>
        </p:spPr>
      </p:pic>
    </p:spTree>
    <p:extLst>
      <p:ext uri="{BB962C8B-B14F-4D97-AF65-F5344CB8AC3E}">
        <p14:creationId xmlns:p14="http://schemas.microsoft.com/office/powerpoint/2010/main" val="2019102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357797" indent="-272306">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91807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9513-3397-7655-B2BD-1D4FAB1411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2982"/>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
        <p:nvSpPr>
          <p:cNvPr id="36" name="TextBox 35"/>
          <p:cNvSpPr txBox="1"/>
          <p:nvPr userDrawn="1"/>
        </p:nvSpPr>
        <p:spPr>
          <a:xfrm>
            <a:off x="91787" y="4651937"/>
            <a:ext cx="1911101" cy="184666"/>
          </a:xfrm>
          <a:prstGeom prst="rect">
            <a:avLst/>
          </a:prstGeom>
          <a:noFill/>
        </p:spPr>
        <p:txBody>
          <a:bodyPr wrap="none" rtlCol="0">
            <a:spAutoFit/>
          </a:bodyPr>
          <a:lstStyle/>
          <a:p>
            <a:r>
              <a:rPr lang="en-GB" sz="60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170017" y="4927302"/>
            <a:ext cx="6495161" cy="97214"/>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03602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419498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LEAR_COLOUR_BG5">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C21EEB4-36F1-4FF2-A848-487C2BDB8A96}"/>
              </a:ext>
            </a:extLst>
          </p:cNvPr>
          <p:cNvCxnSpPr>
            <a:cxnSpLocks/>
          </p:cNvCxnSpPr>
          <p:nvPr/>
        </p:nvCxnSpPr>
        <p:spPr>
          <a:xfrm>
            <a:off x="165046" y="4817269"/>
            <a:ext cx="87782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7" name="Picture 2" descr="Image result for copernicus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9142" y="43406"/>
            <a:ext cx="1135785" cy="41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32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164251" y="661645"/>
            <a:ext cx="8799539" cy="39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346"/>
            </a:lvl1pPr>
            <a:lvl2pPr>
              <a:defRPr sz="1346"/>
            </a:lvl2pPr>
            <a:lvl3pPr>
              <a:defRPr sz="1346"/>
            </a:lvl3pPr>
            <a:lvl4pPr>
              <a:defRPr sz="1346"/>
            </a:lvl4pPr>
            <a:lvl5pPr>
              <a:defRPr sz="1346"/>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3560046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spTree>
    <p:extLst>
      <p:ext uri="{BB962C8B-B14F-4D97-AF65-F5344CB8AC3E}">
        <p14:creationId xmlns:p14="http://schemas.microsoft.com/office/powerpoint/2010/main" val="331102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61558" y="116100"/>
            <a:ext cx="7560926" cy="423900"/>
          </a:xfrm>
        </p:spPr>
        <p:txBody>
          <a:bodyPr/>
          <a:lstStyle>
            <a:lvl1pPr algn="l">
              <a:defRPr sz="2244"/>
            </a:lvl1pPr>
          </a:lstStyle>
          <a:p>
            <a:r>
              <a:rPr lang="en-US" altLang="en-US" noProof="0"/>
              <a:t>Click to edit Master title style</a:t>
            </a:r>
            <a:endParaRPr lang="en-GB" noProof="0"/>
          </a:p>
        </p:txBody>
      </p:sp>
    </p:spTree>
    <p:extLst>
      <p:ext uri="{BB962C8B-B14F-4D97-AF65-F5344CB8AC3E}">
        <p14:creationId xmlns:p14="http://schemas.microsoft.com/office/powerpoint/2010/main" val="371184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3603" y="0"/>
            <a:ext cx="9157603" cy="51435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164765" y="3059227"/>
            <a:ext cx="880331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162319" y="2632080"/>
            <a:ext cx="8805758" cy="422834"/>
          </a:xfrm>
        </p:spPr>
        <p:txBody>
          <a:bodyPr anchor="b" anchorCtr="0">
            <a:noAutofit/>
          </a:bodyPr>
          <a:lstStyle>
            <a:lvl1pPr>
              <a:defRPr sz="3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7023754" y="3818818"/>
            <a:ext cx="1946102" cy="986581"/>
          </a:xfrm>
        </p:spPr>
        <p:txBody>
          <a:bodyPr lIns="0" rIns="0" anchor="ctr"/>
          <a:lstStyle>
            <a:lvl1pPr algn="r">
              <a:lnSpc>
                <a:spcPct val="150000"/>
              </a:lnSpc>
              <a:defRPr sz="900">
                <a:solidFill>
                  <a:schemeClr val="bg1"/>
                </a:solidFill>
              </a:defRPr>
            </a:lvl1pPr>
          </a:lstStyle>
          <a:p>
            <a:pPr lvl="0"/>
            <a:r>
              <a:rPr lang="en-GB" noProof="0"/>
              <a:t>Name Surname</a:t>
            </a:r>
          </a:p>
          <a:p>
            <a:pPr lvl="0"/>
            <a:r>
              <a:rPr lang="en-GB" noProof="0"/>
              <a:t>Where are you today?</a:t>
            </a:r>
          </a:p>
          <a:p>
            <a:pPr lvl="0"/>
            <a:r>
              <a:rPr lang="en-GB" noProof="0"/>
              <a:t>DD/MM/YYYY</a:t>
            </a:r>
          </a:p>
        </p:txBody>
      </p:sp>
      <p:sp>
        <p:nvSpPr>
          <p:cNvPr id="2" name="Text Box 34">
            <a:extLst>
              <a:ext uri="{FF2B5EF4-FFF2-40B4-BE49-F238E27FC236}">
                <a16:creationId xmlns:a16="http://schemas.microsoft.com/office/drawing/2014/main" id="{A35BC0AB-6379-CAEE-A8C0-7DEE814B91CA}"/>
              </a:ext>
            </a:extLst>
          </p:cNvPr>
          <p:cNvSpPr txBox="1">
            <a:spLocks noChangeAspect="1" noChangeArrowheads="1"/>
          </p:cNvSpPr>
          <p:nvPr userDrawn="1"/>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800"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800"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ED1D520-2E84-3588-84F2-35190CEEB4D2}"/>
              </a:ext>
            </a:extLst>
          </p:cNvPr>
          <p:cNvSpPr txBox="1"/>
          <p:nvPr userDrawn="1"/>
        </p:nvSpPr>
        <p:spPr>
          <a:xfrm>
            <a:off x="91994" y="4718381"/>
            <a:ext cx="3459892" cy="207749"/>
          </a:xfrm>
          <a:prstGeom prst="rect">
            <a:avLst/>
          </a:prstGeom>
          <a:noFill/>
        </p:spPr>
        <p:txBody>
          <a:bodyPr wrap="square" rtlCol="0">
            <a:spAutoFit/>
          </a:bodyPr>
          <a:lstStyle/>
          <a:p>
            <a:r>
              <a:rPr lang="en-GB" sz="750">
                <a:solidFill>
                  <a:schemeClr val="bg1"/>
                </a:solidFill>
                <a:latin typeface="Arial" panose="020B0604020202020204" pitchFamily="34" charset="0"/>
                <a:cs typeface="Arial" panose="020B0604020202020204" pitchFamily="34" charset="0"/>
              </a:rPr>
              <a:t>ESA UNCLASSIFIED – For Official Use </a:t>
            </a:r>
          </a:p>
        </p:txBody>
      </p:sp>
      <p:pic>
        <p:nvPicPr>
          <p:cNvPr id="4" name="Picture 5">
            <a:extLst>
              <a:ext uri="{FF2B5EF4-FFF2-40B4-BE49-F238E27FC236}">
                <a16:creationId xmlns:a16="http://schemas.microsoft.com/office/drawing/2014/main" id="{778C2B70-CC5D-F8A3-0B81-80BC59C4267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7757100" y="4938300"/>
            <a:ext cx="1231047" cy="78300"/>
          </a:xfrm>
          <a:prstGeom prst="rect">
            <a:avLst/>
          </a:prstGeom>
        </p:spPr>
      </p:pic>
      <p:pic>
        <p:nvPicPr>
          <p:cNvPr id="7" name="Picture 6">
            <a:extLst>
              <a:ext uri="{FF2B5EF4-FFF2-40B4-BE49-F238E27FC236}">
                <a16:creationId xmlns:a16="http://schemas.microsoft.com/office/drawing/2014/main" id="{BA04D15E-BBC2-6384-799C-F76532D67A4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924" y="4829175"/>
            <a:ext cx="7639050" cy="314325"/>
          </a:xfrm>
          <a:prstGeom prst="rect">
            <a:avLst/>
          </a:prstGeom>
        </p:spPr>
      </p:pic>
    </p:spTree>
    <p:extLst>
      <p:ext uri="{BB962C8B-B14F-4D97-AF65-F5344CB8AC3E}">
        <p14:creationId xmlns:p14="http://schemas.microsoft.com/office/powerpoint/2010/main" val="367331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9"/>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userDrawn="1"/>
        </p:nvSpPr>
        <p:spPr>
          <a:xfrm>
            <a:off x="38556" y="4673849"/>
            <a:ext cx="3459892" cy="230832"/>
          </a:xfrm>
          <a:prstGeom prst="rect">
            <a:avLst/>
          </a:prstGeom>
          <a:noFill/>
        </p:spPr>
        <p:txBody>
          <a:bodyPr wrap="square" rtlCol="0">
            <a:spAutoFit/>
          </a:bodyPr>
          <a:lstStyle/>
          <a:p>
            <a:r>
              <a:rPr lang="en-GB" sz="9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7" name="TextBox 13"/>
          <p:cNvSpPr txBox="1"/>
          <p:nvPr userDrawn="1"/>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grpSp>
        <p:nvGrpSpPr>
          <p:cNvPr id="38" name="Group 37"/>
          <p:cNvGrpSpPr/>
          <p:nvPr userDrawn="1"/>
        </p:nvGrpSpPr>
        <p:grpSpPr>
          <a:xfrm>
            <a:off x="147275" y="4904682"/>
            <a:ext cx="6669633" cy="110036"/>
            <a:chOff x="172269" y="6621494"/>
            <a:chExt cx="6826666" cy="111519"/>
          </a:xfrm>
        </p:grpSpPr>
        <p:pic>
          <p:nvPicPr>
            <p:cNvPr id="39" name="Picture 38" descr="at.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40" name="Picture 39" descr="be.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41" name="Picture 40" descr="ca.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42" name="Picture 41" descr="ch.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43" name="Picture 42" descr="cz.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44" name="Picture 43" descr="de.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45" name="Picture 44" descr="dk.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6" name="Picture 45" descr="ee.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7" name="Picture 46" descr="es.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8" name="Picture 47" descr="fi.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9" name="Picture 48" descr="fr.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50" name="Picture 49" descr="gr.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51" name="Picture 50" descr="hu.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52" name="Picture 51" descr="ie.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53" name="Picture 52" descr="it.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4" name="Picture 53" descr="lu.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5" name="Picture 54" descr="nl.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6" name="Picture 55" descr="no.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7" name="Picture 56" descr="pl.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8" name="Picture 57" descr="pt.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9" name="Picture 58" descr="ro.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60" name="Picture 59" descr="se.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61" name="Picture 60" descr="uk.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62" name="Picture 61" descr="si.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pic>
        <p:nvPicPr>
          <p:cNvPr id="32" name="Picture 31">
            <a:extLst>
              <a:ext uri="{FF2B5EF4-FFF2-40B4-BE49-F238E27FC236}">
                <a16:creationId xmlns:a16="http://schemas.microsoft.com/office/drawing/2014/main" id="{B45B182C-4FBB-6B4A-B097-A54C904EE61F}"/>
              </a:ext>
            </a:extLst>
          </p:cNvPr>
          <p:cNvPicPr>
            <a:picLocks noChangeAspect="1"/>
          </p:cNvPicPr>
          <p:nvPr userDrawn="1"/>
        </p:nvPicPr>
        <p:blipFill rotWithShape="1">
          <a:blip r:embed="rId28" cstate="hqprint">
            <a:lum bright="70000" contrast="-70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a:ext>
            </a:extLst>
          </a:blip>
          <a:srcRect/>
          <a:stretch/>
        </p:blipFill>
        <p:spPr>
          <a:xfrm>
            <a:off x="8026400" y="91440"/>
            <a:ext cx="1057285" cy="416561"/>
          </a:xfrm>
          <a:prstGeom prst="rect">
            <a:avLst/>
          </a:prstGeom>
        </p:spPr>
      </p:pic>
    </p:spTree>
    <p:extLst>
      <p:ext uri="{BB962C8B-B14F-4D97-AF65-F5344CB8AC3E}">
        <p14:creationId xmlns:p14="http://schemas.microsoft.com/office/powerpoint/2010/main" val="3384575191"/>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48" rtl="0" eaLnBrk="0" fontAlgn="base" latinLnBrk="0" hangingPunct="0">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170017" y="4927302"/>
            <a:ext cx="6495161" cy="97214"/>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374578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549" y="0"/>
            <a:ext cx="9119065" cy="51435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9144196" cy="51435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4923" y="-2"/>
            <a:ext cx="9201982" cy="5143502"/>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8"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6137671" y="4651287"/>
            <a:ext cx="2805949" cy="184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598" noProof="1" smtClean="0">
                <a:solidFill>
                  <a:srgbClr val="8197A6"/>
                </a:solidFill>
                <a:latin typeface="Arial" charset="0"/>
                <a:ea typeface="Arial" charset="0"/>
                <a:cs typeface="Arial" charset="0"/>
              </a:rPr>
              <a:pPr lvl="2" algn="r">
                <a:spcBef>
                  <a:spcPct val="50000"/>
                </a:spcBef>
              </a:pPr>
              <a:t>‹#›</a:t>
            </a:fld>
            <a:endParaRPr lang="en-GB" sz="5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165624" y="4817228"/>
            <a:ext cx="877799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7735947" y="4938300"/>
            <a:ext cx="1225150" cy="78300"/>
          </a:xfrm>
          <a:prstGeom prst="rect">
            <a:avLst/>
          </a:prstGeom>
        </p:spPr>
      </p:pic>
      <p:pic>
        <p:nvPicPr>
          <p:cNvPr id="65" name="Picture 64">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4840689"/>
            <a:ext cx="7599173" cy="323041"/>
          </a:xfrm>
          <a:prstGeom prst="rect">
            <a:avLst/>
          </a:prstGeom>
        </p:spPr>
      </p:pic>
    </p:spTree>
    <p:extLst>
      <p:ext uri="{BB962C8B-B14F-4D97-AF65-F5344CB8AC3E}">
        <p14:creationId xmlns:p14="http://schemas.microsoft.com/office/powerpoint/2010/main" val="3661526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161558" y="116100"/>
            <a:ext cx="7560926" cy="423900"/>
          </a:xfrm>
        </p:spPr>
        <p:txBody>
          <a:bodyPr/>
          <a:lstStyle>
            <a:lvl1pPr>
              <a:defRPr sz="2244"/>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164251" y="661500"/>
            <a:ext cx="8799539" cy="3996000"/>
          </a:xfrm>
        </p:spPr>
        <p:txBody>
          <a:bodyPr/>
          <a:lstStyle>
            <a:lvl1pPr>
              <a:defRPr sz="1346">
                <a:solidFill>
                  <a:srgbClr val="335E6F"/>
                </a:solidFill>
              </a:defRPr>
            </a:lvl1pPr>
            <a:lvl2pPr>
              <a:defRPr sz="1346">
                <a:solidFill>
                  <a:srgbClr val="335E6F"/>
                </a:solidFill>
              </a:defRPr>
            </a:lvl2pPr>
            <a:lvl3pPr>
              <a:defRPr sz="1346">
                <a:solidFill>
                  <a:srgbClr val="335E6F"/>
                </a:solidFill>
              </a:defRPr>
            </a:lvl3pPr>
            <a:lvl4pPr>
              <a:defRPr sz="1346">
                <a:solidFill>
                  <a:srgbClr val="335E6F"/>
                </a:solidFill>
              </a:defRPr>
            </a:lvl4pPr>
            <a:lvl5pPr>
              <a:defRPr sz="1346">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8808237" y="4652100"/>
            <a:ext cx="134012" cy="184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599" noProof="1">
                <a:solidFill>
                  <a:schemeClr val="bg1"/>
                </a:solidFill>
                <a:latin typeface="Arial" panose="020B0604020202020204" pitchFamily="34" charset="0"/>
                <a:cs typeface="Arial" panose="020B0604020202020204" pitchFamily="34" charset="0"/>
              </a:rPr>
              <a:t>  </a:t>
            </a:r>
            <a:endParaRPr lang="en-GB" sz="599"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085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19065" cy="51435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9144196" cy="51435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4924" y="-2"/>
            <a:ext cx="9201983" cy="5143502"/>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9" cy="3996000"/>
          </a:xfrm>
        </p:spPr>
        <p:txBody>
          <a:bodyPr/>
          <a:lstStyle>
            <a:lvl1pPr>
              <a:defRPr sz="1346"/>
            </a:lvl1pPr>
            <a:lvl2pPr>
              <a:defRPr sz="1346"/>
            </a:lvl2pPr>
            <a:lvl3pPr>
              <a:defRPr sz="1346"/>
            </a:lvl3pPr>
            <a:lvl4pPr>
              <a:defRPr sz="1346"/>
            </a:lvl4pPr>
            <a:lvl5pPr>
              <a:defRPr sz="1346"/>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6137672" y="4651287"/>
            <a:ext cx="2805949" cy="18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599" noProof="1" smtClean="0">
                <a:solidFill>
                  <a:srgbClr val="8197A6"/>
                </a:solidFill>
                <a:latin typeface="Arial" charset="0"/>
                <a:ea typeface="Arial" charset="0"/>
                <a:cs typeface="Arial" charset="0"/>
              </a:rPr>
              <a:pPr lvl="2" algn="r">
                <a:spcBef>
                  <a:spcPct val="50000"/>
                </a:spcBef>
              </a:pPr>
              <a:t>‹#›</a:t>
            </a:fld>
            <a:endParaRPr lang="en-GB" sz="599"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165623" y="4817228"/>
            <a:ext cx="877799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7735947" y="4938300"/>
            <a:ext cx="1225150" cy="783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7580" y="4840986"/>
            <a:ext cx="7447236" cy="303848"/>
          </a:xfrm>
          <a:prstGeom prst="rect">
            <a:avLst/>
          </a:prstGeom>
        </p:spPr>
      </p:pic>
    </p:spTree>
    <p:extLst>
      <p:ext uri="{BB962C8B-B14F-4D97-AF65-F5344CB8AC3E}">
        <p14:creationId xmlns:p14="http://schemas.microsoft.com/office/powerpoint/2010/main" val="1156518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VER1">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CB7FC1-74DC-9FE3-B687-0BA344C7EAB0}"/>
              </a:ext>
            </a:extLst>
          </p:cNvPr>
          <p:cNvSpPr>
            <a:spLocks noGrp="1" noChangeArrowheads="1"/>
          </p:cNvSpPr>
          <p:nvPr>
            <p:ph type="title"/>
          </p:nvPr>
        </p:nvSpPr>
        <p:spPr bwMode="auto">
          <a:xfrm>
            <a:off x="143088" y="145303"/>
            <a:ext cx="7915064" cy="438582"/>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a:p>
        </p:txBody>
      </p:sp>
    </p:spTree>
    <p:extLst>
      <p:ext uri="{BB962C8B-B14F-4D97-AF65-F5344CB8AC3E}">
        <p14:creationId xmlns:p14="http://schemas.microsoft.com/office/powerpoint/2010/main" val="2343929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331696" y="2592637"/>
            <a:ext cx="8865363" cy="2227791"/>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9" cy="3996000"/>
          </a:xfrm>
        </p:spPr>
        <p:txBody>
          <a:bodyPr/>
          <a:lstStyle>
            <a:lvl1pPr>
              <a:defRPr sz="1346"/>
            </a:lvl1pPr>
            <a:lvl2pPr>
              <a:defRPr sz="1346"/>
            </a:lvl2pPr>
            <a:lvl3pPr>
              <a:defRPr sz="1346"/>
            </a:lvl3pPr>
            <a:lvl4pPr>
              <a:defRPr sz="1346"/>
            </a:lvl4pPr>
            <a:lvl5pPr>
              <a:defRPr sz="1346"/>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69299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4924" y="-2"/>
            <a:ext cx="9201983" cy="5143502"/>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163696" y="1255500"/>
            <a:ext cx="4329761" cy="3237300"/>
          </a:xfrm>
        </p:spPr>
        <p:txBody>
          <a:bodyPr/>
          <a:lstStyle>
            <a:lvl1pPr>
              <a:defRPr sz="1346"/>
            </a:lvl1pPr>
            <a:lvl2pPr>
              <a:defRPr sz="1346"/>
            </a:lvl2pPr>
            <a:lvl3pPr>
              <a:defRPr sz="1346"/>
            </a:lvl3pPr>
            <a:lvl4pPr>
              <a:defRPr sz="1346"/>
            </a:lvl4pPr>
            <a:lvl5pPr>
              <a:defRPr sz="1346"/>
            </a:lvl5pPr>
            <a:lvl6pPr>
              <a:defRPr sz="974"/>
            </a:lvl6pPr>
            <a:lvl7pPr>
              <a:defRPr sz="974"/>
            </a:lvl7pPr>
            <a:lvl8pPr>
              <a:defRPr sz="974"/>
            </a:lvl8pPr>
            <a:lvl9pPr>
              <a:defRPr sz="974"/>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4639414" y="1255500"/>
            <a:ext cx="4321683" cy="3237300"/>
          </a:xfrm>
        </p:spPr>
        <p:txBody>
          <a:bodyPr/>
          <a:lstStyle>
            <a:lvl1pPr>
              <a:defRPr sz="1346"/>
            </a:lvl1pPr>
            <a:lvl2pPr>
              <a:defRPr sz="1346"/>
            </a:lvl2pPr>
            <a:lvl3pPr>
              <a:defRPr sz="1346"/>
            </a:lvl3pPr>
            <a:lvl4pPr>
              <a:defRPr sz="1346"/>
            </a:lvl4pPr>
            <a:lvl5pPr>
              <a:defRPr sz="1346"/>
            </a:lvl5pPr>
            <a:lvl6pPr>
              <a:defRPr sz="974"/>
            </a:lvl6pPr>
            <a:lvl7pPr>
              <a:defRPr sz="974"/>
            </a:lvl7pPr>
            <a:lvl8pPr>
              <a:defRPr sz="974"/>
            </a:lvl8pPr>
            <a:lvl9pPr>
              <a:defRPr sz="974"/>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224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9513-3397-7655-B2BD-1D4FAB1411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2982"/>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
        <p:nvSpPr>
          <p:cNvPr id="36" name="TextBox 35"/>
          <p:cNvSpPr txBox="1"/>
          <p:nvPr userDrawn="1"/>
        </p:nvSpPr>
        <p:spPr>
          <a:xfrm>
            <a:off x="91788" y="4651937"/>
            <a:ext cx="1911101" cy="184538"/>
          </a:xfrm>
          <a:prstGeom prst="rect">
            <a:avLst/>
          </a:prstGeom>
          <a:noFill/>
        </p:spPr>
        <p:txBody>
          <a:bodyPr wrap="none" rtlCol="0">
            <a:spAutoFit/>
          </a:bodyPr>
          <a:lstStyle/>
          <a:p>
            <a:r>
              <a:rPr lang="en-GB" sz="599">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170017" y="4927302"/>
            <a:ext cx="6495161" cy="97214"/>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9463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170017" y="4927302"/>
            <a:ext cx="6495161" cy="97214"/>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245107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2102" rtl="0" eaLnBrk="0" fontAlgn="base" latinLnBrk="0" hangingPunct="0">
              <a:lnSpc>
                <a:spcPct val="100000"/>
              </a:lnSpc>
              <a:spcBef>
                <a:spcPct val="0"/>
              </a:spcBef>
              <a:spcAft>
                <a:spcPct val="0"/>
              </a:spcAft>
              <a:buClrTx/>
              <a:buSzTx/>
              <a:buFontTx/>
              <a:buNone/>
              <a:tabLst/>
              <a:defRPr/>
            </a:pPr>
            <a:endParaRPr kumimoji="0" lang="en-GB" sz="1791"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2" name="Picture 1">
            <a:extLst>
              <a:ext uri="{FF2B5EF4-FFF2-40B4-BE49-F238E27FC236}">
                <a16:creationId xmlns:a16="http://schemas.microsoft.com/office/drawing/2014/main" id="{6998ED1A-1AAC-2D92-0EB9-08ECD698C70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24" y="4829175"/>
            <a:ext cx="7639050" cy="314325"/>
          </a:xfrm>
          <a:prstGeom prst="rect">
            <a:avLst/>
          </a:prstGeom>
        </p:spPr>
      </p:pic>
      <p:pic>
        <p:nvPicPr>
          <p:cNvPr id="34" name="Picture 33">
            <a:extLst>
              <a:ext uri="{FF2B5EF4-FFF2-40B4-BE49-F238E27FC236}">
                <a16:creationId xmlns:a16="http://schemas.microsoft.com/office/drawing/2014/main" id="{630C3473-AFE4-3A65-8958-AA7E934641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29525" y="4829175"/>
            <a:ext cx="1514475" cy="314325"/>
          </a:xfrm>
          <a:prstGeom prst="rect">
            <a:avLst/>
          </a:prstGeom>
        </p:spPr>
      </p:pic>
    </p:spTree>
    <p:extLst>
      <p:ext uri="{BB962C8B-B14F-4D97-AF65-F5344CB8AC3E}">
        <p14:creationId xmlns:p14="http://schemas.microsoft.com/office/powerpoint/2010/main" val="1311009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46C8B73-F6BD-492C-BC3E-65ACA69AB4C2}"/>
              </a:ext>
            </a:extLst>
          </p:cNvPr>
          <p:cNvCxnSpPr/>
          <p:nvPr/>
        </p:nvCxnSpPr>
        <p:spPr>
          <a:xfrm>
            <a:off x="162672" y="661988"/>
            <a:ext cx="8803222"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6" name="Rectangle 2"/>
          <p:cNvSpPr>
            <a:spLocks noGrp="1" noChangeArrowheads="1"/>
          </p:cNvSpPr>
          <p:nvPr>
            <p:ph idx="1"/>
          </p:nvPr>
        </p:nvSpPr>
        <p:spPr bwMode="auto">
          <a:xfrm>
            <a:off x="164251" y="661645"/>
            <a:ext cx="8799539" cy="3996000"/>
          </a:xfrm>
          <a:prstGeom prst="rect">
            <a:avLst/>
          </a:prstGeom>
          <a:noFill/>
          <a:ln>
            <a:noFill/>
          </a:ln>
        </p:spPr>
        <p:txBody>
          <a:bodyPr/>
          <a:lstStyle>
            <a:lvl1pPr>
              <a:defRPr sz="1346"/>
            </a:lvl1pPr>
            <a:lvl2pPr>
              <a:defRPr sz="1346"/>
            </a:lvl2pPr>
            <a:lvl3pPr>
              <a:defRPr sz="1346"/>
            </a:lvl3pPr>
            <a:lvl4pPr>
              <a:defRPr sz="1346"/>
            </a:lvl4pPr>
            <a:lvl5pPr>
              <a:defRPr sz="1346"/>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2439029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VER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9513-3397-7655-B2BD-1D4FAB1411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9144000" cy="5142982"/>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
        <p:nvSpPr>
          <p:cNvPr id="36" name="TextBox 35"/>
          <p:cNvSpPr txBox="1"/>
          <p:nvPr userDrawn="1"/>
        </p:nvSpPr>
        <p:spPr>
          <a:xfrm>
            <a:off x="91789" y="4651937"/>
            <a:ext cx="1903085" cy="184218"/>
          </a:xfrm>
          <a:prstGeom prst="rect">
            <a:avLst/>
          </a:prstGeom>
          <a:noFill/>
        </p:spPr>
        <p:txBody>
          <a:bodyPr wrap="none" rtlCol="0">
            <a:spAutoFit/>
          </a:bodyPr>
          <a:lstStyle/>
          <a:p>
            <a:r>
              <a:rPr lang="en-GB" sz="597">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170017" y="4927302"/>
            <a:ext cx="6495161" cy="97214"/>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20001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3" y="0"/>
            <a:ext cx="9119065" cy="51435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9144001" cy="51435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47">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822746"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6137671" y="4651287"/>
            <a:ext cx="2805949" cy="184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598" noProof="1" smtClean="0">
                <a:solidFill>
                  <a:srgbClr val="8197A6"/>
                </a:solidFill>
                <a:latin typeface="Arial" charset="0"/>
                <a:ea typeface="Arial" charset="0"/>
                <a:cs typeface="Arial" charset="0"/>
              </a:rPr>
              <a:pPr lvl="2" algn="r">
                <a:spcBef>
                  <a:spcPct val="50000"/>
                </a:spcBef>
              </a:pPr>
              <a:t>‹#›</a:t>
            </a:fld>
            <a:endParaRPr lang="en-GB" sz="5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165624" y="4817228"/>
            <a:ext cx="877799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7735947" y="4938300"/>
            <a:ext cx="1225150" cy="78300"/>
          </a:xfrm>
          <a:prstGeom prst="rect">
            <a:avLst/>
          </a:prstGeom>
        </p:spPr>
      </p:pic>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4843248"/>
            <a:ext cx="7599173" cy="323041"/>
          </a:xfrm>
          <a:prstGeom prst="rect">
            <a:avLst/>
          </a:prstGeom>
        </p:spPr>
      </p:pic>
    </p:spTree>
    <p:extLst>
      <p:ext uri="{BB962C8B-B14F-4D97-AF65-F5344CB8AC3E}">
        <p14:creationId xmlns:p14="http://schemas.microsoft.com/office/powerpoint/2010/main" val="4109669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32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61558" y="116100"/>
            <a:ext cx="7560926" cy="423900"/>
          </a:xfrm>
        </p:spPr>
        <p:txBody>
          <a:bodyPr/>
          <a:lstStyle>
            <a:lvl1pPr algn="l">
              <a:defRPr sz="2232"/>
            </a:lvl1pPr>
          </a:lstStyle>
          <a:p>
            <a:r>
              <a:rPr lang="en-US" altLang="en-US" noProof="0"/>
              <a:t>Click to edit Master title style</a:t>
            </a:r>
            <a:endParaRPr lang="en-GB" noProof="0"/>
          </a:p>
        </p:txBody>
      </p:sp>
    </p:spTree>
    <p:extLst>
      <p:ext uri="{BB962C8B-B14F-4D97-AF65-F5344CB8AC3E}">
        <p14:creationId xmlns:p14="http://schemas.microsoft.com/office/powerpoint/2010/main" val="38463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0260" rtl="0" eaLnBrk="0" fontAlgn="base" latinLnBrk="0" hangingPunct="0">
              <a:lnSpc>
                <a:spcPct val="100000"/>
              </a:lnSpc>
              <a:spcBef>
                <a:spcPct val="0"/>
              </a:spcBef>
              <a:spcAft>
                <a:spcPct val="0"/>
              </a:spcAft>
              <a:buClrTx/>
              <a:buSzTx/>
              <a:buFontTx/>
              <a:buNone/>
              <a:tabLst/>
              <a:defRPr/>
            </a:pPr>
            <a:endParaRPr kumimoji="0" lang="en-GB" sz="1786"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2" name="Picture 1">
            <a:extLst>
              <a:ext uri="{FF2B5EF4-FFF2-40B4-BE49-F238E27FC236}">
                <a16:creationId xmlns:a16="http://schemas.microsoft.com/office/drawing/2014/main" id="{6998ED1A-1AAC-2D92-0EB9-08ECD698C70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24" y="4829175"/>
            <a:ext cx="7639050" cy="314325"/>
          </a:xfrm>
          <a:prstGeom prst="rect">
            <a:avLst/>
          </a:prstGeom>
        </p:spPr>
      </p:pic>
      <p:pic>
        <p:nvPicPr>
          <p:cNvPr id="34" name="Picture 33">
            <a:extLst>
              <a:ext uri="{FF2B5EF4-FFF2-40B4-BE49-F238E27FC236}">
                <a16:creationId xmlns:a16="http://schemas.microsoft.com/office/drawing/2014/main" id="{630C3473-AFE4-3A65-8958-AA7E934641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29525" y="4829175"/>
            <a:ext cx="1514475" cy="314325"/>
          </a:xfrm>
          <a:prstGeom prst="rect">
            <a:avLst/>
          </a:prstGeom>
        </p:spPr>
      </p:pic>
    </p:spTree>
    <p:extLst>
      <p:ext uri="{BB962C8B-B14F-4D97-AF65-F5344CB8AC3E}">
        <p14:creationId xmlns:p14="http://schemas.microsoft.com/office/powerpoint/2010/main" val="3993883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spTree>
    <p:extLst>
      <p:ext uri="{BB962C8B-B14F-4D97-AF65-F5344CB8AC3E}">
        <p14:creationId xmlns:p14="http://schemas.microsoft.com/office/powerpoint/2010/main" val="283594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61558" y="116100"/>
            <a:ext cx="7560926" cy="423900"/>
          </a:xfrm>
        </p:spPr>
        <p:txBody>
          <a:bodyPr/>
          <a:lstStyle>
            <a:lvl1pPr algn="l">
              <a:defRPr sz="2244"/>
            </a:lvl1pPr>
          </a:lstStyle>
          <a:p>
            <a:r>
              <a:rPr lang="en-US" altLang="en-US" noProof="0"/>
              <a:t>Click to edit Master title style</a:t>
            </a:r>
            <a:endParaRPr lang="en-GB" noProof="0"/>
          </a:p>
        </p:txBody>
      </p:sp>
    </p:spTree>
    <p:extLst>
      <p:ext uri="{BB962C8B-B14F-4D97-AF65-F5344CB8AC3E}">
        <p14:creationId xmlns:p14="http://schemas.microsoft.com/office/powerpoint/2010/main" val="248052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3603" y="0"/>
            <a:ext cx="9157603" cy="51435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164765" y="3059227"/>
            <a:ext cx="880331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162319" y="2632080"/>
            <a:ext cx="8805758" cy="422834"/>
          </a:xfrm>
        </p:spPr>
        <p:txBody>
          <a:bodyPr anchor="b" anchorCtr="0">
            <a:noAutofit/>
          </a:bodyPr>
          <a:lstStyle>
            <a:lvl1pPr>
              <a:defRPr sz="3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7023754" y="3818818"/>
            <a:ext cx="1946102" cy="986581"/>
          </a:xfrm>
        </p:spPr>
        <p:txBody>
          <a:bodyPr lIns="0" rIns="0" anchor="ctr"/>
          <a:lstStyle>
            <a:lvl1pPr algn="r">
              <a:lnSpc>
                <a:spcPct val="150000"/>
              </a:lnSpc>
              <a:defRPr sz="900">
                <a:solidFill>
                  <a:schemeClr val="bg1"/>
                </a:solidFill>
              </a:defRPr>
            </a:lvl1pPr>
          </a:lstStyle>
          <a:p>
            <a:pPr lvl="0"/>
            <a:r>
              <a:rPr lang="en-GB" noProof="0"/>
              <a:t>Name Surname</a:t>
            </a:r>
          </a:p>
          <a:p>
            <a:pPr lvl="0"/>
            <a:r>
              <a:rPr lang="en-GB" noProof="0"/>
              <a:t>Where are you today?</a:t>
            </a:r>
          </a:p>
          <a:p>
            <a:pPr lvl="0"/>
            <a:r>
              <a:rPr lang="en-GB" noProof="0"/>
              <a:t>DD/MM/YYYY</a:t>
            </a:r>
          </a:p>
        </p:txBody>
      </p:sp>
      <p:sp>
        <p:nvSpPr>
          <p:cNvPr id="2" name="Text Box 34">
            <a:extLst>
              <a:ext uri="{FF2B5EF4-FFF2-40B4-BE49-F238E27FC236}">
                <a16:creationId xmlns:a16="http://schemas.microsoft.com/office/drawing/2014/main" id="{A35BC0AB-6379-CAEE-A8C0-7DEE814B91CA}"/>
              </a:ext>
            </a:extLst>
          </p:cNvPr>
          <p:cNvSpPr txBox="1">
            <a:spLocks noChangeAspect="1" noChangeArrowheads="1"/>
          </p:cNvSpPr>
          <p:nvPr userDrawn="1"/>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800"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800"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ED1D520-2E84-3588-84F2-35190CEEB4D2}"/>
              </a:ext>
            </a:extLst>
          </p:cNvPr>
          <p:cNvSpPr txBox="1"/>
          <p:nvPr userDrawn="1"/>
        </p:nvSpPr>
        <p:spPr>
          <a:xfrm>
            <a:off x="91994" y="4718381"/>
            <a:ext cx="3459892" cy="207749"/>
          </a:xfrm>
          <a:prstGeom prst="rect">
            <a:avLst/>
          </a:prstGeom>
          <a:noFill/>
        </p:spPr>
        <p:txBody>
          <a:bodyPr wrap="square" rtlCol="0">
            <a:spAutoFit/>
          </a:bodyPr>
          <a:lstStyle/>
          <a:p>
            <a:r>
              <a:rPr lang="en-GB" sz="750">
                <a:solidFill>
                  <a:schemeClr val="bg1"/>
                </a:solidFill>
                <a:latin typeface="Arial" panose="020B0604020202020204" pitchFamily="34" charset="0"/>
                <a:cs typeface="Arial" panose="020B0604020202020204" pitchFamily="34" charset="0"/>
              </a:rPr>
              <a:t>ESA UNCLASSIFIED – For Official Use </a:t>
            </a:r>
          </a:p>
        </p:txBody>
      </p:sp>
      <p:pic>
        <p:nvPicPr>
          <p:cNvPr id="4" name="Picture 5">
            <a:extLst>
              <a:ext uri="{FF2B5EF4-FFF2-40B4-BE49-F238E27FC236}">
                <a16:creationId xmlns:a16="http://schemas.microsoft.com/office/drawing/2014/main" id="{778C2B70-CC5D-F8A3-0B81-80BC59C4267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7757100" y="4938300"/>
            <a:ext cx="1231047" cy="78300"/>
          </a:xfrm>
          <a:prstGeom prst="rect">
            <a:avLst/>
          </a:prstGeom>
        </p:spPr>
      </p:pic>
      <p:pic>
        <p:nvPicPr>
          <p:cNvPr id="7" name="Picture 6">
            <a:extLst>
              <a:ext uri="{FF2B5EF4-FFF2-40B4-BE49-F238E27FC236}">
                <a16:creationId xmlns:a16="http://schemas.microsoft.com/office/drawing/2014/main" id="{BA04D15E-BBC2-6384-799C-F76532D67A4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924" y="4829175"/>
            <a:ext cx="7639050" cy="314325"/>
          </a:xfrm>
          <a:prstGeom prst="rect">
            <a:avLst/>
          </a:prstGeom>
        </p:spPr>
      </p:pic>
    </p:spTree>
    <p:extLst>
      <p:ext uri="{BB962C8B-B14F-4D97-AF65-F5344CB8AC3E}">
        <p14:creationId xmlns:p14="http://schemas.microsoft.com/office/powerpoint/2010/main" val="117955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9"/>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userDrawn="1"/>
        </p:nvSpPr>
        <p:spPr>
          <a:xfrm>
            <a:off x="38556" y="4673849"/>
            <a:ext cx="3459892" cy="230832"/>
          </a:xfrm>
          <a:prstGeom prst="rect">
            <a:avLst/>
          </a:prstGeom>
          <a:noFill/>
        </p:spPr>
        <p:txBody>
          <a:bodyPr wrap="square" rtlCol="0">
            <a:spAutoFit/>
          </a:bodyPr>
          <a:lstStyle/>
          <a:p>
            <a:r>
              <a:rPr lang="en-GB" sz="9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7" name="TextBox 13"/>
          <p:cNvSpPr txBox="1"/>
          <p:nvPr userDrawn="1"/>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grpSp>
        <p:nvGrpSpPr>
          <p:cNvPr id="38" name="Group 37"/>
          <p:cNvGrpSpPr/>
          <p:nvPr userDrawn="1"/>
        </p:nvGrpSpPr>
        <p:grpSpPr>
          <a:xfrm>
            <a:off x="147275" y="4904682"/>
            <a:ext cx="6669633" cy="110036"/>
            <a:chOff x="172269" y="6621494"/>
            <a:chExt cx="6826666" cy="111519"/>
          </a:xfrm>
        </p:grpSpPr>
        <p:pic>
          <p:nvPicPr>
            <p:cNvPr id="39" name="Picture 38" descr="at.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40" name="Picture 39" descr="be.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41" name="Picture 40" descr="ca.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42" name="Picture 41" descr="ch.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43" name="Picture 42" descr="cz.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44" name="Picture 43" descr="de.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45" name="Picture 44" descr="dk.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6" name="Picture 45" descr="ee.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7" name="Picture 46" descr="es.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8" name="Picture 47" descr="fi.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9" name="Picture 48" descr="fr.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50" name="Picture 49" descr="gr.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51" name="Picture 50" descr="hu.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52" name="Picture 51" descr="ie.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53" name="Picture 52" descr="it.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4" name="Picture 53" descr="lu.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5" name="Picture 54" descr="nl.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6" name="Picture 55" descr="no.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7" name="Picture 56" descr="pl.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8" name="Picture 57" descr="pt.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9" name="Picture 58" descr="ro.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60" name="Picture 59" descr="se.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61" name="Picture 60" descr="uk.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62" name="Picture 61" descr="si.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pic>
        <p:nvPicPr>
          <p:cNvPr id="32" name="Picture 31">
            <a:extLst>
              <a:ext uri="{FF2B5EF4-FFF2-40B4-BE49-F238E27FC236}">
                <a16:creationId xmlns:a16="http://schemas.microsoft.com/office/drawing/2014/main" id="{B45B182C-4FBB-6B4A-B097-A54C904EE61F}"/>
              </a:ext>
            </a:extLst>
          </p:cNvPr>
          <p:cNvPicPr>
            <a:picLocks noChangeAspect="1"/>
          </p:cNvPicPr>
          <p:nvPr userDrawn="1"/>
        </p:nvPicPr>
        <p:blipFill rotWithShape="1">
          <a:blip r:embed="rId28" cstate="hqprint">
            <a:lum bright="70000" contrast="-70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a:ext>
            </a:extLst>
          </a:blip>
          <a:srcRect/>
          <a:stretch/>
        </p:blipFill>
        <p:spPr>
          <a:xfrm>
            <a:off x="8026400" y="91440"/>
            <a:ext cx="1057285" cy="416561"/>
          </a:xfrm>
          <a:prstGeom prst="rect">
            <a:avLst/>
          </a:prstGeom>
        </p:spPr>
      </p:pic>
    </p:spTree>
    <p:extLst>
      <p:ext uri="{BB962C8B-B14F-4D97-AF65-F5344CB8AC3E}">
        <p14:creationId xmlns:p14="http://schemas.microsoft.com/office/powerpoint/2010/main" val="2262322707"/>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48" rtl="0" eaLnBrk="0" fontAlgn="base" latinLnBrk="0" hangingPunct="0">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170017" y="4927302"/>
            <a:ext cx="6495161" cy="97214"/>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4195516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161558" y="116100"/>
            <a:ext cx="7560926" cy="423900"/>
          </a:xfrm>
        </p:spPr>
        <p:txBody>
          <a:bodyPr/>
          <a:lstStyle>
            <a:lvl1pPr>
              <a:defRPr sz="2244"/>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164251" y="661500"/>
            <a:ext cx="8799539" cy="3996000"/>
          </a:xfrm>
        </p:spPr>
        <p:txBody>
          <a:bodyPr/>
          <a:lstStyle>
            <a:lvl1pPr>
              <a:defRPr sz="1346">
                <a:solidFill>
                  <a:srgbClr val="335E6F"/>
                </a:solidFill>
              </a:defRPr>
            </a:lvl1pPr>
            <a:lvl2pPr>
              <a:defRPr sz="1346">
                <a:solidFill>
                  <a:srgbClr val="335E6F"/>
                </a:solidFill>
              </a:defRPr>
            </a:lvl2pPr>
            <a:lvl3pPr>
              <a:defRPr sz="1346">
                <a:solidFill>
                  <a:srgbClr val="335E6F"/>
                </a:solidFill>
              </a:defRPr>
            </a:lvl3pPr>
            <a:lvl4pPr>
              <a:defRPr sz="1346">
                <a:solidFill>
                  <a:srgbClr val="335E6F"/>
                </a:solidFill>
              </a:defRPr>
            </a:lvl4pPr>
            <a:lvl5pPr>
              <a:defRPr sz="1346">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8808237" y="4652100"/>
            <a:ext cx="134012" cy="184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599" noProof="1">
                <a:solidFill>
                  <a:schemeClr val="bg1"/>
                </a:solidFill>
                <a:latin typeface="Arial" panose="020B0604020202020204" pitchFamily="34" charset="0"/>
                <a:cs typeface="Arial" panose="020B0604020202020204" pitchFamily="34" charset="0"/>
              </a:rPr>
              <a:t>  </a:t>
            </a:r>
            <a:endParaRPr lang="en-GB" sz="599"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4169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19065" cy="51435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9144196" cy="51435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4924" y="-2"/>
            <a:ext cx="9201983" cy="5143502"/>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9" cy="3996000"/>
          </a:xfrm>
        </p:spPr>
        <p:txBody>
          <a:bodyPr/>
          <a:lstStyle>
            <a:lvl1pPr>
              <a:defRPr sz="1346"/>
            </a:lvl1pPr>
            <a:lvl2pPr>
              <a:defRPr sz="1346"/>
            </a:lvl2pPr>
            <a:lvl3pPr>
              <a:defRPr sz="1346"/>
            </a:lvl3pPr>
            <a:lvl4pPr>
              <a:defRPr sz="1346"/>
            </a:lvl4pPr>
            <a:lvl5pPr>
              <a:defRPr sz="1346"/>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6137672" y="4651287"/>
            <a:ext cx="2805949" cy="18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599" noProof="1" smtClean="0">
                <a:solidFill>
                  <a:srgbClr val="8197A6"/>
                </a:solidFill>
                <a:latin typeface="Arial" charset="0"/>
                <a:ea typeface="Arial" charset="0"/>
                <a:cs typeface="Arial" charset="0"/>
              </a:rPr>
              <a:pPr lvl="2" algn="r">
                <a:spcBef>
                  <a:spcPct val="50000"/>
                </a:spcBef>
              </a:pPr>
              <a:t>‹#›</a:t>
            </a:fld>
            <a:endParaRPr lang="en-GB" sz="599"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165623" y="4817228"/>
            <a:ext cx="877799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7735947" y="4938300"/>
            <a:ext cx="1225150" cy="783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7580" y="4840986"/>
            <a:ext cx="7447236" cy="303848"/>
          </a:xfrm>
          <a:prstGeom prst="rect">
            <a:avLst/>
          </a:prstGeom>
        </p:spPr>
      </p:pic>
    </p:spTree>
    <p:extLst>
      <p:ext uri="{BB962C8B-B14F-4D97-AF65-F5344CB8AC3E}">
        <p14:creationId xmlns:p14="http://schemas.microsoft.com/office/powerpoint/2010/main" val="219522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VER1">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CB7FC1-74DC-9FE3-B687-0BA344C7EAB0}"/>
              </a:ext>
            </a:extLst>
          </p:cNvPr>
          <p:cNvSpPr>
            <a:spLocks noGrp="1" noChangeArrowheads="1"/>
          </p:cNvSpPr>
          <p:nvPr>
            <p:ph type="title"/>
          </p:nvPr>
        </p:nvSpPr>
        <p:spPr bwMode="auto">
          <a:xfrm>
            <a:off x="143088" y="145303"/>
            <a:ext cx="7915064" cy="438582"/>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a:p>
        </p:txBody>
      </p:sp>
    </p:spTree>
    <p:extLst>
      <p:ext uri="{BB962C8B-B14F-4D97-AF65-F5344CB8AC3E}">
        <p14:creationId xmlns:p14="http://schemas.microsoft.com/office/powerpoint/2010/main" val="3742671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953" y="-1"/>
            <a:ext cx="9119064" cy="51435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9141503" cy="51435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47">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8"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6137671" y="4651287"/>
            <a:ext cx="2805949" cy="184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598" noProof="1" smtClean="0">
                <a:solidFill>
                  <a:srgbClr val="8197A6"/>
                </a:solidFill>
                <a:latin typeface="Arial" charset="0"/>
                <a:ea typeface="Arial" charset="0"/>
                <a:cs typeface="Arial" charset="0"/>
              </a:rPr>
              <a:pPr lvl="2" algn="r">
                <a:spcBef>
                  <a:spcPct val="50000"/>
                </a:spcBef>
              </a:pPr>
              <a:t>‹#›</a:t>
            </a:fld>
            <a:endParaRPr lang="en-GB" sz="5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165624" y="4817228"/>
            <a:ext cx="877799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7735947" y="4938300"/>
            <a:ext cx="1225150" cy="78300"/>
          </a:xfrm>
          <a:prstGeom prst="rect">
            <a:avLst/>
          </a:prstGeom>
        </p:spPr>
      </p:pic>
      <p:pic>
        <p:nvPicPr>
          <p:cNvPr id="39" name="Picture 38">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4843248"/>
            <a:ext cx="7599173" cy="323041"/>
          </a:xfrm>
          <a:prstGeom prst="rect">
            <a:avLst/>
          </a:prstGeom>
        </p:spPr>
      </p:pic>
    </p:spTree>
    <p:extLst>
      <p:ext uri="{BB962C8B-B14F-4D97-AF65-F5344CB8AC3E}">
        <p14:creationId xmlns:p14="http://schemas.microsoft.com/office/powerpoint/2010/main" val="14201510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331696" y="2592637"/>
            <a:ext cx="8865363" cy="2227791"/>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9" cy="3996000"/>
          </a:xfrm>
        </p:spPr>
        <p:txBody>
          <a:bodyPr/>
          <a:lstStyle>
            <a:lvl1pPr>
              <a:defRPr sz="1346"/>
            </a:lvl1pPr>
            <a:lvl2pPr>
              <a:defRPr sz="1346"/>
            </a:lvl2pPr>
            <a:lvl3pPr>
              <a:defRPr sz="1346"/>
            </a:lvl3pPr>
            <a:lvl4pPr>
              <a:defRPr sz="1346"/>
            </a:lvl4pPr>
            <a:lvl5pPr>
              <a:defRPr sz="1346"/>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979192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4924" y="-2"/>
            <a:ext cx="9201983" cy="5143502"/>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163696" y="1255500"/>
            <a:ext cx="4329761" cy="3237300"/>
          </a:xfrm>
        </p:spPr>
        <p:txBody>
          <a:bodyPr/>
          <a:lstStyle>
            <a:lvl1pPr>
              <a:defRPr sz="1346"/>
            </a:lvl1pPr>
            <a:lvl2pPr>
              <a:defRPr sz="1346"/>
            </a:lvl2pPr>
            <a:lvl3pPr>
              <a:defRPr sz="1346"/>
            </a:lvl3pPr>
            <a:lvl4pPr>
              <a:defRPr sz="1346"/>
            </a:lvl4pPr>
            <a:lvl5pPr>
              <a:defRPr sz="1346"/>
            </a:lvl5pPr>
            <a:lvl6pPr>
              <a:defRPr sz="974"/>
            </a:lvl6pPr>
            <a:lvl7pPr>
              <a:defRPr sz="974"/>
            </a:lvl7pPr>
            <a:lvl8pPr>
              <a:defRPr sz="974"/>
            </a:lvl8pPr>
            <a:lvl9pPr>
              <a:defRPr sz="974"/>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4639414" y="1255500"/>
            <a:ext cx="4321683" cy="3237300"/>
          </a:xfrm>
        </p:spPr>
        <p:txBody>
          <a:bodyPr/>
          <a:lstStyle>
            <a:lvl1pPr>
              <a:defRPr sz="1346"/>
            </a:lvl1pPr>
            <a:lvl2pPr>
              <a:defRPr sz="1346"/>
            </a:lvl2pPr>
            <a:lvl3pPr>
              <a:defRPr sz="1346"/>
            </a:lvl3pPr>
            <a:lvl4pPr>
              <a:defRPr sz="1346"/>
            </a:lvl4pPr>
            <a:lvl5pPr>
              <a:defRPr sz="1346"/>
            </a:lvl5pPr>
            <a:lvl6pPr>
              <a:defRPr sz="974"/>
            </a:lvl6pPr>
            <a:lvl7pPr>
              <a:defRPr sz="974"/>
            </a:lvl7pPr>
            <a:lvl8pPr>
              <a:defRPr sz="974"/>
            </a:lvl8pPr>
            <a:lvl9pPr>
              <a:defRPr sz="974"/>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004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8" name="Google Shape;28;p3"/>
          <p:cNvSpPr txBox="1">
            <a:spLocks noGrp="1"/>
          </p:cNvSpPr>
          <p:nvPr>
            <p:ph type="body" idx="1"/>
          </p:nvPr>
        </p:nvSpPr>
        <p:spPr>
          <a:xfrm>
            <a:off x="243175" y="1168900"/>
            <a:ext cx="8621700" cy="34971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150000"/>
              </a:lnSpc>
              <a:spcBef>
                <a:spcPts val="800"/>
              </a:spcBef>
              <a:spcAft>
                <a:spcPts val="0"/>
              </a:spcAft>
              <a:buClr>
                <a:schemeClr val="dk1"/>
              </a:buClr>
              <a:buSzPts val="2100"/>
              <a:buFont typeface="Montserrat"/>
              <a:buChar char="❖"/>
              <a:defRPr sz="2100" i="0" u="none" strike="noStrike" cap="none">
                <a:solidFill>
                  <a:schemeClr val="dk1"/>
                </a:solidFill>
                <a:latin typeface="Montserrat"/>
                <a:ea typeface="Montserrat"/>
                <a:cs typeface="Montserrat"/>
                <a:sym typeface="Montserrat"/>
              </a:defRPr>
            </a:lvl1pPr>
            <a:lvl2pPr marL="914400" marR="0" lvl="1" indent="-342900" algn="l" rtl="0">
              <a:lnSpc>
                <a:spcPct val="150000"/>
              </a:lnSpc>
              <a:spcBef>
                <a:spcPts val="4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2pPr>
            <a:lvl3pPr marL="1371600" marR="0" lvl="2" indent="-323850" algn="l" rtl="0">
              <a:lnSpc>
                <a:spcPct val="150000"/>
              </a:lnSpc>
              <a:spcBef>
                <a:spcPts val="400"/>
              </a:spcBef>
              <a:spcAft>
                <a:spcPts val="0"/>
              </a:spcAft>
              <a:buClr>
                <a:schemeClr val="dk1"/>
              </a:buClr>
              <a:buSzPts val="1500"/>
              <a:buFont typeface="Montserrat"/>
              <a:buChar char="o"/>
              <a:defRPr sz="1500" i="0" u="none" strike="noStrike" cap="none">
                <a:solidFill>
                  <a:schemeClr val="dk1"/>
                </a:solidFill>
                <a:latin typeface="Montserrat"/>
                <a:ea typeface="Montserrat"/>
                <a:cs typeface="Montserrat"/>
                <a:sym typeface="Montserrat"/>
              </a:defRPr>
            </a:lvl3pPr>
            <a:lvl4pPr marL="1828800" marR="0" lvl="3" indent="-317500" algn="l" rtl="0">
              <a:lnSpc>
                <a:spcPct val="150000"/>
              </a:lnSpc>
              <a:spcBef>
                <a:spcPts val="4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4pPr>
            <a:lvl5pPr marL="2286000" marR="0" lvl="4" indent="-317500" algn="l" rtl="0">
              <a:lnSpc>
                <a:spcPct val="150000"/>
              </a:lnSpc>
              <a:spcBef>
                <a:spcPts val="4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5pPr>
            <a:lvl6pPr marL="2743200" marR="0" lvl="5"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6pPr>
            <a:lvl7pPr marL="3200400" marR="0" lvl="6"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7pPr>
            <a:lvl8pPr marL="3657600" marR="0" lvl="7"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8pPr>
            <a:lvl9pPr marL="4114800" marR="0" lvl="8" indent="-323850" algn="l" rtl="0">
              <a:lnSpc>
                <a:spcPct val="150000"/>
              </a:lnSpc>
              <a:spcBef>
                <a:spcPts val="4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9pPr>
          </a:lstStyle>
          <a:p>
            <a:endParaRPr/>
          </a:p>
        </p:txBody>
      </p:sp>
      <p:sp>
        <p:nvSpPr>
          <p:cNvPr id="29" name="Google Shape;29;p3"/>
          <p:cNvSpPr txBox="1">
            <a:spLocks noGrp="1"/>
          </p:cNvSpPr>
          <p:nvPr>
            <p:ph type="title"/>
          </p:nvPr>
        </p:nvSpPr>
        <p:spPr>
          <a:xfrm>
            <a:off x="132036" y="131954"/>
            <a:ext cx="7040100" cy="58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Montserrat Medium"/>
              <a:buNone/>
              <a:defRPr sz="3300" i="0" u="none" strike="noStrike" cap="non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Tree>
    <p:extLst>
      <p:ext uri="{BB962C8B-B14F-4D97-AF65-F5344CB8AC3E}">
        <p14:creationId xmlns:p14="http://schemas.microsoft.com/office/powerpoint/2010/main" val="2749692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28C6-CBEC-9958-9D75-6EA09FA56B8E}"/>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C5830E9A-12E3-C063-E562-499D9989893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6E194013-E10D-F680-EEC3-59FFD339AC75}"/>
              </a:ext>
            </a:extLst>
          </p:cNvPr>
          <p:cNvSpPr>
            <a:spLocks noGrp="1"/>
          </p:cNvSpPr>
          <p:nvPr>
            <p:ph type="dt" sz="half" idx="10"/>
          </p:nvPr>
        </p:nvSpPr>
        <p:spPr/>
        <p:txBody>
          <a:bodyPr/>
          <a:lstStyle/>
          <a:p>
            <a:fld id="{4F529024-1005-0A4C-96FF-41C7B42A2ABA}" type="datetimeFigureOut">
              <a:rPr lang="en-GB" smtClean="0"/>
              <a:t>05/11/2025</a:t>
            </a:fld>
            <a:endParaRPr lang="en-GB"/>
          </a:p>
        </p:txBody>
      </p:sp>
      <p:sp>
        <p:nvSpPr>
          <p:cNvPr id="5" name="Footer Placeholder 4">
            <a:extLst>
              <a:ext uri="{FF2B5EF4-FFF2-40B4-BE49-F238E27FC236}">
                <a16:creationId xmlns:a16="http://schemas.microsoft.com/office/drawing/2014/main" id="{686D9DB3-BE1E-C65F-EF4F-9F6D7E886F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54D56A-9875-67E9-68A0-57BA504EB093}"/>
              </a:ext>
            </a:extLst>
          </p:cNvPr>
          <p:cNvSpPr>
            <a:spLocks noGrp="1"/>
          </p:cNvSpPr>
          <p:nvPr>
            <p:ph type="sldNum" sz="quarter" idx="12"/>
          </p:nvPr>
        </p:nvSpPr>
        <p:spPr/>
        <p:txBody>
          <a:bodyPr/>
          <a:lstStyle/>
          <a:p>
            <a:fld id="{64570FFC-6995-764C-8328-A7997A009D1C}" type="slidenum">
              <a:rPr lang="en-GB" smtClean="0"/>
              <a:t>‹#›</a:t>
            </a:fld>
            <a:endParaRPr lang="en-GB"/>
          </a:p>
        </p:txBody>
      </p:sp>
    </p:spTree>
    <p:extLst>
      <p:ext uri="{BB962C8B-B14F-4D97-AF65-F5344CB8AC3E}">
        <p14:creationId xmlns:p14="http://schemas.microsoft.com/office/powerpoint/2010/main" val="14996903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3602" y="-2"/>
            <a:ext cx="9157602" cy="51435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8617" y="-162064"/>
            <a:ext cx="1570419" cy="9855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164765" y="3059227"/>
            <a:ext cx="880331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162319" y="2632080"/>
            <a:ext cx="8805758" cy="422834"/>
          </a:xfrm>
        </p:spPr>
        <p:txBody>
          <a:bodyPr anchor="b" anchorCtr="0">
            <a:noAutofit/>
          </a:bodyPr>
          <a:lstStyle>
            <a:lvl1pPr>
              <a:defRPr sz="3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7023754" y="3818818"/>
            <a:ext cx="1946102" cy="986581"/>
          </a:xfrm>
        </p:spPr>
        <p:txBody>
          <a:bodyPr lIns="0" rIns="0" anchor="ctr"/>
          <a:lstStyle>
            <a:lvl1pPr algn="r">
              <a:lnSpc>
                <a:spcPct val="150000"/>
              </a:lnSpc>
              <a:defRPr sz="9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4817228"/>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57434" y="4939438"/>
            <a:ext cx="1227690" cy="79439"/>
          </a:xfrm>
          <a:prstGeom prst="rect">
            <a:avLst/>
          </a:prstGeom>
        </p:spPr>
      </p:pic>
      <p:sp>
        <p:nvSpPr>
          <p:cNvPr id="37" name="TextBox 36"/>
          <p:cNvSpPr txBox="1"/>
          <p:nvPr userDrawn="1"/>
        </p:nvSpPr>
        <p:spPr>
          <a:xfrm>
            <a:off x="91787" y="4651937"/>
            <a:ext cx="1911101" cy="184666"/>
          </a:xfrm>
          <a:prstGeom prst="rect">
            <a:avLst/>
          </a:prstGeom>
          <a:noFill/>
        </p:spPr>
        <p:txBody>
          <a:bodyPr wrap="none" rtlCol="0">
            <a:spAutoFit/>
          </a:bodyPr>
          <a:lstStyle/>
          <a:p>
            <a:r>
              <a:rPr lang="en-GB" sz="60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DF84F12D-D1BE-8247-A716-D4376F3C6268}"/>
              </a:ext>
            </a:extLst>
          </p:cNvPr>
          <p:cNvGrpSpPr>
            <a:grpSpLocks noChangeAspect="1"/>
          </p:cNvGrpSpPr>
          <p:nvPr userDrawn="1"/>
        </p:nvGrpSpPr>
        <p:grpSpPr>
          <a:xfrm>
            <a:off x="170017" y="4927302"/>
            <a:ext cx="6495161" cy="97214"/>
            <a:chOff x="1076500" y="4469696"/>
            <a:chExt cx="9628745" cy="144114"/>
          </a:xfrm>
        </p:grpSpPr>
        <p:pic>
          <p:nvPicPr>
            <p:cNvPr id="39" name="Picture 38" descr="de.png">
              <a:extLst>
                <a:ext uri="{FF2B5EF4-FFF2-40B4-BE49-F238E27FC236}">
                  <a16:creationId xmlns:a16="http://schemas.microsoft.com/office/drawing/2014/main" id="{F8242602-6AF2-E841-B7F9-18FE9527E28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0" name="Picture 39" descr="at.png">
              <a:extLst>
                <a:ext uri="{FF2B5EF4-FFF2-40B4-BE49-F238E27FC236}">
                  <a16:creationId xmlns:a16="http://schemas.microsoft.com/office/drawing/2014/main" id="{D9B972A4-506A-764E-A7F6-2E02E0D3F92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1" name="Picture 40" descr="be.png">
              <a:extLst>
                <a:ext uri="{FF2B5EF4-FFF2-40B4-BE49-F238E27FC236}">
                  <a16:creationId xmlns:a16="http://schemas.microsoft.com/office/drawing/2014/main" id="{C9EE3806-CC7B-DA43-A9B0-C4BA9F64690B}"/>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2" name="Picture 41" descr="dk.png">
              <a:extLst>
                <a:ext uri="{FF2B5EF4-FFF2-40B4-BE49-F238E27FC236}">
                  <a16:creationId xmlns:a16="http://schemas.microsoft.com/office/drawing/2014/main" id="{D0229000-1F2A-E24F-B1E0-EA7358D3FADF}"/>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3" name="Picture 42" descr="es.png">
              <a:extLst>
                <a:ext uri="{FF2B5EF4-FFF2-40B4-BE49-F238E27FC236}">
                  <a16:creationId xmlns:a16="http://schemas.microsoft.com/office/drawing/2014/main" id="{555718C1-4263-9340-B261-0CEA64A90665}"/>
                </a:ext>
              </a:extLst>
            </p:cNvPr>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4" name="Picture 43" descr="ee.png">
              <a:extLst>
                <a:ext uri="{FF2B5EF4-FFF2-40B4-BE49-F238E27FC236}">
                  <a16:creationId xmlns:a16="http://schemas.microsoft.com/office/drawing/2014/main" id="{8E059688-7A76-0148-8891-B044BBB59A87}"/>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5" name="Picture 44" descr="fi.png">
              <a:extLst>
                <a:ext uri="{FF2B5EF4-FFF2-40B4-BE49-F238E27FC236}">
                  <a16:creationId xmlns:a16="http://schemas.microsoft.com/office/drawing/2014/main" id="{D1D45374-2AB0-4741-A211-1420E460F0C1}"/>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6" name="Picture 45" descr="fr.png">
              <a:extLst>
                <a:ext uri="{FF2B5EF4-FFF2-40B4-BE49-F238E27FC236}">
                  <a16:creationId xmlns:a16="http://schemas.microsoft.com/office/drawing/2014/main" id="{BE50E460-1F41-F14F-A486-58E97DBDC63B}"/>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7" name="Picture 46" descr="gr.png">
              <a:extLst>
                <a:ext uri="{FF2B5EF4-FFF2-40B4-BE49-F238E27FC236}">
                  <a16:creationId xmlns:a16="http://schemas.microsoft.com/office/drawing/2014/main" id="{60E4F788-AEC7-B941-9598-32EF2FC9D0DC}"/>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8" name="Picture 47" descr="hu.png">
              <a:extLst>
                <a:ext uri="{FF2B5EF4-FFF2-40B4-BE49-F238E27FC236}">
                  <a16:creationId xmlns:a16="http://schemas.microsoft.com/office/drawing/2014/main" id="{72735FC2-F951-B84E-B8CE-404F0DB763CF}"/>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9" name="Picture 48" descr="ie.png">
              <a:extLst>
                <a:ext uri="{FF2B5EF4-FFF2-40B4-BE49-F238E27FC236}">
                  <a16:creationId xmlns:a16="http://schemas.microsoft.com/office/drawing/2014/main" id="{1D8B8734-D22D-8341-A769-4B051C85708B}"/>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0" name="Picture 49" descr="it.png">
              <a:extLst>
                <a:ext uri="{FF2B5EF4-FFF2-40B4-BE49-F238E27FC236}">
                  <a16:creationId xmlns:a16="http://schemas.microsoft.com/office/drawing/2014/main" id="{56ABC976-AACC-5C45-BE1B-C7BF26A7FFDB}"/>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1" name="Picture 50" descr="lu.png">
              <a:extLst>
                <a:ext uri="{FF2B5EF4-FFF2-40B4-BE49-F238E27FC236}">
                  <a16:creationId xmlns:a16="http://schemas.microsoft.com/office/drawing/2014/main" id="{A0402588-D765-BA42-9825-6F6F473DFF27}"/>
                </a:ext>
              </a:extLst>
            </p:cNvPr>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2" name="Picture 51" descr="no.png">
              <a:extLst>
                <a:ext uri="{FF2B5EF4-FFF2-40B4-BE49-F238E27FC236}">
                  <a16:creationId xmlns:a16="http://schemas.microsoft.com/office/drawing/2014/main" id="{F5A08D3E-77B2-194F-B87C-DEC49F5F6528}"/>
                </a:ext>
              </a:extLst>
            </p:cNvPr>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3" name="Picture 52" descr="nl.png">
              <a:extLst>
                <a:ext uri="{FF2B5EF4-FFF2-40B4-BE49-F238E27FC236}">
                  <a16:creationId xmlns:a16="http://schemas.microsoft.com/office/drawing/2014/main" id="{7A5D64A9-1676-5343-83FF-A0F262B99C13}"/>
                </a:ext>
              </a:extLst>
            </p:cNvPr>
            <p:cNvPicPr>
              <a:picLocks noChangeAspect="1"/>
            </p:cNvPicPr>
            <p:nvPr userDrawn="1"/>
          </p:nvPicPr>
          <p:blipFill>
            <a:blip r:embed="rId19" cstate="screen">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4" name="Picture 53" descr="pl.png">
              <a:extLst>
                <a:ext uri="{FF2B5EF4-FFF2-40B4-BE49-F238E27FC236}">
                  <a16:creationId xmlns:a16="http://schemas.microsoft.com/office/drawing/2014/main" id="{523AD304-0280-774C-A7C8-63F69B3D03A4}"/>
                </a:ext>
              </a:extLst>
            </p:cNvPr>
            <p:cNvPicPr>
              <a:picLocks noChangeAspect="1"/>
            </p:cNvPicPr>
            <p:nvPr userDrawn="1"/>
          </p:nvPicPr>
          <p:blipFill>
            <a:blip r:embed="rId20" cstate="screen">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5" name="Picture 54" descr="pt.png">
              <a:extLst>
                <a:ext uri="{FF2B5EF4-FFF2-40B4-BE49-F238E27FC236}">
                  <a16:creationId xmlns:a16="http://schemas.microsoft.com/office/drawing/2014/main" id="{F16A47EA-2F95-C24C-8C08-018375A4BC60}"/>
                </a:ext>
              </a:extLst>
            </p:cNvPr>
            <p:cNvPicPr>
              <a:picLocks noChangeAspect="1"/>
            </p:cNvPicPr>
            <p:nvPr userDrawn="1"/>
          </p:nvPicPr>
          <p:blipFill>
            <a:blip r:embed="rId21" cstate="screen">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6" name="Picture 55" descr="cz.png">
              <a:extLst>
                <a:ext uri="{FF2B5EF4-FFF2-40B4-BE49-F238E27FC236}">
                  <a16:creationId xmlns:a16="http://schemas.microsoft.com/office/drawing/2014/main" id="{28E8CDFF-905F-4944-8D74-9A9082E4B95A}"/>
                </a:ext>
              </a:extLst>
            </p:cNvPr>
            <p:cNvPicPr>
              <a:picLocks noChangeAspect="1"/>
            </p:cNvPicPr>
            <p:nvPr userDrawn="1"/>
          </p:nvPicPr>
          <p:blipFill>
            <a:blip r:embed="rId22" cstate="screen">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7" name="Picture 56" descr="ro.png">
              <a:extLst>
                <a:ext uri="{FF2B5EF4-FFF2-40B4-BE49-F238E27FC236}">
                  <a16:creationId xmlns:a16="http://schemas.microsoft.com/office/drawing/2014/main" id="{BB759026-B30F-0D4B-A703-8DD9E10CD250}"/>
                </a:ext>
              </a:extLst>
            </p:cNvPr>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8" name="Picture 57" descr="se.png">
              <a:extLst>
                <a:ext uri="{FF2B5EF4-FFF2-40B4-BE49-F238E27FC236}">
                  <a16:creationId xmlns:a16="http://schemas.microsoft.com/office/drawing/2014/main" id="{910B3A0B-1933-9B40-B41C-614087BD8B53}"/>
                </a:ext>
              </a:extLst>
            </p:cNvPr>
            <p:cNvPicPr>
              <a:picLocks noChangeAspect="1"/>
            </p:cNvPicPr>
            <p:nvPr userDrawn="1"/>
          </p:nvPicPr>
          <p:blipFill>
            <a:blip r:embed="rId24" cstate="screen">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0" name="Picture 59" descr="ch.png">
              <a:extLst>
                <a:ext uri="{FF2B5EF4-FFF2-40B4-BE49-F238E27FC236}">
                  <a16:creationId xmlns:a16="http://schemas.microsoft.com/office/drawing/2014/main" id="{B9E85647-3347-7249-9E2D-06C1314C06C5}"/>
                </a:ext>
              </a:extLst>
            </p:cNvPr>
            <p:cNvPicPr>
              <a:picLocks noChangeAspect="1"/>
            </p:cNvPicPr>
            <p:nvPr userDrawn="1"/>
          </p:nvPicPr>
          <p:blipFill>
            <a:blip r:embed="rId25" cstate="screen">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1" name="Picture 60" descr="uk.png">
              <a:extLst>
                <a:ext uri="{FF2B5EF4-FFF2-40B4-BE49-F238E27FC236}">
                  <a16:creationId xmlns:a16="http://schemas.microsoft.com/office/drawing/2014/main" id="{BFBF5259-093E-8D43-BA56-6F8B36D0210E}"/>
                </a:ext>
              </a:extLst>
            </p:cNvPr>
            <p:cNvPicPr>
              <a:picLocks noChangeAspect="1"/>
            </p:cNvPicPr>
            <p:nvPr userDrawn="1"/>
          </p:nvPicPr>
          <p:blipFill>
            <a:blip r:embed="rId26" cstate="screen">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2" name="Picture 61">
              <a:extLst>
                <a:ext uri="{FF2B5EF4-FFF2-40B4-BE49-F238E27FC236}">
                  <a16:creationId xmlns:a16="http://schemas.microsoft.com/office/drawing/2014/main" id="{8B858111-94C8-CE4B-B2BC-4F23E52D2F5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3" name="Picture 62">
              <a:extLst>
                <a:ext uri="{FF2B5EF4-FFF2-40B4-BE49-F238E27FC236}">
                  <a16:creationId xmlns:a16="http://schemas.microsoft.com/office/drawing/2014/main" id="{0AD0B897-8E86-684D-A91A-2DC44FEDDCEE}"/>
                </a:ext>
              </a:extLst>
            </p:cNvPr>
            <p:cNvPicPr>
              <a:picLocks noChangeAspect="1"/>
            </p:cNvPicPr>
            <p:nvPr userDrawn="1"/>
          </p:nvPicPr>
          <p:blipFill>
            <a:blip r:embed="rId28" cstate="screen">
              <a:extLst>
                <a:ext uri="{28A0092B-C50C-407E-A947-70E740481C1C}">
                  <a14:useLocalDpi xmlns:a14="http://schemas.microsoft.com/office/drawing/2010/main" val="0"/>
                </a:ext>
              </a:extLst>
            </a:blip>
            <a:stretch>
              <a:fillRect/>
            </a:stretch>
          </p:blipFill>
          <p:spPr>
            <a:xfrm>
              <a:off x="9768386" y="4469696"/>
              <a:ext cx="216000" cy="144000"/>
            </a:xfrm>
            <a:prstGeom prst="rect">
              <a:avLst/>
            </a:prstGeom>
          </p:spPr>
        </p:pic>
        <p:pic>
          <p:nvPicPr>
            <p:cNvPr id="64" name="Picture 63" descr="ca.png">
              <a:extLst>
                <a:ext uri="{FF2B5EF4-FFF2-40B4-BE49-F238E27FC236}">
                  <a16:creationId xmlns:a16="http://schemas.microsoft.com/office/drawing/2014/main" id="{86358F7A-19FA-8A4A-AD14-9F2794A60678}"/>
                </a:ext>
              </a:extLst>
            </p:cNvPr>
            <p:cNvPicPr>
              <a:picLocks noChangeAspect="1"/>
            </p:cNvPicPr>
            <p:nvPr userDrawn="1"/>
          </p:nvPicPr>
          <p:blipFill>
            <a:blip r:embed="rId29" cstate="screen">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6" name="Picture 65" descr="si.png">
              <a:extLst>
                <a:ext uri="{FF2B5EF4-FFF2-40B4-BE49-F238E27FC236}">
                  <a16:creationId xmlns:a16="http://schemas.microsoft.com/office/drawing/2014/main" id="{BA674BD9-9003-4E4A-AC03-2B981D37F4C9}"/>
                </a:ext>
              </a:extLst>
            </p:cNvPr>
            <p:cNvPicPr>
              <a:picLocks noChangeAspect="1"/>
            </p:cNvPicPr>
            <p:nvPr userDrawn="1"/>
          </p:nvPicPr>
          <p:blipFill>
            <a:blip r:embed="rId30" cstate="screen">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74555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left)">
                                      <p:cBhvr>
                                        <p:cTn id="19" dur="500"/>
                                        <p:tgtEl>
                                          <p:spTgt spid="92"/>
                                        </p:tgtEl>
                                      </p:cBhvr>
                                    </p:animEffect>
                                  </p:childTnLst>
                                </p:cTn>
                              </p:par>
                            </p:childTnLst>
                          </p:cTn>
                        </p:par>
                        <p:par>
                          <p:cTn id="20" fill="hold">
                            <p:stCondLst>
                              <p:cond delay="1500"/>
                            </p:stCondLst>
                            <p:childTnLst>
                              <p:par>
                                <p:cTn id="21" presetID="18" presetClass="entr" presetSubtype="3"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upRight)">
                                      <p:cBhvr>
                                        <p:cTn id="23" dur="500"/>
                                        <p:tgtEl>
                                          <p:spTgt spid="15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a:t>CLICK TO EDIT MASTER TITLE STYLE</a:t>
            </a:r>
            <a:endParaRPr lang="it-IT"/>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166076" y="4817228"/>
            <a:ext cx="8802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5048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1813710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170017" y="4927302"/>
            <a:ext cx="6495161" cy="97214"/>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val="0"/>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748617" y="-162064"/>
            <a:ext cx="1570419" cy="9855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11595295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LEAR1 Suite 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9144000" cy="661645"/>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166076" y="4817228"/>
            <a:ext cx="8802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B7728E82-E68B-624F-9617-FB1B670FF0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848" y="103609"/>
            <a:ext cx="1335973" cy="445325"/>
          </a:xfrm>
          <a:prstGeom prst="rect">
            <a:avLst/>
          </a:prstGeom>
        </p:spPr>
      </p:pic>
    </p:spTree>
    <p:extLst>
      <p:ext uri="{BB962C8B-B14F-4D97-AF65-F5344CB8AC3E}">
        <p14:creationId xmlns:p14="http://schemas.microsoft.com/office/powerpoint/2010/main" val="13569530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7"/>
            <a:ext cx="7174800" cy="430887"/>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a:xfrm>
            <a:off x="172800" y="648000"/>
            <a:ext cx="8748000" cy="4004100"/>
          </a:xfrm>
          <a:prstGeom prst="rect">
            <a:avLst/>
          </a:prstGeom>
        </p:spPr>
        <p:txBody>
          <a:bodyPr/>
          <a:lstStyle>
            <a:lvl1pPr marL="0" marR="0" indent="0" algn="l" defTabSz="914378"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18" marR="0" indent="0" algn="l" defTabSz="914378" rtl="0" eaLnBrk="1" fontAlgn="base" latinLnBrk="0" hangingPunct="1">
              <a:lnSpc>
                <a:spcPct val="119000"/>
              </a:lnSpc>
              <a:spcBef>
                <a:spcPct val="20000"/>
              </a:spcBef>
              <a:spcAft>
                <a:spcPct val="0"/>
              </a:spcAft>
              <a:buClr>
                <a:srgbClr val="0098DB"/>
              </a:buClr>
              <a:buSzTx/>
              <a:buFont typeface="+mj-lt"/>
              <a:buNone/>
              <a:tabLst/>
              <a:defRPr/>
            </a:lvl2pPr>
            <a:lvl3pPr marL="1406490" marR="0" indent="0" algn="l" defTabSz="914378" rtl="0" eaLnBrk="1" fontAlgn="base" latinLnBrk="0" hangingPunct="1">
              <a:lnSpc>
                <a:spcPct val="119000"/>
              </a:lnSpc>
              <a:spcBef>
                <a:spcPct val="20000"/>
              </a:spcBef>
              <a:spcAft>
                <a:spcPct val="0"/>
              </a:spcAft>
              <a:buClr>
                <a:srgbClr val="0098DB"/>
              </a:buClr>
              <a:buSzTx/>
              <a:buFont typeface="+mj-lt"/>
              <a:buNone/>
              <a:tabLst/>
              <a:defRPr/>
            </a:lvl3pPr>
            <a:lvl4pPr marL="2004963" marR="0" indent="0" algn="l" defTabSz="914378" rtl="0" eaLnBrk="1" fontAlgn="base" latinLnBrk="0" hangingPunct="1">
              <a:lnSpc>
                <a:spcPct val="119000"/>
              </a:lnSpc>
              <a:spcBef>
                <a:spcPct val="20000"/>
              </a:spcBef>
              <a:spcAft>
                <a:spcPct val="0"/>
              </a:spcAft>
              <a:buClr>
                <a:srgbClr val="0098DB"/>
              </a:buClr>
              <a:buSzTx/>
              <a:buFont typeface="+mj-lt"/>
              <a:buNone/>
              <a:tabLst/>
              <a:defRPr/>
            </a:lvl4pPr>
            <a:lvl5pPr marL="2603435" marR="0" indent="0" algn="l" defTabSz="914378"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378"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rPr>
              <a:t>Click to edit Master text styles</a:t>
            </a:r>
          </a:p>
          <a:p>
            <a:pPr marL="0" marR="0" lvl="1" indent="0" algn="l" defTabSz="914378"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rPr>
              <a:t>Second level</a:t>
            </a:r>
          </a:p>
          <a:p>
            <a:pPr marL="0" marR="0" lvl="2" indent="0" algn="l" defTabSz="914378"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rPr>
              <a:t>Third level</a:t>
            </a:r>
          </a:p>
          <a:p>
            <a:pPr marL="0" marR="0" lvl="3" indent="0" algn="l" defTabSz="914378"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rPr>
              <a:t>Fourth level</a:t>
            </a:r>
          </a:p>
          <a:p>
            <a:pPr marL="0" marR="0" lvl="4" indent="0" algn="l" defTabSz="914378"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rPr>
              <a:t>Fifth level</a:t>
            </a:r>
            <a:endParaRPr lang="en-GB" noProof="0"/>
          </a:p>
        </p:txBody>
      </p:sp>
    </p:spTree>
    <p:extLst>
      <p:ext uri="{BB962C8B-B14F-4D97-AF65-F5344CB8AC3E}">
        <p14:creationId xmlns:p14="http://schemas.microsoft.com/office/powerpoint/2010/main" val="8462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953" y="-1"/>
            <a:ext cx="9119064" cy="51435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9141503" cy="51435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47">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8"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6137671" y="4651287"/>
            <a:ext cx="2805949" cy="184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598" noProof="1" smtClean="0">
                <a:solidFill>
                  <a:srgbClr val="8197A6"/>
                </a:solidFill>
                <a:latin typeface="Arial" charset="0"/>
                <a:ea typeface="Arial" charset="0"/>
                <a:cs typeface="Arial" charset="0"/>
              </a:rPr>
              <a:pPr lvl="2" algn="r">
                <a:spcBef>
                  <a:spcPct val="50000"/>
                </a:spcBef>
              </a:pPr>
              <a:t>‹#›</a:t>
            </a:fld>
            <a:endParaRPr lang="en-GB" sz="5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165624" y="4817228"/>
            <a:ext cx="877799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7735947" y="4938300"/>
            <a:ext cx="1225150" cy="78300"/>
          </a:xfrm>
          <a:prstGeom prst="rect">
            <a:avLst/>
          </a:prstGeom>
        </p:spPr>
      </p:pic>
      <p:pic>
        <p:nvPicPr>
          <p:cNvPr id="39" name="Picture 38">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4843248"/>
            <a:ext cx="7599173" cy="323041"/>
          </a:xfrm>
          <a:prstGeom prst="rect">
            <a:avLst/>
          </a:prstGeom>
        </p:spPr>
      </p:pic>
    </p:spTree>
    <p:extLst>
      <p:ext uri="{BB962C8B-B14F-4D97-AF65-F5344CB8AC3E}">
        <p14:creationId xmlns:p14="http://schemas.microsoft.com/office/powerpoint/2010/main" val="33941370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164251" y="661645"/>
            <a:ext cx="8799539" cy="39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346"/>
            </a:lvl1pPr>
            <a:lvl2pPr>
              <a:defRPr sz="1346"/>
            </a:lvl2pPr>
            <a:lvl3pPr>
              <a:defRPr sz="1346"/>
            </a:lvl3pPr>
            <a:lvl4pPr>
              <a:defRPr sz="1346"/>
            </a:lvl4pPr>
            <a:lvl5pPr>
              <a:defRPr sz="1346"/>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165623" y="4817228"/>
            <a:ext cx="877799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163250" y="661645"/>
            <a:ext cx="8802231"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401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LEAR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164251" y="661647"/>
            <a:ext cx="8799539" cy="3996000"/>
          </a:xfrm>
        </p:spPr>
        <p:txBody>
          <a:bodyPr/>
          <a:lstStyle>
            <a:lvl1pPr>
              <a:defRPr sz="1346"/>
            </a:lvl1pPr>
            <a:lvl2pPr>
              <a:defRPr sz="1346"/>
            </a:lvl2pPr>
            <a:lvl3pPr>
              <a:defRPr sz="1346"/>
            </a:lvl3pPr>
            <a:lvl4pPr>
              <a:defRPr sz="1346"/>
            </a:lvl4pPr>
            <a:lvl5pPr>
              <a:defRPr sz="1346"/>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165623" y="4817228"/>
            <a:ext cx="877799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547"/>
            <a:ext cx="9144000" cy="651613"/>
          </a:xfrm>
          <a:prstGeom prst="rect">
            <a:avLst/>
          </a:prstGeom>
        </p:spPr>
      </p:pic>
      <p:pic>
        <p:nvPicPr>
          <p:cNvPr id="8" name="Picture 7">
            <a:extLst>
              <a:ext uri="{FF2B5EF4-FFF2-40B4-BE49-F238E27FC236}">
                <a16:creationId xmlns:a16="http://schemas.microsoft.com/office/drawing/2014/main" id="{6C34021B-66EB-9E45-8BD1-64D5855A5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1475" y="-190639"/>
            <a:ext cx="1566137" cy="985500"/>
          </a:xfrm>
          <a:prstGeom prst="rect">
            <a:avLst/>
          </a:prstGeom>
        </p:spPr>
      </p:pic>
    </p:spTree>
    <p:extLst>
      <p:ext uri="{BB962C8B-B14F-4D97-AF65-F5344CB8AC3E}">
        <p14:creationId xmlns:p14="http://schemas.microsoft.com/office/powerpoint/2010/main" val="9941194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3603" y="0"/>
            <a:ext cx="9157603" cy="51435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164765" y="3059227"/>
            <a:ext cx="880331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162319" y="2632080"/>
            <a:ext cx="8805758" cy="422834"/>
          </a:xfrm>
        </p:spPr>
        <p:txBody>
          <a:bodyPr anchor="b" anchorCtr="0">
            <a:noAutofit/>
          </a:bodyPr>
          <a:lstStyle>
            <a:lvl1pPr>
              <a:defRPr sz="3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7023754" y="3818818"/>
            <a:ext cx="1946102" cy="986581"/>
          </a:xfrm>
        </p:spPr>
        <p:txBody>
          <a:bodyPr lIns="0" rIns="0" anchor="ctr"/>
          <a:lstStyle>
            <a:lvl1pPr algn="r">
              <a:lnSpc>
                <a:spcPct val="150000"/>
              </a:lnSpc>
              <a:defRPr sz="900">
                <a:solidFill>
                  <a:schemeClr val="bg1"/>
                </a:solidFill>
              </a:defRPr>
            </a:lvl1pPr>
          </a:lstStyle>
          <a:p>
            <a:pPr lvl="0"/>
            <a:r>
              <a:rPr lang="en-GB" noProof="0"/>
              <a:t>Name Surname</a:t>
            </a:r>
          </a:p>
          <a:p>
            <a:pPr lvl="0"/>
            <a:r>
              <a:rPr lang="en-GB" noProof="0"/>
              <a:t>Where are you today?</a:t>
            </a:r>
          </a:p>
          <a:p>
            <a:pPr lvl="0"/>
            <a:r>
              <a:rPr lang="en-GB" noProof="0"/>
              <a:t>DD/MM/YYYY</a:t>
            </a:r>
          </a:p>
        </p:txBody>
      </p: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
        <p:nvSpPr>
          <p:cNvPr id="36" name="TextBox 35"/>
          <p:cNvSpPr txBox="1"/>
          <p:nvPr userDrawn="1"/>
        </p:nvSpPr>
        <p:spPr>
          <a:xfrm>
            <a:off x="91787" y="4651937"/>
            <a:ext cx="1911101" cy="184666"/>
          </a:xfrm>
          <a:prstGeom prst="rect">
            <a:avLst/>
          </a:prstGeom>
          <a:noFill/>
        </p:spPr>
        <p:txBody>
          <a:bodyPr wrap="none" rtlCol="0">
            <a:spAutoFit/>
          </a:bodyPr>
          <a:lstStyle/>
          <a:p>
            <a:r>
              <a:rPr lang="en-GB" sz="60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170017" y="4927302"/>
            <a:ext cx="6495161" cy="97214"/>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1260861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170017" y="4927302"/>
            <a:ext cx="6495161" cy="97214"/>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324076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9148924" cy="51435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solidFill>
                <a:schemeClr val="lt1">
                  <a:alpha val="60000"/>
                </a:schemeClr>
              </a:solidFill>
            </a:endParaRPr>
          </a:p>
        </p:txBody>
      </p: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163696" y="10645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163696" y="661644"/>
            <a:ext cx="8822747" cy="4151226"/>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grpSp>
        <p:nvGrpSpPr>
          <p:cNvPr id="40" name="Group 39">
            <a:extLst>
              <a:ext uri="{FF2B5EF4-FFF2-40B4-BE49-F238E27FC236}">
                <a16:creationId xmlns:a16="http://schemas.microsoft.com/office/drawing/2014/main" id="{82760B58-75D2-494D-95DE-211392DC4B93}"/>
              </a:ext>
            </a:extLst>
          </p:cNvPr>
          <p:cNvGrpSpPr>
            <a:grpSpLocks noChangeAspect="1"/>
          </p:cNvGrpSpPr>
          <p:nvPr userDrawn="1"/>
        </p:nvGrpSpPr>
        <p:grpSpPr>
          <a:xfrm>
            <a:off x="170017" y="4927302"/>
            <a:ext cx="6495161" cy="97214"/>
            <a:chOff x="1076500" y="4469696"/>
            <a:chExt cx="9628745" cy="144114"/>
          </a:xfrm>
        </p:grpSpPr>
        <p:pic>
          <p:nvPicPr>
            <p:cNvPr id="42" name="Picture 41" descr="de.png">
              <a:extLst>
                <a:ext uri="{FF2B5EF4-FFF2-40B4-BE49-F238E27FC236}">
                  <a16:creationId xmlns:a16="http://schemas.microsoft.com/office/drawing/2014/main" id="{3CA3B7CD-D090-4418-B25E-616900DF3F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45" name="Picture 44" descr="at.png">
              <a:extLst>
                <a:ext uri="{FF2B5EF4-FFF2-40B4-BE49-F238E27FC236}">
                  <a16:creationId xmlns:a16="http://schemas.microsoft.com/office/drawing/2014/main" id="{7E41CC58-3BA7-4386-A662-6893C169D0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46" name="Picture 45" descr="be.png">
              <a:extLst>
                <a:ext uri="{FF2B5EF4-FFF2-40B4-BE49-F238E27FC236}">
                  <a16:creationId xmlns:a16="http://schemas.microsoft.com/office/drawing/2014/main" id="{C5DDD2ED-B5CC-495F-9DC0-53A7C83D95C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47" name="Picture 46" descr="dk.png">
              <a:extLst>
                <a:ext uri="{FF2B5EF4-FFF2-40B4-BE49-F238E27FC236}">
                  <a16:creationId xmlns:a16="http://schemas.microsoft.com/office/drawing/2014/main" id="{ABBF4F70-737A-48CD-9C00-416F8DC9A99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48" name="Picture 47" descr="es.png">
              <a:extLst>
                <a:ext uri="{FF2B5EF4-FFF2-40B4-BE49-F238E27FC236}">
                  <a16:creationId xmlns:a16="http://schemas.microsoft.com/office/drawing/2014/main" id="{3FAF1ECE-813A-40B4-992C-C0FC88F06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49" name="Picture 48" descr="ee.png">
              <a:extLst>
                <a:ext uri="{FF2B5EF4-FFF2-40B4-BE49-F238E27FC236}">
                  <a16:creationId xmlns:a16="http://schemas.microsoft.com/office/drawing/2014/main" id="{FB42E3E6-5DD8-40C7-A333-292FBB37312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50" name="Picture 49" descr="fi.png">
              <a:extLst>
                <a:ext uri="{FF2B5EF4-FFF2-40B4-BE49-F238E27FC236}">
                  <a16:creationId xmlns:a16="http://schemas.microsoft.com/office/drawing/2014/main" id="{812904A0-8342-4087-95F3-1950F47EC7F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51" name="Picture 50" descr="fr.png">
              <a:extLst>
                <a:ext uri="{FF2B5EF4-FFF2-40B4-BE49-F238E27FC236}">
                  <a16:creationId xmlns:a16="http://schemas.microsoft.com/office/drawing/2014/main" id="{242E652D-CFD1-417B-874B-C36848BA7239}"/>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52" name="Picture 51" descr="gr.png">
              <a:extLst>
                <a:ext uri="{FF2B5EF4-FFF2-40B4-BE49-F238E27FC236}">
                  <a16:creationId xmlns:a16="http://schemas.microsoft.com/office/drawing/2014/main" id="{8CC22DCD-3286-4396-A8B1-A7FC4CAB252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53" name="Picture 52" descr="hu.png">
              <a:extLst>
                <a:ext uri="{FF2B5EF4-FFF2-40B4-BE49-F238E27FC236}">
                  <a16:creationId xmlns:a16="http://schemas.microsoft.com/office/drawing/2014/main" id="{ADFB1467-3174-4120-B448-751C510F7687}"/>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54" name="Picture 53" descr="ie.png">
              <a:extLst>
                <a:ext uri="{FF2B5EF4-FFF2-40B4-BE49-F238E27FC236}">
                  <a16:creationId xmlns:a16="http://schemas.microsoft.com/office/drawing/2014/main" id="{2EBC5284-6C63-465E-9A45-99A3EF2092B6}"/>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55" name="Picture 54" descr="it.png">
              <a:extLst>
                <a:ext uri="{FF2B5EF4-FFF2-40B4-BE49-F238E27FC236}">
                  <a16:creationId xmlns:a16="http://schemas.microsoft.com/office/drawing/2014/main" id="{38D7D08A-9E97-423A-A026-40C97CD39787}"/>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56" name="Picture 55" descr="lu.png">
              <a:extLst>
                <a:ext uri="{FF2B5EF4-FFF2-40B4-BE49-F238E27FC236}">
                  <a16:creationId xmlns:a16="http://schemas.microsoft.com/office/drawing/2014/main" id="{6C469890-7ADB-4295-BF88-4CA34B7FAFFC}"/>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57" name="Picture 56" descr="no.png">
              <a:extLst>
                <a:ext uri="{FF2B5EF4-FFF2-40B4-BE49-F238E27FC236}">
                  <a16:creationId xmlns:a16="http://schemas.microsoft.com/office/drawing/2014/main" id="{D8E7746C-8F01-432F-B7B2-D6C3012C7E6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58" name="Picture 57" descr="nl.png">
              <a:extLst>
                <a:ext uri="{FF2B5EF4-FFF2-40B4-BE49-F238E27FC236}">
                  <a16:creationId xmlns:a16="http://schemas.microsoft.com/office/drawing/2014/main" id="{E6FE431F-7BB3-4748-9BA5-E37EABA17569}"/>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60" name="Picture 59" descr="pl.png">
              <a:extLst>
                <a:ext uri="{FF2B5EF4-FFF2-40B4-BE49-F238E27FC236}">
                  <a16:creationId xmlns:a16="http://schemas.microsoft.com/office/drawing/2014/main" id="{3B4CE087-AA07-4D02-84A7-6A6DEC07DEC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62" name="Picture 61" descr="pt.png">
              <a:extLst>
                <a:ext uri="{FF2B5EF4-FFF2-40B4-BE49-F238E27FC236}">
                  <a16:creationId xmlns:a16="http://schemas.microsoft.com/office/drawing/2014/main" id="{BB09BECE-3202-43C8-B15B-81236883474A}"/>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63" name="Picture 62" descr="cz.png">
              <a:extLst>
                <a:ext uri="{FF2B5EF4-FFF2-40B4-BE49-F238E27FC236}">
                  <a16:creationId xmlns:a16="http://schemas.microsoft.com/office/drawing/2014/main" id="{06F11BB9-5C76-4FDF-A8C1-6DCC4BBB084C}"/>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64" name="Picture 63" descr="ro.png">
              <a:extLst>
                <a:ext uri="{FF2B5EF4-FFF2-40B4-BE49-F238E27FC236}">
                  <a16:creationId xmlns:a16="http://schemas.microsoft.com/office/drawing/2014/main" id="{CC755003-D25E-49C8-BC86-EEE20FF7344A}"/>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66" name="Picture 65" descr="se.png">
              <a:extLst>
                <a:ext uri="{FF2B5EF4-FFF2-40B4-BE49-F238E27FC236}">
                  <a16:creationId xmlns:a16="http://schemas.microsoft.com/office/drawing/2014/main" id="{081C0088-BC67-412D-8735-28510B8EEEE8}"/>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67" name="Picture 66" descr="ch.png">
              <a:extLst>
                <a:ext uri="{FF2B5EF4-FFF2-40B4-BE49-F238E27FC236}">
                  <a16:creationId xmlns:a16="http://schemas.microsoft.com/office/drawing/2014/main" id="{5A08E6D0-BA66-44F7-AE4A-C3271E227050}"/>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68" name="Picture 67" descr="uk.png">
              <a:extLst>
                <a:ext uri="{FF2B5EF4-FFF2-40B4-BE49-F238E27FC236}">
                  <a16:creationId xmlns:a16="http://schemas.microsoft.com/office/drawing/2014/main" id="{EEAEA1B7-D467-4D2A-8FDB-977CBEEEA12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69" name="Picture 68">
              <a:extLst>
                <a:ext uri="{FF2B5EF4-FFF2-40B4-BE49-F238E27FC236}">
                  <a16:creationId xmlns:a16="http://schemas.microsoft.com/office/drawing/2014/main" id="{31F3CE72-DED6-4862-AFDC-BBE855301DE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70" name="Picture 69">
              <a:extLst>
                <a:ext uri="{FF2B5EF4-FFF2-40B4-BE49-F238E27FC236}">
                  <a16:creationId xmlns:a16="http://schemas.microsoft.com/office/drawing/2014/main" id="{78F2D2CF-BA92-4D8A-BC99-14E29582447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71" name="Picture 70" descr="ca.png">
              <a:extLst>
                <a:ext uri="{FF2B5EF4-FFF2-40B4-BE49-F238E27FC236}">
                  <a16:creationId xmlns:a16="http://schemas.microsoft.com/office/drawing/2014/main" id="{FA35F313-E806-45DE-B14D-A2ED9AFB5CF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100" name="Picture 99" descr="si.png">
              <a:extLst>
                <a:ext uri="{FF2B5EF4-FFF2-40B4-BE49-F238E27FC236}">
                  <a16:creationId xmlns:a16="http://schemas.microsoft.com/office/drawing/2014/main" id="{67E5B28C-8039-4E5E-8B80-76466CAC20D6}"/>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101" name="Picture 100">
            <a:extLst>
              <a:ext uri="{FF2B5EF4-FFF2-40B4-BE49-F238E27FC236}">
                <a16:creationId xmlns:a16="http://schemas.microsoft.com/office/drawing/2014/main" id="{3656951D-E70A-453B-8FE8-1BBA3B3715D9}"/>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102" name="Picture 101">
            <a:extLst>
              <a:ext uri="{FF2B5EF4-FFF2-40B4-BE49-F238E27FC236}">
                <a16:creationId xmlns:a16="http://schemas.microsoft.com/office/drawing/2014/main" id="{B0B9FBFB-6FA3-4123-8940-233E88F74D14}"/>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21627111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4924" y="-2"/>
            <a:ext cx="9201983" cy="5143502"/>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74"/>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163697" y="661500"/>
            <a:ext cx="8799539"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1773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163697" y="661500"/>
            <a:ext cx="8799539" cy="3996000"/>
          </a:xfrm>
        </p:spPr>
        <p:txBody>
          <a:bodyPr/>
          <a:lstStyle>
            <a:lvl1pPr>
              <a:defRPr sz="1346">
                <a:solidFill>
                  <a:srgbClr val="009BDB"/>
                </a:solidFill>
              </a:defRPr>
            </a:lvl1pPr>
            <a:lvl2pPr>
              <a:defRPr sz="1346">
                <a:solidFill>
                  <a:srgbClr val="009BDB"/>
                </a:solidFill>
              </a:defRPr>
            </a:lvl2pPr>
            <a:lvl3pPr>
              <a:defRPr sz="1346">
                <a:solidFill>
                  <a:srgbClr val="009BDB"/>
                </a:solidFill>
              </a:defRPr>
            </a:lvl3pPr>
            <a:lvl4pPr>
              <a:defRPr sz="1346">
                <a:solidFill>
                  <a:srgbClr val="009BDB"/>
                </a:solidFill>
              </a:defRPr>
            </a:lvl4pPr>
            <a:lvl5pPr>
              <a:defRPr sz="1346">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1617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163697" y="661500"/>
            <a:ext cx="8799539" cy="3996000"/>
          </a:xfrm>
        </p:spPr>
        <p:txBody>
          <a:bodyPr/>
          <a:lstStyle>
            <a:lvl1pPr>
              <a:defRPr sz="1346">
                <a:solidFill>
                  <a:srgbClr val="76C8AE"/>
                </a:solidFill>
              </a:defRPr>
            </a:lvl1pPr>
            <a:lvl2pPr>
              <a:defRPr sz="1346">
                <a:solidFill>
                  <a:srgbClr val="76C8AE"/>
                </a:solidFill>
              </a:defRPr>
            </a:lvl2pPr>
            <a:lvl3pPr>
              <a:defRPr sz="1346">
                <a:solidFill>
                  <a:srgbClr val="76C8AE"/>
                </a:solidFill>
              </a:defRPr>
            </a:lvl3pPr>
            <a:lvl4pPr>
              <a:defRPr sz="1346">
                <a:solidFill>
                  <a:srgbClr val="76C8AE"/>
                </a:solidFill>
              </a:defRPr>
            </a:lvl4pPr>
            <a:lvl5pPr>
              <a:defRPr sz="1346">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443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7" y="108460"/>
            <a:ext cx="7175897" cy="346249"/>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a:xfrm>
            <a:off x="171451" y="647702"/>
            <a:ext cx="8747522" cy="4002881"/>
          </a:xfrm>
          <a:prstGeom prst="rect">
            <a:avLst/>
          </a:prstGeom>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34225627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1" y="647702"/>
            <a:ext cx="8747522" cy="4002881"/>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504389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331695" y="2592637"/>
            <a:ext cx="8865363" cy="2227791"/>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8" cy="3996000"/>
          </a:xfrm>
        </p:spPr>
        <p:txBody>
          <a:bodyPr/>
          <a:lstStyle>
            <a:lvl1pPr>
              <a:defRPr sz="1346"/>
            </a:lvl1pPr>
            <a:lvl2pPr>
              <a:defRPr sz="1346"/>
            </a:lvl2pPr>
            <a:lvl3pPr>
              <a:defRPr sz="1346"/>
            </a:lvl3pPr>
            <a:lvl4pPr>
              <a:defRPr sz="1346"/>
            </a:lvl4pPr>
            <a:lvl5pPr>
              <a:defRPr sz="1346"/>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5525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331696" y="2592637"/>
            <a:ext cx="8865363" cy="2227791"/>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164251" y="661500"/>
            <a:ext cx="8799539" cy="3996000"/>
          </a:xfrm>
        </p:spPr>
        <p:txBody>
          <a:bodyPr/>
          <a:lstStyle>
            <a:lvl1pPr>
              <a:defRPr sz="1346"/>
            </a:lvl1pPr>
            <a:lvl2pPr>
              <a:defRPr sz="1346"/>
            </a:lvl2pPr>
            <a:lvl3pPr>
              <a:defRPr sz="1346"/>
            </a:lvl3pPr>
            <a:lvl4pPr>
              <a:defRPr sz="1346"/>
            </a:lvl4pPr>
            <a:lvl5pPr>
              <a:defRPr sz="1346"/>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163250" y="661645"/>
            <a:ext cx="88022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698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48" rtl="0" eaLnBrk="0" fontAlgn="base" latinLnBrk="0" hangingPunct="0">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170017" y="4927302"/>
            <a:ext cx="6495161" cy="97214"/>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24161895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163697" y="661645"/>
            <a:ext cx="88263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163696" y="10645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166076" y="4817228"/>
            <a:ext cx="8802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2953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CLEAR1">
  <p:cSld name="1_CLEAR1">
    <p:spTree>
      <p:nvGrpSpPr>
        <p:cNvPr id="1" name="Shape 334"/>
        <p:cNvGrpSpPr/>
        <p:nvPr/>
      </p:nvGrpSpPr>
      <p:grpSpPr>
        <a:xfrm>
          <a:off x="0" y="0"/>
          <a:ext cx="0" cy="0"/>
          <a:chOff x="0" y="0"/>
          <a:chExt cx="0" cy="0"/>
        </a:xfrm>
      </p:grpSpPr>
      <p:sp>
        <p:nvSpPr>
          <p:cNvPr id="7" name="Rectangle 6">
            <a:extLst>
              <a:ext uri="{FF2B5EF4-FFF2-40B4-BE49-F238E27FC236}">
                <a16:creationId xmlns:a16="http://schemas.microsoft.com/office/drawing/2014/main" id="{17202967-AEEF-4621-AE92-F4A8A75C2D71}"/>
              </a:ext>
            </a:extLst>
          </p:cNvPr>
          <p:cNvSpPr/>
          <p:nvPr userDrawn="1"/>
        </p:nvSpPr>
        <p:spPr>
          <a:xfrm>
            <a:off x="-1" y="599173"/>
            <a:ext cx="9144001" cy="4544327"/>
          </a:xfrm>
          <a:prstGeom prst="rect">
            <a:avLst/>
          </a:prstGeom>
          <a:solidFill>
            <a:srgbClr val="001B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48" rtl="0" eaLnBrk="0" fontAlgn="base" latinLnBrk="0" hangingPunct="0">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FFFFFF"/>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C9E7BCCB-DD5C-608E-3CC3-7E91FD6CDDDF}"/>
              </a:ext>
            </a:extLst>
          </p:cNvPr>
          <p:cNvPicPr>
            <a:picLocks noChangeAspect="1"/>
          </p:cNvPicPr>
          <p:nvPr userDrawn="1"/>
        </p:nvPicPr>
        <p:blipFill>
          <a:blip r:embed="rId2"/>
          <a:srcRect/>
          <a:stretch/>
        </p:blipFill>
        <p:spPr>
          <a:xfrm>
            <a:off x="-1" y="-18048"/>
            <a:ext cx="9144001" cy="788738"/>
          </a:xfrm>
          <a:prstGeom prst="rect">
            <a:avLst/>
          </a:prstGeom>
        </p:spPr>
      </p:pic>
      <p:sp>
        <p:nvSpPr>
          <p:cNvPr id="336" name="Google Shape;336;p24"/>
          <p:cNvSpPr txBox="1">
            <a:spLocks noGrp="1"/>
          </p:cNvSpPr>
          <p:nvPr>
            <p:ph type="title"/>
          </p:nvPr>
        </p:nvSpPr>
        <p:spPr>
          <a:xfrm>
            <a:off x="161558" y="108780"/>
            <a:ext cx="7560926" cy="438541"/>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24"/>
          <p:cNvSpPr txBox="1">
            <a:spLocks noGrp="1"/>
          </p:cNvSpPr>
          <p:nvPr>
            <p:ph type="body" idx="1"/>
          </p:nvPr>
        </p:nvSpPr>
        <p:spPr>
          <a:xfrm>
            <a:off x="164251" y="823437"/>
            <a:ext cx="8799539" cy="3834211"/>
          </a:xfrm>
          <a:prstGeom prst="rect">
            <a:avLst/>
          </a:prstGeom>
          <a:noFill/>
          <a:ln>
            <a:noFill/>
          </a:ln>
        </p:spPr>
        <p:txBody>
          <a:bodyPr spcFirstLastPara="1" wrap="square" lIns="91425" tIns="45700" rIns="91425" bIns="45700" anchor="t" anchorCtr="0">
            <a:noAutofit/>
          </a:bodyPr>
          <a:lstStyle>
            <a:lvl1pPr marL="341975" lvl="0" indent="-170987" algn="l">
              <a:lnSpc>
                <a:spcPct val="119000"/>
              </a:lnSpc>
              <a:spcBef>
                <a:spcPts val="269"/>
              </a:spcBef>
              <a:spcAft>
                <a:spcPts val="0"/>
              </a:spcAft>
              <a:buSzPts val="1800"/>
              <a:buNone/>
              <a:defRPr sz="1346"/>
            </a:lvl1pPr>
            <a:lvl2pPr marL="683948" lvl="1" indent="-170987" algn="l">
              <a:lnSpc>
                <a:spcPct val="119000"/>
              </a:lnSpc>
              <a:spcBef>
                <a:spcPts val="269"/>
              </a:spcBef>
              <a:spcAft>
                <a:spcPts val="0"/>
              </a:spcAft>
              <a:buSzPts val="1800"/>
              <a:buNone/>
              <a:defRPr sz="1346"/>
            </a:lvl2pPr>
            <a:lvl3pPr marL="1025923" lvl="2" indent="-170987" algn="l">
              <a:lnSpc>
                <a:spcPct val="119000"/>
              </a:lnSpc>
              <a:spcBef>
                <a:spcPts val="269"/>
              </a:spcBef>
              <a:spcAft>
                <a:spcPts val="0"/>
              </a:spcAft>
              <a:buSzPts val="1800"/>
              <a:buNone/>
              <a:defRPr sz="1346"/>
            </a:lvl3pPr>
            <a:lvl4pPr marL="1367897" lvl="3" indent="-170987" algn="l">
              <a:lnSpc>
                <a:spcPct val="119000"/>
              </a:lnSpc>
              <a:spcBef>
                <a:spcPts val="269"/>
              </a:spcBef>
              <a:spcAft>
                <a:spcPts val="0"/>
              </a:spcAft>
              <a:buSzPts val="1800"/>
              <a:buNone/>
              <a:defRPr sz="1346"/>
            </a:lvl4pPr>
            <a:lvl5pPr marL="1709871" lvl="4" indent="-170987" algn="l">
              <a:lnSpc>
                <a:spcPct val="119000"/>
              </a:lnSpc>
              <a:spcBef>
                <a:spcPts val="269"/>
              </a:spcBef>
              <a:spcAft>
                <a:spcPts val="0"/>
              </a:spcAft>
              <a:buSzPts val="1800"/>
              <a:buNone/>
              <a:defRPr sz="1346"/>
            </a:lvl5pPr>
            <a:lvl6pPr marL="2051845" lvl="5" indent="-256481" algn="l">
              <a:lnSpc>
                <a:spcPct val="119000"/>
              </a:lnSpc>
              <a:spcBef>
                <a:spcPts val="269"/>
              </a:spcBef>
              <a:spcAft>
                <a:spcPts val="0"/>
              </a:spcAft>
              <a:buSzPts val="1800"/>
              <a:buChar char="–"/>
              <a:defRPr/>
            </a:lvl6pPr>
            <a:lvl7pPr marL="2393819" lvl="6" indent="-256481" algn="l">
              <a:lnSpc>
                <a:spcPct val="119000"/>
              </a:lnSpc>
              <a:spcBef>
                <a:spcPts val="269"/>
              </a:spcBef>
              <a:spcAft>
                <a:spcPts val="0"/>
              </a:spcAft>
              <a:buSzPts val="1800"/>
              <a:buChar char="–"/>
              <a:defRPr/>
            </a:lvl7pPr>
            <a:lvl8pPr marL="2735793" lvl="7" indent="-256481" algn="l">
              <a:lnSpc>
                <a:spcPct val="119000"/>
              </a:lnSpc>
              <a:spcBef>
                <a:spcPts val="269"/>
              </a:spcBef>
              <a:spcAft>
                <a:spcPts val="0"/>
              </a:spcAft>
              <a:buSzPts val="1800"/>
              <a:buChar char="–"/>
              <a:defRPr/>
            </a:lvl8pPr>
            <a:lvl9pPr marL="3077768" lvl="8" indent="-256481" algn="l">
              <a:lnSpc>
                <a:spcPct val="119000"/>
              </a:lnSpc>
              <a:spcBef>
                <a:spcPts val="269"/>
              </a:spcBef>
              <a:spcAft>
                <a:spcPts val="0"/>
              </a:spcAft>
              <a:buSzPts val="1800"/>
              <a:buChar char="–"/>
              <a:defRPr/>
            </a:lvl9pPr>
          </a:lstStyle>
          <a:p>
            <a:endParaRPr/>
          </a:p>
        </p:txBody>
      </p:sp>
      <p:pic>
        <p:nvPicPr>
          <p:cNvPr id="338" name="Google Shape;338;p24"/>
          <p:cNvPicPr preferRelativeResize="0"/>
          <p:nvPr/>
        </p:nvPicPr>
        <p:blipFill rotWithShape="1">
          <a:blip r:embed="rId3">
            <a:alphaModFix/>
          </a:blip>
          <a:srcRect/>
          <a:stretch/>
        </p:blipFill>
        <p:spPr>
          <a:xfrm>
            <a:off x="7727486" y="-162064"/>
            <a:ext cx="1566137" cy="985500"/>
          </a:xfrm>
          <a:prstGeom prst="rect">
            <a:avLst/>
          </a:prstGeom>
          <a:noFill/>
          <a:ln>
            <a:noFill/>
          </a:ln>
        </p:spPr>
      </p:pic>
      <p:cxnSp>
        <p:nvCxnSpPr>
          <p:cNvPr id="339" name="Google Shape;339;p24"/>
          <p:cNvCxnSpPr/>
          <p:nvPr/>
        </p:nvCxnSpPr>
        <p:spPr>
          <a:xfrm>
            <a:off x="165623" y="4817228"/>
            <a:ext cx="8777997" cy="0"/>
          </a:xfrm>
          <a:prstGeom prst="straightConnector1">
            <a:avLst/>
          </a:prstGeom>
          <a:noFill/>
          <a:ln w="9525" cap="flat" cmpd="sng">
            <a:solidFill>
              <a:schemeClr val="bg1"/>
            </a:solidFill>
            <a:prstDash val="solid"/>
            <a:round/>
            <a:headEnd type="none" w="sm" len="sm"/>
            <a:tailEnd type="none" w="sm" len="sm"/>
          </a:ln>
        </p:spPr>
      </p:cxnSp>
      <p:grpSp>
        <p:nvGrpSpPr>
          <p:cNvPr id="8" name="Google Shape;260;p5">
            <a:extLst>
              <a:ext uri="{FF2B5EF4-FFF2-40B4-BE49-F238E27FC236}">
                <a16:creationId xmlns:a16="http://schemas.microsoft.com/office/drawing/2014/main" id="{67EE5352-2780-4118-9E74-130F0B1CB4C9}"/>
              </a:ext>
            </a:extLst>
          </p:cNvPr>
          <p:cNvGrpSpPr/>
          <p:nvPr userDrawn="1"/>
        </p:nvGrpSpPr>
        <p:grpSpPr>
          <a:xfrm>
            <a:off x="169553" y="4927302"/>
            <a:ext cx="7201866" cy="108086"/>
            <a:chOff x="1076500" y="4469696"/>
            <a:chExt cx="9628745" cy="144114"/>
          </a:xfrm>
        </p:grpSpPr>
        <p:pic>
          <p:nvPicPr>
            <p:cNvPr id="9" name="Google Shape;261;p5" descr="de.png">
              <a:extLst>
                <a:ext uri="{FF2B5EF4-FFF2-40B4-BE49-F238E27FC236}">
                  <a16:creationId xmlns:a16="http://schemas.microsoft.com/office/drawing/2014/main" id="{80C9C9A7-73AB-4EBD-AB95-BE0F4E4AAA32}"/>
                </a:ext>
              </a:extLst>
            </p:cNvPr>
            <p:cNvPicPr preferRelativeResize="0"/>
            <p:nvPr/>
          </p:nvPicPr>
          <p:blipFill rotWithShape="1">
            <a:blip r:embed="rId4">
              <a:alphaModFix/>
            </a:blip>
            <a:srcRect/>
            <a:stretch/>
          </p:blipFill>
          <p:spPr>
            <a:xfrm>
              <a:off x="1076500" y="4469696"/>
              <a:ext cx="217977" cy="144114"/>
            </a:xfrm>
            <a:prstGeom prst="rect">
              <a:avLst/>
            </a:prstGeom>
            <a:noFill/>
            <a:ln>
              <a:noFill/>
            </a:ln>
          </p:spPr>
        </p:pic>
        <p:pic>
          <p:nvPicPr>
            <p:cNvPr id="10" name="Google Shape;262;p5" descr="at.png">
              <a:extLst>
                <a:ext uri="{FF2B5EF4-FFF2-40B4-BE49-F238E27FC236}">
                  <a16:creationId xmlns:a16="http://schemas.microsoft.com/office/drawing/2014/main" id="{FE4D1734-4F2F-4DBC-9E26-54C2A72F3C31}"/>
                </a:ext>
              </a:extLst>
            </p:cNvPr>
            <p:cNvPicPr preferRelativeResize="0"/>
            <p:nvPr/>
          </p:nvPicPr>
          <p:blipFill rotWithShape="1">
            <a:blip r:embed="rId5">
              <a:alphaModFix/>
            </a:blip>
            <a:srcRect/>
            <a:stretch/>
          </p:blipFill>
          <p:spPr>
            <a:xfrm>
              <a:off x="1447640" y="4469696"/>
              <a:ext cx="217977" cy="144114"/>
            </a:xfrm>
            <a:prstGeom prst="rect">
              <a:avLst/>
            </a:prstGeom>
            <a:noFill/>
            <a:ln>
              <a:noFill/>
            </a:ln>
          </p:spPr>
        </p:pic>
        <p:pic>
          <p:nvPicPr>
            <p:cNvPr id="11" name="Google Shape;263;p5" descr="be.png">
              <a:extLst>
                <a:ext uri="{FF2B5EF4-FFF2-40B4-BE49-F238E27FC236}">
                  <a16:creationId xmlns:a16="http://schemas.microsoft.com/office/drawing/2014/main" id="{EDCF9C4C-0938-446F-AF90-53B6EAC26111}"/>
                </a:ext>
              </a:extLst>
            </p:cNvPr>
            <p:cNvPicPr preferRelativeResize="0"/>
            <p:nvPr/>
          </p:nvPicPr>
          <p:blipFill rotWithShape="1">
            <a:blip r:embed="rId6">
              <a:alphaModFix/>
            </a:blip>
            <a:srcRect/>
            <a:stretch/>
          </p:blipFill>
          <p:spPr>
            <a:xfrm>
              <a:off x="1818780" y="4469696"/>
              <a:ext cx="217977" cy="144114"/>
            </a:xfrm>
            <a:prstGeom prst="rect">
              <a:avLst/>
            </a:prstGeom>
            <a:noFill/>
            <a:ln>
              <a:noFill/>
            </a:ln>
          </p:spPr>
        </p:pic>
        <p:pic>
          <p:nvPicPr>
            <p:cNvPr id="12" name="Google Shape;264;p5" descr="dk.png">
              <a:extLst>
                <a:ext uri="{FF2B5EF4-FFF2-40B4-BE49-F238E27FC236}">
                  <a16:creationId xmlns:a16="http://schemas.microsoft.com/office/drawing/2014/main" id="{08DA470E-83FA-45DB-AEC7-CF4ADC1A9EB6}"/>
                </a:ext>
              </a:extLst>
            </p:cNvPr>
            <p:cNvPicPr preferRelativeResize="0"/>
            <p:nvPr/>
          </p:nvPicPr>
          <p:blipFill rotWithShape="1">
            <a:blip r:embed="rId7">
              <a:alphaModFix/>
            </a:blip>
            <a:srcRect/>
            <a:stretch/>
          </p:blipFill>
          <p:spPr>
            <a:xfrm>
              <a:off x="2189920" y="4469696"/>
              <a:ext cx="217977" cy="144114"/>
            </a:xfrm>
            <a:prstGeom prst="rect">
              <a:avLst/>
            </a:prstGeom>
            <a:noFill/>
            <a:ln>
              <a:noFill/>
            </a:ln>
          </p:spPr>
        </p:pic>
        <p:pic>
          <p:nvPicPr>
            <p:cNvPr id="13" name="Google Shape;265;p5" descr="es.png">
              <a:extLst>
                <a:ext uri="{FF2B5EF4-FFF2-40B4-BE49-F238E27FC236}">
                  <a16:creationId xmlns:a16="http://schemas.microsoft.com/office/drawing/2014/main" id="{C6ADD04B-02FB-48FF-902E-A8161BB588F5}"/>
                </a:ext>
              </a:extLst>
            </p:cNvPr>
            <p:cNvPicPr preferRelativeResize="0"/>
            <p:nvPr/>
          </p:nvPicPr>
          <p:blipFill rotWithShape="1">
            <a:blip r:embed="rId8">
              <a:alphaModFix/>
            </a:blip>
            <a:srcRect/>
            <a:stretch/>
          </p:blipFill>
          <p:spPr>
            <a:xfrm>
              <a:off x="2561060" y="4469696"/>
              <a:ext cx="217977" cy="144114"/>
            </a:xfrm>
            <a:prstGeom prst="rect">
              <a:avLst/>
            </a:prstGeom>
            <a:noFill/>
            <a:ln>
              <a:noFill/>
            </a:ln>
          </p:spPr>
        </p:pic>
        <p:pic>
          <p:nvPicPr>
            <p:cNvPr id="14" name="Google Shape;266;p5" descr="ee.png">
              <a:extLst>
                <a:ext uri="{FF2B5EF4-FFF2-40B4-BE49-F238E27FC236}">
                  <a16:creationId xmlns:a16="http://schemas.microsoft.com/office/drawing/2014/main" id="{740EFF0B-3376-4620-B753-875A030C7D7F}"/>
                </a:ext>
              </a:extLst>
            </p:cNvPr>
            <p:cNvPicPr preferRelativeResize="0"/>
            <p:nvPr/>
          </p:nvPicPr>
          <p:blipFill rotWithShape="1">
            <a:blip r:embed="rId9">
              <a:alphaModFix/>
            </a:blip>
            <a:srcRect/>
            <a:stretch/>
          </p:blipFill>
          <p:spPr>
            <a:xfrm>
              <a:off x="2932200" y="4469696"/>
              <a:ext cx="217977" cy="144114"/>
            </a:xfrm>
            <a:prstGeom prst="rect">
              <a:avLst/>
            </a:prstGeom>
            <a:noFill/>
            <a:ln>
              <a:noFill/>
            </a:ln>
          </p:spPr>
        </p:pic>
        <p:pic>
          <p:nvPicPr>
            <p:cNvPr id="15" name="Google Shape;267;p5" descr="fi.png">
              <a:extLst>
                <a:ext uri="{FF2B5EF4-FFF2-40B4-BE49-F238E27FC236}">
                  <a16:creationId xmlns:a16="http://schemas.microsoft.com/office/drawing/2014/main" id="{554F17AB-7CFC-4142-A821-20E062C4BDFA}"/>
                </a:ext>
              </a:extLst>
            </p:cNvPr>
            <p:cNvPicPr preferRelativeResize="0"/>
            <p:nvPr/>
          </p:nvPicPr>
          <p:blipFill rotWithShape="1">
            <a:blip r:embed="rId10">
              <a:alphaModFix/>
            </a:blip>
            <a:srcRect/>
            <a:stretch/>
          </p:blipFill>
          <p:spPr>
            <a:xfrm>
              <a:off x="3303340" y="4469696"/>
              <a:ext cx="217977" cy="144114"/>
            </a:xfrm>
            <a:prstGeom prst="rect">
              <a:avLst/>
            </a:prstGeom>
            <a:noFill/>
            <a:ln>
              <a:noFill/>
            </a:ln>
          </p:spPr>
        </p:pic>
        <p:pic>
          <p:nvPicPr>
            <p:cNvPr id="16" name="Google Shape;268;p5" descr="fr.png">
              <a:extLst>
                <a:ext uri="{FF2B5EF4-FFF2-40B4-BE49-F238E27FC236}">
                  <a16:creationId xmlns:a16="http://schemas.microsoft.com/office/drawing/2014/main" id="{BDDB0361-D750-41D5-BA3D-67C3F5B8B235}"/>
                </a:ext>
              </a:extLst>
            </p:cNvPr>
            <p:cNvPicPr preferRelativeResize="0"/>
            <p:nvPr/>
          </p:nvPicPr>
          <p:blipFill rotWithShape="1">
            <a:blip r:embed="rId11">
              <a:alphaModFix/>
            </a:blip>
            <a:srcRect/>
            <a:stretch/>
          </p:blipFill>
          <p:spPr>
            <a:xfrm>
              <a:off x="3674480" y="4469696"/>
              <a:ext cx="217977" cy="144114"/>
            </a:xfrm>
            <a:prstGeom prst="rect">
              <a:avLst/>
            </a:prstGeom>
            <a:noFill/>
            <a:ln>
              <a:noFill/>
            </a:ln>
          </p:spPr>
        </p:pic>
        <p:pic>
          <p:nvPicPr>
            <p:cNvPr id="17" name="Google Shape;269;p5" descr="gr.png">
              <a:extLst>
                <a:ext uri="{FF2B5EF4-FFF2-40B4-BE49-F238E27FC236}">
                  <a16:creationId xmlns:a16="http://schemas.microsoft.com/office/drawing/2014/main" id="{1649D102-EBC0-497C-89B5-BFA64F613516}"/>
                </a:ext>
              </a:extLst>
            </p:cNvPr>
            <p:cNvPicPr preferRelativeResize="0"/>
            <p:nvPr/>
          </p:nvPicPr>
          <p:blipFill rotWithShape="1">
            <a:blip r:embed="rId12">
              <a:alphaModFix/>
            </a:blip>
            <a:srcRect/>
            <a:stretch/>
          </p:blipFill>
          <p:spPr>
            <a:xfrm>
              <a:off x="4045620" y="4469696"/>
              <a:ext cx="217977" cy="144114"/>
            </a:xfrm>
            <a:prstGeom prst="rect">
              <a:avLst/>
            </a:prstGeom>
            <a:noFill/>
            <a:ln>
              <a:noFill/>
            </a:ln>
          </p:spPr>
        </p:pic>
        <p:pic>
          <p:nvPicPr>
            <p:cNvPr id="18" name="Google Shape;270;p5" descr="hu.png">
              <a:extLst>
                <a:ext uri="{FF2B5EF4-FFF2-40B4-BE49-F238E27FC236}">
                  <a16:creationId xmlns:a16="http://schemas.microsoft.com/office/drawing/2014/main" id="{3ED9EA95-338F-448C-BC7C-FA3B3E35A0CE}"/>
                </a:ext>
              </a:extLst>
            </p:cNvPr>
            <p:cNvPicPr preferRelativeResize="0"/>
            <p:nvPr/>
          </p:nvPicPr>
          <p:blipFill rotWithShape="1">
            <a:blip r:embed="rId13">
              <a:alphaModFix/>
            </a:blip>
            <a:srcRect/>
            <a:stretch/>
          </p:blipFill>
          <p:spPr>
            <a:xfrm>
              <a:off x="4416760" y="4469696"/>
              <a:ext cx="217977" cy="144114"/>
            </a:xfrm>
            <a:prstGeom prst="rect">
              <a:avLst/>
            </a:prstGeom>
            <a:noFill/>
            <a:ln>
              <a:noFill/>
            </a:ln>
          </p:spPr>
        </p:pic>
        <p:pic>
          <p:nvPicPr>
            <p:cNvPr id="19" name="Google Shape;271;p5" descr="ie.png">
              <a:extLst>
                <a:ext uri="{FF2B5EF4-FFF2-40B4-BE49-F238E27FC236}">
                  <a16:creationId xmlns:a16="http://schemas.microsoft.com/office/drawing/2014/main" id="{6BAEAFC6-3F3A-44A5-9F73-69B65E43B873}"/>
                </a:ext>
              </a:extLst>
            </p:cNvPr>
            <p:cNvPicPr preferRelativeResize="0"/>
            <p:nvPr/>
          </p:nvPicPr>
          <p:blipFill rotWithShape="1">
            <a:blip r:embed="rId14">
              <a:alphaModFix/>
            </a:blip>
            <a:srcRect/>
            <a:stretch/>
          </p:blipFill>
          <p:spPr>
            <a:xfrm>
              <a:off x="4787900" y="4469696"/>
              <a:ext cx="217977" cy="144114"/>
            </a:xfrm>
            <a:prstGeom prst="rect">
              <a:avLst/>
            </a:prstGeom>
            <a:noFill/>
            <a:ln>
              <a:noFill/>
            </a:ln>
          </p:spPr>
        </p:pic>
        <p:pic>
          <p:nvPicPr>
            <p:cNvPr id="20" name="Google Shape;272;p5" descr="it.png">
              <a:extLst>
                <a:ext uri="{FF2B5EF4-FFF2-40B4-BE49-F238E27FC236}">
                  <a16:creationId xmlns:a16="http://schemas.microsoft.com/office/drawing/2014/main" id="{911300C5-75A0-49B9-923A-30BC69E82B2D}"/>
                </a:ext>
              </a:extLst>
            </p:cNvPr>
            <p:cNvPicPr preferRelativeResize="0"/>
            <p:nvPr/>
          </p:nvPicPr>
          <p:blipFill rotWithShape="1">
            <a:blip r:embed="rId15">
              <a:alphaModFix/>
            </a:blip>
            <a:srcRect/>
            <a:stretch/>
          </p:blipFill>
          <p:spPr>
            <a:xfrm>
              <a:off x="5159040" y="4469696"/>
              <a:ext cx="217977" cy="144114"/>
            </a:xfrm>
            <a:prstGeom prst="rect">
              <a:avLst/>
            </a:prstGeom>
            <a:noFill/>
            <a:ln>
              <a:noFill/>
            </a:ln>
          </p:spPr>
        </p:pic>
        <p:pic>
          <p:nvPicPr>
            <p:cNvPr id="21" name="Google Shape;273;p5" descr="lu.png">
              <a:extLst>
                <a:ext uri="{FF2B5EF4-FFF2-40B4-BE49-F238E27FC236}">
                  <a16:creationId xmlns:a16="http://schemas.microsoft.com/office/drawing/2014/main" id="{2946E0C2-A12F-4510-9F17-528EB01553B0}"/>
                </a:ext>
              </a:extLst>
            </p:cNvPr>
            <p:cNvPicPr preferRelativeResize="0"/>
            <p:nvPr/>
          </p:nvPicPr>
          <p:blipFill rotWithShape="1">
            <a:blip r:embed="rId16">
              <a:alphaModFix/>
            </a:blip>
            <a:srcRect/>
            <a:stretch/>
          </p:blipFill>
          <p:spPr>
            <a:xfrm>
              <a:off x="5530180" y="4469696"/>
              <a:ext cx="217977" cy="144114"/>
            </a:xfrm>
            <a:prstGeom prst="rect">
              <a:avLst/>
            </a:prstGeom>
            <a:noFill/>
            <a:ln>
              <a:noFill/>
            </a:ln>
          </p:spPr>
        </p:pic>
        <p:pic>
          <p:nvPicPr>
            <p:cNvPr id="22" name="Google Shape;274;p5" descr="no.png">
              <a:extLst>
                <a:ext uri="{FF2B5EF4-FFF2-40B4-BE49-F238E27FC236}">
                  <a16:creationId xmlns:a16="http://schemas.microsoft.com/office/drawing/2014/main" id="{0CAC7C3C-7668-42A0-9054-FCE83EFCC95E}"/>
                </a:ext>
              </a:extLst>
            </p:cNvPr>
            <p:cNvPicPr preferRelativeResize="0"/>
            <p:nvPr/>
          </p:nvPicPr>
          <p:blipFill rotWithShape="1">
            <a:blip r:embed="rId17">
              <a:alphaModFix/>
            </a:blip>
            <a:srcRect/>
            <a:stretch/>
          </p:blipFill>
          <p:spPr>
            <a:xfrm>
              <a:off x="5901320" y="4469696"/>
              <a:ext cx="217977" cy="144114"/>
            </a:xfrm>
            <a:prstGeom prst="rect">
              <a:avLst/>
            </a:prstGeom>
            <a:noFill/>
            <a:ln>
              <a:noFill/>
            </a:ln>
          </p:spPr>
        </p:pic>
        <p:pic>
          <p:nvPicPr>
            <p:cNvPr id="23" name="Google Shape;275;p5" descr="nl.png">
              <a:extLst>
                <a:ext uri="{FF2B5EF4-FFF2-40B4-BE49-F238E27FC236}">
                  <a16:creationId xmlns:a16="http://schemas.microsoft.com/office/drawing/2014/main" id="{D90D8D9C-61AF-4EB0-9D89-2EFE381E1624}"/>
                </a:ext>
              </a:extLst>
            </p:cNvPr>
            <p:cNvPicPr preferRelativeResize="0"/>
            <p:nvPr/>
          </p:nvPicPr>
          <p:blipFill rotWithShape="1">
            <a:blip r:embed="rId18">
              <a:alphaModFix/>
            </a:blip>
            <a:srcRect/>
            <a:stretch/>
          </p:blipFill>
          <p:spPr>
            <a:xfrm>
              <a:off x="6272460" y="4469696"/>
              <a:ext cx="217977" cy="144114"/>
            </a:xfrm>
            <a:prstGeom prst="rect">
              <a:avLst/>
            </a:prstGeom>
            <a:noFill/>
            <a:ln>
              <a:noFill/>
            </a:ln>
          </p:spPr>
        </p:pic>
        <p:pic>
          <p:nvPicPr>
            <p:cNvPr id="24" name="Google Shape;276;p5" descr="pl.png">
              <a:extLst>
                <a:ext uri="{FF2B5EF4-FFF2-40B4-BE49-F238E27FC236}">
                  <a16:creationId xmlns:a16="http://schemas.microsoft.com/office/drawing/2014/main" id="{3D1783CF-9FA5-46E0-9E7B-E68104ED6BA8}"/>
                </a:ext>
              </a:extLst>
            </p:cNvPr>
            <p:cNvPicPr preferRelativeResize="0"/>
            <p:nvPr/>
          </p:nvPicPr>
          <p:blipFill rotWithShape="1">
            <a:blip r:embed="rId19">
              <a:alphaModFix/>
            </a:blip>
            <a:srcRect/>
            <a:stretch/>
          </p:blipFill>
          <p:spPr>
            <a:xfrm>
              <a:off x="6643600" y="4469696"/>
              <a:ext cx="217977" cy="144114"/>
            </a:xfrm>
            <a:prstGeom prst="rect">
              <a:avLst/>
            </a:prstGeom>
            <a:noFill/>
            <a:ln>
              <a:noFill/>
            </a:ln>
          </p:spPr>
        </p:pic>
        <p:pic>
          <p:nvPicPr>
            <p:cNvPr id="25" name="Google Shape;277;p5" descr="pt.png">
              <a:extLst>
                <a:ext uri="{FF2B5EF4-FFF2-40B4-BE49-F238E27FC236}">
                  <a16:creationId xmlns:a16="http://schemas.microsoft.com/office/drawing/2014/main" id="{B4E5F067-B0BE-4A1F-816E-5435C1B5885D}"/>
                </a:ext>
              </a:extLst>
            </p:cNvPr>
            <p:cNvPicPr preferRelativeResize="0"/>
            <p:nvPr/>
          </p:nvPicPr>
          <p:blipFill rotWithShape="1">
            <a:blip r:embed="rId20">
              <a:alphaModFix/>
            </a:blip>
            <a:srcRect/>
            <a:stretch/>
          </p:blipFill>
          <p:spPr>
            <a:xfrm>
              <a:off x="7014740" y="4469696"/>
              <a:ext cx="217977" cy="144114"/>
            </a:xfrm>
            <a:prstGeom prst="rect">
              <a:avLst/>
            </a:prstGeom>
            <a:noFill/>
            <a:ln>
              <a:noFill/>
            </a:ln>
          </p:spPr>
        </p:pic>
        <p:pic>
          <p:nvPicPr>
            <p:cNvPr id="26" name="Google Shape;278;p5" descr="cz.png">
              <a:extLst>
                <a:ext uri="{FF2B5EF4-FFF2-40B4-BE49-F238E27FC236}">
                  <a16:creationId xmlns:a16="http://schemas.microsoft.com/office/drawing/2014/main" id="{8949DA2A-AAE6-486D-9666-824A0DFAD190}"/>
                </a:ext>
              </a:extLst>
            </p:cNvPr>
            <p:cNvPicPr preferRelativeResize="0"/>
            <p:nvPr/>
          </p:nvPicPr>
          <p:blipFill rotWithShape="1">
            <a:blip r:embed="rId21">
              <a:alphaModFix/>
            </a:blip>
            <a:srcRect/>
            <a:stretch/>
          </p:blipFill>
          <p:spPr>
            <a:xfrm>
              <a:off x="7385880" y="4469696"/>
              <a:ext cx="217977" cy="144114"/>
            </a:xfrm>
            <a:prstGeom prst="rect">
              <a:avLst/>
            </a:prstGeom>
            <a:noFill/>
            <a:ln>
              <a:noFill/>
            </a:ln>
          </p:spPr>
        </p:pic>
        <p:pic>
          <p:nvPicPr>
            <p:cNvPr id="27" name="Google Shape;279;p5" descr="ro.png">
              <a:extLst>
                <a:ext uri="{FF2B5EF4-FFF2-40B4-BE49-F238E27FC236}">
                  <a16:creationId xmlns:a16="http://schemas.microsoft.com/office/drawing/2014/main" id="{28EB8713-FCC1-429B-9603-31B88ACF2988}"/>
                </a:ext>
              </a:extLst>
            </p:cNvPr>
            <p:cNvPicPr preferRelativeResize="0"/>
            <p:nvPr/>
          </p:nvPicPr>
          <p:blipFill rotWithShape="1">
            <a:blip r:embed="rId22">
              <a:alphaModFix/>
            </a:blip>
            <a:srcRect/>
            <a:stretch/>
          </p:blipFill>
          <p:spPr>
            <a:xfrm>
              <a:off x="7757020" y="4469696"/>
              <a:ext cx="217977" cy="144114"/>
            </a:xfrm>
            <a:prstGeom prst="rect">
              <a:avLst/>
            </a:prstGeom>
            <a:noFill/>
            <a:ln>
              <a:noFill/>
            </a:ln>
          </p:spPr>
        </p:pic>
        <p:pic>
          <p:nvPicPr>
            <p:cNvPr id="28" name="Google Shape;280;p5" descr="se.png">
              <a:extLst>
                <a:ext uri="{FF2B5EF4-FFF2-40B4-BE49-F238E27FC236}">
                  <a16:creationId xmlns:a16="http://schemas.microsoft.com/office/drawing/2014/main" id="{0AE66A93-784E-4E9C-8E81-D2A42ADC81D1}"/>
                </a:ext>
              </a:extLst>
            </p:cNvPr>
            <p:cNvPicPr preferRelativeResize="0"/>
            <p:nvPr/>
          </p:nvPicPr>
          <p:blipFill rotWithShape="1">
            <a:blip r:embed="rId23">
              <a:alphaModFix/>
            </a:blip>
            <a:srcRect/>
            <a:stretch/>
          </p:blipFill>
          <p:spPr>
            <a:xfrm>
              <a:off x="8499300" y="4469696"/>
              <a:ext cx="217977" cy="144114"/>
            </a:xfrm>
            <a:prstGeom prst="rect">
              <a:avLst/>
            </a:prstGeom>
            <a:noFill/>
            <a:ln>
              <a:noFill/>
            </a:ln>
          </p:spPr>
        </p:pic>
        <p:pic>
          <p:nvPicPr>
            <p:cNvPr id="29" name="Google Shape;281;p5" descr="ch.png">
              <a:extLst>
                <a:ext uri="{FF2B5EF4-FFF2-40B4-BE49-F238E27FC236}">
                  <a16:creationId xmlns:a16="http://schemas.microsoft.com/office/drawing/2014/main" id="{B5B5BDD9-4C56-42DC-93A1-9784D22BFACA}"/>
                </a:ext>
              </a:extLst>
            </p:cNvPr>
            <p:cNvPicPr preferRelativeResize="0"/>
            <p:nvPr/>
          </p:nvPicPr>
          <p:blipFill rotWithShape="1">
            <a:blip r:embed="rId24">
              <a:alphaModFix/>
            </a:blip>
            <a:srcRect/>
            <a:stretch/>
          </p:blipFill>
          <p:spPr>
            <a:xfrm>
              <a:off x="8870442" y="4469696"/>
              <a:ext cx="217977" cy="144114"/>
            </a:xfrm>
            <a:prstGeom prst="rect">
              <a:avLst/>
            </a:prstGeom>
            <a:noFill/>
            <a:ln>
              <a:noFill/>
            </a:ln>
          </p:spPr>
        </p:pic>
        <p:pic>
          <p:nvPicPr>
            <p:cNvPr id="30" name="Google Shape;282;p5" descr="uk.png">
              <a:extLst>
                <a:ext uri="{FF2B5EF4-FFF2-40B4-BE49-F238E27FC236}">
                  <a16:creationId xmlns:a16="http://schemas.microsoft.com/office/drawing/2014/main" id="{C3C54FEB-2A3A-42D0-853D-9E0D5C29351C}"/>
                </a:ext>
              </a:extLst>
            </p:cNvPr>
            <p:cNvPicPr preferRelativeResize="0"/>
            <p:nvPr/>
          </p:nvPicPr>
          <p:blipFill rotWithShape="1">
            <a:blip r:embed="rId25">
              <a:alphaModFix/>
            </a:blip>
            <a:srcRect/>
            <a:stretch/>
          </p:blipFill>
          <p:spPr>
            <a:xfrm>
              <a:off x="8128160" y="4469696"/>
              <a:ext cx="217977" cy="144114"/>
            </a:xfrm>
            <a:prstGeom prst="rect">
              <a:avLst/>
            </a:prstGeom>
            <a:noFill/>
            <a:ln>
              <a:noFill/>
            </a:ln>
          </p:spPr>
        </p:pic>
        <p:pic>
          <p:nvPicPr>
            <p:cNvPr id="31" name="Google Shape;283;p5">
              <a:extLst>
                <a:ext uri="{FF2B5EF4-FFF2-40B4-BE49-F238E27FC236}">
                  <a16:creationId xmlns:a16="http://schemas.microsoft.com/office/drawing/2014/main" id="{6A30F464-8313-4CE9-832D-18ABA47721DD}"/>
                </a:ext>
              </a:extLst>
            </p:cNvPr>
            <p:cNvPicPr preferRelativeResize="0"/>
            <p:nvPr/>
          </p:nvPicPr>
          <p:blipFill rotWithShape="1">
            <a:blip r:embed="rId26">
              <a:alphaModFix/>
            </a:blip>
            <a:srcRect/>
            <a:stretch/>
          </p:blipFill>
          <p:spPr>
            <a:xfrm>
              <a:off x="9408598" y="4469696"/>
              <a:ext cx="216000" cy="144000"/>
            </a:xfrm>
            <a:prstGeom prst="rect">
              <a:avLst/>
            </a:prstGeom>
            <a:noFill/>
            <a:ln>
              <a:noFill/>
            </a:ln>
          </p:spPr>
        </p:pic>
        <p:pic>
          <p:nvPicPr>
            <p:cNvPr id="32" name="Google Shape;284;p5">
              <a:extLst>
                <a:ext uri="{FF2B5EF4-FFF2-40B4-BE49-F238E27FC236}">
                  <a16:creationId xmlns:a16="http://schemas.microsoft.com/office/drawing/2014/main" id="{642ED368-7AE2-43FC-AF40-8C256D4986A3}"/>
                </a:ext>
              </a:extLst>
            </p:cNvPr>
            <p:cNvPicPr preferRelativeResize="0"/>
            <p:nvPr/>
          </p:nvPicPr>
          <p:blipFill rotWithShape="1">
            <a:blip r:embed="rId27">
              <a:alphaModFix/>
            </a:blip>
            <a:srcRect/>
            <a:stretch/>
          </p:blipFill>
          <p:spPr>
            <a:xfrm>
              <a:off x="9768386" y="4469696"/>
              <a:ext cx="216000" cy="144000"/>
            </a:xfrm>
            <a:prstGeom prst="rect">
              <a:avLst/>
            </a:prstGeom>
            <a:noFill/>
            <a:ln>
              <a:noFill/>
            </a:ln>
          </p:spPr>
        </p:pic>
        <p:pic>
          <p:nvPicPr>
            <p:cNvPr id="33" name="Google Shape;285;p5" descr="ca.png">
              <a:extLst>
                <a:ext uri="{FF2B5EF4-FFF2-40B4-BE49-F238E27FC236}">
                  <a16:creationId xmlns:a16="http://schemas.microsoft.com/office/drawing/2014/main" id="{A9018FB1-8149-497B-BABE-32A9C3FDA0EF}"/>
                </a:ext>
              </a:extLst>
            </p:cNvPr>
            <p:cNvPicPr preferRelativeResize="0"/>
            <p:nvPr/>
          </p:nvPicPr>
          <p:blipFill rotWithShape="1">
            <a:blip r:embed="rId28">
              <a:alphaModFix/>
            </a:blip>
            <a:srcRect/>
            <a:stretch/>
          </p:blipFill>
          <p:spPr>
            <a:xfrm>
              <a:off x="10489245" y="4469696"/>
              <a:ext cx="216000" cy="142807"/>
            </a:xfrm>
            <a:prstGeom prst="rect">
              <a:avLst/>
            </a:prstGeom>
            <a:noFill/>
            <a:ln>
              <a:noFill/>
            </a:ln>
          </p:spPr>
        </p:pic>
        <p:pic>
          <p:nvPicPr>
            <p:cNvPr id="34" name="Google Shape;286;p5" descr="si.png">
              <a:extLst>
                <a:ext uri="{FF2B5EF4-FFF2-40B4-BE49-F238E27FC236}">
                  <a16:creationId xmlns:a16="http://schemas.microsoft.com/office/drawing/2014/main" id="{C16A21D5-8B7C-4FFD-842A-706F205E144D}"/>
                </a:ext>
              </a:extLst>
            </p:cNvPr>
            <p:cNvPicPr preferRelativeResize="0"/>
            <p:nvPr/>
          </p:nvPicPr>
          <p:blipFill rotWithShape="1">
            <a:blip r:embed="rId29">
              <a:alphaModFix/>
            </a:blip>
            <a:srcRect/>
            <a:stretch/>
          </p:blipFill>
          <p:spPr>
            <a:xfrm>
              <a:off x="10128174" y="4469696"/>
              <a:ext cx="217284" cy="143656"/>
            </a:xfrm>
            <a:prstGeom prst="rect">
              <a:avLst/>
            </a:prstGeom>
            <a:noFill/>
            <a:ln>
              <a:noFill/>
            </a:ln>
          </p:spPr>
        </p:pic>
      </p:grpSp>
      <p:pic>
        <p:nvPicPr>
          <p:cNvPr id="35" name="Google Shape;44;p3">
            <a:extLst>
              <a:ext uri="{FF2B5EF4-FFF2-40B4-BE49-F238E27FC236}">
                <a16:creationId xmlns:a16="http://schemas.microsoft.com/office/drawing/2014/main" id="{E01A867C-C6D2-4F97-A304-E6A4F0BEDE6C}"/>
              </a:ext>
            </a:extLst>
          </p:cNvPr>
          <p:cNvPicPr preferRelativeResize="0"/>
          <p:nvPr userDrawn="1"/>
        </p:nvPicPr>
        <p:blipFill rotWithShape="1">
          <a:blip r:embed="rId30">
            <a:alphaModFix/>
          </a:blip>
          <a:srcRect/>
          <a:stretch/>
        </p:blipFill>
        <p:spPr>
          <a:xfrm>
            <a:off x="7736279" y="4939438"/>
            <a:ext cx="1224342" cy="79439"/>
          </a:xfrm>
          <a:prstGeom prst="rect">
            <a:avLst/>
          </a:prstGeom>
          <a:noFill/>
          <a:ln>
            <a:noFill/>
          </a:ln>
        </p:spPr>
      </p:pic>
    </p:spTree>
    <p:extLst>
      <p:ext uri="{BB962C8B-B14F-4D97-AF65-F5344CB8AC3E}">
        <p14:creationId xmlns:p14="http://schemas.microsoft.com/office/powerpoint/2010/main" val="31807692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nl-NL"/>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E73A48-F9C5-46C1-8186-4CA85011080B}" type="slidenum">
              <a:rPr lang="en-US"/>
              <a:pPr>
                <a:defRPr/>
              </a:pPr>
              <a:t>‹#›</a:t>
            </a:fld>
            <a:endParaRPr lang="en-US"/>
          </a:p>
        </p:txBody>
      </p:sp>
    </p:spTree>
    <p:extLst>
      <p:ext uri="{BB962C8B-B14F-4D97-AF65-F5344CB8AC3E}">
        <p14:creationId xmlns:p14="http://schemas.microsoft.com/office/powerpoint/2010/main" val="12587185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9513-3397-7655-B2BD-1D4FAB1411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2982"/>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
        <p:nvSpPr>
          <p:cNvPr id="36" name="TextBox 35"/>
          <p:cNvSpPr txBox="1"/>
          <p:nvPr userDrawn="1"/>
        </p:nvSpPr>
        <p:spPr>
          <a:xfrm>
            <a:off x="91787" y="4651937"/>
            <a:ext cx="1911101" cy="184666"/>
          </a:xfrm>
          <a:prstGeom prst="rect">
            <a:avLst/>
          </a:prstGeom>
          <a:noFill/>
        </p:spPr>
        <p:txBody>
          <a:bodyPr wrap="none" rtlCol="0">
            <a:spAutoFit/>
          </a:bodyPr>
          <a:lstStyle/>
          <a:p>
            <a:r>
              <a:rPr lang="en-GB" sz="60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170017" y="4927302"/>
            <a:ext cx="6495161" cy="97214"/>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96973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328430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37" name="Picture 36" descr="Background pattern&#10;&#10;Description automatically generated">
            <a:extLst>
              <a:ext uri="{FF2B5EF4-FFF2-40B4-BE49-F238E27FC236}">
                <a16:creationId xmlns:a16="http://schemas.microsoft.com/office/drawing/2014/main" id="{3340BD7C-EF85-78BF-A91B-1785DA1AC2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61" name="Picture 60">
            <a:extLst>
              <a:ext uri="{FF2B5EF4-FFF2-40B4-BE49-F238E27FC236}">
                <a16:creationId xmlns:a16="http://schemas.microsoft.com/office/drawing/2014/main" id="{A9FCBA71-7A81-44F8-9D81-1417DDB9BFE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77175" y="-2"/>
            <a:ext cx="1266825" cy="657225"/>
          </a:xfrm>
          <a:prstGeom prst="rect">
            <a:avLst/>
          </a:prstGeom>
        </p:spPr>
      </p:pic>
      <p:pic>
        <p:nvPicPr>
          <p:cNvPr id="62" name="Picture 61">
            <a:extLst>
              <a:ext uri="{FF2B5EF4-FFF2-40B4-BE49-F238E27FC236}">
                <a16:creationId xmlns:a16="http://schemas.microsoft.com/office/drawing/2014/main" id="{2DC08EBA-E746-4153-801C-66D89C38A61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924" y="4829175"/>
            <a:ext cx="7639050" cy="314325"/>
          </a:xfrm>
          <a:prstGeom prst="rect">
            <a:avLst/>
          </a:prstGeom>
        </p:spPr>
      </p:pic>
      <p:pic>
        <p:nvPicPr>
          <p:cNvPr id="63" name="Picture 62">
            <a:extLst>
              <a:ext uri="{FF2B5EF4-FFF2-40B4-BE49-F238E27FC236}">
                <a16:creationId xmlns:a16="http://schemas.microsoft.com/office/drawing/2014/main" id="{26655623-1E09-413F-AF3E-D0F1D2CBC66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629525" y="4829175"/>
            <a:ext cx="1514475" cy="314325"/>
          </a:xfrm>
          <a:prstGeom prst="rect">
            <a:avLst/>
          </a:prstGeom>
        </p:spPr>
      </p:pic>
    </p:spTree>
    <p:extLst>
      <p:ext uri="{BB962C8B-B14F-4D97-AF65-F5344CB8AC3E}">
        <p14:creationId xmlns:p14="http://schemas.microsoft.com/office/powerpoint/2010/main" val="118350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21555791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COVER1">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CB7FC1-74DC-9FE3-B687-0BA344C7EAB0}"/>
              </a:ext>
            </a:extLst>
          </p:cNvPr>
          <p:cNvSpPr>
            <a:spLocks noGrp="1" noChangeArrowheads="1"/>
          </p:cNvSpPr>
          <p:nvPr>
            <p:ph type="title"/>
          </p:nvPr>
        </p:nvSpPr>
        <p:spPr bwMode="auto">
          <a:xfrm>
            <a:off x="143086" y="145302"/>
            <a:ext cx="7915064" cy="438582"/>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a:p>
        </p:txBody>
      </p:sp>
    </p:spTree>
    <p:extLst>
      <p:ext uri="{BB962C8B-B14F-4D97-AF65-F5344CB8AC3E}">
        <p14:creationId xmlns:p14="http://schemas.microsoft.com/office/powerpoint/2010/main" val="35204143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97.xml"/><Relationship Id="rId7" Type="http://schemas.openxmlformats.org/officeDocument/2006/relationships/image" Target="../media/image22.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10.xml"/><Relationship Id="rId5" Type="http://schemas.openxmlformats.org/officeDocument/2006/relationships/slideLayout" Target="../slideLayouts/slideLayout99.xml"/><Relationship Id="rId10" Type="http://schemas.openxmlformats.org/officeDocument/2006/relationships/image" Target="../media/image20.emf"/><Relationship Id="rId4" Type="http://schemas.openxmlformats.org/officeDocument/2006/relationships/slideLayout" Target="../slideLayouts/slideLayout98.xml"/><Relationship Id="rId9" Type="http://schemas.openxmlformats.org/officeDocument/2006/relationships/image" Target="../media/image19.emf"/></Relationships>
</file>

<file path=ppt/slideMasters/_rels/slideMaster11.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21" Type="http://schemas.openxmlformats.org/officeDocument/2006/relationships/image" Target="../media/image35.png"/><Relationship Id="rId34" Type="http://schemas.openxmlformats.org/officeDocument/2006/relationships/image" Target="../media/image48.emf"/><Relationship Id="rId7" Type="http://schemas.openxmlformats.org/officeDocument/2006/relationships/slideLayout" Target="../slideLayouts/slideLayout106.xml"/><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2" Type="http://schemas.openxmlformats.org/officeDocument/2006/relationships/slideLayout" Target="../slideLayouts/slideLayout101.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64.png"/><Relationship Id="rId5" Type="http://schemas.openxmlformats.org/officeDocument/2006/relationships/slideLayout" Target="../slideLayouts/slideLayout104.xml"/><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10" Type="http://schemas.openxmlformats.org/officeDocument/2006/relationships/image" Target="../media/image8.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slideLayout" Target="../slideLayouts/slideLayout103.xml"/><Relationship Id="rId9" Type="http://schemas.openxmlformats.org/officeDocument/2006/relationships/theme" Target="../theme/theme11.xml"/><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8" Type="http://schemas.openxmlformats.org/officeDocument/2006/relationships/slideLayout" Target="../slideLayouts/slideLayout107.xml"/><Relationship Id="rId3"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image" Target="../media/image7.jpeg"/><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image" Target="../media/image11.svg"/><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image" Target="../media/image10.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9.png"/><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7.jpe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20.emf"/><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9.emf"/><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8.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43.xml"/><Relationship Id="rId7" Type="http://schemas.openxmlformats.org/officeDocument/2006/relationships/image" Target="../media/image18.emf"/><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2.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image" Target="../media/image21.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2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20.emf"/><Relationship Id="rId5" Type="http://schemas.openxmlformats.org/officeDocument/2006/relationships/slideLayout" Target="../slideLayouts/slideLayout59.xml"/><Relationship Id="rId10" Type="http://schemas.openxmlformats.org/officeDocument/2006/relationships/image" Target="../media/image65.png"/><Relationship Id="rId4" Type="http://schemas.openxmlformats.org/officeDocument/2006/relationships/slideLayout" Target="../slideLayouts/slideLayout58.xml"/><Relationship Id="rId9" Type="http://schemas.openxmlformats.org/officeDocument/2006/relationships/image" Target="../media/image2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21.png"/><Relationship Id="rId2" Type="http://schemas.openxmlformats.org/officeDocument/2006/relationships/slideLayout" Target="../slideLayouts/slideLayout63.xml"/><Relationship Id="rId16" Type="http://schemas.openxmlformats.org/officeDocument/2006/relationships/image" Target="../media/image9.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8.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2.png"/></Relationships>
</file>

<file path=ppt/slideMasters/_rels/slideMaster8.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21" Type="http://schemas.openxmlformats.org/officeDocument/2006/relationships/image" Target="../media/image33.png"/><Relationship Id="rId34" Type="http://schemas.openxmlformats.org/officeDocument/2006/relationships/image" Target="../media/image46.png"/><Relationship Id="rId7" Type="http://schemas.openxmlformats.org/officeDocument/2006/relationships/slideLayout" Target="../slideLayouts/slideLayout80.xml"/><Relationship Id="rId12" Type="http://schemas.openxmlformats.org/officeDocument/2006/relationships/image" Target="../media/image69.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2" Type="http://schemas.openxmlformats.org/officeDocument/2006/relationships/slideLayout" Target="../slideLayouts/slideLayout75.xml"/><Relationship Id="rId16" Type="http://schemas.openxmlformats.org/officeDocument/2006/relationships/image" Target="../media/image28.png"/><Relationship Id="rId20" Type="http://schemas.openxmlformats.org/officeDocument/2006/relationships/image" Target="../media/image56.png"/><Relationship Id="rId29" Type="http://schemas.openxmlformats.org/officeDocument/2006/relationships/image" Target="../media/image41.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68.png"/><Relationship Id="rId24" Type="http://schemas.openxmlformats.org/officeDocument/2006/relationships/image" Target="../media/image58.png"/><Relationship Id="rId32" Type="http://schemas.openxmlformats.org/officeDocument/2006/relationships/image" Target="../media/image44.png"/><Relationship Id="rId37" Type="http://schemas.openxmlformats.org/officeDocument/2006/relationships/image" Target="../media/image49.png"/><Relationship Id="rId5" Type="http://schemas.openxmlformats.org/officeDocument/2006/relationships/slideLayout" Target="../slideLayouts/slideLayout78.xml"/><Relationship Id="rId15" Type="http://schemas.openxmlformats.org/officeDocument/2006/relationships/image" Target="../media/image55.png"/><Relationship Id="rId23" Type="http://schemas.openxmlformats.org/officeDocument/2006/relationships/image" Target="../media/image57.png"/><Relationship Id="rId28" Type="http://schemas.openxmlformats.org/officeDocument/2006/relationships/image" Target="../media/image40.png"/><Relationship Id="rId36" Type="http://schemas.openxmlformats.org/officeDocument/2006/relationships/image" Target="../media/image48.emf"/><Relationship Id="rId10" Type="http://schemas.openxmlformats.org/officeDocument/2006/relationships/image" Target="../media/image54.png"/><Relationship Id="rId19" Type="http://schemas.openxmlformats.org/officeDocument/2006/relationships/image" Target="../media/image31.png"/><Relationship Id="rId31" Type="http://schemas.openxmlformats.org/officeDocument/2006/relationships/image" Target="../media/image60.png"/><Relationship Id="rId4" Type="http://schemas.openxmlformats.org/officeDocument/2006/relationships/slideLayout" Target="../slideLayouts/slideLayout77.xml"/><Relationship Id="rId9" Type="http://schemas.openxmlformats.org/officeDocument/2006/relationships/theme" Target="../theme/theme8.xml"/><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8" Type="http://schemas.openxmlformats.org/officeDocument/2006/relationships/slideLayout" Target="../slideLayouts/slideLayout81.xml"/><Relationship Id="rId3"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image" Target="../media/image27.png"/><Relationship Id="rId26" Type="http://schemas.openxmlformats.org/officeDocument/2006/relationships/image" Target="../media/image35.png"/><Relationship Id="rId39" Type="http://schemas.openxmlformats.org/officeDocument/2006/relationships/image" Target="../media/image48.emf"/><Relationship Id="rId21" Type="http://schemas.openxmlformats.org/officeDocument/2006/relationships/image" Target="../media/image30.png"/><Relationship Id="rId34" Type="http://schemas.openxmlformats.org/officeDocument/2006/relationships/image" Target="../media/image43.png"/><Relationship Id="rId42" Type="http://schemas.openxmlformats.org/officeDocument/2006/relationships/image" Target="../media/image64.png"/><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41" Type="http://schemas.openxmlformats.org/officeDocument/2006/relationships/image" Target="../media/image50.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5" Type="http://schemas.openxmlformats.org/officeDocument/2006/relationships/slideLayout" Target="../slideLayouts/slideLayout86.xml"/><Relationship Id="rId15" Type="http://schemas.openxmlformats.org/officeDocument/2006/relationships/image" Target="../media/image8.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slideLayout" Target="../slideLayouts/slideLayout91.xml"/><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8" Type="http://schemas.openxmlformats.org/officeDocument/2006/relationships/slideLayout" Target="../slideLayouts/slideLayout89.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9144000" cy="7782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4">
            <a:alphaModFix amt="34000"/>
          </a:blip>
          <a:srcRect l="51339" t="39269" r="-2839" b="35419"/>
          <a:stretch/>
        </p:blipFill>
        <p:spPr>
          <a:xfrm flipH="1">
            <a:off x="6978317" y="0"/>
            <a:ext cx="2165683" cy="778120"/>
          </a:xfrm>
          <a:prstGeom prst="rect">
            <a:avLst/>
          </a:prstGeom>
          <a:noFill/>
          <a:ln>
            <a:noFill/>
          </a:ln>
        </p:spPr>
      </p:pic>
      <p:pic>
        <p:nvPicPr>
          <p:cNvPr id="8" name="Google Shape;8;p1"/>
          <p:cNvPicPr preferRelativeResize="0"/>
          <p:nvPr/>
        </p:nvPicPr>
        <p:blipFill rotWithShape="1">
          <a:blip r:embed="rId5">
            <a:alphaModFix/>
          </a:blip>
          <a:srcRect/>
          <a:stretch/>
        </p:blipFill>
        <p:spPr>
          <a:xfrm>
            <a:off x="7343775" y="83742"/>
            <a:ext cx="1520926" cy="60257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333" y="4930953"/>
            <a:ext cx="9145200" cy="212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3378" y="4905272"/>
            <a:ext cx="9147300" cy="447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7976" y="0"/>
            <a:ext cx="9166500" cy="5157000"/>
          </a:xfrm>
          <a:prstGeom prst="rect">
            <a:avLst/>
          </a:prstGeom>
        </p:spPr>
      </p:pic>
      <p:sp>
        <p:nvSpPr>
          <p:cNvPr id="1029" name="Rectangle 2"/>
          <p:cNvSpPr>
            <a:spLocks noGrp="1" noChangeArrowheads="1"/>
          </p:cNvSpPr>
          <p:nvPr>
            <p:ph type="body" idx="1"/>
          </p:nvPr>
        </p:nvSpPr>
        <p:spPr bwMode="auto">
          <a:xfrm>
            <a:off x="163696" y="661644"/>
            <a:ext cx="8822747" cy="415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162319" y="117287"/>
            <a:ext cx="7581638" cy="422834"/>
          </a:xfrm>
          <a:prstGeom prst="rect">
            <a:avLst/>
          </a:prstGeom>
        </p:spPr>
        <p:txBody>
          <a:bodyPr vert="horz" lIns="0" tIns="45720" rIns="0" bIns="45720" rtlCol="0" anchor="ctr" anchorCtr="0">
            <a:normAutofit/>
          </a:bodyPr>
          <a:lstStyle/>
          <a:p>
            <a:r>
              <a:rPr lang="en-GB" noProof="0"/>
              <a:t>CLICK TO EDIT MASTER TITLE STYLE</a:t>
            </a:r>
          </a:p>
        </p:txBody>
      </p:sp>
      <p:pic>
        <p:nvPicPr>
          <p:cNvPr id="35" name="Picture 34">
            <a:extLst>
              <a:ext uri="{FF2B5EF4-FFF2-40B4-BE49-F238E27FC236}">
                <a16:creationId xmlns:a16="http://schemas.microsoft.com/office/drawing/2014/main" id="{1C4CA504-D6BB-4936-A56D-FBBA1347A19C}"/>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877175" y="-2"/>
            <a:ext cx="1266825" cy="657225"/>
          </a:xfrm>
          <a:prstGeom prst="rect">
            <a:avLst/>
          </a:prstGeom>
        </p:spPr>
      </p:pic>
      <p:pic>
        <p:nvPicPr>
          <p:cNvPr id="36" name="Picture 35">
            <a:extLst>
              <a:ext uri="{FF2B5EF4-FFF2-40B4-BE49-F238E27FC236}">
                <a16:creationId xmlns:a16="http://schemas.microsoft.com/office/drawing/2014/main" id="{54B02954-AC96-4EC3-9789-A14A89F50611}"/>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4924" y="4829175"/>
            <a:ext cx="7639050" cy="314325"/>
          </a:xfrm>
          <a:prstGeom prst="rect">
            <a:avLst/>
          </a:prstGeom>
        </p:spPr>
      </p:pic>
      <p:pic>
        <p:nvPicPr>
          <p:cNvPr id="65" name="Picture 64">
            <a:extLst>
              <a:ext uri="{FF2B5EF4-FFF2-40B4-BE49-F238E27FC236}">
                <a16:creationId xmlns:a16="http://schemas.microsoft.com/office/drawing/2014/main" id="{B3F90F31-B938-4D8B-89D9-124F5A6816F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7629525" y="4829175"/>
            <a:ext cx="1514475" cy="314325"/>
          </a:xfrm>
          <a:prstGeom prst="rect">
            <a:avLst/>
          </a:prstGeom>
        </p:spPr>
      </p:pic>
    </p:spTree>
    <p:extLst>
      <p:ext uri="{BB962C8B-B14F-4D97-AF65-F5344CB8AC3E}">
        <p14:creationId xmlns:p14="http://schemas.microsoft.com/office/powerpoint/2010/main" val="345586558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3" r:id="rId4"/>
    <p:sldLayoutId id="214748376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p:titleStyle>
    <p:bodyStyle>
      <a:lvl1pPr marL="257175" indent="-257175" algn="l" rtl="0" eaLnBrk="0" fontAlgn="base" hangingPunct="0">
        <a:lnSpc>
          <a:spcPct val="119000"/>
        </a:lnSpc>
        <a:spcBef>
          <a:spcPct val="20000"/>
        </a:spcBef>
        <a:spcAft>
          <a:spcPct val="0"/>
        </a:spcAft>
        <a:buClr>
          <a:schemeClr val="accent1"/>
        </a:buClr>
        <a:buFont typeface="Verdana" charset="0"/>
        <a:defRPr sz="1350">
          <a:solidFill>
            <a:srgbClr val="8197A6"/>
          </a:solidFill>
          <a:latin typeface="Arial" charset="0"/>
          <a:ea typeface="MS PGothic" pitchFamily="34" charset="-128"/>
          <a:cs typeface="Arial" charset="0"/>
        </a:defRPr>
      </a:lvl1pPr>
      <a:lvl2pPr marL="606029" indent="-263129"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2pPr>
      <a:lvl3pPr marL="1054894" indent="-369094"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3pPr>
      <a:lvl4pPr marL="1503760" indent="-475060"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4pPr>
      <a:lvl5pPr marL="1952625" indent="-581025"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5pPr>
      <a:lvl6pPr marL="26098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7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6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5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B4D61D2B-79AF-4F45-8F6E-EAC3291AD1BB}"/>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71" rtl="0" eaLnBrk="0" fontAlgn="base" latinLnBrk="0" hangingPunct="0">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FFFFFF"/>
              </a:solidFill>
              <a:effectLst/>
              <a:uLnTx/>
              <a:uFillTx/>
              <a:latin typeface="Verdana"/>
              <a:ea typeface="+mn-ea"/>
              <a:cs typeface="+mn-cs"/>
            </a:endParaRPr>
          </a:p>
        </p:txBody>
      </p:sp>
      <p:sp>
        <p:nvSpPr>
          <p:cNvPr id="1029" name="Rectangle 2"/>
          <p:cNvSpPr>
            <a:spLocks noGrp="1" noChangeArrowheads="1"/>
          </p:cNvSpPr>
          <p:nvPr>
            <p:ph type="body" idx="1"/>
          </p:nvPr>
        </p:nvSpPr>
        <p:spPr bwMode="auto">
          <a:xfrm>
            <a:off x="163697" y="661644"/>
            <a:ext cx="8822747" cy="415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748616" y="-162064"/>
            <a:ext cx="1570419" cy="9855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162319" y="117288"/>
            <a:ext cx="7581638" cy="422834"/>
          </a:xfrm>
          <a:prstGeom prst="rect">
            <a:avLst/>
          </a:prstGeom>
        </p:spPr>
        <p:txBody>
          <a:bodyPr vert="horz" lIns="0" tIns="45720" rIns="0" bIns="45720" rtlCol="0" anchor="ctr" anchorCtr="0">
            <a:normAutofit/>
          </a:bodyPr>
          <a:lstStyle/>
          <a:p>
            <a:r>
              <a:rPr lang="en-GB" noProof="0"/>
              <a:t>CLICK TO EDIT MASTER TITLE STYLE</a:t>
            </a:r>
          </a:p>
        </p:txBody>
      </p:sp>
      <p:grpSp>
        <p:nvGrpSpPr>
          <p:cNvPr id="37" name="Group 36">
            <a:extLst>
              <a:ext uri="{FF2B5EF4-FFF2-40B4-BE49-F238E27FC236}">
                <a16:creationId xmlns:a16="http://schemas.microsoft.com/office/drawing/2014/main" id="{6CE5B622-35CD-45DD-A6B2-16E5835B1F68}"/>
              </a:ext>
            </a:extLst>
          </p:cNvPr>
          <p:cNvGrpSpPr>
            <a:grpSpLocks noChangeAspect="1"/>
          </p:cNvGrpSpPr>
          <p:nvPr userDrawn="1"/>
        </p:nvGrpSpPr>
        <p:grpSpPr>
          <a:xfrm>
            <a:off x="170016" y="4927302"/>
            <a:ext cx="6495162" cy="97214"/>
            <a:chOff x="1076500" y="4469696"/>
            <a:chExt cx="9628745" cy="144114"/>
          </a:xfrm>
        </p:grpSpPr>
        <p:pic>
          <p:nvPicPr>
            <p:cNvPr id="38" name="Picture 37" descr="de.png">
              <a:extLst>
                <a:ext uri="{FF2B5EF4-FFF2-40B4-BE49-F238E27FC236}">
                  <a16:creationId xmlns:a16="http://schemas.microsoft.com/office/drawing/2014/main" id="{3FE01788-BDBE-4E42-B412-A411C9BDA78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F0DDCF87-2635-491E-9AE9-1FB365F7DF6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40" name="Picture 39" descr="be.png">
              <a:extLst>
                <a:ext uri="{FF2B5EF4-FFF2-40B4-BE49-F238E27FC236}">
                  <a16:creationId xmlns:a16="http://schemas.microsoft.com/office/drawing/2014/main" id="{0AA190C0-6F1A-4702-A580-DD91EF1855CF}"/>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41" name="Picture 40" descr="dk.png">
              <a:extLst>
                <a:ext uri="{FF2B5EF4-FFF2-40B4-BE49-F238E27FC236}">
                  <a16:creationId xmlns:a16="http://schemas.microsoft.com/office/drawing/2014/main" id="{C48E5F53-2B98-4518-87E9-2BF57B20E520}"/>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42" name="Picture 41" descr="es.png">
              <a:extLst>
                <a:ext uri="{FF2B5EF4-FFF2-40B4-BE49-F238E27FC236}">
                  <a16:creationId xmlns:a16="http://schemas.microsoft.com/office/drawing/2014/main" id="{43A71F6F-B640-49D7-A554-3F8FBC61C0C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43" name="Picture 42" descr="ee.png">
              <a:extLst>
                <a:ext uri="{FF2B5EF4-FFF2-40B4-BE49-F238E27FC236}">
                  <a16:creationId xmlns:a16="http://schemas.microsoft.com/office/drawing/2014/main" id="{FE0C13DC-B473-4FA3-8D2A-B3E8573B046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44" name="Picture 43" descr="fi.png">
              <a:extLst>
                <a:ext uri="{FF2B5EF4-FFF2-40B4-BE49-F238E27FC236}">
                  <a16:creationId xmlns:a16="http://schemas.microsoft.com/office/drawing/2014/main" id="{0D960028-521F-4516-A0F1-B925AFCDD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45" name="Picture 44" descr="fr.png">
              <a:extLst>
                <a:ext uri="{FF2B5EF4-FFF2-40B4-BE49-F238E27FC236}">
                  <a16:creationId xmlns:a16="http://schemas.microsoft.com/office/drawing/2014/main" id="{DB97B88F-4D3C-4FC3-9EFD-0E50CF6507DE}"/>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46" name="Picture 45" descr="gr.png">
              <a:extLst>
                <a:ext uri="{FF2B5EF4-FFF2-40B4-BE49-F238E27FC236}">
                  <a16:creationId xmlns:a16="http://schemas.microsoft.com/office/drawing/2014/main" id="{14BCDBD8-4B2E-4114-8C0A-128AFC4737C1}"/>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47" name="Picture 46" descr="hu.png">
              <a:extLst>
                <a:ext uri="{FF2B5EF4-FFF2-40B4-BE49-F238E27FC236}">
                  <a16:creationId xmlns:a16="http://schemas.microsoft.com/office/drawing/2014/main" id="{3DEC2B9A-CD54-427D-85F6-0AE58B4D0BF5}"/>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48" name="Picture 47" descr="ie.png">
              <a:extLst>
                <a:ext uri="{FF2B5EF4-FFF2-40B4-BE49-F238E27FC236}">
                  <a16:creationId xmlns:a16="http://schemas.microsoft.com/office/drawing/2014/main" id="{3621DD32-2A53-4071-876A-9EDFFEE56926}"/>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49" name="Picture 48" descr="it.png">
              <a:extLst>
                <a:ext uri="{FF2B5EF4-FFF2-40B4-BE49-F238E27FC236}">
                  <a16:creationId xmlns:a16="http://schemas.microsoft.com/office/drawing/2014/main" id="{D8158FFF-1DD1-4AE2-9E28-702CAC615B12}"/>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50" name="Picture 49" descr="lu.png">
              <a:extLst>
                <a:ext uri="{FF2B5EF4-FFF2-40B4-BE49-F238E27FC236}">
                  <a16:creationId xmlns:a16="http://schemas.microsoft.com/office/drawing/2014/main" id="{4E61EDA1-C367-4136-ACD9-FB6C8DD0401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51" name="Picture 50" descr="no.png">
              <a:extLst>
                <a:ext uri="{FF2B5EF4-FFF2-40B4-BE49-F238E27FC236}">
                  <a16:creationId xmlns:a16="http://schemas.microsoft.com/office/drawing/2014/main" id="{AF7F6326-7202-4782-B4CE-07228960EEF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52" name="Picture 51" descr="nl.png">
              <a:extLst>
                <a:ext uri="{FF2B5EF4-FFF2-40B4-BE49-F238E27FC236}">
                  <a16:creationId xmlns:a16="http://schemas.microsoft.com/office/drawing/2014/main" id="{C75E0F83-E9C4-43A1-9DE4-643C6DD6F6B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53" name="Picture 52" descr="pl.png">
              <a:extLst>
                <a:ext uri="{FF2B5EF4-FFF2-40B4-BE49-F238E27FC236}">
                  <a16:creationId xmlns:a16="http://schemas.microsoft.com/office/drawing/2014/main" id="{AC2CBC85-D697-4BFF-AD3B-FDBF9C47F82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54" name="Picture 53" descr="pt.png">
              <a:extLst>
                <a:ext uri="{FF2B5EF4-FFF2-40B4-BE49-F238E27FC236}">
                  <a16:creationId xmlns:a16="http://schemas.microsoft.com/office/drawing/2014/main" id="{8486C6C4-51E1-404E-8088-750E1A947477}"/>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55" name="Picture 54" descr="cz.png">
              <a:extLst>
                <a:ext uri="{FF2B5EF4-FFF2-40B4-BE49-F238E27FC236}">
                  <a16:creationId xmlns:a16="http://schemas.microsoft.com/office/drawing/2014/main" id="{E8F91FDF-D65E-43D2-BFF0-947D29963672}"/>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56" name="Picture 55" descr="ro.png">
              <a:extLst>
                <a:ext uri="{FF2B5EF4-FFF2-40B4-BE49-F238E27FC236}">
                  <a16:creationId xmlns:a16="http://schemas.microsoft.com/office/drawing/2014/main" id="{36AD683B-9B53-45EB-B0CF-AD33C8092390}"/>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57" name="Picture 56" descr="se.png">
              <a:extLst>
                <a:ext uri="{FF2B5EF4-FFF2-40B4-BE49-F238E27FC236}">
                  <a16:creationId xmlns:a16="http://schemas.microsoft.com/office/drawing/2014/main" id="{515CD2A1-9171-4946-A1F8-FAC40DFFFEE6}"/>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58" name="Picture 57" descr="ch.png">
              <a:extLst>
                <a:ext uri="{FF2B5EF4-FFF2-40B4-BE49-F238E27FC236}">
                  <a16:creationId xmlns:a16="http://schemas.microsoft.com/office/drawing/2014/main" id="{08B859B5-49A9-4D12-AF27-518705FBB645}"/>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59" name="Picture 58" descr="uk.png">
              <a:extLst>
                <a:ext uri="{FF2B5EF4-FFF2-40B4-BE49-F238E27FC236}">
                  <a16:creationId xmlns:a16="http://schemas.microsoft.com/office/drawing/2014/main" id="{D09D6DEB-D9C7-446B-B270-4B8C03676EC3}"/>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60" name="Picture 59">
              <a:extLst>
                <a:ext uri="{FF2B5EF4-FFF2-40B4-BE49-F238E27FC236}">
                  <a16:creationId xmlns:a16="http://schemas.microsoft.com/office/drawing/2014/main" id="{ABE61E8A-BA15-4A5C-A714-3C5615FED362}"/>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61" name="Picture 60">
              <a:extLst>
                <a:ext uri="{FF2B5EF4-FFF2-40B4-BE49-F238E27FC236}">
                  <a16:creationId xmlns:a16="http://schemas.microsoft.com/office/drawing/2014/main" id="{3AA71A5C-D1BF-4365-AFD0-E797C8BA497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62" name="Picture 61" descr="ca.png">
              <a:extLst>
                <a:ext uri="{FF2B5EF4-FFF2-40B4-BE49-F238E27FC236}">
                  <a16:creationId xmlns:a16="http://schemas.microsoft.com/office/drawing/2014/main" id="{5CA1A832-21AB-4E7A-8888-8B8234B82720}"/>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63" name="Picture 62" descr="si.png">
              <a:extLst>
                <a:ext uri="{FF2B5EF4-FFF2-40B4-BE49-F238E27FC236}">
                  <a16:creationId xmlns:a16="http://schemas.microsoft.com/office/drawing/2014/main" id="{BA6DF27A-5E5C-45E6-A4CC-0534DDBB5386}"/>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67" name="Picture 66">
            <a:extLst>
              <a:ext uri="{FF2B5EF4-FFF2-40B4-BE49-F238E27FC236}">
                <a16:creationId xmlns:a16="http://schemas.microsoft.com/office/drawing/2014/main" id="{8BB699E4-4A37-4396-BD6A-8484C87B0D47}"/>
              </a:ext>
            </a:extLst>
          </p:cNvPr>
          <p:cNvPicPr>
            <a:picLocks noChangeAspect="1"/>
          </p:cNvPicPr>
          <p:nvPr userDrawn="1"/>
        </p:nvPicPr>
        <p:blipFill>
          <a:blip r:embed="rId37"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14689523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p:hf sldNum="0" hdr="0" dt="0"/>
  <p:txStyles>
    <p:titleStyle>
      <a:lvl1pPr algn="l" rtl="0" eaLnBrk="0" fontAlgn="base" hangingPunct="0">
        <a:spcBef>
          <a:spcPct val="0"/>
        </a:spcBef>
        <a:spcAft>
          <a:spcPct val="0"/>
        </a:spcAft>
        <a:defRPr sz="2244"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46">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46">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46">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46">
          <a:solidFill>
            <a:srgbClr val="0070C0"/>
          </a:solidFill>
          <a:latin typeface="Arial" charset="0"/>
          <a:ea typeface="MS PGothic" pitchFamily="34" charset="-128"/>
          <a:cs typeface="Arial" charset="0"/>
        </a:defRPr>
      </a:lvl5pPr>
      <a:lvl6pPr marL="341986" algn="l" rtl="0" eaLnBrk="1" fontAlgn="base" hangingPunct="1">
        <a:spcBef>
          <a:spcPct val="0"/>
        </a:spcBef>
        <a:spcAft>
          <a:spcPct val="0"/>
        </a:spcAft>
        <a:defRPr sz="1646" b="1">
          <a:solidFill>
            <a:schemeClr val="bg1"/>
          </a:solidFill>
          <a:latin typeface="Verdana" pitchFamily="34" charset="0"/>
        </a:defRPr>
      </a:lvl6pPr>
      <a:lvl7pPr marL="683971" algn="l" rtl="0" eaLnBrk="1" fontAlgn="base" hangingPunct="1">
        <a:spcBef>
          <a:spcPct val="0"/>
        </a:spcBef>
        <a:spcAft>
          <a:spcPct val="0"/>
        </a:spcAft>
        <a:defRPr sz="1646" b="1">
          <a:solidFill>
            <a:schemeClr val="bg1"/>
          </a:solidFill>
          <a:latin typeface="Verdana" pitchFamily="34" charset="0"/>
        </a:defRPr>
      </a:lvl7pPr>
      <a:lvl8pPr marL="1025957" algn="l" rtl="0" eaLnBrk="1" fontAlgn="base" hangingPunct="1">
        <a:spcBef>
          <a:spcPct val="0"/>
        </a:spcBef>
        <a:spcAft>
          <a:spcPct val="0"/>
        </a:spcAft>
        <a:defRPr sz="1646" b="1">
          <a:solidFill>
            <a:schemeClr val="bg1"/>
          </a:solidFill>
          <a:latin typeface="Verdana" pitchFamily="34" charset="0"/>
        </a:defRPr>
      </a:lvl8pPr>
      <a:lvl9pPr marL="1367942" algn="l" rtl="0" eaLnBrk="1" fontAlgn="base" hangingPunct="1">
        <a:spcBef>
          <a:spcPct val="0"/>
        </a:spcBef>
        <a:spcAft>
          <a:spcPct val="0"/>
        </a:spcAft>
        <a:defRPr sz="1646" b="1">
          <a:solidFill>
            <a:schemeClr val="bg1"/>
          </a:solidFill>
          <a:latin typeface="Verdana" pitchFamily="34" charset="0"/>
        </a:defRPr>
      </a:lvl9pPr>
    </p:titleStyle>
    <p:bodyStyle>
      <a:lvl1pPr marL="256489" indent="-256489" algn="l" rtl="0" eaLnBrk="0" fontAlgn="base" hangingPunct="0">
        <a:lnSpc>
          <a:spcPct val="119000"/>
        </a:lnSpc>
        <a:spcBef>
          <a:spcPct val="20000"/>
        </a:spcBef>
        <a:spcAft>
          <a:spcPct val="0"/>
        </a:spcAft>
        <a:buClr>
          <a:schemeClr val="accent1"/>
        </a:buClr>
        <a:buFont typeface="Verdana" charset="0"/>
        <a:defRPr sz="1346">
          <a:solidFill>
            <a:srgbClr val="8197A6"/>
          </a:solidFill>
          <a:latin typeface="Arial" charset="0"/>
          <a:ea typeface="MS PGothic" pitchFamily="34" charset="-128"/>
          <a:cs typeface="Arial" charset="0"/>
        </a:defRPr>
      </a:lvl1pPr>
      <a:lvl2pPr marL="604412" indent="-262427" algn="l" rtl="0" eaLnBrk="0" fontAlgn="base" hangingPunct="0">
        <a:lnSpc>
          <a:spcPct val="119000"/>
        </a:lnSpc>
        <a:spcBef>
          <a:spcPct val="20000"/>
        </a:spcBef>
        <a:spcAft>
          <a:spcPct val="0"/>
        </a:spcAft>
        <a:buClr>
          <a:schemeClr val="accent1"/>
        </a:buClr>
        <a:buFont typeface="+mj-lt" charset="0"/>
        <a:defRPr sz="1346">
          <a:solidFill>
            <a:srgbClr val="8197A6"/>
          </a:solidFill>
          <a:latin typeface="Arial" charset="0"/>
          <a:ea typeface="MS PGothic" pitchFamily="34" charset="-128"/>
          <a:cs typeface="Arial" charset="0"/>
        </a:defRPr>
      </a:lvl2pPr>
      <a:lvl3pPr marL="1052081" indent="-368110" algn="l" rtl="0" eaLnBrk="0" fontAlgn="base" hangingPunct="0">
        <a:lnSpc>
          <a:spcPct val="119000"/>
        </a:lnSpc>
        <a:spcBef>
          <a:spcPct val="20000"/>
        </a:spcBef>
        <a:spcAft>
          <a:spcPct val="0"/>
        </a:spcAft>
        <a:buClr>
          <a:schemeClr val="accent1"/>
        </a:buClr>
        <a:buFont typeface="+mj-lt" charset="0"/>
        <a:defRPr sz="1346">
          <a:solidFill>
            <a:srgbClr val="8197A6"/>
          </a:solidFill>
          <a:latin typeface="Arial" charset="0"/>
          <a:ea typeface="MS PGothic" pitchFamily="34" charset="-128"/>
          <a:cs typeface="Arial" charset="0"/>
        </a:defRPr>
      </a:lvl3pPr>
      <a:lvl4pPr marL="1499750" indent="-473793" algn="l" rtl="0" eaLnBrk="0" fontAlgn="base" hangingPunct="0">
        <a:lnSpc>
          <a:spcPct val="119000"/>
        </a:lnSpc>
        <a:spcBef>
          <a:spcPct val="20000"/>
        </a:spcBef>
        <a:spcAft>
          <a:spcPct val="0"/>
        </a:spcAft>
        <a:buClr>
          <a:schemeClr val="accent1"/>
        </a:buClr>
        <a:buFont typeface="+mj-lt" charset="0"/>
        <a:defRPr sz="1346">
          <a:solidFill>
            <a:srgbClr val="8197A6"/>
          </a:solidFill>
          <a:latin typeface="Arial" charset="0"/>
          <a:ea typeface="MS PGothic" pitchFamily="34" charset="-128"/>
          <a:cs typeface="Arial" charset="0"/>
        </a:defRPr>
      </a:lvl4pPr>
      <a:lvl5pPr marL="1947418" indent="-579476" algn="l" rtl="0" eaLnBrk="0" fontAlgn="base" hangingPunct="0">
        <a:lnSpc>
          <a:spcPct val="119000"/>
        </a:lnSpc>
        <a:spcBef>
          <a:spcPct val="20000"/>
        </a:spcBef>
        <a:spcAft>
          <a:spcPct val="0"/>
        </a:spcAft>
        <a:buClr>
          <a:schemeClr val="accent1"/>
        </a:buClr>
        <a:buFont typeface="+mj-lt" charset="0"/>
        <a:defRPr sz="1346">
          <a:solidFill>
            <a:srgbClr val="8197A6"/>
          </a:solidFill>
          <a:latin typeface="Arial" charset="0"/>
          <a:ea typeface="MS PGothic" pitchFamily="34" charset="-128"/>
          <a:cs typeface="Arial" charset="0"/>
        </a:defRPr>
      </a:lvl5pPr>
      <a:lvl6pPr marL="2602890" indent="-313487" algn="l" rtl="0" eaLnBrk="1" fontAlgn="base" hangingPunct="1">
        <a:lnSpc>
          <a:spcPct val="119000"/>
        </a:lnSpc>
        <a:spcBef>
          <a:spcPct val="20000"/>
        </a:spcBef>
        <a:spcAft>
          <a:spcPct val="0"/>
        </a:spcAft>
        <a:buClr>
          <a:schemeClr val="accent1"/>
        </a:buClr>
        <a:buFont typeface="Verdana" pitchFamily="34" charset="0"/>
        <a:buChar char="–"/>
        <a:defRPr sz="1197">
          <a:solidFill>
            <a:schemeClr val="bg2"/>
          </a:solidFill>
          <a:latin typeface="+mn-lt"/>
        </a:defRPr>
      </a:lvl6pPr>
      <a:lvl7pPr marL="2944876" indent="-313487" algn="l" rtl="0" eaLnBrk="1" fontAlgn="base" hangingPunct="1">
        <a:lnSpc>
          <a:spcPct val="119000"/>
        </a:lnSpc>
        <a:spcBef>
          <a:spcPct val="20000"/>
        </a:spcBef>
        <a:spcAft>
          <a:spcPct val="0"/>
        </a:spcAft>
        <a:buClr>
          <a:schemeClr val="accent1"/>
        </a:buClr>
        <a:buFont typeface="Verdana" pitchFamily="34" charset="0"/>
        <a:buChar char="–"/>
        <a:defRPr sz="1197">
          <a:solidFill>
            <a:schemeClr val="bg2"/>
          </a:solidFill>
          <a:latin typeface="+mn-lt"/>
        </a:defRPr>
      </a:lvl7pPr>
      <a:lvl8pPr marL="3286862" indent="-313487" algn="l" rtl="0" eaLnBrk="1" fontAlgn="base" hangingPunct="1">
        <a:lnSpc>
          <a:spcPct val="119000"/>
        </a:lnSpc>
        <a:spcBef>
          <a:spcPct val="20000"/>
        </a:spcBef>
        <a:spcAft>
          <a:spcPct val="0"/>
        </a:spcAft>
        <a:buClr>
          <a:schemeClr val="accent1"/>
        </a:buClr>
        <a:buFont typeface="Verdana" pitchFamily="34" charset="0"/>
        <a:buChar char="–"/>
        <a:defRPr sz="1197">
          <a:solidFill>
            <a:schemeClr val="bg2"/>
          </a:solidFill>
          <a:latin typeface="+mn-lt"/>
        </a:defRPr>
      </a:lvl8pPr>
      <a:lvl9pPr marL="3628847" indent="-313487" algn="l" rtl="0" eaLnBrk="1" fontAlgn="base" hangingPunct="1">
        <a:lnSpc>
          <a:spcPct val="119000"/>
        </a:lnSpc>
        <a:spcBef>
          <a:spcPct val="20000"/>
        </a:spcBef>
        <a:spcAft>
          <a:spcPct val="0"/>
        </a:spcAft>
        <a:buClr>
          <a:schemeClr val="accent1"/>
        </a:buClr>
        <a:buFont typeface="Verdana" pitchFamily="34" charset="0"/>
        <a:buChar char="–"/>
        <a:defRPr sz="1197">
          <a:solidFill>
            <a:schemeClr val="bg2"/>
          </a:solidFill>
          <a:latin typeface="+mn-lt"/>
        </a:defRPr>
      </a:lvl9pPr>
    </p:bodyStyle>
    <p:otherStyle>
      <a:defPPr>
        <a:defRPr lang="en-US"/>
      </a:defPPr>
      <a:lvl1pPr marL="0" algn="l" defTabSz="683971" rtl="0" eaLnBrk="1" latinLnBrk="0" hangingPunct="1">
        <a:defRPr sz="1346" kern="1200">
          <a:solidFill>
            <a:schemeClr val="tx1"/>
          </a:solidFill>
          <a:latin typeface="+mn-lt"/>
          <a:ea typeface="+mn-ea"/>
          <a:cs typeface="+mn-cs"/>
        </a:defRPr>
      </a:lvl1pPr>
      <a:lvl2pPr marL="341986" algn="l" defTabSz="683971" rtl="0" eaLnBrk="1" latinLnBrk="0" hangingPunct="1">
        <a:defRPr sz="1346" kern="1200">
          <a:solidFill>
            <a:schemeClr val="tx1"/>
          </a:solidFill>
          <a:latin typeface="+mn-lt"/>
          <a:ea typeface="+mn-ea"/>
          <a:cs typeface="+mn-cs"/>
        </a:defRPr>
      </a:lvl2pPr>
      <a:lvl3pPr marL="683971" algn="l" defTabSz="683971" rtl="0" eaLnBrk="1" latinLnBrk="0" hangingPunct="1">
        <a:defRPr sz="1346" kern="1200">
          <a:solidFill>
            <a:schemeClr val="tx1"/>
          </a:solidFill>
          <a:latin typeface="+mn-lt"/>
          <a:ea typeface="+mn-ea"/>
          <a:cs typeface="+mn-cs"/>
        </a:defRPr>
      </a:lvl3pPr>
      <a:lvl4pPr marL="1025957" algn="l" defTabSz="683971" rtl="0" eaLnBrk="1" latinLnBrk="0" hangingPunct="1">
        <a:defRPr sz="1346" kern="1200">
          <a:solidFill>
            <a:schemeClr val="tx1"/>
          </a:solidFill>
          <a:latin typeface="+mn-lt"/>
          <a:ea typeface="+mn-ea"/>
          <a:cs typeface="+mn-cs"/>
        </a:defRPr>
      </a:lvl4pPr>
      <a:lvl5pPr marL="1367942" algn="l" defTabSz="683971" rtl="0" eaLnBrk="1" latinLnBrk="0" hangingPunct="1">
        <a:defRPr sz="1346" kern="1200">
          <a:solidFill>
            <a:schemeClr val="tx1"/>
          </a:solidFill>
          <a:latin typeface="+mn-lt"/>
          <a:ea typeface="+mn-ea"/>
          <a:cs typeface="+mn-cs"/>
        </a:defRPr>
      </a:lvl5pPr>
      <a:lvl6pPr marL="1709928" algn="l" defTabSz="683971" rtl="0" eaLnBrk="1" latinLnBrk="0" hangingPunct="1">
        <a:defRPr sz="1346" kern="1200">
          <a:solidFill>
            <a:schemeClr val="tx1"/>
          </a:solidFill>
          <a:latin typeface="+mn-lt"/>
          <a:ea typeface="+mn-ea"/>
          <a:cs typeface="+mn-cs"/>
        </a:defRPr>
      </a:lvl6pPr>
      <a:lvl7pPr marL="2051914" algn="l" defTabSz="683971" rtl="0" eaLnBrk="1" latinLnBrk="0" hangingPunct="1">
        <a:defRPr sz="1346" kern="1200">
          <a:solidFill>
            <a:schemeClr val="tx1"/>
          </a:solidFill>
          <a:latin typeface="+mn-lt"/>
          <a:ea typeface="+mn-ea"/>
          <a:cs typeface="+mn-cs"/>
        </a:defRPr>
      </a:lvl7pPr>
      <a:lvl8pPr marL="2393899" algn="l" defTabSz="683971" rtl="0" eaLnBrk="1" latinLnBrk="0" hangingPunct="1">
        <a:defRPr sz="1346" kern="1200">
          <a:solidFill>
            <a:schemeClr val="tx1"/>
          </a:solidFill>
          <a:latin typeface="+mn-lt"/>
          <a:ea typeface="+mn-ea"/>
          <a:cs typeface="+mn-cs"/>
        </a:defRPr>
      </a:lvl8pPr>
      <a:lvl9pPr marL="2735885" algn="l" defTabSz="683971" rtl="0" eaLnBrk="1" latinLnBrk="0" hangingPunct="1">
        <a:defRPr sz="134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165601" y="4652100"/>
            <a:ext cx="113173" cy="18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598"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ext Box DG"/>
          <p:cNvSpPr txBox="1">
            <a:spLocks noChangeArrowheads="1"/>
          </p:cNvSpPr>
          <p:nvPr userDrawn="1"/>
        </p:nvSpPr>
        <p:spPr bwMode="auto">
          <a:xfrm>
            <a:off x="578165" y="335525"/>
            <a:ext cx="5016500" cy="18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577" noProof="0"/>
          </a:p>
        </p:txBody>
      </p:sp>
      <p:sp>
        <p:nvSpPr>
          <p:cNvPr id="10" name="Rectangle 6"/>
          <p:cNvSpPr>
            <a:spLocks noGrp="1" noChangeArrowheads="1"/>
          </p:cNvSpPr>
          <p:nvPr>
            <p:ph type="title"/>
          </p:nvPr>
        </p:nvSpPr>
        <p:spPr bwMode="auto">
          <a:xfrm>
            <a:off x="161558" y="109208"/>
            <a:ext cx="7560925" cy="437684"/>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164251" y="661500"/>
            <a:ext cx="8799538" cy="39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8713659" y="4652100"/>
            <a:ext cx="228589" cy="1843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598" noProof="1">
                <a:solidFill>
                  <a:schemeClr val="bg1"/>
                </a:solidFill>
                <a:latin typeface="Arial" panose="020B0604020202020204" pitchFamily="34" charset="0"/>
                <a:cs typeface="Arial" panose="020B0604020202020204" pitchFamily="34" charset="0"/>
              </a:rPr>
              <a:t>  </a:t>
            </a:r>
            <a:fld id="{FDAC5C42-9B53-4063-AF51-A40D4C64F718}" type="slidenum">
              <a:rPr lang="it-IT" sz="598" noProof="1" smtClean="0">
                <a:solidFill>
                  <a:srgbClr val="8197A6"/>
                </a:solidFill>
                <a:latin typeface="Arial" panose="020B0604020202020204" pitchFamily="34" charset="0"/>
                <a:cs typeface="Arial" panose="020B0604020202020204" pitchFamily="34" charset="0"/>
              </a:rPr>
              <a:t>‹#›</a:t>
            </a:fld>
            <a:endParaRPr lang="en-GB" sz="5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7727486" y="-162064"/>
            <a:ext cx="1566137" cy="9855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165624" y="4817228"/>
            <a:ext cx="877799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7735947" y="4938300"/>
            <a:ext cx="1225150" cy="78300"/>
          </a:xfrm>
          <a:prstGeom prst="rect">
            <a:avLst/>
          </a:prstGeom>
        </p:spPr>
      </p:pic>
      <p:pic>
        <p:nvPicPr>
          <p:cNvPr id="63" name="Picture 62">
            <a:extLst>
              <a:ext uri="{FF2B5EF4-FFF2-40B4-BE49-F238E27FC236}">
                <a16:creationId xmlns:a16="http://schemas.microsoft.com/office/drawing/2014/main" id="{EBB965BA-5FAA-5543-9444-B14F3D19DD2B}"/>
              </a:ext>
            </a:extLst>
          </p:cNvPr>
          <p:cNvPicPr>
            <a:picLocks noChangeAspect="1"/>
          </p:cNvPicPr>
          <p:nvPr userDrawn="1"/>
        </p:nvPicPr>
        <p:blipFill>
          <a:blip r:embed="rId24">
            <a:extLst>
              <a:ext uri="{96DAC541-7B7A-43D3-8B79-37D633B846F1}">
                <asvg:svgBlip xmlns:asvg="http://schemas.microsoft.com/office/drawing/2016/SVG/main" r:embed="rId25"/>
              </a:ext>
            </a:extLst>
          </a:blip>
          <a:srcRect/>
          <a:stretch/>
        </p:blipFill>
        <p:spPr>
          <a:xfrm>
            <a:off x="1" y="4840669"/>
            <a:ext cx="7599173" cy="323041"/>
          </a:xfrm>
          <a:prstGeom prst="rect">
            <a:avLst/>
          </a:prstGeom>
        </p:spPr>
      </p:pic>
    </p:spTree>
    <p:extLst>
      <p:ext uri="{BB962C8B-B14F-4D97-AF65-F5344CB8AC3E}">
        <p14:creationId xmlns:p14="http://schemas.microsoft.com/office/powerpoint/2010/main" val="4277025475"/>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Lst>
  <p:hf hdr="0" dt="0"/>
  <p:txStyles>
    <p:titleStyle>
      <a:lvl1pPr algn="l" rtl="0" eaLnBrk="1" fontAlgn="base" hangingPunct="1">
        <a:spcBef>
          <a:spcPct val="0"/>
        </a:spcBef>
        <a:spcAft>
          <a:spcPct val="0"/>
        </a:spcAft>
        <a:defRPr lang="en-GB" sz="2244"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1587" b="1">
          <a:solidFill>
            <a:schemeClr val="bg1"/>
          </a:solidFill>
          <a:latin typeface="Verdana" pitchFamily="34" charset="0"/>
        </a:defRPr>
      </a:lvl2pPr>
      <a:lvl3pPr algn="l" rtl="0" eaLnBrk="1" fontAlgn="base" hangingPunct="1">
        <a:spcBef>
          <a:spcPct val="0"/>
        </a:spcBef>
        <a:spcAft>
          <a:spcPct val="0"/>
        </a:spcAft>
        <a:defRPr sz="1587" b="1">
          <a:solidFill>
            <a:schemeClr val="bg1"/>
          </a:solidFill>
          <a:latin typeface="Verdana" pitchFamily="34" charset="0"/>
        </a:defRPr>
      </a:lvl3pPr>
      <a:lvl4pPr algn="l" rtl="0" eaLnBrk="1" fontAlgn="base" hangingPunct="1">
        <a:spcBef>
          <a:spcPct val="0"/>
        </a:spcBef>
        <a:spcAft>
          <a:spcPct val="0"/>
        </a:spcAft>
        <a:defRPr sz="1587" b="1">
          <a:solidFill>
            <a:schemeClr val="bg1"/>
          </a:solidFill>
          <a:latin typeface="Verdana" pitchFamily="34" charset="0"/>
        </a:defRPr>
      </a:lvl4pPr>
      <a:lvl5pPr algn="l" rtl="0" eaLnBrk="1" fontAlgn="base" hangingPunct="1">
        <a:spcBef>
          <a:spcPct val="0"/>
        </a:spcBef>
        <a:spcAft>
          <a:spcPct val="0"/>
        </a:spcAft>
        <a:defRPr sz="1587" b="1">
          <a:solidFill>
            <a:schemeClr val="bg1"/>
          </a:solidFill>
          <a:latin typeface="Verdana" pitchFamily="34" charset="0"/>
        </a:defRPr>
      </a:lvl5pPr>
      <a:lvl6pPr marL="329879" algn="l" rtl="0" eaLnBrk="1" fontAlgn="base" hangingPunct="1">
        <a:spcBef>
          <a:spcPct val="0"/>
        </a:spcBef>
        <a:spcAft>
          <a:spcPct val="0"/>
        </a:spcAft>
        <a:defRPr sz="1587" b="1">
          <a:solidFill>
            <a:schemeClr val="bg1"/>
          </a:solidFill>
          <a:latin typeface="Verdana" pitchFamily="34" charset="0"/>
        </a:defRPr>
      </a:lvl6pPr>
      <a:lvl7pPr marL="659758" algn="l" rtl="0" eaLnBrk="1" fontAlgn="base" hangingPunct="1">
        <a:spcBef>
          <a:spcPct val="0"/>
        </a:spcBef>
        <a:spcAft>
          <a:spcPct val="0"/>
        </a:spcAft>
        <a:defRPr sz="1587" b="1">
          <a:solidFill>
            <a:schemeClr val="bg1"/>
          </a:solidFill>
          <a:latin typeface="Verdana" pitchFamily="34" charset="0"/>
        </a:defRPr>
      </a:lvl7pPr>
      <a:lvl8pPr marL="989638" algn="l" rtl="0" eaLnBrk="1" fontAlgn="base" hangingPunct="1">
        <a:spcBef>
          <a:spcPct val="0"/>
        </a:spcBef>
        <a:spcAft>
          <a:spcPct val="0"/>
        </a:spcAft>
        <a:defRPr sz="1587" b="1">
          <a:solidFill>
            <a:schemeClr val="bg1"/>
          </a:solidFill>
          <a:latin typeface="Verdana" pitchFamily="34" charset="0"/>
        </a:defRPr>
      </a:lvl8pPr>
      <a:lvl9pPr marL="1319517" algn="l" rtl="0" eaLnBrk="1" fontAlgn="base" hangingPunct="1">
        <a:spcBef>
          <a:spcPct val="0"/>
        </a:spcBef>
        <a:spcAft>
          <a:spcPct val="0"/>
        </a:spcAft>
        <a:defRPr sz="1587"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346" dirty="0" smtClean="0">
          <a:solidFill>
            <a:srgbClr val="8197A6"/>
          </a:solidFill>
          <a:latin typeface="Arial" panose="020B0604020202020204" pitchFamily="34" charset="0"/>
          <a:ea typeface="+mn-ea"/>
          <a:cs typeface="Arial" panose="020B0604020202020204" pitchFamily="34" charset="0"/>
        </a:defRPr>
      </a:lvl1pPr>
      <a:lvl2pPr marL="584432" indent="0" algn="l" rtl="0" eaLnBrk="1" fontAlgn="base" hangingPunct="1">
        <a:lnSpc>
          <a:spcPct val="119000"/>
        </a:lnSpc>
        <a:spcBef>
          <a:spcPct val="20000"/>
        </a:spcBef>
        <a:spcAft>
          <a:spcPct val="0"/>
        </a:spcAft>
        <a:buClr>
          <a:schemeClr val="accent1"/>
        </a:buClr>
        <a:buFont typeface="Verdana" pitchFamily="34" charset="0"/>
        <a:buNone/>
        <a:defRPr lang="en-GB" sz="1346" dirty="0" smtClean="0">
          <a:solidFill>
            <a:srgbClr val="8197A6"/>
          </a:solidFill>
          <a:latin typeface="Arial" panose="020B0604020202020204" pitchFamily="34" charset="0"/>
          <a:ea typeface="+mn-ea"/>
          <a:cs typeface="Arial" panose="020B0604020202020204" pitchFamily="34" charset="0"/>
        </a:defRPr>
      </a:lvl2pPr>
      <a:lvl3pPr marL="1015613" indent="0" algn="l" rtl="0" eaLnBrk="1" fontAlgn="base" hangingPunct="1">
        <a:lnSpc>
          <a:spcPct val="119000"/>
        </a:lnSpc>
        <a:spcBef>
          <a:spcPct val="20000"/>
        </a:spcBef>
        <a:spcAft>
          <a:spcPct val="0"/>
        </a:spcAft>
        <a:buClr>
          <a:schemeClr val="accent1"/>
        </a:buClr>
        <a:buFont typeface="Verdana" pitchFamily="34" charset="0"/>
        <a:buNone/>
        <a:defRPr lang="en-GB" sz="1346" dirty="0" smtClean="0">
          <a:solidFill>
            <a:srgbClr val="8197A6"/>
          </a:solidFill>
          <a:latin typeface="Arial" panose="020B0604020202020204" pitchFamily="34" charset="0"/>
          <a:ea typeface="+mn-ea"/>
          <a:cs typeface="Arial" panose="020B0604020202020204" pitchFamily="34" charset="0"/>
        </a:defRPr>
      </a:lvl3pPr>
      <a:lvl4pPr marL="1446794" indent="0" algn="l" rtl="0" eaLnBrk="1" fontAlgn="base" hangingPunct="1">
        <a:lnSpc>
          <a:spcPct val="119000"/>
        </a:lnSpc>
        <a:spcBef>
          <a:spcPct val="20000"/>
        </a:spcBef>
        <a:spcAft>
          <a:spcPct val="0"/>
        </a:spcAft>
        <a:buClr>
          <a:schemeClr val="accent1"/>
        </a:buClr>
        <a:buFont typeface="Verdana" pitchFamily="34" charset="0"/>
        <a:buNone/>
        <a:defRPr lang="en-GB" sz="1346" dirty="0" smtClean="0">
          <a:solidFill>
            <a:srgbClr val="8197A6"/>
          </a:solidFill>
          <a:latin typeface="Arial" panose="020B0604020202020204" pitchFamily="34" charset="0"/>
          <a:ea typeface="+mn-ea"/>
          <a:cs typeface="Arial" panose="020B0604020202020204" pitchFamily="34" charset="0"/>
        </a:defRPr>
      </a:lvl4pPr>
      <a:lvl5pPr marL="1877974" indent="0" algn="l" rtl="0" eaLnBrk="1" fontAlgn="base" hangingPunct="1">
        <a:lnSpc>
          <a:spcPct val="119000"/>
        </a:lnSpc>
        <a:spcBef>
          <a:spcPct val="20000"/>
        </a:spcBef>
        <a:spcAft>
          <a:spcPct val="0"/>
        </a:spcAft>
        <a:buClr>
          <a:schemeClr val="accent1"/>
        </a:buClr>
        <a:buFont typeface="Verdana" pitchFamily="34" charset="0"/>
        <a:buNone/>
        <a:defRPr lang="en-GB" sz="1346" dirty="0" smtClean="0">
          <a:solidFill>
            <a:srgbClr val="8197A6"/>
          </a:solidFill>
          <a:latin typeface="Arial" panose="020B0604020202020204" pitchFamily="34" charset="0"/>
          <a:ea typeface="+mn-ea"/>
          <a:cs typeface="Arial" panose="020B0604020202020204" pitchFamily="34" charset="0"/>
        </a:defRPr>
      </a:lvl5pPr>
      <a:lvl6pPr marL="2510748" indent="-302389" algn="l" rtl="0" eaLnBrk="1" fontAlgn="base" hangingPunct="1">
        <a:lnSpc>
          <a:spcPct val="119000"/>
        </a:lnSpc>
        <a:spcBef>
          <a:spcPct val="20000"/>
        </a:spcBef>
        <a:spcAft>
          <a:spcPct val="0"/>
        </a:spcAft>
        <a:buClr>
          <a:schemeClr val="accent1"/>
        </a:buClr>
        <a:buFont typeface="Verdana" pitchFamily="34" charset="0"/>
        <a:buChar char="–"/>
        <a:defRPr sz="1154">
          <a:solidFill>
            <a:schemeClr val="bg2"/>
          </a:solidFill>
          <a:latin typeface="+mn-lt"/>
        </a:defRPr>
      </a:lvl6pPr>
      <a:lvl7pPr marL="2840627" indent="-302389" algn="l" rtl="0" eaLnBrk="1" fontAlgn="base" hangingPunct="1">
        <a:lnSpc>
          <a:spcPct val="119000"/>
        </a:lnSpc>
        <a:spcBef>
          <a:spcPct val="20000"/>
        </a:spcBef>
        <a:spcAft>
          <a:spcPct val="0"/>
        </a:spcAft>
        <a:buClr>
          <a:schemeClr val="accent1"/>
        </a:buClr>
        <a:buFont typeface="Verdana" pitchFamily="34" charset="0"/>
        <a:buChar char="–"/>
        <a:defRPr sz="1154">
          <a:solidFill>
            <a:schemeClr val="bg2"/>
          </a:solidFill>
          <a:latin typeface="+mn-lt"/>
        </a:defRPr>
      </a:lvl7pPr>
      <a:lvl8pPr marL="3170506" indent="-302389" algn="l" rtl="0" eaLnBrk="1" fontAlgn="base" hangingPunct="1">
        <a:lnSpc>
          <a:spcPct val="119000"/>
        </a:lnSpc>
        <a:spcBef>
          <a:spcPct val="20000"/>
        </a:spcBef>
        <a:spcAft>
          <a:spcPct val="0"/>
        </a:spcAft>
        <a:buClr>
          <a:schemeClr val="accent1"/>
        </a:buClr>
        <a:buFont typeface="Verdana" pitchFamily="34" charset="0"/>
        <a:buChar char="–"/>
        <a:defRPr sz="1154">
          <a:solidFill>
            <a:schemeClr val="bg2"/>
          </a:solidFill>
          <a:latin typeface="+mn-lt"/>
        </a:defRPr>
      </a:lvl8pPr>
      <a:lvl9pPr marL="3500386" indent="-302389" algn="l" rtl="0" eaLnBrk="1" fontAlgn="base" hangingPunct="1">
        <a:lnSpc>
          <a:spcPct val="119000"/>
        </a:lnSpc>
        <a:spcBef>
          <a:spcPct val="20000"/>
        </a:spcBef>
        <a:spcAft>
          <a:spcPct val="0"/>
        </a:spcAft>
        <a:buClr>
          <a:schemeClr val="accent1"/>
        </a:buClr>
        <a:buFont typeface="Verdana" pitchFamily="34" charset="0"/>
        <a:buChar char="–"/>
        <a:defRPr sz="1154">
          <a:solidFill>
            <a:schemeClr val="bg2"/>
          </a:solidFill>
          <a:latin typeface="+mn-lt"/>
        </a:defRPr>
      </a:lvl9pPr>
    </p:bodyStyle>
    <p:otherStyle>
      <a:defPPr>
        <a:defRPr lang="en-US"/>
      </a:defPPr>
      <a:lvl1pPr marL="0" algn="l" defTabSz="659758" rtl="0" eaLnBrk="1" latinLnBrk="0" hangingPunct="1">
        <a:defRPr sz="1299" kern="1200">
          <a:solidFill>
            <a:schemeClr val="tx1"/>
          </a:solidFill>
          <a:latin typeface="+mn-lt"/>
          <a:ea typeface="+mn-ea"/>
          <a:cs typeface="+mn-cs"/>
        </a:defRPr>
      </a:lvl1pPr>
      <a:lvl2pPr marL="329879" algn="l" defTabSz="659758" rtl="0" eaLnBrk="1" latinLnBrk="0" hangingPunct="1">
        <a:defRPr sz="1299" kern="1200">
          <a:solidFill>
            <a:schemeClr val="tx1"/>
          </a:solidFill>
          <a:latin typeface="+mn-lt"/>
          <a:ea typeface="+mn-ea"/>
          <a:cs typeface="+mn-cs"/>
        </a:defRPr>
      </a:lvl2pPr>
      <a:lvl3pPr marL="659758" algn="l" defTabSz="659758" rtl="0" eaLnBrk="1" latinLnBrk="0" hangingPunct="1">
        <a:defRPr sz="1299" kern="1200">
          <a:solidFill>
            <a:schemeClr val="tx1"/>
          </a:solidFill>
          <a:latin typeface="+mn-lt"/>
          <a:ea typeface="+mn-ea"/>
          <a:cs typeface="+mn-cs"/>
        </a:defRPr>
      </a:lvl3pPr>
      <a:lvl4pPr marL="989638" algn="l" defTabSz="659758" rtl="0" eaLnBrk="1" latinLnBrk="0" hangingPunct="1">
        <a:defRPr sz="1299" kern="1200">
          <a:solidFill>
            <a:schemeClr val="tx1"/>
          </a:solidFill>
          <a:latin typeface="+mn-lt"/>
          <a:ea typeface="+mn-ea"/>
          <a:cs typeface="+mn-cs"/>
        </a:defRPr>
      </a:lvl4pPr>
      <a:lvl5pPr marL="1319517" algn="l" defTabSz="659758" rtl="0" eaLnBrk="1" latinLnBrk="0" hangingPunct="1">
        <a:defRPr sz="1299" kern="1200">
          <a:solidFill>
            <a:schemeClr val="tx1"/>
          </a:solidFill>
          <a:latin typeface="+mn-lt"/>
          <a:ea typeface="+mn-ea"/>
          <a:cs typeface="+mn-cs"/>
        </a:defRPr>
      </a:lvl5pPr>
      <a:lvl6pPr marL="1649397" algn="l" defTabSz="659758" rtl="0" eaLnBrk="1" latinLnBrk="0" hangingPunct="1">
        <a:defRPr sz="1299" kern="1200">
          <a:solidFill>
            <a:schemeClr val="tx1"/>
          </a:solidFill>
          <a:latin typeface="+mn-lt"/>
          <a:ea typeface="+mn-ea"/>
          <a:cs typeface="+mn-cs"/>
        </a:defRPr>
      </a:lvl6pPr>
      <a:lvl7pPr marL="1979276" algn="l" defTabSz="659758" rtl="0" eaLnBrk="1" latinLnBrk="0" hangingPunct="1">
        <a:defRPr sz="1299" kern="1200">
          <a:solidFill>
            <a:schemeClr val="tx1"/>
          </a:solidFill>
          <a:latin typeface="+mn-lt"/>
          <a:ea typeface="+mn-ea"/>
          <a:cs typeface="+mn-cs"/>
        </a:defRPr>
      </a:lvl7pPr>
      <a:lvl8pPr marL="2309155" algn="l" defTabSz="659758" rtl="0" eaLnBrk="1" latinLnBrk="0" hangingPunct="1">
        <a:defRPr sz="1299" kern="1200">
          <a:solidFill>
            <a:schemeClr val="tx1"/>
          </a:solidFill>
          <a:latin typeface="+mn-lt"/>
          <a:ea typeface="+mn-ea"/>
          <a:cs typeface="+mn-cs"/>
        </a:defRPr>
      </a:lvl8pPr>
      <a:lvl9pPr marL="2639035" algn="l" defTabSz="659758" rtl="0" eaLnBrk="1" latinLnBrk="0" hangingPunct="1">
        <a:defRPr sz="12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026" name="Text Box 38">
            <a:extLst>
              <a:ext uri="{FF2B5EF4-FFF2-40B4-BE49-F238E27FC236}">
                <a16:creationId xmlns:a16="http://schemas.microsoft.com/office/drawing/2014/main" id="{9F3F23CB-1081-4142-83C4-C49ED77C16A5}"/>
              </a:ext>
            </a:extLst>
          </p:cNvPr>
          <p:cNvSpPr txBox="1">
            <a:spLocks noChangeArrowheads="1"/>
          </p:cNvSpPr>
          <p:nvPr/>
        </p:nvSpPr>
        <p:spPr bwMode="auto">
          <a:xfrm>
            <a:off x="165047" y="4651772"/>
            <a:ext cx="113173" cy="18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GB" altLang="en-US" sz="599">
                <a:solidFill>
                  <a:srgbClr val="8197A6"/>
                </a:solidFill>
                <a:latin typeface="Arial" panose="020B0604020202020204" pitchFamily="34" charset="0"/>
                <a:cs typeface="Arial" panose="020B0604020202020204" pitchFamily="34" charset="0"/>
              </a:rPr>
              <a:t> </a:t>
            </a:r>
          </a:p>
        </p:txBody>
      </p:sp>
      <p:pic>
        <p:nvPicPr>
          <p:cNvPr id="1027" name="Picture 35" hidden="1">
            <a:extLst>
              <a:ext uri="{FF2B5EF4-FFF2-40B4-BE49-F238E27FC236}">
                <a16:creationId xmlns:a16="http://schemas.microsoft.com/office/drawing/2014/main" id="{0450AB64-3744-448F-A1C4-3C2B8455E0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DG">
            <a:extLst>
              <a:ext uri="{FF2B5EF4-FFF2-40B4-BE49-F238E27FC236}">
                <a16:creationId xmlns:a16="http://schemas.microsoft.com/office/drawing/2014/main" id="{B4D89081-3586-40A4-8309-9019FE3D9E2D}"/>
              </a:ext>
            </a:extLst>
          </p:cNvPr>
          <p:cNvSpPr txBox="1">
            <a:spLocks noChangeArrowheads="1"/>
          </p:cNvSpPr>
          <p:nvPr/>
        </p:nvSpPr>
        <p:spPr bwMode="auto">
          <a:xfrm>
            <a:off x="578254" y="335756"/>
            <a:ext cx="5016673" cy="181268"/>
          </a:xfrm>
          <a:prstGeom prst="rect">
            <a:avLst/>
          </a:prstGeom>
          <a:noFill/>
          <a:ln>
            <a:noFill/>
          </a:ln>
          <a:effectLst/>
        </p:spPr>
        <p:txBody>
          <a:bodyPr>
            <a:spAutoFit/>
          </a:bodyPr>
          <a:lstStyle/>
          <a:p>
            <a:pPr eaLnBrk="1" hangingPunct="1">
              <a:spcBef>
                <a:spcPct val="50000"/>
              </a:spcBef>
              <a:defRPr/>
            </a:pPr>
            <a:endParaRPr lang="en-GB" sz="578"/>
          </a:p>
        </p:txBody>
      </p:sp>
      <p:sp>
        <p:nvSpPr>
          <p:cNvPr id="1029" name="Rectangle 6">
            <a:extLst>
              <a:ext uri="{FF2B5EF4-FFF2-40B4-BE49-F238E27FC236}">
                <a16:creationId xmlns:a16="http://schemas.microsoft.com/office/drawing/2014/main" id="{2E046D58-E808-41D6-BFFF-9DC16DC2BABF}"/>
              </a:ext>
            </a:extLst>
          </p:cNvPr>
          <p:cNvSpPr>
            <a:spLocks noGrp="1" noChangeArrowheads="1"/>
          </p:cNvSpPr>
          <p:nvPr>
            <p:ph type="title"/>
          </p:nvPr>
        </p:nvSpPr>
        <p:spPr bwMode="auto">
          <a:xfrm>
            <a:off x="161484" y="109771"/>
            <a:ext cx="7561225"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endParaRPr lang="en-GB" altLang="en-US"/>
          </a:p>
        </p:txBody>
      </p:sp>
      <p:sp>
        <p:nvSpPr>
          <p:cNvPr id="1030" name="Rectangle 2">
            <a:extLst>
              <a:ext uri="{FF2B5EF4-FFF2-40B4-BE49-F238E27FC236}">
                <a16:creationId xmlns:a16="http://schemas.microsoft.com/office/drawing/2014/main" id="{7C9BFF8B-9F77-4851-B323-1A26FD0B7974}"/>
              </a:ext>
            </a:extLst>
          </p:cNvPr>
          <p:cNvSpPr>
            <a:spLocks noGrp="1" noChangeArrowheads="1"/>
          </p:cNvSpPr>
          <p:nvPr>
            <p:ph type="body" idx="1"/>
          </p:nvPr>
        </p:nvSpPr>
        <p:spPr bwMode="auto">
          <a:xfrm>
            <a:off x="163859" y="661987"/>
            <a:ext cx="879966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1" name="Text Box 34">
            <a:extLst>
              <a:ext uri="{FF2B5EF4-FFF2-40B4-BE49-F238E27FC236}">
                <a16:creationId xmlns:a16="http://schemas.microsoft.com/office/drawing/2014/main" id="{229E338D-0159-482D-9EAB-356C5ADA21A6}"/>
              </a:ext>
            </a:extLst>
          </p:cNvPr>
          <p:cNvSpPr txBox="1">
            <a:spLocks noChangeArrowheads="1"/>
          </p:cNvSpPr>
          <p:nvPr/>
        </p:nvSpPr>
        <p:spPr bwMode="auto">
          <a:xfrm>
            <a:off x="8713557" y="4651773"/>
            <a:ext cx="228589" cy="184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spcBef>
                <a:spcPct val="50000"/>
              </a:spcBef>
            </a:pPr>
            <a:r>
              <a:rPr lang="en-GB" altLang="en-US" sz="599" noProof="1">
                <a:solidFill>
                  <a:schemeClr val="bg1"/>
                </a:solidFill>
                <a:latin typeface="Arial" panose="020B0604020202020204" pitchFamily="34" charset="0"/>
                <a:cs typeface="Arial" panose="020B0604020202020204" pitchFamily="34" charset="0"/>
              </a:rPr>
              <a:t>  </a:t>
            </a:r>
            <a:fld id="{ADEFCF0E-C421-44F6-A8AA-93573715621A}" type="slidenum">
              <a:rPr altLang="en-US" sz="599" noProof="1">
                <a:solidFill>
                  <a:srgbClr val="8197A6"/>
                </a:solidFill>
                <a:latin typeface="Arial" panose="020B0604020202020204" pitchFamily="34" charset="0"/>
                <a:cs typeface="Arial" panose="020B0604020202020204" pitchFamily="34" charset="0"/>
              </a:rPr>
              <a:pPr algn="r" eaLnBrk="1" hangingPunct="1">
                <a:spcBef>
                  <a:spcPct val="50000"/>
                </a:spcBef>
              </a:pPr>
              <a:t>‹#›</a:t>
            </a:fld>
            <a:endParaRPr lang="en-GB" altLang="en-US" sz="599" noProof="1">
              <a:solidFill>
                <a:srgbClr val="8197A6"/>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034EE195-43D4-4581-8950-822FCFCD943C}"/>
              </a:ext>
            </a:extLst>
          </p:cNvPr>
          <p:cNvCxnSpPr>
            <a:cxnSpLocks/>
          </p:cNvCxnSpPr>
          <p:nvPr/>
        </p:nvCxnSpPr>
        <p:spPr>
          <a:xfrm>
            <a:off x="165046" y="4817269"/>
            <a:ext cx="87782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9FBC1400-B4B3-4DDB-AC99-110098A02ABF}"/>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7855694" y="-2"/>
            <a:ext cx="1263371" cy="657225"/>
          </a:xfrm>
          <a:prstGeom prst="rect">
            <a:avLst/>
          </a:prstGeom>
        </p:spPr>
      </p:pic>
      <p:pic>
        <p:nvPicPr>
          <p:cNvPr id="40" name="Picture 39">
            <a:extLst>
              <a:ext uri="{FF2B5EF4-FFF2-40B4-BE49-F238E27FC236}">
                <a16:creationId xmlns:a16="http://schemas.microsoft.com/office/drawing/2014/main" id="{DACFC0D2-CEAE-4D32-BB51-A4BDD73FB9A9}"/>
              </a:ext>
            </a:extLst>
          </p:cNvPr>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4911" y="4829175"/>
            <a:ext cx="7618219" cy="314325"/>
          </a:xfrm>
          <a:prstGeom prst="rect">
            <a:avLst/>
          </a:prstGeom>
        </p:spPr>
      </p:pic>
      <p:pic>
        <p:nvPicPr>
          <p:cNvPr id="41" name="Picture 40">
            <a:extLst>
              <a:ext uri="{FF2B5EF4-FFF2-40B4-BE49-F238E27FC236}">
                <a16:creationId xmlns:a16="http://schemas.microsoft.com/office/drawing/2014/main" id="{89D2AB8E-D9F7-4A7F-8709-4AC799675A6A}"/>
              </a:ext>
            </a:extLst>
          </p:cNvPr>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7608720" y="4829175"/>
            <a:ext cx="1510345" cy="314325"/>
          </a:xfrm>
          <a:prstGeom prst="rect">
            <a:avLst/>
          </a:prstGeom>
        </p:spPr>
      </p:pic>
    </p:spTree>
    <p:extLst>
      <p:ext uri="{BB962C8B-B14F-4D97-AF65-F5344CB8AC3E}">
        <p14:creationId xmlns:p14="http://schemas.microsoft.com/office/powerpoint/2010/main" val="34484020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dt="0"/>
  <p:txStyles>
    <p:titleStyle>
      <a:lvl1pPr algn="l" rtl="0" eaLnBrk="1" fontAlgn="base" hangingPunct="1">
        <a:spcBef>
          <a:spcPct val="0"/>
        </a:spcBef>
        <a:spcAft>
          <a:spcPct val="0"/>
        </a:spcAft>
        <a:defRPr lang="en-GB" sz="2244" b="1" dirty="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244" b="1">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244" b="1">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244" b="1">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244" b="1">
          <a:solidFill>
            <a:schemeClr val="bg1"/>
          </a:solidFill>
          <a:latin typeface="Arial" panose="020B0604020202020204" pitchFamily="34" charset="0"/>
          <a:cs typeface="Arial" panose="020B0604020202020204" pitchFamily="34" charset="0"/>
        </a:defRPr>
      </a:lvl5pPr>
      <a:lvl6pPr marL="329868" algn="l" rtl="0" eaLnBrk="1" fontAlgn="base" hangingPunct="1">
        <a:spcBef>
          <a:spcPct val="0"/>
        </a:spcBef>
        <a:spcAft>
          <a:spcPct val="0"/>
        </a:spcAft>
        <a:defRPr sz="1587" b="1">
          <a:solidFill>
            <a:schemeClr val="bg1"/>
          </a:solidFill>
          <a:latin typeface="Verdana" pitchFamily="34" charset="0"/>
        </a:defRPr>
      </a:lvl6pPr>
      <a:lvl7pPr marL="659737" algn="l" rtl="0" eaLnBrk="1" fontAlgn="base" hangingPunct="1">
        <a:spcBef>
          <a:spcPct val="0"/>
        </a:spcBef>
        <a:spcAft>
          <a:spcPct val="0"/>
        </a:spcAft>
        <a:defRPr sz="1587" b="1">
          <a:solidFill>
            <a:schemeClr val="bg1"/>
          </a:solidFill>
          <a:latin typeface="Verdana" pitchFamily="34" charset="0"/>
        </a:defRPr>
      </a:lvl7pPr>
      <a:lvl8pPr marL="989605" algn="l" rtl="0" eaLnBrk="1" fontAlgn="base" hangingPunct="1">
        <a:spcBef>
          <a:spcPct val="0"/>
        </a:spcBef>
        <a:spcAft>
          <a:spcPct val="0"/>
        </a:spcAft>
        <a:defRPr sz="1587" b="1">
          <a:solidFill>
            <a:schemeClr val="bg1"/>
          </a:solidFill>
          <a:latin typeface="Verdana" pitchFamily="34" charset="0"/>
        </a:defRPr>
      </a:lvl8pPr>
      <a:lvl9pPr marL="1319473" algn="l" rtl="0" eaLnBrk="1" fontAlgn="base" hangingPunct="1">
        <a:spcBef>
          <a:spcPct val="0"/>
        </a:spcBef>
        <a:spcAft>
          <a:spcPct val="0"/>
        </a:spcAft>
        <a:defRPr sz="1587" b="1">
          <a:solidFill>
            <a:schemeClr val="bg1"/>
          </a:solidFill>
          <a:latin typeface="Verdana" pitchFamily="34" charset="0"/>
        </a:defRPr>
      </a:lvl9pPr>
    </p:titleStyle>
    <p:bodyStyle>
      <a:lvl1pPr algn="l" rtl="0" eaLnBrk="1" fontAlgn="base" hangingPunct="1">
        <a:lnSpc>
          <a:spcPct val="119000"/>
        </a:lnSpc>
        <a:spcBef>
          <a:spcPct val="20000"/>
        </a:spcBef>
        <a:spcAft>
          <a:spcPct val="0"/>
        </a:spcAft>
        <a:buClr>
          <a:srgbClr val="8197A6"/>
        </a:buClr>
        <a:buFont typeface="Arial" panose="020B0604020202020204" pitchFamily="34" charset="0"/>
        <a:defRPr lang="en-GB" dirty="0">
          <a:solidFill>
            <a:srgbClr val="8197A6"/>
          </a:solidFill>
          <a:latin typeface="Arial" panose="020B0604020202020204" pitchFamily="34" charset="0"/>
          <a:ea typeface="+mn-ea"/>
          <a:cs typeface="Arial" panose="020B0604020202020204" pitchFamily="34" charset="0"/>
        </a:defRPr>
      </a:lvl1pPr>
      <a:lvl2pPr marL="584206" algn="l" rtl="0" eaLnBrk="1" fontAlgn="base" hangingPunct="1">
        <a:lnSpc>
          <a:spcPct val="119000"/>
        </a:lnSpc>
        <a:spcBef>
          <a:spcPct val="20000"/>
        </a:spcBef>
        <a:spcAft>
          <a:spcPct val="0"/>
        </a:spcAft>
        <a:buClr>
          <a:schemeClr val="accent1"/>
        </a:buClr>
        <a:buFont typeface="Verdana" panose="020B0604030504040204" pitchFamily="34" charset="0"/>
        <a:defRPr lang="en-GB" dirty="0">
          <a:solidFill>
            <a:srgbClr val="8197A6"/>
          </a:solidFill>
          <a:latin typeface="Arial" panose="020B0604020202020204" pitchFamily="34" charset="0"/>
          <a:ea typeface="+mn-ea"/>
          <a:cs typeface="Arial" panose="020B0604020202020204" pitchFamily="34" charset="0"/>
        </a:defRPr>
      </a:lvl2pPr>
      <a:lvl3pPr marL="1015236" algn="l" rtl="0" eaLnBrk="1" fontAlgn="base" hangingPunct="1">
        <a:lnSpc>
          <a:spcPct val="119000"/>
        </a:lnSpc>
        <a:spcBef>
          <a:spcPct val="20000"/>
        </a:spcBef>
        <a:spcAft>
          <a:spcPct val="0"/>
        </a:spcAft>
        <a:buClr>
          <a:schemeClr val="accent1"/>
        </a:buClr>
        <a:buFont typeface="Verdana" panose="020B0604030504040204" pitchFamily="34" charset="0"/>
        <a:defRPr lang="en-GB" dirty="0">
          <a:solidFill>
            <a:srgbClr val="8197A6"/>
          </a:solidFill>
          <a:latin typeface="Arial" panose="020B0604020202020204" pitchFamily="34" charset="0"/>
          <a:ea typeface="+mn-ea"/>
          <a:cs typeface="Arial" panose="020B0604020202020204" pitchFamily="34" charset="0"/>
        </a:defRPr>
      </a:lvl3pPr>
      <a:lvl4pPr marL="1446266" algn="l" rtl="0" eaLnBrk="1" fontAlgn="base" hangingPunct="1">
        <a:lnSpc>
          <a:spcPct val="119000"/>
        </a:lnSpc>
        <a:spcBef>
          <a:spcPct val="20000"/>
        </a:spcBef>
        <a:spcAft>
          <a:spcPct val="0"/>
        </a:spcAft>
        <a:buClr>
          <a:schemeClr val="accent1"/>
        </a:buClr>
        <a:buFont typeface="Verdana" panose="020B0604030504040204" pitchFamily="34" charset="0"/>
        <a:defRPr lang="en-GB" dirty="0">
          <a:solidFill>
            <a:srgbClr val="8197A6"/>
          </a:solidFill>
          <a:latin typeface="Arial" panose="020B0604020202020204" pitchFamily="34" charset="0"/>
          <a:ea typeface="+mn-ea"/>
          <a:cs typeface="Arial" panose="020B0604020202020204" pitchFamily="34" charset="0"/>
        </a:defRPr>
      </a:lvl4pPr>
      <a:lvl5pPr marL="1877296" algn="l" rtl="0" eaLnBrk="1" fontAlgn="base" hangingPunct="1">
        <a:lnSpc>
          <a:spcPct val="119000"/>
        </a:lnSpc>
        <a:spcBef>
          <a:spcPct val="20000"/>
        </a:spcBef>
        <a:spcAft>
          <a:spcPct val="0"/>
        </a:spcAft>
        <a:buClr>
          <a:schemeClr val="accent1"/>
        </a:buClr>
        <a:buFont typeface="Verdana" panose="020B0604030504040204" pitchFamily="34" charset="0"/>
        <a:defRPr lang="en-GB" dirty="0">
          <a:solidFill>
            <a:srgbClr val="8197A6"/>
          </a:solidFill>
          <a:latin typeface="Arial" panose="020B0604020202020204" pitchFamily="34" charset="0"/>
          <a:ea typeface="+mn-ea"/>
          <a:cs typeface="Arial" panose="020B0604020202020204" pitchFamily="34" charset="0"/>
        </a:defRPr>
      </a:lvl5pPr>
      <a:lvl6pPr marL="2510664" indent="-302379" algn="l" rtl="0" eaLnBrk="1" fontAlgn="base" hangingPunct="1">
        <a:lnSpc>
          <a:spcPct val="119000"/>
        </a:lnSpc>
        <a:spcBef>
          <a:spcPct val="20000"/>
        </a:spcBef>
        <a:spcAft>
          <a:spcPct val="0"/>
        </a:spcAft>
        <a:buClr>
          <a:schemeClr val="accent1"/>
        </a:buClr>
        <a:buFont typeface="Verdana" pitchFamily="34" charset="0"/>
        <a:buChar char="–"/>
        <a:defRPr sz="1154">
          <a:solidFill>
            <a:schemeClr val="bg2"/>
          </a:solidFill>
          <a:latin typeface="+mn-lt"/>
        </a:defRPr>
      </a:lvl6pPr>
      <a:lvl7pPr marL="2840532" indent="-302379" algn="l" rtl="0" eaLnBrk="1" fontAlgn="base" hangingPunct="1">
        <a:lnSpc>
          <a:spcPct val="119000"/>
        </a:lnSpc>
        <a:spcBef>
          <a:spcPct val="20000"/>
        </a:spcBef>
        <a:spcAft>
          <a:spcPct val="0"/>
        </a:spcAft>
        <a:buClr>
          <a:schemeClr val="accent1"/>
        </a:buClr>
        <a:buFont typeface="Verdana" pitchFamily="34" charset="0"/>
        <a:buChar char="–"/>
        <a:defRPr sz="1154">
          <a:solidFill>
            <a:schemeClr val="bg2"/>
          </a:solidFill>
          <a:latin typeface="+mn-lt"/>
        </a:defRPr>
      </a:lvl7pPr>
      <a:lvl8pPr marL="3170401" indent="-302379" algn="l" rtl="0" eaLnBrk="1" fontAlgn="base" hangingPunct="1">
        <a:lnSpc>
          <a:spcPct val="119000"/>
        </a:lnSpc>
        <a:spcBef>
          <a:spcPct val="20000"/>
        </a:spcBef>
        <a:spcAft>
          <a:spcPct val="0"/>
        </a:spcAft>
        <a:buClr>
          <a:schemeClr val="accent1"/>
        </a:buClr>
        <a:buFont typeface="Verdana" pitchFamily="34" charset="0"/>
        <a:buChar char="–"/>
        <a:defRPr sz="1154">
          <a:solidFill>
            <a:schemeClr val="bg2"/>
          </a:solidFill>
          <a:latin typeface="+mn-lt"/>
        </a:defRPr>
      </a:lvl8pPr>
      <a:lvl9pPr marL="3500269" indent="-302379" algn="l" rtl="0" eaLnBrk="1" fontAlgn="base" hangingPunct="1">
        <a:lnSpc>
          <a:spcPct val="119000"/>
        </a:lnSpc>
        <a:spcBef>
          <a:spcPct val="20000"/>
        </a:spcBef>
        <a:spcAft>
          <a:spcPct val="0"/>
        </a:spcAft>
        <a:buClr>
          <a:schemeClr val="accent1"/>
        </a:buClr>
        <a:buFont typeface="Verdana" pitchFamily="34" charset="0"/>
        <a:buChar char="–"/>
        <a:defRPr sz="1154">
          <a:solidFill>
            <a:schemeClr val="bg2"/>
          </a:solidFill>
          <a:latin typeface="+mn-lt"/>
        </a:defRPr>
      </a:lvl9pPr>
    </p:bodyStyle>
    <p:otherStyle>
      <a:defPPr>
        <a:defRPr lang="en-US"/>
      </a:defPPr>
      <a:lvl1pPr marL="0" algn="l" defTabSz="659737" rtl="0" eaLnBrk="1" latinLnBrk="0" hangingPunct="1">
        <a:defRPr sz="1298" kern="1200">
          <a:solidFill>
            <a:schemeClr val="tx1"/>
          </a:solidFill>
          <a:latin typeface="+mn-lt"/>
          <a:ea typeface="+mn-ea"/>
          <a:cs typeface="+mn-cs"/>
        </a:defRPr>
      </a:lvl1pPr>
      <a:lvl2pPr marL="329868" algn="l" defTabSz="659737" rtl="0" eaLnBrk="1" latinLnBrk="0" hangingPunct="1">
        <a:defRPr sz="1298" kern="1200">
          <a:solidFill>
            <a:schemeClr val="tx1"/>
          </a:solidFill>
          <a:latin typeface="+mn-lt"/>
          <a:ea typeface="+mn-ea"/>
          <a:cs typeface="+mn-cs"/>
        </a:defRPr>
      </a:lvl2pPr>
      <a:lvl3pPr marL="659737" algn="l" defTabSz="659737" rtl="0" eaLnBrk="1" latinLnBrk="0" hangingPunct="1">
        <a:defRPr sz="1298" kern="1200">
          <a:solidFill>
            <a:schemeClr val="tx1"/>
          </a:solidFill>
          <a:latin typeface="+mn-lt"/>
          <a:ea typeface="+mn-ea"/>
          <a:cs typeface="+mn-cs"/>
        </a:defRPr>
      </a:lvl3pPr>
      <a:lvl4pPr marL="989605" algn="l" defTabSz="659737" rtl="0" eaLnBrk="1" latinLnBrk="0" hangingPunct="1">
        <a:defRPr sz="1298" kern="1200">
          <a:solidFill>
            <a:schemeClr val="tx1"/>
          </a:solidFill>
          <a:latin typeface="+mn-lt"/>
          <a:ea typeface="+mn-ea"/>
          <a:cs typeface="+mn-cs"/>
        </a:defRPr>
      </a:lvl4pPr>
      <a:lvl5pPr marL="1319473" algn="l" defTabSz="659737" rtl="0" eaLnBrk="1" latinLnBrk="0" hangingPunct="1">
        <a:defRPr sz="1298" kern="1200">
          <a:solidFill>
            <a:schemeClr val="tx1"/>
          </a:solidFill>
          <a:latin typeface="+mn-lt"/>
          <a:ea typeface="+mn-ea"/>
          <a:cs typeface="+mn-cs"/>
        </a:defRPr>
      </a:lvl5pPr>
      <a:lvl6pPr marL="1649342" algn="l" defTabSz="659737" rtl="0" eaLnBrk="1" latinLnBrk="0" hangingPunct="1">
        <a:defRPr sz="1298" kern="1200">
          <a:solidFill>
            <a:schemeClr val="tx1"/>
          </a:solidFill>
          <a:latin typeface="+mn-lt"/>
          <a:ea typeface="+mn-ea"/>
          <a:cs typeface="+mn-cs"/>
        </a:defRPr>
      </a:lvl6pPr>
      <a:lvl7pPr marL="1979210" algn="l" defTabSz="659737" rtl="0" eaLnBrk="1" latinLnBrk="0" hangingPunct="1">
        <a:defRPr sz="1298" kern="1200">
          <a:solidFill>
            <a:schemeClr val="tx1"/>
          </a:solidFill>
          <a:latin typeface="+mn-lt"/>
          <a:ea typeface="+mn-ea"/>
          <a:cs typeface="+mn-cs"/>
        </a:defRPr>
      </a:lvl7pPr>
      <a:lvl8pPr marL="2309078" algn="l" defTabSz="659737" rtl="0" eaLnBrk="1" latinLnBrk="0" hangingPunct="1">
        <a:defRPr sz="1298" kern="1200">
          <a:solidFill>
            <a:schemeClr val="tx1"/>
          </a:solidFill>
          <a:latin typeface="+mn-lt"/>
          <a:ea typeface="+mn-ea"/>
          <a:cs typeface="+mn-cs"/>
        </a:defRPr>
      </a:lvl8pPr>
      <a:lvl9pPr marL="2638946" algn="l" defTabSz="659737" rtl="0" eaLnBrk="1" latinLnBrk="0" hangingPunct="1">
        <a:defRPr sz="12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7976" y="0"/>
            <a:ext cx="9166500" cy="5157000"/>
          </a:xfrm>
          <a:prstGeom prst="rect">
            <a:avLst/>
          </a:prstGeom>
        </p:spPr>
      </p:pic>
      <p:sp>
        <p:nvSpPr>
          <p:cNvPr id="1029" name="Rectangle 2"/>
          <p:cNvSpPr>
            <a:spLocks noGrp="1" noChangeArrowheads="1"/>
          </p:cNvSpPr>
          <p:nvPr>
            <p:ph type="body" idx="1"/>
          </p:nvPr>
        </p:nvSpPr>
        <p:spPr bwMode="auto">
          <a:xfrm>
            <a:off x="163696" y="661644"/>
            <a:ext cx="8822747" cy="415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162319" y="117287"/>
            <a:ext cx="7581638" cy="422834"/>
          </a:xfrm>
          <a:prstGeom prst="rect">
            <a:avLst/>
          </a:prstGeom>
        </p:spPr>
        <p:txBody>
          <a:bodyPr vert="horz" lIns="0" tIns="45720" rIns="0" bIns="45720" rtlCol="0" anchor="ctr" anchorCtr="0">
            <a:normAutofit/>
          </a:bodyPr>
          <a:lstStyle/>
          <a:p>
            <a:r>
              <a:rPr lang="en-GB" noProof="0"/>
              <a:t>CLICK TO EDIT MASTER TITLE STYLE</a:t>
            </a:r>
          </a:p>
        </p:txBody>
      </p:sp>
      <p:pic>
        <p:nvPicPr>
          <p:cNvPr id="35" name="Picture 34">
            <a:extLst>
              <a:ext uri="{FF2B5EF4-FFF2-40B4-BE49-F238E27FC236}">
                <a16:creationId xmlns:a16="http://schemas.microsoft.com/office/drawing/2014/main" id="{1C4CA504-D6BB-4936-A56D-FBBA1347A19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877175" y="-2"/>
            <a:ext cx="1266825" cy="657225"/>
          </a:xfrm>
          <a:prstGeom prst="rect">
            <a:avLst/>
          </a:prstGeom>
        </p:spPr>
      </p:pic>
      <p:pic>
        <p:nvPicPr>
          <p:cNvPr id="65" name="Picture 64">
            <a:extLst>
              <a:ext uri="{FF2B5EF4-FFF2-40B4-BE49-F238E27FC236}">
                <a16:creationId xmlns:a16="http://schemas.microsoft.com/office/drawing/2014/main" id="{B3F90F31-B938-4D8B-89D9-124F5A6816F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629525" y="4829175"/>
            <a:ext cx="1514475" cy="314325"/>
          </a:xfrm>
          <a:prstGeom prst="rect">
            <a:avLst/>
          </a:prstGeom>
        </p:spPr>
      </p:pic>
      <p:pic>
        <p:nvPicPr>
          <p:cNvPr id="2" name="Picture 1">
            <a:extLst>
              <a:ext uri="{FF2B5EF4-FFF2-40B4-BE49-F238E27FC236}">
                <a16:creationId xmlns:a16="http://schemas.microsoft.com/office/drawing/2014/main" id="{4634B22B-E017-77B6-F3FF-56981A40A3AF}"/>
              </a:ext>
            </a:extLst>
          </p:cNvPr>
          <p:cNvPicPr>
            <a:picLocks noChangeAspect="1"/>
          </p:cNvPicPr>
          <p:nvPr userDrawn="1"/>
        </p:nvPicPr>
        <p:blipFill>
          <a:blip r:embed="rId9"/>
          <a:stretch>
            <a:fillRect/>
          </a:stretch>
        </p:blipFill>
        <p:spPr>
          <a:xfrm>
            <a:off x="-4938" y="4828005"/>
            <a:ext cx="7663337" cy="315495"/>
          </a:xfrm>
          <a:prstGeom prst="rect">
            <a:avLst/>
          </a:prstGeom>
        </p:spPr>
      </p:pic>
    </p:spTree>
    <p:extLst>
      <p:ext uri="{BB962C8B-B14F-4D97-AF65-F5344CB8AC3E}">
        <p14:creationId xmlns:p14="http://schemas.microsoft.com/office/powerpoint/2010/main" val="66466518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9" r:id="rId3"/>
    <p:sldLayoutId id="214748370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p:titleStyle>
    <p:bodyStyle>
      <a:lvl1pPr marL="257175" indent="-257175" algn="l" rtl="0" eaLnBrk="0" fontAlgn="base" hangingPunct="0">
        <a:lnSpc>
          <a:spcPct val="119000"/>
        </a:lnSpc>
        <a:spcBef>
          <a:spcPct val="20000"/>
        </a:spcBef>
        <a:spcAft>
          <a:spcPct val="0"/>
        </a:spcAft>
        <a:buClr>
          <a:schemeClr val="accent1"/>
        </a:buClr>
        <a:buFont typeface="Verdana" charset="0"/>
        <a:defRPr sz="1350">
          <a:solidFill>
            <a:srgbClr val="8197A6"/>
          </a:solidFill>
          <a:latin typeface="Arial" charset="0"/>
          <a:ea typeface="MS PGothic" pitchFamily="34" charset="-128"/>
          <a:cs typeface="Arial" charset="0"/>
        </a:defRPr>
      </a:lvl1pPr>
      <a:lvl2pPr marL="606029" indent="-263129"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2pPr>
      <a:lvl3pPr marL="1054894" indent="-369094"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3pPr>
      <a:lvl4pPr marL="1503760" indent="-475060"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4pPr>
      <a:lvl5pPr marL="1952625" indent="-581025"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5pPr>
      <a:lvl6pPr marL="26098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7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6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5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rotWithShape="1">
          <a:blip r:embed="rId12">
            <a:extLst>
              <a:ext uri="{28A0092B-C50C-407E-A947-70E740481C1C}">
                <a14:useLocalDpi xmlns:a14="http://schemas.microsoft.com/office/drawing/2010/main"/>
              </a:ext>
            </a:extLst>
          </a:blip>
          <a:srcRect l="468" t="416" r="389" b="982"/>
          <a:stretch/>
        </p:blipFill>
        <p:spPr>
          <a:xfrm>
            <a:off x="0" y="0"/>
            <a:ext cx="9144000" cy="5143500"/>
          </a:xfrm>
          <a:prstGeom prst="rect">
            <a:avLst/>
          </a:prstGeom>
        </p:spPr>
      </p:pic>
      <p:sp>
        <p:nvSpPr>
          <p:cNvPr id="1029" name="Rectangle 2"/>
          <p:cNvSpPr>
            <a:spLocks noGrp="1" noChangeArrowheads="1"/>
          </p:cNvSpPr>
          <p:nvPr>
            <p:ph type="body" idx="1"/>
          </p:nvPr>
        </p:nvSpPr>
        <p:spPr bwMode="auto">
          <a:xfrm>
            <a:off x="163696" y="661644"/>
            <a:ext cx="8822747" cy="415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162319" y="117287"/>
            <a:ext cx="7581638" cy="422834"/>
          </a:xfrm>
          <a:prstGeom prst="rect">
            <a:avLst/>
          </a:prstGeom>
        </p:spPr>
        <p:txBody>
          <a:bodyPr vert="horz" lIns="0" tIns="45720" rIns="0" bIns="45720" rtlCol="0" anchor="ctr" anchorCtr="0">
            <a:normAutofit/>
          </a:bodyPr>
          <a:lstStyle/>
          <a:p>
            <a:r>
              <a:rPr lang="en-GB" noProof="0"/>
              <a:t>CLICK TO EDIT MASTER TITLE STYLE</a:t>
            </a:r>
          </a:p>
        </p:txBody>
      </p:sp>
      <p:sp>
        <p:nvSpPr>
          <p:cNvPr id="2" name="Text Box 34">
            <a:extLst>
              <a:ext uri="{FF2B5EF4-FFF2-40B4-BE49-F238E27FC236}">
                <a16:creationId xmlns:a16="http://schemas.microsoft.com/office/drawing/2014/main" id="{87E51C3A-A7E5-8462-93AC-4F5E38CDC953}"/>
              </a:ext>
            </a:extLst>
          </p:cNvPr>
          <p:cNvSpPr txBox="1">
            <a:spLocks noChangeAspect="1" noChangeArrowheads="1"/>
          </p:cNvSpPr>
          <p:nvPr userDrawn="1"/>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800"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800"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52C0E351-139B-8821-BC56-E54A13A4D423}"/>
              </a:ext>
            </a:extLst>
          </p:cNvPr>
          <p:cNvPicPr>
            <a:picLocks/>
          </p:cNvPicPr>
          <p:nvPr userDrawn="1"/>
        </p:nvPicPr>
        <p:blipFill>
          <a:blip r:embed="rId14" cstate="email">
            <a:extLst>
              <a:ext uri="{28A0092B-C50C-407E-A947-70E740481C1C}">
                <a14:useLocalDpi xmlns:a14="http://schemas.microsoft.com/office/drawing/2010/main"/>
              </a:ext>
            </a:extLst>
          </a:blip>
          <a:stretch>
            <a:fillRect/>
          </a:stretch>
        </p:blipFill>
        <p:spPr>
          <a:xfrm>
            <a:off x="7757100" y="4938300"/>
            <a:ext cx="1231047" cy="78300"/>
          </a:xfrm>
          <a:prstGeom prst="rect">
            <a:avLst/>
          </a:prstGeom>
        </p:spPr>
      </p:pic>
      <p:pic>
        <p:nvPicPr>
          <p:cNvPr id="3" name="Picture 2">
            <a:extLst>
              <a:ext uri="{FF2B5EF4-FFF2-40B4-BE49-F238E27FC236}">
                <a16:creationId xmlns:a16="http://schemas.microsoft.com/office/drawing/2014/main" id="{757E517E-54E3-AAD3-752D-FCA8D215D829}"/>
              </a:ext>
            </a:extLst>
          </p:cNvPr>
          <p:cNvPicPr>
            <a:picLocks noChangeAspect="1"/>
          </p:cNvPicPr>
          <p:nvPr userDrawn="1"/>
        </p:nvPicPr>
        <p:blipFill>
          <a:blip r:embed="rId15"/>
          <a:stretch>
            <a:fillRect/>
          </a:stretch>
        </p:blipFill>
        <p:spPr>
          <a:xfrm>
            <a:off x="-4938" y="4828005"/>
            <a:ext cx="7663337" cy="315495"/>
          </a:xfrm>
          <a:prstGeom prst="rect">
            <a:avLst/>
          </a:prstGeom>
        </p:spPr>
      </p:pic>
    </p:spTree>
    <p:extLst>
      <p:ext uri="{BB962C8B-B14F-4D97-AF65-F5344CB8AC3E}">
        <p14:creationId xmlns:p14="http://schemas.microsoft.com/office/powerpoint/2010/main" val="4103861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p:titleStyle>
    <p:bodyStyle>
      <a:lvl1pPr marL="257175" indent="-257175" algn="l" rtl="0" eaLnBrk="0" fontAlgn="base" hangingPunct="0">
        <a:lnSpc>
          <a:spcPct val="119000"/>
        </a:lnSpc>
        <a:spcBef>
          <a:spcPct val="20000"/>
        </a:spcBef>
        <a:spcAft>
          <a:spcPct val="0"/>
        </a:spcAft>
        <a:buClr>
          <a:schemeClr val="accent1"/>
        </a:buClr>
        <a:buFont typeface="Verdana" charset="0"/>
        <a:defRPr sz="1350">
          <a:solidFill>
            <a:srgbClr val="8197A6"/>
          </a:solidFill>
          <a:latin typeface="Arial" charset="0"/>
          <a:ea typeface="MS PGothic" pitchFamily="34" charset="-128"/>
          <a:cs typeface="Arial" charset="0"/>
        </a:defRPr>
      </a:lvl1pPr>
      <a:lvl2pPr marL="606029" indent="-263129"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2pPr>
      <a:lvl3pPr marL="1054894" indent="-369094"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3pPr>
      <a:lvl4pPr marL="1503760" indent="-475060"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4pPr>
      <a:lvl5pPr marL="1952625" indent="-581025"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5pPr>
      <a:lvl6pPr marL="26098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7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6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5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rotWithShape="1">
          <a:blip r:embed="rId9">
            <a:extLst>
              <a:ext uri="{28A0092B-C50C-407E-A947-70E740481C1C}">
                <a14:useLocalDpi xmlns:a14="http://schemas.microsoft.com/office/drawing/2010/main"/>
              </a:ext>
            </a:extLst>
          </a:blip>
          <a:srcRect l="58" r="48" b="253"/>
          <a:stretch/>
        </p:blipFill>
        <p:spPr>
          <a:xfrm>
            <a:off x="0" y="0"/>
            <a:ext cx="9144000" cy="5143500"/>
          </a:xfrm>
          <a:prstGeom prst="rect">
            <a:avLst/>
          </a:prstGeom>
        </p:spPr>
      </p:pic>
      <p:sp>
        <p:nvSpPr>
          <p:cNvPr id="1029" name="Rectangle 2"/>
          <p:cNvSpPr>
            <a:spLocks noGrp="1" noChangeArrowheads="1"/>
          </p:cNvSpPr>
          <p:nvPr>
            <p:ph type="body" idx="1"/>
          </p:nvPr>
        </p:nvSpPr>
        <p:spPr bwMode="auto">
          <a:xfrm>
            <a:off x="163697" y="661644"/>
            <a:ext cx="8822747" cy="415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162319" y="117288"/>
            <a:ext cx="7581638" cy="422834"/>
          </a:xfrm>
          <a:prstGeom prst="rect">
            <a:avLst/>
          </a:prstGeom>
        </p:spPr>
        <p:txBody>
          <a:bodyPr vert="horz" lIns="0" tIns="45720" rIns="0" bIns="45720" rtlCol="0" anchor="ctr" anchorCtr="0">
            <a:normAutofit/>
          </a:bodyPr>
          <a:lstStyle/>
          <a:p>
            <a:r>
              <a:rPr lang="en-GB" noProof="0"/>
              <a:t>CLICK TO EDIT MASTER TITLE STYLE</a:t>
            </a:r>
          </a:p>
        </p:txBody>
      </p:sp>
      <p:pic>
        <p:nvPicPr>
          <p:cNvPr id="3" name="Picture 2">
            <a:extLst>
              <a:ext uri="{FF2B5EF4-FFF2-40B4-BE49-F238E27FC236}">
                <a16:creationId xmlns:a16="http://schemas.microsoft.com/office/drawing/2014/main" id="{28A7FB03-D82D-345B-9F9A-8F942C9EEA3A}"/>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7629525" y="4829175"/>
            <a:ext cx="1514475" cy="314325"/>
          </a:xfrm>
          <a:prstGeom prst="rect">
            <a:avLst/>
          </a:prstGeom>
        </p:spPr>
      </p:pic>
      <p:pic>
        <p:nvPicPr>
          <p:cNvPr id="4" name="Picture 3">
            <a:extLst>
              <a:ext uri="{FF2B5EF4-FFF2-40B4-BE49-F238E27FC236}">
                <a16:creationId xmlns:a16="http://schemas.microsoft.com/office/drawing/2014/main" id="{A745D1C4-D236-3484-57DF-23F5A0C04904}"/>
              </a:ext>
            </a:extLst>
          </p:cNvPr>
          <p:cNvPicPr>
            <a:picLocks noChangeAspect="1"/>
          </p:cNvPicPr>
          <p:nvPr userDrawn="1"/>
        </p:nvPicPr>
        <p:blipFill>
          <a:blip r:embed="rId12"/>
          <a:stretch>
            <a:fillRect/>
          </a:stretch>
        </p:blipFill>
        <p:spPr>
          <a:xfrm>
            <a:off x="-4938" y="4828005"/>
            <a:ext cx="7663337" cy="315495"/>
          </a:xfrm>
          <a:prstGeom prst="rect">
            <a:avLst/>
          </a:prstGeom>
        </p:spPr>
      </p:pic>
    </p:spTree>
    <p:extLst>
      <p:ext uri="{BB962C8B-B14F-4D97-AF65-F5344CB8AC3E}">
        <p14:creationId xmlns:p14="http://schemas.microsoft.com/office/powerpoint/2010/main" val="396177226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7" r:id="rId3"/>
    <p:sldLayoutId id="2147483718" r:id="rId4"/>
    <p:sldLayoutId id="2147483719" r:id="rId5"/>
    <p:sldLayoutId id="2147483720" r:id="rId6"/>
    <p:sldLayoutId id="214748372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244"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45">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45">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45">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45">
          <a:solidFill>
            <a:srgbClr val="0070C0"/>
          </a:solidFill>
          <a:latin typeface="Arial" charset="0"/>
          <a:ea typeface="MS PGothic" pitchFamily="34" charset="-128"/>
          <a:cs typeface="Arial" charset="0"/>
        </a:defRPr>
      </a:lvl5pPr>
      <a:lvl6pPr marL="341975" algn="l" rtl="0" eaLnBrk="1" fontAlgn="base" hangingPunct="1">
        <a:spcBef>
          <a:spcPct val="0"/>
        </a:spcBef>
        <a:spcAft>
          <a:spcPct val="0"/>
        </a:spcAft>
        <a:defRPr sz="1645" b="1">
          <a:solidFill>
            <a:schemeClr val="bg1"/>
          </a:solidFill>
          <a:latin typeface="Verdana" pitchFamily="34" charset="0"/>
        </a:defRPr>
      </a:lvl6pPr>
      <a:lvl7pPr marL="683948" algn="l" rtl="0" eaLnBrk="1" fontAlgn="base" hangingPunct="1">
        <a:spcBef>
          <a:spcPct val="0"/>
        </a:spcBef>
        <a:spcAft>
          <a:spcPct val="0"/>
        </a:spcAft>
        <a:defRPr sz="1645" b="1">
          <a:solidFill>
            <a:schemeClr val="bg1"/>
          </a:solidFill>
          <a:latin typeface="Verdana" pitchFamily="34" charset="0"/>
        </a:defRPr>
      </a:lvl7pPr>
      <a:lvl8pPr marL="1025923" algn="l" rtl="0" eaLnBrk="1" fontAlgn="base" hangingPunct="1">
        <a:spcBef>
          <a:spcPct val="0"/>
        </a:spcBef>
        <a:spcAft>
          <a:spcPct val="0"/>
        </a:spcAft>
        <a:defRPr sz="1645" b="1">
          <a:solidFill>
            <a:schemeClr val="bg1"/>
          </a:solidFill>
          <a:latin typeface="Verdana" pitchFamily="34" charset="0"/>
        </a:defRPr>
      </a:lvl8pPr>
      <a:lvl9pPr marL="1367897" algn="l" rtl="0" eaLnBrk="1" fontAlgn="base" hangingPunct="1">
        <a:spcBef>
          <a:spcPct val="0"/>
        </a:spcBef>
        <a:spcAft>
          <a:spcPct val="0"/>
        </a:spcAft>
        <a:defRPr sz="1645" b="1">
          <a:solidFill>
            <a:schemeClr val="bg1"/>
          </a:solidFill>
          <a:latin typeface="Verdana" pitchFamily="34" charset="0"/>
        </a:defRPr>
      </a:lvl9pPr>
    </p:titleStyle>
    <p:bodyStyle>
      <a:lvl1pPr marL="256481" indent="-256481" algn="l" rtl="0" eaLnBrk="0" fontAlgn="base" hangingPunct="0">
        <a:lnSpc>
          <a:spcPct val="119000"/>
        </a:lnSpc>
        <a:spcBef>
          <a:spcPct val="20000"/>
        </a:spcBef>
        <a:spcAft>
          <a:spcPct val="0"/>
        </a:spcAft>
        <a:buClr>
          <a:schemeClr val="accent1"/>
        </a:buClr>
        <a:buFont typeface="Verdana" charset="0"/>
        <a:defRPr sz="1346">
          <a:solidFill>
            <a:srgbClr val="8197A6"/>
          </a:solidFill>
          <a:latin typeface="Arial" charset="0"/>
          <a:ea typeface="MS PGothic" pitchFamily="34" charset="-128"/>
          <a:cs typeface="Arial" charset="0"/>
        </a:defRPr>
      </a:lvl1pPr>
      <a:lvl2pPr marL="604392" indent="-262418" algn="l" rtl="0" eaLnBrk="0" fontAlgn="base" hangingPunct="0">
        <a:lnSpc>
          <a:spcPct val="119000"/>
        </a:lnSpc>
        <a:spcBef>
          <a:spcPct val="20000"/>
        </a:spcBef>
        <a:spcAft>
          <a:spcPct val="0"/>
        </a:spcAft>
        <a:buClr>
          <a:schemeClr val="accent1"/>
        </a:buClr>
        <a:buFont typeface="+mj-lt" charset="0"/>
        <a:defRPr sz="1346">
          <a:solidFill>
            <a:srgbClr val="8197A6"/>
          </a:solidFill>
          <a:latin typeface="Arial" charset="0"/>
          <a:ea typeface="MS PGothic" pitchFamily="34" charset="-128"/>
          <a:cs typeface="Arial" charset="0"/>
        </a:defRPr>
      </a:lvl2pPr>
      <a:lvl3pPr marL="1052045" indent="-368097" algn="l" rtl="0" eaLnBrk="0" fontAlgn="base" hangingPunct="0">
        <a:lnSpc>
          <a:spcPct val="119000"/>
        </a:lnSpc>
        <a:spcBef>
          <a:spcPct val="20000"/>
        </a:spcBef>
        <a:spcAft>
          <a:spcPct val="0"/>
        </a:spcAft>
        <a:buClr>
          <a:schemeClr val="accent1"/>
        </a:buClr>
        <a:buFont typeface="+mj-lt" charset="0"/>
        <a:defRPr sz="1346">
          <a:solidFill>
            <a:srgbClr val="8197A6"/>
          </a:solidFill>
          <a:latin typeface="Arial" charset="0"/>
          <a:ea typeface="MS PGothic" pitchFamily="34" charset="-128"/>
          <a:cs typeface="Arial" charset="0"/>
        </a:defRPr>
      </a:lvl3pPr>
      <a:lvl4pPr marL="1499699" indent="-473777" algn="l" rtl="0" eaLnBrk="0" fontAlgn="base" hangingPunct="0">
        <a:lnSpc>
          <a:spcPct val="119000"/>
        </a:lnSpc>
        <a:spcBef>
          <a:spcPct val="20000"/>
        </a:spcBef>
        <a:spcAft>
          <a:spcPct val="0"/>
        </a:spcAft>
        <a:buClr>
          <a:schemeClr val="accent1"/>
        </a:buClr>
        <a:buFont typeface="+mj-lt" charset="0"/>
        <a:defRPr sz="1346">
          <a:solidFill>
            <a:srgbClr val="8197A6"/>
          </a:solidFill>
          <a:latin typeface="Arial" charset="0"/>
          <a:ea typeface="MS PGothic" pitchFamily="34" charset="-128"/>
          <a:cs typeface="Arial" charset="0"/>
        </a:defRPr>
      </a:lvl4pPr>
      <a:lvl5pPr marL="1947353" indent="-579456" algn="l" rtl="0" eaLnBrk="0" fontAlgn="base" hangingPunct="0">
        <a:lnSpc>
          <a:spcPct val="119000"/>
        </a:lnSpc>
        <a:spcBef>
          <a:spcPct val="20000"/>
        </a:spcBef>
        <a:spcAft>
          <a:spcPct val="0"/>
        </a:spcAft>
        <a:buClr>
          <a:schemeClr val="accent1"/>
        </a:buClr>
        <a:buFont typeface="+mj-lt" charset="0"/>
        <a:defRPr sz="1346">
          <a:solidFill>
            <a:srgbClr val="8197A6"/>
          </a:solidFill>
          <a:latin typeface="Arial" charset="0"/>
          <a:ea typeface="MS PGothic" pitchFamily="34" charset="-128"/>
          <a:cs typeface="Arial" charset="0"/>
        </a:defRPr>
      </a:lvl5pPr>
      <a:lvl6pPr marL="2602804" indent="-313476" algn="l" rtl="0" eaLnBrk="1" fontAlgn="base" hangingPunct="1">
        <a:lnSpc>
          <a:spcPct val="119000"/>
        </a:lnSpc>
        <a:spcBef>
          <a:spcPct val="20000"/>
        </a:spcBef>
        <a:spcAft>
          <a:spcPct val="0"/>
        </a:spcAft>
        <a:buClr>
          <a:schemeClr val="accent1"/>
        </a:buClr>
        <a:buFont typeface="Verdana" pitchFamily="34" charset="0"/>
        <a:buChar char="–"/>
        <a:defRPr sz="1197">
          <a:solidFill>
            <a:schemeClr val="bg2"/>
          </a:solidFill>
          <a:latin typeface="+mn-lt"/>
        </a:defRPr>
      </a:lvl6pPr>
      <a:lvl7pPr marL="2944778" indent="-313476" algn="l" rtl="0" eaLnBrk="1" fontAlgn="base" hangingPunct="1">
        <a:lnSpc>
          <a:spcPct val="119000"/>
        </a:lnSpc>
        <a:spcBef>
          <a:spcPct val="20000"/>
        </a:spcBef>
        <a:spcAft>
          <a:spcPct val="0"/>
        </a:spcAft>
        <a:buClr>
          <a:schemeClr val="accent1"/>
        </a:buClr>
        <a:buFont typeface="Verdana" pitchFamily="34" charset="0"/>
        <a:buChar char="–"/>
        <a:defRPr sz="1197">
          <a:solidFill>
            <a:schemeClr val="bg2"/>
          </a:solidFill>
          <a:latin typeface="+mn-lt"/>
        </a:defRPr>
      </a:lvl7pPr>
      <a:lvl8pPr marL="3286752" indent="-313476" algn="l" rtl="0" eaLnBrk="1" fontAlgn="base" hangingPunct="1">
        <a:lnSpc>
          <a:spcPct val="119000"/>
        </a:lnSpc>
        <a:spcBef>
          <a:spcPct val="20000"/>
        </a:spcBef>
        <a:spcAft>
          <a:spcPct val="0"/>
        </a:spcAft>
        <a:buClr>
          <a:schemeClr val="accent1"/>
        </a:buClr>
        <a:buFont typeface="Verdana" pitchFamily="34" charset="0"/>
        <a:buChar char="–"/>
        <a:defRPr sz="1197">
          <a:solidFill>
            <a:schemeClr val="bg2"/>
          </a:solidFill>
          <a:latin typeface="+mn-lt"/>
        </a:defRPr>
      </a:lvl8pPr>
      <a:lvl9pPr marL="3628726" indent="-313476" algn="l" rtl="0" eaLnBrk="1" fontAlgn="base" hangingPunct="1">
        <a:lnSpc>
          <a:spcPct val="119000"/>
        </a:lnSpc>
        <a:spcBef>
          <a:spcPct val="20000"/>
        </a:spcBef>
        <a:spcAft>
          <a:spcPct val="0"/>
        </a:spcAft>
        <a:buClr>
          <a:schemeClr val="accent1"/>
        </a:buClr>
        <a:buFont typeface="Verdana" pitchFamily="34" charset="0"/>
        <a:buChar char="–"/>
        <a:defRPr sz="1197">
          <a:solidFill>
            <a:schemeClr val="bg2"/>
          </a:solidFill>
          <a:latin typeface="+mn-lt"/>
        </a:defRPr>
      </a:lvl9pPr>
    </p:bodyStyle>
    <p:otherStyle>
      <a:defPPr>
        <a:defRPr lang="en-US"/>
      </a:defPPr>
      <a:lvl1pPr marL="0" algn="l" defTabSz="683948" rtl="0" eaLnBrk="1" latinLnBrk="0" hangingPunct="1">
        <a:defRPr sz="1346" kern="1200">
          <a:solidFill>
            <a:schemeClr val="tx1"/>
          </a:solidFill>
          <a:latin typeface="+mn-lt"/>
          <a:ea typeface="+mn-ea"/>
          <a:cs typeface="+mn-cs"/>
        </a:defRPr>
      </a:lvl1pPr>
      <a:lvl2pPr marL="341975" algn="l" defTabSz="683948" rtl="0" eaLnBrk="1" latinLnBrk="0" hangingPunct="1">
        <a:defRPr sz="1346" kern="1200">
          <a:solidFill>
            <a:schemeClr val="tx1"/>
          </a:solidFill>
          <a:latin typeface="+mn-lt"/>
          <a:ea typeface="+mn-ea"/>
          <a:cs typeface="+mn-cs"/>
        </a:defRPr>
      </a:lvl2pPr>
      <a:lvl3pPr marL="683948" algn="l" defTabSz="683948" rtl="0" eaLnBrk="1" latinLnBrk="0" hangingPunct="1">
        <a:defRPr sz="1346" kern="1200">
          <a:solidFill>
            <a:schemeClr val="tx1"/>
          </a:solidFill>
          <a:latin typeface="+mn-lt"/>
          <a:ea typeface="+mn-ea"/>
          <a:cs typeface="+mn-cs"/>
        </a:defRPr>
      </a:lvl3pPr>
      <a:lvl4pPr marL="1025923" algn="l" defTabSz="683948" rtl="0" eaLnBrk="1" latinLnBrk="0" hangingPunct="1">
        <a:defRPr sz="1346" kern="1200">
          <a:solidFill>
            <a:schemeClr val="tx1"/>
          </a:solidFill>
          <a:latin typeface="+mn-lt"/>
          <a:ea typeface="+mn-ea"/>
          <a:cs typeface="+mn-cs"/>
        </a:defRPr>
      </a:lvl4pPr>
      <a:lvl5pPr marL="1367897" algn="l" defTabSz="683948" rtl="0" eaLnBrk="1" latinLnBrk="0" hangingPunct="1">
        <a:defRPr sz="1346" kern="1200">
          <a:solidFill>
            <a:schemeClr val="tx1"/>
          </a:solidFill>
          <a:latin typeface="+mn-lt"/>
          <a:ea typeface="+mn-ea"/>
          <a:cs typeface="+mn-cs"/>
        </a:defRPr>
      </a:lvl5pPr>
      <a:lvl6pPr marL="1709871" algn="l" defTabSz="683948" rtl="0" eaLnBrk="1" latinLnBrk="0" hangingPunct="1">
        <a:defRPr sz="1346" kern="1200">
          <a:solidFill>
            <a:schemeClr val="tx1"/>
          </a:solidFill>
          <a:latin typeface="+mn-lt"/>
          <a:ea typeface="+mn-ea"/>
          <a:cs typeface="+mn-cs"/>
        </a:defRPr>
      </a:lvl6pPr>
      <a:lvl7pPr marL="2051845" algn="l" defTabSz="683948" rtl="0" eaLnBrk="1" latinLnBrk="0" hangingPunct="1">
        <a:defRPr sz="1346" kern="1200">
          <a:solidFill>
            <a:schemeClr val="tx1"/>
          </a:solidFill>
          <a:latin typeface="+mn-lt"/>
          <a:ea typeface="+mn-ea"/>
          <a:cs typeface="+mn-cs"/>
        </a:defRPr>
      </a:lvl7pPr>
      <a:lvl8pPr marL="2393819" algn="l" defTabSz="683948" rtl="0" eaLnBrk="1" latinLnBrk="0" hangingPunct="1">
        <a:defRPr sz="1346" kern="1200">
          <a:solidFill>
            <a:schemeClr val="tx1"/>
          </a:solidFill>
          <a:latin typeface="+mn-lt"/>
          <a:ea typeface="+mn-ea"/>
          <a:cs typeface="+mn-cs"/>
        </a:defRPr>
      </a:lvl8pPr>
      <a:lvl9pPr marL="2735793" algn="l" defTabSz="683948" rtl="0" eaLnBrk="1" latinLnBrk="0" hangingPunct="1">
        <a:defRPr sz="134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rotWithShape="1">
          <a:blip r:embed="rId14">
            <a:extLst>
              <a:ext uri="{28A0092B-C50C-407E-A947-70E740481C1C}">
                <a14:useLocalDpi xmlns:a14="http://schemas.microsoft.com/office/drawing/2010/main"/>
              </a:ext>
            </a:extLst>
          </a:blip>
          <a:srcRect l="468" t="416" r="389" b="982"/>
          <a:stretch/>
        </p:blipFill>
        <p:spPr>
          <a:xfrm>
            <a:off x="0" y="0"/>
            <a:ext cx="9144000" cy="5143500"/>
          </a:xfrm>
          <a:prstGeom prst="rect">
            <a:avLst/>
          </a:prstGeom>
        </p:spPr>
      </p:pic>
      <p:sp>
        <p:nvSpPr>
          <p:cNvPr id="1029" name="Rectangle 2"/>
          <p:cNvSpPr>
            <a:spLocks noGrp="1" noChangeArrowheads="1"/>
          </p:cNvSpPr>
          <p:nvPr>
            <p:ph type="body" idx="1"/>
          </p:nvPr>
        </p:nvSpPr>
        <p:spPr bwMode="auto">
          <a:xfrm>
            <a:off x="163696" y="661644"/>
            <a:ext cx="8822747" cy="415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162319" y="117287"/>
            <a:ext cx="7581638" cy="422834"/>
          </a:xfrm>
          <a:prstGeom prst="rect">
            <a:avLst/>
          </a:prstGeom>
        </p:spPr>
        <p:txBody>
          <a:bodyPr vert="horz" lIns="0" tIns="45720" rIns="0" bIns="45720" rtlCol="0" anchor="ctr" anchorCtr="0">
            <a:normAutofit/>
          </a:bodyPr>
          <a:lstStyle/>
          <a:p>
            <a:r>
              <a:rPr lang="en-GB" noProof="0"/>
              <a:t>CLICK TO EDIT MASTER TITLE STYLE</a:t>
            </a:r>
          </a:p>
        </p:txBody>
      </p:sp>
      <p:pic>
        <p:nvPicPr>
          <p:cNvPr id="4" name="Picture 5">
            <a:extLst>
              <a:ext uri="{FF2B5EF4-FFF2-40B4-BE49-F238E27FC236}">
                <a16:creationId xmlns:a16="http://schemas.microsoft.com/office/drawing/2014/main" id="{52C0E351-139B-8821-BC56-E54A13A4D423}"/>
              </a:ext>
            </a:extLst>
          </p:cNvPr>
          <p:cNvPicPr>
            <a:picLocks/>
          </p:cNvPicPr>
          <p:nvPr userDrawn="1"/>
        </p:nvPicPr>
        <p:blipFill>
          <a:blip r:embed="rId16" cstate="email">
            <a:extLst>
              <a:ext uri="{28A0092B-C50C-407E-A947-70E740481C1C}">
                <a14:useLocalDpi xmlns:a14="http://schemas.microsoft.com/office/drawing/2010/main"/>
              </a:ext>
            </a:extLst>
          </a:blip>
          <a:stretch>
            <a:fillRect/>
          </a:stretch>
        </p:blipFill>
        <p:spPr>
          <a:xfrm>
            <a:off x="7757100" y="4938300"/>
            <a:ext cx="1231047" cy="78300"/>
          </a:xfrm>
          <a:prstGeom prst="rect">
            <a:avLst/>
          </a:prstGeom>
        </p:spPr>
      </p:pic>
      <p:pic>
        <p:nvPicPr>
          <p:cNvPr id="3" name="Picture 2">
            <a:extLst>
              <a:ext uri="{FF2B5EF4-FFF2-40B4-BE49-F238E27FC236}">
                <a16:creationId xmlns:a16="http://schemas.microsoft.com/office/drawing/2014/main" id="{14B8FCA8-5980-52EE-8E3F-172B0F40DDC0}"/>
              </a:ext>
            </a:extLst>
          </p:cNvPr>
          <p:cNvPicPr>
            <a:picLocks noChangeAspect="1"/>
          </p:cNvPicPr>
          <p:nvPr userDrawn="1"/>
        </p:nvPicPr>
        <p:blipFill>
          <a:blip r:embed="rId17"/>
          <a:stretch>
            <a:fillRect/>
          </a:stretch>
        </p:blipFill>
        <p:spPr>
          <a:xfrm>
            <a:off x="-4938" y="4828005"/>
            <a:ext cx="7663337" cy="315495"/>
          </a:xfrm>
          <a:prstGeom prst="rect">
            <a:avLst/>
          </a:prstGeom>
        </p:spPr>
      </p:pic>
    </p:spTree>
    <p:extLst>
      <p:ext uri="{BB962C8B-B14F-4D97-AF65-F5344CB8AC3E}">
        <p14:creationId xmlns:p14="http://schemas.microsoft.com/office/powerpoint/2010/main" val="326197903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65" r:id="rId11"/>
    <p:sldLayoutId id="214748376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p:titleStyle>
    <p:bodyStyle>
      <a:lvl1pPr marL="257175" indent="-257175" algn="l" rtl="0" eaLnBrk="0" fontAlgn="base" hangingPunct="0">
        <a:lnSpc>
          <a:spcPct val="119000"/>
        </a:lnSpc>
        <a:spcBef>
          <a:spcPct val="20000"/>
        </a:spcBef>
        <a:spcAft>
          <a:spcPct val="0"/>
        </a:spcAft>
        <a:buClr>
          <a:schemeClr val="accent1"/>
        </a:buClr>
        <a:buFont typeface="Verdana" charset="0"/>
        <a:defRPr sz="1350">
          <a:solidFill>
            <a:srgbClr val="8197A6"/>
          </a:solidFill>
          <a:latin typeface="Arial" charset="0"/>
          <a:ea typeface="MS PGothic" pitchFamily="34" charset="-128"/>
          <a:cs typeface="Arial" charset="0"/>
        </a:defRPr>
      </a:lvl1pPr>
      <a:lvl2pPr marL="606029" indent="-263129"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2pPr>
      <a:lvl3pPr marL="1054894" indent="-369094"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3pPr>
      <a:lvl4pPr marL="1503760" indent="-475060"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4pPr>
      <a:lvl5pPr marL="1952625" indent="-581025"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5pPr>
      <a:lvl6pPr marL="26098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7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6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5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63696" y="666688"/>
            <a:ext cx="8822747" cy="41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1" cstate="print">
            <a:extLst>
              <a:ext uri="{28A0092B-C50C-407E-A947-70E740481C1C}">
                <a14:useLocalDpi xmlns:a14="http://schemas.microsoft.com/office/drawing/2010/main" val="0"/>
              </a:ext>
            </a:extLst>
          </a:blip>
          <a:stretch>
            <a:fillRect/>
          </a:stretch>
        </p:blipFill>
        <p:spPr>
          <a:xfrm>
            <a:off x="7748617" y="-161928"/>
            <a:ext cx="1571400" cy="9855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6154455" y="4651287"/>
            <a:ext cx="2813621"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a:t>
            </a:fld>
            <a:endParaRPr lang="en-GB" sz="6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162319" y="117287"/>
            <a:ext cx="7581638" cy="422834"/>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7757434" y="4939438"/>
            <a:ext cx="1227690" cy="79439"/>
          </a:xfrm>
          <a:prstGeom prst="rect">
            <a:avLst/>
          </a:prstGeom>
        </p:spPr>
      </p:pic>
      <p:grpSp>
        <p:nvGrpSpPr>
          <p:cNvPr id="35" name="Group 34">
            <a:extLst>
              <a:ext uri="{FF2B5EF4-FFF2-40B4-BE49-F238E27FC236}">
                <a16:creationId xmlns:a16="http://schemas.microsoft.com/office/drawing/2014/main" id="{A9F3BBE7-541E-5D46-87DD-2D1F72AED8E8}"/>
              </a:ext>
            </a:extLst>
          </p:cNvPr>
          <p:cNvGrpSpPr>
            <a:grpSpLocks noChangeAspect="1"/>
          </p:cNvGrpSpPr>
          <p:nvPr userDrawn="1"/>
        </p:nvGrpSpPr>
        <p:grpSpPr>
          <a:xfrm>
            <a:off x="170017" y="4927302"/>
            <a:ext cx="6495161" cy="97214"/>
            <a:chOff x="1076500" y="4469696"/>
            <a:chExt cx="9628745" cy="144114"/>
          </a:xfrm>
        </p:grpSpPr>
        <p:pic>
          <p:nvPicPr>
            <p:cNvPr id="36" name="Picture 35" descr="de.png">
              <a:extLst>
                <a:ext uri="{FF2B5EF4-FFF2-40B4-BE49-F238E27FC236}">
                  <a16:creationId xmlns:a16="http://schemas.microsoft.com/office/drawing/2014/main" id="{62CC5FEB-3D87-BE42-B6AE-D26E9327F528}"/>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8" name="Picture 37" descr="at.png">
              <a:extLst>
                <a:ext uri="{FF2B5EF4-FFF2-40B4-BE49-F238E27FC236}">
                  <a16:creationId xmlns:a16="http://schemas.microsoft.com/office/drawing/2014/main" id="{A86257C4-7740-FF4E-B374-548D581766E8}"/>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9" name="Picture 38" descr="be.png">
              <a:extLst>
                <a:ext uri="{FF2B5EF4-FFF2-40B4-BE49-F238E27FC236}">
                  <a16:creationId xmlns:a16="http://schemas.microsoft.com/office/drawing/2014/main" id="{B6544082-E585-384F-B3B1-3E091CC5F55E}"/>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0" name="Picture 39" descr="dk.png">
              <a:extLst>
                <a:ext uri="{FF2B5EF4-FFF2-40B4-BE49-F238E27FC236}">
                  <a16:creationId xmlns:a16="http://schemas.microsoft.com/office/drawing/2014/main" id="{713C3E97-0B7E-BD43-B1F3-DBF55E92A3FD}"/>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1" name="Picture 40" descr="es.png">
              <a:extLst>
                <a:ext uri="{FF2B5EF4-FFF2-40B4-BE49-F238E27FC236}">
                  <a16:creationId xmlns:a16="http://schemas.microsoft.com/office/drawing/2014/main" id="{69FA4386-253E-FF49-A9AC-B2CA54073DBE}"/>
                </a:ext>
              </a:extLst>
            </p:cNvPr>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2" name="Picture 41" descr="ee.png">
              <a:extLst>
                <a:ext uri="{FF2B5EF4-FFF2-40B4-BE49-F238E27FC236}">
                  <a16:creationId xmlns:a16="http://schemas.microsoft.com/office/drawing/2014/main" id="{143E46D6-95E3-C84C-819A-199209D3CE85}"/>
                </a:ext>
              </a:extLst>
            </p:cNvPr>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3" name="Picture 42" descr="fi.png">
              <a:extLst>
                <a:ext uri="{FF2B5EF4-FFF2-40B4-BE49-F238E27FC236}">
                  <a16:creationId xmlns:a16="http://schemas.microsoft.com/office/drawing/2014/main" id="{55992A74-C8DC-2A40-9DA3-ABFB7982A9A7}"/>
                </a:ext>
              </a:extLst>
            </p:cNvPr>
            <p:cNvPicPr>
              <a:picLocks noChangeAspect="1"/>
            </p:cNvPicPr>
            <p:nvPr userDrawn="1"/>
          </p:nvPicPr>
          <p:blipFill>
            <a:blip r:embed="rId19" cstate="screen">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4" name="Picture 43" descr="fr.png">
              <a:extLst>
                <a:ext uri="{FF2B5EF4-FFF2-40B4-BE49-F238E27FC236}">
                  <a16:creationId xmlns:a16="http://schemas.microsoft.com/office/drawing/2014/main" id="{5ABA654C-F695-8F44-9218-B5D7841D863E}"/>
                </a:ext>
              </a:extLst>
            </p:cNvPr>
            <p:cNvPicPr>
              <a:picLocks noChangeAspect="1"/>
            </p:cNvPicPr>
            <p:nvPr userDrawn="1"/>
          </p:nvPicPr>
          <p:blipFill>
            <a:blip r:embed="rId20" cstate="screen">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5" name="Picture 44" descr="gr.png">
              <a:extLst>
                <a:ext uri="{FF2B5EF4-FFF2-40B4-BE49-F238E27FC236}">
                  <a16:creationId xmlns:a16="http://schemas.microsoft.com/office/drawing/2014/main" id="{A4CD292A-F3BD-BC4D-9A35-FE09FB038ECA}"/>
                </a:ext>
              </a:extLst>
            </p:cNvPr>
            <p:cNvPicPr>
              <a:picLocks noChangeAspect="1"/>
            </p:cNvPicPr>
            <p:nvPr userDrawn="1"/>
          </p:nvPicPr>
          <p:blipFill>
            <a:blip r:embed="rId21" cstate="screen">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6" name="Picture 45" descr="hu.png">
              <a:extLst>
                <a:ext uri="{FF2B5EF4-FFF2-40B4-BE49-F238E27FC236}">
                  <a16:creationId xmlns:a16="http://schemas.microsoft.com/office/drawing/2014/main" id="{0F6CF1AC-5DF3-5246-8BD1-EA0EBD09996C}"/>
                </a:ext>
              </a:extLst>
            </p:cNvPr>
            <p:cNvPicPr>
              <a:picLocks noChangeAspect="1"/>
            </p:cNvPicPr>
            <p:nvPr userDrawn="1"/>
          </p:nvPicPr>
          <p:blipFill>
            <a:blip r:embed="rId22" cstate="screen">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7" name="Picture 46" descr="ie.png">
              <a:extLst>
                <a:ext uri="{FF2B5EF4-FFF2-40B4-BE49-F238E27FC236}">
                  <a16:creationId xmlns:a16="http://schemas.microsoft.com/office/drawing/2014/main" id="{D6EC1056-90C8-934F-B178-379F20FD650B}"/>
                </a:ext>
              </a:extLst>
            </p:cNvPr>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8" name="Picture 47" descr="it.png">
              <a:extLst>
                <a:ext uri="{FF2B5EF4-FFF2-40B4-BE49-F238E27FC236}">
                  <a16:creationId xmlns:a16="http://schemas.microsoft.com/office/drawing/2014/main" id="{8B31A7C8-CC40-7346-88E9-195B86A9E0EC}"/>
                </a:ext>
              </a:extLst>
            </p:cNvPr>
            <p:cNvPicPr>
              <a:picLocks noChangeAspect="1"/>
            </p:cNvPicPr>
            <p:nvPr userDrawn="1"/>
          </p:nvPicPr>
          <p:blipFill>
            <a:blip r:embed="rId24" cstate="screen">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9" name="Picture 48" descr="lu.png">
              <a:extLst>
                <a:ext uri="{FF2B5EF4-FFF2-40B4-BE49-F238E27FC236}">
                  <a16:creationId xmlns:a16="http://schemas.microsoft.com/office/drawing/2014/main" id="{4DE9FBBB-9484-7545-84FD-5AB79C90B23F}"/>
                </a:ext>
              </a:extLst>
            </p:cNvPr>
            <p:cNvPicPr>
              <a:picLocks noChangeAspect="1"/>
            </p:cNvPicPr>
            <p:nvPr userDrawn="1"/>
          </p:nvPicPr>
          <p:blipFill>
            <a:blip r:embed="rId25" cstate="screen">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0" name="Picture 49" descr="no.png">
              <a:extLst>
                <a:ext uri="{FF2B5EF4-FFF2-40B4-BE49-F238E27FC236}">
                  <a16:creationId xmlns:a16="http://schemas.microsoft.com/office/drawing/2014/main" id="{E3BCDE5C-5E55-5E40-855C-A963748EF6D2}"/>
                </a:ext>
              </a:extLst>
            </p:cNvPr>
            <p:cNvPicPr>
              <a:picLocks noChangeAspect="1"/>
            </p:cNvPicPr>
            <p:nvPr userDrawn="1"/>
          </p:nvPicPr>
          <p:blipFill>
            <a:blip r:embed="rId26" cstate="screen">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1" name="Picture 50" descr="nl.png">
              <a:extLst>
                <a:ext uri="{FF2B5EF4-FFF2-40B4-BE49-F238E27FC236}">
                  <a16:creationId xmlns:a16="http://schemas.microsoft.com/office/drawing/2014/main" id="{061F1985-19BD-8446-A4CA-EE60342E1B6F}"/>
                </a:ext>
              </a:extLst>
            </p:cNvPr>
            <p:cNvPicPr>
              <a:picLocks noChangeAspect="1"/>
            </p:cNvPicPr>
            <p:nvPr userDrawn="1"/>
          </p:nvPicPr>
          <p:blipFill>
            <a:blip r:embed="rId27" cstate="screen">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2" name="Picture 51" descr="pl.png">
              <a:extLst>
                <a:ext uri="{FF2B5EF4-FFF2-40B4-BE49-F238E27FC236}">
                  <a16:creationId xmlns:a16="http://schemas.microsoft.com/office/drawing/2014/main" id="{0C6C6066-421B-F948-B694-BA780F711989}"/>
                </a:ext>
              </a:extLst>
            </p:cNvPr>
            <p:cNvPicPr>
              <a:picLocks noChangeAspect="1"/>
            </p:cNvPicPr>
            <p:nvPr userDrawn="1"/>
          </p:nvPicPr>
          <p:blipFill>
            <a:blip r:embed="rId28" cstate="screen">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3" name="Picture 52" descr="pt.png">
              <a:extLst>
                <a:ext uri="{FF2B5EF4-FFF2-40B4-BE49-F238E27FC236}">
                  <a16:creationId xmlns:a16="http://schemas.microsoft.com/office/drawing/2014/main" id="{0650EE6F-842D-C146-AEA4-9DD58693DFA4}"/>
                </a:ext>
              </a:extLst>
            </p:cNvPr>
            <p:cNvPicPr>
              <a:picLocks noChangeAspect="1"/>
            </p:cNvPicPr>
            <p:nvPr userDrawn="1"/>
          </p:nvPicPr>
          <p:blipFill>
            <a:blip r:embed="rId29" cstate="screen">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4" name="Picture 53" descr="cz.png">
              <a:extLst>
                <a:ext uri="{FF2B5EF4-FFF2-40B4-BE49-F238E27FC236}">
                  <a16:creationId xmlns:a16="http://schemas.microsoft.com/office/drawing/2014/main" id="{A85D08FC-7A5D-0146-A27C-C50E72D49048}"/>
                </a:ext>
              </a:extLst>
            </p:cNvPr>
            <p:cNvPicPr>
              <a:picLocks noChangeAspect="1"/>
            </p:cNvPicPr>
            <p:nvPr userDrawn="1"/>
          </p:nvPicPr>
          <p:blipFill>
            <a:blip r:embed="rId30" cstate="screen">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5" name="Picture 54" descr="ro.png">
              <a:extLst>
                <a:ext uri="{FF2B5EF4-FFF2-40B4-BE49-F238E27FC236}">
                  <a16:creationId xmlns:a16="http://schemas.microsoft.com/office/drawing/2014/main" id="{E9EA350C-9010-3B45-BD35-95140FE38A57}"/>
                </a:ext>
              </a:extLst>
            </p:cNvPr>
            <p:cNvPicPr>
              <a:picLocks noChangeAspect="1"/>
            </p:cNvPicPr>
            <p:nvPr userDrawn="1"/>
          </p:nvPicPr>
          <p:blipFill>
            <a:blip r:embed="rId31" cstate="screen">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6" name="Picture 55" descr="se.png">
              <a:extLst>
                <a:ext uri="{FF2B5EF4-FFF2-40B4-BE49-F238E27FC236}">
                  <a16:creationId xmlns:a16="http://schemas.microsoft.com/office/drawing/2014/main" id="{1991B1A0-1DA9-D84A-BD7D-B669B690517E}"/>
                </a:ext>
              </a:extLst>
            </p:cNvPr>
            <p:cNvPicPr>
              <a:picLocks noChangeAspect="1"/>
            </p:cNvPicPr>
            <p:nvPr userDrawn="1"/>
          </p:nvPicPr>
          <p:blipFill>
            <a:blip r:embed="rId32" cstate="screen">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7" name="Picture 56" descr="ch.png">
              <a:extLst>
                <a:ext uri="{FF2B5EF4-FFF2-40B4-BE49-F238E27FC236}">
                  <a16:creationId xmlns:a16="http://schemas.microsoft.com/office/drawing/2014/main" id="{BE6AC96A-64F9-3645-9A81-AB325B85B30F}"/>
                </a:ext>
              </a:extLst>
            </p:cNvPr>
            <p:cNvPicPr>
              <a:picLocks noChangeAspect="1"/>
            </p:cNvPicPr>
            <p:nvPr userDrawn="1"/>
          </p:nvPicPr>
          <p:blipFill>
            <a:blip r:embed="rId33" cstate="screen">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8" name="Picture 57" descr="uk.png">
              <a:extLst>
                <a:ext uri="{FF2B5EF4-FFF2-40B4-BE49-F238E27FC236}">
                  <a16:creationId xmlns:a16="http://schemas.microsoft.com/office/drawing/2014/main" id="{2310F67F-CC22-2143-BD2B-90D797414491}"/>
                </a:ext>
              </a:extLst>
            </p:cNvPr>
            <p:cNvPicPr>
              <a:picLocks noChangeAspect="1"/>
            </p:cNvPicPr>
            <p:nvPr userDrawn="1"/>
          </p:nvPicPr>
          <p:blipFill>
            <a:blip r:embed="rId34" cstate="screen">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9" name="Picture 58">
              <a:extLst>
                <a:ext uri="{FF2B5EF4-FFF2-40B4-BE49-F238E27FC236}">
                  <a16:creationId xmlns:a16="http://schemas.microsoft.com/office/drawing/2014/main" id="{C542AEEF-BDC6-9E4A-934B-ACFCF2BA7FA3}"/>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0" name="Picture 59">
              <a:extLst>
                <a:ext uri="{FF2B5EF4-FFF2-40B4-BE49-F238E27FC236}">
                  <a16:creationId xmlns:a16="http://schemas.microsoft.com/office/drawing/2014/main" id="{28ACCC4B-44BA-C046-A80F-82C9B125218C}"/>
                </a:ext>
              </a:extLst>
            </p:cNvPr>
            <p:cNvPicPr>
              <a:picLocks noChangeAspect="1"/>
            </p:cNvPicPr>
            <p:nvPr userDrawn="1"/>
          </p:nvPicPr>
          <p:blipFill>
            <a:blip r:embed="rId36" cstate="screen">
              <a:extLst>
                <a:ext uri="{28A0092B-C50C-407E-A947-70E740481C1C}">
                  <a14:useLocalDpi xmlns:a14="http://schemas.microsoft.com/office/drawing/2010/main" val="0"/>
                </a:ext>
              </a:extLst>
            </a:blip>
            <a:stretch>
              <a:fillRect/>
            </a:stretch>
          </p:blipFill>
          <p:spPr>
            <a:xfrm>
              <a:off x="9768386" y="4469696"/>
              <a:ext cx="216000" cy="144000"/>
            </a:xfrm>
            <a:prstGeom prst="rect">
              <a:avLst/>
            </a:prstGeom>
          </p:spPr>
        </p:pic>
        <p:pic>
          <p:nvPicPr>
            <p:cNvPr id="61" name="Picture 60" descr="ca.png">
              <a:extLst>
                <a:ext uri="{FF2B5EF4-FFF2-40B4-BE49-F238E27FC236}">
                  <a16:creationId xmlns:a16="http://schemas.microsoft.com/office/drawing/2014/main" id="{7A59E3E2-9A1F-4340-A250-0970EFFCB7DC}"/>
                </a:ext>
              </a:extLst>
            </p:cNvPr>
            <p:cNvPicPr>
              <a:picLocks noChangeAspect="1"/>
            </p:cNvPicPr>
            <p:nvPr userDrawn="1"/>
          </p:nvPicPr>
          <p:blipFill>
            <a:blip r:embed="rId37" cstate="screen">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2" name="Picture 61" descr="si.png">
              <a:extLst>
                <a:ext uri="{FF2B5EF4-FFF2-40B4-BE49-F238E27FC236}">
                  <a16:creationId xmlns:a16="http://schemas.microsoft.com/office/drawing/2014/main" id="{674FD5E4-A611-F14A-9915-C0ACF2046B7C}"/>
                </a:ext>
              </a:extLst>
            </p:cNvPr>
            <p:cNvPicPr>
              <a:picLocks noChangeAspect="1"/>
            </p:cNvPicPr>
            <p:nvPr userDrawn="1"/>
          </p:nvPicPr>
          <p:blipFill>
            <a:blip r:embed="rId38" cstate="screen">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63896020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hf sldNum="0" hdr="0" dt="0"/>
  <p:txStyles>
    <p:titleStyle>
      <a:lvl1pPr algn="l" rtl="0" eaLnBrk="0" fontAlgn="base" hangingPunct="0">
        <a:spcBef>
          <a:spcPct val="0"/>
        </a:spcBef>
        <a:spcAft>
          <a:spcPct val="0"/>
        </a:spcAft>
        <a:defRPr sz="225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p:titleStyle>
    <p:bodyStyle>
      <a:lvl1pPr marL="257175" indent="-257175" algn="l" rtl="0" eaLnBrk="0" fontAlgn="base" hangingPunct="0">
        <a:lnSpc>
          <a:spcPct val="119000"/>
        </a:lnSpc>
        <a:spcBef>
          <a:spcPct val="20000"/>
        </a:spcBef>
        <a:spcAft>
          <a:spcPct val="0"/>
        </a:spcAft>
        <a:buClr>
          <a:schemeClr val="accent1"/>
        </a:buClr>
        <a:buFont typeface="Verdana" charset="0"/>
        <a:defRPr sz="1350">
          <a:solidFill>
            <a:srgbClr val="8197A6"/>
          </a:solidFill>
          <a:latin typeface="Arial" charset="0"/>
          <a:ea typeface="MS PGothic" pitchFamily="34" charset="-128"/>
          <a:cs typeface="Arial" charset="0"/>
        </a:defRPr>
      </a:lvl1pPr>
      <a:lvl2pPr marL="606029" indent="-263129"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2pPr>
      <a:lvl3pPr marL="1054894" indent="-369094"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3pPr>
      <a:lvl4pPr marL="1503760" indent="-475060"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4pPr>
      <a:lvl5pPr marL="1952625" indent="-581025"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5pPr>
      <a:lvl6pPr marL="26098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7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6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5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B4D61D2B-79AF-4F45-8F6E-EAC3291AD1BB}"/>
              </a:ext>
            </a:extLst>
          </p:cNvPr>
          <p:cNvSpPr/>
          <p:nvPr userDrawn="1"/>
        </p:nvSpPr>
        <p:spPr>
          <a:xfrm>
            <a:off x="0" y="0"/>
            <a:ext cx="9144000" cy="5143499"/>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029" name="Rectangle 2"/>
          <p:cNvSpPr>
            <a:spLocks noGrp="1" noChangeArrowheads="1"/>
          </p:cNvSpPr>
          <p:nvPr>
            <p:ph type="body" idx="1"/>
          </p:nvPr>
        </p:nvSpPr>
        <p:spPr bwMode="auto">
          <a:xfrm>
            <a:off x="163696" y="661644"/>
            <a:ext cx="8822747" cy="415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748617" y="-162064"/>
            <a:ext cx="1570419" cy="9855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162319" y="117287"/>
            <a:ext cx="7581638" cy="422834"/>
          </a:xfrm>
          <a:prstGeom prst="rect">
            <a:avLst/>
          </a:prstGeom>
        </p:spPr>
        <p:txBody>
          <a:bodyPr vert="horz" lIns="0" tIns="45720" rIns="0" bIns="45720" rtlCol="0" anchor="ctr" anchorCtr="0">
            <a:normAutofit/>
          </a:bodyPr>
          <a:lstStyle/>
          <a:p>
            <a:r>
              <a:rPr lang="en-GB" noProof="0"/>
              <a:t>CLICK TO EDIT MASTER TITLE STYLE</a:t>
            </a:r>
          </a:p>
        </p:txBody>
      </p:sp>
      <p:grpSp>
        <p:nvGrpSpPr>
          <p:cNvPr id="37" name="Group 36">
            <a:extLst>
              <a:ext uri="{FF2B5EF4-FFF2-40B4-BE49-F238E27FC236}">
                <a16:creationId xmlns:a16="http://schemas.microsoft.com/office/drawing/2014/main" id="{6CE5B622-35CD-45DD-A6B2-16E5835B1F68}"/>
              </a:ext>
            </a:extLst>
          </p:cNvPr>
          <p:cNvGrpSpPr>
            <a:grpSpLocks noChangeAspect="1"/>
          </p:cNvGrpSpPr>
          <p:nvPr userDrawn="1"/>
        </p:nvGrpSpPr>
        <p:grpSpPr>
          <a:xfrm>
            <a:off x="170017" y="4927302"/>
            <a:ext cx="6495161" cy="97214"/>
            <a:chOff x="1076500" y="4469696"/>
            <a:chExt cx="9628745" cy="144114"/>
          </a:xfrm>
        </p:grpSpPr>
        <p:pic>
          <p:nvPicPr>
            <p:cNvPr id="38" name="Picture 37" descr="de.png">
              <a:extLst>
                <a:ext uri="{FF2B5EF4-FFF2-40B4-BE49-F238E27FC236}">
                  <a16:creationId xmlns:a16="http://schemas.microsoft.com/office/drawing/2014/main" id="{3FE01788-BDBE-4E42-B412-A411C9BDA78C}"/>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F0DDCF87-2635-491E-9AE9-1FB365F7DF6A}"/>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40" name="Picture 39" descr="be.png">
              <a:extLst>
                <a:ext uri="{FF2B5EF4-FFF2-40B4-BE49-F238E27FC236}">
                  <a16:creationId xmlns:a16="http://schemas.microsoft.com/office/drawing/2014/main" id="{0AA190C0-6F1A-4702-A580-DD91EF1855CF}"/>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41" name="Picture 40" descr="dk.png">
              <a:extLst>
                <a:ext uri="{FF2B5EF4-FFF2-40B4-BE49-F238E27FC236}">
                  <a16:creationId xmlns:a16="http://schemas.microsoft.com/office/drawing/2014/main" id="{C48E5F53-2B98-4518-87E9-2BF57B20E520}"/>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42" name="Picture 41" descr="es.png">
              <a:extLst>
                <a:ext uri="{FF2B5EF4-FFF2-40B4-BE49-F238E27FC236}">
                  <a16:creationId xmlns:a16="http://schemas.microsoft.com/office/drawing/2014/main" id="{43A71F6F-B640-49D7-A554-3F8FBC61C0C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43" name="Picture 42" descr="ee.png">
              <a:extLst>
                <a:ext uri="{FF2B5EF4-FFF2-40B4-BE49-F238E27FC236}">
                  <a16:creationId xmlns:a16="http://schemas.microsoft.com/office/drawing/2014/main" id="{FE0C13DC-B473-4FA3-8D2A-B3E8573B046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44" name="Picture 43" descr="fi.png">
              <a:extLst>
                <a:ext uri="{FF2B5EF4-FFF2-40B4-BE49-F238E27FC236}">
                  <a16:creationId xmlns:a16="http://schemas.microsoft.com/office/drawing/2014/main" id="{0D960028-521F-4516-A0F1-B925AFCDD25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45" name="Picture 44" descr="fr.png">
              <a:extLst>
                <a:ext uri="{FF2B5EF4-FFF2-40B4-BE49-F238E27FC236}">
                  <a16:creationId xmlns:a16="http://schemas.microsoft.com/office/drawing/2014/main" id="{DB97B88F-4D3C-4FC3-9EFD-0E50CF6507D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46" name="Picture 45" descr="gr.png">
              <a:extLst>
                <a:ext uri="{FF2B5EF4-FFF2-40B4-BE49-F238E27FC236}">
                  <a16:creationId xmlns:a16="http://schemas.microsoft.com/office/drawing/2014/main" id="{14BCDBD8-4B2E-4114-8C0A-128AFC4737C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47" name="Picture 46" descr="hu.png">
              <a:extLst>
                <a:ext uri="{FF2B5EF4-FFF2-40B4-BE49-F238E27FC236}">
                  <a16:creationId xmlns:a16="http://schemas.microsoft.com/office/drawing/2014/main" id="{3DEC2B9A-CD54-427D-85F6-0AE58B4D0BF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48" name="Picture 47" descr="ie.png">
              <a:extLst>
                <a:ext uri="{FF2B5EF4-FFF2-40B4-BE49-F238E27FC236}">
                  <a16:creationId xmlns:a16="http://schemas.microsoft.com/office/drawing/2014/main" id="{3621DD32-2A53-4071-876A-9EDFFEE56926}"/>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49" name="Picture 48" descr="it.png">
              <a:extLst>
                <a:ext uri="{FF2B5EF4-FFF2-40B4-BE49-F238E27FC236}">
                  <a16:creationId xmlns:a16="http://schemas.microsoft.com/office/drawing/2014/main" id="{D8158FFF-1DD1-4AE2-9E28-702CAC615B12}"/>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50" name="Picture 49" descr="lu.png">
              <a:extLst>
                <a:ext uri="{FF2B5EF4-FFF2-40B4-BE49-F238E27FC236}">
                  <a16:creationId xmlns:a16="http://schemas.microsoft.com/office/drawing/2014/main" id="{4E61EDA1-C367-4136-ACD9-FB6C8DD0401F}"/>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51" name="Picture 50" descr="no.png">
              <a:extLst>
                <a:ext uri="{FF2B5EF4-FFF2-40B4-BE49-F238E27FC236}">
                  <a16:creationId xmlns:a16="http://schemas.microsoft.com/office/drawing/2014/main" id="{AF7F6326-7202-4782-B4CE-07228960EEF9}"/>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52" name="Picture 51" descr="nl.png">
              <a:extLst>
                <a:ext uri="{FF2B5EF4-FFF2-40B4-BE49-F238E27FC236}">
                  <a16:creationId xmlns:a16="http://schemas.microsoft.com/office/drawing/2014/main" id="{C75E0F83-E9C4-43A1-9DE4-643C6DD6F6B1}"/>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53" name="Picture 52" descr="pl.png">
              <a:extLst>
                <a:ext uri="{FF2B5EF4-FFF2-40B4-BE49-F238E27FC236}">
                  <a16:creationId xmlns:a16="http://schemas.microsoft.com/office/drawing/2014/main" id="{AC2CBC85-D697-4BFF-AD3B-FDBF9C47F82E}"/>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54" name="Picture 53" descr="pt.png">
              <a:extLst>
                <a:ext uri="{FF2B5EF4-FFF2-40B4-BE49-F238E27FC236}">
                  <a16:creationId xmlns:a16="http://schemas.microsoft.com/office/drawing/2014/main" id="{8486C6C4-51E1-404E-8088-750E1A947477}"/>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55" name="Picture 54" descr="cz.png">
              <a:extLst>
                <a:ext uri="{FF2B5EF4-FFF2-40B4-BE49-F238E27FC236}">
                  <a16:creationId xmlns:a16="http://schemas.microsoft.com/office/drawing/2014/main" id="{E8F91FDF-D65E-43D2-BFF0-947D29963672}"/>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56" name="Picture 55" descr="ro.png">
              <a:extLst>
                <a:ext uri="{FF2B5EF4-FFF2-40B4-BE49-F238E27FC236}">
                  <a16:creationId xmlns:a16="http://schemas.microsoft.com/office/drawing/2014/main" id="{36AD683B-9B53-45EB-B0CF-AD33C8092390}"/>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57" name="Picture 56" descr="se.png">
              <a:extLst>
                <a:ext uri="{FF2B5EF4-FFF2-40B4-BE49-F238E27FC236}">
                  <a16:creationId xmlns:a16="http://schemas.microsoft.com/office/drawing/2014/main" id="{515CD2A1-9171-4946-A1F8-FAC40DFFFEE6}"/>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58" name="Picture 57" descr="ch.png">
              <a:extLst>
                <a:ext uri="{FF2B5EF4-FFF2-40B4-BE49-F238E27FC236}">
                  <a16:creationId xmlns:a16="http://schemas.microsoft.com/office/drawing/2014/main" id="{08B859B5-49A9-4D12-AF27-518705FBB645}"/>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59" name="Picture 58" descr="uk.png">
              <a:extLst>
                <a:ext uri="{FF2B5EF4-FFF2-40B4-BE49-F238E27FC236}">
                  <a16:creationId xmlns:a16="http://schemas.microsoft.com/office/drawing/2014/main" id="{D09D6DEB-D9C7-446B-B270-4B8C03676EC3}"/>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60" name="Picture 59">
              <a:extLst>
                <a:ext uri="{FF2B5EF4-FFF2-40B4-BE49-F238E27FC236}">
                  <a16:creationId xmlns:a16="http://schemas.microsoft.com/office/drawing/2014/main" id="{ABE61E8A-BA15-4A5C-A714-3C5615FED362}"/>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61" name="Picture 60">
              <a:extLst>
                <a:ext uri="{FF2B5EF4-FFF2-40B4-BE49-F238E27FC236}">
                  <a16:creationId xmlns:a16="http://schemas.microsoft.com/office/drawing/2014/main" id="{3AA71A5C-D1BF-4365-AFD0-E797C8BA4970}"/>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62" name="Picture 61" descr="ca.png">
              <a:extLst>
                <a:ext uri="{FF2B5EF4-FFF2-40B4-BE49-F238E27FC236}">
                  <a16:creationId xmlns:a16="http://schemas.microsoft.com/office/drawing/2014/main" id="{5CA1A832-21AB-4E7A-8888-8B8234B82720}"/>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63" name="Picture 62" descr="si.png">
              <a:extLst>
                <a:ext uri="{FF2B5EF4-FFF2-40B4-BE49-F238E27FC236}">
                  <a16:creationId xmlns:a16="http://schemas.microsoft.com/office/drawing/2014/main" id="{BA6DF27A-5E5C-45E6-A4CC-0534DDBB5386}"/>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67" name="Picture 66">
            <a:extLst>
              <a:ext uri="{FF2B5EF4-FFF2-40B4-BE49-F238E27FC236}">
                <a16:creationId xmlns:a16="http://schemas.microsoft.com/office/drawing/2014/main" id="{8BB699E4-4A37-4396-BD6A-8484C87B0D47}"/>
              </a:ext>
            </a:extLst>
          </p:cNvPr>
          <p:cNvPicPr>
            <a:picLocks noChangeAspect="1"/>
          </p:cNvPicPr>
          <p:nvPr userDrawn="1"/>
        </p:nvPicPr>
        <p:blipFill>
          <a:blip r:embed="rId42" cstate="print">
            <a:extLst>
              <a:ext uri="{28A0092B-C50C-407E-A947-70E740481C1C}">
                <a14:useLocalDpi xmlns:a14="http://schemas.microsoft.com/office/drawing/2010/main"/>
              </a:ext>
            </a:extLst>
          </a:blip>
          <a:stretch>
            <a:fillRect/>
          </a:stretch>
        </p:blipFill>
        <p:spPr>
          <a:xfrm>
            <a:off x="7757434" y="4939438"/>
            <a:ext cx="1227690" cy="79439"/>
          </a:xfrm>
          <a:prstGeom prst="rect">
            <a:avLst/>
          </a:prstGeom>
        </p:spPr>
      </p:pic>
    </p:spTree>
    <p:extLst>
      <p:ext uri="{BB962C8B-B14F-4D97-AF65-F5344CB8AC3E}">
        <p14:creationId xmlns:p14="http://schemas.microsoft.com/office/powerpoint/2010/main" val="428234822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dt="0"/>
  <p:txStyles>
    <p:title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p:titleStyle>
    <p:bodyStyle>
      <a:lvl1pPr marL="257175" indent="-257175" algn="l" rtl="0" eaLnBrk="0" fontAlgn="base" hangingPunct="0">
        <a:lnSpc>
          <a:spcPct val="119000"/>
        </a:lnSpc>
        <a:spcBef>
          <a:spcPct val="20000"/>
        </a:spcBef>
        <a:spcAft>
          <a:spcPct val="0"/>
        </a:spcAft>
        <a:buClr>
          <a:schemeClr val="accent1"/>
        </a:buClr>
        <a:buFont typeface="Verdana" charset="0"/>
        <a:defRPr sz="1350">
          <a:solidFill>
            <a:srgbClr val="8197A6"/>
          </a:solidFill>
          <a:latin typeface="Arial" charset="0"/>
          <a:ea typeface="MS PGothic" pitchFamily="34" charset="-128"/>
          <a:cs typeface="Arial" charset="0"/>
        </a:defRPr>
      </a:lvl1pPr>
      <a:lvl2pPr marL="606029" indent="-263129"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2pPr>
      <a:lvl3pPr marL="1054894" indent="-369094"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3pPr>
      <a:lvl4pPr marL="1503760" indent="-475060"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4pPr>
      <a:lvl5pPr marL="1952625" indent="-581025"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5pPr>
      <a:lvl6pPr marL="26098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7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6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5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129.svg"/><Relationship Id="rId3" Type="http://schemas.openxmlformats.org/officeDocument/2006/relationships/image" Target="../media/image117.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8.png"/><Relationship Id="rId2" Type="http://schemas.openxmlformats.org/officeDocument/2006/relationships/notesSlide" Target="../notesSlides/notesSlide2.xml"/><Relationship Id="rId16" Type="http://schemas.openxmlformats.org/officeDocument/2006/relationships/image" Target="../media/image127.svg"/><Relationship Id="rId20" Type="http://schemas.openxmlformats.org/officeDocument/2006/relationships/image" Target="../media/image9.png"/><Relationship Id="rId1" Type="http://schemas.openxmlformats.org/officeDocument/2006/relationships/slideLayout" Target="../slideLayouts/slideLayout73.xml"/><Relationship Id="rId6" Type="http://schemas.openxmlformats.org/officeDocument/2006/relationships/chart" Target="../charts/chart7.xml"/><Relationship Id="rId11" Type="http://schemas.openxmlformats.org/officeDocument/2006/relationships/image" Target="../media/image122.png"/><Relationship Id="rId5" Type="http://schemas.openxmlformats.org/officeDocument/2006/relationships/image" Target="../media/image21.png"/><Relationship Id="rId15" Type="http://schemas.openxmlformats.org/officeDocument/2006/relationships/image" Target="../media/image126.png"/><Relationship Id="rId10" Type="http://schemas.openxmlformats.org/officeDocument/2006/relationships/image" Target="../media/image121.svg"/><Relationship Id="rId19" Type="http://schemas.openxmlformats.org/officeDocument/2006/relationships/hyperlink" Target="https://lps25.esa.int/lps25-presentations/" TargetMode="External"/><Relationship Id="rId4" Type="http://schemas.microsoft.com/office/2007/relationships/hdphoto" Target="../media/hdphoto3.wdp"/><Relationship Id="rId9" Type="http://schemas.openxmlformats.org/officeDocument/2006/relationships/image" Target="../media/image120.png"/><Relationship Id="rId14" Type="http://schemas.openxmlformats.org/officeDocument/2006/relationships/image" Target="../media/image125.svg"/></Relationships>
</file>

<file path=ppt/slides/_rels/slide3.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39.png"/><Relationship Id="rId18" Type="http://schemas.openxmlformats.org/officeDocument/2006/relationships/image" Target="../media/image143.jpeg"/><Relationship Id="rId3" Type="http://schemas.openxmlformats.org/officeDocument/2006/relationships/image" Target="../media/image130.jpeg"/><Relationship Id="rId7" Type="http://schemas.openxmlformats.org/officeDocument/2006/relationships/image" Target="../media/image134.jpeg"/><Relationship Id="rId12" Type="http://schemas.openxmlformats.org/officeDocument/2006/relationships/image" Target="../media/image138.png"/><Relationship Id="rId17" Type="http://schemas.openxmlformats.org/officeDocument/2006/relationships/image" Target="../media/image142.png"/><Relationship Id="rId2" Type="http://schemas.openxmlformats.org/officeDocument/2006/relationships/notesSlide" Target="../notesSlides/notesSlide3.xml"/><Relationship Id="rId16" Type="http://schemas.microsoft.com/office/2007/relationships/hdphoto" Target="../media/hdphoto5.wdp"/><Relationship Id="rId20" Type="http://schemas.microsoft.com/office/2007/relationships/hdphoto" Target="../media/hdphoto6.wdp"/><Relationship Id="rId1" Type="http://schemas.openxmlformats.org/officeDocument/2006/relationships/slideLayout" Target="../slideLayouts/slideLayout63.xml"/><Relationship Id="rId6" Type="http://schemas.openxmlformats.org/officeDocument/2006/relationships/image" Target="../media/image133.jpeg"/><Relationship Id="rId11" Type="http://schemas.microsoft.com/office/2007/relationships/hdphoto" Target="../media/hdphoto4.wdp"/><Relationship Id="rId5" Type="http://schemas.openxmlformats.org/officeDocument/2006/relationships/image" Target="../media/image132.jpeg"/><Relationship Id="rId15" Type="http://schemas.openxmlformats.org/officeDocument/2006/relationships/image" Target="../media/image141.png"/><Relationship Id="rId10" Type="http://schemas.openxmlformats.org/officeDocument/2006/relationships/image" Target="../media/image137.png"/><Relationship Id="rId19" Type="http://schemas.openxmlformats.org/officeDocument/2006/relationships/image" Target="../media/image144.png"/><Relationship Id="rId4" Type="http://schemas.openxmlformats.org/officeDocument/2006/relationships/image" Target="../media/image131.jpeg"/><Relationship Id="rId9" Type="http://schemas.openxmlformats.org/officeDocument/2006/relationships/image" Target="../media/image136.png"/><Relationship Id="rId14" Type="http://schemas.openxmlformats.org/officeDocument/2006/relationships/image" Target="../media/image140.png"/></Relationships>
</file>

<file path=ppt/slides/_rels/slide4.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jpeg"/><Relationship Id="rId3" Type="http://schemas.openxmlformats.org/officeDocument/2006/relationships/notesSlide" Target="../notesSlides/notesSlide4.xml"/><Relationship Id="rId7" Type="http://schemas.microsoft.com/office/2007/relationships/hdphoto" Target="../media/hdphoto7.wdp"/><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slideLayout" Target="../slideLayouts/slideLayout72.xml"/><Relationship Id="rId16" Type="http://schemas.openxmlformats.org/officeDocument/2006/relationships/image" Target="../media/image155.jpeg"/><Relationship Id="rId1" Type="http://schemas.openxmlformats.org/officeDocument/2006/relationships/themeOverride" Target="../theme/themeOverride1.xml"/><Relationship Id="rId6" Type="http://schemas.openxmlformats.org/officeDocument/2006/relationships/image" Target="../media/image146.png"/><Relationship Id="rId11" Type="http://schemas.openxmlformats.org/officeDocument/2006/relationships/image" Target="../media/image150.jpeg"/><Relationship Id="rId5" Type="http://schemas.openxmlformats.org/officeDocument/2006/relationships/image" Target="../media/image145.jpeg"/><Relationship Id="rId15" Type="http://schemas.openxmlformats.org/officeDocument/2006/relationships/image" Target="../media/image154.jpeg"/><Relationship Id="rId10" Type="http://schemas.openxmlformats.org/officeDocument/2006/relationships/image" Target="../media/image149.jpeg"/><Relationship Id="rId4" Type="http://schemas.openxmlformats.org/officeDocument/2006/relationships/image" Target="../media/image132.jpeg"/><Relationship Id="rId9" Type="http://schemas.openxmlformats.org/officeDocument/2006/relationships/image" Target="../media/image148.png"/><Relationship Id="rId14" Type="http://schemas.openxmlformats.org/officeDocument/2006/relationships/image" Target="../media/image153.jpeg"/></Relationships>
</file>

<file path=ppt/slides/_rels/slide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7.png"/><Relationship Id="rId7" Type="http://schemas.openxmlformats.org/officeDocument/2006/relationships/image" Target="../media/image160.jpe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159.jpeg"/><Relationship Id="rId5" Type="http://schemas.openxmlformats.org/officeDocument/2006/relationships/image" Target="../media/image158.jpe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57.png"/><Relationship Id="rId7" Type="http://schemas.openxmlformats.org/officeDocument/2006/relationships/image" Target="../media/image164.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163.jpeg"/><Relationship Id="rId5" Type="http://schemas.openxmlformats.org/officeDocument/2006/relationships/image" Target="../media/image162.jpe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2.xml"/><Relationship Id="rId1" Type="http://schemas.openxmlformats.org/officeDocument/2006/relationships/themeOverride" Target="../theme/themeOverride2.xml"/><Relationship Id="rId5" Type="http://schemas.microsoft.com/office/2007/relationships/hdphoto" Target="../media/hdphoto8.wdp"/><Relationship Id="rId4" Type="http://schemas.openxmlformats.org/officeDocument/2006/relationships/image" Target="../media/image157.png"/></Relationships>
</file>

<file path=ppt/slides/_rels/slide8.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57.png"/><Relationship Id="rId7" Type="http://schemas.openxmlformats.org/officeDocument/2006/relationships/image" Target="../media/image168.jpeg"/><Relationship Id="rId2" Type="http://schemas.openxmlformats.org/officeDocument/2006/relationships/notesSlide" Target="../notesSlides/notesSlide8.xml"/><Relationship Id="rId1" Type="http://schemas.openxmlformats.org/officeDocument/2006/relationships/slideLayout" Target="../slideLayouts/slideLayout72.xml"/><Relationship Id="rId6" Type="http://schemas.openxmlformats.org/officeDocument/2006/relationships/image" Target="../media/image167.jpeg"/><Relationship Id="rId5" Type="http://schemas.openxmlformats.org/officeDocument/2006/relationships/image" Target="../media/image166.jpe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9.xml"/><Relationship Id="rId1" Type="http://schemas.openxmlformats.org/officeDocument/2006/relationships/slideLayout" Target="../slideLayouts/slideLayout10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5"/>
          <p:cNvSpPr txBox="1"/>
          <p:nvPr/>
        </p:nvSpPr>
        <p:spPr>
          <a:xfrm>
            <a:off x="58775" y="67050"/>
            <a:ext cx="5763900" cy="397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6000">
                <a:solidFill>
                  <a:srgbClr val="FFFFFF"/>
                </a:solidFill>
                <a:latin typeface="Montserrat"/>
                <a:ea typeface="Montserrat"/>
                <a:cs typeface="Montserrat"/>
                <a:sym typeface="Montserrat"/>
              </a:rPr>
              <a:t>CEOS Plenary 2025 </a:t>
            </a:r>
            <a:endParaRPr sz="60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lang="en" sz="2500" i="1">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2500" i="1">
                <a:solidFill>
                  <a:srgbClr val="FFFFFF"/>
                </a:solidFill>
                <a:latin typeface="Montserrat"/>
                <a:ea typeface="Montserrat"/>
                <a:cs typeface="Montserrat"/>
                <a:sym typeface="Montserrat"/>
              </a:rPr>
              <a:t>CEOS Agency Report: ESA</a:t>
            </a:r>
            <a:endParaRPr sz="2500" i="1">
              <a:solidFill>
                <a:srgbClr val="FFFFFF"/>
              </a:solidFill>
              <a:latin typeface="Montserrat"/>
              <a:ea typeface="Montserrat"/>
              <a:cs typeface="Montserrat"/>
              <a:sym typeface="Montserrat"/>
            </a:endParaRPr>
          </a:p>
        </p:txBody>
      </p:sp>
      <p:sp>
        <p:nvSpPr>
          <p:cNvPr id="45" name="Google Shape;45;p5"/>
          <p:cNvSpPr/>
          <p:nvPr/>
        </p:nvSpPr>
        <p:spPr>
          <a:xfrm>
            <a:off x="4252225" y="3103950"/>
            <a:ext cx="4833000" cy="1972500"/>
          </a:xfrm>
          <a:prstGeom prst="rect">
            <a:avLst/>
          </a:prstGeom>
          <a:noFill/>
          <a:ln>
            <a:noFill/>
          </a:ln>
        </p:spPr>
        <p:txBody>
          <a:bodyPr spcFirstLastPara="1" wrap="square" lIns="0" tIns="0" rIns="0" bIns="0" anchor="t" anchorCtr="0">
            <a:noAutofit/>
          </a:bodyPr>
          <a:lstStyle/>
          <a:p>
            <a:pPr marL="0" marR="0" lvl="0" indent="0" algn="r" rtl="0">
              <a:lnSpc>
                <a:spcPct val="130000"/>
              </a:lnSpc>
              <a:spcBef>
                <a:spcPts val="0"/>
              </a:spcBef>
              <a:spcAft>
                <a:spcPts val="0"/>
              </a:spcAft>
              <a:buNone/>
            </a:pPr>
            <a:endParaRPr sz="1700" b="1">
              <a:solidFill>
                <a:srgbClr val="33445F"/>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 sz="1700" b="1" i="0" u="none" strike="noStrike" cap="none">
                <a:solidFill>
                  <a:srgbClr val="33445F"/>
                </a:solidFill>
                <a:latin typeface="Montserrat"/>
                <a:ea typeface="Montserrat"/>
                <a:cs typeface="Montserrat"/>
                <a:sym typeface="Montserrat"/>
              </a:rPr>
              <a:t>Eleni Paliouras, ESA</a:t>
            </a:r>
            <a:endParaRPr sz="900">
              <a:latin typeface="Montserrat"/>
              <a:ea typeface="Montserrat"/>
              <a:cs typeface="Montserrat"/>
              <a:sym typeface="Montserrat"/>
            </a:endParaRPr>
          </a:p>
          <a:p>
            <a:pPr marL="0" marR="0" lvl="0" indent="0" algn="r" rtl="0">
              <a:lnSpc>
                <a:spcPct val="130000"/>
              </a:lnSpc>
              <a:spcBef>
                <a:spcPts val="0"/>
              </a:spcBef>
              <a:spcAft>
                <a:spcPts val="0"/>
              </a:spcAft>
              <a:buNone/>
            </a:pPr>
            <a:r>
              <a:rPr lang="en" sz="1700" b="1" i="0" u="none" strike="noStrike" cap="none">
                <a:solidFill>
                  <a:srgbClr val="33445F"/>
                </a:solidFill>
                <a:latin typeface="Montserrat"/>
                <a:ea typeface="Montserrat"/>
                <a:cs typeface="Montserrat"/>
                <a:sym typeface="Montserrat"/>
              </a:rPr>
              <a:t>Agenda Item 6.2.1</a:t>
            </a:r>
            <a:endParaRPr sz="900">
              <a:latin typeface="Montserrat"/>
              <a:ea typeface="Montserrat"/>
              <a:cs typeface="Montserrat"/>
              <a:sym typeface="Montserrat"/>
            </a:endParaRPr>
          </a:p>
          <a:p>
            <a:pPr marL="0" marR="0" lvl="0" indent="0" algn="r" rtl="0">
              <a:lnSpc>
                <a:spcPct val="130000"/>
              </a:lnSpc>
              <a:spcBef>
                <a:spcPts val="0"/>
              </a:spcBef>
              <a:spcAft>
                <a:spcPts val="0"/>
              </a:spcAft>
              <a:buNone/>
            </a:pPr>
            <a:r>
              <a:rPr lang="en" sz="1700" b="1">
                <a:solidFill>
                  <a:srgbClr val="33445F"/>
                </a:solidFill>
                <a:latin typeface="Montserrat"/>
                <a:ea typeface="Montserrat"/>
                <a:cs typeface="Montserrat"/>
                <a:sym typeface="Montserrat"/>
              </a:rPr>
              <a:t>39</a:t>
            </a:r>
            <a:r>
              <a:rPr lang="en" sz="1700" b="1" baseline="30000">
                <a:solidFill>
                  <a:srgbClr val="33445F"/>
                </a:solidFill>
                <a:latin typeface="Montserrat"/>
                <a:ea typeface="Montserrat"/>
                <a:cs typeface="Montserrat"/>
                <a:sym typeface="Montserrat"/>
              </a:rPr>
              <a:t>th</a:t>
            </a:r>
            <a:r>
              <a:rPr lang="en" sz="1700" b="1">
                <a:solidFill>
                  <a:srgbClr val="33445F"/>
                </a:solidFill>
                <a:latin typeface="Montserrat"/>
                <a:ea typeface="Montserrat"/>
                <a:cs typeface="Montserrat"/>
                <a:sym typeface="Montserrat"/>
              </a:rPr>
              <a:t> CEOS Plenary</a:t>
            </a:r>
            <a:endParaRPr sz="1700" b="1">
              <a:solidFill>
                <a:srgbClr val="33445F"/>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 sz="1700" b="1">
                <a:solidFill>
                  <a:srgbClr val="33445F"/>
                </a:solidFill>
                <a:latin typeface="Montserrat"/>
                <a:ea typeface="Montserrat"/>
                <a:cs typeface="Montserrat"/>
                <a:sym typeface="Montserrat"/>
              </a:rPr>
              <a:t>Bath, United Kingdom</a:t>
            </a:r>
            <a:endParaRPr sz="1700" b="1">
              <a:solidFill>
                <a:srgbClr val="33445F"/>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 sz="1700" b="1">
                <a:solidFill>
                  <a:srgbClr val="33445F"/>
                </a:solidFill>
                <a:latin typeface="Montserrat"/>
                <a:ea typeface="Montserrat"/>
                <a:cs typeface="Montserrat"/>
                <a:sym typeface="Montserrat"/>
              </a:rPr>
              <a:t>4</a:t>
            </a:r>
            <a:r>
              <a:rPr lang="en" sz="1700" b="1" baseline="30000">
                <a:solidFill>
                  <a:srgbClr val="33445F"/>
                </a:solidFill>
                <a:latin typeface="Montserrat"/>
                <a:ea typeface="Montserrat"/>
                <a:cs typeface="Montserrat"/>
                <a:sym typeface="Montserrat"/>
              </a:rPr>
              <a:t>th</a:t>
            </a:r>
            <a:r>
              <a:rPr lang="en" sz="1700" b="1">
                <a:solidFill>
                  <a:srgbClr val="33445F"/>
                </a:solidFill>
                <a:latin typeface="Montserrat"/>
                <a:ea typeface="Montserrat"/>
                <a:cs typeface="Montserrat"/>
                <a:sym typeface="Montserrat"/>
              </a:rPr>
              <a:t> - 6</a:t>
            </a:r>
            <a:r>
              <a:rPr lang="en" sz="1700" b="1" baseline="30000">
                <a:solidFill>
                  <a:srgbClr val="33445F"/>
                </a:solidFill>
                <a:latin typeface="Montserrat"/>
                <a:ea typeface="Montserrat"/>
                <a:cs typeface="Montserrat"/>
                <a:sym typeface="Montserrat"/>
              </a:rPr>
              <a:t>th</a:t>
            </a:r>
            <a:r>
              <a:rPr lang="en" sz="1700" b="1">
                <a:solidFill>
                  <a:srgbClr val="33445F"/>
                </a:solidFill>
                <a:latin typeface="Montserrat"/>
                <a:ea typeface="Montserrat"/>
                <a:cs typeface="Montserrat"/>
                <a:sym typeface="Montserrat"/>
              </a:rPr>
              <a:t> November, 2025</a:t>
            </a:r>
            <a:endParaRPr sz="1700" b="1" i="0" u="none" strike="noStrike" cap="none">
              <a:solidFill>
                <a:srgbClr val="33445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uropean Space Agency's 2025 Living Planet Symposium (LPS25) - CMCC">
            <a:extLst>
              <a:ext uri="{FF2B5EF4-FFF2-40B4-BE49-F238E27FC236}">
                <a16:creationId xmlns:a16="http://schemas.microsoft.com/office/drawing/2014/main" id="{3D658919-2A5B-9437-8BAB-73BE7182BD0B}"/>
              </a:ext>
            </a:extLst>
          </p:cNvPr>
          <p:cNvPicPr>
            <a:picLocks noChangeAspect="1" noChangeArrowheads="1"/>
          </p:cNvPicPr>
          <p:nvPr/>
        </p:nvPicPr>
        <p:blipFill>
          <a:blip r:embed="rId3">
            <a:alphaModFix amt="8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126" y="0"/>
            <a:ext cx="9155097" cy="5143500"/>
          </a:xfrm>
          <a:prstGeom prst="rect">
            <a:avLst/>
          </a:prstGeom>
          <a:solidFill>
            <a:srgbClr val="000000"/>
          </a:solidFill>
        </p:spPr>
      </p:pic>
      <p:pic>
        <p:nvPicPr>
          <p:cNvPr id="9" name="Picture 8">
            <a:extLst>
              <a:ext uri="{FF2B5EF4-FFF2-40B4-BE49-F238E27FC236}">
                <a16:creationId xmlns:a16="http://schemas.microsoft.com/office/drawing/2014/main" id="{E1893B88-C07E-2074-4E4F-D78AA45946B1}"/>
              </a:ext>
            </a:extLst>
          </p:cNvPr>
          <p:cNvPicPr>
            <a:picLocks noChangeAspect="1"/>
          </p:cNvPicPr>
          <p:nvPr/>
        </p:nvPicPr>
        <p:blipFill>
          <a:blip r:embed="rId5"/>
          <a:stretch>
            <a:fillRect/>
          </a:stretch>
        </p:blipFill>
        <p:spPr>
          <a:xfrm>
            <a:off x="-4938" y="4828005"/>
            <a:ext cx="7663337" cy="315495"/>
          </a:xfrm>
          <a:prstGeom prst="rect">
            <a:avLst/>
          </a:prstGeom>
        </p:spPr>
      </p:pic>
      <p:sp>
        <p:nvSpPr>
          <p:cNvPr id="25" name="Rectangle: Rounded Corners 24">
            <a:extLst>
              <a:ext uri="{FF2B5EF4-FFF2-40B4-BE49-F238E27FC236}">
                <a16:creationId xmlns:a16="http://schemas.microsoft.com/office/drawing/2014/main" id="{C4AA6A47-5F09-D12F-B888-6C371CC6136E}"/>
              </a:ext>
            </a:extLst>
          </p:cNvPr>
          <p:cNvSpPr/>
          <p:nvPr/>
        </p:nvSpPr>
        <p:spPr>
          <a:xfrm>
            <a:off x="4669514" y="1062221"/>
            <a:ext cx="4401000" cy="3429000"/>
          </a:xfrm>
          <a:prstGeom prst="roundRect">
            <a:avLst>
              <a:gd name="adj" fmla="val 9480"/>
            </a:avLst>
          </a:prstGeom>
          <a:solidFill>
            <a:schemeClr val="accent4">
              <a:lumMod val="50000"/>
              <a:alpha val="92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sz="1350" kern="1200">
              <a:solidFill>
                <a:srgbClr val="FEFFFF"/>
              </a:solidFill>
              <a:latin typeface="Arial" panose="020B0604020202020204"/>
            </a:endParaRPr>
          </a:p>
        </p:txBody>
      </p:sp>
      <p:graphicFrame>
        <p:nvGraphicFramePr>
          <p:cNvPr id="7" name="Content Placeholder 5">
            <a:extLst>
              <a:ext uri="{FF2B5EF4-FFF2-40B4-BE49-F238E27FC236}">
                <a16:creationId xmlns:a16="http://schemas.microsoft.com/office/drawing/2014/main" id="{2A7B1742-74C5-5586-9EF7-781F5C54164B}"/>
              </a:ext>
            </a:extLst>
          </p:cNvPr>
          <p:cNvGraphicFramePr>
            <a:graphicFrameLocks/>
          </p:cNvGraphicFramePr>
          <p:nvPr>
            <p:extLst>
              <p:ext uri="{D42A27DB-BD31-4B8C-83A1-F6EECF244321}">
                <p14:modId xmlns:p14="http://schemas.microsoft.com/office/powerpoint/2010/main" val="1782670345"/>
              </p:ext>
            </p:extLst>
          </p:nvPr>
        </p:nvGraphicFramePr>
        <p:xfrm>
          <a:off x="4734100" y="1025361"/>
          <a:ext cx="4266000" cy="3727133"/>
        </p:xfrm>
        <a:graphic>
          <a:graphicData uri="http://schemas.openxmlformats.org/drawingml/2006/chart">
            <c:chart xmlns:c="http://schemas.openxmlformats.org/drawingml/2006/chart" xmlns:r="http://schemas.openxmlformats.org/officeDocument/2006/relationships" r:id="rId6"/>
          </a:graphicData>
        </a:graphic>
      </p:graphicFrame>
      <p:grpSp>
        <p:nvGrpSpPr>
          <p:cNvPr id="3" name="Group 2">
            <a:extLst>
              <a:ext uri="{FF2B5EF4-FFF2-40B4-BE49-F238E27FC236}">
                <a16:creationId xmlns:a16="http://schemas.microsoft.com/office/drawing/2014/main" id="{826335FE-9899-4CAC-BB8E-949C5E1ED95B}"/>
              </a:ext>
            </a:extLst>
          </p:cNvPr>
          <p:cNvGrpSpPr/>
          <p:nvPr/>
        </p:nvGrpSpPr>
        <p:grpSpPr>
          <a:xfrm>
            <a:off x="130926" y="1007977"/>
            <a:ext cx="5285645" cy="3852353"/>
            <a:chOff x="4654727" y="921907"/>
            <a:chExt cx="5285645" cy="3852353"/>
          </a:xfrm>
        </p:grpSpPr>
        <p:sp>
          <p:nvSpPr>
            <p:cNvPr id="8" name="Rectangle: Rounded Corners 7">
              <a:extLst>
                <a:ext uri="{FF2B5EF4-FFF2-40B4-BE49-F238E27FC236}">
                  <a16:creationId xmlns:a16="http://schemas.microsoft.com/office/drawing/2014/main" id="{418919DC-979D-C03E-2507-01504A05BD28}"/>
                </a:ext>
              </a:extLst>
            </p:cNvPr>
            <p:cNvSpPr/>
            <p:nvPr/>
          </p:nvSpPr>
          <p:spPr>
            <a:xfrm>
              <a:off x="4654727" y="972710"/>
              <a:ext cx="4374000" cy="3429000"/>
            </a:xfrm>
            <a:prstGeom prst="roundRect">
              <a:avLst>
                <a:gd name="adj" fmla="val 9480"/>
              </a:avLst>
            </a:prstGeom>
            <a:solidFill>
              <a:schemeClr val="accent5">
                <a:lumMod val="75000"/>
                <a:alpha val="93000"/>
              </a:schemeClr>
            </a:solidFill>
            <a:ln>
              <a:noFill/>
            </a:ln>
            <a:effectLst>
              <a:outerShdw blurRad="50800" dist="38100" dir="2700000" algn="tl"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sz="1350" kern="1200">
                <a:solidFill>
                  <a:srgbClr val="FEFFFF"/>
                </a:solidFill>
                <a:latin typeface="Arial" panose="020B0604020202020204"/>
              </a:endParaRPr>
            </a:p>
          </p:txBody>
        </p:sp>
        <p:pic>
          <p:nvPicPr>
            <p:cNvPr id="6" name="Graphic 5" descr="Group with solid fill">
              <a:extLst>
                <a:ext uri="{FF2B5EF4-FFF2-40B4-BE49-F238E27FC236}">
                  <a16:creationId xmlns:a16="http://schemas.microsoft.com/office/drawing/2014/main" id="{F0CB4BAC-421E-4027-2835-5BA8D7087B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11222" y="921907"/>
              <a:ext cx="979346" cy="998827"/>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F2584D46-8986-5521-789C-FDD99222ED17}"/>
                </a:ext>
              </a:extLst>
            </p:cNvPr>
            <p:cNvSpPr txBox="1"/>
            <p:nvPr/>
          </p:nvSpPr>
          <p:spPr>
            <a:xfrm>
              <a:off x="4758395" y="1789535"/>
              <a:ext cx="1485000" cy="830997"/>
            </a:xfrm>
            <a:prstGeom prst="rect">
              <a:avLst/>
            </a:prstGeom>
            <a:noFill/>
            <a:effectLst/>
          </p:spPr>
          <p:txBody>
            <a:bodyPr wrap="square">
              <a:spAutoFit/>
            </a:bodyPr>
            <a:lstStyle/>
            <a:p>
              <a:pPr algn="ctr" defTabSz="685800">
                <a:buClrTx/>
                <a:defRPr/>
              </a:pPr>
              <a:r>
                <a:rPr lang="en-GB" sz="1200" b="1" kern="1200">
                  <a:solidFill>
                    <a:srgbClr val="FEFFFF"/>
                  </a:solidFill>
                  <a:latin typeface="Aptos" panose="020B0004020202020204" pitchFamily="34" charset="0"/>
                  <a:ea typeface="+mn-ea"/>
                  <a:cs typeface="+mn-cs"/>
                </a:rPr>
                <a:t>7300</a:t>
              </a:r>
              <a:r>
                <a:rPr lang="en-GB" sz="1200" kern="1200">
                  <a:solidFill>
                    <a:srgbClr val="FEFFFF"/>
                  </a:solidFill>
                  <a:latin typeface="Aptos" panose="020B0004020202020204" pitchFamily="34" charset="0"/>
                  <a:ea typeface="+mn-ea"/>
                  <a:cs typeface="+mn-cs"/>
                </a:rPr>
                <a:t> Registrations and </a:t>
              </a:r>
              <a:r>
                <a:rPr lang="en-GB" sz="1200" b="1" kern="1200">
                  <a:solidFill>
                    <a:srgbClr val="FEFFFF"/>
                  </a:solidFill>
                  <a:latin typeface="Aptos" panose="020B0004020202020204" pitchFamily="34" charset="0"/>
                  <a:ea typeface="+mn-ea"/>
                  <a:cs typeface="+mn-cs"/>
                </a:rPr>
                <a:t>6900 </a:t>
              </a:r>
              <a:r>
                <a:rPr lang="en-GB" sz="1200" kern="1200">
                  <a:solidFill>
                    <a:srgbClr val="FEFFFF"/>
                  </a:solidFill>
                  <a:latin typeface="Aptos" panose="020B0004020202020204" pitchFamily="34" charset="0"/>
                  <a:ea typeface="+mn-ea"/>
                  <a:cs typeface="+mn-cs"/>
                </a:rPr>
                <a:t>onsite participants from </a:t>
              </a:r>
              <a:r>
                <a:rPr lang="en-GB" sz="1200" b="1" kern="1200">
                  <a:solidFill>
                    <a:srgbClr val="FEFFFF"/>
                  </a:solidFill>
                  <a:latin typeface="Aptos" panose="020B0004020202020204" pitchFamily="34" charset="0"/>
                  <a:ea typeface="+mn-ea"/>
                  <a:cs typeface="+mn-cs"/>
                </a:rPr>
                <a:t>125</a:t>
              </a:r>
              <a:r>
                <a:rPr lang="en-GB" sz="1200" kern="1200">
                  <a:solidFill>
                    <a:srgbClr val="FEFFFF"/>
                  </a:solidFill>
                  <a:latin typeface="Aptos" panose="020B0004020202020204" pitchFamily="34" charset="0"/>
                  <a:ea typeface="+mn-ea"/>
                  <a:cs typeface="+mn-cs"/>
                </a:rPr>
                <a:t> nationalities</a:t>
              </a:r>
            </a:p>
          </p:txBody>
        </p:sp>
        <p:pic>
          <p:nvPicPr>
            <p:cNvPr id="12" name="Graphic 11" descr="Classroom with solid fill">
              <a:extLst>
                <a:ext uri="{FF2B5EF4-FFF2-40B4-BE49-F238E27FC236}">
                  <a16:creationId xmlns:a16="http://schemas.microsoft.com/office/drawing/2014/main" id="{EFFD688E-3B51-5B07-8708-D0E685D066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87736" y="2675311"/>
              <a:ext cx="826319" cy="842756"/>
            </a:xfrm>
            <a:prstGeom prst="rect">
              <a:avLst/>
            </a:prstGeom>
            <a:effectLst/>
          </p:spPr>
        </p:pic>
        <p:sp>
          <p:nvSpPr>
            <p:cNvPr id="13" name="TextBox 12">
              <a:extLst>
                <a:ext uri="{FF2B5EF4-FFF2-40B4-BE49-F238E27FC236}">
                  <a16:creationId xmlns:a16="http://schemas.microsoft.com/office/drawing/2014/main" id="{5A0C360E-CA31-1A8E-BDEE-725DB4C3B43E}"/>
                </a:ext>
              </a:extLst>
            </p:cNvPr>
            <p:cNvSpPr txBox="1"/>
            <p:nvPr/>
          </p:nvSpPr>
          <p:spPr>
            <a:xfrm>
              <a:off x="4743658" y="3484144"/>
              <a:ext cx="1514475" cy="646331"/>
            </a:xfrm>
            <a:prstGeom prst="rect">
              <a:avLst/>
            </a:prstGeom>
            <a:noFill/>
            <a:effectLst/>
          </p:spPr>
          <p:txBody>
            <a:bodyPr wrap="square">
              <a:spAutoFit/>
            </a:bodyPr>
            <a:lstStyle/>
            <a:p>
              <a:pPr algn="ctr" defTabSz="685800" eaLnBrk="0" fontAlgn="base" hangingPunct="0">
                <a:spcBef>
                  <a:spcPct val="0"/>
                </a:spcBef>
                <a:spcAft>
                  <a:spcPct val="0"/>
                </a:spcAft>
                <a:buClrTx/>
                <a:defRPr/>
              </a:pPr>
              <a:r>
                <a:rPr lang="en-GB" sz="1200" b="1" kern="1200">
                  <a:solidFill>
                    <a:srgbClr val="FEFFFF"/>
                  </a:solidFill>
                  <a:latin typeface="Aptos" panose="020B0004020202020204" pitchFamily="34" charset="0"/>
                  <a:ea typeface="+mn-ea"/>
                  <a:cs typeface="+mn-cs"/>
                </a:rPr>
                <a:t>4200</a:t>
              </a:r>
              <a:r>
                <a:rPr lang="en-GB" sz="1200" kern="1200">
                  <a:solidFill>
                    <a:srgbClr val="FEFFFF"/>
                  </a:solidFill>
                  <a:latin typeface="Aptos" panose="020B0004020202020204" pitchFamily="34" charset="0"/>
                  <a:ea typeface="+mn-ea"/>
                  <a:cs typeface="+mn-cs"/>
                </a:rPr>
                <a:t>+ Scientific Presentations &amp; Posters</a:t>
              </a:r>
            </a:p>
          </p:txBody>
        </p:sp>
        <p:sp>
          <p:nvSpPr>
            <p:cNvPr id="14" name="TextBox 13">
              <a:extLst>
                <a:ext uri="{FF2B5EF4-FFF2-40B4-BE49-F238E27FC236}">
                  <a16:creationId xmlns:a16="http://schemas.microsoft.com/office/drawing/2014/main" id="{A1EDC180-D2E9-22A4-533C-EA8276EC737E}"/>
                </a:ext>
              </a:extLst>
            </p:cNvPr>
            <p:cNvSpPr txBox="1"/>
            <p:nvPr/>
          </p:nvSpPr>
          <p:spPr>
            <a:xfrm>
              <a:off x="6199205" y="1789535"/>
              <a:ext cx="1242648" cy="461665"/>
            </a:xfrm>
            <a:prstGeom prst="rect">
              <a:avLst/>
            </a:prstGeom>
            <a:noFill/>
            <a:effectLst/>
          </p:spPr>
          <p:txBody>
            <a:bodyPr wrap="square">
              <a:spAutoFit/>
            </a:bodyPr>
            <a:lstStyle/>
            <a:p>
              <a:pPr algn="ctr" defTabSz="685800" eaLnBrk="0" fontAlgn="base" hangingPunct="0">
                <a:spcBef>
                  <a:spcPct val="0"/>
                </a:spcBef>
                <a:spcAft>
                  <a:spcPct val="0"/>
                </a:spcAft>
                <a:buClrTx/>
                <a:defRPr/>
              </a:pPr>
              <a:r>
                <a:rPr lang="en-GB" sz="1200" b="1" kern="1200">
                  <a:solidFill>
                    <a:srgbClr val="FEFFFF"/>
                  </a:solidFill>
                  <a:latin typeface="Aptos" panose="020B0004020202020204" pitchFamily="34" charset="0"/>
                  <a:ea typeface="+mn-ea"/>
                  <a:cs typeface="+mn-cs"/>
                </a:rPr>
                <a:t>57</a:t>
              </a:r>
              <a:r>
                <a:rPr lang="en-GB" sz="1200" kern="1200">
                  <a:solidFill>
                    <a:srgbClr val="FEFFFF"/>
                  </a:solidFill>
                  <a:latin typeface="Aptos" panose="020B0004020202020204" pitchFamily="34" charset="0"/>
                  <a:ea typeface="+mn-ea"/>
                  <a:cs typeface="+mn-cs"/>
                </a:rPr>
                <a:t> </a:t>
              </a:r>
              <a:br>
                <a:rPr lang="en-GB" sz="1200" kern="1200">
                  <a:solidFill>
                    <a:srgbClr val="FEFFFF"/>
                  </a:solidFill>
                  <a:latin typeface="Aptos" panose="020B0004020202020204" pitchFamily="34" charset="0"/>
                  <a:ea typeface="+mn-ea"/>
                  <a:cs typeface="+mn-cs"/>
                </a:rPr>
              </a:br>
              <a:r>
                <a:rPr lang="en-GB" sz="1200" kern="1200">
                  <a:solidFill>
                    <a:srgbClr val="FEFFFF"/>
                  </a:solidFill>
                  <a:latin typeface="Aptos" panose="020B0004020202020204" pitchFamily="34" charset="0"/>
                  <a:ea typeface="+mn-ea"/>
                  <a:cs typeface="+mn-cs"/>
                </a:rPr>
                <a:t>Sponsors</a:t>
              </a:r>
            </a:p>
          </p:txBody>
        </p:sp>
        <p:sp>
          <p:nvSpPr>
            <p:cNvPr id="18" name="TextBox 17">
              <a:extLst>
                <a:ext uri="{FF2B5EF4-FFF2-40B4-BE49-F238E27FC236}">
                  <a16:creationId xmlns:a16="http://schemas.microsoft.com/office/drawing/2014/main" id="{74CE2011-617E-8D39-AD27-23A3AAD6CE88}"/>
                </a:ext>
              </a:extLst>
            </p:cNvPr>
            <p:cNvSpPr txBox="1"/>
            <p:nvPr/>
          </p:nvSpPr>
          <p:spPr>
            <a:xfrm>
              <a:off x="6205645" y="3484144"/>
              <a:ext cx="1229768" cy="646331"/>
            </a:xfrm>
            <a:prstGeom prst="rect">
              <a:avLst/>
            </a:prstGeom>
            <a:noFill/>
            <a:effectLst/>
          </p:spPr>
          <p:txBody>
            <a:bodyPr wrap="square">
              <a:spAutoFit/>
            </a:bodyPr>
            <a:lstStyle/>
            <a:p>
              <a:pPr algn="ctr" defTabSz="685800" eaLnBrk="0" fontAlgn="base" hangingPunct="0">
                <a:spcBef>
                  <a:spcPct val="0"/>
                </a:spcBef>
                <a:spcAft>
                  <a:spcPct val="0"/>
                </a:spcAft>
                <a:buClrTx/>
                <a:defRPr/>
              </a:pPr>
              <a:r>
                <a:rPr lang="en-GB" sz="1200" kern="1200">
                  <a:solidFill>
                    <a:srgbClr val="FEFFFF"/>
                  </a:solidFill>
                  <a:latin typeface="Aptos" panose="020B0004020202020204" pitchFamily="34" charset="0"/>
                  <a:ea typeface="MS PGothic" charset="-128"/>
                  <a:cs typeface="+mn-cs"/>
                </a:rPr>
                <a:t>800+ Members of the Scientific Committee</a:t>
              </a:r>
            </a:p>
          </p:txBody>
        </p:sp>
        <p:pic>
          <p:nvPicPr>
            <p:cNvPr id="20" name="Graphic 19" descr="Easel outline">
              <a:extLst>
                <a:ext uri="{FF2B5EF4-FFF2-40B4-BE49-F238E27FC236}">
                  <a16:creationId xmlns:a16="http://schemas.microsoft.com/office/drawing/2014/main" id="{53F5F23C-C54B-5D9C-BD49-2C69C32FF8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11491" y="1009337"/>
              <a:ext cx="818075" cy="834348"/>
            </a:xfrm>
            <a:prstGeom prst="rect">
              <a:avLst/>
            </a:prstGeom>
            <a:effectLst>
              <a:outerShdw blurRad="50800" dist="38100" dir="2700000" algn="tl" rotWithShape="0">
                <a:prstClr val="black">
                  <a:alpha val="40000"/>
                </a:prstClr>
              </a:outerShdw>
            </a:effectLst>
          </p:spPr>
        </p:pic>
        <p:pic>
          <p:nvPicPr>
            <p:cNvPr id="21" name="Graphic 20" descr="Graduation cap outline">
              <a:extLst>
                <a:ext uri="{FF2B5EF4-FFF2-40B4-BE49-F238E27FC236}">
                  <a16:creationId xmlns:a16="http://schemas.microsoft.com/office/drawing/2014/main" id="{A8295579-B7F9-2862-8BA0-04FF6A2B00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61766" y="2557363"/>
              <a:ext cx="917527" cy="935778"/>
            </a:xfrm>
            <a:prstGeom prst="rect">
              <a:avLst/>
            </a:prstGeom>
            <a:effectLst/>
          </p:spPr>
        </p:pic>
        <p:sp>
          <p:nvSpPr>
            <p:cNvPr id="16" name="TextBox 15">
              <a:extLst>
                <a:ext uri="{FF2B5EF4-FFF2-40B4-BE49-F238E27FC236}">
                  <a16:creationId xmlns:a16="http://schemas.microsoft.com/office/drawing/2014/main" id="{6922A7D5-5960-B57C-76F8-CA6590006522}"/>
                </a:ext>
              </a:extLst>
            </p:cNvPr>
            <p:cNvSpPr txBox="1"/>
            <p:nvPr/>
          </p:nvSpPr>
          <p:spPr>
            <a:xfrm>
              <a:off x="7443849" y="3484144"/>
              <a:ext cx="1514475" cy="830997"/>
            </a:xfrm>
            <a:prstGeom prst="rect">
              <a:avLst/>
            </a:prstGeom>
            <a:noFill/>
            <a:effectLst/>
          </p:spPr>
          <p:txBody>
            <a:bodyPr wrap="square">
              <a:spAutoFit/>
            </a:bodyPr>
            <a:lstStyle/>
            <a:p>
              <a:pPr algn="ctr" defTabSz="685800" eaLnBrk="0" fontAlgn="base" hangingPunct="0">
                <a:spcBef>
                  <a:spcPct val="0"/>
                </a:spcBef>
                <a:spcAft>
                  <a:spcPct val="0"/>
                </a:spcAft>
                <a:buClrTx/>
                <a:defRPr/>
              </a:pPr>
              <a:r>
                <a:rPr lang="en-GB" sz="1200" kern="1200">
                  <a:solidFill>
                    <a:srgbClr val="FEFFFF"/>
                  </a:solidFill>
                  <a:latin typeface="Aptos" panose="020B0004020202020204" pitchFamily="34" charset="0"/>
                  <a:ea typeface="MS PGothic" charset="-128"/>
                  <a:cs typeface="+mn-cs"/>
                </a:rPr>
                <a:t>2200 Children at the School Lab &amp; ca. 100 participants to the Open Day</a:t>
              </a:r>
            </a:p>
          </p:txBody>
        </p:sp>
        <p:sp>
          <p:nvSpPr>
            <p:cNvPr id="17" name="TextBox 16">
              <a:extLst>
                <a:ext uri="{FF2B5EF4-FFF2-40B4-BE49-F238E27FC236}">
                  <a16:creationId xmlns:a16="http://schemas.microsoft.com/office/drawing/2014/main" id="{26A73F01-276A-B4C8-858C-012E77FF14D5}"/>
                </a:ext>
              </a:extLst>
            </p:cNvPr>
            <p:cNvSpPr txBox="1"/>
            <p:nvPr/>
          </p:nvSpPr>
          <p:spPr>
            <a:xfrm>
              <a:off x="7479932" y="1789535"/>
              <a:ext cx="1442309" cy="461665"/>
            </a:xfrm>
            <a:prstGeom prst="rect">
              <a:avLst/>
            </a:prstGeom>
            <a:noFill/>
            <a:effectLst/>
          </p:spPr>
          <p:txBody>
            <a:bodyPr wrap="square">
              <a:spAutoFit/>
            </a:bodyPr>
            <a:lstStyle/>
            <a:p>
              <a:pPr algn="ctr" defTabSz="685800" eaLnBrk="0" fontAlgn="base" hangingPunct="0">
                <a:spcBef>
                  <a:spcPct val="0"/>
                </a:spcBef>
                <a:spcAft>
                  <a:spcPct val="0"/>
                </a:spcAft>
                <a:buClrTx/>
                <a:defRPr/>
              </a:pPr>
              <a:r>
                <a:rPr lang="en-GB" sz="1200" b="1" kern="1200">
                  <a:solidFill>
                    <a:srgbClr val="FEFFFF"/>
                  </a:solidFill>
                  <a:latin typeface="Aptos" panose="020B0004020202020204" pitchFamily="34" charset="0"/>
                  <a:ea typeface="+mn-ea"/>
                  <a:cs typeface="+mn-cs"/>
                </a:rPr>
                <a:t>250</a:t>
              </a:r>
              <a:r>
                <a:rPr lang="en-GB" sz="1200" kern="1200">
                  <a:solidFill>
                    <a:srgbClr val="FEFFFF"/>
                  </a:solidFill>
                  <a:latin typeface="Aptos" panose="020B0004020202020204" pitchFamily="34" charset="0"/>
                  <a:ea typeface="+mn-ea"/>
                  <a:cs typeface="+mn-cs"/>
                </a:rPr>
                <a:t>+ Sessions and </a:t>
              </a:r>
              <a:r>
                <a:rPr lang="en-GB" sz="1200" b="1" kern="1200">
                  <a:solidFill>
                    <a:srgbClr val="FEFFFF"/>
                  </a:solidFill>
                  <a:latin typeface="Aptos" panose="020B0004020202020204" pitchFamily="34" charset="0"/>
                  <a:ea typeface="+mn-ea"/>
                  <a:cs typeface="+mn-cs"/>
                </a:rPr>
                <a:t>60</a:t>
              </a:r>
              <a:r>
                <a:rPr lang="en-GB" sz="1200" kern="1200">
                  <a:solidFill>
                    <a:srgbClr val="FEFFFF"/>
                  </a:solidFill>
                  <a:latin typeface="Aptos" panose="020B0004020202020204" pitchFamily="34" charset="0"/>
                  <a:ea typeface="+mn-ea"/>
                  <a:cs typeface="+mn-cs"/>
                </a:rPr>
                <a:t>+ </a:t>
              </a:r>
              <a:r>
                <a:rPr lang="en-GB" sz="1200" kern="1200" err="1">
                  <a:solidFill>
                    <a:srgbClr val="FEFFFF"/>
                  </a:solidFill>
                  <a:latin typeface="Aptos" panose="020B0004020202020204" pitchFamily="34" charset="0"/>
                  <a:ea typeface="+mn-ea"/>
                  <a:cs typeface="+mn-cs"/>
                </a:rPr>
                <a:t>Agoras</a:t>
              </a:r>
              <a:endParaRPr lang="en-GB" sz="1200" kern="1200">
                <a:solidFill>
                  <a:srgbClr val="FEFFFF"/>
                </a:solidFill>
                <a:latin typeface="Aptos" panose="020B0004020202020204" pitchFamily="34" charset="0"/>
                <a:ea typeface="+mn-ea"/>
                <a:cs typeface="+mn-cs"/>
              </a:endParaRPr>
            </a:p>
          </p:txBody>
        </p:sp>
        <p:pic>
          <p:nvPicPr>
            <p:cNvPr id="19" name="Graphic 18" descr="Customer review with solid fill">
              <a:extLst>
                <a:ext uri="{FF2B5EF4-FFF2-40B4-BE49-F238E27FC236}">
                  <a16:creationId xmlns:a16="http://schemas.microsoft.com/office/drawing/2014/main" id="{14BBF0AB-77D7-F2A3-6BBE-35FA8BA7B63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92050" y="1068196"/>
              <a:ext cx="818074" cy="834347"/>
            </a:xfrm>
            <a:prstGeom prst="rect">
              <a:avLst/>
            </a:prstGeom>
            <a:effectLst>
              <a:outerShdw blurRad="50800" dist="38100" dir="2700000" algn="tl" rotWithShape="0">
                <a:prstClr val="black">
                  <a:alpha val="40000"/>
                </a:prstClr>
              </a:outerShdw>
            </a:effectLst>
          </p:spPr>
        </p:pic>
        <p:pic>
          <p:nvPicPr>
            <p:cNvPr id="22" name="Graphic 21" descr="Neptune outline">
              <a:extLst>
                <a:ext uri="{FF2B5EF4-FFF2-40B4-BE49-F238E27FC236}">
                  <a16:creationId xmlns:a16="http://schemas.microsoft.com/office/drawing/2014/main" id="{D63DF4EE-7DAC-50E9-258E-918574D9E7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742324" y="2557363"/>
              <a:ext cx="917527" cy="935778"/>
            </a:xfrm>
            <a:prstGeom prst="rect">
              <a:avLst/>
            </a:prstGeom>
            <a:effectLst/>
          </p:spPr>
        </p:pic>
        <p:sp>
          <p:nvSpPr>
            <p:cNvPr id="31" name="TextBox 30">
              <a:extLst>
                <a:ext uri="{FF2B5EF4-FFF2-40B4-BE49-F238E27FC236}">
                  <a16:creationId xmlns:a16="http://schemas.microsoft.com/office/drawing/2014/main" id="{C3A296A4-00DA-B41E-6A81-14CA38711B86}"/>
                </a:ext>
              </a:extLst>
            </p:cNvPr>
            <p:cNvSpPr txBox="1"/>
            <p:nvPr/>
          </p:nvSpPr>
          <p:spPr>
            <a:xfrm>
              <a:off x="5318677" y="4474178"/>
              <a:ext cx="4621695" cy="300082"/>
            </a:xfrm>
            <a:prstGeom prst="rect">
              <a:avLst/>
            </a:prstGeom>
            <a:noFill/>
          </p:spPr>
          <p:txBody>
            <a:bodyPr wrap="square">
              <a:spAutoFit/>
            </a:bodyPr>
            <a:lstStyle/>
            <a:p>
              <a:pPr defTabSz="685800" fontAlgn="t">
                <a:buClrTx/>
                <a:defRPr/>
              </a:pPr>
              <a:r>
                <a:rPr lang="en-GB" sz="1350" u="sng" kern="1200">
                  <a:solidFill>
                    <a:srgbClr val="003249"/>
                  </a:solidFill>
                  <a:ea typeface="+mn-ea"/>
                  <a:cs typeface="+mn-cs"/>
                  <a:hlinkClick r:id="rId19"/>
                </a:rPr>
                <a:t>https://lps25.esa.int/lps25-presentations/</a:t>
              </a:r>
              <a:endParaRPr lang="en-GB" sz="1350" kern="1200">
                <a:solidFill>
                  <a:srgbClr val="003249"/>
                </a:solidFill>
                <a:ea typeface="+mn-ea"/>
                <a:cs typeface="+mn-cs"/>
              </a:endParaRPr>
            </a:p>
          </p:txBody>
        </p:sp>
      </p:grpSp>
      <p:sp>
        <p:nvSpPr>
          <p:cNvPr id="2" name="Title 2">
            <a:extLst>
              <a:ext uri="{FF2B5EF4-FFF2-40B4-BE49-F238E27FC236}">
                <a16:creationId xmlns:a16="http://schemas.microsoft.com/office/drawing/2014/main" id="{2A811AE9-76E9-11A5-BF14-879750518574}"/>
              </a:ext>
            </a:extLst>
          </p:cNvPr>
          <p:cNvSpPr txBox="1">
            <a:spLocks/>
          </p:cNvSpPr>
          <p:nvPr/>
        </p:nvSpPr>
        <p:spPr>
          <a:xfrm>
            <a:off x="132036" y="131954"/>
            <a:ext cx="7347896" cy="584400"/>
          </a:xfrm>
          <a:prstGeom prst="rect">
            <a:avLst/>
          </a:prstGeom>
        </p:spPr>
        <p:txBody>
          <a:bodyPr vert="horz" lIns="0" tIns="45720" rIns="0" bIns="45720" rtlCol="0" anchor="ctr" anchorCtr="0">
            <a:normAutofit/>
          </a:bodyPr>
          <a:lstStyle>
            <a:lvl1pPr algn="ctr" rtl="0" eaLnBrk="0" fontAlgn="base" hangingPunct="0">
              <a:spcBef>
                <a:spcPct val="0"/>
              </a:spcBef>
              <a:spcAft>
                <a:spcPct val="0"/>
              </a:spcAft>
              <a:defRPr sz="45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pPr algn="l">
              <a:buClrTx/>
              <a:buFontTx/>
            </a:pPr>
            <a:r>
              <a:rPr lang="en-GB" sz="2800" b="0">
                <a:effectLst>
                  <a:outerShdw blurRad="38100" dist="38100" dir="2700000" algn="tl">
                    <a:srgbClr val="000000">
                      <a:alpha val="43137"/>
                    </a:srgbClr>
                  </a:outerShdw>
                </a:effectLst>
                <a:latin typeface="Montserrat"/>
                <a:ea typeface="MS PGothic"/>
                <a:cs typeface="Arial"/>
              </a:rPr>
              <a:t>Living Planet Symposium in June 2025</a:t>
            </a:r>
          </a:p>
        </p:txBody>
      </p:sp>
      <p:pic>
        <p:nvPicPr>
          <p:cNvPr id="5" name="Picture 5">
            <a:extLst>
              <a:ext uri="{FF2B5EF4-FFF2-40B4-BE49-F238E27FC236}">
                <a16:creationId xmlns:a16="http://schemas.microsoft.com/office/drawing/2014/main" id="{A16437E7-EF9E-48AA-8E35-386E315D274C}"/>
              </a:ext>
            </a:extLst>
          </p:cNvPr>
          <p:cNvPicPr>
            <a:picLocks/>
          </p:cNvPicPr>
          <p:nvPr/>
        </p:nvPicPr>
        <p:blipFill>
          <a:blip r:embed="rId20" cstate="email">
            <a:extLst>
              <a:ext uri="{28A0092B-C50C-407E-A947-70E740481C1C}">
                <a14:useLocalDpi xmlns:a14="http://schemas.microsoft.com/office/drawing/2010/main"/>
              </a:ext>
            </a:extLst>
          </a:blip>
          <a:stretch>
            <a:fillRect/>
          </a:stretch>
        </p:blipFill>
        <p:spPr>
          <a:xfrm>
            <a:off x="7757100" y="4938300"/>
            <a:ext cx="1231047" cy="78300"/>
          </a:xfrm>
          <a:prstGeom prst="rect">
            <a:avLst/>
          </a:prstGeom>
        </p:spPr>
      </p:pic>
      <p:sp>
        <p:nvSpPr>
          <p:cNvPr id="10" name="Text Box 34">
            <a:extLst>
              <a:ext uri="{FF2B5EF4-FFF2-40B4-BE49-F238E27FC236}">
                <a16:creationId xmlns:a16="http://schemas.microsoft.com/office/drawing/2014/main" id="{6A8E2A58-95AF-A16F-D5CB-3735D56DC74D}"/>
              </a:ext>
            </a:extLst>
          </p:cNvPr>
          <p:cNvSpPr txBox="1">
            <a:spLocks noChangeAspect="1" noChangeArrowheads="1"/>
          </p:cNvSpPr>
          <p:nvPr/>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685800" eaLnBrk="0" fontAlgn="base" hangingPunct="0">
              <a:spcBef>
                <a:spcPct val="50000"/>
              </a:spcBef>
              <a:spcAft>
                <a:spcPct val="0"/>
              </a:spcAft>
              <a:buClrTx/>
              <a:defRPr/>
            </a:pPr>
            <a:fld id="{4630B4BB-2C40-48DB-9D8B-17679D651B0A}" type="slidenum">
              <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rPr>
              <a:pPr algn="r" defTabSz="685800" eaLnBrk="0" fontAlgn="base" hangingPunct="0">
                <a:spcBef>
                  <a:spcPct val="50000"/>
                </a:spcBef>
                <a:spcAft>
                  <a:spcPct val="0"/>
                </a:spcAft>
                <a:buClrTx/>
                <a:defRPr/>
              </a:pPr>
              <a:t>2</a:t>
            </a:fld>
            <a:endPar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1710531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7"/>
          <p:cNvSpPr txBox="1"/>
          <p:nvPr/>
        </p:nvSpPr>
        <p:spPr>
          <a:xfrm>
            <a:off x="70515" y="115981"/>
            <a:ext cx="7947418" cy="500107"/>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 sz="2800">
                <a:solidFill>
                  <a:schemeClr val="lt1"/>
                </a:solidFill>
                <a:latin typeface="Montserrat"/>
                <a:ea typeface="Montserrat"/>
                <a:cs typeface="Montserrat"/>
                <a:sym typeface="Montserrat"/>
              </a:rPr>
              <a:t>Successful Launches </a:t>
            </a:r>
            <a:r>
              <a:rPr lang="en" sz="2400">
                <a:solidFill>
                  <a:schemeClr val="lt1"/>
                </a:solidFill>
                <a:latin typeface="Montserrat"/>
                <a:ea typeface="Montserrat"/>
                <a:cs typeface="Montserrat"/>
                <a:sym typeface="Montserrat"/>
              </a:rPr>
              <a:t>(Since last Plenary)</a:t>
            </a:r>
            <a:endParaRPr sz="1000">
              <a:latin typeface="Montserrat"/>
              <a:ea typeface="Montserrat"/>
              <a:cs typeface="Montserrat"/>
              <a:sym typeface="Montserrat"/>
            </a:endParaRPr>
          </a:p>
        </p:txBody>
      </p:sp>
      <p:pic>
        <p:nvPicPr>
          <p:cNvPr id="2" name="Picture 5" descr="Vega-C lifts off with Sentinel-1C">
            <a:extLst>
              <a:ext uri="{FF2B5EF4-FFF2-40B4-BE49-F238E27FC236}">
                <a16:creationId xmlns:a16="http://schemas.microsoft.com/office/drawing/2014/main" id="{07ECF69E-6079-A34E-08BD-B4855EB018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87" t="-234" r="27734" b="2689"/>
          <a:stretch>
            <a:fillRect/>
          </a:stretch>
        </p:blipFill>
        <p:spPr bwMode="auto">
          <a:xfrm>
            <a:off x="70515" y="1459230"/>
            <a:ext cx="1440000" cy="2160308"/>
          </a:xfrm>
          <a:prstGeom prst="rect">
            <a:avLst/>
          </a:prstGeom>
          <a:noFill/>
          <a:effectLst>
            <a:outerShdw blurRad="114300" dist="508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A4506CCF-B8BF-4EC3-B28A-2DEC349484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45" t="-6052" r="31045" b="16656"/>
          <a:stretch>
            <a:fillRect/>
          </a:stretch>
        </p:blipFill>
        <p:spPr bwMode="auto">
          <a:xfrm>
            <a:off x="1579299" y="1459230"/>
            <a:ext cx="1440000" cy="2160308"/>
          </a:xfrm>
          <a:prstGeom prst="rect">
            <a:avLst/>
          </a:prstGeom>
          <a:solidFill>
            <a:srgbClr val="003360"/>
          </a:solidFill>
          <a:effectLst>
            <a:outerShdw blurRad="114300" dist="50800" dir="2700000" algn="tl" rotWithShape="0">
              <a:prstClr val="black">
                <a:alpha val="45000"/>
              </a:prstClr>
            </a:outerShdw>
          </a:effectLst>
        </p:spPr>
      </p:pic>
      <p:pic>
        <p:nvPicPr>
          <p:cNvPr id="6" name="Picture 5" descr="A rocket launching at night&#10;&#10;AI-generated content may be incorrect.">
            <a:extLst>
              <a:ext uri="{FF2B5EF4-FFF2-40B4-BE49-F238E27FC236}">
                <a16:creationId xmlns:a16="http://schemas.microsoft.com/office/drawing/2014/main" id="{B834EAA6-4CBD-0D88-49B5-32D5A4F420F3}"/>
              </a:ext>
            </a:extLst>
          </p:cNvPr>
          <p:cNvPicPr>
            <a:picLocks noChangeAspect="1"/>
          </p:cNvPicPr>
          <p:nvPr/>
        </p:nvPicPr>
        <p:blipFill>
          <a:blip r:embed="rId5">
            <a:extLst>
              <a:ext uri="{28A0092B-C50C-407E-A947-70E740481C1C}">
                <a14:useLocalDpi xmlns:a14="http://schemas.microsoft.com/office/drawing/2010/main" val="0"/>
              </a:ext>
            </a:extLst>
          </a:blip>
          <a:srcRect l="528" t="-2599" r="-528" b="2599"/>
          <a:stretch>
            <a:fillRect/>
          </a:stretch>
        </p:blipFill>
        <p:spPr>
          <a:xfrm>
            <a:off x="3088083" y="1459230"/>
            <a:ext cx="1440000" cy="2160308"/>
          </a:xfrm>
          <a:prstGeom prst="rect">
            <a:avLst/>
          </a:prstGeom>
          <a:solidFill>
            <a:srgbClr val="07080A"/>
          </a:solidFill>
          <a:effectLst>
            <a:outerShdw blurRad="114300" dist="50800" dir="2700000" algn="tl" rotWithShape="0">
              <a:prstClr val="black">
                <a:alpha val="45000"/>
              </a:prstClr>
            </a:outerShdw>
          </a:effectLst>
        </p:spPr>
      </p:pic>
      <p:pic>
        <p:nvPicPr>
          <p:cNvPr id="1028" name="Picture 4" descr="MTG-S1 and Sentinel-4 launch ">
            <a:extLst>
              <a:ext uri="{FF2B5EF4-FFF2-40B4-BE49-F238E27FC236}">
                <a16:creationId xmlns:a16="http://schemas.microsoft.com/office/drawing/2014/main" id="{B49592E8-86A8-9F9C-9E92-F70542A677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16"/>
          <a:stretch>
            <a:fillRect/>
          </a:stretch>
        </p:blipFill>
        <p:spPr bwMode="auto">
          <a:xfrm>
            <a:off x="4596867" y="1459231"/>
            <a:ext cx="1440000" cy="2160308"/>
          </a:xfrm>
          <a:prstGeom prst="rect">
            <a:avLst/>
          </a:prstGeom>
          <a:noFill/>
          <a:effectLst>
            <a:outerShdw blurRad="114300" dist="508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030" name="Picture 6" descr="Successful launch of Metop-SGA1 to take weather forecasting to new heights  | EUMETSAT">
            <a:extLst>
              <a:ext uri="{FF2B5EF4-FFF2-40B4-BE49-F238E27FC236}">
                <a16:creationId xmlns:a16="http://schemas.microsoft.com/office/drawing/2014/main" id="{DDCA0689-A0DA-A215-9787-D551F690D31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505" t="2661" r="26998"/>
          <a:stretch>
            <a:fillRect/>
          </a:stretch>
        </p:blipFill>
        <p:spPr bwMode="auto">
          <a:xfrm>
            <a:off x="6105651" y="1459230"/>
            <a:ext cx="1440000" cy="2160308"/>
          </a:xfrm>
          <a:prstGeom prst="rect">
            <a:avLst/>
          </a:prstGeom>
          <a:noFill/>
          <a:effectLst>
            <a:outerShdw blurRad="114300" dist="508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026" name="Picture 2" descr="Sentinel-1D lifts off on Ariane 6 ">
            <a:extLst>
              <a:ext uri="{FF2B5EF4-FFF2-40B4-BE49-F238E27FC236}">
                <a16:creationId xmlns:a16="http://schemas.microsoft.com/office/drawing/2014/main" id="{ACBC82AE-B830-67B2-652D-CC32986529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065" t="3043" r="29256" b="270"/>
          <a:stretch>
            <a:fillRect/>
          </a:stretch>
        </p:blipFill>
        <p:spPr bwMode="auto">
          <a:xfrm>
            <a:off x="7614435" y="1459230"/>
            <a:ext cx="1440000" cy="21603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014FDEE-FC36-5BA8-5F2F-7E44ADC41637}"/>
              </a:ext>
            </a:extLst>
          </p:cNvPr>
          <p:cNvSpPr txBox="1"/>
          <p:nvPr/>
        </p:nvSpPr>
        <p:spPr>
          <a:xfrm>
            <a:off x="1579299" y="941129"/>
            <a:ext cx="7475135" cy="40011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GB" sz="2000" b="1">
                <a:latin typeface="Montserrat" panose="00000500000000000000" pitchFamily="2" charset="0"/>
              </a:rPr>
              <a:t>2025</a:t>
            </a:r>
            <a:endParaRPr lang="en-GB" b="1">
              <a:latin typeface="Montserrat" panose="00000500000000000000" pitchFamily="2" charset="0"/>
            </a:endParaRPr>
          </a:p>
        </p:txBody>
      </p:sp>
      <p:sp>
        <p:nvSpPr>
          <p:cNvPr id="14" name="TextBox 13">
            <a:extLst>
              <a:ext uri="{FF2B5EF4-FFF2-40B4-BE49-F238E27FC236}">
                <a16:creationId xmlns:a16="http://schemas.microsoft.com/office/drawing/2014/main" id="{E5AD62C0-EA7D-4755-4917-15811B03BBD5}"/>
              </a:ext>
            </a:extLst>
          </p:cNvPr>
          <p:cNvSpPr txBox="1"/>
          <p:nvPr/>
        </p:nvSpPr>
        <p:spPr>
          <a:xfrm>
            <a:off x="70516" y="941129"/>
            <a:ext cx="1439999" cy="40011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GB" sz="2000" b="1">
                <a:latin typeface="Montserrat" panose="00000500000000000000" pitchFamily="2" charset="0"/>
              </a:rPr>
              <a:t>2024</a:t>
            </a:r>
            <a:endParaRPr lang="en-GB" b="1">
              <a:latin typeface="Montserrat" panose="00000500000000000000" pitchFamily="2" charset="0"/>
            </a:endParaRPr>
          </a:p>
        </p:txBody>
      </p:sp>
      <p:sp>
        <p:nvSpPr>
          <p:cNvPr id="3" name="TextBox 2">
            <a:extLst>
              <a:ext uri="{FF2B5EF4-FFF2-40B4-BE49-F238E27FC236}">
                <a16:creationId xmlns:a16="http://schemas.microsoft.com/office/drawing/2014/main" id="{0A2E50ED-494F-DA25-9806-77372968B295}"/>
              </a:ext>
            </a:extLst>
          </p:cNvPr>
          <p:cNvSpPr txBox="1"/>
          <p:nvPr/>
        </p:nvSpPr>
        <p:spPr>
          <a:xfrm>
            <a:off x="70515" y="3670692"/>
            <a:ext cx="1440000" cy="1116000"/>
          </a:xfrm>
          <a:prstGeom prst="rect">
            <a:avLst/>
          </a:prstGeom>
          <a:solidFill>
            <a:srgbClr val="221C1B">
              <a:alpha val="45000"/>
            </a:srgbClr>
          </a:solidFill>
          <a:ln>
            <a:noFill/>
          </a:ln>
          <a:effectLst>
            <a:outerShdw blurRad="50800" dist="38100" dir="2700000" algn="tl" rotWithShape="0">
              <a:prstClr val="black">
                <a:alpha val="40000"/>
              </a:prstClr>
            </a:outerShdw>
            <a:softEdge rad="0"/>
          </a:effectLst>
        </p:spPr>
        <p:txBody>
          <a:bodyPr wrap="square" lIns="0" tIns="34196" rIns="0" bIns="34196" anchor="ctr">
            <a:noAutofit/>
          </a:bodyPr>
          <a:lstStyle>
            <a:defPPr>
              <a:defRPr lang="en-US"/>
            </a:defPPr>
            <a:lvl1pPr marR="0" lvl="0" indent="0" defTabSz="911931" fontAlgn="base">
              <a:lnSpc>
                <a:spcPct val="100000"/>
              </a:lnSpc>
              <a:spcBef>
                <a:spcPts val="0"/>
              </a:spcBef>
              <a:spcAft>
                <a:spcPts val="199"/>
              </a:spcAft>
              <a:buClrTx/>
              <a:buSzPct val="120000"/>
              <a:buFontTx/>
              <a:buNone/>
              <a:tabLst/>
              <a:defRPr kumimoji="0" sz="1795" b="1" i="0" u="none" strike="noStrike" cap="none" spc="0" normalizeH="0" baseline="0">
                <a:ln>
                  <a:noFill/>
                </a:ln>
                <a:solidFill>
                  <a:srgbClr val="FEFFFF"/>
                </a:solidFill>
                <a:effectLst/>
                <a:uLnTx/>
                <a:uFillTx/>
                <a:latin typeface="Arial" panose="020B0604020202020204"/>
                <a:ea typeface="Calibri"/>
                <a:cs typeface="Arial"/>
              </a:defRPr>
            </a:lvl1pPr>
          </a:lstStyle>
          <a:p>
            <a:pPr algn="ctr" defTabSz="683948">
              <a:lnSpc>
                <a:spcPct val="120000"/>
              </a:lnSpc>
              <a:spcAft>
                <a:spcPts val="149"/>
              </a:spcAft>
            </a:pPr>
            <a:r>
              <a:rPr lang="en-GB" sz="1400" kern="1200">
                <a:solidFill>
                  <a:srgbClr val="FFFF00"/>
                </a:solidFill>
              </a:rPr>
              <a:t>Sentinel-1C </a:t>
            </a:r>
            <a:br>
              <a:rPr lang="en-GB" sz="1400" kern="1200">
                <a:solidFill>
                  <a:srgbClr val="FFFF00"/>
                </a:solidFill>
              </a:rPr>
            </a:br>
            <a:r>
              <a:rPr lang="en-GB" sz="1400" kern="1200"/>
              <a:t>5 December </a:t>
            </a:r>
          </a:p>
        </p:txBody>
      </p:sp>
      <p:sp>
        <p:nvSpPr>
          <p:cNvPr id="5" name="TextBox 4">
            <a:extLst>
              <a:ext uri="{FF2B5EF4-FFF2-40B4-BE49-F238E27FC236}">
                <a16:creationId xmlns:a16="http://schemas.microsoft.com/office/drawing/2014/main" id="{CE435B8D-6418-F165-0404-149DADFDA93D}"/>
              </a:ext>
            </a:extLst>
          </p:cNvPr>
          <p:cNvSpPr txBox="1"/>
          <p:nvPr/>
        </p:nvSpPr>
        <p:spPr>
          <a:xfrm>
            <a:off x="1579299" y="3670693"/>
            <a:ext cx="1440000" cy="1116000"/>
          </a:xfrm>
          <a:prstGeom prst="rect">
            <a:avLst/>
          </a:prstGeom>
          <a:solidFill>
            <a:srgbClr val="221C1B">
              <a:alpha val="45000"/>
            </a:srgbClr>
          </a:solidFill>
          <a:ln>
            <a:noFill/>
          </a:ln>
          <a:effectLst>
            <a:outerShdw blurRad="50800" dist="38100" dir="2700000" algn="tl" rotWithShape="0">
              <a:prstClr val="black">
                <a:alpha val="40000"/>
              </a:prstClr>
            </a:outerShdw>
            <a:softEdge rad="0"/>
          </a:effectLst>
        </p:spPr>
        <p:txBody>
          <a:bodyPr wrap="square" lIns="0" tIns="34196" rIns="0" bIns="34196" anchor="ctr">
            <a:noAutofit/>
          </a:bodyPr>
          <a:lstStyle>
            <a:defPPr marR="0" lvl="0" algn="l" rtl="0">
              <a:lnSpc>
                <a:spcPct val="100000"/>
              </a:lnSpc>
              <a:spcBef>
                <a:spcPts val="0"/>
              </a:spcBef>
              <a:spcAft>
                <a:spcPts val="0"/>
              </a:spcAft>
            </a:defPPr>
            <a:lvl1pPr indent="0" algn="ctr" defTabSz="683948" fontAlgn="base">
              <a:lnSpc>
                <a:spcPct val="120000"/>
              </a:lnSpc>
              <a:spcAft>
                <a:spcPts val="149"/>
              </a:spcAft>
              <a:buClrTx/>
              <a:buSzPct val="120000"/>
              <a:buFontTx/>
              <a:buNone/>
              <a:tabLst/>
              <a:defRPr kumimoji="0" sz="1425" b="1" kern="1200" spc="0" normalizeH="0" baseline="0">
                <a:ln>
                  <a:noFill/>
                </a:ln>
                <a:solidFill>
                  <a:srgbClr val="FEFFFF"/>
                </a:solidFill>
                <a:effectLst/>
                <a:uLnTx/>
                <a:uFillTx/>
                <a:ea typeface="Calibri"/>
              </a:defRPr>
            </a:lvl1pPr>
          </a:lstStyle>
          <a:p>
            <a:pPr>
              <a:lnSpc>
                <a:spcPct val="100000"/>
              </a:lnSpc>
            </a:pPr>
            <a:r>
              <a:rPr lang="en-GB" sz="1300" b="0">
                <a:solidFill>
                  <a:srgbClr val="FFFF00"/>
                </a:solidFill>
              </a:rPr>
              <a:t>AIX, Hive, Forest-3</a:t>
            </a:r>
          </a:p>
          <a:p>
            <a:pPr>
              <a:lnSpc>
                <a:spcPct val="100000"/>
              </a:lnSpc>
            </a:pPr>
            <a:r>
              <a:rPr lang="en-GB" sz="1000" b="0" i="1"/>
              <a:t>(</a:t>
            </a:r>
            <a:r>
              <a:rPr lang="en-GB" sz="1000" b="0" i="1" err="1"/>
              <a:t>InCubed</a:t>
            </a:r>
            <a:r>
              <a:rPr lang="en-GB" sz="1000" b="0" i="1"/>
              <a:t> supported)</a:t>
            </a:r>
            <a:r>
              <a:rPr lang="en-GB" sz="1000" i="1"/>
              <a:t> </a:t>
            </a:r>
            <a:endParaRPr lang="en-GB" sz="1100" i="1"/>
          </a:p>
          <a:p>
            <a:pPr>
              <a:lnSpc>
                <a:spcPct val="100000"/>
              </a:lnSpc>
              <a:spcBef>
                <a:spcPts val="400"/>
              </a:spcBef>
              <a:spcAft>
                <a:spcPts val="0"/>
              </a:spcAft>
            </a:pPr>
            <a:r>
              <a:rPr lang="en-GB" sz="1300" b="0"/>
              <a:t>+ </a:t>
            </a:r>
            <a:r>
              <a:rPr lang="en-GB" sz="1300" b="0">
                <a:solidFill>
                  <a:srgbClr val="FFFF00"/>
                </a:solidFill>
              </a:rPr>
              <a:t>Pathfinder Hawk</a:t>
            </a:r>
          </a:p>
          <a:p>
            <a:pPr>
              <a:lnSpc>
                <a:spcPct val="100000"/>
              </a:lnSpc>
              <a:spcAft>
                <a:spcPts val="0"/>
              </a:spcAft>
            </a:pPr>
            <a:r>
              <a:rPr lang="en-GB" sz="1000" b="0" i="1"/>
              <a:t>(IRIDE precursor)</a:t>
            </a:r>
          </a:p>
          <a:p>
            <a:pPr>
              <a:lnSpc>
                <a:spcPct val="100000"/>
              </a:lnSpc>
              <a:spcBef>
                <a:spcPts val="400"/>
              </a:spcBef>
              <a:spcAft>
                <a:spcPts val="0"/>
              </a:spcAft>
            </a:pPr>
            <a:r>
              <a:rPr lang="en-GB" sz="1300"/>
              <a:t>15 January </a:t>
            </a:r>
          </a:p>
        </p:txBody>
      </p:sp>
      <p:sp>
        <p:nvSpPr>
          <p:cNvPr id="8" name="TextBox 7">
            <a:extLst>
              <a:ext uri="{FF2B5EF4-FFF2-40B4-BE49-F238E27FC236}">
                <a16:creationId xmlns:a16="http://schemas.microsoft.com/office/drawing/2014/main" id="{F8A4FFBE-E018-D98B-9EDC-B81D0E6CFA45}"/>
              </a:ext>
            </a:extLst>
          </p:cNvPr>
          <p:cNvSpPr txBox="1"/>
          <p:nvPr/>
        </p:nvSpPr>
        <p:spPr>
          <a:xfrm>
            <a:off x="3088083" y="3670693"/>
            <a:ext cx="1440000" cy="1116000"/>
          </a:xfrm>
          <a:prstGeom prst="rect">
            <a:avLst/>
          </a:prstGeom>
          <a:solidFill>
            <a:srgbClr val="221C1B">
              <a:alpha val="45000"/>
            </a:srgbClr>
          </a:solidFill>
          <a:ln>
            <a:noFill/>
          </a:ln>
          <a:effectLst>
            <a:outerShdw blurRad="50800" dist="38100" dir="2700000" algn="tl" rotWithShape="0">
              <a:prstClr val="black">
                <a:alpha val="40000"/>
              </a:prstClr>
            </a:outerShdw>
            <a:softEdge rad="0"/>
          </a:effectLst>
        </p:spPr>
        <p:txBody>
          <a:bodyPr wrap="square" lIns="0" tIns="34196" rIns="0" bIns="34196" anchor="ctr">
            <a:noAutofit/>
          </a:bodyPr>
          <a:lstStyle>
            <a:defPPr marR="0" lvl="0" algn="l" rtl="0">
              <a:lnSpc>
                <a:spcPct val="100000"/>
              </a:lnSpc>
              <a:spcBef>
                <a:spcPts val="0"/>
              </a:spcBef>
              <a:spcAft>
                <a:spcPts val="0"/>
              </a:spcAft>
            </a:defPPr>
            <a:lvl1pPr indent="0" algn="ctr" defTabSz="683948" fontAlgn="base">
              <a:lnSpc>
                <a:spcPct val="120000"/>
              </a:lnSpc>
              <a:spcAft>
                <a:spcPts val="149"/>
              </a:spcAft>
              <a:buClrTx/>
              <a:buSzPct val="120000"/>
              <a:buFontTx/>
              <a:buNone/>
              <a:tabLst/>
              <a:defRPr kumimoji="0" sz="1425" b="1" kern="1200" spc="0" normalizeH="0" baseline="0">
                <a:ln>
                  <a:noFill/>
                </a:ln>
                <a:solidFill>
                  <a:srgbClr val="FEFFFF"/>
                </a:solidFill>
                <a:effectLst/>
                <a:uLnTx/>
                <a:uFillTx/>
                <a:ea typeface="Calibri"/>
              </a:defRPr>
            </a:lvl1pPr>
          </a:lstStyle>
          <a:p>
            <a:r>
              <a:rPr lang="en-GB" sz="1400">
                <a:solidFill>
                  <a:srgbClr val="FFFF00"/>
                </a:solidFill>
              </a:rPr>
              <a:t>Biomass</a:t>
            </a:r>
            <a:r>
              <a:rPr lang="en-GB" sz="1400"/>
              <a:t> </a:t>
            </a:r>
            <a:br>
              <a:rPr lang="en-GB" sz="1400"/>
            </a:br>
            <a:r>
              <a:rPr lang="en-GB" sz="1400"/>
              <a:t>29 April</a:t>
            </a:r>
          </a:p>
        </p:txBody>
      </p:sp>
      <p:sp>
        <p:nvSpPr>
          <p:cNvPr id="9" name="TextBox 8">
            <a:extLst>
              <a:ext uri="{FF2B5EF4-FFF2-40B4-BE49-F238E27FC236}">
                <a16:creationId xmlns:a16="http://schemas.microsoft.com/office/drawing/2014/main" id="{FCD91153-7155-7881-4392-BFA1275CB902}"/>
              </a:ext>
            </a:extLst>
          </p:cNvPr>
          <p:cNvSpPr txBox="1"/>
          <p:nvPr/>
        </p:nvSpPr>
        <p:spPr>
          <a:xfrm>
            <a:off x="4596867" y="3670693"/>
            <a:ext cx="1440000" cy="1116000"/>
          </a:xfrm>
          <a:prstGeom prst="rect">
            <a:avLst/>
          </a:prstGeom>
          <a:solidFill>
            <a:srgbClr val="221C1B">
              <a:alpha val="45000"/>
            </a:srgbClr>
          </a:solidFill>
          <a:ln>
            <a:noFill/>
          </a:ln>
          <a:effectLst>
            <a:outerShdw blurRad="50800" dist="38100" dir="2700000" algn="tl" rotWithShape="0">
              <a:prstClr val="black">
                <a:alpha val="40000"/>
              </a:prstClr>
            </a:outerShdw>
            <a:softEdge rad="0"/>
          </a:effectLst>
        </p:spPr>
        <p:txBody>
          <a:bodyPr wrap="square" lIns="0" tIns="34196" rIns="0" bIns="34196" anchor="ctr">
            <a:noAutofit/>
          </a:bodyPr>
          <a:lstStyle>
            <a:defPPr marR="0" lvl="0" algn="l" rtl="0">
              <a:lnSpc>
                <a:spcPct val="100000"/>
              </a:lnSpc>
              <a:spcBef>
                <a:spcPts val="0"/>
              </a:spcBef>
              <a:spcAft>
                <a:spcPts val="0"/>
              </a:spcAft>
            </a:defPPr>
            <a:lvl1pPr indent="0" algn="ctr" defTabSz="683948" fontAlgn="base">
              <a:lnSpc>
                <a:spcPct val="120000"/>
              </a:lnSpc>
              <a:spcAft>
                <a:spcPts val="149"/>
              </a:spcAft>
              <a:buClrTx/>
              <a:buSzPct val="120000"/>
              <a:buFontTx/>
              <a:buNone/>
              <a:tabLst/>
              <a:defRPr kumimoji="0" sz="1425" b="1" kern="1200" spc="0" normalizeH="0" baseline="0">
                <a:ln>
                  <a:noFill/>
                </a:ln>
                <a:solidFill>
                  <a:srgbClr val="FEFFFF"/>
                </a:solidFill>
                <a:effectLst/>
                <a:uLnTx/>
                <a:uFillTx/>
                <a:ea typeface="Calibri"/>
              </a:defRPr>
            </a:lvl1pPr>
          </a:lstStyle>
          <a:p>
            <a:r>
              <a:rPr lang="en-GB" sz="1400">
                <a:solidFill>
                  <a:srgbClr val="FFFF00"/>
                </a:solidFill>
              </a:rPr>
              <a:t>MTG-S1 incl. Sentinel-4  </a:t>
            </a:r>
            <a:br>
              <a:rPr lang="en-GB" sz="1400"/>
            </a:br>
            <a:r>
              <a:rPr lang="en-GB" sz="1400"/>
              <a:t>1 July</a:t>
            </a:r>
          </a:p>
        </p:txBody>
      </p:sp>
      <p:sp>
        <p:nvSpPr>
          <p:cNvPr id="10" name="TextBox 9">
            <a:extLst>
              <a:ext uri="{FF2B5EF4-FFF2-40B4-BE49-F238E27FC236}">
                <a16:creationId xmlns:a16="http://schemas.microsoft.com/office/drawing/2014/main" id="{7A632547-FBB6-F0DE-CE52-6FECD6552F49}"/>
              </a:ext>
            </a:extLst>
          </p:cNvPr>
          <p:cNvSpPr txBox="1"/>
          <p:nvPr/>
        </p:nvSpPr>
        <p:spPr>
          <a:xfrm>
            <a:off x="6105651" y="3670693"/>
            <a:ext cx="1440000" cy="1116000"/>
          </a:xfrm>
          <a:prstGeom prst="rect">
            <a:avLst/>
          </a:prstGeom>
          <a:solidFill>
            <a:srgbClr val="221C1B">
              <a:alpha val="45000"/>
            </a:srgbClr>
          </a:solidFill>
          <a:ln>
            <a:noFill/>
          </a:ln>
          <a:effectLst>
            <a:outerShdw blurRad="50800" dist="38100" dir="2700000" algn="tl" rotWithShape="0">
              <a:prstClr val="black">
                <a:alpha val="40000"/>
              </a:prstClr>
            </a:outerShdw>
            <a:softEdge rad="0"/>
          </a:effectLst>
        </p:spPr>
        <p:txBody>
          <a:bodyPr wrap="square" lIns="0" tIns="34196" rIns="0" bIns="34196" anchor="ctr">
            <a:noAutofit/>
          </a:bodyPr>
          <a:lstStyle>
            <a:defPPr marR="0" lvl="0" algn="l" rtl="0">
              <a:lnSpc>
                <a:spcPct val="100000"/>
              </a:lnSpc>
              <a:spcBef>
                <a:spcPts val="0"/>
              </a:spcBef>
              <a:spcAft>
                <a:spcPts val="0"/>
              </a:spcAft>
            </a:defPPr>
            <a:lvl1pPr indent="0" algn="ctr" defTabSz="683948" fontAlgn="base">
              <a:lnSpc>
                <a:spcPct val="120000"/>
              </a:lnSpc>
              <a:spcAft>
                <a:spcPts val="149"/>
              </a:spcAft>
              <a:buClrTx/>
              <a:buSzPct val="120000"/>
              <a:buFontTx/>
              <a:buNone/>
              <a:tabLst/>
              <a:defRPr kumimoji="0" sz="1425" b="1" kern="1200" spc="0" normalizeH="0" baseline="0">
                <a:ln>
                  <a:noFill/>
                </a:ln>
                <a:solidFill>
                  <a:srgbClr val="FEFFFF"/>
                </a:solidFill>
                <a:effectLst/>
                <a:uLnTx/>
                <a:uFillTx/>
                <a:ea typeface="Calibri"/>
              </a:defRPr>
            </a:lvl1pPr>
          </a:lstStyle>
          <a:p>
            <a:r>
              <a:rPr lang="en-GB" sz="1400" err="1">
                <a:solidFill>
                  <a:srgbClr val="FFFF00"/>
                </a:solidFill>
                <a:effectLst>
                  <a:outerShdw blurRad="38100" dist="38100" dir="2700000" algn="tl">
                    <a:srgbClr val="000000">
                      <a:alpha val="43137"/>
                    </a:srgbClr>
                  </a:outerShdw>
                </a:effectLst>
                <a:ea typeface="MS PGothic" charset="-128"/>
              </a:rPr>
              <a:t>MetOp</a:t>
            </a:r>
            <a:r>
              <a:rPr lang="en-GB" sz="1400">
                <a:solidFill>
                  <a:srgbClr val="FFFF00"/>
                </a:solidFill>
                <a:effectLst>
                  <a:outerShdw blurRad="38100" dist="38100" dir="2700000" algn="tl">
                    <a:srgbClr val="000000">
                      <a:alpha val="43137"/>
                    </a:srgbClr>
                  </a:outerShdw>
                </a:effectLst>
                <a:ea typeface="MS PGothic" charset="-128"/>
              </a:rPr>
              <a:t>-SG</a:t>
            </a:r>
            <a:r>
              <a:rPr lang="en-GB" sz="1400">
                <a:solidFill>
                  <a:srgbClr val="FFFF00"/>
                </a:solidFill>
              </a:rPr>
              <a:t> A1 incl. Sentinel-5  </a:t>
            </a:r>
            <a:br>
              <a:rPr lang="en-GB" sz="1400"/>
            </a:br>
            <a:r>
              <a:rPr lang="en-GB" sz="1400"/>
              <a:t>12 August</a:t>
            </a:r>
          </a:p>
        </p:txBody>
      </p:sp>
      <p:sp>
        <p:nvSpPr>
          <p:cNvPr id="12" name="TextBox 11">
            <a:extLst>
              <a:ext uri="{FF2B5EF4-FFF2-40B4-BE49-F238E27FC236}">
                <a16:creationId xmlns:a16="http://schemas.microsoft.com/office/drawing/2014/main" id="{A8A9B1F8-F351-BA5C-9B8B-34ED9051405F}"/>
              </a:ext>
            </a:extLst>
          </p:cNvPr>
          <p:cNvSpPr txBox="1"/>
          <p:nvPr/>
        </p:nvSpPr>
        <p:spPr>
          <a:xfrm>
            <a:off x="7614435" y="3670693"/>
            <a:ext cx="1440000" cy="1116000"/>
          </a:xfrm>
          <a:prstGeom prst="rect">
            <a:avLst/>
          </a:prstGeom>
          <a:solidFill>
            <a:srgbClr val="221C1B">
              <a:alpha val="45000"/>
            </a:srgbClr>
          </a:solidFill>
          <a:ln>
            <a:noFill/>
          </a:ln>
          <a:effectLst>
            <a:outerShdw blurRad="50800" dist="38100" dir="2700000" algn="tl" rotWithShape="0">
              <a:prstClr val="black">
                <a:alpha val="40000"/>
              </a:prstClr>
            </a:outerShdw>
            <a:softEdge rad="0"/>
          </a:effectLst>
        </p:spPr>
        <p:txBody>
          <a:bodyPr wrap="square" lIns="0" tIns="34196" rIns="0" bIns="34196" anchor="ctr">
            <a:noAutofit/>
          </a:bodyPr>
          <a:lstStyle>
            <a:defPPr marR="0" lvl="0" algn="l" rtl="0">
              <a:lnSpc>
                <a:spcPct val="100000"/>
              </a:lnSpc>
              <a:spcBef>
                <a:spcPts val="0"/>
              </a:spcBef>
              <a:spcAft>
                <a:spcPts val="0"/>
              </a:spcAft>
            </a:defPPr>
            <a:lvl1pPr indent="0" algn="ctr" defTabSz="683948" fontAlgn="base">
              <a:lnSpc>
                <a:spcPct val="120000"/>
              </a:lnSpc>
              <a:spcAft>
                <a:spcPts val="149"/>
              </a:spcAft>
              <a:buClrTx/>
              <a:buSzPct val="120000"/>
              <a:buFontTx/>
              <a:buNone/>
              <a:tabLst/>
              <a:defRPr kumimoji="0" sz="1425" b="1" kern="1200" spc="0" normalizeH="0" baseline="0">
                <a:ln>
                  <a:noFill/>
                </a:ln>
                <a:solidFill>
                  <a:srgbClr val="FEFFFF"/>
                </a:solidFill>
                <a:effectLst/>
                <a:uLnTx/>
                <a:uFillTx/>
                <a:ea typeface="Calibri"/>
              </a:defRPr>
            </a:lvl1pPr>
          </a:lstStyle>
          <a:p>
            <a:r>
              <a:rPr lang="en-GB" sz="1400">
                <a:solidFill>
                  <a:srgbClr val="FFFF00"/>
                </a:solidFill>
              </a:rPr>
              <a:t>Sentinel-1D</a:t>
            </a:r>
            <a:r>
              <a:rPr lang="en-GB" sz="1400"/>
              <a:t>  </a:t>
            </a:r>
            <a:br>
              <a:rPr lang="en-GB" sz="1400"/>
            </a:br>
            <a:r>
              <a:rPr lang="en-GB" sz="1400"/>
              <a:t>4 November </a:t>
            </a:r>
          </a:p>
        </p:txBody>
      </p:sp>
      <p:pic>
        <p:nvPicPr>
          <p:cNvPr id="17" name="Picture 16">
            <a:extLst>
              <a:ext uri="{FF2B5EF4-FFF2-40B4-BE49-F238E27FC236}">
                <a16:creationId xmlns:a16="http://schemas.microsoft.com/office/drawing/2014/main" id="{00F26F62-1E0A-10D5-B76E-15A04E860378}"/>
              </a:ext>
            </a:extLst>
          </p:cNvPr>
          <p:cNvPicPr>
            <a:picLocks noChangeAspect="1"/>
          </p:cNvPicPr>
          <p:nvPr/>
        </p:nvPicPr>
        <p:blipFill>
          <a:blip r:embed="rId9"/>
          <a:stretch>
            <a:fillRect/>
          </a:stretch>
        </p:blipFill>
        <p:spPr>
          <a:xfrm flipH="1">
            <a:off x="7545651" y="1195513"/>
            <a:ext cx="1119600" cy="524142"/>
          </a:xfrm>
          <a:prstGeom prst="rect">
            <a:avLst/>
          </a:prstGeom>
        </p:spPr>
      </p:pic>
      <p:pic>
        <p:nvPicPr>
          <p:cNvPr id="18" name="Picture 17">
            <a:extLst>
              <a:ext uri="{FF2B5EF4-FFF2-40B4-BE49-F238E27FC236}">
                <a16:creationId xmlns:a16="http://schemas.microsoft.com/office/drawing/2014/main" id="{15C09977-29BD-37D2-53EC-B42505981AAD}"/>
              </a:ext>
            </a:extLst>
          </p:cNvPr>
          <p:cNvPicPr>
            <a:picLocks noChangeAspect="1"/>
          </p:cNvPicPr>
          <p:nvPr/>
        </p:nvPicPr>
        <p:blipFill>
          <a:blip r:embed="rId9"/>
          <a:stretch>
            <a:fillRect/>
          </a:stretch>
        </p:blipFill>
        <p:spPr>
          <a:xfrm flipH="1">
            <a:off x="-13198" y="1346585"/>
            <a:ext cx="1119600" cy="524142"/>
          </a:xfrm>
          <a:prstGeom prst="rect">
            <a:avLst/>
          </a:prstGeom>
        </p:spPr>
      </p:pic>
      <p:pic>
        <p:nvPicPr>
          <p:cNvPr id="19" name="Picture 18">
            <a:extLst>
              <a:ext uri="{FF2B5EF4-FFF2-40B4-BE49-F238E27FC236}">
                <a16:creationId xmlns:a16="http://schemas.microsoft.com/office/drawing/2014/main" id="{85EF9091-3DF8-F1F9-500B-D33D14B6CE0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a14:imgEffect>
                  </a14:imgLayer>
                </a14:imgProps>
              </a:ext>
            </a:extLst>
          </a:blip>
          <a:stretch>
            <a:fillRect/>
          </a:stretch>
        </p:blipFill>
        <p:spPr>
          <a:xfrm flipH="1">
            <a:off x="4519142" y="1221615"/>
            <a:ext cx="444169" cy="745229"/>
          </a:xfrm>
          <a:prstGeom prst="rect">
            <a:avLst/>
          </a:prstGeom>
        </p:spPr>
      </p:pic>
      <p:pic>
        <p:nvPicPr>
          <p:cNvPr id="20" name="Picture 19">
            <a:extLst>
              <a:ext uri="{FF2B5EF4-FFF2-40B4-BE49-F238E27FC236}">
                <a16:creationId xmlns:a16="http://schemas.microsoft.com/office/drawing/2014/main" id="{6BA54940-6543-0D09-50C0-01C08F477AC3}"/>
              </a:ext>
            </a:extLst>
          </p:cNvPr>
          <p:cNvPicPr>
            <a:picLocks noChangeAspect="1"/>
          </p:cNvPicPr>
          <p:nvPr/>
        </p:nvPicPr>
        <p:blipFill>
          <a:blip r:embed="rId12"/>
          <a:stretch>
            <a:fillRect/>
          </a:stretch>
        </p:blipFill>
        <p:spPr>
          <a:xfrm>
            <a:off x="5969765" y="1210870"/>
            <a:ext cx="690650" cy="711727"/>
          </a:xfrm>
          <a:prstGeom prst="rect">
            <a:avLst/>
          </a:prstGeom>
        </p:spPr>
      </p:pic>
      <p:pic>
        <p:nvPicPr>
          <p:cNvPr id="21" name="Picture 20">
            <a:extLst>
              <a:ext uri="{FF2B5EF4-FFF2-40B4-BE49-F238E27FC236}">
                <a16:creationId xmlns:a16="http://schemas.microsoft.com/office/drawing/2014/main" id="{D18C44A8-9574-C817-7F3B-6A45BB6BB895}"/>
              </a:ext>
            </a:extLst>
          </p:cNvPr>
          <p:cNvPicPr>
            <a:picLocks/>
          </p:cNvPicPr>
          <p:nvPr/>
        </p:nvPicPr>
        <p:blipFill>
          <a:blip r:embed="rId13"/>
          <a:srcRect l="25721" t="5882" r="21078" b="14888"/>
          <a:stretch/>
        </p:blipFill>
        <p:spPr>
          <a:xfrm>
            <a:off x="1562299" y="1371372"/>
            <a:ext cx="360000" cy="288000"/>
          </a:xfrm>
          <a:prstGeom prst="roundRect">
            <a:avLst/>
          </a:prstGeom>
          <a:blipFill>
            <a:blip r:embed="rId14"/>
            <a:stretch>
              <a:fillRect/>
            </a:stretch>
          </a:blipFill>
        </p:spPr>
      </p:pic>
      <p:pic>
        <p:nvPicPr>
          <p:cNvPr id="22" name="Picture 2" descr="constellr pushes buildup of its HiVE constellation - Astrodrom">
            <a:extLst>
              <a:ext uri="{FF2B5EF4-FFF2-40B4-BE49-F238E27FC236}">
                <a16:creationId xmlns:a16="http://schemas.microsoft.com/office/drawing/2014/main" id="{BA2211E5-A96C-4CD9-241A-E32712E0AE68}"/>
              </a:ext>
            </a:extLst>
          </p:cNvPr>
          <p:cNvPicPr>
            <a:picLocks noChangeArrowheads="1"/>
          </p:cNvPicPr>
          <p:nvPr/>
        </p:nvPicPr>
        <p:blipFill rotWithShape="1">
          <a:blip r:embed="rId15">
            <a:extLst>
              <a:ext uri="{BEBA8EAE-BF5A-486C-A8C5-ECC9F3942E4B}">
                <a14:imgProps xmlns:a14="http://schemas.microsoft.com/office/drawing/2010/main">
                  <a14:imgLayer r:embed="rId16">
                    <a14:imgEffect>
                      <a14:backgroundRemoval t="10000" b="90000" l="5313" r="94375">
                        <a14:foregroundMark x1="90391" y1="67917" x2="94375" y2="72222"/>
                        <a14:foregroundMark x1="94375" y1="72222" x2="90078" y2="78750"/>
                        <a14:foregroundMark x1="58438" y1="58542" x2="70430" y2="67778"/>
                        <a14:foregroundMark x1="53828" y1="55347" x2="57578" y2="58333"/>
                        <a14:foregroundMark x1="6133" y1="18681" x2="13359" y2="20903"/>
                        <a14:foregroundMark x1="39609" y1="73194" x2="39609" y2="73194"/>
                        <a14:foregroundMark x1="54063" y1="43125" x2="54063" y2="43125"/>
                        <a14:foregroundMark x1="7031" y1="18056" x2="7031" y2="18056"/>
                        <a14:foregroundMark x1="8359" y1="17639" x2="8359" y2="17639"/>
                        <a14:foregroundMark x1="10039" y1="17083" x2="10039" y2="17083"/>
                        <a14:foregroundMark x1="10977" y1="17014" x2="10977" y2="17014"/>
                        <a14:foregroundMark x1="13125" y1="16111" x2="13125" y2="16111"/>
                        <a14:foregroundMark x1="15547" y1="15625" x2="15547" y2="15625"/>
                        <a14:foregroundMark x1="14766" y1="15625" x2="14766" y2="15625"/>
                        <a14:foregroundMark x1="5313" y1="18611" x2="5313" y2="18611"/>
                        <a14:foregroundMark x1="8555" y1="21181" x2="8555" y2="21181"/>
                        <a14:foregroundMark x1="10469" y1="22639" x2="10469" y2="22639"/>
                        <a14:foregroundMark x1="11797" y1="23750" x2="11797" y2="23750"/>
                        <a14:foregroundMark x1="9141" y1="17500" x2="9141" y2="17500"/>
                        <a14:foregroundMark x1="12148" y1="16528" x2="12148" y2="16528"/>
                        <a14:foregroundMark x1="15117" y1="26389" x2="15117" y2="26389"/>
                        <a14:foregroundMark x1="17031" y1="27917" x2="17031" y2="27917"/>
                        <a14:foregroundMark x1="20156" y1="30278" x2="20156" y2="30278"/>
                        <a14:foregroundMark x1="21406" y1="31389" x2="21406" y2="31389"/>
                        <a14:foregroundMark x1="24063" y1="33611" x2="24063" y2="33611"/>
                        <a14:foregroundMark x1="26250" y1="35139" x2="26250" y2="35139"/>
                        <a14:foregroundMark x1="29063" y1="37083" x2="29063" y2="37083"/>
                        <a14:foregroundMark x1="31055" y1="38750" x2="31055" y2="38750"/>
                        <a14:foregroundMark x1="58125" y1="59306" x2="58125" y2="59306"/>
                      </a14:backgroundRemoval>
                    </a14:imgEffect>
                  </a14:imgLayer>
                </a14:imgProps>
              </a:ext>
              <a:ext uri="{28A0092B-C50C-407E-A947-70E740481C1C}">
                <a14:useLocalDpi xmlns:a14="http://schemas.microsoft.com/office/drawing/2010/main" val="0"/>
              </a:ext>
            </a:extLst>
          </a:blip>
          <a:srcRect l="2046" t="-20938" r="-939" b="-36867"/>
          <a:stretch/>
        </p:blipFill>
        <p:spPr bwMode="auto">
          <a:xfrm>
            <a:off x="2320483" y="1371372"/>
            <a:ext cx="360000" cy="288000"/>
          </a:xfrm>
          <a:prstGeom prst="roundRect">
            <a:avLst/>
          </a:prstGeom>
          <a:blipFill>
            <a:blip r:embed="rId14"/>
            <a:stretch>
              <a:fillRect/>
            </a:stretch>
          </a:blipFill>
          <a:effectLst>
            <a:outerShdw blurRad="50800" dist="50800" dir="2700000" algn="tl" rotWithShape="0">
              <a:prstClr val="black">
                <a:alpha val="40000"/>
              </a:prstClr>
            </a:outerShdw>
            <a:reflection blurRad="152400" stA="52000" endA="300" endPos="23000" dir="5400000" sy="-100000" algn="bl" rotWithShape="0"/>
          </a:effectLst>
        </p:spPr>
      </p:pic>
      <p:pic>
        <p:nvPicPr>
          <p:cNvPr id="23" name="Picture 4" descr="OroraTech Accelerates Deployment of Its Multipurpose Thermal Satellite  Constellation">
            <a:extLst>
              <a:ext uri="{FF2B5EF4-FFF2-40B4-BE49-F238E27FC236}">
                <a16:creationId xmlns:a16="http://schemas.microsoft.com/office/drawing/2014/main" id="{988F4766-5A76-07DC-4F7D-6081BE6755C5}"/>
              </a:ext>
            </a:extLst>
          </p:cNvPr>
          <p:cNvPicPr>
            <a:picLocks noChangeArrowheads="1"/>
          </p:cNvPicPr>
          <p:nvPr/>
        </p:nvPicPr>
        <p:blipFill rotWithShape="1">
          <a:blip r:embed="rId17">
            <a:extLst>
              <a:ext uri="{28A0092B-C50C-407E-A947-70E740481C1C}">
                <a14:useLocalDpi xmlns:a14="http://schemas.microsoft.com/office/drawing/2010/main" val="0"/>
              </a:ext>
            </a:extLst>
          </a:blip>
          <a:srcRect r="48221"/>
          <a:stretch/>
        </p:blipFill>
        <p:spPr bwMode="auto">
          <a:xfrm>
            <a:off x="1941391" y="1371372"/>
            <a:ext cx="360000" cy="288000"/>
          </a:xfrm>
          <a:prstGeom prst="roundRect">
            <a:avLst/>
          </a:prstGeom>
          <a:noFill/>
          <a:effectLst>
            <a:outerShdw blurRad="50800" dist="50800" dir="2700000" algn="tl" rotWithShape="0">
              <a:prstClr val="black">
                <a:alpha val="40000"/>
              </a:prstClr>
            </a:outerShdw>
            <a:reflection blurRad="152400" stA="52000" endA="300" endPos="23000" dir="5400000" sy="-100000" algn="bl" rotWithShape="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72F21F7-AA88-99D6-D1D7-3B18DF48E901}"/>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99574" y="1371372"/>
            <a:ext cx="360000" cy="288000"/>
          </a:xfrm>
          <a:prstGeom prst="roundRect">
            <a:avLst>
              <a:gd name="adj" fmla="val 9512"/>
            </a:avLst>
          </a:prstGeom>
          <a:blipFill>
            <a:blip r:embed="rId14"/>
            <a:stretch>
              <a:fillRect/>
            </a:stretch>
          </a:blipFill>
        </p:spPr>
      </p:pic>
      <p:pic>
        <p:nvPicPr>
          <p:cNvPr id="16" name="Picture 15">
            <a:extLst>
              <a:ext uri="{FF2B5EF4-FFF2-40B4-BE49-F238E27FC236}">
                <a16:creationId xmlns:a16="http://schemas.microsoft.com/office/drawing/2014/main" id="{50BD7A26-F131-CF37-4145-B4460F35B17B}"/>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20000"/>
                    </a14:imgEffect>
                  </a14:imgLayer>
                </a14:imgProps>
              </a:ext>
            </a:extLst>
          </a:blip>
          <a:stretch>
            <a:fillRect/>
          </a:stretch>
        </p:blipFill>
        <p:spPr>
          <a:xfrm rot="20196224" flipH="1">
            <a:off x="3055009" y="1278785"/>
            <a:ext cx="713833" cy="534859"/>
          </a:xfrm>
          <a:prstGeom prst="rect">
            <a:avLst/>
          </a:prstGeom>
        </p:spPr>
      </p:pic>
      <p:sp>
        <p:nvSpPr>
          <p:cNvPr id="7" name="Text Box 34">
            <a:extLst>
              <a:ext uri="{FF2B5EF4-FFF2-40B4-BE49-F238E27FC236}">
                <a16:creationId xmlns:a16="http://schemas.microsoft.com/office/drawing/2014/main" id="{852466A8-830B-9EC5-9DA6-86537DC55F1F}"/>
              </a:ext>
            </a:extLst>
          </p:cNvPr>
          <p:cNvSpPr txBox="1">
            <a:spLocks noChangeAspect="1" noChangeArrowheads="1"/>
          </p:cNvSpPr>
          <p:nvPr/>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685800" eaLnBrk="0" fontAlgn="base" hangingPunct="0">
              <a:spcBef>
                <a:spcPct val="50000"/>
              </a:spcBef>
              <a:spcAft>
                <a:spcPct val="0"/>
              </a:spcAft>
              <a:buClrTx/>
              <a:defRPr/>
            </a:pPr>
            <a:fld id="{4630B4BB-2C40-48DB-9D8B-17679D651B0A}" type="slidenum">
              <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rPr>
              <a:pPr algn="r" defTabSz="685800" eaLnBrk="0" fontAlgn="base" hangingPunct="0">
                <a:spcBef>
                  <a:spcPct val="50000"/>
                </a:spcBef>
                <a:spcAft>
                  <a:spcPct val="0"/>
                </a:spcAft>
                <a:buClrTx/>
                <a:defRPr/>
              </a:pPr>
              <a:t>3</a:t>
            </a:fld>
            <a:endPar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249"/>
        </a:solid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6FCA86EE-A49A-0814-3089-9165EAA97760}"/>
              </a:ext>
            </a:extLst>
          </p:cNvPr>
          <p:cNvSpPr txBox="1"/>
          <p:nvPr/>
        </p:nvSpPr>
        <p:spPr>
          <a:xfrm>
            <a:off x="5095876" y="941129"/>
            <a:ext cx="3958558" cy="400110"/>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en-GB" sz="2000" b="1">
                <a:latin typeface="Montserrat" panose="00000500000000000000" pitchFamily="2" charset="0"/>
              </a:rPr>
              <a:t>2026-2027 </a:t>
            </a:r>
            <a:r>
              <a:rPr lang="en-GB" sz="1800" b="1" i="1">
                <a:latin typeface="Montserrat" panose="00000500000000000000" pitchFamily="2" charset="0"/>
              </a:rPr>
              <a:t>(tentative)</a:t>
            </a:r>
            <a:endParaRPr lang="en-GB" b="1" i="1">
              <a:latin typeface="Montserrat" panose="00000500000000000000" pitchFamily="2" charset="0"/>
            </a:endParaRPr>
          </a:p>
        </p:txBody>
      </p:sp>
      <p:sp>
        <p:nvSpPr>
          <p:cNvPr id="59" name="TextBox 58">
            <a:extLst>
              <a:ext uri="{FF2B5EF4-FFF2-40B4-BE49-F238E27FC236}">
                <a16:creationId xmlns:a16="http://schemas.microsoft.com/office/drawing/2014/main" id="{5D91756C-A019-85C8-4175-A8263B5CA84E}"/>
              </a:ext>
            </a:extLst>
          </p:cNvPr>
          <p:cNvSpPr txBox="1"/>
          <p:nvPr/>
        </p:nvSpPr>
        <p:spPr>
          <a:xfrm>
            <a:off x="70515" y="941129"/>
            <a:ext cx="4899415" cy="40011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defPPr marR="0" lvl="0" algn="l" rtl="0">
              <a:lnSpc>
                <a:spcPct val="100000"/>
              </a:lnSpc>
              <a:spcBef>
                <a:spcPts val="0"/>
              </a:spcBef>
              <a:spcAft>
                <a:spcPts val="0"/>
              </a:spcAft>
            </a:defPPr>
            <a:lvl1pPr algn="ctr">
              <a:defRPr sz="2000" b="1">
                <a:latin typeface="Montserrat" panose="00000500000000000000" pitchFamily="2" charset="0"/>
              </a:defRPr>
            </a:lvl1pPr>
          </a:lstStyle>
          <a:p>
            <a:r>
              <a:rPr lang="en-GB"/>
              <a:t>2025</a:t>
            </a:r>
          </a:p>
        </p:txBody>
      </p:sp>
      <p:pic>
        <p:nvPicPr>
          <p:cNvPr id="62" name="Picture 61" descr="A rocket launching at night&#10;&#10;AI-generated content may be incorrect.">
            <a:extLst>
              <a:ext uri="{FF2B5EF4-FFF2-40B4-BE49-F238E27FC236}">
                <a16:creationId xmlns:a16="http://schemas.microsoft.com/office/drawing/2014/main" id="{7CE4018A-A804-5C9A-E8D3-EAACCF2D7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083" y="1467860"/>
            <a:ext cx="1440000" cy="2160308"/>
          </a:xfrm>
          <a:prstGeom prst="rect">
            <a:avLst/>
          </a:prstGeom>
          <a:effectLst>
            <a:outerShdw blurRad="114300" dist="50800" dir="2700000" algn="tl" rotWithShape="0">
              <a:prstClr val="black">
                <a:alpha val="45000"/>
              </a:prstClr>
            </a:outerShdw>
          </a:effectLst>
        </p:spPr>
      </p:pic>
      <p:pic>
        <p:nvPicPr>
          <p:cNvPr id="63" name="Picture 2" descr="HydroGNSS">
            <a:extLst>
              <a:ext uri="{FF2B5EF4-FFF2-40B4-BE49-F238E27FC236}">
                <a16:creationId xmlns:a16="http://schemas.microsoft.com/office/drawing/2014/main" id="{8222429C-6B4F-B02A-AFE7-BFB8BCF570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521" t="1754" r="1273" b="21666"/>
          <a:stretch>
            <a:fillRect/>
          </a:stretch>
        </p:blipFill>
        <p:spPr bwMode="auto">
          <a:xfrm>
            <a:off x="70516" y="1440580"/>
            <a:ext cx="2621886" cy="1425912"/>
          </a:xfrm>
          <a:prstGeom prst="rect">
            <a:avLst/>
          </a:prstGeom>
          <a:solidFill>
            <a:srgbClr val="000000"/>
          </a:solidFill>
        </p:spPr>
      </p:pic>
      <p:pic>
        <p:nvPicPr>
          <p:cNvPr id="2048" name="Picture 2" descr="HydroGNSS">
            <a:extLst>
              <a:ext uri="{FF2B5EF4-FFF2-40B4-BE49-F238E27FC236}">
                <a16:creationId xmlns:a16="http://schemas.microsoft.com/office/drawing/2014/main" id="{CA633363-93D4-B24E-167C-01A78F361DE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611" b="90000" l="10000" r="90000">
                        <a14:foregroundMark x1="45990" y1="24630" x2="51875" y2="39167"/>
                        <a14:foregroundMark x1="47240" y1="42963" x2="49531" y2="45370"/>
                        <a14:foregroundMark x1="49688" y1="41944" x2="49688" y2="42315"/>
                        <a14:foregroundMark x1="50052" y1="47037" x2="50052" y2="47037"/>
                        <a14:foregroundMark x1="50469" y1="46574" x2="50469" y2="46574"/>
                        <a14:foregroundMark x1="50156" y1="47963" x2="50156" y2="47963"/>
                        <a14:foregroundMark x1="36667" y1="30000" x2="36719" y2="43611"/>
                        <a14:foregroundMark x1="36719" y1="43611" x2="40833" y2="46944"/>
                        <a14:foregroundMark x1="28802" y1="7222" x2="40885" y2="23889"/>
                        <a14:foregroundMark x1="49531" y1="25463" x2="54219" y2="30370"/>
                        <a14:foregroundMark x1="56250" y1="30926" x2="51771" y2="34815"/>
                        <a14:foregroundMark x1="56771" y1="30833" x2="54479" y2="32593"/>
                        <a14:foregroundMark x1="36563" y1="28704" x2="41042" y2="32500"/>
                        <a14:foregroundMark x1="41042" y1="32500" x2="41042" y2="32500"/>
                        <a14:foregroundMark x1="44635" y1="49722" x2="45052" y2="49537"/>
                        <a14:foregroundMark x1="45417" y1="50093" x2="45417" y2="50093"/>
                        <a14:foregroundMark x1="45260" y1="50278" x2="45365" y2="51019"/>
                        <a14:foregroundMark x1="39375" y1="49907" x2="40260" y2="49907"/>
                        <a14:foregroundMark x1="35521" y1="49352" x2="36042" y2="41204"/>
                        <a14:foregroundMark x1="36042" y1="42315" x2="36563" y2="28889"/>
                        <a14:foregroundMark x1="36615" y1="28519" x2="38385" y2="28796"/>
                        <a14:foregroundMark x1="36354" y1="31852" x2="35625" y2="42315"/>
                        <a14:foregroundMark x1="35677" y1="42407" x2="35573" y2="49444"/>
                        <a14:foregroundMark x1="36354" y1="28519" x2="36198" y2="33704"/>
                        <a14:foregroundMark x1="57604" y1="30370" x2="52188" y2="35000"/>
                        <a14:foregroundMark x1="41458" y1="18426" x2="41771" y2="20741"/>
                        <a14:foregroundMark x1="47813" y1="19537" x2="45833" y2="21667"/>
                        <a14:foregroundMark x1="26146" y1="10000" x2="30469" y2="3611"/>
                        <a14:foregroundMark x1="26146" y1="10463" x2="39167" y2="28056"/>
                        <a14:backgroundMark x1="12969" y1="62037" x2="40833" y2="59722"/>
                        <a14:backgroundMark x1="40833" y1="59722" x2="77188" y2="63519"/>
                        <a14:backgroundMark x1="77188" y1="63519" x2="90052" y2="71759"/>
                        <a14:backgroundMark x1="90052" y1="71759" x2="14583" y2="68426"/>
                        <a14:backgroundMark x1="14583" y1="68426" x2="45260" y2="79537"/>
                        <a14:backgroundMark x1="45260" y1="79537" x2="66563" y2="79444"/>
                        <a14:backgroundMark x1="66563" y1="79444" x2="88542" y2="84352"/>
                        <a14:backgroundMark x1="88542" y1="84352" x2="11979" y2="82130"/>
                        <a14:backgroundMark x1="75000" y1="56852" x2="92604" y2="67500"/>
                        <a14:backgroundMark x1="52292" y1="53704" x2="58594" y2="54722"/>
                        <a14:backgroundMark x1="42604" y1="53889" x2="45156" y2="53889"/>
                        <a14:backgroundMark x1="45885" y1="53889" x2="52865" y2="54352"/>
                      </a14:backgroundRemoval>
                    </a14:imgEffect>
                  </a14:imgLayer>
                </a14:imgProps>
              </a:ext>
              <a:ext uri="{28A0092B-C50C-407E-A947-70E740481C1C}">
                <a14:useLocalDpi xmlns:a14="http://schemas.microsoft.com/office/drawing/2010/main" val="0"/>
              </a:ext>
            </a:extLst>
          </a:blip>
          <a:srcRect l="23437" r="41096" b="47542"/>
          <a:stretch>
            <a:fillRect/>
          </a:stretch>
        </p:blipFill>
        <p:spPr bwMode="auto">
          <a:xfrm>
            <a:off x="1520742" y="1626473"/>
            <a:ext cx="903531" cy="7517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Sentinel-6B being enclosed in its shipping container">
            <a:extLst>
              <a:ext uri="{FF2B5EF4-FFF2-40B4-BE49-F238E27FC236}">
                <a16:creationId xmlns:a16="http://schemas.microsoft.com/office/drawing/2014/main" id="{1EF8F0BA-DBDC-35CD-D8C7-FBA52B60A5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487" r="3343" b="-2"/>
          <a:stretch>
            <a:fillRect/>
          </a:stretch>
        </p:blipFill>
        <p:spPr bwMode="auto">
          <a:xfrm>
            <a:off x="2817146" y="1459229"/>
            <a:ext cx="2152784" cy="2168937"/>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a:extLst>
              <a:ext uri="{FF2B5EF4-FFF2-40B4-BE49-F238E27FC236}">
                <a16:creationId xmlns:a16="http://schemas.microsoft.com/office/drawing/2014/main" id="{9C64E8B7-F285-909B-7DD0-90BD5424311B}"/>
              </a:ext>
            </a:extLst>
          </p:cNvPr>
          <p:cNvSpPr txBox="1"/>
          <p:nvPr/>
        </p:nvSpPr>
        <p:spPr>
          <a:xfrm>
            <a:off x="70515" y="3670692"/>
            <a:ext cx="2621886" cy="1116000"/>
          </a:xfrm>
          <a:prstGeom prst="rect">
            <a:avLst/>
          </a:prstGeom>
          <a:solidFill>
            <a:srgbClr val="221C1B">
              <a:alpha val="50000"/>
            </a:srgbClr>
          </a:solidFill>
          <a:ln>
            <a:noFill/>
          </a:ln>
          <a:effectLst>
            <a:outerShdw blurRad="50800" dist="38100" dir="2700000" algn="tl" rotWithShape="0">
              <a:prstClr val="black">
                <a:alpha val="40000"/>
              </a:prstClr>
            </a:outerShdw>
            <a:softEdge rad="0"/>
          </a:effectLst>
        </p:spPr>
        <p:txBody>
          <a:bodyPr wrap="square" lIns="0" tIns="34196" rIns="0" bIns="34196" anchor="ctr">
            <a:noAutofit/>
          </a:bodyPr>
          <a:lstStyle>
            <a:defPPr>
              <a:defRPr lang="en-US"/>
            </a:defPPr>
            <a:lvl1pPr marR="0" lvl="0" indent="0" defTabSz="911931" fontAlgn="base">
              <a:lnSpc>
                <a:spcPct val="100000"/>
              </a:lnSpc>
              <a:spcBef>
                <a:spcPts val="0"/>
              </a:spcBef>
              <a:spcAft>
                <a:spcPts val="199"/>
              </a:spcAft>
              <a:buClrTx/>
              <a:buSzPct val="120000"/>
              <a:buFontTx/>
              <a:buNone/>
              <a:tabLst/>
              <a:defRPr kumimoji="0" sz="1795" b="1" i="0" u="none" strike="noStrike" cap="none" spc="0" normalizeH="0" baseline="0">
                <a:ln>
                  <a:noFill/>
                </a:ln>
                <a:solidFill>
                  <a:srgbClr val="FEFFFF"/>
                </a:solidFill>
                <a:effectLst/>
                <a:uLnTx/>
                <a:uFillTx/>
                <a:latin typeface="Arial" panose="020B0604020202020204"/>
                <a:ea typeface="Calibri"/>
                <a:cs typeface="Arial"/>
              </a:defRPr>
            </a:lvl1pPr>
          </a:lstStyle>
          <a:p>
            <a:pPr algn="ctr" defTabSz="683948">
              <a:lnSpc>
                <a:spcPct val="120000"/>
              </a:lnSpc>
              <a:spcAft>
                <a:spcPts val="149"/>
              </a:spcAft>
            </a:pPr>
            <a:r>
              <a:rPr lang="en-GB" sz="1600" kern="1200">
                <a:solidFill>
                  <a:srgbClr val="FFFF00"/>
                </a:solidFill>
              </a:rPr>
              <a:t>2 </a:t>
            </a:r>
            <a:r>
              <a:rPr lang="en-GB" sz="1600" kern="1200" err="1">
                <a:solidFill>
                  <a:srgbClr val="FFFF00"/>
                </a:solidFill>
              </a:rPr>
              <a:t>HydroGNSS</a:t>
            </a:r>
            <a:r>
              <a:rPr lang="en-GB" sz="1600" kern="1200">
                <a:solidFill>
                  <a:srgbClr val="FFFF00"/>
                </a:solidFill>
              </a:rPr>
              <a:t> + </a:t>
            </a:r>
          </a:p>
          <a:p>
            <a:pPr algn="ctr" defTabSz="683948">
              <a:lnSpc>
                <a:spcPct val="120000"/>
              </a:lnSpc>
              <a:spcAft>
                <a:spcPts val="149"/>
              </a:spcAft>
            </a:pPr>
            <a:r>
              <a:rPr lang="en-GB" sz="1600" kern="1200">
                <a:solidFill>
                  <a:srgbClr val="FFFF00"/>
                </a:solidFill>
              </a:rPr>
              <a:t>8 Eaglet (IRIDE) + 2 </a:t>
            </a:r>
            <a:r>
              <a:rPr lang="en-GB" sz="1600" kern="1200" err="1">
                <a:solidFill>
                  <a:srgbClr val="FFFF00"/>
                </a:solidFill>
              </a:rPr>
              <a:t>Iceye</a:t>
            </a:r>
            <a:endParaRPr lang="en-GB" sz="1600" kern="1200">
              <a:solidFill>
                <a:srgbClr val="FFFF00"/>
              </a:solidFill>
            </a:endParaRPr>
          </a:p>
          <a:p>
            <a:pPr algn="ctr" defTabSz="683948">
              <a:lnSpc>
                <a:spcPct val="120000"/>
              </a:lnSpc>
              <a:spcAft>
                <a:spcPts val="149"/>
              </a:spcAft>
            </a:pPr>
            <a:r>
              <a:rPr lang="en-GB" sz="1600" kern="1200"/>
              <a:t>~10 November</a:t>
            </a:r>
          </a:p>
        </p:txBody>
      </p:sp>
      <p:sp>
        <p:nvSpPr>
          <p:cNvPr id="2053" name="TextBox 2052">
            <a:extLst>
              <a:ext uri="{FF2B5EF4-FFF2-40B4-BE49-F238E27FC236}">
                <a16:creationId xmlns:a16="http://schemas.microsoft.com/office/drawing/2014/main" id="{1FCB090D-7E64-1829-45A4-6D19B106A233}"/>
              </a:ext>
            </a:extLst>
          </p:cNvPr>
          <p:cNvSpPr txBox="1"/>
          <p:nvPr/>
        </p:nvSpPr>
        <p:spPr>
          <a:xfrm>
            <a:off x="2817146" y="3670693"/>
            <a:ext cx="2152784" cy="1116000"/>
          </a:xfrm>
          <a:prstGeom prst="rect">
            <a:avLst/>
          </a:prstGeom>
          <a:solidFill>
            <a:srgbClr val="221C1B">
              <a:alpha val="50000"/>
            </a:srgbClr>
          </a:solidFill>
          <a:ln>
            <a:noFill/>
          </a:ln>
          <a:effectLst>
            <a:outerShdw blurRad="50800" dist="38100" dir="2700000" algn="tl" rotWithShape="0">
              <a:prstClr val="black">
                <a:alpha val="40000"/>
              </a:prstClr>
            </a:outerShdw>
            <a:softEdge rad="0"/>
          </a:effectLst>
        </p:spPr>
        <p:txBody>
          <a:bodyPr wrap="square" lIns="0" tIns="34196" rIns="0" bIns="34196" anchor="ctr">
            <a:noAutofit/>
          </a:bodyPr>
          <a:lstStyle>
            <a:defPPr marR="0" lvl="0" algn="l" rtl="0">
              <a:lnSpc>
                <a:spcPct val="100000"/>
              </a:lnSpc>
              <a:spcBef>
                <a:spcPts val="0"/>
              </a:spcBef>
              <a:spcAft>
                <a:spcPts val="0"/>
              </a:spcAft>
            </a:defPPr>
            <a:lvl1pPr indent="0" algn="ctr" defTabSz="683948" fontAlgn="base">
              <a:lnSpc>
                <a:spcPct val="120000"/>
              </a:lnSpc>
              <a:spcAft>
                <a:spcPts val="149"/>
              </a:spcAft>
              <a:buClrTx/>
              <a:buSzPct val="120000"/>
              <a:buFontTx/>
              <a:buNone/>
              <a:tabLst/>
              <a:defRPr kumimoji="0" sz="1425" b="1" kern="1200" spc="0" normalizeH="0" baseline="0">
                <a:ln>
                  <a:noFill/>
                </a:ln>
                <a:solidFill>
                  <a:srgbClr val="FEFFFF"/>
                </a:solidFill>
                <a:effectLst/>
                <a:uLnTx/>
                <a:uFillTx/>
                <a:ea typeface="Calibri"/>
              </a:defRPr>
            </a:lvl1pPr>
          </a:lstStyle>
          <a:p>
            <a:r>
              <a:rPr lang="en-GB" sz="1600">
                <a:solidFill>
                  <a:srgbClr val="FFFF00"/>
                </a:solidFill>
                <a:effectLst>
                  <a:outerShdw blurRad="38100" dist="38100" dir="2700000" algn="tl">
                    <a:srgbClr val="000000">
                      <a:alpha val="43137"/>
                    </a:srgbClr>
                  </a:outerShdw>
                </a:effectLst>
                <a:ea typeface="MS PGothic"/>
              </a:rPr>
              <a:t>Sentinel-6B</a:t>
            </a:r>
            <a:r>
              <a:rPr lang="en-GB" sz="1600"/>
              <a:t> </a:t>
            </a:r>
            <a:br>
              <a:rPr lang="en-GB" sz="1600"/>
            </a:br>
            <a:r>
              <a:rPr lang="en-GB" sz="1600"/>
              <a:t>~17 November </a:t>
            </a:r>
          </a:p>
        </p:txBody>
      </p:sp>
      <p:pic>
        <p:nvPicPr>
          <p:cNvPr id="32" name="Picture 18" descr="EAGLET-1 Spacecraft - Nanosats Database">
            <a:extLst>
              <a:ext uri="{FF2B5EF4-FFF2-40B4-BE49-F238E27FC236}">
                <a16:creationId xmlns:a16="http://schemas.microsoft.com/office/drawing/2014/main" id="{85F741D2-22A6-A4AB-767F-2B61CB0962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16" y="2762250"/>
            <a:ext cx="1296000" cy="8621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The ICEYE Fleet - ICEYE Product Documentation">
            <a:extLst>
              <a:ext uri="{FF2B5EF4-FFF2-40B4-BE49-F238E27FC236}">
                <a16:creationId xmlns:a16="http://schemas.microsoft.com/office/drawing/2014/main" id="{1BB71CEC-DBC0-F4A8-573A-6077CE9A492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631" r="7037"/>
          <a:stretch>
            <a:fillRect/>
          </a:stretch>
        </p:blipFill>
        <p:spPr bwMode="auto">
          <a:xfrm>
            <a:off x="1396402" y="2762250"/>
            <a:ext cx="1296000" cy="862138"/>
          </a:xfrm>
          <a:prstGeom prst="rect">
            <a:avLst/>
          </a:prstGeom>
          <a:noFill/>
          <a:extLst>
            <a:ext uri="{909E8E84-426E-40DD-AFC4-6F175D3DCCD1}">
              <a14:hiddenFill xmlns:a14="http://schemas.microsoft.com/office/drawing/2010/main">
                <a:solidFill>
                  <a:srgbClr val="FFFFFF"/>
                </a:solidFill>
              </a14:hiddenFill>
            </a:ext>
          </a:extLst>
        </p:spPr>
      </p:pic>
      <p:sp>
        <p:nvSpPr>
          <p:cNvPr id="2058" name="TextBox 2057">
            <a:extLst>
              <a:ext uri="{FF2B5EF4-FFF2-40B4-BE49-F238E27FC236}">
                <a16:creationId xmlns:a16="http://schemas.microsoft.com/office/drawing/2014/main" id="{200D704D-93B8-A861-525B-5005BE1E0696}"/>
              </a:ext>
            </a:extLst>
          </p:cNvPr>
          <p:cNvSpPr txBox="1"/>
          <p:nvPr/>
        </p:nvSpPr>
        <p:spPr>
          <a:xfrm>
            <a:off x="5094675" y="3670692"/>
            <a:ext cx="3959758" cy="1116000"/>
          </a:xfrm>
          <a:prstGeom prst="rect">
            <a:avLst/>
          </a:prstGeom>
          <a:solidFill>
            <a:srgbClr val="221C1B">
              <a:alpha val="50000"/>
            </a:srgbClr>
          </a:solidFill>
          <a:ln>
            <a:noFill/>
          </a:ln>
          <a:effectLst>
            <a:outerShdw blurRad="50800" dist="38100" dir="2700000" algn="tl" rotWithShape="0">
              <a:prstClr val="black">
                <a:alpha val="40000"/>
              </a:prstClr>
            </a:outerShdw>
            <a:softEdge rad="0"/>
          </a:effectLst>
        </p:spPr>
        <p:txBody>
          <a:bodyPr wrap="square" lIns="0" tIns="34196" rIns="0" bIns="34196" anchor="ctr">
            <a:noAutofit/>
          </a:bodyPr>
          <a:lstStyle>
            <a:defPPr marR="0" lvl="0" algn="l" rtl="0">
              <a:lnSpc>
                <a:spcPct val="100000"/>
              </a:lnSpc>
              <a:spcBef>
                <a:spcPts val="0"/>
              </a:spcBef>
              <a:spcAft>
                <a:spcPts val="0"/>
              </a:spcAft>
            </a:defPPr>
            <a:lvl1pPr indent="0" algn="ctr" defTabSz="683948" fontAlgn="base">
              <a:lnSpc>
                <a:spcPct val="120000"/>
              </a:lnSpc>
              <a:spcAft>
                <a:spcPts val="149"/>
              </a:spcAft>
              <a:buClrTx/>
              <a:buSzPct val="120000"/>
              <a:buFontTx/>
              <a:buNone/>
              <a:tabLst/>
              <a:defRPr kumimoji="0" sz="1425" b="1" kern="1200" spc="0" normalizeH="0" baseline="0">
                <a:ln>
                  <a:noFill/>
                </a:ln>
                <a:solidFill>
                  <a:srgbClr val="FEFFFF"/>
                </a:solidFill>
                <a:effectLst/>
                <a:uLnTx/>
                <a:uFillTx/>
                <a:ea typeface="Calibri"/>
              </a:defRPr>
            </a:lvl1pPr>
          </a:lstStyle>
          <a:p>
            <a:r>
              <a:rPr lang="en-GB" sz="1600">
                <a:solidFill>
                  <a:srgbClr val="FFFF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MTG-I2, </a:t>
            </a:r>
            <a:r>
              <a:rPr lang="en-GB" sz="1600" err="1">
                <a:solidFill>
                  <a:srgbClr val="FFFF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MetOp</a:t>
            </a:r>
            <a:r>
              <a:rPr lang="en-GB" sz="1600">
                <a:solidFill>
                  <a:srgbClr val="FFFF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-SG B1, Sentinel-3C, </a:t>
            </a:r>
          </a:p>
          <a:p>
            <a:r>
              <a:rPr lang="en-GB" sz="1600">
                <a:solidFill>
                  <a:srgbClr val="FFFF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FLEX, Altius, CO2M-A</a:t>
            </a:r>
          </a:p>
        </p:txBody>
      </p:sp>
      <p:pic>
        <p:nvPicPr>
          <p:cNvPr id="2059" name="Picture 6" descr="FLEX instrument mounted on its satellite">
            <a:extLst>
              <a:ext uri="{FF2B5EF4-FFF2-40B4-BE49-F238E27FC236}">
                <a16:creationId xmlns:a16="http://schemas.microsoft.com/office/drawing/2014/main" id="{0298B922-FEDC-7831-C737-D58294151A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8434" y="1459231"/>
            <a:ext cx="1296000" cy="84778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8" descr="The MTG satellites, (MTG-I left, MTG-S right). The two spacecraft are... |  Download Scientific Diagram">
            <a:extLst>
              <a:ext uri="{FF2B5EF4-FFF2-40B4-BE49-F238E27FC236}">
                <a16:creationId xmlns:a16="http://schemas.microsoft.com/office/drawing/2014/main" id="{4EA806F4-0346-92E5-8864-DEDD9D0A265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0340" t="10630" r="-30610" b="7567"/>
          <a:stretch>
            <a:fillRect/>
          </a:stretch>
        </p:blipFill>
        <p:spPr bwMode="auto">
          <a:xfrm>
            <a:off x="5094675" y="1459229"/>
            <a:ext cx="1296000" cy="1062516"/>
          </a:xfrm>
          <a:prstGeom prst="rect">
            <a:avLst/>
          </a:prstGeom>
          <a:solidFill>
            <a:srgbClr val="000000"/>
          </a:solidFill>
          <a:ln w="6350">
            <a:solidFill>
              <a:schemeClr val="bg1"/>
            </a:solidFill>
          </a:ln>
        </p:spPr>
      </p:pic>
      <p:pic>
        <p:nvPicPr>
          <p:cNvPr id="2065" name="Picture 10" descr="Revolutionary Metop-SGA1 already transmitting instrument data | EUMETSAT">
            <a:extLst>
              <a:ext uri="{FF2B5EF4-FFF2-40B4-BE49-F238E27FC236}">
                <a16:creationId xmlns:a16="http://schemas.microsoft.com/office/drawing/2014/main" id="{A838E20E-78D6-73B6-9932-45976BEDE38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8458"/>
          <a:stretch>
            <a:fillRect/>
          </a:stretch>
        </p:blipFill>
        <p:spPr bwMode="auto">
          <a:xfrm>
            <a:off x="6427155" y="1459232"/>
            <a:ext cx="1303019" cy="1062514"/>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2066" name="Picture 12" descr="Sentinel 3A, 3B, 3C, 3D - Gunter's Space Page">
            <a:extLst>
              <a:ext uri="{FF2B5EF4-FFF2-40B4-BE49-F238E27FC236}">
                <a16:creationId xmlns:a16="http://schemas.microsoft.com/office/drawing/2014/main" id="{3772D491-7D9D-0551-EF33-4E049BC0784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219" r="1" b="-13479"/>
          <a:stretch>
            <a:fillRect/>
          </a:stretch>
        </p:blipFill>
        <p:spPr bwMode="auto">
          <a:xfrm>
            <a:off x="7758433" y="1459232"/>
            <a:ext cx="1296000" cy="1062513"/>
          </a:xfrm>
          <a:prstGeom prst="rect">
            <a:avLst/>
          </a:prstGeom>
          <a:solidFill>
            <a:srgbClr val="000000"/>
          </a:solidFill>
          <a:ln w="6350">
            <a:solidFill>
              <a:schemeClr val="bg1"/>
            </a:solidFill>
          </a:ln>
        </p:spPr>
      </p:pic>
      <p:pic>
        <p:nvPicPr>
          <p:cNvPr id="2068" name="Picture 16" descr="ESA Television - Videos - 2023 - 02 - Carbon dioxide monitoring mission in  development">
            <a:extLst>
              <a:ext uri="{FF2B5EF4-FFF2-40B4-BE49-F238E27FC236}">
                <a16:creationId xmlns:a16="http://schemas.microsoft.com/office/drawing/2014/main" id="{EC87F3E0-4E76-8DEF-2FFC-5634F9272B1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2263"/>
          <a:stretch>
            <a:fillRect/>
          </a:stretch>
        </p:blipFill>
        <p:spPr bwMode="auto">
          <a:xfrm>
            <a:off x="7758431" y="2548166"/>
            <a:ext cx="1296001" cy="1076221"/>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069" name="Google Shape;56;p7">
            <a:extLst>
              <a:ext uri="{FF2B5EF4-FFF2-40B4-BE49-F238E27FC236}">
                <a16:creationId xmlns:a16="http://schemas.microsoft.com/office/drawing/2014/main" id="{41FEB4FC-2ADC-35E3-31CE-079CF258DA86}"/>
              </a:ext>
            </a:extLst>
          </p:cNvPr>
          <p:cNvSpPr txBox="1"/>
          <p:nvPr/>
        </p:nvSpPr>
        <p:spPr>
          <a:xfrm>
            <a:off x="70515" y="115981"/>
            <a:ext cx="7947418" cy="500107"/>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GB" sz="2800">
                <a:solidFill>
                  <a:schemeClr val="lt1"/>
                </a:solidFill>
                <a:latin typeface="Montserrat"/>
                <a:ea typeface="Montserrat"/>
                <a:cs typeface="Montserrat"/>
                <a:sym typeface="Montserrat"/>
              </a:rPr>
              <a:t>Upcoming Launches</a:t>
            </a:r>
            <a:endParaRPr sz="1000">
              <a:latin typeface="Montserrat"/>
              <a:ea typeface="Montserrat"/>
              <a:cs typeface="Montserrat"/>
              <a:sym typeface="Montserrat"/>
            </a:endParaRPr>
          </a:p>
        </p:txBody>
      </p:sp>
      <p:pic>
        <p:nvPicPr>
          <p:cNvPr id="1026" name="Picture 2" descr="FLEX">
            <a:extLst>
              <a:ext uri="{FF2B5EF4-FFF2-40B4-BE49-F238E27FC236}">
                <a16:creationId xmlns:a16="http://schemas.microsoft.com/office/drawing/2014/main" id="{E62E3A2E-4EE3-B492-855D-B63C9A11AE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7214" t="1" b="-1"/>
          <a:stretch>
            <a:fillRect/>
          </a:stretch>
        </p:blipFill>
        <p:spPr bwMode="auto">
          <a:xfrm>
            <a:off x="5094675" y="2548166"/>
            <a:ext cx="1296000" cy="1076221"/>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ESA - Working on Altius">
            <a:extLst>
              <a:ext uri="{FF2B5EF4-FFF2-40B4-BE49-F238E27FC236}">
                <a16:creationId xmlns:a16="http://schemas.microsoft.com/office/drawing/2014/main" id="{49FC52AD-099A-49B3-2B11-0AC049E31F1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1964"/>
          <a:stretch>
            <a:fillRect/>
          </a:stretch>
        </p:blipFill>
        <p:spPr bwMode="auto">
          <a:xfrm>
            <a:off x="6427154" y="2548167"/>
            <a:ext cx="1303019" cy="1077278"/>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 name="Text Box 34">
            <a:extLst>
              <a:ext uri="{FF2B5EF4-FFF2-40B4-BE49-F238E27FC236}">
                <a16:creationId xmlns:a16="http://schemas.microsoft.com/office/drawing/2014/main" id="{002DCC31-5FB5-4012-FDEC-703A721016CF}"/>
              </a:ext>
            </a:extLst>
          </p:cNvPr>
          <p:cNvSpPr txBox="1">
            <a:spLocks noChangeAspect="1" noChangeArrowheads="1"/>
          </p:cNvSpPr>
          <p:nvPr/>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685800" eaLnBrk="0" fontAlgn="base" hangingPunct="0">
              <a:spcBef>
                <a:spcPct val="50000"/>
              </a:spcBef>
              <a:spcAft>
                <a:spcPct val="0"/>
              </a:spcAft>
              <a:buClrTx/>
              <a:defRPr/>
            </a:pPr>
            <a:fld id="{4630B4BB-2C40-48DB-9D8B-17679D651B0A}" type="slidenum">
              <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rPr>
              <a:pPr algn="r" defTabSz="685800" eaLnBrk="0" fontAlgn="base" hangingPunct="0">
                <a:spcBef>
                  <a:spcPct val="50000"/>
                </a:spcBef>
                <a:spcAft>
                  <a:spcPct val="0"/>
                </a:spcAft>
                <a:buClrTx/>
                <a:defRPr/>
              </a:pPr>
              <a:t>4</a:t>
            </a:fld>
            <a:endPar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1113718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17329-AD1F-F653-BAA5-6F4703ACF0E2}"/>
            </a:ext>
          </a:extLst>
        </p:cNvPr>
        <p:cNvGrpSpPr/>
        <p:nvPr/>
      </p:nvGrpSpPr>
      <p:grpSpPr>
        <a:xfrm>
          <a:off x="0" y="0"/>
          <a:ext cx="0" cy="0"/>
          <a:chOff x="0" y="0"/>
          <a:chExt cx="0" cy="0"/>
        </a:xfrm>
      </p:grpSpPr>
      <p:pic>
        <p:nvPicPr>
          <p:cNvPr id="35" name="Picture 34" descr="Background pattern&#10;&#10;Description automatically generated">
            <a:extLst>
              <a:ext uri="{FF2B5EF4-FFF2-40B4-BE49-F238E27FC236}">
                <a16:creationId xmlns:a16="http://schemas.microsoft.com/office/drawing/2014/main" id="{A0676E03-2C6A-94F5-BB1C-C960C48C686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764" t="12505" r="1790" b="5870"/>
          <a:stretch/>
        </p:blipFill>
        <p:spPr>
          <a:xfrm>
            <a:off x="100362" y="611257"/>
            <a:ext cx="8968283" cy="4269353"/>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pic>
        <p:nvPicPr>
          <p:cNvPr id="9224" name="Picture 8" descr="ESA - Four mission ideas to compete for Earth Explorer 11">
            <a:extLst>
              <a:ext uri="{FF2B5EF4-FFF2-40B4-BE49-F238E27FC236}">
                <a16:creationId xmlns:a16="http://schemas.microsoft.com/office/drawing/2014/main" id="{26F22BA5-DABA-F409-7E06-B98762EFAF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63" t="7666" r="4048" b="4782"/>
          <a:stretch>
            <a:fillRect/>
          </a:stretch>
        </p:blipFill>
        <p:spPr bwMode="auto">
          <a:xfrm>
            <a:off x="4571999" y="678763"/>
            <a:ext cx="2364933" cy="1333500"/>
          </a:xfrm>
          <a:prstGeom prst="rect">
            <a:avLst/>
          </a:prstGeom>
          <a:effectLst>
            <a:outerShdw blurRad="50800" dist="38100" dir="2700000" algn="tl" rotWithShape="0">
              <a:prstClr val="black">
                <a:alpha val="40000"/>
              </a:prstClr>
            </a:outerShdw>
            <a:reflection blurRad="50800" stA="18000" endPos="15000" dist="50800" dir="5400000" sy="-100000" algn="bl" rotWithShape="0"/>
            <a:softEdge rad="38100"/>
          </a:effectLst>
          <a:extLst>
            <a:ext uri="{909E8E84-426E-40DD-AFC4-6F175D3DCCD1}">
              <a14:hiddenFill xmlns:a14="http://schemas.microsoft.com/office/drawing/2010/main">
                <a:solidFill>
                  <a:srgbClr val="FFFFFF"/>
                </a:solidFill>
              </a14:hiddenFill>
            </a:ext>
          </a:extLst>
        </p:spPr>
      </p:pic>
      <p:sp>
        <p:nvSpPr>
          <p:cNvPr id="10" name="Text Box 34">
            <a:extLst>
              <a:ext uri="{FF2B5EF4-FFF2-40B4-BE49-F238E27FC236}">
                <a16:creationId xmlns:a16="http://schemas.microsoft.com/office/drawing/2014/main" id="{E14BBC1E-9861-3136-344F-65F6508F1B82}"/>
              </a:ext>
            </a:extLst>
          </p:cNvPr>
          <p:cNvSpPr txBox="1">
            <a:spLocks noChangeAspect="1" noChangeArrowheads="1"/>
          </p:cNvSpPr>
          <p:nvPr/>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685800" eaLnBrk="0" fontAlgn="base" hangingPunct="0">
              <a:spcBef>
                <a:spcPct val="50000"/>
              </a:spcBef>
              <a:spcAft>
                <a:spcPct val="0"/>
              </a:spcAft>
              <a:buClrTx/>
              <a:defRPr/>
            </a:pPr>
            <a:fld id="{4630B4BB-2C40-48DB-9D8B-17679D651B0A}" type="slidenum">
              <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rPr>
              <a:pPr algn="r" defTabSz="685800" eaLnBrk="0" fontAlgn="base" hangingPunct="0">
                <a:spcBef>
                  <a:spcPct val="50000"/>
                </a:spcBef>
                <a:spcAft>
                  <a:spcPct val="0"/>
                </a:spcAft>
                <a:buClrTx/>
                <a:defRPr/>
              </a:pPr>
              <a:t>5</a:t>
            </a:fld>
            <a:endPar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endParaRPr>
          </a:p>
        </p:txBody>
      </p:sp>
      <p:sp>
        <p:nvSpPr>
          <p:cNvPr id="2" name="Google Shape;56;p7">
            <a:extLst>
              <a:ext uri="{FF2B5EF4-FFF2-40B4-BE49-F238E27FC236}">
                <a16:creationId xmlns:a16="http://schemas.microsoft.com/office/drawing/2014/main" id="{E9F7D0A5-E489-E5A2-B3E0-CC446D531BC8}"/>
              </a:ext>
            </a:extLst>
          </p:cNvPr>
          <p:cNvSpPr txBox="1"/>
          <p:nvPr/>
        </p:nvSpPr>
        <p:spPr>
          <a:xfrm>
            <a:off x="70515" y="115981"/>
            <a:ext cx="7947418" cy="500107"/>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GB" sz="2800">
                <a:solidFill>
                  <a:schemeClr val="lt1"/>
                </a:solidFill>
                <a:latin typeface="Montserrat"/>
                <a:ea typeface="Montserrat"/>
                <a:cs typeface="Montserrat"/>
                <a:sym typeface="Montserrat"/>
              </a:rPr>
              <a:t>Programmatic Highlights (1/2)</a:t>
            </a:r>
            <a:endParaRPr sz="1000">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B71E421-53CC-58DA-634D-25BCDB8D6151}"/>
              </a:ext>
            </a:extLst>
          </p:cNvPr>
          <p:cNvSpPr txBox="1"/>
          <p:nvPr/>
        </p:nvSpPr>
        <p:spPr>
          <a:xfrm>
            <a:off x="154420" y="3600451"/>
            <a:ext cx="4218516" cy="1257300"/>
          </a:xfrm>
          <a:prstGeom prst="rect">
            <a:avLst/>
          </a:prstGeom>
          <a:solidFill>
            <a:schemeClr val="accent6">
              <a:lumMod val="10000"/>
              <a:alpha val="65000"/>
            </a:schemeClr>
          </a:solidFill>
          <a:ln w="6350">
            <a:noFill/>
          </a:ln>
        </p:spPr>
        <p:txBody>
          <a:bodyPr wrap="square" anchor="ctr">
            <a:noAutofit/>
          </a:bodyPr>
          <a:lstStyle/>
          <a:p>
            <a:pPr algn="ctr" defTabSz="682102">
              <a:spcAft>
                <a:spcPts val="150"/>
              </a:spcAft>
              <a:buClrTx/>
              <a:defRPr/>
            </a:pPr>
            <a:r>
              <a:rPr lang="en-GB" sz="1600" kern="1200" spc="75">
                <a:solidFill>
                  <a:srgbClr val="FEFFFF"/>
                </a:solidFill>
                <a:effectLst>
                  <a:outerShdw blurRad="38100" dist="63500" dir="2700000" algn="tl">
                    <a:srgbClr val="000000">
                      <a:alpha val="50000"/>
                    </a:srgbClr>
                  </a:outerShdw>
                </a:effectLst>
                <a:latin typeface="Arial" panose="020B0604020202020204" pitchFamily="34" charset="0"/>
                <a:ea typeface="MS PGothic" charset="-128"/>
                <a:cs typeface="Arial" panose="020B0604020202020204" pitchFamily="34" charset="0"/>
              </a:rPr>
              <a:t>First space-based mission to provide in-cloud winds with additional high-resolution reflectivity profiles of rain, snow and ice water</a:t>
            </a:r>
          </a:p>
        </p:txBody>
      </p:sp>
      <p:sp>
        <p:nvSpPr>
          <p:cNvPr id="9" name="TextBox 8">
            <a:extLst>
              <a:ext uri="{FF2B5EF4-FFF2-40B4-BE49-F238E27FC236}">
                <a16:creationId xmlns:a16="http://schemas.microsoft.com/office/drawing/2014/main" id="{BE00F5F8-3669-B93D-7314-8F2EC05A94AF}"/>
              </a:ext>
            </a:extLst>
          </p:cNvPr>
          <p:cNvSpPr txBox="1"/>
          <p:nvPr/>
        </p:nvSpPr>
        <p:spPr>
          <a:xfrm>
            <a:off x="154419" y="708727"/>
            <a:ext cx="4100164" cy="884025"/>
          </a:xfrm>
          <a:prstGeom prst="rect">
            <a:avLst/>
          </a:prstGeom>
          <a:noFill/>
        </p:spPr>
        <p:txBody>
          <a:bodyPr wrap="square" lIns="54000" rIns="27000">
            <a:spAutoFit/>
          </a:bodyPr>
          <a:lstStyle/>
          <a:p>
            <a:pPr algn="ctr" defTabSz="682102">
              <a:lnSpc>
                <a:spcPct val="105000"/>
              </a:lnSpc>
              <a:spcBef>
                <a:spcPts val="225"/>
              </a:spcBef>
              <a:spcAft>
                <a:spcPts val="225"/>
              </a:spcAft>
              <a:buClrTx/>
              <a:defRPr/>
            </a:pPr>
            <a:r>
              <a:rPr lang="en-GB" sz="1800" b="1" kern="1200" spc="-45" dirty="0">
                <a:solidFill>
                  <a:srgbClr val="FFFF00"/>
                </a:solidFill>
                <a:effectLst>
                  <a:outerShdw blurRad="38100" dist="63500" dir="2700000" algn="tl">
                    <a:srgbClr val="000000">
                      <a:alpha val="50000"/>
                    </a:srgbClr>
                  </a:outerShdw>
                </a:effectLst>
                <a:latin typeface="Arial" panose="020B0604020202020204" pitchFamily="34" charset="0"/>
                <a:ea typeface="MS PGothic" charset="-128"/>
                <a:cs typeface="Arial" panose="020B0604020202020204" pitchFamily="34" charset="0"/>
              </a:rPr>
              <a:t>WIVERN Selected as EE11</a:t>
            </a:r>
          </a:p>
          <a:p>
            <a:pPr algn="ctr" defTabSz="682102">
              <a:lnSpc>
                <a:spcPct val="105000"/>
              </a:lnSpc>
              <a:spcBef>
                <a:spcPts val="300"/>
              </a:spcBef>
              <a:spcAft>
                <a:spcPts val="300"/>
              </a:spcAft>
              <a:buClrTx/>
              <a:defRPr/>
            </a:pPr>
            <a:r>
              <a:rPr lang="en-GB" i="1" kern="1200" spc="75" dirty="0" err="1">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WInd</a:t>
            </a:r>
            <a:r>
              <a:rPr lang="en-GB" i="1" kern="1200" spc="75" dirty="0">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 </a:t>
            </a:r>
            <a:r>
              <a:rPr lang="en-GB" i="1" kern="1200" spc="75" dirty="0" err="1">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VElocity</a:t>
            </a:r>
            <a:r>
              <a:rPr lang="en-GB" i="1" kern="1200" spc="75" dirty="0">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 Radar Nephoscope for observing global winds, clouds &amp; precipitation</a:t>
            </a:r>
            <a:endParaRPr lang="en-GB" sz="1600" i="1" kern="1200" spc="-45" dirty="0">
              <a:solidFill>
                <a:schemeClr val="bg1"/>
              </a:solidFill>
              <a:effectLst>
                <a:outerShdw blurRad="38100" dist="63500" dir="2700000" algn="tl">
                  <a:srgbClr val="000000">
                    <a:alpha val="50000"/>
                  </a:srgbClr>
                </a:outerShdw>
              </a:effectLst>
              <a:latin typeface="Arial" panose="020B0604020202020204" pitchFamily="34" charset="0"/>
              <a:ea typeface="MS PGothic" charset="-128"/>
              <a:cs typeface="Arial" panose="020B0604020202020204" pitchFamily="34" charset="0"/>
            </a:endParaRPr>
          </a:p>
        </p:txBody>
      </p:sp>
      <p:pic>
        <p:nvPicPr>
          <p:cNvPr id="8" name="Picture 7" descr="ESA - Earth Explorer 11 candidate mission Wivern">
            <a:extLst>
              <a:ext uri="{FF2B5EF4-FFF2-40B4-BE49-F238E27FC236}">
                <a16:creationId xmlns:a16="http://schemas.microsoft.com/office/drawing/2014/main" id="{B2EE95CC-F830-434D-2247-5EF4089EF3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481" b="2453"/>
          <a:stretch>
            <a:fillRect/>
          </a:stretch>
        </p:blipFill>
        <p:spPr bwMode="auto">
          <a:xfrm>
            <a:off x="154419" y="1603415"/>
            <a:ext cx="4218516" cy="1947334"/>
          </a:xfrm>
          <a:prstGeom prst="rect">
            <a:avLst/>
          </a:prstGeom>
          <a:effectLst>
            <a:reflection stA="18000" endPos="65000" dist="50800" dir="5400000" sy="-100000" algn="bl" rotWithShape="0"/>
            <a:softEdge rad="381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AC4C80F-4448-D3BD-962F-BD41E21FA7C7}"/>
              </a:ext>
            </a:extLst>
          </p:cNvPr>
          <p:cNvSpPr txBox="1"/>
          <p:nvPr/>
        </p:nvSpPr>
        <p:spPr>
          <a:xfrm>
            <a:off x="6947143" y="631663"/>
            <a:ext cx="2121502" cy="1285160"/>
          </a:xfrm>
          <a:prstGeom prst="rect">
            <a:avLst/>
          </a:prstGeom>
          <a:noFill/>
        </p:spPr>
        <p:txBody>
          <a:bodyPr wrap="square" lIns="54000" rIns="27000">
            <a:spAutoFit/>
          </a:bodyPr>
          <a:lstStyle/>
          <a:p>
            <a:pPr defTabSz="682102">
              <a:lnSpc>
                <a:spcPct val="105000"/>
              </a:lnSpc>
              <a:spcBef>
                <a:spcPts val="225"/>
              </a:spcBef>
              <a:buClrTx/>
              <a:defRPr/>
            </a:pPr>
            <a:r>
              <a:rPr lang="en-GB" sz="1800" b="1" kern="1200" spc="-45" dirty="0">
                <a:solidFill>
                  <a:srgbClr val="FFFF00"/>
                </a:solidFill>
                <a:effectLst>
                  <a:outerShdw blurRad="38100" dist="63500" dir="2700000" algn="tl">
                    <a:srgbClr val="000000">
                      <a:alpha val="50000"/>
                    </a:srgbClr>
                  </a:outerShdw>
                </a:effectLst>
                <a:latin typeface="Arial" panose="020B0604020202020204" pitchFamily="34" charset="0"/>
                <a:ea typeface="MS PGothic" charset="-128"/>
                <a:cs typeface="Arial" panose="020B0604020202020204" pitchFamily="34" charset="0"/>
              </a:rPr>
              <a:t>Earth Explorer 12</a:t>
            </a:r>
          </a:p>
          <a:p>
            <a:pPr defTabSz="682102">
              <a:spcBef>
                <a:spcPts val="100"/>
              </a:spcBef>
              <a:spcAft>
                <a:spcPts val="300"/>
              </a:spcAft>
              <a:buClrTx/>
              <a:defRPr/>
            </a:pPr>
            <a:r>
              <a:rPr lang="en-GB" i="1" kern="1200" spc="75" dirty="0">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Phase 0 ongoing for 4 candidate missions, </a:t>
            </a:r>
            <a:r>
              <a:rPr lang="en-GB" i="1" kern="1200" spc="75" dirty="0" err="1">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CryoRad</a:t>
            </a:r>
            <a:r>
              <a:rPr lang="en-GB" i="1" kern="1200" spc="75" dirty="0">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 ECO, </a:t>
            </a:r>
            <a:r>
              <a:rPr lang="en-GB" i="1" kern="1200" spc="75" dirty="0" err="1">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Hydroterra</a:t>
            </a:r>
            <a:r>
              <a:rPr lang="en-GB" i="1" kern="1200" spc="75" dirty="0">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 Keystone </a:t>
            </a:r>
          </a:p>
        </p:txBody>
      </p:sp>
      <p:pic>
        <p:nvPicPr>
          <p:cNvPr id="16" name="Picture 15" descr="A close-up of a network&#10;&#10;AI-generated content may be incorrect.">
            <a:extLst>
              <a:ext uri="{FF2B5EF4-FFF2-40B4-BE49-F238E27FC236}">
                <a16:creationId xmlns:a16="http://schemas.microsoft.com/office/drawing/2014/main" id="{DB8B1114-B127-9DFD-7C7B-4E9186FDCF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9" y="2119810"/>
            <a:ext cx="2364933" cy="1330275"/>
          </a:xfrm>
          <a:prstGeom prst="rect">
            <a:avLst/>
          </a:prstGeom>
          <a:effectLst>
            <a:outerShdw blurRad="50800" dist="38100" dir="2700000" algn="tl" rotWithShape="0">
              <a:prstClr val="black">
                <a:alpha val="40000"/>
              </a:prstClr>
            </a:outerShdw>
            <a:reflection blurRad="50800" stA="18000" endPos="15000" dist="50800" dir="5400000" sy="-100000" algn="bl" rotWithShape="0"/>
            <a:softEdge rad="38100"/>
          </a:effectLst>
        </p:spPr>
      </p:pic>
      <p:sp>
        <p:nvSpPr>
          <p:cNvPr id="17" name="TextBox 16">
            <a:extLst>
              <a:ext uri="{FF2B5EF4-FFF2-40B4-BE49-F238E27FC236}">
                <a16:creationId xmlns:a16="http://schemas.microsoft.com/office/drawing/2014/main" id="{53EB3C8C-C275-4DA9-2393-48C372B9DB0D}"/>
              </a:ext>
            </a:extLst>
          </p:cNvPr>
          <p:cNvSpPr txBox="1"/>
          <p:nvPr/>
        </p:nvSpPr>
        <p:spPr>
          <a:xfrm>
            <a:off x="6947143" y="2093833"/>
            <a:ext cx="2121502" cy="1285160"/>
          </a:xfrm>
          <a:prstGeom prst="rect">
            <a:avLst/>
          </a:prstGeom>
          <a:noFill/>
        </p:spPr>
        <p:txBody>
          <a:bodyPr wrap="square" lIns="54000" rIns="27000">
            <a:spAutoFit/>
          </a:bodyPr>
          <a:lstStyle/>
          <a:p>
            <a:pPr defTabSz="682102">
              <a:lnSpc>
                <a:spcPct val="105000"/>
              </a:lnSpc>
              <a:spcBef>
                <a:spcPts val="225"/>
              </a:spcBef>
              <a:buClrTx/>
              <a:defRPr/>
            </a:pPr>
            <a:r>
              <a:rPr lang="en-GB" sz="1800" b="1" kern="1200" spc="-45" dirty="0">
                <a:solidFill>
                  <a:srgbClr val="FFFF00"/>
                </a:solidFill>
                <a:effectLst>
                  <a:outerShdw blurRad="38100" dist="63500" dir="2700000" algn="tl">
                    <a:srgbClr val="000000">
                      <a:alpha val="50000"/>
                    </a:srgbClr>
                  </a:outerShdw>
                </a:effectLst>
                <a:latin typeface="Arial" panose="020B0604020202020204" pitchFamily="34" charset="0"/>
                <a:ea typeface="MS PGothic" charset="-128"/>
                <a:cs typeface="Arial" panose="020B0604020202020204" pitchFamily="34" charset="0"/>
              </a:rPr>
              <a:t>Scout 2nd Cycle</a:t>
            </a:r>
          </a:p>
          <a:p>
            <a:pPr defTabSz="682102">
              <a:spcBef>
                <a:spcPts val="100"/>
              </a:spcBef>
              <a:spcAft>
                <a:spcPts val="300"/>
              </a:spcAft>
              <a:buClrTx/>
              <a:defRPr/>
            </a:pPr>
            <a:r>
              <a:rPr lang="en-GB" i="1" kern="1200" spc="75" dirty="0">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Contracts signed for shortlisted missions, </a:t>
            </a:r>
            <a:r>
              <a:rPr lang="en-GB" i="1" kern="1200" spc="75" dirty="0" err="1">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HiBiDiS</a:t>
            </a:r>
            <a:r>
              <a:rPr lang="en-GB" i="1" kern="1200" spc="75" dirty="0">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 NAIAD, SIRIUS and SOVA-S</a:t>
            </a:r>
          </a:p>
        </p:txBody>
      </p:sp>
      <p:sp>
        <p:nvSpPr>
          <p:cNvPr id="18" name="TextBox 17">
            <a:extLst>
              <a:ext uri="{FF2B5EF4-FFF2-40B4-BE49-F238E27FC236}">
                <a16:creationId xmlns:a16="http://schemas.microsoft.com/office/drawing/2014/main" id="{E9ACA7FD-655C-ABA1-9E3C-9421343A29D1}"/>
              </a:ext>
            </a:extLst>
          </p:cNvPr>
          <p:cNvSpPr txBox="1"/>
          <p:nvPr/>
        </p:nvSpPr>
        <p:spPr>
          <a:xfrm>
            <a:off x="6947143" y="3412206"/>
            <a:ext cx="2121502" cy="1511376"/>
          </a:xfrm>
          <a:prstGeom prst="rect">
            <a:avLst/>
          </a:prstGeom>
          <a:noFill/>
        </p:spPr>
        <p:txBody>
          <a:bodyPr wrap="square" lIns="54000" rIns="27000">
            <a:spAutoFit/>
          </a:bodyPr>
          <a:lstStyle/>
          <a:p>
            <a:pPr defTabSz="682102">
              <a:lnSpc>
                <a:spcPct val="105000"/>
              </a:lnSpc>
              <a:spcBef>
                <a:spcPts val="225"/>
              </a:spcBef>
              <a:buClrTx/>
              <a:defRPr/>
            </a:pPr>
            <a:r>
              <a:rPr lang="en-GB" sz="1800" b="1" kern="1200" spc="-45" dirty="0">
                <a:solidFill>
                  <a:srgbClr val="FFFF00"/>
                </a:solidFill>
                <a:effectLst>
                  <a:outerShdw blurRad="38100" dist="63500" dir="2700000" algn="tl">
                    <a:srgbClr val="000000">
                      <a:alpha val="50000"/>
                    </a:srgbClr>
                  </a:outerShdw>
                </a:effectLst>
                <a:latin typeface="Arial" panose="020B0604020202020204" pitchFamily="34" charset="0"/>
                <a:ea typeface="MS PGothic" charset="-128"/>
                <a:cs typeface="Arial" panose="020B0604020202020204" pitchFamily="34" charset="0"/>
              </a:rPr>
              <a:t>NGGM</a:t>
            </a:r>
          </a:p>
          <a:p>
            <a:pPr defTabSz="682102">
              <a:spcBef>
                <a:spcPts val="100"/>
              </a:spcBef>
              <a:spcAft>
                <a:spcPts val="300"/>
              </a:spcAft>
              <a:buClrTx/>
              <a:defRPr/>
            </a:pPr>
            <a:r>
              <a:rPr lang="en-GB" i="1" kern="1200" spc="75" dirty="0">
                <a:solidFill>
                  <a:schemeClr val="bg1"/>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Consolidated system design &amp; Intermediate System Requirement Review on-going with industry</a:t>
            </a:r>
          </a:p>
        </p:txBody>
      </p:sp>
      <p:pic>
        <p:nvPicPr>
          <p:cNvPr id="19" name="Picture 18">
            <a:extLst>
              <a:ext uri="{FF2B5EF4-FFF2-40B4-BE49-F238E27FC236}">
                <a16:creationId xmlns:a16="http://schemas.microsoft.com/office/drawing/2014/main" id="{C32D6888-86C8-AC86-7F50-A3003EB24E08}"/>
              </a:ext>
            </a:extLst>
          </p:cNvPr>
          <p:cNvPicPr>
            <a:picLocks noChangeAspect="1"/>
          </p:cNvPicPr>
          <p:nvPr/>
        </p:nvPicPr>
        <p:blipFill>
          <a:blip r:embed="rId8"/>
          <a:stretch>
            <a:fillRect/>
          </a:stretch>
        </p:blipFill>
        <p:spPr>
          <a:xfrm>
            <a:off x="4571999" y="3524390"/>
            <a:ext cx="2365200" cy="1330728"/>
          </a:xfrm>
          <a:prstGeom prst="rect">
            <a:avLst/>
          </a:prstGeom>
          <a:effectLst>
            <a:outerShdw blurRad="50800" dist="38100" dir="2700000" algn="tl" rotWithShape="0">
              <a:prstClr val="black">
                <a:alpha val="40000"/>
              </a:prstClr>
            </a:outerShdw>
            <a:reflection blurRad="50800" stA="18000" endPos="15000" dist="50800" dir="5400000" sy="-100000" algn="bl" rotWithShape="0"/>
            <a:softEdge rad="38100"/>
          </a:effectLst>
        </p:spPr>
      </p:pic>
    </p:spTree>
    <p:extLst>
      <p:ext uri="{BB962C8B-B14F-4D97-AF65-F5344CB8AC3E}">
        <p14:creationId xmlns:p14="http://schemas.microsoft.com/office/powerpoint/2010/main" val="232686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C2CA5-F58F-CAA3-BCB5-4907789543C0}"/>
            </a:ext>
          </a:extLst>
        </p:cNvPr>
        <p:cNvGrpSpPr/>
        <p:nvPr/>
      </p:nvGrpSpPr>
      <p:grpSpPr>
        <a:xfrm>
          <a:off x="0" y="0"/>
          <a:ext cx="0" cy="0"/>
          <a:chOff x="0" y="0"/>
          <a:chExt cx="0" cy="0"/>
        </a:xfrm>
      </p:grpSpPr>
      <p:pic>
        <p:nvPicPr>
          <p:cNvPr id="35" name="Picture 34" descr="Background pattern&#10;&#10;Description automatically generated">
            <a:extLst>
              <a:ext uri="{FF2B5EF4-FFF2-40B4-BE49-F238E27FC236}">
                <a16:creationId xmlns:a16="http://schemas.microsoft.com/office/drawing/2014/main" id="{94A1EFE8-CC92-066A-5F5B-C9204BB89CC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764" t="12505" r="1790" b="5870"/>
          <a:stretch/>
        </p:blipFill>
        <p:spPr>
          <a:xfrm>
            <a:off x="100362" y="611257"/>
            <a:ext cx="8968283" cy="4269353"/>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pic>
        <p:nvPicPr>
          <p:cNvPr id="7" name="Picture 4" descr="ESA - The Sentinel missions">
            <a:extLst>
              <a:ext uri="{FF2B5EF4-FFF2-40B4-BE49-F238E27FC236}">
                <a16:creationId xmlns:a16="http://schemas.microsoft.com/office/drawing/2014/main" id="{4B5C7219-E7B2-8999-7600-2CAFBE498435}"/>
              </a:ext>
            </a:extLst>
          </p:cNvPr>
          <p:cNvPicPr>
            <a:picLocks noChangeArrowheads="1"/>
          </p:cNvPicPr>
          <p:nvPr/>
        </p:nvPicPr>
        <p:blipFill rotWithShape="1">
          <a:blip r:embed="rId5">
            <a:extLst>
              <a:ext uri="{28A0092B-C50C-407E-A947-70E740481C1C}">
                <a14:useLocalDpi xmlns:a14="http://schemas.microsoft.com/office/drawing/2010/main" val="0"/>
              </a:ext>
            </a:extLst>
          </a:blip>
          <a:srcRect l="1171" t="176" r="8665" b="7740"/>
          <a:stretch>
            <a:fillRect/>
          </a:stretch>
        </p:blipFill>
        <p:spPr bwMode="auto">
          <a:xfrm flipH="1">
            <a:off x="4557844" y="2203313"/>
            <a:ext cx="4510800" cy="2592000"/>
          </a:xfrm>
          <a:prstGeom prst="rect">
            <a:avLst/>
          </a:prstGeom>
          <a:noFill/>
          <a:ln w="12700">
            <a:noFill/>
          </a:ln>
          <a:effectLst>
            <a:outerShdw blurRad="50800" dist="50800" dir="8100000" algn="tr" rotWithShape="0">
              <a:prstClr val="black">
                <a:alpha val="50000"/>
              </a:prstClr>
            </a:outerShdw>
            <a:reflection blurRad="254000" stA="52000" endA="300" endPos="20000" dir="5400000" sy="-100000" algn="bl" rotWithShape="0"/>
          </a:effectLst>
          <a:extLst>
            <a:ext uri="{909E8E84-426E-40DD-AFC4-6F175D3DCCD1}">
              <a14:hiddenFill xmlns:a14="http://schemas.microsoft.com/office/drawing/2010/main">
                <a:solidFill>
                  <a:srgbClr val="FFFFFF"/>
                </a:solidFill>
              </a14:hiddenFill>
            </a:ext>
          </a:extLst>
        </p:spPr>
      </p:pic>
      <p:sp>
        <p:nvSpPr>
          <p:cNvPr id="2" name="Google Shape;56;p7">
            <a:extLst>
              <a:ext uri="{FF2B5EF4-FFF2-40B4-BE49-F238E27FC236}">
                <a16:creationId xmlns:a16="http://schemas.microsoft.com/office/drawing/2014/main" id="{82F8A763-B053-C224-8CF8-CEB996C2F9A1}"/>
              </a:ext>
            </a:extLst>
          </p:cNvPr>
          <p:cNvSpPr txBox="1"/>
          <p:nvPr/>
        </p:nvSpPr>
        <p:spPr>
          <a:xfrm>
            <a:off x="70515" y="115981"/>
            <a:ext cx="7947418" cy="500107"/>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GB" sz="2800" dirty="0">
                <a:solidFill>
                  <a:schemeClr val="lt1"/>
                </a:solidFill>
                <a:latin typeface="Montserrat"/>
                <a:ea typeface="Montserrat"/>
                <a:cs typeface="Montserrat"/>
                <a:sym typeface="Montserrat"/>
              </a:rPr>
              <a:t>Programmatic Highlights (2/2)</a:t>
            </a:r>
            <a:endParaRPr sz="1000" dirty="0">
              <a:latin typeface="Montserrat"/>
              <a:ea typeface="Montserrat"/>
              <a:cs typeface="Montserrat"/>
              <a:sym typeface="Montserrat"/>
            </a:endParaRPr>
          </a:p>
        </p:txBody>
      </p:sp>
      <p:sp>
        <p:nvSpPr>
          <p:cNvPr id="8" name="TextBox 7">
            <a:extLst>
              <a:ext uri="{FF2B5EF4-FFF2-40B4-BE49-F238E27FC236}">
                <a16:creationId xmlns:a16="http://schemas.microsoft.com/office/drawing/2014/main" id="{FC2DDA32-F397-D5F8-F8CF-BB674EF6FAE5}"/>
              </a:ext>
            </a:extLst>
          </p:cNvPr>
          <p:cNvSpPr txBox="1"/>
          <p:nvPr/>
        </p:nvSpPr>
        <p:spPr>
          <a:xfrm>
            <a:off x="5400675" y="2114549"/>
            <a:ext cx="3762375" cy="2749552"/>
          </a:xfrm>
          <a:prstGeom prst="rect">
            <a:avLst/>
          </a:prstGeom>
          <a:solidFill>
            <a:srgbClr val="012730">
              <a:alpha val="77000"/>
            </a:srgbClr>
          </a:solidFill>
          <a:effectLst>
            <a:softEdge rad="88900"/>
          </a:effectLst>
        </p:spPr>
        <p:txBody>
          <a:bodyPr wrap="square" lIns="72000" tIns="72000" rIns="72000" anchor="ctr">
            <a:noAutofit/>
          </a:bodyPr>
          <a:lstStyle/>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Times New Roman" panose="02020603050405020304" pitchFamily="18" charset="0"/>
              </a:rPr>
              <a:t>CO2M:</a:t>
            </a:r>
            <a:r>
              <a:rPr lang="en-GB" sz="1250" kern="1200">
                <a:solidFill>
                  <a:srgbClr val="FEFFFF"/>
                </a:solidFill>
                <a:effectLst>
                  <a:outerShdw blurRad="38100" dist="38100" dir="2700000" algn="tl">
                    <a:srgbClr val="000000">
                      <a:alpha val="43137"/>
                    </a:srgbClr>
                  </a:outerShdw>
                </a:effectLst>
                <a:ea typeface="Times New Roman" panose="02020603050405020304" pitchFamily="18" charset="0"/>
              </a:rPr>
              <a:t> CO2I PFM development on-going</a:t>
            </a:r>
          </a:p>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Times New Roman" panose="02020603050405020304" pitchFamily="18" charset="0"/>
              </a:rPr>
              <a:t>CRISTAL: </a:t>
            </a:r>
            <a:r>
              <a:rPr lang="en-GB" sz="1250" kern="1200">
                <a:solidFill>
                  <a:srgbClr val="FEFFFF"/>
                </a:solidFill>
                <a:effectLst>
                  <a:outerShdw blurRad="38100" dist="38100" dir="2700000" algn="tl">
                    <a:srgbClr val="000000">
                      <a:alpha val="43137"/>
                    </a:srgbClr>
                  </a:outerShdw>
                </a:effectLst>
                <a:ea typeface="Times New Roman" panose="02020603050405020304" pitchFamily="18" charset="0"/>
              </a:rPr>
              <a:t>AMR-CR Radiometer PFM integrated </a:t>
            </a:r>
            <a:endParaRPr lang="en-GB" sz="1250" b="1" kern="1200">
              <a:solidFill>
                <a:srgbClr val="FEFFFF"/>
              </a:solidFill>
              <a:effectLst>
                <a:outerShdw blurRad="38100" dist="38100" dir="2700000" algn="tl">
                  <a:srgbClr val="000000">
                    <a:alpha val="43137"/>
                  </a:srgbClr>
                </a:outerShdw>
              </a:effectLst>
              <a:ea typeface="Times New Roman" panose="02020603050405020304" pitchFamily="18" charset="0"/>
            </a:endParaRPr>
          </a:p>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Times New Roman" panose="02020603050405020304" pitchFamily="18" charset="0"/>
              </a:rPr>
              <a:t>CHIME: </a:t>
            </a:r>
            <a:r>
              <a:rPr lang="en-GB" sz="1250" kern="1200">
                <a:solidFill>
                  <a:srgbClr val="FEFFFF"/>
                </a:solidFill>
                <a:effectLst>
                  <a:outerShdw blurRad="38100" dist="38100" dir="2700000" algn="tl">
                    <a:srgbClr val="000000">
                      <a:alpha val="43137"/>
                    </a:srgbClr>
                  </a:outerShdw>
                </a:effectLst>
                <a:ea typeface="Times New Roman" panose="02020603050405020304" pitchFamily="18" charset="0"/>
              </a:rPr>
              <a:t>CDR ongoing, Board 8 October</a:t>
            </a:r>
            <a:endParaRPr lang="en-GB" sz="1250" b="1" kern="1200">
              <a:solidFill>
                <a:srgbClr val="FEFFFF"/>
              </a:solidFill>
              <a:effectLst>
                <a:outerShdw blurRad="38100" dist="38100" dir="2700000" algn="tl">
                  <a:srgbClr val="000000">
                    <a:alpha val="43137"/>
                  </a:srgbClr>
                </a:outerShdw>
              </a:effectLst>
              <a:ea typeface="Times New Roman" panose="02020603050405020304" pitchFamily="18" charset="0"/>
            </a:endParaRPr>
          </a:p>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Calibri"/>
              </a:rPr>
              <a:t>CIMR</a:t>
            </a:r>
            <a:r>
              <a:rPr lang="en-GB" sz="1250" kern="1200">
                <a:solidFill>
                  <a:srgbClr val="FEFFFF"/>
                </a:solidFill>
                <a:effectLst>
                  <a:outerShdw blurRad="38100" dist="38100" dir="2700000" algn="tl">
                    <a:srgbClr val="000000">
                      <a:alpha val="43137"/>
                    </a:srgbClr>
                  </a:outerShdw>
                </a:effectLst>
                <a:ea typeface="Calibri"/>
              </a:rPr>
              <a:t>: Good progress on platform and LDRS</a:t>
            </a:r>
          </a:p>
          <a:p>
            <a:pPr marL="133350" lvl="1" indent="-123825" defTabSz="685800">
              <a:spcBef>
                <a:spcPts val="100"/>
              </a:spcBef>
              <a:spcAft>
                <a:spcPts val="1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Calibri"/>
              </a:rPr>
              <a:t>LSTM: </a:t>
            </a:r>
            <a:r>
              <a:rPr lang="en-GB" sz="1250" kern="1200">
                <a:solidFill>
                  <a:srgbClr val="FEFFFF"/>
                </a:solidFill>
                <a:effectLst>
                  <a:outerShdw blurRad="38100" dist="38100" dir="2700000" algn="tl">
                    <a:srgbClr val="000000">
                      <a:alpha val="43137"/>
                    </a:srgbClr>
                  </a:outerShdw>
                </a:effectLst>
                <a:ea typeface="Calibri"/>
              </a:rPr>
              <a:t>Instrument CDR closeout 10 July</a:t>
            </a:r>
          </a:p>
          <a:p>
            <a:pPr marL="133350" lvl="1" indent="-123825" defTabSz="685800">
              <a:spcBef>
                <a:spcPts val="100"/>
              </a:spcBef>
              <a:spcAft>
                <a:spcPts val="9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Calibri"/>
              </a:rPr>
              <a:t>ROSE-L: </a:t>
            </a:r>
            <a:r>
              <a:rPr lang="en-GB" sz="1250" kern="1200">
                <a:solidFill>
                  <a:srgbClr val="FEFFFF"/>
                </a:solidFill>
                <a:effectLst>
                  <a:outerShdw blurRad="38100" dist="38100" dir="2700000" algn="tl">
                    <a:srgbClr val="000000">
                      <a:alpha val="43137"/>
                    </a:srgbClr>
                  </a:outerShdw>
                </a:effectLst>
                <a:ea typeface="Calibri"/>
              </a:rPr>
              <a:t>System CDR Board 4 June</a:t>
            </a:r>
          </a:p>
          <a:p>
            <a:pPr marL="133350" lvl="1" indent="-123825" defTabSz="685800">
              <a:spcAft>
                <a:spcPts val="3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Calibri"/>
              </a:rPr>
              <a:t>S1-NG</a:t>
            </a:r>
            <a:r>
              <a:rPr lang="en-GB" sz="1250" kern="1200">
                <a:solidFill>
                  <a:srgbClr val="FEFFFF"/>
                </a:solidFill>
                <a:effectLst>
                  <a:outerShdw blurRad="38100" dist="38100" dir="2700000" algn="tl">
                    <a:srgbClr val="000000">
                      <a:alpha val="43137"/>
                    </a:srgbClr>
                  </a:outerShdw>
                </a:effectLst>
                <a:ea typeface="Calibri"/>
              </a:rPr>
              <a:t>: proposal evaluation in progress</a:t>
            </a:r>
          </a:p>
          <a:p>
            <a:pPr marL="133350" lvl="1" indent="-123825" defTabSz="685800">
              <a:spcAft>
                <a:spcPts val="3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Calibri"/>
              </a:rPr>
              <a:t>S2-NG</a:t>
            </a:r>
            <a:r>
              <a:rPr lang="en-GB" sz="1250" kern="1200">
                <a:solidFill>
                  <a:srgbClr val="FEFFFF"/>
                </a:solidFill>
                <a:effectLst>
                  <a:outerShdw blurRad="38100" dist="38100" dir="2700000" algn="tl">
                    <a:srgbClr val="000000">
                      <a:alpha val="43137"/>
                    </a:srgbClr>
                  </a:outerShdw>
                </a:effectLst>
                <a:ea typeface="Calibri"/>
              </a:rPr>
              <a:t>: Phase A/B1 progressing </a:t>
            </a:r>
          </a:p>
          <a:p>
            <a:pPr marL="133350" lvl="1" indent="-123825" defTabSz="685800">
              <a:spcAft>
                <a:spcPts val="3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Calibri"/>
              </a:rPr>
              <a:t>S3-NGT</a:t>
            </a:r>
            <a:r>
              <a:rPr lang="en-GB" sz="1250" kern="1200">
                <a:solidFill>
                  <a:srgbClr val="FEFFFF"/>
                </a:solidFill>
                <a:effectLst>
                  <a:outerShdw blurRad="38100" dist="38100" dir="2700000" algn="tl">
                    <a:srgbClr val="000000">
                      <a:alpha val="43137"/>
                    </a:srgbClr>
                  </a:outerShdw>
                </a:effectLst>
                <a:ea typeface="Calibri"/>
              </a:rPr>
              <a:t>: B2/C/D/E1 ITT proposals due end Nov</a:t>
            </a:r>
          </a:p>
          <a:p>
            <a:pPr marL="133350" lvl="1" indent="-123825" defTabSz="685800">
              <a:spcAft>
                <a:spcPts val="3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Calibri"/>
              </a:rPr>
              <a:t>S3-NGO</a:t>
            </a:r>
            <a:r>
              <a:rPr lang="en-GB" sz="1250" kern="1200">
                <a:solidFill>
                  <a:srgbClr val="FEFFFF"/>
                </a:solidFill>
                <a:effectLst>
                  <a:outerShdw blurRad="38100" dist="38100" dir="2700000" algn="tl">
                    <a:srgbClr val="000000">
                      <a:alpha val="43137"/>
                    </a:srgbClr>
                  </a:outerShdw>
                </a:effectLst>
                <a:ea typeface="Calibri"/>
              </a:rPr>
              <a:t>: PRR Board held in October</a:t>
            </a:r>
          </a:p>
          <a:p>
            <a:pPr marL="133350" lvl="1" indent="-123825" defTabSz="685800">
              <a:spcAft>
                <a:spcPts val="300"/>
              </a:spcAft>
              <a:buClrTx/>
              <a:buSzPts val="1000"/>
              <a:buFont typeface="Symbol" panose="05050102010706020507" pitchFamily="18" charset="2"/>
              <a:buChar char=""/>
              <a:tabLst>
                <a:tab pos="342900" algn="l"/>
              </a:tabLst>
              <a:defRPr/>
            </a:pPr>
            <a:r>
              <a:rPr lang="en-GB" sz="1250" b="1" kern="1200">
                <a:solidFill>
                  <a:srgbClr val="FEFFFF"/>
                </a:solidFill>
                <a:effectLst>
                  <a:outerShdw blurRad="38100" dist="38100" dir="2700000" algn="tl">
                    <a:srgbClr val="000000">
                      <a:alpha val="43137"/>
                    </a:srgbClr>
                  </a:outerShdw>
                </a:effectLst>
                <a:ea typeface="Calibri"/>
              </a:rPr>
              <a:t>S6-NG</a:t>
            </a:r>
            <a:r>
              <a:rPr lang="en-GB" sz="1250" kern="1200">
                <a:solidFill>
                  <a:srgbClr val="FEFFFF"/>
                </a:solidFill>
                <a:effectLst>
                  <a:outerShdw blurRad="38100" dist="38100" dir="2700000" algn="tl">
                    <a:srgbClr val="000000">
                      <a:alpha val="43137"/>
                    </a:srgbClr>
                  </a:outerShdw>
                </a:effectLst>
                <a:ea typeface="Calibri"/>
              </a:rPr>
              <a:t>: System CDF completed</a:t>
            </a:r>
          </a:p>
        </p:txBody>
      </p:sp>
      <p:grpSp>
        <p:nvGrpSpPr>
          <p:cNvPr id="13" name="Group 12">
            <a:extLst>
              <a:ext uri="{FF2B5EF4-FFF2-40B4-BE49-F238E27FC236}">
                <a16:creationId xmlns:a16="http://schemas.microsoft.com/office/drawing/2014/main" id="{2A30D039-9354-7DB4-5E54-3E6886E4A6CD}"/>
              </a:ext>
            </a:extLst>
          </p:cNvPr>
          <p:cNvGrpSpPr/>
          <p:nvPr/>
        </p:nvGrpSpPr>
        <p:grpSpPr>
          <a:xfrm>
            <a:off x="0" y="577245"/>
            <a:ext cx="4486275" cy="2957405"/>
            <a:chOff x="328962" y="577245"/>
            <a:chExt cx="4486275" cy="2957405"/>
          </a:xfrm>
        </p:grpSpPr>
        <p:pic>
          <p:nvPicPr>
            <p:cNvPr id="4" name="!!Sentinels" descr="Image">
              <a:extLst>
                <a:ext uri="{FF2B5EF4-FFF2-40B4-BE49-F238E27FC236}">
                  <a16:creationId xmlns:a16="http://schemas.microsoft.com/office/drawing/2014/main" id="{77499ADA-2991-139C-4650-6A81902ED67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710" t="-485" r="-76595" b="485"/>
            <a:stretch>
              <a:fillRect/>
            </a:stretch>
          </p:blipFill>
          <p:spPr bwMode="auto">
            <a:xfrm>
              <a:off x="328962" y="942650"/>
              <a:ext cx="4486275" cy="2592000"/>
            </a:xfrm>
            <a:prstGeom prst="rect">
              <a:avLst/>
            </a:prstGeom>
            <a:solidFill>
              <a:srgbClr val="11153B"/>
            </a:solidFill>
            <a:ln w="12700">
              <a:noFill/>
            </a:ln>
            <a:effectLst>
              <a:outerShdw blurRad="50800" dist="50800" dir="8100000" algn="tr" rotWithShape="0">
                <a:prstClr val="black">
                  <a:alpha val="50000"/>
                </a:prstClr>
              </a:outerShdw>
              <a:reflection blurRad="254000" stA="52000" endA="300" endPos="20000" dir="5400000" sy="-100000" algn="bl" rotWithShape="0"/>
            </a:effectLst>
          </p:spPr>
        </p:pic>
        <p:sp>
          <p:nvSpPr>
            <p:cNvPr id="5" name="TextBox 4">
              <a:extLst>
                <a:ext uri="{FF2B5EF4-FFF2-40B4-BE49-F238E27FC236}">
                  <a16:creationId xmlns:a16="http://schemas.microsoft.com/office/drawing/2014/main" id="{BF9FB5EB-AC32-C751-6743-ED372C32604F}"/>
                </a:ext>
              </a:extLst>
            </p:cNvPr>
            <p:cNvSpPr txBox="1"/>
            <p:nvPr/>
          </p:nvSpPr>
          <p:spPr>
            <a:xfrm>
              <a:off x="1881537" y="940293"/>
              <a:ext cx="2933699" cy="2592000"/>
            </a:xfrm>
            <a:prstGeom prst="rect">
              <a:avLst/>
            </a:prstGeom>
            <a:noFill/>
            <a:ln>
              <a:noFill/>
            </a:ln>
          </p:spPr>
          <p:txBody>
            <a:bodyPr wrap="square" lIns="27000" tIns="81000" rIns="0" anchor="ctr">
              <a:noAutofit/>
            </a:bodyPr>
            <a:lstStyle/>
            <a:p>
              <a:pPr defTabSz="683948">
                <a:spcBef>
                  <a:spcPts val="200"/>
                </a:spcBef>
                <a:spcAft>
                  <a:spcPts val="300"/>
                </a:spcAft>
                <a:buClr>
                  <a:srgbClr val="00AE9C"/>
                </a:buClr>
                <a:defRPr/>
              </a:pPr>
              <a:r>
                <a:rPr lang="en-GB" sz="1300" b="1">
                  <a:solidFill>
                    <a:srgbClr val="FEFFFF"/>
                  </a:solidFill>
                  <a:ea typeface="Calibri"/>
                </a:rPr>
                <a:t>S1A: </a:t>
              </a:r>
              <a:r>
                <a:rPr lang="en-GB" sz="1300">
                  <a:solidFill>
                    <a:srgbClr val="FEFFFF"/>
                  </a:solidFill>
                  <a:ea typeface="Calibri"/>
                </a:rPr>
                <a:t>Stable despite aging signs</a:t>
              </a:r>
              <a:endParaRPr lang="en-US" sz="1300" kern="1200">
                <a:ea typeface="Calibri"/>
              </a:endParaRPr>
            </a:p>
            <a:p>
              <a:pPr defTabSz="683948">
                <a:spcBef>
                  <a:spcPts val="200"/>
                </a:spcBef>
                <a:spcAft>
                  <a:spcPts val="300"/>
                </a:spcAft>
                <a:buClr>
                  <a:srgbClr val="00AE9C"/>
                </a:buClr>
                <a:defRPr/>
              </a:pPr>
              <a:r>
                <a:rPr lang="en-GB" sz="1300" b="1">
                  <a:solidFill>
                    <a:srgbClr val="FEFFFF"/>
                  </a:solidFill>
                  <a:ea typeface="Calibri"/>
                </a:rPr>
                <a:t>S1C: </a:t>
              </a:r>
              <a:r>
                <a:rPr lang="en-GB" sz="1300">
                  <a:solidFill>
                    <a:srgbClr val="FEFFFF"/>
                  </a:solidFill>
                  <a:ea typeface="Calibri"/>
                </a:rPr>
                <a:t>Nominal operations</a:t>
              </a:r>
            </a:p>
            <a:p>
              <a:pPr marL="466725" indent="-466725" defTabSz="683948" fontAlgn="base">
                <a:spcBef>
                  <a:spcPts val="200"/>
                </a:spcBef>
                <a:spcAft>
                  <a:spcPts val="300"/>
                </a:spcAft>
                <a:defRPr/>
              </a:pPr>
              <a:r>
                <a:rPr lang="en-GB" sz="1300" b="1">
                  <a:solidFill>
                    <a:srgbClr val="FEFFFF"/>
                  </a:solidFill>
                  <a:ea typeface="Calibri"/>
                </a:rPr>
                <a:t>S2A:</a:t>
              </a:r>
              <a:r>
                <a:rPr lang="en-GB" sz="1300">
                  <a:solidFill>
                    <a:srgbClr val="FEFFFF"/>
                  </a:solidFill>
                  <a:ea typeface="Calibri"/>
                </a:rPr>
                <a:t> </a:t>
              </a:r>
              <a:r>
                <a:rPr lang="en-GB" sz="1300">
                  <a:solidFill>
                    <a:srgbClr val="FEFFFF"/>
                  </a:solidFill>
                  <a:ea typeface="MS PGothic"/>
                </a:rPr>
                <a:t>Extended campaign since March</a:t>
              </a:r>
            </a:p>
            <a:p>
              <a:pPr defTabSz="683948" fontAlgn="base">
                <a:spcBef>
                  <a:spcPts val="200"/>
                </a:spcBef>
                <a:spcAft>
                  <a:spcPts val="300"/>
                </a:spcAft>
                <a:defRPr/>
              </a:pPr>
              <a:r>
                <a:rPr lang="en-GB" sz="1300" b="1">
                  <a:solidFill>
                    <a:srgbClr val="FEFFFF"/>
                  </a:solidFill>
                  <a:ea typeface="Calibri"/>
                </a:rPr>
                <a:t>S2B/C: </a:t>
              </a:r>
              <a:r>
                <a:rPr lang="en-GB" sz="1300">
                  <a:solidFill>
                    <a:srgbClr val="FEFFFF"/>
                  </a:solidFill>
                  <a:ea typeface="Calibri"/>
                </a:rPr>
                <a:t>Nominal</a:t>
              </a:r>
              <a:r>
                <a:rPr lang="en-GB" sz="1300">
                  <a:solidFill>
                    <a:srgbClr val="FEFFFF"/>
                  </a:solidFill>
                  <a:ea typeface="MS PGothic"/>
                </a:rPr>
                <a:t> operations</a:t>
              </a:r>
              <a:endParaRPr lang="en-GB" sz="1300">
                <a:solidFill>
                  <a:srgbClr val="FEFFFF"/>
                </a:solidFill>
                <a:ea typeface="Calibri"/>
              </a:endParaRPr>
            </a:p>
            <a:p>
              <a:pPr defTabSz="683948" fontAlgn="base">
                <a:spcBef>
                  <a:spcPts val="200"/>
                </a:spcBef>
                <a:spcAft>
                  <a:spcPts val="300"/>
                </a:spcAft>
                <a:defRPr/>
              </a:pPr>
              <a:r>
                <a:rPr lang="en-GB" sz="1300" b="1">
                  <a:solidFill>
                    <a:srgbClr val="FEFFFF"/>
                  </a:solidFill>
                  <a:ea typeface="Calibri"/>
                </a:rPr>
                <a:t>S3A/B</a:t>
              </a:r>
              <a:r>
                <a:rPr lang="en-GB" sz="1300">
                  <a:solidFill>
                    <a:srgbClr val="FEFFFF"/>
                  </a:solidFill>
                  <a:ea typeface="Calibri"/>
                </a:rPr>
                <a:t>: Nominal operations</a:t>
              </a:r>
            </a:p>
            <a:p>
              <a:pPr defTabSz="683948" fontAlgn="base">
                <a:spcBef>
                  <a:spcPts val="200"/>
                </a:spcBef>
                <a:spcAft>
                  <a:spcPts val="300"/>
                </a:spcAft>
                <a:defRPr/>
              </a:pPr>
              <a:r>
                <a:rPr lang="en-GB" sz="1300" b="1">
                  <a:solidFill>
                    <a:srgbClr val="FEFFFF"/>
                  </a:solidFill>
                  <a:ea typeface="Calibri"/>
                </a:rPr>
                <a:t>S3C</a:t>
              </a:r>
              <a:r>
                <a:rPr lang="en-GB" sz="1300">
                  <a:solidFill>
                    <a:srgbClr val="FEFFFF"/>
                  </a:solidFill>
                  <a:ea typeface="Calibri"/>
                </a:rPr>
                <a:t>: Launch 1 Sep – 30 Nov ‘26 </a:t>
              </a:r>
            </a:p>
            <a:p>
              <a:pPr defTabSz="683948" fontAlgn="base">
                <a:spcBef>
                  <a:spcPts val="200"/>
                </a:spcBef>
                <a:spcAft>
                  <a:spcPts val="300"/>
                </a:spcAft>
                <a:defRPr/>
              </a:pPr>
              <a:r>
                <a:rPr lang="en-GB" sz="1300" b="1">
                  <a:solidFill>
                    <a:srgbClr val="FEFFFF"/>
                  </a:solidFill>
                  <a:ea typeface="Calibri"/>
                </a:rPr>
                <a:t>S4: </a:t>
              </a:r>
              <a:r>
                <a:rPr lang="en-GB" sz="1300">
                  <a:solidFill>
                    <a:srgbClr val="FEFFFF"/>
                  </a:solidFill>
                  <a:ea typeface="Calibri"/>
                </a:rPr>
                <a:t>Instrument verification started </a:t>
              </a:r>
            </a:p>
            <a:p>
              <a:pPr defTabSz="682102">
                <a:spcBef>
                  <a:spcPts val="200"/>
                </a:spcBef>
                <a:spcAft>
                  <a:spcPts val="300"/>
                </a:spcAft>
                <a:buClrTx/>
                <a:defRPr/>
              </a:pPr>
              <a:r>
                <a:rPr lang="en-GB" sz="1300" b="1">
                  <a:solidFill>
                    <a:srgbClr val="FEFFFF"/>
                  </a:solidFill>
                  <a:ea typeface="Calibri"/>
                </a:rPr>
                <a:t>S5:</a:t>
              </a:r>
              <a:r>
                <a:rPr lang="en-GB" sz="1300">
                  <a:solidFill>
                    <a:srgbClr val="FEFFFF"/>
                  </a:solidFill>
                  <a:ea typeface="Calibri"/>
                </a:rPr>
                <a:t> </a:t>
              </a:r>
              <a:r>
                <a:rPr lang="en-GB" sz="1300">
                  <a:solidFill>
                    <a:srgbClr val="FEFFFF"/>
                  </a:solidFill>
                  <a:ea typeface="MS PGothic"/>
                </a:rPr>
                <a:t>Instrument verification started </a:t>
              </a:r>
              <a:endParaRPr lang="en-GB" sz="1300">
                <a:ea typeface="MS PGothic"/>
              </a:endParaRPr>
            </a:p>
            <a:p>
              <a:pPr defTabSz="683948" fontAlgn="base">
                <a:spcBef>
                  <a:spcPts val="200"/>
                </a:spcBef>
                <a:spcAft>
                  <a:spcPts val="300"/>
                </a:spcAft>
                <a:defRPr/>
              </a:pPr>
              <a:r>
                <a:rPr lang="en-GB" sz="1300" b="1">
                  <a:solidFill>
                    <a:srgbClr val="FEFFFF"/>
                  </a:solidFill>
                  <a:ea typeface="Calibri"/>
                </a:rPr>
                <a:t>S6B:</a:t>
              </a:r>
              <a:r>
                <a:rPr lang="en-GB" sz="1300">
                  <a:solidFill>
                    <a:srgbClr val="FEFFFF"/>
                  </a:solidFill>
                  <a:ea typeface="Calibri"/>
                </a:rPr>
                <a:t> Launch preparations on track​</a:t>
              </a:r>
            </a:p>
          </p:txBody>
        </p:sp>
        <p:sp>
          <p:nvSpPr>
            <p:cNvPr id="11" name="TextBox 10">
              <a:extLst>
                <a:ext uri="{FF2B5EF4-FFF2-40B4-BE49-F238E27FC236}">
                  <a16:creationId xmlns:a16="http://schemas.microsoft.com/office/drawing/2014/main" id="{830D279E-880A-2655-E111-EF0C859AEFE7}"/>
                </a:ext>
              </a:extLst>
            </p:cNvPr>
            <p:cNvSpPr txBox="1"/>
            <p:nvPr/>
          </p:nvSpPr>
          <p:spPr>
            <a:xfrm>
              <a:off x="328962" y="577245"/>
              <a:ext cx="4486275" cy="347980"/>
            </a:xfrm>
            <a:prstGeom prst="rect">
              <a:avLst/>
            </a:prstGeom>
            <a:noFill/>
          </p:spPr>
          <p:txBody>
            <a:bodyPr wrap="square">
              <a:spAutoFit/>
            </a:bodyPr>
            <a:lstStyle/>
            <a:p>
              <a:pPr algn="ctr" defTabSz="682102">
                <a:lnSpc>
                  <a:spcPct val="105000"/>
                </a:lnSpc>
                <a:spcBef>
                  <a:spcPts val="225"/>
                </a:spcBef>
                <a:spcAft>
                  <a:spcPts val="225"/>
                </a:spcAft>
                <a:buClrTx/>
                <a:defRPr/>
              </a:pPr>
              <a:r>
                <a:rPr lang="en-GB" sz="1700" b="1" kern="1200" spc="-45">
                  <a:solidFill>
                    <a:srgbClr val="FFFF00"/>
                  </a:solidFill>
                  <a:latin typeface="Arial" panose="020B0604020202020204" pitchFamily="34" charset="0"/>
                  <a:ea typeface="MS PGothic" charset="-128"/>
                  <a:cs typeface="Arial" panose="020B0604020202020204" pitchFamily="34" charset="0"/>
                </a:rPr>
                <a:t>Sentinels 1</a:t>
              </a:r>
              <a:r>
                <a:rPr lang="en-GB" sz="1700" b="1" kern="1200" spc="-45" baseline="30000">
                  <a:solidFill>
                    <a:srgbClr val="FFFF00"/>
                  </a:solidFill>
                  <a:latin typeface="Arial" panose="020B0604020202020204" pitchFamily="34" charset="0"/>
                  <a:ea typeface="MS PGothic" charset="-128"/>
                  <a:cs typeface="Arial" panose="020B0604020202020204" pitchFamily="34" charset="0"/>
                </a:rPr>
                <a:t>st</a:t>
              </a:r>
              <a:r>
                <a:rPr lang="en-GB" sz="1700" b="1" kern="1200" spc="-45">
                  <a:solidFill>
                    <a:srgbClr val="FFFF00"/>
                  </a:solidFill>
                  <a:latin typeface="Arial" panose="020B0604020202020204" pitchFamily="34" charset="0"/>
                  <a:ea typeface="MS PGothic" charset="-128"/>
                  <a:cs typeface="Arial" panose="020B0604020202020204" pitchFamily="34" charset="0"/>
                </a:rPr>
                <a:t> Generation Status</a:t>
              </a:r>
            </a:p>
          </p:txBody>
        </p:sp>
      </p:grpSp>
      <p:sp>
        <p:nvSpPr>
          <p:cNvPr id="12" name="TextBox 11">
            <a:extLst>
              <a:ext uri="{FF2B5EF4-FFF2-40B4-BE49-F238E27FC236}">
                <a16:creationId xmlns:a16="http://schemas.microsoft.com/office/drawing/2014/main" id="{1555A61A-5FAB-EC84-2FAF-A80FECDA5929}"/>
              </a:ext>
            </a:extLst>
          </p:cNvPr>
          <p:cNvSpPr txBox="1"/>
          <p:nvPr/>
        </p:nvSpPr>
        <p:spPr>
          <a:xfrm>
            <a:off x="4648201" y="1848434"/>
            <a:ext cx="4420443" cy="347980"/>
          </a:xfrm>
          <a:prstGeom prst="rect">
            <a:avLst/>
          </a:prstGeom>
          <a:noFill/>
        </p:spPr>
        <p:txBody>
          <a:bodyPr wrap="square" lIns="36000" rIns="36000">
            <a:spAutoFit/>
          </a:bodyPr>
          <a:lstStyle/>
          <a:p>
            <a:pPr algn="ctr" defTabSz="682102">
              <a:lnSpc>
                <a:spcPct val="105000"/>
              </a:lnSpc>
              <a:spcBef>
                <a:spcPts val="225"/>
              </a:spcBef>
              <a:spcAft>
                <a:spcPts val="225"/>
              </a:spcAft>
              <a:buClrTx/>
              <a:defRPr/>
            </a:pPr>
            <a:r>
              <a:rPr lang="en-GB" sz="1700" b="1" kern="1200" spc="-45">
                <a:solidFill>
                  <a:srgbClr val="FFFF00"/>
                </a:solidFill>
                <a:latin typeface="Arial" panose="020B0604020202020204" pitchFamily="34" charset="0"/>
                <a:ea typeface="MS PGothic" charset="-128"/>
                <a:cs typeface="Arial" panose="020B0604020202020204" pitchFamily="34" charset="0"/>
              </a:rPr>
              <a:t>Sentinels Expansion &amp; Next Gen. Missions</a:t>
            </a:r>
          </a:p>
        </p:txBody>
      </p:sp>
      <p:sp>
        <p:nvSpPr>
          <p:cNvPr id="10" name="Text Box 34">
            <a:extLst>
              <a:ext uri="{FF2B5EF4-FFF2-40B4-BE49-F238E27FC236}">
                <a16:creationId xmlns:a16="http://schemas.microsoft.com/office/drawing/2014/main" id="{0523ABBB-7C39-DE65-BA67-523A98387C5C}"/>
              </a:ext>
            </a:extLst>
          </p:cNvPr>
          <p:cNvSpPr txBox="1">
            <a:spLocks noChangeAspect="1" noChangeArrowheads="1"/>
          </p:cNvSpPr>
          <p:nvPr/>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685800" eaLnBrk="0" fontAlgn="base" hangingPunct="0">
              <a:spcBef>
                <a:spcPct val="50000"/>
              </a:spcBef>
              <a:spcAft>
                <a:spcPct val="0"/>
              </a:spcAft>
              <a:buClrTx/>
              <a:defRPr/>
            </a:pPr>
            <a:fld id="{4630B4BB-2C40-48DB-9D8B-17679D651B0A}" type="slidenum">
              <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rPr>
              <a:pPr algn="r" defTabSz="685800" eaLnBrk="0" fontAlgn="base" hangingPunct="0">
                <a:spcBef>
                  <a:spcPct val="50000"/>
                </a:spcBef>
                <a:spcAft>
                  <a:spcPct val="0"/>
                </a:spcAft>
                <a:buClrTx/>
                <a:defRPr/>
              </a:pPr>
              <a:t>6</a:t>
            </a:fld>
            <a:endPar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endParaRPr>
          </a:p>
        </p:txBody>
      </p:sp>
      <p:pic>
        <p:nvPicPr>
          <p:cNvPr id="3" name="Picture 2">
            <a:extLst>
              <a:ext uri="{FF2B5EF4-FFF2-40B4-BE49-F238E27FC236}">
                <a16:creationId xmlns:a16="http://schemas.microsoft.com/office/drawing/2014/main" id="{D1C1B31C-5B3A-70F8-A586-2876561675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7198" y="88714"/>
            <a:ext cx="720262" cy="50010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09BA8D9-7361-AD07-B90B-F32FB35748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3003" y="117548"/>
            <a:ext cx="1008045" cy="369143"/>
          </a:xfrm>
          <a:prstGeom prst="rect">
            <a:avLst/>
          </a:prstGeom>
          <a:effectLst>
            <a:outerShdw blurRad="50800" dist="63500" dir="2700000" algn="tl" rotWithShape="0">
              <a:prstClr val="black">
                <a:alpha val="50000"/>
              </a:prstClr>
            </a:outerShdw>
          </a:effectLst>
        </p:spPr>
      </p:pic>
    </p:spTree>
    <p:extLst>
      <p:ext uri="{BB962C8B-B14F-4D97-AF65-F5344CB8AC3E}">
        <p14:creationId xmlns:p14="http://schemas.microsoft.com/office/powerpoint/2010/main" val="30547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249"/>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FDAAA53-B9B3-4215-EE32-CEFE4007C64D}"/>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764" t="13192" r="1790" b="5870"/>
          <a:stretch/>
        </p:blipFill>
        <p:spPr>
          <a:xfrm>
            <a:off x="100362" y="647164"/>
            <a:ext cx="8968283" cy="4233446"/>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sp>
        <p:nvSpPr>
          <p:cNvPr id="3" name="Title 2">
            <a:extLst>
              <a:ext uri="{FF2B5EF4-FFF2-40B4-BE49-F238E27FC236}">
                <a16:creationId xmlns:a16="http://schemas.microsoft.com/office/drawing/2014/main" id="{94460C75-3F83-340B-0305-C65AFB3E037F}"/>
              </a:ext>
            </a:extLst>
          </p:cNvPr>
          <p:cNvSpPr>
            <a:spLocks noGrp="1"/>
          </p:cNvSpPr>
          <p:nvPr>
            <p:ph type="title"/>
          </p:nvPr>
        </p:nvSpPr>
        <p:spPr/>
        <p:txBody>
          <a:bodyPr anchor="ctr"/>
          <a:lstStyle/>
          <a:p>
            <a:r>
              <a:rPr lang="en-GB" sz="2800" b="0">
                <a:latin typeface="Montserrat" panose="00000500000000000000" pitchFamily="2" charset="0"/>
              </a:rPr>
              <a:t>2025 Events (selected)</a:t>
            </a:r>
          </a:p>
        </p:txBody>
      </p:sp>
      <p:graphicFrame>
        <p:nvGraphicFramePr>
          <p:cNvPr id="4" name="Table 12">
            <a:extLst>
              <a:ext uri="{FF2B5EF4-FFF2-40B4-BE49-F238E27FC236}">
                <a16:creationId xmlns:a16="http://schemas.microsoft.com/office/drawing/2014/main" id="{9D6A9AF0-2D89-88E0-A332-6EBB05B5D1C9}"/>
              </a:ext>
            </a:extLst>
          </p:cNvPr>
          <p:cNvGraphicFramePr>
            <a:graphicFrameLocks noGrp="1"/>
          </p:cNvGraphicFramePr>
          <p:nvPr>
            <p:extLst>
              <p:ext uri="{D42A27DB-BD31-4B8C-83A1-F6EECF244321}">
                <p14:modId xmlns:p14="http://schemas.microsoft.com/office/powerpoint/2010/main" val="1932495041"/>
              </p:ext>
            </p:extLst>
          </p:nvPr>
        </p:nvGraphicFramePr>
        <p:xfrm>
          <a:off x="71436" y="812740"/>
          <a:ext cx="9001128" cy="3606124"/>
        </p:xfrm>
        <a:graphic>
          <a:graphicData uri="http://schemas.openxmlformats.org/drawingml/2006/table">
            <a:tbl>
              <a:tblPr>
                <a:tableStyleId>{5C22544A-7EE6-4342-B048-85BDC9FD1C3A}</a:tableStyleId>
              </a:tblPr>
              <a:tblGrid>
                <a:gridCol w="2250282">
                  <a:extLst>
                    <a:ext uri="{9D8B030D-6E8A-4147-A177-3AD203B41FA5}">
                      <a16:colId xmlns:a16="http://schemas.microsoft.com/office/drawing/2014/main" val="1332662015"/>
                    </a:ext>
                  </a:extLst>
                </a:gridCol>
                <a:gridCol w="2250282">
                  <a:extLst>
                    <a:ext uri="{9D8B030D-6E8A-4147-A177-3AD203B41FA5}">
                      <a16:colId xmlns:a16="http://schemas.microsoft.com/office/drawing/2014/main" val="571877407"/>
                    </a:ext>
                  </a:extLst>
                </a:gridCol>
                <a:gridCol w="2250282">
                  <a:extLst>
                    <a:ext uri="{9D8B030D-6E8A-4147-A177-3AD203B41FA5}">
                      <a16:colId xmlns:a16="http://schemas.microsoft.com/office/drawing/2014/main" val="4050361844"/>
                    </a:ext>
                  </a:extLst>
                </a:gridCol>
                <a:gridCol w="2250282">
                  <a:extLst>
                    <a:ext uri="{9D8B030D-6E8A-4147-A177-3AD203B41FA5}">
                      <a16:colId xmlns:a16="http://schemas.microsoft.com/office/drawing/2014/main" val="1135166642"/>
                    </a:ext>
                  </a:extLst>
                </a:gridCol>
              </a:tblGrid>
              <a:tr h="362475">
                <a:tc>
                  <a:txBody>
                    <a:bodyPr/>
                    <a:lstStyle/>
                    <a:p>
                      <a:pPr marL="0" algn="ctr" defTabSz="914400" rtl="0" eaLnBrk="1" latinLnBrk="0" hangingPunct="1"/>
                      <a:r>
                        <a:rPr lang="en-GB" sz="1600" b="1" u="none" kern="1200" dirty="0">
                          <a:solidFill>
                            <a:srgbClr val="FFC000"/>
                          </a:solidFill>
                          <a:effectLst>
                            <a:outerShdw blurRad="38100" dist="38100" dir="2700000" algn="tl">
                              <a:srgbClr val="000000">
                                <a:alpha val="43137"/>
                              </a:srgbClr>
                            </a:outerShdw>
                          </a:effectLst>
                          <a:latin typeface="+mj-lt"/>
                          <a:ea typeface="+mn-ea"/>
                          <a:cs typeface="+mn-cs"/>
                        </a:rPr>
                        <a:t>Q1</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u="none" kern="1200" dirty="0">
                          <a:solidFill>
                            <a:srgbClr val="FFC000"/>
                          </a:solidFill>
                          <a:effectLst>
                            <a:outerShdw blurRad="38100" dist="38100" dir="2700000" algn="tl">
                              <a:srgbClr val="000000">
                                <a:alpha val="43137"/>
                              </a:srgbClr>
                            </a:outerShdw>
                          </a:effectLst>
                          <a:latin typeface="+mj-lt"/>
                          <a:ea typeface="+mn-ea"/>
                          <a:cs typeface="+mn-cs"/>
                        </a:rPr>
                        <a:t>Q2</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u="none" kern="1200" dirty="0">
                          <a:solidFill>
                            <a:srgbClr val="FFC000"/>
                          </a:solidFill>
                          <a:effectLst>
                            <a:outerShdw blurRad="38100" dist="38100" dir="2700000" algn="tl">
                              <a:srgbClr val="000000">
                                <a:alpha val="43137"/>
                              </a:srgbClr>
                            </a:outerShdw>
                          </a:effectLst>
                          <a:latin typeface="+mj-lt"/>
                          <a:ea typeface="+mn-ea"/>
                          <a:cs typeface="+mn-cs"/>
                        </a:rPr>
                        <a:t>Q3</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u="none" kern="1200" dirty="0">
                          <a:solidFill>
                            <a:srgbClr val="FFC000"/>
                          </a:solidFill>
                          <a:effectLst>
                            <a:outerShdw blurRad="38100" dist="38100" dir="2700000" algn="tl">
                              <a:srgbClr val="000000">
                                <a:alpha val="43137"/>
                              </a:srgbClr>
                            </a:outerShdw>
                          </a:effectLst>
                          <a:latin typeface="+mj-lt"/>
                          <a:ea typeface="+mn-ea"/>
                          <a:cs typeface="+mn-cs"/>
                        </a:rPr>
                        <a:t>Q4</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2855439"/>
                  </a:ext>
                </a:extLst>
              </a:tr>
              <a:tr h="13758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03-05/02</a:t>
                      </a:r>
                      <a:r>
                        <a:rPr lang="en-GB" sz="1400" b="1" kern="1200" dirty="0">
                          <a:solidFill>
                            <a:srgbClr val="FFFF00"/>
                          </a:solidFill>
                          <a:effectLst>
                            <a:outerShdw blurRad="38100" dist="38100" dir="2700000" algn="tl">
                              <a:srgbClr val="000000">
                                <a:alpha val="43137"/>
                              </a:srgbClr>
                            </a:outerShdw>
                          </a:effectLst>
                          <a:latin typeface="+mj-lt"/>
                          <a:ea typeface="+mn-ea"/>
                          <a:cs typeface="+mn-cs"/>
                        </a:rPr>
                        <a:t> </a:t>
                      </a:r>
                      <a:r>
                        <a:rPr lang="en-GB" sz="1400" b="1" kern="1200" dirty="0">
                          <a:solidFill>
                            <a:schemeClr val="bg1"/>
                          </a:solidFill>
                          <a:effectLst>
                            <a:outerShdw blurRad="38100" dist="38100" dir="2700000" algn="tl">
                              <a:srgbClr val="000000">
                                <a:alpha val="43137"/>
                              </a:srgbClr>
                            </a:outerShdw>
                          </a:effectLst>
                          <a:latin typeface="+mj-lt"/>
                          <a:ea typeface="+mn-ea"/>
                          <a:cs typeface="+mn-cs"/>
                        </a:rPr>
                        <a:t>Digital Twin Earth Components: Open Science Meeting, ESRIN</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27/05 </a:t>
                      </a:r>
                      <a:r>
                        <a:rPr lang="en-GB" sz="1400" b="1" kern="1200" dirty="0">
                          <a:solidFill>
                            <a:schemeClr val="bg1"/>
                          </a:solidFill>
                          <a:effectLst>
                            <a:outerShdw blurRad="38100" dist="38100" dir="2700000" algn="tl">
                              <a:srgbClr val="000000">
                                <a:alpha val="43137"/>
                              </a:srgbClr>
                            </a:outerShdw>
                          </a:effectLst>
                          <a:latin typeface="+mj-lt"/>
                          <a:ea typeface="+mn-ea"/>
                          <a:cs typeface="+mn-cs"/>
                        </a:rPr>
                        <a:t>European Space Days, Gdansk (Poland)</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15/07 </a:t>
                      </a:r>
                      <a:r>
                        <a:rPr lang="en-GB" sz="1400" b="1" kern="1200" dirty="0">
                          <a:solidFill>
                            <a:schemeClr val="bg1"/>
                          </a:solidFill>
                          <a:effectLst>
                            <a:outerShdw blurRad="38100" dist="38100" dir="2700000" algn="tl">
                              <a:srgbClr val="000000">
                                <a:alpha val="43137"/>
                              </a:srgbClr>
                            </a:outerShdw>
                          </a:effectLst>
                          <a:latin typeface="+mj-lt"/>
                          <a:ea typeface="+mn-ea"/>
                          <a:cs typeface="+mn-cs"/>
                        </a:rPr>
                        <a:t>Dragon 6 symposium,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effectLst>
                            <a:outerShdw blurRad="38100" dist="38100" dir="2700000" algn="tl">
                              <a:srgbClr val="000000">
                                <a:alpha val="43137"/>
                              </a:srgbClr>
                            </a:outerShdw>
                          </a:effectLst>
                          <a:latin typeface="+mj-lt"/>
                          <a:ea typeface="+mn-ea"/>
                          <a:cs typeface="+mn-cs"/>
                        </a:rPr>
                        <a:t>Qingdao (China)</a:t>
                      </a:r>
                    </a:p>
                  </a:txBody>
                  <a:tcPr marL="65497" marR="65497" marT="51572"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7-10/10</a:t>
                      </a:r>
                      <a:r>
                        <a:rPr lang="en-GB" sz="1400" b="1" kern="1200" dirty="0">
                          <a:solidFill>
                            <a:schemeClr val="tx1"/>
                          </a:solidFill>
                          <a:effectLst>
                            <a:outerShdw blurRad="38100" dist="38100" dir="2700000" algn="tl">
                              <a:srgbClr val="000000">
                                <a:alpha val="43137"/>
                              </a:srgbClr>
                            </a:outerShdw>
                          </a:effectLst>
                          <a:latin typeface="+mj-lt"/>
                          <a:ea typeface="+mn-ea"/>
                          <a:cs typeface="+mn-cs"/>
                        </a:rPr>
                        <a:t> </a:t>
                      </a:r>
                      <a:r>
                        <a:rPr lang="en-GB" sz="1400" b="1" i="0" u="none" strike="noStrike" kern="1200" cap="none" dirty="0">
                          <a:solidFill>
                            <a:schemeClr val="bg1"/>
                          </a:solidFill>
                          <a:effectLst>
                            <a:outerShdw blurRad="38100" dist="38100" dir="2700000" algn="tl">
                              <a:srgbClr val="000000">
                                <a:alpha val="43137"/>
                              </a:srgbClr>
                            </a:outerShdw>
                          </a:effectLst>
                          <a:latin typeface="+mj-lt"/>
                          <a:ea typeface="+mn-ea"/>
                          <a:cs typeface="+mn-cs"/>
                          <a:sym typeface="Arial"/>
                        </a:rPr>
                        <a:t>EO for MRV of Carbon Removal</a:t>
                      </a:r>
                      <a:r>
                        <a:rPr lang="en-GB" sz="1400" b="1" kern="1200" dirty="0">
                          <a:solidFill>
                            <a:schemeClr val="bg1"/>
                          </a:solidFill>
                          <a:effectLst>
                            <a:outerShdw blurRad="38100" dist="38100" dir="2700000" algn="tl">
                              <a:srgbClr val="000000">
                                <a:alpha val="43137"/>
                              </a:srgbClr>
                            </a:outerShdw>
                          </a:effectLst>
                          <a:latin typeface="+mj-lt"/>
                          <a:ea typeface="+mn-ea"/>
                          <a:cs typeface="+mn-cs"/>
                        </a:rPr>
                        <a:t>, </a:t>
                      </a:r>
                      <a:r>
                        <a:rPr lang="en-GB" sz="1400" b="1" i="0" kern="1200" dirty="0">
                          <a:solidFill>
                            <a:schemeClr val="bg1"/>
                          </a:solidFill>
                          <a:effectLst>
                            <a:outerShdw blurRad="38100" dist="38100" dir="2700000" algn="tl">
                              <a:srgbClr val="000000">
                                <a:alpha val="43137"/>
                              </a:srgbClr>
                            </a:outerShdw>
                          </a:effectLst>
                          <a:latin typeface="+mj-lt"/>
                          <a:ea typeface="+mn-ea"/>
                          <a:cs typeface="+mn-cs"/>
                        </a:rPr>
                        <a:t>DGI </a:t>
                      </a:r>
                      <a:r>
                        <a:rPr lang="en-GB" sz="1400" b="1" i="0" kern="1200" err="1">
                          <a:solidFill>
                            <a:schemeClr val="bg1"/>
                          </a:solidFill>
                          <a:effectLst>
                            <a:outerShdw blurRad="38100" dist="38100" dir="2700000" algn="tl">
                              <a:srgbClr val="000000">
                                <a:alpha val="43137"/>
                              </a:srgbClr>
                            </a:outerShdw>
                          </a:effectLst>
                          <a:latin typeface="+mj-lt"/>
                          <a:ea typeface="+mn-ea"/>
                          <a:cs typeface="+mn-cs"/>
                        </a:rPr>
                        <a:t>Byen</a:t>
                      </a:r>
                      <a:r>
                        <a:rPr lang="en-GB" sz="1400" b="1" i="0" kern="1200" dirty="0">
                          <a:solidFill>
                            <a:schemeClr val="bg1"/>
                          </a:solidFill>
                          <a:effectLst>
                            <a:outerShdw blurRad="38100" dist="38100" dir="2700000" algn="tl">
                              <a:srgbClr val="000000">
                                <a:alpha val="43137"/>
                              </a:srgbClr>
                            </a:outerShdw>
                          </a:effectLst>
                          <a:latin typeface="+mj-lt"/>
                          <a:ea typeface="+mn-ea"/>
                          <a:cs typeface="+mn-cs"/>
                        </a:rPr>
                        <a:t> (Denmark)</a:t>
                      </a:r>
                      <a:endParaRPr lang="en-GB" sz="1400" b="1" kern="1200" dirty="0">
                        <a:solidFill>
                          <a:schemeClr val="bg1"/>
                        </a:solidFill>
                        <a:effectLst>
                          <a:outerShdw blurRad="38100" dist="38100" dir="2700000" algn="tl">
                            <a:srgbClr val="000000">
                              <a:alpha val="43137"/>
                            </a:srgbClr>
                          </a:outerShdw>
                        </a:effectLst>
                        <a:latin typeface="+mj-lt"/>
                        <a:ea typeface="+mn-ea"/>
                        <a:cs typeface="+mn-cs"/>
                      </a:endParaRPr>
                    </a:p>
                  </a:txBody>
                  <a:tcPr marL="65497" marR="65497" marT="77358"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1246712"/>
                  </a:ext>
                </a:extLst>
              </a:tr>
              <a:tr h="930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11-12/02</a:t>
                      </a:r>
                      <a:r>
                        <a:rPr lang="en-GB" sz="1400" b="1" kern="1200" dirty="0">
                          <a:solidFill>
                            <a:schemeClr val="bg1"/>
                          </a:solidFill>
                          <a:effectLst>
                            <a:outerShdw blurRad="38100" dist="38100" dir="2700000" algn="tl">
                              <a:srgbClr val="000000">
                                <a:alpha val="43137"/>
                              </a:srgbClr>
                            </a:outerShdw>
                          </a:effectLst>
                          <a:latin typeface="+mj-lt"/>
                          <a:ea typeface="+mn-ea"/>
                          <a:cs typeface="+mn-cs"/>
                        </a:rPr>
                        <a:t> European Earth Observation Ecosystem 2040+ workshop, ESTEC</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04/06 </a:t>
                      </a:r>
                      <a:r>
                        <a:rPr lang="en-GB" sz="1400" b="1" dirty="0">
                          <a:solidFill>
                            <a:schemeClr val="bg1"/>
                          </a:solidFill>
                          <a:effectLst>
                            <a:outerShdw blurRad="38100" dist="38100" dir="2700000" algn="tl">
                              <a:srgbClr val="000000">
                                <a:alpha val="43137"/>
                              </a:srgbClr>
                            </a:outerShdw>
                          </a:effectLst>
                          <a:latin typeface="+mj-lt"/>
                        </a:rPr>
                        <a:t>One Ocean Science Congress,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effectLst>
                            <a:outerShdw blurRad="38100" dist="38100" dir="2700000" algn="tl">
                              <a:srgbClr val="000000">
                                <a:alpha val="43137"/>
                              </a:srgbClr>
                            </a:outerShdw>
                          </a:effectLst>
                          <a:latin typeface="+mj-lt"/>
                        </a:rPr>
                        <a:t>Nice (France)</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29/09</a:t>
                      </a:r>
                      <a:r>
                        <a:rPr lang="en-GB" sz="1400" b="1" kern="1200" dirty="0">
                          <a:solidFill>
                            <a:schemeClr val="bg1"/>
                          </a:solidFill>
                          <a:effectLst>
                            <a:outerShdw blurRad="38100" dist="38100" dir="2700000" algn="tl">
                              <a:srgbClr val="000000">
                                <a:alpha val="43137"/>
                              </a:srgbClr>
                            </a:outerShdw>
                          </a:effectLst>
                          <a:latin typeface="+mj-lt"/>
                          <a:ea typeface="+mn-ea"/>
                          <a:cs typeface="+mn-cs"/>
                        </a:rPr>
                        <a:t> </a:t>
                      </a:r>
                      <a:r>
                        <a:rPr lang="en-GB" sz="1400" b="1" kern="1200" err="1">
                          <a:solidFill>
                            <a:schemeClr val="bg1"/>
                          </a:solidFill>
                          <a:effectLst>
                            <a:outerShdw blurRad="38100" dist="38100" dir="2700000" algn="tl">
                              <a:srgbClr val="000000">
                                <a:alpha val="43137"/>
                              </a:srgbClr>
                            </a:outerShdw>
                          </a:effectLst>
                          <a:latin typeface="+mj-lt"/>
                          <a:ea typeface="+mn-ea"/>
                          <a:cs typeface="+mn-cs"/>
                        </a:rPr>
                        <a:t>BiDS</a:t>
                      </a:r>
                      <a:r>
                        <a:rPr lang="en-GB" sz="1400" b="1" kern="1200" dirty="0">
                          <a:solidFill>
                            <a:schemeClr val="bg1"/>
                          </a:solidFill>
                          <a:effectLst>
                            <a:outerShdw blurRad="38100" dist="38100" dir="2700000" algn="tl">
                              <a:srgbClr val="000000">
                                <a:alpha val="43137"/>
                              </a:srgbClr>
                            </a:outerShdw>
                          </a:effectLst>
                          <a:latin typeface="+mj-lt"/>
                          <a:ea typeface="+mn-ea"/>
                          <a:cs typeface="+mn-cs"/>
                        </a:rPr>
                        <a:t> | Big Data from Space 2025,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effectLst>
                            <a:outerShdw blurRad="38100" dist="38100" dir="2700000" algn="tl">
                              <a:srgbClr val="000000">
                                <a:alpha val="43137"/>
                              </a:srgbClr>
                            </a:outerShdw>
                          </a:effectLst>
                          <a:latin typeface="+mj-lt"/>
                          <a:ea typeface="+mn-ea"/>
                          <a:cs typeface="+mn-cs"/>
                        </a:rPr>
                        <a:t>Riga (Latvia)</a:t>
                      </a:r>
                    </a:p>
                  </a:txBody>
                  <a:tcPr marL="65497" marR="65497" marT="51572"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24/11 </a:t>
                      </a:r>
                      <a:r>
                        <a:rPr lang="en-GB" sz="1400" b="1" i="0" u="none" strike="noStrike" kern="1200" dirty="0">
                          <a:solidFill>
                            <a:schemeClr val="bg1"/>
                          </a:solidFill>
                          <a:effectLst>
                            <a:outerShdw blurRad="38100" dist="38100" dir="2700000" algn="tl">
                              <a:srgbClr val="000000">
                                <a:alpha val="43137"/>
                              </a:srgbClr>
                            </a:outerShdw>
                          </a:effectLst>
                          <a:latin typeface="+mj-lt"/>
                          <a:ea typeface="+mn-ea"/>
                          <a:cs typeface="+mn-cs"/>
                        </a:rPr>
                        <a:t>2</a:t>
                      </a:r>
                      <a:r>
                        <a:rPr lang="en-GB" sz="1400" b="1" i="0" u="none" strike="noStrike" kern="1200" baseline="30000" dirty="0">
                          <a:solidFill>
                            <a:schemeClr val="bg1"/>
                          </a:solidFill>
                          <a:effectLst>
                            <a:outerShdw blurRad="38100" dist="38100" dir="2700000" algn="tl">
                              <a:srgbClr val="000000">
                                <a:alpha val="43137"/>
                              </a:srgbClr>
                            </a:outerShdw>
                          </a:effectLst>
                          <a:latin typeface="+mj-lt"/>
                          <a:ea typeface="+mn-ea"/>
                          <a:cs typeface="+mn-cs"/>
                        </a:rPr>
                        <a:t>nd</a:t>
                      </a:r>
                      <a:r>
                        <a:rPr lang="en-GB" sz="1400" b="1" i="0" u="none" strike="noStrike" kern="1200" dirty="0">
                          <a:solidFill>
                            <a:schemeClr val="bg1"/>
                          </a:solidFill>
                          <a:effectLst>
                            <a:outerShdw blurRad="38100" dist="38100" dir="2700000" algn="tl">
                              <a:srgbClr val="000000">
                                <a:alpha val="43137"/>
                              </a:srgbClr>
                            </a:outerShdw>
                          </a:effectLst>
                          <a:latin typeface="+mj-lt"/>
                          <a:ea typeface="+mn-ea"/>
                          <a:cs typeface="+mn-cs"/>
                        </a:rPr>
                        <a:t> </a:t>
                      </a:r>
                      <a:r>
                        <a:rPr lang="en-GB" sz="1400" b="1" i="0" u="none" strike="noStrike" kern="1200" cap="none" dirty="0">
                          <a:solidFill>
                            <a:schemeClr val="bg1"/>
                          </a:solidFill>
                          <a:effectLst>
                            <a:outerShdw blurRad="38100" dist="38100" dir="2700000" algn="tl">
                              <a:srgbClr val="000000">
                                <a:alpha val="43137"/>
                              </a:srgbClr>
                            </a:outerShdw>
                          </a:effectLst>
                          <a:latin typeface="+mj-lt"/>
                          <a:ea typeface="+mn-ea"/>
                          <a:cs typeface="+mn-cs"/>
                          <a:sym typeface="Arial"/>
                        </a:rPr>
                        <a:t>Ocean Carbon from Space WS</a:t>
                      </a:r>
                      <a:r>
                        <a:rPr lang="en-GB" sz="1400" b="1" i="0" u="none" strike="noStrike" kern="1200" dirty="0">
                          <a:solidFill>
                            <a:schemeClr val="bg1"/>
                          </a:solidFill>
                          <a:effectLst>
                            <a:outerShdw blurRad="38100" dist="38100" dir="2700000" algn="tl">
                              <a:srgbClr val="000000">
                                <a:alpha val="43137"/>
                              </a:srgbClr>
                            </a:outerShdw>
                          </a:effectLst>
                          <a:latin typeface="+mj-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u="none" strike="noStrike" kern="1200" dirty="0">
                          <a:solidFill>
                            <a:schemeClr val="bg1"/>
                          </a:solidFill>
                          <a:effectLst>
                            <a:outerShdw blurRad="38100" dist="38100" dir="2700000" algn="tl">
                              <a:srgbClr val="000000">
                                <a:alpha val="43137"/>
                              </a:srgbClr>
                            </a:outerShdw>
                          </a:effectLst>
                          <a:latin typeface="+mj-lt"/>
                          <a:ea typeface="+mn-ea"/>
                          <a:cs typeface="+mn-cs"/>
                        </a:rPr>
                        <a:t>Online</a:t>
                      </a:r>
                      <a:endParaRPr lang="en-GB" sz="1400" b="1" i="0" kern="1200" dirty="0">
                        <a:solidFill>
                          <a:schemeClr val="bg1"/>
                        </a:solidFill>
                        <a:effectLst>
                          <a:outerShdw blurRad="38100" dist="38100" dir="2700000" algn="tl">
                            <a:srgbClr val="000000">
                              <a:alpha val="43137"/>
                            </a:srgbClr>
                          </a:outerShdw>
                        </a:effectLst>
                        <a:latin typeface="+mj-lt"/>
                        <a:ea typeface="+mn-ea"/>
                        <a:cs typeface="+mn-cs"/>
                      </a:endParaRPr>
                    </a:p>
                  </a:txBody>
                  <a:tcPr marL="65497" marR="65497" marT="51572"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322082"/>
                  </a:ext>
                </a:extLst>
              </a:tr>
              <a:tr h="930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10-14/02 </a:t>
                      </a:r>
                      <a:r>
                        <a:rPr lang="en-GB" sz="1400" b="1" kern="1200" dirty="0">
                          <a:solidFill>
                            <a:schemeClr val="bg1"/>
                          </a:solidFill>
                          <a:effectLst>
                            <a:outerShdw blurRad="38100" dist="38100" dir="2700000" algn="tl">
                              <a:srgbClr val="000000">
                                <a:alpha val="43137"/>
                              </a:srgbClr>
                            </a:outerShdw>
                          </a:effectLst>
                          <a:latin typeface="+mj-lt"/>
                          <a:ea typeface="+mn-ea"/>
                          <a:cs typeface="+mn-cs"/>
                        </a:rPr>
                        <a:t>BIOSPACE25, Biodiversity Insight from Space, ESRIN</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23-27/06 </a:t>
                      </a:r>
                      <a:r>
                        <a:rPr lang="en-GB" sz="1400" b="1" kern="1200" dirty="0">
                          <a:solidFill>
                            <a:schemeClr val="bg1"/>
                          </a:solidFill>
                          <a:effectLst>
                            <a:outerShdw blurRad="38100" dist="38100" dir="2700000" algn="tl">
                              <a:srgbClr val="000000">
                                <a:alpha val="43137"/>
                              </a:srgbClr>
                            </a:outerShdw>
                          </a:effectLst>
                          <a:latin typeface="+mj-lt"/>
                          <a:ea typeface="+mn-ea"/>
                          <a:cs typeface="+mn-cs"/>
                        </a:rPr>
                        <a:t>Living Planet Symposium, Vienna (Austria)</a:t>
                      </a:r>
                    </a:p>
                  </a:txBody>
                  <a:tcPr marL="65497" marR="65497" marT="32749"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29/09-3/10</a:t>
                      </a:r>
                      <a:r>
                        <a:rPr lang="en-GB" sz="1400" b="1" kern="1200" dirty="0">
                          <a:solidFill>
                            <a:schemeClr val="tx1"/>
                          </a:solidFill>
                          <a:effectLst>
                            <a:outerShdw blurRad="38100" dist="38100" dir="2700000" algn="tl">
                              <a:srgbClr val="000000">
                                <a:alpha val="43137"/>
                              </a:srgbClr>
                            </a:outerShdw>
                          </a:effectLst>
                          <a:latin typeface="+mj-lt"/>
                          <a:ea typeface="+mn-ea"/>
                          <a:cs typeface="+mn-cs"/>
                        </a:rPr>
                        <a:t> </a:t>
                      </a:r>
                      <a:r>
                        <a:rPr lang="en-GB" sz="1400" b="1" i="0" u="none" strike="noStrike" kern="1200" cap="none" dirty="0">
                          <a:solidFill>
                            <a:schemeClr val="bg1"/>
                          </a:solidFill>
                          <a:effectLst>
                            <a:outerShdw blurRad="38100" dist="38100" dir="2700000" algn="tl">
                              <a:srgbClr val="000000">
                                <a:alpha val="43137"/>
                              </a:srgbClr>
                            </a:outerShdw>
                          </a:effectLst>
                          <a:latin typeface="+mj-lt"/>
                          <a:ea typeface="+mn-ea"/>
                          <a:cs typeface="+mn-cs"/>
                          <a:sym typeface="Arial"/>
                        </a:rPr>
                        <a:t>IAC</a:t>
                      </a:r>
                      <a:r>
                        <a:rPr lang="en-GB" sz="1400" b="1" kern="1200" dirty="0">
                          <a:solidFill>
                            <a:schemeClr val="bg1"/>
                          </a:solidFill>
                          <a:effectLst>
                            <a:outerShdw blurRad="38100" dist="38100" dir="2700000" algn="tl">
                              <a:srgbClr val="000000">
                                <a:alpha val="43137"/>
                              </a:srgbClr>
                            </a:outerShdw>
                          </a:effectLst>
                          <a:latin typeface="+mj-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effectLst>
                            <a:outerShdw blurRad="38100" dist="38100" dir="2700000" algn="tl">
                              <a:srgbClr val="000000">
                                <a:alpha val="43137"/>
                              </a:srgbClr>
                            </a:outerShdw>
                          </a:effectLst>
                          <a:latin typeface="+mj-lt"/>
                          <a:ea typeface="+mn-ea"/>
                          <a:cs typeface="+mn-cs"/>
                        </a:rPr>
                        <a:t>Sydney (Australia)</a:t>
                      </a:r>
                    </a:p>
                  </a:txBody>
                  <a:tcPr marL="65497" marR="65497" marT="51572"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FFC000"/>
                          </a:solidFill>
                          <a:effectLst>
                            <a:outerShdw blurRad="38100" dist="38100" dir="2700000" algn="tl">
                              <a:srgbClr val="000000">
                                <a:alpha val="43137"/>
                              </a:srgbClr>
                            </a:outerShdw>
                          </a:effectLst>
                          <a:latin typeface="+mj-lt"/>
                          <a:ea typeface="+mn-ea"/>
                          <a:cs typeface="+mn-cs"/>
                        </a:rPr>
                        <a:t>1-4 /12</a:t>
                      </a:r>
                      <a:r>
                        <a:rPr lang="en-GB" sz="1400" b="1" kern="1200" dirty="0">
                          <a:solidFill>
                            <a:srgbClr val="FFFF00"/>
                          </a:solidFill>
                          <a:effectLst>
                            <a:outerShdw blurRad="38100" dist="38100" dir="2700000" algn="tl">
                              <a:srgbClr val="000000">
                                <a:alpha val="43137"/>
                              </a:srgbClr>
                            </a:outerShdw>
                          </a:effectLst>
                          <a:latin typeface="+mj-lt"/>
                          <a:ea typeface="+mn-ea"/>
                          <a:cs typeface="+mn-cs"/>
                        </a:rPr>
                        <a:t> </a:t>
                      </a:r>
                      <a:r>
                        <a:rPr lang="en-GB" sz="1400" b="1" i="0" u="none" strike="noStrike" kern="1200" cap="none" dirty="0">
                          <a:solidFill>
                            <a:schemeClr val="bg1"/>
                          </a:solidFill>
                          <a:effectLst>
                            <a:outerShdw blurRad="38100" dist="38100" dir="2700000" algn="tl">
                              <a:srgbClr val="000000">
                                <a:alpha val="43137"/>
                              </a:srgbClr>
                            </a:outerShdw>
                          </a:effectLst>
                          <a:latin typeface="+mj-lt"/>
                          <a:ea typeface="+mn-ea"/>
                          <a:cs typeface="+mn-cs"/>
                          <a:sym typeface="Arial"/>
                        </a:rPr>
                        <a:t>International Ocean Colour Science Meeting</a:t>
                      </a:r>
                      <a:r>
                        <a:rPr lang="en-GB" sz="1400" b="1" i="0" kern="1200" dirty="0">
                          <a:solidFill>
                            <a:schemeClr val="bg1"/>
                          </a:solidFill>
                          <a:effectLst>
                            <a:outerShdw blurRad="38100" dist="38100" dir="2700000" algn="tl">
                              <a:srgbClr val="000000">
                                <a:alpha val="43137"/>
                              </a:srgbClr>
                            </a:outerShdw>
                          </a:effectLst>
                          <a:latin typeface="+mj-lt"/>
                          <a:ea typeface="+mn-ea"/>
                          <a:cs typeface="+mn-cs"/>
                        </a:rPr>
                        <a:t>, Darmstadt (Germany)</a:t>
                      </a:r>
                    </a:p>
                  </a:txBody>
                  <a:tcPr marL="65497" marR="65497" marT="51572" marB="327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4371394"/>
                  </a:ext>
                </a:extLst>
              </a:tr>
            </a:tbl>
          </a:graphicData>
        </a:graphic>
      </p:graphicFrame>
      <p:sp>
        <p:nvSpPr>
          <p:cNvPr id="2" name="Text Box 34">
            <a:extLst>
              <a:ext uri="{FF2B5EF4-FFF2-40B4-BE49-F238E27FC236}">
                <a16:creationId xmlns:a16="http://schemas.microsoft.com/office/drawing/2014/main" id="{4A7C8676-17B4-775F-AAD3-8B89DE21C417}"/>
              </a:ext>
            </a:extLst>
          </p:cNvPr>
          <p:cNvSpPr txBox="1">
            <a:spLocks noChangeAspect="1" noChangeArrowheads="1"/>
          </p:cNvSpPr>
          <p:nvPr/>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685800" eaLnBrk="0" fontAlgn="base" hangingPunct="0">
              <a:spcBef>
                <a:spcPct val="50000"/>
              </a:spcBef>
              <a:spcAft>
                <a:spcPct val="0"/>
              </a:spcAft>
              <a:buClrTx/>
              <a:defRPr/>
            </a:pPr>
            <a:fld id="{4630B4BB-2C40-48DB-9D8B-17679D651B0A}" type="slidenum">
              <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rPr>
              <a:pPr algn="r" defTabSz="685800" eaLnBrk="0" fontAlgn="base" hangingPunct="0">
                <a:spcBef>
                  <a:spcPct val="50000"/>
                </a:spcBef>
                <a:spcAft>
                  <a:spcPct val="0"/>
                </a:spcAft>
                <a:buClrTx/>
                <a:defRPr/>
              </a:pPr>
              <a:t>7</a:t>
            </a:fld>
            <a:endPar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1945429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D58B6583-0A0A-6584-B495-CAFFBC5DBCE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764" t="13192" r="1790" b="5870"/>
          <a:stretch/>
        </p:blipFill>
        <p:spPr>
          <a:xfrm>
            <a:off x="100362" y="647164"/>
            <a:ext cx="8968283" cy="4233446"/>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pic>
        <p:nvPicPr>
          <p:cNvPr id="4" name="Picture 3" descr="A tall tower with trees around it&#10;&#10;AI-generated content may be incorrect.">
            <a:extLst>
              <a:ext uri="{FF2B5EF4-FFF2-40B4-BE49-F238E27FC236}">
                <a16:creationId xmlns:a16="http://schemas.microsoft.com/office/drawing/2014/main" id="{42883B53-61ED-6E22-134D-467C5B2F08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8759" y="2472473"/>
            <a:ext cx="1412259" cy="1881276"/>
          </a:xfrm>
          <a:prstGeom prst="rect">
            <a:avLst/>
          </a:prstGeom>
          <a:noFill/>
          <a:ln>
            <a:noFill/>
          </a:ln>
          <a:effectLst>
            <a:outerShdw blurRad="50800" dist="38100" dir="2700000" algn="tl" rotWithShape="0">
              <a:prstClr val="black">
                <a:alpha val="40000"/>
              </a:prstClr>
            </a:outerShdw>
          </a:effectLst>
        </p:spPr>
      </p:pic>
      <p:pic>
        <p:nvPicPr>
          <p:cNvPr id="5" name="Picture 4" descr="A person sitting on a platform&#10;&#10;AI-generated content may be incorrect.">
            <a:extLst>
              <a:ext uri="{FF2B5EF4-FFF2-40B4-BE49-F238E27FC236}">
                <a16:creationId xmlns:a16="http://schemas.microsoft.com/office/drawing/2014/main" id="{A3A2BB3B-92BC-5FF9-8075-E005CDB5B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9620" y="2472473"/>
            <a:ext cx="1412259" cy="1881275"/>
          </a:xfrm>
          <a:prstGeom prst="rect">
            <a:avLst/>
          </a:prstGeom>
          <a:noFill/>
          <a:ln>
            <a:noFill/>
          </a:ln>
          <a:effectLst>
            <a:outerShdw blurRad="50800" dist="38100" dir="2700000" algn="tl" rotWithShape="0">
              <a:prstClr val="black">
                <a:alpha val="40000"/>
              </a:prstClr>
            </a:outerShdw>
          </a:effectLst>
        </p:spPr>
      </p:pic>
      <p:pic>
        <p:nvPicPr>
          <p:cNvPr id="6" name="Content Placeholder 6">
            <a:extLst>
              <a:ext uri="{FF2B5EF4-FFF2-40B4-BE49-F238E27FC236}">
                <a16:creationId xmlns:a16="http://schemas.microsoft.com/office/drawing/2014/main" id="{BB9BC4E9-A2AC-0F58-FBF2-FA5ECA5C4F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366" y="903553"/>
            <a:ext cx="2256927" cy="3841873"/>
          </a:xfrm>
          <a:prstGeom prst="rect">
            <a:avLst/>
          </a:prstGeom>
          <a:noFill/>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E557586-8852-1FDB-3AC6-99B7D0871390}"/>
              </a:ext>
            </a:extLst>
          </p:cNvPr>
          <p:cNvSpPr txBox="1"/>
          <p:nvPr/>
        </p:nvSpPr>
        <p:spPr>
          <a:xfrm>
            <a:off x="2524125" y="826613"/>
            <a:ext cx="6581775" cy="1569660"/>
          </a:xfrm>
          <a:prstGeom prst="rect">
            <a:avLst/>
          </a:prstGeom>
          <a:noFill/>
        </p:spPr>
        <p:txBody>
          <a:bodyPr wrap="square">
            <a:spAutoFit/>
          </a:bodyPr>
          <a:lstStyle/>
          <a:p>
            <a:pPr marL="213741" indent="-213741" algn="just" defTabSz="683971" fontAlgn="base">
              <a:spcBef>
                <a:spcPct val="0"/>
              </a:spcBef>
              <a:spcAft>
                <a:spcPct val="0"/>
              </a:spcAft>
              <a:buClrTx/>
              <a:buFont typeface="Wingdings" panose="05000000000000000000" pitchFamily="2" charset="2"/>
              <a:buChar char="§"/>
            </a:pPr>
            <a:r>
              <a:rPr lang="en-GB" sz="1200" kern="1200" dirty="0">
                <a:solidFill>
                  <a:schemeClr val="bg1"/>
                </a:solidFill>
                <a:latin typeface="Montserrat" panose="00000500000000000000" pitchFamily="2" charset="0"/>
                <a:ea typeface="Aptos" panose="020B0004020202020204" pitchFamily="34" charset="0"/>
                <a:cs typeface="Aptos" panose="020B0004020202020204" pitchFamily="34" charset="0"/>
              </a:rPr>
              <a:t>Installation of long-term ground-based equipment completed in September</a:t>
            </a:r>
          </a:p>
          <a:p>
            <a:pPr marL="213741" indent="-213741" algn="just" defTabSz="683971" fontAlgn="base">
              <a:spcBef>
                <a:spcPct val="0"/>
              </a:spcBef>
              <a:spcAft>
                <a:spcPct val="0"/>
              </a:spcAft>
              <a:buClrTx/>
              <a:buFont typeface="Wingdings" panose="05000000000000000000" pitchFamily="2" charset="2"/>
              <a:buChar char="§"/>
            </a:pPr>
            <a:r>
              <a:rPr lang="en-GB" sz="1200" kern="1200" dirty="0">
                <a:solidFill>
                  <a:schemeClr val="bg1"/>
                </a:solidFill>
                <a:latin typeface="Montserrat" panose="00000500000000000000" pitchFamily="2" charset="0"/>
                <a:ea typeface="Aptos" panose="020B0004020202020204" pitchFamily="34" charset="0"/>
                <a:cs typeface="Aptos" panose="020B0004020202020204" pitchFamily="34" charset="0"/>
              </a:rPr>
              <a:t>Twin Otter aircraft arrived in Santarem on 19</a:t>
            </a:r>
            <a:r>
              <a:rPr lang="en-GB" sz="1200" kern="1200" baseline="30000" dirty="0">
                <a:solidFill>
                  <a:schemeClr val="bg1"/>
                </a:solidFill>
                <a:latin typeface="Montserrat" panose="00000500000000000000" pitchFamily="2" charset="0"/>
                <a:ea typeface="Aptos" panose="020B0004020202020204" pitchFamily="34" charset="0"/>
                <a:cs typeface="Aptos" panose="020B0004020202020204" pitchFamily="34" charset="0"/>
              </a:rPr>
              <a:t>th</a:t>
            </a:r>
            <a:r>
              <a:rPr lang="en-GB" sz="1200" kern="1200" dirty="0">
                <a:solidFill>
                  <a:schemeClr val="bg1"/>
                </a:solidFill>
                <a:latin typeface="Montserrat" panose="00000500000000000000" pitchFamily="2" charset="0"/>
                <a:ea typeface="Aptos" panose="020B0004020202020204" pitchFamily="34" charset="0"/>
                <a:cs typeface="Aptos" panose="020B0004020202020204" pitchFamily="34" charset="0"/>
              </a:rPr>
              <a:t> September</a:t>
            </a:r>
          </a:p>
          <a:p>
            <a:pPr marL="213741" indent="-213741" algn="just" defTabSz="683971" fontAlgn="base">
              <a:spcBef>
                <a:spcPct val="0"/>
              </a:spcBef>
              <a:spcAft>
                <a:spcPct val="0"/>
              </a:spcAft>
              <a:buClrTx/>
              <a:buFont typeface="Wingdings" panose="05000000000000000000" pitchFamily="2" charset="2"/>
              <a:buChar char="§"/>
            </a:pPr>
            <a:r>
              <a:rPr lang="en-GB" sz="1200" kern="1200" dirty="0">
                <a:solidFill>
                  <a:schemeClr val="bg1"/>
                </a:solidFill>
                <a:latin typeface="Montserrat" panose="00000500000000000000" pitchFamily="2" charset="0"/>
                <a:ea typeface="Aptos" panose="020B0004020202020204" pitchFamily="34" charset="0"/>
                <a:cs typeface="Aptos" panose="020B0004020202020204" pitchFamily="34" charset="0"/>
              </a:rPr>
              <a:t>Cleared for flight on 26</a:t>
            </a:r>
            <a:r>
              <a:rPr lang="en-GB" sz="1200" kern="1200" baseline="30000" dirty="0">
                <a:solidFill>
                  <a:schemeClr val="bg1"/>
                </a:solidFill>
                <a:latin typeface="Montserrat" panose="00000500000000000000" pitchFamily="2" charset="0"/>
                <a:ea typeface="Aptos" panose="020B0004020202020204" pitchFamily="34" charset="0"/>
                <a:cs typeface="Aptos" panose="020B0004020202020204" pitchFamily="34" charset="0"/>
              </a:rPr>
              <a:t> </a:t>
            </a:r>
            <a:r>
              <a:rPr lang="en-GB" sz="1200" kern="1200" dirty="0">
                <a:solidFill>
                  <a:schemeClr val="bg1"/>
                </a:solidFill>
                <a:latin typeface="Montserrat" panose="00000500000000000000" pitchFamily="2" charset="0"/>
                <a:ea typeface="Aptos" panose="020B0004020202020204" pitchFamily="34" charset="0"/>
                <a:cs typeface="Aptos" panose="020B0004020202020204" pitchFamily="34" charset="0"/>
              </a:rPr>
              <a:t>September by the Brazilian Air Force after first test flight</a:t>
            </a:r>
          </a:p>
          <a:p>
            <a:pPr marL="213741" indent="-213741" algn="just" defTabSz="683971" fontAlgn="base">
              <a:spcBef>
                <a:spcPct val="0"/>
              </a:spcBef>
              <a:spcAft>
                <a:spcPct val="0"/>
              </a:spcAft>
              <a:buClrTx/>
              <a:buFont typeface="Wingdings" panose="05000000000000000000" pitchFamily="2" charset="2"/>
              <a:buChar char="§"/>
            </a:pPr>
            <a:r>
              <a:rPr lang="en-GB" sz="1200" kern="1200" dirty="0">
                <a:solidFill>
                  <a:schemeClr val="bg1"/>
                </a:solidFill>
                <a:latin typeface="Montserrat" panose="00000500000000000000" pitchFamily="2" charset="0"/>
                <a:ea typeface="Aptos" panose="020B0004020202020204" pitchFamily="34" charset="0"/>
                <a:cs typeface="Aptos" panose="020B0004020202020204" pitchFamily="34" charset="0"/>
              </a:rPr>
              <a:t>Integrated ground (fixed and roving), airborne (GHG, Fire &amp; vegetation), and satellite observations ongoing</a:t>
            </a:r>
          </a:p>
          <a:p>
            <a:pPr marL="213741" indent="-213741" algn="just" defTabSz="683971" fontAlgn="base">
              <a:spcBef>
                <a:spcPct val="0"/>
              </a:spcBef>
              <a:spcAft>
                <a:spcPct val="0"/>
              </a:spcAft>
              <a:buClrTx/>
              <a:buFont typeface="Wingdings" panose="05000000000000000000" pitchFamily="2" charset="2"/>
              <a:buChar char="§"/>
            </a:pPr>
            <a:r>
              <a:rPr lang="en-GB" sz="1200" kern="1200" dirty="0">
                <a:solidFill>
                  <a:schemeClr val="bg1"/>
                </a:solidFill>
                <a:latin typeface="Montserrat" panose="00000500000000000000" pitchFamily="2" charset="0"/>
                <a:ea typeface="Aptos" panose="020B0004020202020204" pitchFamily="34" charset="0"/>
                <a:cs typeface="Aptos" panose="020B0004020202020204" pitchFamily="34" charset="0"/>
              </a:rPr>
              <a:t>Pretty much the only foreign airborne EO aircraft given permission to operate remote sensing in Brazil since the influential SCAR-B campaign with a NASA ER-2 in the mid-1990s</a:t>
            </a:r>
            <a:endParaRPr lang="en-GB" sz="1200" kern="1200" dirty="0">
              <a:solidFill>
                <a:schemeClr val="bg1"/>
              </a:solidFill>
              <a:latin typeface="Montserrat" panose="00000500000000000000" pitchFamily="2" charset="0"/>
              <a:ea typeface="+mn-ea"/>
              <a:cs typeface="+mn-cs"/>
            </a:endParaRPr>
          </a:p>
        </p:txBody>
      </p:sp>
      <p:pic>
        <p:nvPicPr>
          <p:cNvPr id="8" name="Picture 7">
            <a:extLst>
              <a:ext uri="{FF2B5EF4-FFF2-40B4-BE49-F238E27FC236}">
                <a16:creationId xmlns:a16="http://schemas.microsoft.com/office/drawing/2014/main" id="{DE395B29-D6FA-3EBD-EB34-296317AFFC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0481" y="2472473"/>
            <a:ext cx="3392352" cy="1881275"/>
          </a:xfrm>
          <a:prstGeom prst="rect">
            <a:avLst/>
          </a:prstGeom>
          <a:noFill/>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24DC116-8C74-99EF-1A74-C99B08EE2101}"/>
              </a:ext>
            </a:extLst>
          </p:cNvPr>
          <p:cNvSpPr txBox="1"/>
          <p:nvPr/>
        </p:nvSpPr>
        <p:spPr>
          <a:xfrm>
            <a:off x="2618759" y="4393087"/>
            <a:ext cx="6354074" cy="460767"/>
          </a:xfrm>
          <a:prstGeom prst="rect">
            <a:avLst/>
          </a:prstGeom>
          <a:noFill/>
        </p:spPr>
        <p:txBody>
          <a:bodyPr wrap="square">
            <a:spAutoFit/>
          </a:bodyPr>
          <a:lstStyle/>
          <a:p>
            <a:pPr algn="just" defTabSz="683971" fontAlgn="base">
              <a:spcBef>
                <a:spcPct val="0"/>
              </a:spcBef>
              <a:spcAft>
                <a:spcPct val="0"/>
              </a:spcAft>
              <a:buClrTx/>
            </a:pPr>
            <a:r>
              <a:rPr lang="en-GB" sz="1197" kern="1200">
                <a:solidFill>
                  <a:schemeClr val="bg1"/>
                </a:solidFill>
                <a:latin typeface="NotesEsa" panose="02000506030000020004" pitchFamily="2" charset="0"/>
                <a:ea typeface="Aptos" panose="020B0004020202020204" pitchFamily="34" charset="0"/>
                <a:cs typeface="Aptos" panose="020B0004020202020204" pitchFamily="34" charset="0"/>
              </a:rPr>
              <a:t>LBA KM67 flux tower in the Tapajos protected forest (left to right) from the ground, the top, and from the hyperspectral system from the aircraft</a:t>
            </a:r>
            <a:endParaRPr lang="en-GB" sz="1197" kern="1200">
              <a:solidFill>
                <a:schemeClr val="bg1"/>
              </a:solidFill>
              <a:latin typeface="NotesEsa" panose="02000506030000020004" pitchFamily="2" charset="0"/>
              <a:ea typeface="+mn-ea"/>
              <a:cs typeface="+mn-cs"/>
            </a:endParaRPr>
          </a:p>
        </p:txBody>
      </p:sp>
      <p:sp>
        <p:nvSpPr>
          <p:cNvPr id="11" name="Title 2">
            <a:extLst>
              <a:ext uri="{FF2B5EF4-FFF2-40B4-BE49-F238E27FC236}">
                <a16:creationId xmlns:a16="http://schemas.microsoft.com/office/drawing/2014/main" id="{80B0DF87-29D6-BA54-C1C2-D782B7F286B8}"/>
              </a:ext>
            </a:extLst>
          </p:cNvPr>
          <p:cNvSpPr txBox="1">
            <a:spLocks/>
          </p:cNvSpPr>
          <p:nvPr/>
        </p:nvSpPr>
        <p:spPr>
          <a:xfrm>
            <a:off x="132036" y="131954"/>
            <a:ext cx="7240314" cy="5844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300"/>
              <a:buFont typeface="Montserrat Medium"/>
              <a:buNone/>
              <a:defRPr sz="3300" b="0" i="0" u="none" strike="noStrike" cap="none">
                <a:solidFill>
                  <a:schemeClr val="lt1"/>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GB" sz="2800">
                <a:latin typeface="Montserrat"/>
                <a:sym typeface="Arial"/>
              </a:rPr>
              <a:t>ESA-INPE CarbonARA Research Activity</a:t>
            </a:r>
            <a:endParaRPr lang="en-GB" sz="2800" dirty="0">
              <a:latin typeface="Montserrat"/>
              <a:sym typeface="Arial"/>
            </a:endParaRPr>
          </a:p>
        </p:txBody>
      </p:sp>
      <p:sp>
        <p:nvSpPr>
          <p:cNvPr id="12" name="Text Box 34">
            <a:extLst>
              <a:ext uri="{FF2B5EF4-FFF2-40B4-BE49-F238E27FC236}">
                <a16:creationId xmlns:a16="http://schemas.microsoft.com/office/drawing/2014/main" id="{A0BFB716-EBAA-0787-4B5E-EBAFD0C45730}"/>
              </a:ext>
            </a:extLst>
          </p:cNvPr>
          <p:cNvSpPr txBox="1">
            <a:spLocks noChangeAspect="1" noChangeArrowheads="1"/>
          </p:cNvSpPr>
          <p:nvPr/>
        </p:nvSpPr>
        <p:spPr bwMode="auto">
          <a:xfrm>
            <a:off x="8784772" y="4687580"/>
            <a:ext cx="216042" cy="2154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685800" eaLnBrk="0" fontAlgn="base" hangingPunct="0">
              <a:spcBef>
                <a:spcPct val="50000"/>
              </a:spcBef>
              <a:spcAft>
                <a:spcPct val="0"/>
              </a:spcAft>
              <a:buClrTx/>
              <a:defRPr/>
            </a:pPr>
            <a:fld id="{4630B4BB-2C40-48DB-9D8B-17679D651B0A}" type="slidenum">
              <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rPr>
              <a:pPr algn="r" defTabSz="685800" eaLnBrk="0" fontAlgn="base" hangingPunct="0">
                <a:spcBef>
                  <a:spcPct val="50000"/>
                </a:spcBef>
                <a:spcAft>
                  <a:spcPct val="0"/>
                </a:spcAft>
                <a:buClrTx/>
                <a:defRPr/>
              </a:pPr>
              <a:t>8</a:t>
            </a:fld>
            <a:endParaRPr lang="en-GB" sz="800" kern="1200" noProof="1">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13817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D1CFF4-F6D3-E84E-B70D-744BDFE8D3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7013"/>
            <a:ext cx="9135981" cy="5142983"/>
          </a:xfrm>
          <a:prstGeom prst="rect">
            <a:avLst/>
          </a:prstGeom>
        </p:spPr>
      </p:pic>
      <p:sp>
        <p:nvSpPr>
          <p:cNvPr id="2" name="Rectangle 1">
            <a:extLst>
              <a:ext uri="{FF2B5EF4-FFF2-40B4-BE49-F238E27FC236}">
                <a16:creationId xmlns:a16="http://schemas.microsoft.com/office/drawing/2014/main" id="{DDB20FCD-5C9F-6B4E-866C-1C761E302A69}"/>
              </a:ext>
            </a:extLst>
          </p:cNvPr>
          <p:cNvSpPr/>
          <p:nvPr/>
        </p:nvSpPr>
        <p:spPr>
          <a:xfrm>
            <a:off x="0" y="7013"/>
            <a:ext cx="9144000" cy="5129474"/>
          </a:xfrm>
          <a:prstGeom prst="rect">
            <a:avLst/>
          </a:prstGeom>
          <a:gradFill>
            <a:gsLst>
              <a:gs pos="0">
                <a:schemeClr val="accent6">
                  <a:lumMod val="10000"/>
                  <a:alpha val="0"/>
                </a:schemeClr>
              </a:gs>
              <a:gs pos="100000">
                <a:schemeClr val="accent6">
                  <a:lumMod val="10000"/>
                  <a:alpha val="6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971" eaLnBrk="0" fontAlgn="base" hangingPunct="0">
              <a:spcBef>
                <a:spcPct val="0"/>
              </a:spcBef>
              <a:spcAft>
                <a:spcPct val="0"/>
              </a:spcAft>
              <a:buClrTx/>
              <a:defRPr/>
            </a:pPr>
            <a:endParaRPr lang="en-IT" sz="1791" kern="1200">
              <a:solidFill>
                <a:srgbClr val="FEFFFF"/>
              </a:solidFill>
              <a:latin typeface="Arial" panose="020B0604020202020204"/>
            </a:endParaRPr>
          </a:p>
        </p:txBody>
      </p:sp>
      <p:sp>
        <p:nvSpPr>
          <p:cNvPr id="91" name="TextBox 90">
            <a:extLst>
              <a:ext uri="{FF2B5EF4-FFF2-40B4-BE49-F238E27FC236}">
                <a16:creationId xmlns:a16="http://schemas.microsoft.com/office/drawing/2014/main" id="{2977398A-3942-614F-8C17-9FE4800FC3B4}"/>
              </a:ext>
            </a:extLst>
          </p:cNvPr>
          <p:cNvSpPr txBox="1"/>
          <p:nvPr/>
        </p:nvSpPr>
        <p:spPr>
          <a:xfrm>
            <a:off x="107489" y="4676938"/>
            <a:ext cx="3441048" cy="230063"/>
          </a:xfrm>
          <a:prstGeom prst="rect">
            <a:avLst/>
          </a:prstGeom>
          <a:noFill/>
        </p:spPr>
        <p:txBody>
          <a:bodyPr wrap="square" rtlCol="0">
            <a:spAutoFit/>
          </a:bodyPr>
          <a:lstStyle/>
          <a:p>
            <a:pPr defTabSz="683971" eaLnBrk="0" fontAlgn="base" hangingPunct="0">
              <a:spcBef>
                <a:spcPct val="0"/>
              </a:spcBef>
              <a:spcAft>
                <a:spcPct val="0"/>
              </a:spcAft>
              <a:buClrTx/>
              <a:defRPr/>
            </a:pPr>
            <a:r>
              <a:rPr lang="en-GB" sz="895" kern="1200">
                <a:solidFill>
                  <a:srgbClr val="FEFFFF"/>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ESA UNCLASSIFIED – For ESA Official Use Only</a:t>
            </a:r>
          </a:p>
        </p:txBody>
      </p:sp>
      <p:sp>
        <p:nvSpPr>
          <p:cNvPr id="36" name="Title 1">
            <a:extLst>
              <a:ext uri="{FF2B5EF4-FFF2-40B4-BE49-F238E27FC236}">
                <a16:creationId xmlns:a16="http://schemas.microsoft.com/office/drawing/2014/main" id="{0CA1D87C-8E4D-3E42-898E-DE00231A810C}"/>
              </a:ext>
            </a:extLst>
          </p:cNvPr>
          <p:cNvSpPr>
            <a:spLocks noGrp="1"/>
          </p:cNvSpPr>
          <p:nvPr>
            <p:ph type="title" idx="4294967295"/>
          </p:nvPr>
        </p:nvSpPr>
        <p:spPr>
          <a:xfrm>
            <a:off x="24902" y="1916481"/>
            <a:ext cx="9094198" cy="2893513"/>
          </a:xfrm>
        </p:spPr>
        <p:txBody>
          <a:bodyPr anchor="ctr" anchorCtr="0">
            <a:noAutofit/>
          </a:bodyPr>
          <a:lstStyle/>
          <a:p>
            <a:pPr algn="ctr">
              <a:spcBef>
                <a:spcPts val="895"/>
              </a:spcBef>
            </a:pPr>
            <a:r>
              <a:rPr lang="en-GB" sz="3600" dirty="0">
                <a:effectLst>
                  <a:outerShdw blurRad="50800" dist="38100" dir="2700000" algn="tl" rotWithShape="0">
                    <a:prstClr val="black">
                      <a:alpha val="40000"/>
                    </a:prstClr>
                  </a:outerShdw>
                </a:effectLst>
              </a:rPr>
              <a:t>THANK YOU</a:t>
            </a:r>
            <a:br>
              <a:rPr lang="en-GB" sz="3600" dirty="0">
                <a:effectLst>
                  <a:outerShdw blurRad="50800" dist="38100" dir="2700000" algn="tl" rotWithShape="0">
                    <a:prstClr val="black">
                      <a:alpha val="40000"/>
                    </a:prstClr>
                  </a:outerShdw>
                </a:effectLst>
              </a:rPr>
            </a:br>
            <a:br>
              <a:rPr lang="en-GB" sz="3600" dirty="0">
                <a:effectLst>
                  <a:outerShdw blurRad="50800" dist="38100" dir="2700000" algn="tl" rotWithShape="0">
                    <a:prstClr val="black">
                      <a:alpha val="40000"/>
                    </a:prstClr>
                  </a:outerShdw>
                </a:effectLst>
              </a:rPr>
            </a:br>
            <a:br>
              <a:rPr lang="en-GB" sz="2400" dirty="0">
                <a:effectLst>
                  <a:outerShdw blurRad="50800" dist="38100" dir="2700000" algn="tl" rotWithShape="0">
                    <a:prstClr val="black">
                      <a:alpha val="40000"/>
                    </a:prstClr>
                  </a:outerShdw>
                </a:effectLst>
              </a:rPr>
            </a:br>
            <a:br>
              <a:rPr lang="en-GB" sz="2400" dirty="0">
                <a:effectLst>
                  <a:outerShdw blurRad="50800" dist="38100" dir="2700000" algn="tl" rotWithShape="0">
                    <a:prstClr val="black">
                      <a:alpha val="40000"/>
                    </a:prstClr>
                  </a:outerShdw>
                </a:effectLst>
              </a:rPr>
            </a:br>
            <a:br>
              <a:rPr lang="en-GB" sz="2400" dirty="0">
                <a:effectLst>
                  <a:outerShdw blurRad="50800" dist="38100" dir="2700000" algn="tl" rotWithShape="0">
                    <a:prstClr val="black">
                      <a:alpha val="40000"/>
                    </a:prstClr>
                  </a:outerShdw>
                </a:effectLst>
              </a:rPr>
            </a:br>
            <a:r>
              <a:rPr lang="en-GB" sz="2400" b="0" dirty="0">
                <a:effectLst>
                  <a:outerShdw blurRad="50800" dist="38100" dir="2700000" algn="tl" rotWithShape="0">
                    <a:prstClr val="black">
                      <a:alpha val="40000"/>
                    </a:prstClr>
                  </a:outerShdw>
                </a:effectLst>
              </a:rPr>
              <a:t>www.esa.int</a:t>
            </a:r>
            <a:endParaRPr lang="en-GB" sz="2800" dirty="0">
              <a:solidFill>
                <a:schemeClr val="bg1"/>
              </a:solidFill>
              <a:effectLst>
                <a:outerShdw blurRad="50800" dist="38100" dir="2700000" algn="tl" rotWithShape="0">
                  <a:prstClr val="black">
                    <a:alpha val="40000"/>
                  </a:prstClr>
                </a:outerShdw>
              </a:effectLst>
            </a:endParaRPr>
          </a:p>
        </p:txBody>
      </p:sp>
      <p:pic>
        <p:nvPicPr>
          <p:cNvPr id="37" name="Picture 36">
            <a:extLst>
              <a:ext uri="{FF2B5EF4-FFF2-40B4-BE49-F238E27FC236}">
                <a16:creationId xmlns:a16="http://schemas.microsoft.com/office/drawing/2014/main" id="{8E5975D9-CE97-4930-881D-B0A97C32C9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8162" y="7011"/>
            <a:ext cx="1263370" cy="655433"/>
          </a:xfrm>
          <a:prstGeom prst="rect">
            <a:avLst/>
          </a:prstGeom>
        </p:spPr>
      </p:pic>
      <p:pic>
        <p:nvPicPr>
          <p:cNvPr id="65" name="Picture 64">
            <a:extLst>
              <a:ext uri="{FF2B5EF4-FFF2-40B4-BE49-F238E27FC236}">
                <a16:creationId xmlns:a16="http://schemas.microsoft.com/office/drawing/2014/main" id="{17EBC206-6691-4CAB-B8EE-108F1A412D1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1187" y="4823019"/>
            <a:ext cx="1510345" cy="313468"/>
          </a:xfrm>
          <a:prstGeom prst="rect">
            <a:avLst/>
          </a:prstGeom>
        </p:spPr>
      </p:pic>
      <p:pic>
        <p:nvPicPr>
          <p:cNvPr id="3" name="Picture 2">
            <a:extLst>
              <a:ext uri="{FF2B5EF4-FFF2-40B4-BE49-F238E27FC236}">
                <a16:creationId xmlns:a16="http://schemas.microsoft.com/office/drawing/2014/main" id="{E8F6B2F8-C3CF-E257-BC33-B094119A73DD}"/>
              </a:ext>
            </a:extLst>
          </p:cNvPr>
          <p:cNvPicPr>
            <a:picLocks noChangeAspect="1"/>
          </p:cNvPicPr>
          <p:nvPr/>
        </p:nvPicPr>
        <p:blipFill>
          <a:blip r:embed="rId6"/>
          <a:stretch>
            <a:fillRect/>
          </a:stretch>
        </p:blipFill>
        <p:spPr>
          <a:xfrm>
            <a:off x="-4911" y="4821852"/>
            <a:ext cx="7621599" cy="314635"/>
          </a:xfrm>
          <a:prstGeom prst="rect">
            <a:avLst/>
          </a:prstGeom>
        </p:spPr>
      </p:pic>
    </p:spTree>
    <p:extLst>
      <p:ext uri="{BB962C8B-B14F-4D97-AF65-F5344CB8AC3E}">
        <p14:creationId xmlns:p14="http://schemas.microsoft.com/office/powerpoint/2010/main" val="159198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1.xml><?xml version="1.0" encoding="utf-8"?>
<a:theme xmlns:a="http://schemas.openxmlformats.org/drawingml/2006/main" name="5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B9979CE-F6D6-4CDA-8589-F8B43FE72354}" vid="{343751ED-C8BE-41FE-9861-56AE543A0A1D}"/>
    </a:ext>
  </a:extLst>
</a:theme>
</file>

<file path=ppt/theme/theme3.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ESA v16 with SK flag_131022 - Corrected.potx" id="{7A27C19C-67E5-4397-BF49-5BBBED20785F}" vid="{1738EFAD-70A4-4290-BD67-B59AB079621D}"/>
    </a:ext>
  </a:extLst>
</a:theme>
</file>

<file path=ppt/theme/theme4.xml><?xml version="1.0" encoding="utf-8"?>
<a:theme xmlns:a="http://schemas.openxmlformats.org/drawingml/2006/main" name="1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3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50000"/>
            <a:alpha val="76000"/>
          </a:schemeClr>
        </a:solidFill>
        <a:ln>
          <a:noFill/>
        </a:ln>
      </a:spPr>
      <a:bodyPr lIns="0" tIns="45720" rIns="0" bIns="45720" rtlCol="0" anchor="ctr" anchorCtr="0"/>
      <a:lstStyle>
        <a:defPPr marL="0" marR="0" indent="0" algn="ctr" defTabSz="914400" rtl="0" eaLnBrk="0" fontAlgn="base" latinLnBrk="0" hangingPunct="0">
          <a:lnSpc>
            <a:spcPct val="100000"/>
          </a:lnSpc>
          <a:spcBef>
            <a:spcPct val="0"/>
          </a:spcBef>
          <a:spcAft>
            <a:spcPct val="0"/>
          </a:spcAft>
          <a:buClr>
            <a:srgbClr val="FBAB18"/>
          </a:buClr>
          <a:buSzTx/>
          <a:buFontTx/>
          <a:buNone/>
          <a:tabLst/>
          <a:defRPr b="1" kern="0" dirty="0" err="1">
            <a:solidFill>
              <a:srgbClr val="FEEF98"/>
            </a:solidFill>
            <a:effectLst>
              <a:outerShdw blurRad="38100" dist="38100" dir="2700000" algn="tl">
                <a:srgbClr val="000000">
                  <a:alpha val="43137"/>
                </a:srgbClr>
              </a:outerShdw>
            </a:effectLst>
            <a:cs typeface="Aria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6.xml><?xml version="1.0" encoding="utf-8"?>
<a:theme xmlns:a="http://schemas.openxmlformats.org/drawingml/2006/main" name="7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7.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50000"/>
            <a:alpha val="76000"/>
          </a:schemeClr>
        </a:solidFill>
        <a:ln>
          <a:noFill/>
        </a:ln>
      </a:spPr>
      <a:bodyPr lIns="0" tIns="45720" rIns="0" bIns="45720" rtlCol="0" anchor="ctr" anchorCtr="0"/>
      <a:lstStyle>
        <a:defPPr marL="0" marR="0" indent="0" algn="ctr" defTabSz="914400" rtl="0" eaLnBrk="0" fontAlgn="base" latinLnBrk="0" hangingPunct="0">
          <a:lnSpc>
            <a:spcPct val="100000"/>
          </a:lnSpc>
          <a:spcBef>
            <a:spcPct val="0"/>
          </a:spcBef>
          <a:spcAft>
            <a:spcPct val="0"/>
          </a:spcAft>
          <a:buClr>
            <a:srgbClr val="FBAB18"/>
          </a:buClr>
          <a:buSzTx/>
          <a:buFontTx/>
          <a:buNone/>
          <a:tabLst/>
          <a:defRPr b="1" kern="0" dirty="0" err="1">
            <a:solidFill>
              <a:srgbClr val="FEEF98"/>
            </a:solidFill>
            <a:effectLst>
              <a:outerShdw blurRad="38100" dist="38100" dir="2700000" algn="tl">
                <a:srgbClr val="000000">
                  <a:alpha val="43137"/>
                </a:srgbClr>
              </a:outerShdw>
            </a:effectLst>
            <a:cs typeface="Aria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8.xml><?xml version="1.0" encoding="utf-8"?>
<a:theme xmlns:a="http://schemas.openxmlformats.org/drawingml/2006/main" name="1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9.xml><?xml version="1.0" encoding="utf-8"?>
<a:theme xmlns:a="http://schemas.openxmlformats.org/drawingml/2006/main" name="4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Override1.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themeOverride>
</file>

<file path=ppt/theme/themeOverride2.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themeOverride>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0</TotalTime>
  <Words>1798</Words>
  <Application>Microsoft Office PowerPoint</Application>
  <PresentationFormat>On-screen Show (16:9)</PresentationFormat>
  <Paragraphs>202</Paragraphs>
  <Slides>9</Slides>
  <Notes>9</Notes>
  <HiddenSlides>0</HiddenSlides>
  <MMClips>0</MMClips>
  <ScaleCrop>false</ScaleCrop>
  <HeadingPairs>
    <vt:vector size="4" baseType="variant">
      <vt:variant>
        <vt:lpstr>Theme</vt:lpstr>
      </vt:variant>
      <vt:variant>
        <vt:i4>11</vt:i4>
      </vt:variant>
      <vt:variant>
        <vt:lpstr>Slide Titles</vt:lpstr>
      </vt:variant>
      <vt:variant>
        <vt:i4>9</vt:i4>
      </vt:variant>
    </vt:vector>
  </HeadingPairs>
  <TitlesOfParts>
    <vt:vector size="20" baseType="lpstr">
      <vt:lpstr>ceos</vt:lpstr>
      <vt:lpstr>ESA_Presentation_DARK</vt:lpstr>
      <vt:lpstr>2_ESA_Presentation_DARK</vt:lpstr>
      <vt:lpstr>11_ESA_Presentation_DARK</vt:lpstr>
      <vt:lpstr>3_ESA_Presentation_DARK</vt:lpstr>
      <vt:lpstr>7_ESA_Presentation_DARK</vt:lpstr>
      <vt:lpstr>1_ESA_Presentation_DARK</vt:lpstr>
      <vt:lpstr>1_ESA_Presentation_CLEAR_BG</vt:lpstr>
      <vt:lpstr>4_ESA_Presentation_DARK</vt:lpstr>
      <vt:lpstr>12_ESA_Presentation_DARK</vt:lpstr>
      <vt:lpstr>5_ESA_Presentation_DARK</vt:lpstr>
      <vt:lpstr>PowerPoint Presentation</vt:lpstr>
      <vt:lpstr>PowerPoint Presentation</vt:lpstr>
      <vt:lpstr>PowerPoint Presentation</vt:lpstr>
      <vt:lpstr>PowerPoint Presentation</vt:lpstr>
      <vt:lpstr>PowerPoint Presentation</vt:lpstr>
      <vt:lpstr>PowerPoint Presentation</vt:lpstr>
      <vt:lpstr>2025 Events (selected)</vt:lpstr>
      <vt:lpstr>PowerPoint Presentation</vt:lpstr>
      <vt:lpstr>THANK YOU     www.esa.int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Eleni Paliouras</dc:creator>
  <cp:lastModifiedBy>Eleni Paliouras</cp:lastModifiedBy>
  <cp:revision>13</cp:revision>
  <dcterms:modified xsi:type="dcterms:W3CDTF">2025-11-06T07:34:08Z</dcterms:modified>
</cp:coreProperties>
</file>