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0" r:id="rId2"/>
  </p:sldMasterIdLst>
  <p:notesMasterIdLst>
    <p:notesMasterId r:id="rId14"/>
  </p:notesMasterIdLst>
  <p:handoutMasterIdLst>
    <p:handoutMasterId r:id="rId15"/>
  </p:handoutMasterIdLst>
  <p:sldIdLst>
    <p:sldId id="256" r:id="rId3"/>
    <p:sldId id="345" r:id="rId4"/>
    <p:sldId id="281" r:id="rId5"/>
    <p:sldId id="1520" r:id="rId6"/>
    <p:sldId id="2147376192" r:id="rId7"/>
    <p:sldId id="1008" r:id="rId8"/>
    <p:sldId id="2147376191" r:id="rId9"/>
    <p:sldId id="2147376186" r:id="rId10"/>
    <p:sldId id="1547" r:id="rId11"/>
    <p:sldId id="2147376193" r:id="rId12"/>
    <p:sldId id="11351" r:id="rId13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1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AF0E1A7-413D-D8A7-1FA9-A8E4C6E66ECC}" name="König, Simon" initials="KS" userId="S-1-5-21-1156737867-681972312-1097073633-64612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C1FF"/>
    <a:srgbClr val="BBBDC9"/>
    <a:srgbClr val="816E59"/>
    <a:srgbClr val="162656"/>
    <a:srgbClr val="636363"/>
    <a:srgbClr val="FF3399"/>
    <a:srgbClr val="D9117E"/>
    <a:srgbClr val="37B0FB"/>
    <a:srgbClr val="009AD0"/>
    <a:srgbClr val="94B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88372" autoAdjust="0"/>
  </p:normalViewPr>
  <p:slideViewPr>
    <p:cSldViewPr snapToGrid="0" showGuides="1">
      <p:cViewPr varScale="1">
        <p:scale>
          <a:sx n="56" d="100"/>
          <a:sy n="56" d="100"/>
        </p:scale>
        <p:origin x="1028" y="40"/>
      </p:cViewPr>
      <p:guideLst>
        <p:guide orient="horz" pos="2160"/>
        <p:guide pos="411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80"/>
    </p:cViewPr>
  </p:sorterViewPr>
  <p:notesViewPr>
    <p:cSldViewPr snapToGrid="0" showGuides="1">
      <p:cViewPr varScale="1">
        <p:scale>
          <a:sx n="66" d="100"/>
          <a:sy n="66" d="100"/>
        </p:scale>
        <p:origin x="309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    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00B-40DD-9988-C4750147024C}"/>
              </c:ext>
            </c:extLst>
          </c:dPt>
          <c:dPt>
            <c:idx val="1"/>
            <c:bubble3D val="0"/>
            <c:spPr>
              <a:solidFill>
                <a:srgbClr val="A6BF5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00B-40DD-9988-C4750147024C}"/>
              </c:ext>
            </c:extLst>
          </c:dPt>
          <c:dPt>
            <c:idx val="2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00B-40DD-9988-C4750147024C}"/>
              </c:ext>
            </c:extLst>
          </c:dPt>
          <c:dPt>
            <c:idx val="3"/>
            <c:bubble3D val="0"/>
            <c:spPr>
              <a:solidFill>
                <a:srgbClr val="D2AE3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00B-40DD-9988-C4750147024C}"/>
              </c:ext>
            </c:extLst>
          </c:dPt>
          <c:cat>
            <c:numRef>
              <c:f>Tabelle1!$A$2:$A$5</c:f>
              <c:numCache>
                <c:formatCode>General</c:formatCode>
                <c:ptCount val="4"/>
              </c:numCache>
            </c:num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00B-40DD-9988-C475014702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B7E061-A7D9-4BB4-BCFF-133D7EC2B427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FDA9ED1C-8D5B-4EF7-9349-ECFC30E22390}">
      <dgm:prSet phldrT="[Text]"/>
      <dgm:spPr/>
      <dgm:t>
        <a:bodyPr/>
        <a:lstStyle/>
        <a:p>
          <a:pPr algn="l"/>
          <a:r>
            <a:rPr lang="de-DE" dirty="0"/>
            <a:t>IM1: </a:t>
          </a:r>
          <a:r>
            <a:rPr lang="de-DE" dirty="0" err="1"/>
            <a:t>VeggieH</a:t>
          </a:r>
          <a:r>
            <a:rPr lang="de-DE" dirty="0"/>
            <a:t> - </a:t>
          </a:r>
          <a:r>
            <a:rPr lang="de-DE" dirty="0" err="1"/>
            <a:t>Vegetational</a:t>
          </a:r>
          <a:r>
            <a:rPr lang="de-DE" dirty="0"/>
            <a:t> </a:t>
          </a:r>
          <a:r>
            <a:rPr lang="de-DE" dirty="0" err="1"/>
            <a:t>carbon</a:t>
          </a:r>
          <a:r>
            <a:rPr lang="de-DE" dirty="0"/>
            <a:t> </a:t>
          </a:r>
          <a:r>
            <a:rPr lang="de-DE" dirty="0" err="1"/>
            <a:t>cycle</a:t>
          </a:r>
          <a:r>
            <a:rPr lang="de-DE" dirty="0"/>
            <a:t> </a:t>
          </a:r>
        </a:p>
      </dgm:t>
    </dgm:pt>
    <dgm:pt modelId="{58BAC8D6-4889-456D-B887-516F23860584}" type="parTrans" cxnId="{1B308961-BF90-4135-9519-A3792BF9B41F}">
      <dgm:prSet/>
      <dgm:spPr/>
      <dgm:t>
        <a:bodyPr/>
        <a:lstStyle/>
        <a:p>
          <a:endParaRPr lang="de-DE"/>
        </a:p>
      </dgm:t>
    </dgm:pt>
    <dgm:pt modelId="{733666BA-2BD5-4FEE-B196-C98CDE8FAC2B}" type="sibTrans" cxnId="{1B308961-BF90-4135-9519-A3792BF9B41F}">
      <dgm:prSet/>
      <dgm:spPr/>
      <dgm:t>
        <a:bodyPr/>
        <a:lstStyle/>
        <a:p>
          <a:endParaRPr lang="de-DE"/>
        </a:p>
      </dgm:t>
    </dgm:pt>
    <dgm:pt modelId="{A04B28C1-3AB9-4761-A90B-DF0562530895}">
      <dgm:prSet phldrT="[Text]"/>
      <dgm:spPr>
        <a:solidFill>
          <a:srgbClr val="3B98CB"/>
        </a:solidFill>
      </dgm:spPr>
      <dgm:t>
        <a:bodyPr/>
        <a:lstStyle/>
        <a:p>
          <a:pPr algn="l"/>
          <a:r>
            <a:rPr lang="de-DE" dirty="0"/>
            <a:t>SM3: MUSE - </a:t>
          </a:r>
          <a:r>
            <a:rPr lang="de-DE" dirty="0" err="1"/>
            <a:t>Multispectral</a:t>
          </a:r>
          <a:r>
            <a:rPr lang="de-DE" dirty="0"/>
            <a:t>/TIR</a:t>
          </a:r>
        </a:p>
      </dgm:t>
    </dgm:pt>
    <dgm:pt modelId="{6E342A5F-3C14-46FB-8A68-63F2BEC9C837}" type="parTrans" cxnId="{35012FCD-21D7-426C-874F-147F430D7CF5}">
      <dgm:prSet/>
      <dgm:spPr/>
      <dgm:t>
        <a:bodyPr/>
        <a:lstStyle/>
        <a:p>
          <a:endParaRPr lang="de-DE"/>
        </a:p>
      </dgm:t>
    </dgm:pt>
    <dgm:pt modelId="{C0F74738-05FA-4B1A-AF4B-8D0F8EA2B562}" type="sibTrans" cxnId="{35012FCD-21D7-426C-874F-147F430D7CF5}">
      <dgm:prSet/>
      <dgm:spPr/>
      <dgm:t>
        <a:bodyPr/>
        <a:lstStyle/>
        <a:p>
          <a:endParaRPr lang="de-DE"/>
        </a:p>
      </dgm:t>
    </dgm:pt>
    <dgm:pt modelId="{F3859CE2-11A7-472E-9B27-1A7161E13AE0}">
      <dgm:prSet phldrT="[Text]"/>
      <dgm:spPr>
        <a:solidFill>
          <a:srgbClr val="3B98CB"/>
        </a:solidFill>
      </dgm:spPr>
      <dgm:t>
        <a:bodyPr/>
        <a:lstStyle/>
        <a:p>
          <a:pPr algn="l"/>
          <a:r>
            <a:rPr lang="de-DE" dirty="0"/>
            <a:t>SM4: Boltzmann - </a:t>
          </a:r>
          <a:r>
            <a:rPr lang="de-DE" dirty="0" err="1"/>
            <a:t>Multispectral</a:t>
          </a:r>
          <a:r>
            <a:rPr lang="de-DE" dirty="0"/>
            <a:t>/TIR</a:t>
          </a:r>
        </a:p>
      </dgm:t>
    </dgm:pt>
    <dgm:pt modelId="{1206661D-1CA7-4F34-95B4-7B4EB86669E2}" type="parTrans" cxnId="{55E77ED2-53A0-4827-A345-028823D012FB}">
      <dgm:prSet/>
      <dgm:spPr/>
      <dgm:t>
        <a:bodyPr/>
        <a:lstStyle/>
        <a:p>
          <a:endParaRPr lang="de-DE"/>
        </a:p>
      </dgm:t>
    </dgm:pt>
    <dgm:pt modelId="{803203EB-0FFC-4057-B77C-A2B98049D8D8}" type="sibTrans" cxnId="{55E77ED2-53A0-4827-A345-028823D012FB}">
      <dgm:prSet/>
      <dgm:spPr/>
      <dgm:t>
        <a:bodyPr/>
        <a:lstStyle/>
        <a:p>
          <a:endParaRPr lang="de-DE"/>
        </a:p>
      </dgm:t>
    </dgm:pt>
    <dgm:pt modelId="{D9D70766-0887-4A54-A2BA-A6D5C5BB6361}">
      <dgm:prSet/>
      <dgm:spPr/>
      <dgm:t>
        <a:bodyPr/>
        <a:lstStyle/>
        <a:p>
          <a:pPr algn="l"/>
          <a:r>
            <a:rPr lang="de-DE" dirty="0"/>
            <a:t>IM2: </a:t>
          </a:r>
          <a:r>
            <a:rPr lang="de-DE" dirty="0" err="1"/>
            <a:t>HyperEarth</a:t>
          </a:r>
          <a:r>
            <a:rPr lang="de-DE" dirty="0"/>
            <a:t> - </a:t>
          </a:r>
          <a:r>
            <a:rPr lang="de-DE" dirty="0" err="1"/>
            <a:t>Hyperspectral</a:t>
          </a:r>
          <a:r>
            <a:rPr lang="de-DE" dirty="0"/>
            <a:t> </a:t>
          </a:r>
          <a:r>
            <a:rPr lang="de-DE" dirty="0" err="1"/>
            <a:t>constellation</a:t>
          </a:r>
          <a:endParaRPr lang="de-DE" dirty="0"/>
        </a:p>
      </dgm:t>
    </dgm:pt>
    <dgm:pt modelId="{0EBB6ECC-DA03-4C8A-8DC7-BF9A5A66657A}" type="parTrans" cxnId="{9E92C3FE-92EF-4E32-AD64-221D7B7A3997}">
      <dgm:prSet/>
      <dgm:spPr/>
      <dgm:t>
        <a:bodyPr/>
        <a:lstStyle/>
        <a:p>
          <a:endParaRPr lang="de-DE"/>
        </a:p>
      </dgm:t>
    </dgm:pt>
    <dgm:pt modelId="{30185610-D304-40AF-99D1-118A2386510E}" type="sibTrans" cxnId="{9E92C3FE-92EF-4E32-AD64-221D7B7A3997}">
      <dgm:prSet/>
      <dgm:spPr/>
      <dgm:t>
        <a:bodyPr/>
        <a:lstStyle/>
        <a:p>
          <a:endParaRPr lang="de-DE"/>
        </a:p>
      </dgm:t>
    </dgm:pt>
    <dgm:pt modelId="{80BAA21F-CF24-4374-A96B-60D0CF9B1035}">
      <dgm:prSet/>
      <dgm:spPr>
        <a:solidFill>
          <a:srgbClr val="3B98CB"/>
        </a:solidFill>
      </dgm:spPr>
      <dgm:t>
        <a:bodyPr/>
        <a:lstStyle/>
        <a:p>
          <a:pPr algn="l"/>
          <a:r>
            <a:rPr lang="de-DE" dirty="0"/>
            <a:t>SM1: SENSORIS - Short-term </a:t>
          </a:r>
          <a:r>
            <a:rPr lang="de-DE" dirty="0" err="1"/>
            <a:t>gravitational</a:t>
          </a:r>
          <a:r>
            <a:rPr lang="de-DE" dirty="0"/>
            <a:t> variables</a:t>
          </a:r>
        </a:p>
      </dgm:t>
    </dgm:pt>
    <dgm:pt modelId="{0971E9EE-D1EC-43F1-9AAB-4B1631A55F3C}" type="parTrans" cxnId="{B67A5CEE-1E09-4040-B411-01CB5497CE4C}">
      <dgm:prSet/>
      <dgm:spPr/>
      <dgm:t>
        <a:bodyPr/>
        <a:lstStyle/>
        <a:p>
          <a:endParaRPr lang="de-DE"/>
        </a:p>
      </dgm:t>
    </dgm:pt>
    <dgm:pt modelId="{621A877F-47CE-450C-A5F9-CAA2DD39005C}" type="sibTrans" cxnId="{B67A5CEE-1E09-4040-B411-01CB5497CE4C}">
      <dgm:prSet/>
      <dgm:spPr/>
      <dgm:t>
        <a:bodyPr/>
        <a:lstStyle/>
        <a:p>
          <a:endParaRPr lang="de-DE"/>
        </a:p>
      </dgm:t>
    </dgm:pt>
    <dgm:pt modelId="{C50FC433-FA47-431C-9076-0A6874DBECFF}">
      <dgm:prSet/>
      <dgm:spPr>
        <a:solidFill>
          <a:srgbClr val="3B98CB"/>
        </a:solidFill>
      </dgm:spPr>
      <dgm:t>
        <a:bodyPr/>
        <a:lstStyle/>
        <a:p>
          <a:pPr algn="l"/>
          <a:r>
            <a:rPr lang="de-DE" dirty="0"/>
            <a:t>SM2: ODEM - </a:t>
          </a:r>
          <a:r>
            <a:rPr lang="de-DE" dirty="0" err="1"/>
            <a:t>AtOx</a:t>
          </a:r>
          <a:r>
            <a:rPr lang="de-DE" dirty="0"/>
            <a:t> in Thermo-/</a:t>
          </a:r>
          <a:r>
            <a:rPr lang="de-DE" dirty="0" err="1"/>
            <a:t>Mesosphere</a:t>
          </a:r>
          <a:endParaRPr lang="de-DE" dirty="0"/>
        </a:p>
      </dgm:t>
    </dgm:pt>
    <dgm:pt modelId="{30FE3F30-207A-4678-9A74-28D2A5A5FE2C}" type="parTrans" cxnId="{AF146405-1B11-4835-B59E-3DBC09ECEED1}">
      <dgm:prSet/>
      <dgm:spPr/>
      <dgm:t>
        <a:bodyPr/>
        <a:lstStyle/>
        <a:p>
          <a:endParaRPr lang="de-DE"/>
        </a:p>
      </dgm:t>
    </dgm:pt>
    <dgm:pt modelId="{9F8FD205-BDE9-45B4-BD79-53AB5EA40550}" type="sibTrans" cxnId="{AF146405-1B11-4835-B59E-3DBC09ECEED1}">
      <dgm:prSet/>
      <dgm:spPr/>
      <dgm:t>
        <a:bodyPr/>
        <a:lstStyle/>
        <a:p>
          <a:endParaRPr lang="de-DE"/>
        </a:p>
      </dgm:t>
    </dgm:pt>
    <dgm:pt modelId="{158CF130-3899-4471-869A-5C4B50C430E6}" type="pres">
      <dgm:prSet presAssocID="{F0B7E061-A7D9-4BB4-BCFF-133D7EC2B427}" presName="linearFlow" presStyleCnt="0">
        <dgm:presLayoutVars>
          <dgm:dir/>
          <dgm:resizeHandles val="exact"/>
        </dgm:presLayoutVars>
      </dgm:prSet>
      <dgm:spPr/>
    </dgm:pt>
    <dgm:pt modelId="{A521B53B-B897-4495-B20E-66AA52CDF18E}" type="pres">
      <dgm:prSet presAssocID="{FDA9ED1C-8D5B-4EF7-9349-ECFC30E22390}" presName="composite" presStyleCnt="0"/>
      <dgm:spPr/>
    </dgm:pt>
    <dgm:pt modelId="{EFBF4791-81C8-42A5-A87F-03CDCC72EF87}" type="pres">
      <dgm:prSet presAssocID="{FDA9ED1C-8D5B-4EF7-9349-ECFC30E22390}" presName="imgShp" presStyleLbl="f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4F6A28F4-3293-4B49-A4E0-C8B35A7113F5}" type="pres">
      <dgm:prSet presAssocID="{FDA9ED1C-8D5B-4EF7-9349-ECFC30E22390}" presName="txShp" presStyleLbl="node1" presStyleIdx="0" presStyleCnt="6">
        <dgm:presLayoutVars>
          <dgm:bulletEnabled val="1"/>
        </dgm:presLayoutVars>
      </dgm:prSet>
      <dgm:spPr/>
    </dgm:pt>
    <dgm:pt modelId="{DF5BE2D9-1357-4A85-BA38-7167F08502FF}" type="pres">
      <dgm:prSet presAssocID="{733666BA-2BD5-4FEE-B196-C98CDE8FAC2B}" presName="spacing" presStyleCnt="0"/>
      <dgm:spPr/>
    </dgm:pt>
    <dgm:pt modelId="{3F133B74-7756-4219-9C44-CFD0B1648DBD}" type="pres">
      <dgm:prSet presAssocID="{D9D70766-0887-4A54-A2BA-A6D5C5BB6361}" presName="composite" presStyleCnt="0"/>
      <dgm:spPr/>
    </dgm:pt>
    <dgm:pt modelId="{3704D03C-AB61-4F5E-9F9B-4D0E3B6F41BE}" type="pres">
      <dgm:prSet presAssocID="{D9D70766-0887-4A54-A2BA-A6D5C5BB6361}" presName="imgShp" presStyleLbl="f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</dgm:pt>
    <dgm:pt modelId="{FD372B86-5BD0-431C-B6A4-FF178037E5A9}" type="pres">
      <dgm:prSet presAssocID="{D9D70766-0887-4A54-A2BA-A6D5C5BB6361}" presName="txShp" presStyleLbl="node1" presStyleIdx="1" presStyleCnt="6">
        <dgm:presLayoutVars>
          <dgm:bulletEnabled val="1"/>
        </dgm:presLayoutVars>
      </dgm:prSet>
      <dgm:spPr/>
    </dgm:pt>
    <dgm:pt modelId="{2E72F2D6-5AB6-49F7-B88B-937FE4C5AB92}" type="pres">
      <dgm:prSet presAssocID="{30185610-D304-40AF-99D1-118A2386510E}" presName="spacing" presStyleCnt="0"/>
      <dgm:spPr/>
    </dgm:pt>
    <dgm:pt modelId="{BC6B5BB0-5D6B-4C87-A1CA-9942939D200C}" type="pres">
      <dgm:prSet presAssocID="{80BAA21F-CF24-4374-A96B-60D0CF9B1035}" presName="composite" presStyleCnt="0"/>
      <dgm:spPr/>
    </dgm:pt>
    <dgm:pt modelId="{0C806E2D-4564-45AA-8EAC-E0D6336071D7}" type="pres">
      <dgm:prSet presAssocID="{80BAA21F-CF24-4374-A96B-60D0CF9B1035}" presName="imgShp" presStyleLbl="f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2A8FA0BF-03D5-46DC-80AA-E8AAAE679492}" type="pres">
      <dgm:prSet presAssocID="{80BAA21F-CF24-4374-A96B-60D0CF9B1035}" presName="txShp" presStyleLbl="node1" presStyleIdx="2" presStyleCnt="6">
        <dgm:presLayoutVars>
          <dgm:bulletEnabled val="1"/>
        </dgm:presLayoutVars>
      </dgm:prSet>
      <dgm:spPr/>
    </dgm:pt>
    <dgm:pt modelId="{99256806-19B9-4E0F-80EB-509BC2FECEE0}" type="pres">
      <dgm:prSet presAssocID="{621A877F-47CE-450C-A5F9-CAA2DD39005C}" presName="spacing" presStyleCnt="0"/>
      <dgm:spPr/>
    </dgm:pt>
    <dgm:pt modelId="{C3307418-E11D-4CB6-A4AA-25A9F298B374}" type="pres">
      <dgm:prSet presAssocID="{C50FC433-FA47-431C-9076-0A6874DBECFF}" presName="composite" presStyleCnt="0"/>
      <dgm:spPr/>
    </dgm:pt>
    <dgm:pt modelId="{FC1EE952-9978-4056-9A21-FD4231968C4E}" type="pres">
      <dgm:prSet presAssocID="{C50FC433-FA47-431C-9076-0A6874DBECFF}" presName="imgShp" presStyleLbl="f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C0E6BBD-5321-4E8B-955B-1FD694CA5A78}" type="pres">
      <dgm:prSet presAssocID="{C50FC433-FA47-431C-9076-0A6874DBECFF}" presName="txShp" presStyleLbl="node1" presStyleIdx="3" presStyleCnt="6">
        <dgm:presLayoutVars>
          <dgm:bulletEnabled val="1"/>
        </dgm:presLayoutVars>
      </dgm:prSet>
      <dgm:spPr/>
    </dgm:pt>
    <dgm:pt modelId="{34FFCAE0-1228-4E4D-8B78-9DD3E1FF695F}" type="pres">
      <dgm:prSet presAssocID="{9F8FD205-BDE9-45B4-BD79-53AB5EA40550}" presName="spacing" presStyleCnt="0"/>
      <dgm:spPr/>
    </dgm:pt>
    <dgm:pt modelId="{47EF0756-226E-4E37-8C7F-E4B238463C29}" type="pres">
      <dgm:prSet presAssocID="{A04B28C1-3AB9-4761-A90B-DF0562530895}" presName="composite" presStyleCnt="0"/>
      <dgm:spPr/>
    </dgm:pt>
    <dgm:pt modelId="{E36686FB-C9B9-4442-8711-FEB4F807BF23}" type="pres">
      <dgm:prSet presAssocID="{A04B28C1-3AB9-4761-A90B-DF0562530895}" presName="imgShp" presStyleLbl="f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</dgm:pt>
    <dgm:pt modelId="{BB272374-B02D-4E13-B455-4395CD2F316D}" type="pres">
      <dgm:prSet presAssocID="{A04B28C1-3AB9-4761-A90B-DF0562530895}" presName="txShp" presStyleLbl="node1" presStyleIdx="4" presStyleCnt="6">
        <dgm:presLayoutVars>
          <dgm:bulletEnabled val="1"/>
        </dgm:presLayoutVars>
      </dgm:prSet>
      <dgm:spPr/>
    </dgm:pt>
    <dgm:pt modelId="{EA0DAFD8-C851-4969-91E5-A0614468B505}" type="pres">
      <dgm:prSet presAssocID="{C0F74738-05FA-4B1A-AF4B-8D0F8EA2B562}" presName="spacing" presStyleCnt="0"/>
      <dgm:spPr/>
    </dgm:pt>
    <dgm:pt modelId="{12C24E22-9AF1-40C4-94D3-E961C1A867D9}" type="pres">
      <dgm:prSet presAssocID="{F3859CE2-11A7-472E-9B27-1A7161E13AE0}" presName="composite" presStyleCnt="0"/>
      <dgm:spPr/>
    </dgm:pt>
    <dgm:pt modelId="{B16EB34B-3784-4AAD-B0EF-AD0B6F1A46E1}" type="pres">
      <dgm:prSet presAssocID="{F3859CE2-11A7-472E-9B27-1A7161E13AE0}" presName="imgShp" presStyleLbl="f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</dgm:spPr>
    </dgm:pt>
    <dgm:pt modelId="{3BAF7458-4623-4C8A-895A-BC04F7977088}" type="pres">
      <dgm:prSet presAssocID="{F3859CE2-11A7-472E-9B27-1A7161E13AE0}" presName="txShp" presStyleLbl="node1" presStyleIdx="5" presStyleCnt="6">
        <dgm:presLayoutVars>
          <dgm:bulletEnabled val="1"/>
        </dgm:presLayoutVars>
      </dgm:prSet>
      <dgm:spPr/>
    </dgm:pt>
  </dgm:ptLst>
  <dgm:cxnLst>
    <dgm:cxn modelId="{AF146405-1B11-4835-B59E-3DBC09ECEED1}" srcId="{F0B7E061-A7D9-4BB4-BCFF-133D7EC2B427}" destId="{C50FC433-FA47-431C-9076-0A6874DBECFF}" srcOrd="3" destOrd="0" parTransId="{30FE3F30-207A-4678-9A74-28D2A5A5FE2C}" sibTransId="{9F8FD205-BDE9-45B4-BD79-53AB5EA40550}"/>
    <dgm:cxn modelId="{029F851F-FDEE-4A9A-AAD0-F2DACA3E4CD9}" type="presOf" srcId="{80BAA21F-CF24-4374-A96B-60D0CF9B1035}" destId="{2A8FA0BF-03D5-46DC-80AA-E8AAAE679492}" srcOrd="0" destOrd="0" presId="urn:microsoft.com/office/officeart/2005/8/layout/vList3"/>
    <dgm:cxn modelId="{1B308961-BF90-4135-9519-A3792BF9B41F}" srcId="{F0B7E061-A7D9-4BB4-BCFF-133D7EC2B427}" destId="{FDA9ED1C-8D5B-4EF7-9349-ECFC30E22390}" srcOrd="0" destOrd="0" parTransId="{58BAC8D6-4889-456D-B887-516F23860584}" sibTransId="{733666BA-2BD5-4FEE-B196-C98CDE8FAC2B}"/>
    <dgm:cxn modelId="{00064964-61C1-4A58-BF82-F8FBEFD1F413}" type="presOf" srcId="{FDA9ED1C-8D5B-4EF7-9349-ECFC30E22390}" destId="{4F6A28F4-3293-4B49-A4E0-C8B35A7113F5}" srcOrd="0" destOrd="0" presId="urn:microsoft.com/office/officeart/2005/8/layout/vList3"/>
    <dgm:cxn modelId="{37375A54-12FD-4315-8655-321498C93313}" type="presOf" srcId="{D9D70766-0887-4A54-A2BA-A6D5C5BB6361}" destId="{FD372B86-5BD0-431C-B6A4-FF178037E5A9}" srcOrd="0" destOrd="0" presId="urn:microsoft.com/office/officeart/2005/8/layout/vList3"/>
    <dgm:cxn modelId="{BA1F6683-07BF-4887-99B7-A16D1285610E}" type="presOf" srcId="{A04B28C1-3AB9-4761-A90B-DF0562530895}" destId="{BB272374-B02D-4E13-B455-4395CD2F316D}" srcOrd="0" destOrd="0" presId="urn:microsoft.com/office/officeart/2005/8/layout/vList3"/>
    <dgm:cxn modelId="{2ECF389B-17FB-4F0B-BE24-26D4FFE1E182}" type="presOf" srcId="{F3859CE2-11A7-472E-9B27-1A7161E13AE0}" destId="{3BAF7458-4623-4C8A-895A-BC04F7977088}" srcOrd="0" destOrd="0" presId="urn:microsoft.com/office/officeart/2005/8/layout/vList3"/>
    <dgm:cxn modelId="{35012FCD-21D7-426C-874F-147F430D7CF5}" srcId="{F0B7E061-A7D9-4BB4-BCFF-133D7EC2B427}" destId="{A04B28C1-3AB9-4761-A90B-DF0562530895}" srcOrd="4" destOrd="0" parTransId="{6E342A5F-3C14-46FB-8A68-63F2BEC9C837}" sibTransId="{C0F74738-05FA-4B1A-AF4B-8D0F8EA2B562}"/>
    <dgm:cxn modelId="{3C4329D2-02C7-4F7A-9162-56D260363FA6}" type="presOf" srcId="{F0B7E061-A7D9-4BB4-BCFF-133D7EC2B427}" destId="{158CF130-3899-4471-869A-5C4B50C430E6}" srcOrd="0" destOrd="0" presId="urn:microsoft.com/office/officeart/2005/8/layout/vList3"/>
    <dgm:cxn modelId="{55E77ED2-53A0-4827-A345-028823D012FB}" srcId="{F0B7E061-A7D9-4BB4-BCFF-133D7EC2B427}" destId="{F3859CE2-11A7-472E-9B27-1A7161E13AE0}" srcOrd="5" destOrd="0" parTransId="{1206661D-1CA7-4F34-95B4-7B4EB86669E2}" sibTransId="{803203EB-0FFC-4057-B77C-A2B98049D8D8}"/>
    <dgm:cxn modelId="{C61214DA-BD48-49AF-BC8A-59F98F9C926B}" type="presOf" srcId="{C50FC433-FA47-431C-9076-0A6874DBECFF}" destId="{AC0E6BBD-5321-4E8B-955B-1FD694CA5A78}" srcOrd="0" destOrd="0" presId="urn:microsoft.com/office/officeart/2005/8/layout/vList3"/>
    <dgm:cxn modelId="{B67A5CEE-1E09-4040-B411-01CB5497CE4C}" srcId="{F0B7E061-A7D9-4BB4-BCFF-133D7EC2B427}" destId="{80BAA21F-CF24-4374-A96B-60D0CF9B1035}" srcOrd="2" destOrd="0" parTransId="{0971E9EE-D1EC-43F1-9AAB-4B1631A55F3C}" sibTransId="{621A877F-47CE-450C-A5F9-CAA2DD39005C}"/>
    <dgm:cxn modelId="{9E92C3FE-92EF-4E32-AD64-221D7B7A3997}" srcId="{F0B7E061-A7D9-4BB4-BCFF-133D7EC2B427}" destId="{D9D70766-0887-4A54-A2BA-A6D5C5BB6361}" srcOrd="1" destOrd="0" parTransId="{0EBB6ECC-DA03-4C8A-8DC7-BF9A5A66657A}" sibTransId="{30185610-D304-40AF-99D1-118A2386510E}"/>
    <dgm:cxn modelId="{843A4D44-AC0B-496F-BB18-AC56838B5485}" type="presParOf" srcId="{158CF130-3899-4471-869A-5C4B50C430E6}" destId="{A521B53B-B897-4495-B20E-66AA52CDF18E}" srcOrd="0" destOrd="0" presId="urn:microsoft.com/office/officeart/2005/8/layout/vList3"/>
    <dgm:cxn modelId="{7E214450-C213-4BEB-B7FC-2BCDB66CCFFD}" type="presParOf" srcId="{A521B53B-B897-4495-B20E-66AA52CDF18E}" destId="{EFBF4791-81C8-42A5-A87F-03CDCC72EF87}" srcOrd="0" destOrd="0" presId="urn:microsoft.com/office/officeart/2005/8/layout/vList3"/>
    <dgm:cxn modelId="{052C09BB-8BED-4029-B842-EFD5CA155942}" type="presParOf" srcId="{A521B53B-B897-4495-B20E-66AA52CDF18E}" destId="{4F6A28F4-3293-4B49-A4E0-C8B35A7113F5}" srcOrd="1" destOrd="0" presId="urn:microsoft.com/office/officeart/2005/8/layout/vList3"/>
    <dgm:cxn modelId="{E3113B6F-2CC8-476A-959A-06EBD02F25FB}" type="presParOf" srcId="{158CF130-3899-4471-869A-5C4B50C430E6}" destId="{DF5BE2D9-1357-4A85-BA38-7167F08502FF}" srcOrd="1" destOrd="0" presId="urn:microsoft.com/office/officeart/2005/8/layout/vList3"/>
    <dgm:cxn modelId="{52757DE9-6BE3-4052-BD89-C453ECD25081}" type="presParOf" srcId="{158CF130-3899-4471-869A-5C4B50C430E6}" destId="{3F133B74-7756-4219-9C44-CFD0B1648DBD}" srcOrd="2" destOrd="0" presId="urn:microsoft.com/office/officeart/2005/8/layout/vList3"/>
    <dgm:cxn modelId="{7D6B8B2F-96A7-41A9-80AD-43DD19F29B81}" type="presParOf" srcId="{3F133B74-7756-4219-9C44-CFD0B1648DBD}" destId="{3704D03C-AB61-4F5E-9F9B-4D0E3B6F41BE}" srcOrd="0" destOrd="0" presId="urn:microsoft.com/office/officeart/2005/8/layout/vList3"/>
    <dgm:cxn modelId="{A079F518-4BA1-4DEE-AE4F-82AE0A0E811D}" type="presParOf" srcId="{3F133B74-7756-4219-9C44-CFD0B1648DBD}" destId="{FD372B86-5BD0-431C-B6A4-FF178037E5A9}" srcOrd="1" destOrd="0" presId="urn:microsoft.com/office/officeart/2005/8/layout/vList3"/>
    <dgm:cxn modelId="{AB875D23-C120-49D9-B1FA-6412E6AF2CFF}" type="presParOf" srcId="{158CF130-3899-4471-869A-5C4B50C430E6}" destId="{2E72F2D6-5AB6-49F7-B88B-937FE4C5AB92}" srcOrd="3" destOrd="0" presId="urn:microsoft.com/office/officeart/2005/8/layout/vList3"/>
    <dgm:cxn modelId="{DCE1217C-5E81-4271-BC14-00BEC0AF744F}" type="presParOf" srcId="{158CF130-3899-4471-869A-5C4B50C430E6}" destId="{BC6B5BB0-5D6B-4C87-A1CA-9942939D200C}" srcOrd="4" destOrd="0" presId="urn:microsoft.com/office/officeart/2005/8/layout/vList3"/>
    <dgm:cxn modelId="{E2F2D2C4-E096-4CEA-8C49-90310715DE0A}" type="presParOf" srcId="{BC6B5BB0-5D6B-4C87-A1CA-9942939D200C}" destId="{0C806E2D-4564-45AA-8EAC-E0D6336071D7}" srcOrd="0" destOrd="0" presId="urn:microsoft.com/office/officeart/2005/8/layout/vList3"/>
    <dgm:cxn modelId="{1CF1650F-44B1-4B10-B9AA-28F9C45AA657}" type="presParOf" srcId="{BC6B5BB0-5D6B-4C87-A1CA-9942939D200C}" destId="{2A8FA0BF-03D5-46DC-80AA-E8AAAE679492}" srcOrd="1" destOrd="0" presId="urn:microsoft.com/office/officeart/2005/8/layout/vList3"/>
    <dgm:cxn modelId="{168DF575-68E0-4F17-9F15-690D08292D93}" type="presParOf" srcId="{158CF130-3899-4471-869A-5C4B50C430E6}" destId="{99256806-19B9-4E0F-80EB-509BC2FECEE0}" srcOrd="5" destOrd="0" presId="urn:microsoft.com/office/officeart/2005/8/layout/vList3"/>
    <dgm:cxn modelId="{4E9D3B49-D669-4006-BAB6-A37E221EB13E}" type="presParOf" srcId="{158CF130-3899-4471-869A-5C4B50C430E6}" destId="{C3307418-E11D-4CB6-A4AA-25A9F298B374}" srcOrd="6" destOrd="0" presId="urn:microsoft.com/office/officeart/2005/8/layout/vList3"/>
    <dgm:cxn modelId="{2D7D721D-26E9-4E72-A060-54C02D1F94B8}" type="presParOf" srcId="{C3307418-E11D-4CB6-A4AA-25A9F298B374}" destId="{FC1EE952-9978-4056-9A21-FD4231968C4E}" srcOrd="0" destOrd="0" presId="urn:microsoft.com/office/officeart/2005/8/layout/vList3"/>
    <dgm:cxn modelId="{3EC9EBA8-7048-40F3-8E70-6808626E1335}" type="presParOf" srcId="{C3307418-E11D-4CB6-A4AA-25A9F298B374}" destId="{AC0E6BBD-5321-4E8B-955B-1FD694CA5A78}" srcOrd="1" destOrd="0" presId="urn:microsoft.com/office/officeart/2005/8/layout/vList3"/>
    <dgm:cxn modelId="{A5FC6812-0E68-40EF-B14E-AE055E37E6C7}" type="presParOf" srcId="{158CF130-3899-4471-869A-5C4B50C430E6}" destId="{34FFCAE0-1228-4E4D-8B78-9DD3E1FF695F}" srcOrd="7" destOrd="0" presId="urn:microsoft.com/office/officeart/2005/8/layout/vList3"/>
    <dgm:cxn modelId="{6109E7B7-8321-472B-B1FD-94BA2CD54FAF}" type="presParOf" srcId="{158CF130-3899-4471-869A-5C4B50C430E6}" destId="{47EF0756-226E-4E37-8C7F-E4B238463C29}" srcOrd="8" destOrd="0" presId="urn:microsoft.com/office/officeart/2005/8/layout/vList3"/>
    <dgm:cxn modelId="{638FE758-BE59-40D0-8B17-4A01611B8BE4}" type="presParOf" srcId="{47EF0756-226E-4E37-8C7F-E4B238463C29}" destId="{E36686FB-C9B9-4442-8711-FEB4F807BF23}" srcOrd="0" destOrd="0" presId="urn:microsoft.com/office/officeart/2005/8/layout/vList3"/>
    <dgm:cxn modelId="{4397C5CF-B410-4ED2-AB0A-8F94E1E899F1}" type="presParOf" srcId="{47EF0756-226E-4E37-8C7F-E4B238463C29}" destId="{BB272374-B02D-4E13-B455-4395CD2F316D}" srcOrd="1" destOrd="0" presId="urn:microsoft.com/office/officeart/2005/8/layout/vList3"/>
    <dgm:cxn modelId="{47937233-24CC-4ECB-8E56-27369D0D2D6E}" type="presParOf" srcId="{158CF130-3899-4471-869A-5C4B50C430E6}" destId="{EA0DAFD8-C851-4969-91E5-A0614468B505}" srcOrd="9" destOrd="0" presId="urn:microsoft.com/office/officeart/2005/8/layout/vList3"/>
    <dgm:cxn modelId="{EFC2E206-DFE0-465D-99C4-95D238DDA633}" type="presParOf" srcId="{158CF130-3899-4471-869A-5C4B50C430E6}" destId="{12C24E22-9AF1-40C4-94D3-E961C1A867D9}" srcOrd="10" destOrd="0" presId="urn:microsoft.com/office/officeart/2005/8/layout/vList3"/>
    <dgm:cxn modelId="{F7028435-3C95-4924-92B3-EFC6F816C197}" type="presParOf" srcId="{12C24E22-9AF1-40C4-94D3-E961C1A867D9}" destId="{B16EB34B-3784-4AAD-B0EF-AD0B6F1A46E1}" srcOrd="0" destOrd="0" presId="urn:microsoft.com/office/officeart/2005/8/layout/vList3"/>
    <dgm:cxn modelId="{1DFED22A-2D14-4F35-96FC-BB0499A3E28C}" type="presParOf" srcId="{12C24E22-9AF1-40C4-94D3-E961C1A867D9}" destId="{3BAF7458-4623-4C8A-895A-BC04F7977088}" srcOrd="1" destOrd="0" presId="urn:microsoft.com/office/officeart/2005/8/layout/vList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58509C5-A6B7-4E70-9D9D-96DBC3C86178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56DBCCFE-0DAE-4A74-8F86-F2E2A54E3AEC}">
      <dgm:prSet phldrT="[Text]"/>
      <dgm:spPr/>
      <dgm:t>
        <a:bodyPr/>
        <a:lstStyle/>
        <a:p>
          <a:r>
            <a:rPr lang="de-DE" dirty="0"/>
            <a:t>Q4/25</a:t>
          </a:r>
        </a:p>
      </dgm:t>
    </dgm:pt>
    <dgm:pt modelId="{EDC75527-A954-4F42-BF6B-C1F8D365570F}" type="parTrans" cxnId="{332C0F62-5000-419D-8A0D-F59922654BDD}">
      <dgm:prSet/>
      <dgm:spPr/>
      <dgm:t>
        <a:bodyPr/>
        <a:lstStyle/>
        <a:p>
          <a:endParaRPr lang="de-DE"/>
        </a:p>
      </dgm:t>
    </dgm:pt>
    <dgm:pt modelId="{AFBD4586-84C9-41CE-B307-F1B5419DE67C}" type="sibTrans" cxnId="{332C0F62-5000-419D-8A0D-F59922654BDD}">
      <dgm:prSet/>
      <dgm:spPr/>
      <dgm:t>
        <a:bodyPr/>
        <a:lstStyle/>
        <a:p>
          <a:endParaRPr lang="de-DE"/>
        </a:p>
      </dgm:t>
    </dgm:pt>
    <dgm:pt modelId="{73EBA815-4D3C-4CF4-B206-7F1603920A5D}">
      <dgm:prSet phldrT="[Text]"/>
      <dgm:spPr/>
      <dgm:t>
        <a:bodyPr/>
        <a:lstStyle/>
        <a:p>
          <a:r>
            <a:rPr lang="de-DE" dirty="0"/>
            <a:t>Kick-Offs </a:t>
          </a:r>
          <a:r>
            <a:rPr lang="de-DE" dirty="0" err="1"/>
            <a:t>of</a:t>
          </a:r>
          <a:r>
            <a:rPr lang="de-DE" dirty="0"/>
            <a:t> Phase 0/ </a:t>
          </a:r>
          <a:r>
            <a:rPr lang="de-DE" dirty="0" err="1"/>
            <a:t>feasibility</a:t>
          </a:r>
          <a:r>
            <a:rPr lang="de-DE" dirty="0"/>
            <a:t> </a:t>
          </a:r>
          <a:r>
            <a:rPr lang="de-DE" dirty="0" err="1"/>
            <a:t>studies</a:t>
          </a:r>
          <a:endParaRPr lang="de-DE" dirty="0"/>
        </a:p>
      </dgm:t>
    </dgm:pt>
    <dgm:pt modelId="{F2EB120F-87D1-4713-8836-872A38C12B26}" type="parTrans" cxnId="{5F4BB99A-6F55-4EE7-86DA-7D51BD4BAB2E}">
      <dgm:prSet/>
      <dgm:spPr/>
      <dgm:t>
        <a:bodyPr/>
        <a:lstStyle/>
        <a:p>
          <a:endParaRPr lang="de-DE"/>
        </a:p>
      </dgm:t>
    </dgm:pt>
    <dgm:pt modelId="{80A6F236-7BD4-4731-901C-78E4666E33E1}" type="sibTrans" cxnId="{5F4BB99A-6F55-4EE7-86DA-7D51BD4BAB2E}">
      <dgm:prSet/>
      <dgm:spPr/>
      <dgm:t>
        <a:bodyPr/>
        <a:lstStyle/>
        <a:p>
          <a:endParaRPr lang="de-DE"/>
        </a:p>
      </dgm:t>
    </dgm:pt>
    <dgm:pt modelId="{894CD11A-758A-47F2-AEAE-884626018287}">
      <dgm:prSet phldrT="[Text]"/>
      <dgm:spPr/>
      <dgm:t>
        <a:bodyPr/>
        <a:lstStyle/>
        <a:p>
          <a:r>
            <a:rPr lang="de-DE" dirty="0"/>
            <a:t>Q3/26</a:t>
          </a:r>
        </a:p>
      </dgm:t>
    </dgm:pt>
    <dgm:pt modelId="{18E03864-EF78-4756-9084-6B9D4367F2FE}" type="parTrans" cxnId="{A60711B3-C23B-40D3-B768-F818BDFBBA5B}">
      <dgm:prSet/>
      <dgm:spPr/>
      <dgm:t>
        <a:bodyPr/>
        <a:lstStyle/>
        <a:p>
          <a:endParaRPr lang="de-DE"/>
        </a:p>
      </dgm:t>
    </dgm:pt>
    <dgm:pt modelId="{7045C3EC-E75A-479C-AF52-5B517A237230}" type="sibTrans" cxnId="{A60711B3-C23B-40D3-B768-F818BDFBBA5B}">
      <dgm:prSet/>
      <dgm:spPr/>
      <dgm:t>
        <a:bodyPr/>
        <a:lstStyle/>
        <a:p>
          <a:endParaRPr lang="de-DE"/>
        </a:p>
      </dgm:t>
    </dgm:pt>
    <dgm:pt modelId="{E2F83490-DAE4-4838-BF0D-05196FE4E47B}">
      <dgm:prSet phldrT="[Text]"/>
      <dgm:spPr/>
      <dgm:t>
        <a:bodyPr/>
        <a:lstStyle/>
        <a:p>
          <a:r>
            <a:rPr lang="de-DE" dirty="0" err="1"/>
            <a:t>Results</a:t>
          </a:r>
          <a:r>
            <a:rPr lang="de-DE" dirty="0"/>
            <a:t> </a:t>
          </a:r>
          <a:r>
            <a:rPr lang="de-DE" dirty="0" err="1"/>
            <a:t>of</a:t>
          </a:r>
          <a:r>
            <a:rPr lang="de-DE" dirty="0"/>
            <a:t> Phase 0/ </a:t>
          </a:r>
          <a:r>
            <a:rPr lang="de-DE" dirty="0" err="1"/>
            <a:t>feasibility</a:t>
          </a:r>
          <a:r>
            <a:rPr lang="de-DE" dirty="0"/>
            <a:t> </a:t>
          </a:r>
          <a:r>
            <a:rPr lang="de-DE" dirty="0" err="1"/>
            <a:t>studies</a:t>
          </a:r>
          <a:endParaRPr lang="de-DE" dirty="0"/>
        </a:p>
      </dgm:t>
    </dgm:pt>
    <dgm:pt modelId="{4C5A0708-24DF-4F88-BB70-74477564F189}" type="parTrans" cxnId="{649E3D7E-A97E-480A-B777-C8AE72EDDE6A}">
      <dgm:prSet/>
      <dgm:spPr/>
      <dgm:t>
        <a:bodyPr/>
        <a:lstStyle/>
        <a:p>
          <a:endParaRPr lang="de-DE"/>
        </a:p>
      </dgm:t>
    </dgm:pt>
    <dgm:pt modelId="{07BC7E82-EB53-4FF1-A49C-52B69B69067A}" type="sibTrans" cxnId="{649E3D7E-A97E-480A-B777-C8AE72EDDE6A}">
      <dgm:prSet/>
      <dgm:spPr/>
      <dgm:t>
        <a:bodyPr/>
        <a:lstStyle/>
        <a:p>
          <a:endParaRPr lang="de-DE"/>
        </a:p>
      </dgm:t>
    </dgm:pt>
    <dgm:pt modelId="{38D0D598-347B-4F2E-8058-BA52CAC15411}">
      <dgm:prSet phldrT="[Text]"/>
      <dgm:spPr/>
      <dgm:t>
        <a:bodyPr/>
        <a:lstStyle/>
        <a:p>
          <a:r>
            <a:rPr lang="de-DE" dirty="0"/>
            <a:t>Q4/26</a:t>
          </a:r>
        </a:p>
      </dgm:t>
    </dgm:pt>
    <dgm:pt modelId="{8DB20CE7-E126-4085-BDFD-89A937C6FD4C}" type="parTrans" cxnId="{D8ED78F2-97EE-4D31-A901-E5B584141F08}">
      <dgm:prSet/>
      <dgm:spPr/>
      <dgm:t>
        <a:bodyPr/>
        <a:lstStyle/>
        <a:p>
          <a:endParaRPr lang="de-DE"/>
        </a:p>
      </dgm:t>
    </dgm:pt>
    <dgm:pt modelId="{D47F3D44-4A9A-4D4D-B3DD-9AB954472330}" type="sibTrans" cxnId="{D8ED78F2-97EE-4D31-A901-E5B584141F08}">
      <dgm:prSet/>
      <dgm:spPr/>
      <dgm:t>
        <a:bodyPr/>
        <a:lstStyle/>
        <a:p>
          <a:endParaRPr lang="de-DE"/>
        </a:p>
      </dgm:t>
    </dgm:pt>
    <dgm:pt modelId="{F9FF4195-B518-4E6D-9819-F0E986262EDA}">
      <dgm:prSet phldrT="[Text]"/>
      <dgm:spPr/>
      <dgm:t>
        <a:bodyPr/>
        <a:lstStyle/>
        <a:p>
          <a:r>
            <a:rPr lang="de-DE" dirty="0"/>
            <a:t>Evaluation </a:t>
          </a:r>
          <a:r>
            <a:rPr lang="de-DE" dirty="0" err="1"/>
            <a:t>of</a:t>
          </a:r>
          <a:r>
            <a:rPr lang="de-DE" dirty="0"/>
            <a:t> </a:t>
          </a:r>
          <a:r>
            <a:rPr lang="de-DE" dirty="0" err="1"/>
            <a:t>results</a:t>
          </a:r>
          <a:r>
            <a:rPr lang="de-DE" dirty="0"/>
            <a:t> and </a:t>
          </a:r>
          <a:r>
            <a:rPr lang="de-DE" dirty="0" err="1"/>
            <a:t>recommendation</a:t>
          </a:r>
          <a:r>
            <a:rPr lang="de-DE" dirty="0"/>
            <a:t> </a:t>
          </a:r>
          <a:r>
            <a:rPr lang="de-DE" dirty="0" err="1"/>
            <a:t>for</a:t>
          </a:r>
          <a:r>
            <a:rPr lang="de-DE" dirty="0"/>
            <a:t> </a:t>
          </a:r>
          <a:r>
            <a:rPr lang="de-DE" dirty="0" err="1"/>
            <a:t>implementation</a:t>
          </a:r>
          <a:endParaRPr lang="de-DE" dirty="0"/>
        </a:p>
      </dgm:t>
    </dgm:pt>
    <dgm:pt modelId="{E5478D07-1CC2-434D-A7FA-381F94A6208F}" type="parTrans" cxnId="{92D93C32-D2D9-49FB-93F3-FB102E2AD959}">
      <dgm:prSet/>
      <dgm:spPr/>
      <dgm:t>
        <a:bodyPr/>
        <a:lstStyle/>
        <a:p>
          <a:endParaRPr lang="de-DE"/>
        </a:p>
      </dgm:t>
    </dgm:pt>
    <dgm:pt modelId="{08228D8F-759F-4131-BD17-B491FDFAB904}" type="sibTrans" cxnId="{92D93C32-D2D9-49FB-93F3-FB102E2AD959}">
      <dgm:prSet/>
      <dgm:spPr/>
      <dgm:t>
        <a:bodyPr/>
        <a:lstStyle/>
        <a:p>
          <a:endParaRPr lang="de-DE"/>
        </a:p>
      </dgm:t>
    </dgm:pt>
    <dgm:pt modelId="{015881AB-A8B8-40C6-8459-E5B6BCD35BCE}" type="pres">
      <dgm:prSet presAssocID="{F58509C5-A6B7-4E70-9D9D-96DBC3C86178}" presName="linearFlow" presStyleCnt="0">
        <dgm:presLayoutVars>
          <dgm:dir/>
          <dgm:animLvl val="lvl"/>
          <dgm:resizeHandles val="exact"/>
        </dgm:presLayoutVars>
      </dgm:prSet>
      <dgm:spPr/>
    </dgm:pt>
    <dgm:pt modelId="{663862F7-9143-4449-95B7-84BB9EBACFC5}" type="pres">
      <dgm:prSet presAssocID="{56DBCCFE-0DAE-4A74-8F86-F2E2A54E3AEC}" presName="composite" presStyleCnt="0"/>
      <dgm:spPr/>
    </dgm:pt>
    <dgm:pt modelId="{2CF3BB84-A825-4F39-8F9A-4C053D8F3864}" type="pres">
      <dgm:prSet presAssocID="{56DBCCFE-0DAE-4A74-8F86-F2E2A54E3AEC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44A3F05A-46B3-40B8-B810-93CB6BC90C31}" type="pres">
      <dgm:prSet presAssocID="{56DBCCFE-0DAE-4A74-8F86-F2E2A54E3AEC}" presName="descendantText" presStyleLbl="alignAcc1" presStyleIdx="0" presStyleCnt="3">
        <dgm:presLayoutVars>
          <dgm:bulletEnabled val="1"/>
        </dgm:presLayoutVars>
      </dgm:prSet>
      <dgm:spPr/>
    </dgm:pt>
    <dgm:pt modelId="{FA91F8FB-5385-4BCD-981F-86B7700DEA4C}" type="pres">
      <dgm:prSet presAssocID="{AFBD4586-84C9-41CE-B307-F1B5419DE67C}" presName="sp" presStyleCnt="0"/>
      <dgm:spPr/>
    </dgm:pt>
    <dgm:pt modelId="{CCBA5516-BD5E-47CC-AA05-24A59ED3A84A}" type="pres">
      <dgm:prSet presAssocID="{894CD11A-758A-47F2-AEAE-884626018287}" presName="composite" presStyleCnt="0"/>
      <dgm:spPr/>
    </dgm:pt>
    <dgm:pt modelId="{758A3308-DA3C-4DC6-9BB6-6F00A475D5CE}" type="pres">
      <dgm:prSet presAssocID="{894CD11A-758A-47F2-AEAE-884626018287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918D8C1A-004C-44B2-B106-CCB160FD5E3A}" type="pres">
      <dgm:prSet presAssocID="{894CD11A-758A-47F2-AEAE-884626018287}" presName="descendantText" presStyleLbl="alignAcc1" presStyleIdx="1" presStyleCnt="3">
        <dgm:presLayoutVars>
          <dgm:bulletEnabled val="1"/>
        </dgm:presLayoutVars>
      </dgm:prSet>
      <dgm:spPr/>
    </dgm:pt>
    <dgm:pt modelId="{4D154ABA-2F1F-4B16-8D3E-7F15964B598C}" type="pres">
      <dgm:prSet presAssocID="{7045C3EC-E75A-479C-AF52-5B517A237230}" presName="sp" presStyleCnt="0"/>
      <dgm:spPr/>
    </dgm:pt>
    <dgm:pt modelId="{96236168-0432-4251-AF7C-85C4B8B6CB61}" type="pres">
      <dgm:prSet presAssocID="{38D0D598-347B-4F2E-8058-BA52CAC15411}" presName="composite" presStyleCnt="0"/>
      <dgm:spPr/>
    </dgm:pt>
    <dgm:pt modelId="{499BE13D-A4FE-4713-9366-F9DAE93EA79B}" type="pres">
      <dgm:prSet presAssocID="{38D0D598-347B-4F2E-8058-BA52CAC15411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713B795A-DC5B-4A62-8489-CE53AE40A531}" type="pres">
      <dgm:prSet presAssocID="{38D0D598-347B-4F2E-8058-BA52CAC15411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92D93C32-D2D9-49FB-93F3-FB102E2AD959}" srcId="{38D0D598-347B-4F2E-8058-BA52CAC15411}" destId="{F9FF4195-B518-4E6D-9819-F0E986262EDA}" srcOrd="0" destOrd="0" parTransId="{E5478D07-1CC2-434D-A7FA-381F94A6208F}" sibTransId="{08228D8F-759F-4131-BD17-B491FDFAB904}"/>
    <dgm:cxn modelId="{D07BD73A-31FD-43FE-BB95-C0847A2C77CF}" type="presOf" srcId="{E2F83490-DAE4-4838-BF0D-05196FE4E47B}" destId="{918D8C1A-004C-44B2-B106-CCB160FD5E3A}" srcOrd="0" destOrd="0" presId="urn:microsoft.com/office/officeart/2005/8/layout/chevron2"/>
    <dgm:cxn modelId="{90360661-7A48-4D29-89F8-7F3AF835E6CB}" type="presOf" srcId="{56DBCCFE-0DAE-4A74-8F86-F2E2A54E3AEC}" destId="{2CF3BB84-A825-4F39-8F9A-4C053D8F3864}" srcOrd="0" destOrd="0" presId="urn:microsoft.com/office/officeart/2005/8/layout/chevron2"/>
    <dgm:cxn modelId="{332C0F62-5000-419D-8A0D-F59922654BDD}" srcId="{F58509C5-A6B7-4E70-9D9D-96DBC3C86178}" destId="{56DBCCFE-0DAE-4A74-8F86-F2E2A54E3AEC}" srcOrd="0" destOrd="0" parTransId="{EDC75527-A954-4F42-BF6B-C1F8D365570F}" sibTransId="{AFBD4586-84C9-41CE-B307-F1B5419DE67C}"/>
    <dgm:cxn modelId="{649E3D7E-A97E-480A-B777-C8AE72EDDE6A}" srcId="{894CD11A-758A-47F2-AEAE-884626018287}" destId="{E2F83490-DAE4-4838-BF0D-05196FE4E47B}" srcOrd="0" destOrd="0" parTransId="{4C5A0708-24DF-4F88-BB70-74477564F189}" sibTransId="{07BC7E82-EB53-4FF1-A49C-52B69B69067A}"/>
    <dgm:cxn modelId="{F10B158E-04E1-47A4-8EF3-17D4461FF45F}" type="presOf" srcId="{F9FF4195-B518-4E6D-9819-F0E986262EDA}" destId="{713B795A-DC5B-4A62-8489-CE53AE40A531}" srcOrd="0" destOrd="0" presId="urn:microsoft.com/office/officeart/2005/8/layout/chevron2"/>
    <dgm:cxn modelId="{5F4BB99A-6F55-4EE7-86DA-7D51BD4BAB2E}" srcId="{56DBCCFE-0DAE-4A74-8F86-F2E2A54E3AEC}" destId="{73EBA815-4D3C-4CF4-B206-7F1603920A5D}" srcOrd="0" destOrd="0" parTransId="{F2EB120F-87D1-4713-8836-872A38C12B26}" sibTransId="{80A6F236-7BD4-4731-901C-78E4666E33E1}"/>
    <dgm:cxn modelId="{B371A1AB-A9FD-48DE-B194-1EAAC26A30D2}" type="presOf" srcId="{F58509C5-A6B7-4E70-9D9D-96DBC3C86178}" destId="{015881AB-A8B8-40C6-8459-E5B6BCD35BCE}" srcOrd="0" destOrd="0" presId="urn:microsoft.com/office/officeart/2005/8/layout/chevron2"/>
    <dgm:cxn modelId="{A60711B3-C23B-40D3-B768-F818BDFBBA5B}" srcId="{F58509C5-A6B7-4E70-9D9D-96DBC3C86178}" destId="{894CD11A-758A-47F2-AEAE-884626018287}" srcOrd="1" destOrd="0" parTransId="{18E03864-EF78-4756-9084-6B9D4367F2FE}" sibTransId="{7045C3EC-E75A-479C-AF52-5B517A237230}"/>
    <dgm:cxn modelId="{2EFED8D6-396E-4503-A1B2-2D77E541CBC5}" type="presOf" srcId="{894CD11A-758A-47F2-AEAE-884626018287}" destId="{758A3308-DA3C-4DC6-9BB6-6F00A475D5CE}" srcOrd="0" destOrd="0" presId="urn:microsoft.com/office/officeart/2005/8/layout/chevron2"/>
    <dgm:cxn modelId="{C92FA6E3-EAFD-4508-AE3E-A7FCD138A504}" type="presOf" srcId="{73EBA815-4D3C-4CF4-B206-7F1603920A5D}" destId="{44A3F05A-46B3-40B8-B810-93CB6BC90C31}" srcOrd="0" destOrd="0" presId="urn:microsoft.com/office/officeart/2005/8/layout/chevron2"/>
    <dgm:cxn modelId="{01C0B4EC-FE63-4201-8277-BE473752B300}" type="presOf" srcId="{38D0D598-347B-4F2E-8058-BA52CAC15411}" destId="{499BE13D-A4FE-4713-9366-F9DAE93EA79B}" srcOrd="0" destOrd="0" presId="urn:microsoft.com/office/officeart/2005/8/layout/chevron2"/>
    <dgm:cxn modelId="{D8ED78F2-97EE-4D31-A901-E5B584141F08}" srcId="{F58509C5-A6B7-4E70-9D9D-96DBC3C86178}" destId="{38D0D598-347B-4F2E-8058-BA52CAC15411}" srcOrd="2" destOrd="0" parTransId="{8DB20CE7-E126-4085-BDFD-89A937C6FD4C}" sibTransId="{D47F3D44-4A9A-4D4D-B3DD-9AB954472330}"/>
    <dgm:cxn modelId="{1C9774FD-C660-4815-B7B7-798CAC60FA9E}" type="presParOf" srcId="{015881AB-A8B8-40C6-8459-E5B6BCD35BCE}" destId="{663862F7-9143-4449-95B7-84BB9EBACFC5}" srcOrd="0" destOrd="0" presId="urn:microsoft.com/office/officeart/2005/8/layout/chevron2"/>
    <dgm:cxn modelId="{C7B10068-565B-4111-9522-4B87C24F0578}" type="presParOf" srcId="{663862F7-9143-4449-95B7-84BB9EBACFC5}" destId="{2CF3BB84-A825-4F39-8F9A-4C053D8F3864}" srcOrd="0" destOrd="0" presId="urn:microsoft.com/office/officeart/2005/8/layout/chevron2"/>
    <dgm:cxn modelId="{4AF0E210-DAEA-4B48-9660-68A73FF2CD30}" type="presParOf" srcId="{663862F7-9143-4449-95B7-84BB9EBACFC5}" destId="{44A3F05A-46B3-40B8-B810-93CB6BC90C31}" srcOrd="1" destOrd="0" presId="urn:microsoft.com/office/officeart/2005/8/layout/chevron2"/>
    <dgm:cxn modelId="{7536CE75-6D21-4102-91FC-24355DA8A7B5}" type="presParOf" srcId="{015881AB-A8B8-40C6-8459-E5B6BCD35BCE}" destId="{FA91F8FB-5385-4BCD-981F-86B7700DEA4C}" srcOrd="1" destOrd="0" presId="urn:microsoft.com/office/officeart/2005/8/layout/chevron2"/>
    <dgm:cxn modelId="{3CAFD63E-5E3C-4874-982E-169B29339EC3}" type="presParOf" srcId="{015881AB-A8B8-40C6-8459-E5B6BCD35BCE}" destId="{CCBA5516-BD5E-47CC-AA05-24A59ED3A84A}" srcOrd="2" destOrd="0" presId="urn:microsoft.com/office/officeart/2005/8/layout/chevron2"/>
    <dgm:cxn modelId="{5D3734FB-628F-404C-8CD9-CEF751287E83}" type="presParOf" srcId="{CCBA5516-BD5E-47CC-AA05-24A59ED3A84A}" destId="{758A3308-DA3C-4DC6-9BB6-6F00A475D5CE}" srcOrd="0" destOrd="0" presId="urn:microsoft.com/office/officeart/2005/8/layout/chevron2"/>
    <dgm:cxn modelId="{D716EB70-295A-4097-98AF-95E369122E29}" type="presParOf" srcId="{CCBA5516-BD5E-47CC-AA05-24A59ED3A84A}" destId="{918D8C1A-004C-44B2-B106-CCB160FD5E3A}" srcOrd="1" destOrd="0" presId="urn:microsoft.com/office/officeart/2005/8/layout/chevron2"/>
    <dgm:cxn modelId="{AD1BEE27-E14C-4D69-922B-21629BD6DA98}" type="presParOf" srcId="{015881AB-A8B8-40C6-8459-E5B6BCD35BCE}" destId="{4D154ABA-2F1F-4B16-8D3E-7F15964B598C}" srcOrd="3" destOrd="0" presId="urn:microsoft.com/office/officeart/2005/8/layout/chevron2"/>
    <dgm:cxn modelId="{7D4B4835-07C3-46F5-BFC3-38FFE9C8DD07}" type="presParOf" srcId="{015881AB-A8B8-40C6-8459-E5B6BCD35BCE}" destId="{96236168-0432-4251-AF7C-85C4B8B6CB61}" srcOrd="4" destOrd="0" presId="urn:microsoft.com/office/officeart/2005/8/layout/chevron2"/>
    <dgm:cxn modelId="{B60E16EC-C8F2-44CE-B451-67D48D22029F}" type="presParOf" srcId="{96236168-0432-4251-AF7C-85C4B8B6CB61}" destId="{499BE13D-A4FE-4713-9366-F9DAE93EA79B}" srcOrd="0" destOrd="0" presId="urn:microsoft.com/office/officeart/2005/8/layout/chevron2"/>
    <dgm:cxn modelId="{3F7A502E-0A52-4BB8-A5B1-120A7243AB54}" type="presParOf" srcId="{96236168-0432-4251-AF7C-85C4B8B6CB61}" destId="{713B795A-DC5B-4A62-8489-CE53AE40A53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6A28F4-3293-4B49-A4E0-C8B35A7113F5}">
      <dsp:nvSpPr>
        <dsp:cNvPr id="0" name=""/>
        <dsp:cNvSpPr/>
      </dsp:nvSpPr>
      <dsp:spPr>
        <a:xfrm rot="10800000">
          <a:off x="1482348" y="2263"/>
          <a:ext cx="5444505" cy="44395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5770" tIns="60960" rIns="113792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IM1: </a:t>
          </a:r>
          <a:r>
            <a:rPr lang="de-DE" sz="1600" kern="1200" dirty="0" err="1"/>
            <a:t>VeggieH</a:t>
          </a:r>
          <a:r>
            <a:rPr lang="de-DE" sz="1600" kern="1200" dirty="0"/>
            <a:t> - </a:t>
          </a:r>
          <a:r>
            <a:rPr lang="de-DE" sz="1600" kern="1200" dirty="0" err="1"/>
            <a:t>Vegetational</a:t>
          </a:r>
          <a:r>
            <a:rPr lang="de-DE" sz="1600" kern="1200" dirty="0"/>
            <a:t> </a:t>
          </a:r>
          <a:r>
            <a:rPr lang="de-DE" sz="1600" kern="1200" dirty="0" err="1"/>
            <a:t>carbon</a:t>
          </a:r>
          <a:r>
            <a:rPr lang="de-DE" sz="1600" kern="1200" dirty="0"/>
            <a:t> </a:t>
          </a:r>
          <a:r>
            <a:rPr lang="de-DE" sz="1600" kern="1200" dirty="0" err="1"/>
            <a:t>cycle</a:t>
          </a:r>
          <a:r>
            <a:rPr lang="de-DE" sz="1600" kern="1200" dirty="0"/>
            <a:t> </a:t>
          </a:r>
        </a:p>
      </dsp:txBody>
      <dsp:txXfrm rot="10800000">
        <a:off x="1593336" y="2263"/>
        <a:ext cx="5333517" cy="443951"/>
      </dsp:txXfrm>
    </dsp:sp>
    <dsp:sp modelId="{EFBF4791-81C8-42A5-A87F-03CDCC72EF87}">
      <dsp:nvSpPr>
        <dsp:cNvPr id="0" name=""/>
        <dsp:cNvSpPr/>
      </dsp:nvSpPr>
      <dsp:spPr>
        <a:xfrm>
          <a:off x="1260372" y="2263"/>
          <a:ext cx="443951" cy="44395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372B86-5BD0-431C-B6A4-FF178037E5A9}">
      <dsp:nvSpPr>
        <dsp:cNvPr id="0" name=""/>
        <dsp:cNvSpPr/>
      </dsp:nvSpPr>
      <dsp:spPr>
        <a:xfrm rot="10800000">
          <a:off x="1482348" y="578737"/>
          <a:ext cx="5444505" cy="44395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5770" tIns="60960" rIns="113792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IM2: </a:t>
          </a:r>
          <a:r>
            <a:rPr lang="de-DE" sz="1600" kern="1200" dirty="0" err="1"/>
            <a:t>HyperEarth</a:t>
          </a:r>
          <a:r>
            <a:rPr lang="de-DE" sz="1600" kern="1200" dirty="0"/>
            <a:t> - </a:t>
          </a:r>
          <a:r>
            <a:rPr lang="de-DE" sz="1600" kern="1200" dirty="0" err="1"/>
            <a:t>Hyperspectral</a:t>
          </a:r>
          <a:r>
            <a:rPr lang="de-DE" sz="1600" kern="1200" dirty="0"/>
            <a:t> </a:t>
          </a:r>
          <a:r>
            <a:rPr lang="de-DE" sz="1600" kern="1200" dirty="0" err="1"/>
            <a:t>constellation</a:t>
          </a:r>
          <a:endParaRPr lang="de-DE" sz="1600" kern="1200" dirty="0"/>
        </a:p>
      </dsp:txBody>
      <dsp:txXfrm rot="10800000">
        <a:off x="1593336" y="578737"/>
        <a:ext cx="5333517" cy="443951"/>
      </dsp:txXfrm>
    </dsp:sp>
    <dsp:sp modelId="{3704D03C-AB61-4F5E-9F9B-4D0E3B6F41BE}">
      <dsp:nvSpPr>
        <dsp:cNvPr id="0" name=""/>
        <dsp:cNvSpPr/>
      </dsp:nvSpPr>
      <dsp:spPr>
        <a:xfrm>
          <a:off x="1260372" y="578737"/>
          <a:ext cx="443951" cy="443951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8FA0BF-03D5-46DC-80AA-E8AAAE679492}">
      <dsp:nvSpPr>
        <dsp:cNvPr id="0" name=""/>
        <dsp:cNvSpPr/>
      </dsp:nvSpPr>
      <dsp:spPr>
        <a:xfrm rot="10800000">
          <a:off x="1482348" y="1155211"/>
          <a:ext cx="5444505" cy="443951"/>
        </a:xfrm>
        <a:prstGeom prst="homePlate">
          <a:avLst/>
        </a:prstGeom>
        <a:solidFill>
          <a:srgbClr val="3B98C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5770" tIns="60960" rIns="113792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SM1: SENSORIS - Short-term </a:t>
          </a:r>
          <a:r>
            <a:rPr lang="de-DE" sz="1600" kern="1200" dirty="0" err="1"/>
            <a:t>gravitational</a:t>
          </a:r>
          <a:r>
            <a:rPr lang="de-DE" sz="1600" kern="1200" dirty="0"/>
            <a:t> variables</a:t>
          </a:r>
        </a:p>
      </dsp:txBody>
      <dsp:txXfrm rot="10800000">
        <a:off x="1593336" y="1155211"/>
        <a:ext cx="5333517" cy="443951"/>
      </dsp:txXfrm>
    </dsp:sp>
    <dsp:sp modelId="{0C806E2D-4564-45AA-8EAC-E0D6336071D7}">
      <dsp:nvSpPr>
        <dsp:cNvPr id="0" name=""/>
        <dsp:cNvSpPr/>
      </dsp:nvSpPr>
      <dsp:spPr>
        <a:xfrm>
          <a:off x="1260372" y="1155211"/>
          <a:ext cx="443951" cy="44395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0E6BBD-5321-4E8B-955B-1FD694CA5A78}">
      <dsp:nvSpPr>
        <dsp:cNvPr id="0" name=""/>
        <dsp:cNvSpPr/>
      </dsp:nvSpPr>
      <dsp:spPr>
        <a:xfrm rot="10800000">
          <a:off x="1482348" y="1731684"/>
          <a:ext cx="5444505" cy="443951"/>
        </a:xfrm>
        <a:prstGeom prst="homePlate">
          <a:avLst/>
        </a:prstGeom>
        <a:solidFill>
          <a:srgbClr val="3B98C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5770" tIns="60960" rIns="113792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SM2: ODEM - </a:t>
          </a:r>
          <a:r>
            <a:rPr lang="de-DE" sz="1600" kern="1200" dirty="0" err="1"/>
            <a:t>AtOx</a:t>
          </a:r>
          <a:r>
            <a:rPr lang="de-DE" sz="1600" kern="1200" dirty="0"/>
            <a:t> in Thermo-/</a:t>
          </a:r>
          <a:r>
            <a:rPr lang="de-DE" sz="1600" kern="1200" dirty="0" err="1"/>
            <a:t>Mesosphere</a:t>
          </a:r>
          <a:endParaRPr lang="de-DE" sz="1600" kern="1200" dirty="0"/>
        </a:p>
      </dsp:txBody>
      <dsp:txXfrm rot="10800000">
        <a:off x="1593336" y="1731684"/>
        <a:ext cx="5333517" cy="443951"/>
      </dsp:txXfrm>
    </dsp:sp>
    <dsp:sp modelId="{FC1EE952-9978-4056-9A21-FD4231968C4E}">
      <dsp:nvSpPr>
        <dsp:cNvPr id="0" name=""/>
        <dsp:cNvSpPr/>
      </dsp:nvSpPr>
      <dsp:spPr>
        <a:xfrm>
          <a:off x="1260372" y="1731684"/>
          <a:ext cx="443951" cy="443951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272374-B02D-4E13-B455-4395CD2F316D}">
      <dsp:nvSpPr>
        <dsp:cNvPr id="0" name=""/>
        <dsp:cNvSpPr/>
      </dsp:nvSpPr>
      <dsp:spPr>
        <a:xfrm rot="10800000">
          <a:off x="1482348" y="2308158"/>
          <a:ext cx="5444505" cy="443951"/>
        </a:xfrm>
        <a:prstGeom prst="homePlate">
          <a:avLst/>
        </a:prstGeom>
        <a:solidFill>
          <a:srgbClr val="3B98C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5770" tIns="60960" rIns="113792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SM3: MUSE - </a:t>
          </a:r>
          <a:r>
            <a:rPr lang="de-DE" sz="1600" kern="1200" dirty="0" err="1"/>
            <a:t>Multispectral</a:t>
          </a:r>
          <a:r>
            <a:rPr lang="de-DE" sz="1600" kern="1200" dirty="0"/>
            <a:t>/TIR</a:t>
          </a:r>
        </a:p>
      </dsp:txBody>
      <dsp:txXfrm rot="10800000">
        <a:off x="1593336" y="2308158"/>
        <a:ext cx="5333517" cy="443951"/>
      </dsp:txXfrm>
    </dsp:sp>
    <dsp:sp modelId="{E36686FB-C9B9-4442-8711-FEB4F807BF23}">
      <dsp:nvSpPr>
        <dsp:cNvPr id="0" name=""/>
        <dsp:cNvSpPr/>
      </dsp:nvSpPr>
      <dsp:spPr>
        <a:xfrm>
          <a:off x="1260372" y="2308158"/>
          <a:ext cx="443951" cy="443951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AF7458-4623-4C8A-895A-BC04F7977088}">
      <dsp:nvSpPr>
        <dsp:cNvPr id="0" name=""/>
        <dsp:cNvSpPr/>
      </dsp:nvSpPr>
      <dsp:spPr>
        <a:xfrm rot="10800000">
          <a:off x="1482348" y="2884632"/>
          <a:ext cx="5444505" cy="443951"/>
        </a:xfrm>
        <a:prstGeom prst="homePlate">
          <a:avLst/>
        </a:prstGeom>
        <a:solidFill>
          <a:srgbClr val="3B98C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5770" tIns="60960" rIns="113792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SM4: Boltzmann - </a:t>
          </a:r>
          <a:r>
            <a:rPr lang="de-DE" sz="1600" kern="1200" dirty="0" err="1"/>
            <a:t>Multispectral</a:t>
          </a:r>
          <a:r>
            <a:rPr lang="de-DE" sz="1600" kern="1200" dirty="0"/>
            <a:t>/TIR</a:t>
          </a:r>
        </a:p>
      </dsp:txBody>
      <dsp:txXfrm rot="10800000">
        <a:off x="1593336" y="2884632"/>
        <a:ext cx="5333517" cy="443951"/>
      </dsp:txXfrm>
    </dsp:sp>
    <dsp:sp modelId="{B16EB34B-3784-4AAD-B0EF-AD0B6F1A46E1}">
      <dsp:nvSpPr>
        <dsp:cNvPr id="0" name=""/>
        <dsp:cNvSpPr/>
      </dsp:nvSpPr>
      <dsp:spPr>
        <a:xfrm>
          <a:off x="1260372" y="2884632"/>
          <a:ext cx="443951" cy="443951"/>
        </a:xfrm>
        <a:prstGeom prst="ellipse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F3BB84-A825-4F39-8F9A-4C053D8F3864}">
      <dsp:nvSpPr>
        <dsp:cNvPr id="0" name=""/>
        <dsp:cNvSpPr/>
      </dsp:nvSpPr>
      <dsp:spPr>
        <a:xfrm rot="5400000">
          <a:off x="-186384" y="187798"/>
          <a:ext cx="1242562" cy="86979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/>
            <a:t>Q4/25</a:t>
          </a:r>
        </a:p>
      </dsp:txBody>
      <dsp:txXfrm rot="-5400000">
        <a:off x="1" y="436311"/>
        <a:ext cx="869793" cy="372769"/>
      </dsp:txXfrm>
    </dsp:sp>
    <dsp:sp modelId="{44A3F05A-46B3-40B8-B810-93CB6BC90C31}">
      <dsp:nvSpPr>
        <dsp:cNvPr id="0" name=""/>
        <dsp:cNvSpPr/>
      </dsp:nvSpPr>
      <dsp:spPr>
        <a:xfrm rot="5400000">
          <a:off x="2486174" y="-1614966"/>
          <a:ext cx="807665" cy="404042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800" kern="1200" dirty="0"/>
            <a:t>Kick-Offs </a:t>
          </a:r>
          <a:r>
            <a:rPr lang="de-DE" sz="1800" kern="1200" dirty="0" err="1"/>
            <a:t>of</a:t>
          </a:r>
          <a:r>
            <a:rPr lang="de-DE" sz="1800" kern="1200" dirty="0"/>
            <a:t> Phase 0/ </a:t>
          </a:r>
          <a:r>
            <a:rPr lang="de-DE" sz="1800" kern="1200" dirty="0" err="1"/>
            <a:t>feasibility</a:t>
          </a:r>
          <a:r>
            <a:rPr lang="de-DE" sz="1800" kern="1200" dirty="0"/>
            <a:t> </a:t>
          </a:r>
          <a:r>
            <a:rPr lang="de-DE" sz="1800" kern="1200" dirty="0" err="1"/>
            <a:t>studies</a:t>
          </a:r>
          <a:endParaRPr lang="de-DE" sz="1800" kern="1200" dirty="0"/>
        </a:p>
      </dsp:txBody>
      <dsp:txXfrm rot="-5400000">
        <a:off x="869794" y="40841"/>
        <a:ext cx="4001000" cy="728811"/>
      </dsp:txXfrm>
    </dsp:sp>
    <dsp:sp modelId="{758A3308-DA3C-4DC6-9BB6-6F00A475D5CE}">
      <dsp:nvSpPr>
        <dsp:cNvPr id="0" name=""/>
        <dsp:cNvSpPr/>
      </dsp:nvSpPr>
      <dsp:spPr>
        <a:xfrm rot="5400000">
          <a:off x="-186384" y="1230526"/>
          <a:ext cx="1242562" cy="86979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/>
            <a:t>Q3/26</a:t>
          </a:r>
        </a:p>
      </dsp:txBody>
      <dsp:txXfrm rot="-5400000">
        <a:off x="1" y="1479039"/>
        <a:ext cx="869793" cy="372769"/>
      </dsp:txXfrm>
    </dsp:sp>
    <dsp:sp modelId="{918D8C1A-004C-44B2-B106-CCB160FD5E3A}">
      <dsp:nvSpPr>
        <dsp:cNvPr id="0" name=""/>
        <dsp:cNvSpPr/>
      </dsp:nvSpPr>
      <dsp:spPr>
        <a:xfrm rot="5400000">
          <a:off x="2486174" y="-572238"/>
          <a:ext cx="807665" cy="404042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800" kern="1200" dirty="0" err="1"/>
            <a:t>Results</a:t>
          </a:r>
          <a:r>
            <a:rPr lang="de-DE" sz="1800" kern="1200" dirty="0"/>
            <a:t> </a:t>
          </a:r>
          <a:r>
            <a:rPr lang="de-DE" sz="1800" kern="1200" dirty="0" err="1"/>
            <a:t>of</a:t>
          </a:r>
          <a:r>
            <a:rPr lang="de-DE" sz="1800" kern="1200" dirty="0"/>
            <a:t> Phase 0/ </a:t>
          </a:r>
          <a:r>
            <a:rPr lang="de-DE" sz="1800" kern="1200" dirty="0" err="1"/>
            <a:t>feasibility</a:t>
          </a:r>
          <a:r>
            <a:rPr lang="de-DE" sz="1800" kern="1200" dirty="0"/>
            <a:t> </a:t>
          </a:r>
          <a:r>
            <a:rPr lang="de-DE" sz="1800" kern="1200" dirty="0" err="1"/>
            <a:t>studies</a:t>
          </a:r>
          <a:endParaRPr lang="de-DE" sz="1800" kern="1200" dirty="0"/>
        </a:p>
      </dsp:txBody>
      <dsp:txXfrm rot="-5400000">
        <a:off x="869794" y="1083569"/>
        <a:ext cx="4001000" cy="728811"/>
      </dsp:txXfrm>
    </dsp:sp>
    <dsp:sp modelId="{499BE13D-A4FE-4713-9366-F9DAE93EA79B}">
      <dsp:nvSpPr>
        <dsp:cNvPr id="0" name=""/>
        <dsp:cNvSpPr/>
      </dsp:nvSpPr>
      <dsp:spPr>
        <a:xfrm rot="5400000">
          <a:off x="-186384" y="2273255"/>
          <a:ext cx="1242562" cy="86979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/>
            <a:t>Q4/26</a:t>
          </a:r>
        </a:p>
      </dsp:txBody>
      <dsp:txXfrm rot="-5400000">
        <a:off x="1" y="2521768"/>
        <a:ext cx="869793" cy="372769"/>
      </dsp:txXfrm>
    </dsp:sp>
    <dsp:sp modelId="{713B795A-DC5B-4A62-8489-CE53AE40A531}">
      <dsp:nvSpPr>
        <dsp:cNvPr id="0" name=""/>
        <dsp:cNvSpPr/>
      </dsp:nvSpPr>
      <dsp:spPr>
        <a:xfrm rot="5400000">
          <a:off x="2486174" y="470489"/>
          <a:ext cx="807665" cy="404042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800" kern="1200" dirty="0"/>
            <a:t>Evaluation </a:t>
          </a:r>
          <a:r>
            <a:rPr lang="de-DE" sz="1800" kern="1200" dirty="0" err="1"/>
            <a:t>of</a:t>
          </a:r>
          <a:r>
            <a:rPr lang="de-DE" sz="1800" kern="1200" dirty="0"/>
            <a:t> </a:t>
          </a:r>
          <a:r>
            <a:rPr lang="de-DE" sz="1800" kern="1200" dirty="0" err="1"/>
            <a:t>results</a:t>
          </a:r>
          <a:r>
            <a:rPr lang="de-DE" sz="1800" kern="1200" dirty="0"/>
            <a:t> and </a:t>
          </a:r>
          <a:r>
            <a:rPr lang="de-DE" sz="1800" kern="1200" dirty="0" err="1"/>
            <a:t>recommendation</a:t>
          </a:r>
          <a:r>
            <a:rPr lang="de-DE" sz="1800" kern="1200" dirty="0"/>
            <a:t> </a:t>
          </a:r>
          <a:r>
            <a:rPr lang="de-DE" sz="1800" kern="1200" dirty="0" err="1"/>
            <a:t>for</a:t>
          </a:r>
          <a:r>
            <a:rPr lang="de-DE" sz="1800" kern="1200" dirty="0"/>
            <a:t> </a:t>
          </a:r>
          <a:r>
            <a:rPr lang="de-DE" sz="1800" kern="1200" dirty="0" err="1"/>
            <a:t>implementation</a:t>
          </a:r>
          <a:endParaRPr lang="de-DE" sz="1800" kern="1200" dirty="0"/>
        </a:p>
      </dsp:txBody>
      <dsp:txXfrm rot="-5400000">
        <a:off x="869794" y="2126297"/>
        <a:ext cx="4001000" cy="7288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E3CC217A-F9D7-47C3-B542-AAA915BA419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E7CD6EC-38D3-4F9F-824F-27FD60C73D3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0980D6-5DF0-463D-BFB7-BC7EA5530348}" type="datetimeFigureOut">
              <a:rPr lang="de-DE" smtClean="0"/>
              <a:t>05.11.2025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D3B72A2-2A97-46A2-B0E6-3DFA689BB9E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F749A1E-B8C3-415F-AC4C-200E5AD7884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D9C69D-BBB7-4804-A517-DD8710202B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55849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535C94-B646-4D4D-A5E3-882C7E78FF5D}" type="datetimeFigureOut">
              <a:rPr lang="de-DE" smtClean="0"/>
              <a:t>05.11.2025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28433A-3D12-444A-8A1F-2969B3EF30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0615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3127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384e8f040cc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" name="Google Shape;42;g384e8f040cc_0_5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8433A-3D12-444A-8A1F-2969B3EF30AF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425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8433A-3D12-444A-8A1F-2969B3EF30AF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88467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Ursprüngliche Überzeile, vielleicht mündlich: </a:t>
            </a:r>
            <a:r>
              <a:rPr lang="en-US" dirty="0"/>
              <a:t>several </a:t>
            </a:r>
            <a:r>
              <a:rPr lang="en-US" dirty="0" err="1"/>
              <a:t>german</a:t>
            </a:r>
            <a:r>
              <a:rPr lang="en-US" dirty="0"/>
              <a:t> New Space Start-Ups aiming to become leading actors in different EO domains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Überblick zu </a:t>
            </a:r>
            <a:r>
              <a:rPr lang="de-DE" dirty="0" err="1"/>
              <a:t>Spezifiktationen</a:t>
            </a:r>
            <a:r>
              <a:rPr lang="de-DE" dirty="0"/>
              <a:t> der New Space Firmen und zu Vertragsumfänge: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 err="1"/>
              <a:t>constellr</a:t>
            </a:r>
            <a:r>
              <a:rPr lang="de-DE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dirty="0"/>
              <a:t>2 Satelliten im Orbit, 30 m Auflösung, etwa 4 Tage Wiederholrate, </a:t>
            </a:r>
            <a:r>
              <a:rPr lang="de-DE" dirty="0" err="1"/>
              <a:t>Schwad</a:t>
            </a:r>
            <a:r>
              <a:rPr lang="de-DE" dirty="0"/>
              <a:t> etwa 25 km, </a:t>
            </a:r>
            <a:r>
              <a:rPr lang="de-DE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Temperaturgenauigkeit von 1 Kelvin bis 2 Kelvin</a:t>
            </a:r>
            <a:endParaRPr lang="de-DE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dirty="0"/>
              <a:t>Vertrag für etwa 400k für 3 Jahre, Datenkäufe sowie technisch-inhaltlicher User support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dirty="0"/>
              <a:t>Datenbereitstellung für Forschende mit genehmigtem Zugriffsantrag: 1 Jahresabo über Area </a:t>
            </a:r>
            <a:r>
              <a:rPr lang="de-DE" dirty="0" err="1"/>
              <a:t>of</a:t>
            </a:r>
            <a:r>
              <a:rPr lang="de-DE" dirty="0"/>
              <a:t> Interest, das vom DLR festgelegt wird, 6 Monatsabos über Zielgebieten, die von Forschenden selbst definiert werden können. Alle aufgenommenen Daten werden im Archiv gespeichert und stehen Berechtigten zur Verfügung</a:t>
            </a:r>
          </a:p>
          <a:p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 err="1"/>
              <a:t>OroraTech</a:t>
            </a:r>
            <a:r>
              <a:rPr lang="de-DE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dirty="0"/>
              <a:t>11 Satelliten im Orbit, 200 m Auflösung, halbtägige Wiederholrate, </a:t>
            </a:r>
            <a:r>
              <a:rPr lang="de-DE" dirty="0" err="1"/>
              <a:t>Schwad</a:t>
            </a:r>
            <a:r>
              <a:rPr lang="de-DE" dirty="0"/>
              <a:t> bis etwa 400 km (mit Zwei-Kamera-System), </a:t>
            </a:r>
            <a:r>
              <a:rPr lang="de-DE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Temperaturgenauigkeit etwa 3 Kelvin</a:t>
            </a:r>
            <a:endParaRPr lang="de-DE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dirty="0"/>
              <a:t>Vertrag für etwa 400k für 3 Jahre, Datenkäufe sowie technisch-inhaltlicher User support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dirty="0"/>
              <a:t>Datenbereitstellung für Forschende mit genehmigtem Zugriffsantrag: 12 Szenen über Area </a:t>
            </a:r>
            <a:r>
              <a:rPr lang="de-DE" dirty="0" err="1"/>
              <a:t>of</a:t>
            </a:r>
            <a:r>
              <a:rPr lang="de-DE" dirty="0"/>
              <a:t> Interest von etwa 200.000 km², das vom DLR festgelegt wird, 11 Szenen über Zielgebieten von über 200.000 km², die von Forschenden selbst definiert werden können. Alle aufgenommenen Daten werden im Archiv gespeichert und stehen Berechtigten zur Verfügung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de-DE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/>
              <a:t>Marble Imaging</a:t>
            </a:r>
            <a:r>
              <a:rPr lang="de-DE" dirty="0"/>
              <a:t>: </a:t>
            </a:r>
          </a:p>
          <a:p>
            <a:pPr marL="171450" indent="-171450">
              <a:buFontTx/>
              <a:buChar char="-"/>
            </a:pPr>
            <a:r>
              <a:rPr lang="de-DE" dirty="0"/>
              <a:t>Bis zu 200 Satelliten </a:t>
            </a:r>
            <a:r>
              <a:rPr lang="de-DE" sz="1200" dirty="0"/>
              <a:t>bis 2032 je nach Nachfrage, Launch erster eigener Satellit in 2026, geplante räumliche Auflösung von 80-50 cm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Untersuchung zur Vorbereitung eines Datenvertrags ab 01.01.2026 über einen Zeitraum von 18 Monaten, </a:t>
            </a:r>
            <a:r>
              <a:rPr lang="de-DE" sz="1800" b="0" i="0" dirty="0">
                <a:solidFill>
                  <a:srgbClr val="000000"/>
                </a:solidFill>
                <a:effectLst/>
                <a:latin typeface="ArialMT"/>
              </a:rPr>
              <a:t>Ziel dieser Untersuchung ist die Analyse u.a. die Erfassung von Nutzergruppen sowie die Ermittlung von Anforderungen und Anwendungsfällen mit Blick auf die Daten der Marble-Konstellation</a:t>
            </a:r>
            <a:r>
              <a:rPr lang="de-DE" dirty="0"/>
              <a:t> </a:t>
            </a:r>
            <a:br>
              <a:rPr lang="de-DE" dirty="0"/>
            </a:br>
            <a:endParaRPr lang="de-DE" sz="1200" dirty="0"/>
          </a:p>
          <a:p>
            <a:pPr marL="171450" indent="-171450">
              <a:buFontTx/>
              <a:buChar char="-"/>
            </a:pPr>
            <a:endParaRPr lang="de-DE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8433A-3D12-444A-8A1F-2969B3EF30AF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1552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de-DE" sz="1400" dirty="0"/>
              <a:t>National Copernicus Integration Programme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1200" dirty="0"/>
              <a:t>National </a:t>
            </a:r>
            <a:r>
              <a:rPr lang="de-DE" sz="1200" dirty="0" err="1"/>
              <a:t>measure</a:t>
            </a:r>
            <a:r>
              <a:rPr lang="de-DE" sz="1200" dirty="0"/>
              <a:t> in </a:t>
            </a:r>
            <a:r>
              <a:rPr lang="de-DE" sz="1200" dirty="0" err="1"/>
              <a:t>order</a:t>
            </a:r>
            <a:r>
              <a:rPr lang="de-DE" sz="1200" dirty="0"/>
              <a:t> </a:t>
            </a:r>
            <a:r>
              <a:rPr lang="de-DE" sz="1200" dirty="0" err="1"/>
              <a:t>to</a:t>
            </a:r>
            <a:r>
              <a:rPr lang="de-DE" sz="1200" dirty="0"/>
              <a:t> </a:t>
            </a:r>
            <a:r>
              <a:rPr lang="de-DE" sz="1200" dirty="0" err="1"/>
              <a:t>embed</a:t>
            </a:r>
            <a:r>
              <a:rPr lang="de-DE" sz="1200" dirty="0"/>
              <a:t> Copernicus in </a:t>
            </a:r>
            <a:r>
              <a:rPr lang="de-DE" sz="1200" dirty="0" err="1"/>
              <a:t>public</a:t>
            </a:r>
            <a:r>
              <a:rPr lang="de-DE" sz="1200" dirty="0"/>
              <a:t> </a:t>
            </a:r>
            <a:r>
              <a:rPr lang="de-DE" sz="1200" dirty="0" err="1"/>
              <a:t>landscape</a:t>
            </a:r>
            <a:endParaRPr lang="de-DE" sz="1200" dirty="0"/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 err="1"/>
              <a:t>Funded</a:t>
            </a:r>
            <a:r>
              <a:rPr lang="de-DE" sz="1200" dirty="0"/>
              <a:t> by Federal Ministry for Digital and Transport</a:t>
            </a:r>
          </a:p>
          <a:p>
            <a:pPr>
              <a:spcAft>
                <a:spcPts val="600"/>
              </a:spcAft>
            </a:pPr>
            <a:r>
              <a:rPr lang="de-DE" sz="1200" b="1" u="sng" dirty="0" err="1">
                <a:sym typeface="Wingdings" panose="05000000000000000000" pitchFamily="2" charset="2"/>
              </a:rPr>
              <a:t>Aim</a:t>
            </a:r>
            <a:r>
              <a:rPr lang="de-DE" sz="1200" dirty="0">
                <a:sym typeface="Wingdings" panose="05000000000000000000" pitchFamily="2" charset="2"/>
              </a:rPr>
              <a:t>: Broad, </a:t>
            </a:r>
            <a:r>
              <a:rPr lang="de-DE" sz="1200" dirty="0" err="1">
                <a:sym typeface="Wingdings" panose="05000000000000000000" pitchFamily="2" charset="2"/>
              </a:rPr>
              <a:t>sustainable</a:t>
            </a:r>
            <a:r>
              <a:rPr lang="de-DE" sz="1200" dirty="0">
                <a:sym typeface="Wingdings" panose="05000000000000000000" pitchFamily="2" charset="2"/>
              </a:rPr>
              <a:t> </a:t>
            </a:r>
            <a:r>
              <a:rPr lang="de-DE" sz="1200" dirty="0" err="1">
                <a:sym typeface="Wingdings" panose="05000000000000000000" pitchFamily="2" charset="2"/>
              </a:rPr>
              <a:t>use</a:t>
            </a:r>
            <a:r>
              <a:rPr lang="de-DE" sz="1200" dirty="0">
                <a:sym typeface="Wingdings" panose="05000000000000000000" pitchFamily="2" charset="2"/>
              </a:rPr>
              <a:t> </a:t>
            </a:r>
            <a:r>
              <a:rPr lang="de-DE" sz="1200" dirty="0" err="1">
                <a:sym typeface="Wingdings" panose="05000000000000000000" pitchFamily="2" charset="2"/>
              </a:rPr>
              <a:t>of</a:t>
            </a:r>
            <a:r>
              <a:rPr lang="de-DE" sz="1200" dirty="0">
                <a:sym typeface="Wingdings" panose="05000000000000000000" pitchFamily="2" charset="2"/>
              </a:rPr>
              <a:t> Copernicus for an </a:t>
            </a:r>
            <a:r>
              <a:rPr lang="de-DE" sz="1200" dirty="0" err="1">
                <a:sym typeface="Wingdings" panose="05000000000000000000" pitchFamily="2" charset="2"/>
              </a:rPr>
              <a:t>efficient</a:t>
            </a:r>
            <a:r>
              <a:rPr lang="de-DE" sz="1200" dirty="0">
                <a:sym typeface="Wingdings" panose="05000000000000000000" pitchFamily="2" charset="2"/>
              </a:rPr>
              <a:t> and modern </a:t>
            </a:r>
            <a:r>
              <a:rPr lang="de-DE" sz="1200" dirty="0" err="1">
                <a:sym typeface="Wingdings" panose="05000000000000000000" pitchFamily="2" charset="2"/>
              </a:rPr>
              <a:t>public</a:t>
            </a:r>
            <a:r>
              <a:rPr lang="de-DE" sz="1200" dirty="0">
                <a:sym typeface="Wingdings" panose="05000000000000000000" pitchFamily="2" charset="2"/>
              </a:rPr>
              <a:t> </a:t>
            </a:r>
            <a:r>
              <a:rPr lang="de-DE" sz="1200" dirty="0" err="1">
                <a:sym typeface="Wingdings" panose="05000000000000000000" pitchFamily="2" charset="2"/>
              </a:rPr>
              <a:t>administration</a:t>
            </a:r>
            <a:endParaRPr lang="de-DE" sz="12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8433A-3D12-444A-8A1F-2969B3EF30AF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3332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Scalability</a:t>
            </a:r>
            <a:r>
              <a:rPr lang="de-DE" dirty="0"/>
              <a:t> </a:t>
            </a:r>
            <a:r>
              <a:rPr lang="de-DE" dirty="0">
                <a:sym typeface="Wingdings" panose="05000000000000000000" pitchFamily="2" charset="2"/>
              </a:rPr>
              <a:t> bezieht sich insb. auf den geplanten Rahmenvertrag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8433A-3D12-444A-8A1F-2969B3EF30AF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9542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Titel/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292B943-63E8-4E1E-B31E-5FE3860900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5CF0C306-39D7-4EAE-89DF-69763743BA67}"/>
              </a:ext>
            </a:extLst>
          </p:cNvPr>
          <p:cNvSpPr/>
          <p:nvPr userDrawn="1"/>
        </p:nvSpPr>
        <p:spPr>
          <a:xfrm>
            <a:off x="0" y="0"/>
            <a:ext cx="695325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E5C513F-BDE5-4EEA-A208-17CFB8B9C3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6" y="3809454"/>
            <a:ext cx="9697665" cy="1141439"/>
          </a:xfr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txBody>
          <a:bodyPr lIns="288000" tIns="144000" rIns="432000" bIns="144000" anchor="ctr">
            <a:normAutofit/>
          </a:bodyPr>
          <a:lstStyle>
            <a:lvl1pPr marL="717550" indent="0" algn="l"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subtitle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52A8061A-9228-4DB0-8D9D-1B65E6A7DD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323750"/>
            <a:ext cx="9541821" cy="3221856"/>
          </a:xfrm>
        </p:spPr>
        <p:txBody>
          <a:bodyPr lIns="216000" tIns="0" rIns="0" bIns="108000" anchor="b">
            <a:noAutofit/>
          </a:bodyPr>
          <a:lstStyle>
            <a:lvl1pPr>
              <a:defRPr sz="4800" b="1" cap="all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Add title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5B16576-B954-4493-9E58-E9C5386E81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991" y="5268397"/>
            <a:ext cx="1532709" cy="1265853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E58F85F-E39F-6DF2-648B-F85C48FB19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E76295D-E20E-919F-946F-82E3A703EF7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425600" y="6544800"/>
            <a:ext cx="4114800" cy="257774"/>
          </a:xfrm>
        </p:spPr>
        <p:txBody>
          <a:bodyPr/>
          <a:lstStyle/>
          <a:p>
            <a:r>
              <a:rPr lang="en-US"/>
              <a:t>Name of lecturer, institute, date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11998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Mustertabelle/Table Sampl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1FCDC8-3081-4340-AF3B-5B61880598E5}"/>
              </a:ext>
            </a:extLst>
          </p:cNvPr>
          <p:cNvSpPr/>
          <p:nvPr userDrawn="1"/>
        </p:nvSpPr>
        <p:spPr>
          <a:xfrm>
            <a:off x="-1" y="-2406"/>
            <a:ext cx="12192001" cy="68604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2"/>
          </a:xfrm>
          <a:prstGeom prst="rect">
            <a:avLst/>
          </a:prstGeom>
        </p:spPr>
      </p:pic>
      <p:graphicFrame>
        <p:nvGraphicFramePr>
          <p:cNvPr id="10" name="Tabellenplatzhalter 7">
            <a:extLst>
              <a:ext uri="{FF2B5EF4-FFF2-40B4-BE49-F238E27FC236}">
                <a16:creationId xmlns:a16="http://schemas.microsoft.com/office/drawing/2014/main" id="{1C20BEF9-F6A4-4E18-813E-7C7A4A89EFB4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51400423"/>
              </p:ext>
            </p:extLst>
          </p:nvPr>
        </p:nvGraphicFramePr>
        <p:xfrm>
          <a:off x="695325" y="1628775"/>
          <a:ext cx="10801350" cy="2941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60270">
                  <a:extLst>
                    <a:ext uri="{9D8B030D-6E8A-4147-A177-3AD203B41FA5}">
                      <a16:colId xmlns:a16="http://schemas.microsoft.com/office/drawing/2014/main" val="3414773314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43605508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3205677931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51638767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1794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0165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140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801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492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470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931053"/>
                  </a:ext>
                </a:extLst>
              </a:tr>
            </a:tbl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DFA15C25-778F-45D2-A70E-06F46D1BF03A}"/>
              </a:ext>
            </a:extLst>
          </p:cNvPr>
          <p:cNvSpPr txBox="1"/>
          <p:nvPr userDrawn="1"/>
        </p:nvSpPr>
        <p:spPr>
          <a:xfrm>
            <a:off x="695325" y="333375"/>
            <a:ext cx="10056092" cy="98528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</a:t>
            </a:r>
            <a:r>
              <a:rPr lang="de-DE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</a:t>
            </a:r>
            <a:endParaRPr lang="de-DE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9CAA27B-59B5-D915-6398-75A94668C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Name of lecturer, institute, date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9227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Tabelle/Tab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D5A43E47-9416-3DCC-8243-87AE52AE2064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1" name="Tabellenplatzhalter 4">
            <a:extLst>
              <a:ext uri="{FF2B5EF4-FFF2-40B4-BE49-F238E27FC236}">
                <a16:creationId xmlns:a16="http://schemas.microsoft.com/office/drawing/2014/main" id="{E454AC21-5CA9-4DCD-9E64-33EE941B0352}"/>
              </a:ext>
            </a:extLst>
          </p:cNvPr>
          <p:cNvSpPr>
            <a:spLocks noGrp="1"/>
          </p:cNvSpPr>
          <p:nvPr>
            <p:ph type="tbl" sz="quarter" idx="11" hasCustomPrompt="1"/>
          </p:nvPr>
        </p:nvSpPr>
        <p:spPr>
          <a:xfrm>
            <a:off x="695325" y="1628776"/>
            <a:ext cx="10801350" cy="489585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Table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7AA41E4-A17D-03A8-9521-4B67C9D8428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r>
              <a:rPr lang="en-US"/>
              <a:t>Name of lecturer, institute, date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0EB41DB-513E-D1FC-EB6E-F88FF40346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5420EE52-882B-A637-C5E2-47028BC68F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6" y="333375"/>
            <a:ext cx="10056093" cy="985286"/>
          </a:xfrm>
        </p:spPr>
        <p:txBody>
          <a:bodyPr/>
          <a:lstStyle/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title </a:t>
            </a:r>
            <a:r>
              <a:rPr lang="de-DE" dirty="0" err="1"/>
              <a:t>format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71313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Mustertabelle/Table Samp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4EDC0B4-4839-D67D-DEEC-401133DF66D9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8560AFC3-57D0-F888-0409-6E4AE04E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graphicFrame>
        <p:nvGraphicFramePr>
          <p:cNvPr id="5" name="Tabellenplatzhalter 7">
            <a:extLst>
              <a:ext uri="{FF2B5EF4-FFF2-40B4-BE49-F238E27FC236}">
                <a16:creationId xmlns:a16="http://schemas.microsoft.com/office/drawing/2014/main" id="{0D05A9C7-78D0-EE06-3C91-0B44CAD5C348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173544782"/>
              </p:ext>
            </p:extLst>
          </p:nvPr>
        </p:nvGraphicFramePr>
        <p:xfrm>
          <a:off x="695325" y="1628775"/>
          <a:ext cx="10801350" cy="2941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60270">
                  <a:extLst>
                    <a:ext uri="{9D8B030D-6E8A-4147-A177-3AD203B41FA5}">
                      <a16:colId xmlns:a16="http://schemas.microsoft.com/office/drawing/2014/main" val="3414773314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43605508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3205677931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51638767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1794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0165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93C5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93C5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93C5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93C5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93C5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140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E1ED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E1ED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E1ED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E1ED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E1ED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801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492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7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7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7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7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470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931053"/>
                  </a:ext>
                </a:extLst>
              </a:tr>
            </a:tbl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414B1055-33F2-706A-B987-AD219F01C4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3" name="Foliennummernplatzhalter 6">
            <a:extLst>
              <a:ext uri="{FF2B5EF4-FFF2-40B4-BE49-F238E27FC236}">
                <a16:creationId xmlns:a16="http://schemas.microsoft.com/office/drawing/2014/main" id="{64DEE5FA-1A0F-5F55-0896-0246BC7D6F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5342399"/>
            <a:ext cx="288000" cy="1440000"/>
          </a:xfrm>
        </p:spPr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4" name="Fußzeilenplatzhalter 3">
            <a:extLst>
              <a:ext uri="{FF2B5EF4-FFF2-40B4-BE49-F238E27FC236}">
                <a16:creationId xmlns:a16="http://schemas.microsoft.com/office/drawing/2014/main" id="{EC8C11A2-D458-BDE8-F2BF-ADAFB4188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5325" y="6544945"/>
            <a:ext cx="4114800" cy="257774"/>
          </a:xfrm>
        </p:spPr>
        <p:txBody>
          <a:bodyPr/>
          <a:lstStyle/>
          <a:p>
            <a:r>
              <a:rPr lang="en-US"/>
              <a:t>Name of lecturer, institute, date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68061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Titel/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43B56E86-EFEB-4205-AA4A-9F3E82413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5CF0C306-39D7-4EAE-89DF-69763743BA67}"/>
              </a:ext>
            </a:extLst>
          </p:cNvPr>
          <p:cNvSpPr/>
          <p:nvPr userDrawn="1"/>
        </p:nvSpPr>
        <p:spPr>
          <a:xfrm>
            <a:off x="0" y="0"/>
            <a:ext cx="695325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E5C513F-BDE5-4EEA-A208-17CFB8B9C3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6" y="3803209"/>
            <a:ext cx="9697665" cy="1141438"/>
          </a:xfrm>
          <a:solidFill>
            <a:schemeClr val="accent4">
              <a:lumMod val="50000"/>
              <a:alpha val="80000"/>
            </a:schemeClr>
          </a:solidFill>
        </p:spPr>
        <p:txBody>
          <a:bodyPr lIns="288000" tIns="144000" rIns="432000" bIns="144000" anchor="ctr">
            <a:normAutofit/>
          </a:bodyPr>
          <a:lstStyle>
            <a:lvl1pPr marL="717550" indent="0" algn="l">
              <a:lnSpc>
                <a:spcPct val="100000"/>
              </a:lnSpc>
              <a:spcBef>
                <a:spcPts val="100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subtitle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52A8061A-9228-4DB0-8D9D-1B65E6A7DD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333374"/>
            <a:ext cx="9541821" cy="3205985"/>
          </a:xfrm>
        </p:spPr>
        <p:txBody>
          <a:bodyPr lIns="216000" tIns="0" rIns="0" bIns="108000" anchor="b">
            <a:noAutofit/>
          </a:bodyPr>
          <a:lstStyle>
            <a:lvl1pPr>
              <a:defRPr sz="4800" b="1" cap="all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Add title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34066C5-F371-4079-BEC5-D83B78D0CF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991" y="5268397"/>
            <a:ext cx="1532709" cy="1265853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C05F074-4978-BB63-F797-D5FCF9961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425600" y="6544800"/>
            <a:ext cx="4114800" cy="257774"/>
          </a:xfrm>
        </p:spPr>
        <p:txBody>
          <a:bodyPr/>
          <a:lstStyle/>
          <a:p>
            <a:r>
              <a:rPr lang="en-US"/>
              <a:t>Name of lecturer, institute, date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709CECA-60EA-35F9-5F27-CF64A7C897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46850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Kapitel/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2">
            <a:extLst>
              <a:ext uri="{FF2B5EF4-FFF2-40B4-BE49-F238E27FC236}">
                <a16:creationId xmlns:a16="http://schemas.microsoft.com/office/drawing/2014/main" id="{AF35D6C1-0699-3B81-DD6A-0016F7A8D7E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87338" y="0"/>
            <a:ext cx="11904662" cy="6858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 err="1"/>
              <a:t>Replace</a:t>
            </a:r>
            <a:r>
              <a:rPr lang="de-DE" dirty="0"/>
              <a:t> </a:t>
            </a:r>
            <a:r>
              <a:rPr lang="de-DE" dirty="0" err="1"/>
              <a:t>placeholder</a:t>
            </a:r>
            <a:endParaRPr lang="de-DE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CCAB873-861B-47E3-BAE9-07181DA521FB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E04937E-4444-4817-AF16-D7E7EA0FEA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A0C9CC46-BAE5-4171-9813-A78515AF72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999" y="5101588"/>
            <a:ext cx="10693822" cy="1141438"/>
          </a:xfrm>
          <a:solidFill>
            <a:schemeClr val="accent4">
              <a:lumMod val="50000"/>
              <a:alpha val="80000"/>
            </a:schemeClr>
          </a:solidFill>
        </p:spPr>
        <p:txBody>
          <a:bodyPr lIns="396000" tIns="0" rIns="72000" bIns="0" anchor="ctr">
            <a:normAutofit/>
          </a:bodyPr>
          <a:lstStyle>
            <a:lvl1pPr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de-DE" dirty="0" err="1"/>
              <a:t>TITLe</a:t>
            </a:r>
            <a:endParaRPr lang="de-DE" dirty="0"/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5FBA6571-CE1B-47EB-8C1E-D5A1391EAE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83600" y="302400"/>
            <a:ext cx="943200" cy="781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432C7237-52B1-CB5D-D118-2836DC556EC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Name of lecturer, institute, date</a:t>
            </a:r>
            <a:endParaRPr lang="de-DE" dirty="0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F1FF6555-F43F-4F6F-8557-7775ED911DB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5400000">
            <a:off x="9600966" y="3917193"/>
            <a:ext cx="4388725" cy="262943"/>
          </a:xfrm>
        </p:spPr>
        <p:txBody>
          <a:bodyPr lIns="0" tIns="54000" rIns="0" bIns="54000">
            <a:spAutoFit/>
          </a:bodyPr>
          <a:lstStyle>
            <a:lvl1pPr marL="0" indent="0" algn="r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Specify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source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142261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 Inhalt/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title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E8896D9-06D8-F605-C9DB-A9519477D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of lecturer, institute, date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343007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Inhalt/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title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2095625"/>
            <a:ext cx="10801349" cy="4428999"/>
          </a:xfrm>
        </p:spPr>
        <p:txBody>
          <a:bodyPr/>
          <a:lstStyle/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5325" y="1487788"/>
            <a:ext cx="3482038" cy="439824"/>
          </a:xfrm>
          <a:solidFill>
            <a:schemeClr val="accent4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6263446-0FBB-7B9F-7376-C85F4725E6D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Name of lecturer, institute, date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96307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Inhalt/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title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2095625"/>
            <a:ext cx="5400675" cy="1850733"/>
          </a:xfrm>
        </p:spPr>
        <p:txBody>
          <a:bodyPr/>
          <a:lstStyle/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5325" y="1487788"/>
            <a:ext cx="3482038" cy="439824"/>
          </a:xfrm>
          <a:solidFill>
            <a:schemeClr val="accent4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FBB571AC-F556-C50A-DAD2-4638503AA732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95325" y="4673892"/>
            <a:ext cx="5400675" cy="1850733"/>
          </a:xfrm>
        </p:spPr>
        <p:txBody>
          <a:bodyPr/>
          <a:lstStyle/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2" name="Textplatzhalter 23">
            <a:extLst>
              <a:ext uri="{FF2B5EF4-FFF2-40B4-BE49-F238E27FC236}">
                <a16:creationId xmlns:a16="http://schemas.microsoft.com/office/drawing/2014/main" id="{43C99AA0-30B9-CB68-5447-173C21DF9AC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5325" y="4066055"/>
            <a:ext cx="3482038" cy="439824"/>
          </a:xfrm>
          <a:solidFill>
            <a:schemeClr val="accent4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E5E99BBD-0EE1-272A-B9CD-BB38CD6536A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40475" y="1487789"/>
            <a:ext cx="5156200" cy="4773894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 err="1"/>
              <a:t>Replace</a:t>
            </a:r>
            <a:r>
              <a:rPr lang="de-DE" dirty="0"/>
              <a:t> </a:t>
            </a:r>
            <a:r>
              <a:rPr lang="de-DE" dirty="0" err="1"/>
              <a:t>placeholder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4160246-4126-D54D-D8F2-4EA413129C1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Name of lecturer, institute, date</a:t>
            </a:r>
            <a:endParaRPr lang="de-DE" dirty="0"/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2E4B575B-830B-4042-B5E3-854ED6742E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40475" y="6261682"/>
            <a:ext cx="5156200" cy="262943"/>
          </a:xfrm>
        </p:spPr>
        <p:txBody>
          <a:bodyPr lIns="0" tIns="54000" rIns="0" bIns="54000">
            <a:spAutoFit/>
          </a:bodyPr>
          <a:lstStyle>
            <a:lvl1pPr marL="0" indent="0" algn="l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 err="1"/>
              <a:t>Specify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source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851263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Inhalt/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title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1628775"/>
            <a:ext cx="10801349" cy="3379007"/>
          </a:xfrm>
        </p:spPr>
        <p:txBody>
          <a:bodyPr/>
          <a:lstStyle/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1" name="Textplatzhalter 20">
            <a:extLst>
              <a:ext uri="{FF2B5EF4-FFF2-40B4-BE49-F238E27FC236}">
                <a16:creationId xmlns:a16="http://schemas.microsoft.com/office/drawing/2014/main" id="{B0949BCE-540C-4310-9432-ECBCD4F9E8D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7999" y="5245768"/>
            <a:ext cx="11208676" cy="1278857"/>
          </a:xfrm>
          <a:solidFill>
            <a:schemeClr val="accent4">
              <a:lumMod val="50000"/>
            </a:schemeClr>
          </a:solidFill>
        </p:spPr>
        <p:txBody>
          <a:bodyPr tIns="144000"/>
          <a:lstStyle>
            <a:lvl1pPr marL="539750" indent="-231775" defTabSz="539750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539750" indent="-231775" defTabSz="53975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39750" indent="-231775" defTabSz="53975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750" indent="-231775" defTabSz="539750">
              <a:defRPr/>
            </a:lvl4pPr>
            <a:lvl5pPr marL="539750" indent="-231775" defTabSz="539750">
              <a:defRPr/>
            </a:lvl5pPr>
          </a:lstStyle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AC8D3D5-3F24-32BA-B9E4-6239FD09AAD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Name of lecturer, institute, date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47385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Inhalt/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>
            <a:extLst>
              <a:ext uri="{FF2B5EF4-FFF2-40B4-BE49-F238E27FC236}">
                <a16:creationId xmlns:a16="http://schemas.microsoft.com/office/drawing/2014/main" id="{1B6BF6A4-FC91-4167-8F07-41431B226865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C7D4156-B9EE-48B3-B002-FF1BD1B4E9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333375"/>
            <a:ext cx="10054800" cy="986400"/>
          </a:xfrm>
        </p:spPr>
        <p:txBody>
          <a:bodyPr/>
          <a:lstStyle/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title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B605818-BCB5-4851-918D-4380EE7BB99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5326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8BAA6193-522B-4DE7-B07C-2474178A85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235C822F-CC3C-4AC6-8713-E8BC4920D334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8014636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A8A8ACBD-7378-4E9B-B8F5-8AA7E85F464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4354981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213B05B4-8F80-42F2-99E5-82EFE1078CF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600"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 err="1"/>
              <a:t>Replace</a:t>
            </a:r>
            <a:r>
              <a:rPr lang="de-DE" dirty="0"/>
              <a:t> </a:t>
            </a:r>
            <a:r>
              <a:rPr lang="de-DE" dirty="0" err="1"/>
              <a:t>placeholder</a:t>
            </a:r>
            <a:endParaRPr lang="de-DE" dirty="0"/>
          </a:p>
        </p:txBody>
      </p:sp>
      <p:sp>
        <p:nvSpPr>
          <p:cNvPr id="17" name="Bildplatzhalter 15">
            <a:extLst>
              <a:ext uri="{FF2B5EF4-FFF2-40B4-BE49-F238E27FC236}">
                <a16:creationId xmlns:a16="http://schemas.microsoft.com/office/drawing/2014/main" id="{0DDDB17B-0986-46FF-939D-242CCFD35E6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54981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600"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 err="1"/>
              <a:t>Replace</a:t>
            </a:r>
            <a:r>
              <a:rPr lang="de-DE" dirty="0"/>
              <a:t> </a:t>
            </a:r>
            <a:r>
              <a:rPr lang="de-DE" dirty="0" err="1"/>
              <a:t>placeholder</a:t>
            </a:r>
            <a:endParaRPr lang="de-DE" dirty="0"/>
          </a:p>
        </p:txBody>
      </p:sp>
      <p:sp>
        <p:nvSpPr>
          <p:cNvPr id="18" name="Bildplatzhalter 15">
            <a:extLst>
              <a:ext uri="{FF2B5EF4-FFF2-40B4-BE49-F238E27FC236}">
                <a16:creationId xmlns:a16="http://schemas.microsoft.com/office/drawing/2014/main" id="{D46DB007-86EC-4631-9973-7E69665C066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14637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600"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 err="1"/>
              <a:t>Replace</a:t>
            </a:r>
            <a:r>
              <a:rPr lang="de-DE" dirty="0"/>
              <a:t> </a:t>
            </a:r>
            <a:r>
              <a:rPr lang="de-DE" dirty="0" err="1"/>
              <a:t>placeholder</a:t>
            </a:r>
            <a:endParaRPr lang="de-DE" dirty="0"/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C2C85D4D-1A11-4D5D-986E-8754B4B26D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5325" y="1487788"/>
            <a:ext cx="3482038" cy="439824"/>
          </a:xfrm>
          <a:solidFill>
            <a:schemeClr val="accent4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4570C8F3-09F4-4F6C-BDF3-B1F82DC969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5" name="Textplatzhalter 20">
            <a:extLst>
              <a:ext uri="{FF2B5EF4-FFF2-40B4-BE49-F238E27FC236}">
                <a16:creationId xmlns:a16="http://schemas.microsoft.com/office/drawing/2014/main" id="{A1BCFDDC-E704-4456-842B-CA12D08661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7999" y="5245768"/>
            <a:ext cx="11208676" cy="1278857"/>
          </a:xfrm>
          <a:solidFill>
            <a:schemeClr val="accent4">
              <a:lumMod val="50000"/>
            </a:schemeClr>
          </a:solidFill>
        </p:spPr>
        <p:txBody>
          <a:bodyPr tIns="144000"/>
          <a:lstStyle>
            <a:lvl1pPr marL="539750" indent="-231775" defTabSz="539750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539750" indent="-231775" defTabSz="53975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39750" indent="-231775" defTabSz="53975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750" indent="-231775" defTabSz="539750">
              <a:defRPr/>
            </a:lvl4pPr>
            <a:lvl5pPr marL="539750" indent="-231775" defTabSz="539750">
              <a:defRPr/>
            </a:lvl5pPr>
          </a:lstStyle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B38C3D2-DF70-153A-B8DF-4CECDC07280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Name of lecturer, institute, date</a:t>
            </a:r>
            <a:endParaRPr lang="de-DE" dirty="0"/>
          </a:p>
        </p:txBody>
      </p:sp>
      <p:sp>
        <p:nvSpPr>
          <p:cNvPr id="19" name="Textplatzhalter 7">
            <a:extLst>
              <a:ext uri="{FF2B5EF4-FFF2-40B4-BE49-F238E27FC236}">
                <a16:creationId xmlns:a16="http://schemas.microsoft.com/office/drawing/2014/main" id="{3D74F0FA-8F68-4378-8DBC-19E1F6A0E5A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5325" y="4691485"/>
            <a:ext cx="3482037" cy="262943"/>
          </a:xfrm>
        </p:spPr>
        <p:txBody>
          <a:bodyPr lIns="54000" tIns="54000" rIns="54000" bIns="54000">
            <a:spAutoFit/>
          </a:bodyPr>
          <a:lstStyle>
            <a:lvl1pPr marL="0" indent="0" algn="l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 err="1"/>
              <a:t>Specify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source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0" name="Textplatzhalter 7">
            <a:extLst>
              <a:ext uri="{FF2B5EF4-FFF2-40B4-BE49-F238E27FC236}">
                <a16:creationId xmlns:a16="http://schemas.microsoft.com/office/drawing/2014/main" id="{8D0D31E6-199E-4219-A707-84C3133E30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54979" y="4691485"/>
            <a:ext cx="3482037" cy="262943"/>
          </a:xfrm>
        </p:spPr>
        <p:txBody>
          <a:bodyPr lIns="54000" tIns="54000" rIns="54000" bIns="54000">
            <a:spAutoFit/>
          </a:bodyPr>
          <a:lstStyle>
            <a:lvl1pPr marL="0" indent="0" algn="l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 err="1"/>
              <a:t>Specify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source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1" name="Textplatzhalter 7">
            <a:extLst>
              <a:ext uri="{FF2B5EF4-FFF2-40B4-BE49-F238E27FC236}">
                <a16:creationId xmlns:a16="http://schemas.microsoft.com/office/drawing/2014/main" id="{3B652E60-BB22-4CDC-B46E-3983789A55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14637" y="4687047"/>
            <a:ext cx="3482037" cy="262943"/>
          </a:xfrm>
        </p:spPr>
        <p:txBody>
          <a:bodyPr lIns="54000" tIns="54000" rIns="54000" bIns="54000">
            <a:spAutoFit/>
          </a:bodyPr>
          <a:lstStyle>
            <a:lvl1pPr marL="0" indent="0" algn="l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 err="1"/>
              <a:t>Specify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source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50049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Kapitel/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2F87A75-3F72-6661-3C8C-5F55ECF6EF1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87338" y="0"/>
            <a:ext cx="11904662" cy="6858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 err="1"/>
              <a:t>Replace</a:t>
            </a:r>
            <a:r>
              <a:rPr lang="de-DE" dirty="0"/>
              <a:t> </a:t>
            </a:r>
            <a:r>
              <a:rPr lang="de-DE" dirty="0" err="1"/>
              <a:t>placeholder</a:t>
            </a:r>
            <a:endParaRPr lang="de-DE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CCAB873-861B-47E3-BAE9-07181DA521FB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E04937E-4444-4817-AF16-D7E7EA0FEA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A0C9CC46-BAE5-4171-9813-A78515AF72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999" y="5101588"/>
            <a:ext cx="10693822" cy="1141438"/>
          </a:xfrm>
          <a:solidFill>
            <a:schemeClr val="accent1">
              <a:lumMod val="50000"/>
              <a:alpha val="80000"/>
            </a:schemeClr>
          </a:solidFill>
        </p:spPr>
        <p:txBody>
          <a:bodyPr lIns="396000" tIns="0" rIns="72000" bIns="0" anchor="ctr">
            <a:normAutofit/>
          </a:bodyPr>
          <a:lstStyle>
            <a:lvl1pPr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de-DE" dirty="0" err="1"/>
              <a:t>TITLe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53246B2-203D-4635-9023-C83C1FB1E1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83600" y="302400"/>
            <a:ext cx="943200" cy="781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2C564B2-3B65-9088-DFD7-AB7EDE92BA4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Name of lecturer, institute, date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48B4FDF-C91E-4E63-9070-D94BAC1B27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5400000">
            <a:off x="9600966" y="3917193"/>
            <a:ext cx="4388725" cy="262943"/>
          </a:xfrm>
        </p:spPr>
        <p:txBody>
          <a:bodyPr lIns="0" tIns="54000" rIns="0" bIns="54000">
            <a:spAutoFit/>
          </a:bodyPr>
          <a:lstStyle>
            <a:lvl1pPr marL="0" indent="0" algn="r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Specify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source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644508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Inhalt/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title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E8896D9-06D8-F605-C9DB-A9519477D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of lecturer, institute, date</a:t>
            </a:r>
            <a:endParaRPr lang="de-DE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96FFF96C-003A-2C95-0C20-6A5ECF67AE3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4800" y="1628775"/>
            <a:ext cx="5400000" cy="4896000"/>
          </a:xfrm>
        </p:spPr>
        <p:txBody>
          <a:bodyPr/>
          <a:lstStyle/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6" name="Bildplatzhalter 4">
            <a:extLst>
              <a:ext uri="{FF2B5EF4-FFF2-40B4-BE49-F238E27FC236}">
                <a16:creationId xmlns:a16="http://schemas.microsoft.com/office/drawing/2014/main" id="{82C0F5C3-8222-0817-ECCA-D675DF1CE7E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40475" y="1628625"/>
            <a:ext cx="5156200" cy="4896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 err="1"/>
              <a:t>Replace</a:t>
            </a:r>
            <a:r>
              <a:rPr lang="de-DE" dirty="0"/>
              <a:t> </a:t>
            </a:r>
            <a:r>
              <a:rPr lang="de-DE" dirty="0" err="1"/>
              <a:t>placeholder</a:t>
            </a:r>
            <a:endParaRPr lang="de-DE" dirty="0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A4678D57-D387-497F-BE8F-CC4BED8016E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 rot="5400000">
            <a:off x="9180145" y="3945152"/>
            <a:ext cx="4896003" cy="262943"/>
          </a:xfrm>
        </p:spPr>
        <p:txBody>
          <a:bodyPr lIns="54000" tIns="54000" rIns="54000" bIns="54000">
            <a:spAutoFit/>
          </a:bodyPr>
          <a:lstStyle>
            <a:lvl1pPr marL="0" indent="0" algn="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Bildquelle hier angeben</a:t>
            </a:r>
          </a:p>
        </p:txBody>
      </p:sp>
    </p:spTree>
    <p:extLst>
      <p:ext uri="{BB962C8B-B14F-4D97-AF65-F5344CB8AC3E}">
        <p14:creationId xmlns:p14="http://schemas.microsoft.com/office/powerpoint/2010/main" val="743913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Tabelle/Tabl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1FCDC8-3081-4340-AF3B-5B61880598E5}"/>
              </a:ext>
            </a:extLst>
          </p:cNvPr>
          <p:cNvSpPr/>
          <p:nvPr userDrawn="1"/>
        </p:nvSpPr>
        <p:spPr>
          <a:xfrm>
            <a:off x="-1" y="-2406"/>
            <a:ext cx="12192001" cy="686040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9C186D-B875-45B9-9C0A-1830A52B4A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title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2"/>
          </a:xfrm>
          <a:prstGeom prst="rect">
            <a:avLst/>
          </a:prstGeom>
        </p:spPr>
      </p:pic>
      <p:sp>
        <p:nvSpPr>
          <p:cNvPr id="11" name="Tabellenplatzhalter 4">
            <a:extLst>
              <a:ext uri="{FF2B5EF4-FFF2-40B4-BE49-F238E27FC236}">
                <a16:creationId xmlns:a16="http://schemas.microsoft.com/office/drawing/2014/main" id="{57BDB932-A261-4963-8CCA-D819AAB058CA}"/>
              </a:ext>
            </a:extLst>
          </p:cNvPr>
          <p:cNvSpPr>
            <a:spLocks noGrp="1"/>
          </p:cNvSpPr>
          <p:nvPr>
            <p:ph type="tbl" sz="quarter" idx="11" hasCustomPrompt="1"/>
          </p:nvPr>
        </p:nvSpPr>
        <p:spPr>
          <a:xfrm>
            <a:off x="695325" y="1628776"/>
            <a:ext cx="10801350" cy="489585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Table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51EFB8F-681F-B958-6016-DE1F84F28FC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Name of lecturer, institute, date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995776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Mustertabelle/Table Sampl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1FCDC8-3081-4340-AF3B-5B61880598E5}"/>
              </a:ext>
            </a:extLst>
          </p:cNvPr>
          <p:cNvSpPr/>
          <p:nvPr userDrawn="1"/>
        </p:nvSpPr>
        <p:spPr>
          <a:xfrm>
            <a:off x="-1" y="-2406"/>
            <a:ext cx="12192001" cy="686040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2"/>
          </a:xfrm>
          <a:prstGeom prst="rect">
            <a:avLst/>
          </a:prstGeom>
        </p:spPr>
      </p:pic>
      <p:graphicFrame>
        <p:nvGraphicFramePr>
          <p:cNvPr id="10" name="Tabellenplatzhalter 7">
            <a:extLst>
              <a:ext uri="{FF2B5EF4-FFF2-40B4-BE49-F238E27FC236}">
                <a16:creationId xmlns:a16="http://schemas.microsoft.com/office/drawing/2014/main" id="{0D3ABB45-EB62-4087-B3EF-39BEE25E7081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562190330"/>
              </p:ext>
            </p:extLst>
          </p:nvPr>
        </p:nvGraphicFramePr>
        <p:xfrm>
          <a:off x="695325" y="1628775"/>
          <a:ext cx="10801350" cy="2941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60270">
                  <a:extLst>
                    <a:ext uri="{9D8B030D-6E8A-4147-A177-3AD203B41FA5}">
                      <a16:colId xmlns:a16="http://schemas.microsoft.com/office/drawing/2014/main" val="3414773314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43605508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3205677931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51638767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1794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0165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140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801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492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470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931053"/>
                  </a:ext>
                </a:extLst>
              </a:tr>
            </a:tbl>
          </a:graphicData>
        </a:graphic>
      </p:graphicFrame>
      <p:sp>
        <p:nvSpPr>
          <p:cNvPr id="11" name="Textfeld 10">
            <a:extLst>
              <a:ext uri="{FF2B5EF4-FFF2-40B4-BE49-F238E27FC236}">
                <a16:creationId xmlns:a16="http://schemas.microsoft.com/office/drawing/2014/main" id="{3D336417-AA09-48C9-BDF2-558668A9C82D}"/>
              </a:ext>
            </a:extLst>
          </p:cNvPr>
          <p:cNvSpPr txBox="1"/>
          <p:nvPr userDrawn="1"/>
        </p:nvSpPr>
        <p:spPr>
          <a:xfrm>
            <a:off x="695325" y="333375"/>
            <a:ext cx="10056092" cy="98528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</a:t>
            </a:r>
            <a:r>
              <a:rPr lang="de-DE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</a:t>
            </a:r>
            <a:endParaRPr lang="de-DE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407347F-35E4-52BE-8323-099180448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Name of lecturer, institute, date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706335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Tabelle/Tab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16133B2B-12C4-FE1C-E575-FCC33EDD08E8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1" name="Tabellenplatzhalter 4">
            <a:extLst>
              <a:ext uri="{FF2B5EF4-FFF2-40B4-BE49-F238E27FC236}">
                <a16:creationId xmlns:a16="http://schemas.microsoft.com/office/drawing/2014/main" id="{57BDB932-A261-4963-8CCA-D819AAB058CA}"/>
              </a:ext>
            </a:extLst>
          </p:cNvPr>
          <p:cNvSpPr>
            <a:spLocks noGrp="1"/>
          </p:cNvSpPr>
          <p:nvPr>
            <p:ph type="tbl" sz="quarter" idx="11" hasCustomPrompt="1"/>
          </p:nvPr>
        </p:nvSpPr>
        <p:spPr>
          <a:xfrm>
            <a:off x="695325" y="1628776"/>
            <a:ext cx="10801350" cy="489585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Table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8C0A269-0A22-1F24-8A6F-92CF83B25C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1D6C117F-FFC7-BDD4-24D7-796BC82D0EF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95325" y="6544945"/>
            <a:ext cx="4114800" cy="257774"/>
          </a:xfrm>
        </p:spPr>
        <p:txBody>
          <a:bodyPr/>
          <a:lstStyle/>
          <a:p>
            <a:r>
              <a:rPr lang="en-US"/>
              <a:t>Name of lecturer, institute, date</a:t>
            </a:r>
            <a:endParaRPr lang="de-DE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7A68C062-180C-99B8-FA50-EA5C79290C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6" y="333375"/>
            <a:ext cx="10056093" cy="985286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title </a:t>
            </a:r>
            <a:r>
              <a:rPr lang="de-DE" dirty="0" err="1"/>
              <a:t>format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604735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Mustertabelle/Table Samp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0D7E6995-96CC-3982-D5B2-C86FEE3250A0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D4835C53-91E7-6F9B-B923-BC1D5AC13F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5342399"/>
            <a:ext cx="288000" cy="1440000"/>
          </a:xfrm>
        </p:spPr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B2529C76-0D8A-EF87-45E6-0ADDE5F1D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5325" y="6544945"/>
            <a:ext cx="4114800" cy="257774"/>
          </a:xfrm>
        </p:spPr>
        <p:txBody>
          <a:bodyPr/>
          <a:lstStyle/>
          <a:p>
            <a:r>
              <a:rPr lang="en-US"/>
              <a:t>Name of lecturer, institute, date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71F05D1-9FC5-816E-FCE9-742956FC2E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2" name="Titel 4">
            <a:extLst>
              <a:ext uri="{FF2B5EF4-FFF2-40B4-BE49-F238E27FC236}">
                <a16:creationId xmlns:a16="http://schemas.microsoft.com/office/drawing/2014/main" id="{E6EC0CBA-DCD5-B2B0-E997-0F914B7AC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graphicFrame>
        <p:nvGraphicFramePr>
          <p:cNvPr id="13" name="Tabellenplatzhalter 7">
            <a:extLst>
              <a:ext uri="{FF2B5EF4-FFF2-40B4-BE49-F238E27FC236}">
                <a16:creationId xmlns:a16="http://schemas.microsoft.com/office/drawing/2014/main" id="{E4A06E74-DBC5-BFB5-A583-5D6E319BBD46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95061288"/>
              </p:ext>
            </p:extLst>
          </p:nvPr>
        </p:nvGraphicFramePr>
        <p:xfrm>
          <a:off x="695325" y="1628775"/>
          <a:ext cx="10801350" cy="2941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60270">
                  <a:extLst>
                    <a:ext uri="{9D8B030D-6E8A-4147-A177-3AD203B41FA5}">
                      <a16:colId xmlns:a16="http://schemas.microsoft.com/office/drawing/2014/main" val="3414773314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43605508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3205677931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51638767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1794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0165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CA69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CA69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CA69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CA69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CA69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140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C2">
                        <a:alpha val="2470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C2">
                        <a:alpha val="2470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C2">
                        <a:alpha val="2470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C2">
                        <a:alpha val="2470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C2">
                        <a:alpha val="2470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801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2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2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2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2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2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492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9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9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9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9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9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470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2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2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2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2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2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9310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62679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 Titel/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A1DD6DF-B176-485D-B01F-0D026F51E4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5CF0C306-39D7-4EAE-89DF-69763743BA67}"/>
              </a:ext>
            </a:extLst>
          </p:cNvPr>
          <p:cNvSpPr/>
          <p:nvPr userDrawn="1"/>
        </p:nvSpPr>
        <p:spPr>
          <a:xfrm>
            <a:off x="0" y="0"/>
            <a:ext cx="695326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E5C513F-BDE5-4EEA-A208-17CFB8B9C3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6" y="3803208"/>
            <a:ext cx="9697665" cy="1141439"/>
          </a:xfrm>
          <a:solidFill>
            <a:srgbClr val="BE9600">
              <a:alpha val="80000"/>
            </a:srgbClr>
          </a:solidFill>
        </p:spPr>
        <p:txBody>
          <a:bodyPr lIns="288000" tIns="144000" rIns="432000" bIns="144000" anchor="ctr">
            <a:normAutofit/>
          </a:bodyPr>
          <a:lstStyle>
            <a:lvl1pPr marL="717550" indent="0" algn="l"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subtitle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52A8061A-9228-4DB0-8D9D-1B65E6A7DD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333374"/>
            <a:ext cx="9541821" cy="3205985"/>
          </a:xfrm>
        </p:spPr>
        <p:txBody>
          <a:bodyPr lIns="216000" tIns="0" rIns="0" bIns="108000" anchor="b">
            <a:noAutofit/>
          </a:bodyPr>
          <a:lstStyle>
            <a:lvl1pPr>
              <a:defRPr sz="4800" b="1" cap="all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Add title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379A18D-BDEC-4A1A-B4E8-0BBF0FB0AB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991" y="5268397"/>
            <a:ext cx="1532709" cy="1265853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338560D-8EC4-B53A-7006-5B5A972DC7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425600" y="6544945"/>
            <a:ext cx="4114800" cy="257774"/>
          </a:xfrm>
        </p:spPr>
        <p:txBody>
          <a:bodyPr/>
          <a:lstStyle/>
          <a:p>
            <a:r>
              <a:rPr lang="en-US"/>
              <a:t>Name of lecturer, institute, date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602EDA2-8AA2-0466-B051-008CD77640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733665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 Kapitel/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2">
            <a:extLst>
              <a:ext uri="{FF2B5EF4-FFF2-40B4-BE49-F238E27FC236}">
                <a16:creationId xmlns:a16="http://schemas.microsoft.com/office/drawing/2014/main" id="{A29A4717-2733-B1CC-C548-EE7EB957DA2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87338" y="0"/>
            <a:ext cx="11904662" cy="6858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 err="1"/>
              <a:t>Replace</a:t>
            </a:r>
            <a:r>
              <a:rPr lang="de-DE" dirty="0"/>
              <a:t> </a:t>
            </a:r>
            <a:r>
              <a:rPr lang="de-DE" dirty="0" err="1"/>
              <a:t>placeholder</a:t>
            </a:r>
            <a:endParaRPr lang="de-DE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CCAB873-861B-47E3-BAE9-07181DA521FB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E04937E-4444-4817-AF16-D7E7EA0FEA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A0C9CC46-BAE5-4171-9813-A78515AF72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999" y="5101588"/>
            <a:ext cx="10693822" cy="1141438"/>
          </a:xfrm>
          <a:solidFill>
            <a:srgbClr val="BE9600">
              <a:alpha val="80000"/>
            </a:srgbClr>
          </a:solidFill>
        </p:spPr>
        <p:txBody>
          <a:bodyPr lIns="396000" tIns="0" rIns="72000" bIns="0" anchor="ctr">
            <a:normAutofit/>
          </a:bodyPr>
          <a:lstStyle>
            <a:lvl1pPr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de-DE" dirty="0" err="1"/>
              <a:t>TITLe</a:t>
            </a:r>
            <a:endParaRPr lang="de-DE" dirty="0"/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E24BD797-BDE4-4F8B-BD63-88445F3046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83600" y="302400"/>
            <a:ext cx="943200" cy="781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C9E1831-352F-2D39-ACE5-21BCE2855BB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Name of lecturer, institute, date</a:t>
            </a:r>
            <a:endParaRPr lang="de-DE" dirty="0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5320569E-7EBB-42F9-B989-19AC2BA590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5400000">
            <a:off x="9600966" y="3917193"/>
            <a:ext cx="4388725" cy="262943"/>
          </a:xfrm>
        </p:spPr>
        <p:txBody>
          <a:bodyPr lIns="0" tIns="54000" rIns="0" bIns="54000">
            <a:spAutoFit/>
          </a:bodyPr>
          <a:lstStyle>
            <a:lvl1pPr marL="0" indent="0" algn="r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Specify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source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25286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 Inhalt/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title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4EBC151-FC60-E584-26BE-7134EAB82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of lecturer, institute, date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33920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 Inhalt/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title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2095625"/>
            <a:ext cx="10801349" cy="4428999"/>
          </a:xfrm>
        </p:spPr>
        <p:txBody>
          <a:bodyPr/>
          <a:lstStyle/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5325" y="1487788"/>
            <a:ext cx="3482038" cy="439824"/>
          </a:xfrm>
          <a:solidFill>
            <a:schemeClr val="accent2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107BD53-6A79-8877-2BE1-B0C49A39BD9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Name of lecturer, institute, date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62905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 Inhalt/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title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4" y="2095625"/>
            <a:ext cx="5400675" cy="1850733"/>
          </a:xfrm>
        </p:spPr>
        <p:txBody>
          <a:bodyPr/>
          <a:lstStyle/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5325" y="1487788"/>
            <a:ext cx="3482038" cy="439824"/>
          </a:xfrm>
          <a:solidFill>
            <a:schemeClr val="accent2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68187CB7-2C33-1C03-52A8-8996E6753E49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95325" y="4673892"/>
            <a:ext cx="5400675" cy="1850733"/>
          </a:xfrm>
        </p:spPr>
        <p:txBody>
          <a:bodyPr/>
          <a:lstStyle/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2" name="Textplatzhalter 23">
            <a:extLst>
              <a:ext uri="{FF2B5EF4-FFF2-40B4-BE49-F238E27FC236}">
                <a16:creationId xmlns:a16="http://schemas.microsoft.com/office/drawing/2014/main" id="{756228A2-CAF9-B1A1-1C97-DA91AB6BED6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5325" y="4066055"/>
            <a:ext cx="3482038" cy="439824"/>
          </a:xfrm>
          <a:solidFill>
            <a:schemeClr val="accent2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CA1CEBC5-E31D-F865-99F9-F5B2C3A4B1C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40475" y="1487789"/>
            <a:ext cx="5156200" cy="4773894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 err="1"/>
              <a:t>Replace</a:t>
            </a:r>
            <a:r>
              <a:rPr lang="de-DE" dirty="0"/>
              <a:t> </a:t>
            </a:r>
            <a:r>
              <a:rPr lang="de-DE" dirty="0" err="1"/>
              <a:t>placeholder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B1A145E-844F-C173-0E1A-4D5807A9AB0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Name of lecturer, institute, date</a:t>
            </a:r>
            <a:endParaRPr lang="de-DE" dirty="0"/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20E4FEBA-B0DE-4B79-99F8-C969B4E3A93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40475" y="6261682"/>
            <a:ext cx="5156200" cy="262943"/>
          </a:xfrm>
        </p:spPr>
        <p:txBody>
          <a:bodyPr lIns="0" tIns="54000" rIns="0" bIns="54000">
            <a:spAutoFit/>
          </a:bodyPr>
          <a:lstStyle>
            <a:lvl1pPr marL="0" indent="0" algn="l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 err="1"/>
              <a:t>Specify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source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13350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 Inhalt/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title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1627200"/>
            <a:ext cx="10801349" cy="4895850"/>
          </a:xfrm>
        </p:spPr>
        <p:txBody>
          <a:bodyPr/>
          <a:lstStyle/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191817E-6423-D72F-7A29-7C696C78E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of lecturer, institute, date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35746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 Inhalt/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title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1628775"/>
            <a:ext cx="10801349" cy="3379007"/>
          </a:xfrm>
        </p:spPr>
        <p:txBody>
          <a:bodyPr/>
          <a:lstStyle/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1" name="Textplatzhalter 20">
            <a:extLst>
              <a:ext uri="{FF2B5EF4-FFF2-40B4-BE49-F238E27FC236}">
                <a16:creationId xmlns:a16="http://schemas.microsoft.com/office/drawing/2014/main" id="{59E7F815-FED3-4D8F-9D9B-35CCAF3B26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7999" y="5245768"/>
            <a:ext cx="11208676" cy="1278857"/>
          </a:xfrm>
          <a:solidFill>
            <a:srgbClr val="BE9600"/>
          </a:solidFill>
        </p:spPr>
        <p:txBody>
          <a:bodyPr tIns="144000"/>
          <a:lstStyle>
            <a:lvl1pPr marL="539750" indent="-231775" defTabSz="539750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539750" indent="-231775" defTabSz="53975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39750" indent="-231775" defTabSz="53975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750" indent="-231775" defTabSz="539750">
              <a:defRPr/>
            </a:lvl4pPr>
            <a:lvl5pPr marL="539750" indent="-231775" defTabSz="539750">
              <a:defRPr/>
            </a:lvl5pPr>
          </a:lstStyle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2093030-8FCB-CEE5-FAC4-DF786DEBF90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Name of lecturer, institute, date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730136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 Inhalt/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>
            <a:extLst>
              <a:ext uri="{FF2B5EF4-FFF2-40B4-BE49-F238E27FC236}">
                <a16:creationId xmlns:a16="http://schemas.microsoft.com/office/drawing/2014/main" id="{1B6BF6A4-FC91-4167-8F07-41431B226865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C7D4156-B9EE-48B3-B002-FF1BD1B4E9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333375"/>
            <a:ext cx="10054800" cy="986400"/>
          </a:xfrm>
        </p:spPr>
        <p:txBody>
          <a:bodyPr/>
          <a:lstStyle/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title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B605818-BCB5-4851-918D-4380EE7BB99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5326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8BAA6193-522B-4DE7-B07C-2474178A85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235C822F-CC3C-4AC6-8713-E8BC4920D334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8014636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A8A8ACBD-7378-4E9B-B8F5-8AA7E85F464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4354981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213B05B4-8F80-42F2-99E5-82EFE1078CF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600"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 err="1"/>
              <a:t>Replace</a:t>
            </a:r>
            <a:r>
              <a:rPr lang="de-DE" dirty="0"/>
              <a:t> </a:t>
            </a:r>
            <a:r>
              <a:rPr lang="de-DE" dirty="0" err="1"/>
              <a:t>placeholder</a:t>
            </a:r>
            <a:endParaRPr lang="de-DE" dirty="0"/>
          </a:p>
        </p:txBody>
      </p:sp>
      <p:sp>
        <p:nvSpPr>
          <p:cNvPr id="17" name="Bildplatzhalter 15">
            <a:extLst>
              <a:ext uri="{FF2B5EF4-FFF2-40B4-BE49-F238E27FC236}">
                <a16:creationId xmlns:a16="http://schemas.microsoft.com/office/drawing/2014/main" id="{0DDDB17B-0986-46FF-939D-242CCFD35E6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54981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600"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 err="1"/>
              <a:t>Replace</a:t>
            </a:r>
            <a:r>
              <a:rPr lang="de-DE" dirty="0"/>
              <a:t> </a:t>
            </a:r>
            <a:r>
              <a:rPr lang="de-DE" dirty="0" err="1"/>
              <a:t>placeholder</a:t>
            </a:r>
            <a:endParaRPr lang="de-DE" dirty="0"/>
          </a:p>
        </p:txBody>
      </p:sp>
      <p:sp>
        <p:nvSpPr>
          <p:cNvPr id="18" name="Bildplatzhalter 15">
            <a:extLst>
              <a:ext uri="{FF2B5EF4-FFF2-40B4-BE49-F238E27FC236}">
                <a16:creationId xmlns:a16="http://schemas.microsoft.com/office/drawing/2014/main" id="{D46DB007-86EC-4631-9973-7E69665C066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14637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600"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 err="1"/>
              <a:t>Replace</a:t>
            </a:r>
            <a:r>
              <a:rPr lang="de-DE" dirty="0"/>
              <a:t> </a:t>
            </a:r>
            <a:r>
              <a:rPr lang="de-DE" dirty="0" err="1"/>
              <a:t>placeholder</a:t>
            </a:r>
            <a:endParaRPr lang="de-DE" dirty="0"/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C2C85D4D-1A11-4D5D-986E-8754B4B26D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5325" y="1487788"/>
            <a:ext cx="3482038" cy="439824"/>
          </a:xfrm>
          <a:solidFill>
            <a:schemeClr val="accent2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4570C8F3-09F4-4F6C-BDF3-B1F82DC969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5" name="Textplatzhalter 20">
            <a:extLst>
              <a:ext uri="{FF2B5EF4-FFF2-40B4-BE49-F238E27FC236}">
                <a16:creationId xmlns:a16="http://schemas.microsoft.com/office/drawing/2014/main" id="{9D0FAF78-2A5F-4E8E-B1EE-D7C4255495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7999" y="5245768"/>
            <a:ext cx="11208676" cy="1278857"/>
          </a:xfrm>
          <a:solidFill>
            <a:srgbClr val="BE9600"/>
          </a:solidFill>
        </p:spPr>
        <p:txBody>
          <a:bodyPr tIns="144000"/>
          <a:lstStyle>
            <a:lvl1pPr marL="539750" indent="-231775" defTabSz="539750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539750" indent="-231775" defTabSz="53975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39750" indent="-231775" defTabSz="53975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750" indent="-231775" defTabSz="539750">
              <a:defRPr/>
            </a:lvl4pPr>
            <a:lvl5pPr marL="539750" indent="-231775" defTabSz="539750">
              <a:defRPr/>
            </a:lvl5pPr>
          </a:lstStyle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C09EDA4-178A-19BE-891D-96E3D2B19D2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Name of lecturer, institute, date</a:t>
            </a:r>
            <a:endParaRPr lang="de-DE" dirty="0"/>
          </a:p>
        </p:txBody>
      </p:sp>
      <p:sp>
        <p:nvSpPr>
          <p:cNvPr id="19" name="Textplatzhalter 7">
            <a:extLst>
              <a:ext uri="{FF2B5EF4-FFF2-40B4-BE49-F238E27FC236}">
                <a16:creationId xmlns:a16="http://schemas.microsoft.com/office/drawing/2014/main" id="{C4CA3CBF-84EB-43B9-A448-AE66CF1B19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5325" y="4691485"/>
            <a:ext cx="3482037" cy="262943"/>
          </a:xfrm>
        </p:spPr>
        <p:txBody>
          <a:bodyPr lIns="54000" tIns="54000" rIns="54000" bIns="54000">
            <a:spAutoFit/>
          </a:bodyPr>
          <a:lstStyle>
            <a:lvl1pPr marL="0" indent="0" algn="l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 err="1"/>
              <a:t>Specify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source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0" name="Textplatzhalter 7">
            <a:extLst>
              <a:ext uri="{FF2B5EF4-FFF2-40B4-BE49-F238E27FC236}">
                <a16:creationId xmlns:a16="http://schemas.microsoft.com/office/drawing/2014/main" id="{8648652F-2A78-4696-BEDF-2827E67835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54979" y="4691485"/>
            <a:ext cx="3482037" cy="262943"/>
          </a:xfrm>
        </p:spPr>
        <p:txBody>
          <a:bodyPr lIns="54000" tIns="54000" rIns="54000" bIns="54000">
            <a:spAutoFit/>
          </a:bodyPr>
          <a:lstStyle>
            <a:lvl1pPr marL="0" indent="0" algn="l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 err="1"/>
              <a:t>Specify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source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1" name="Textplatzhalter 7">
            <a:extLst>
              <a:ext uri="{FF2B5EF4-FFF2-40B4-BE49-F238E27FC236}">
                <a16:creationId xmlns:a16="http://schemas.microsoft.com/office/drawing/2014/main" id="{4D0E809D-C311-4031-A613-368FF399A72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14637" y="4687047"/>
            <a:ext cx="3482037" cy="262943"/>
          </a:xfrm>
        </p:spPr>
        <p:txBody>
          <a:bodyPr lIns="54000" tIns="54000" rIns="54000" bIns="54000">
            <a:spAutoFit/>
          </a:bodyPr>
          <a:lstStyle>
            <a:lvl1pPr marL="0" indent="0" algn="l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 err="1"/>
              <a:t>Specify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source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484789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 Inhalt/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title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4EBC151-FC60-E584-26BE-7134EAB82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of lecturer, institute, date</a:t>
            </a:r>
            <a:endParaRPr lang="de-DE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705F4847-2276-AAFB-108E-DBA5E7360C9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4800" y="1628775"/>
            <a:ext cx="5400000" cy="4896000"/>
          </a:xfrm>
        </p:spPr>
        <p:txBody>
          <a:bodyPr/>
          <a:lstStyle/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6" name="Bildplatzhalter 4">
            <a:extLst>
              <a:ext uri="{FF2B5EF4-FFF2-40B4-BE49-F238E27FC236}">
                <a16:creationId xmlns:a16="http://schemas.microsoft.com/office/drawing/2014/main" id="{7BE329DB-A001-C66F-6040-0E345285523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40475" y="1628625"/>
            <a:ext cx="5156200" cy="4896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 err="1"/>
              <a:t>Replace</a:t>
            </a:r>
            <a:r>
              <a:rPr lang="de-DE" dirty="0"/>
              <a:t> </a:t>
            </a:r>
            <a:r>
              <a:rPr lang="de-DE" dirty="0" err="1"/>
              <a:t>placeholder</a:t>
            </a:r>
            <a:endParaRPr lang="de-DE" dirty="0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935316FE-8476-4572-87B2-B715CCF5833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 rot="5400000">
            <a:off x="9180145" y="3945152"/>
            <a:ext cx="4896003" cy="262943"/>
          </a:xfrm>
        </p:spPr>
        <p:txBody>
          <a:bodyPr lIns="54000" tIns="54000" rIns="54000" bIns="54000">
            <a:spAutoFit/>
          </a:bodyPr>
          <a:lstStyle>
            <a:lvl1pPr marL="0" indent="0" algn="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 err="1"/>
              <a:t>Specify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source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616546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 Tabelle/Tabl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1FCDC8-3081-4340-AF3B-5B61880598E5}"/>
              </a:ext>
            </a:extLst>
          </p:cNvPr>
          <p:cNvSpPr/>
          <p:nvPr userDrawn="1"/>
        </p:nvSpPr>
        <p:spPr>
          <a:xfrm>
            <a:off x="-1" y="-2406"/>
            <a:ext cx="12192001" cy="686040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9C186D-B875-45B9-9C0A-1830A52B4A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title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2"/>
          </a:xfrm>
          <a:prstGeom prst="rect">
            <a:avLst/>
          </a:prstGeom>
        </p:spPr>
      </p:pic>
      <p:sp>
        <p:nvSpPr>
          <p:cNvPr id="5" name="Tabellenplatzhalter 4">
            <a:extLst>
              <a:ext uri="{FF2B5EF4-FFF2-40B4-BE49-F238E27FC236}">
                <a16:creationId xmlns:a16="http://schemas.microsoft.com/office/drawing/2014/main" id="{FA8D24D7-34CD-4ED1-8141-89BC9C1FC26A}"/>
              </a:ext>
            </a:extLst>
          </p:cNvPr>
          <p:cNvSpPr>
            <a:spLocks noGrp="1"/>
          </p:cNvSpPr>
          <p:nvPr>
            <p:ph type="tbl" sz="quarter" idx="11" hasCustomPrompt="1"/>
          </p:nvPr>
        </p:nvSpPr>
        <p:spPr>
          <a:xfrm>
            <a:off x="695325" y="1628776"/>
            <a:ext cx="10801350" cy="489585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Table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60E2FA4-B336-450E-D6C0-FA99C883B41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Name of lecturer, institute, date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73541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 Mustertabelle/Table Sampl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1FCDC8-3081-4340-AF3B-5B61880598E5}"/>
              </a:ext>
            </a:extLst>
          </p:cNvPr>
          <p:cNvSpPr/>
          <p:nvPr userDrawn="1"/>
        </p:nvSpPr>
        <p:spPr>
          <a:xfrm>
            <a:off x="-1" y="-2406"/>
            <a:ext cx="12192001" cy="686040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2"/>
          </a:xfrm>
          <a:prstGeom prst="rect">
            <a:avLst/>
          </a:prstGeom>
        </p:spPr>
      </p:pic>
      <p:graphicFrame>
        <p:nvGraphicFramePr>
          <p:cNvPr id="7" name="Tabellenplatzhalter 7">
            <a:extLst>
              <a:ext uri="{FF2B5EF4-FFF2-40B4-BE49-F238E27FC236}">
                <a16:creationId xmlns:a16="http://schemas.microsoft.com/office/drawing/2014/main" id="{215C28A5-80CD-4F42-9C77-C690E11449E6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926700702"/>
              </p:ext>
            </p:extLst>
          </p:nvPr>
        </p:nvGraphicFramePr>
        <p:xfrm>
          <a:off x="695325" y="1628775"/>
          <a:ext cx="10801350" cy="2941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60270">
                  <a:extLst>
                    <a:ext uri="{9D8B030D-6E8A-4147-A177-3AD203B41FA5}">
                      <a16:colId xmlns:a16="http://schemas.microsoft.com/office/drawing/2014/main" val="3414773314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43605508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3205677931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51638767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1794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0165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140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801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492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470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931053"/>
                  </a:ext>
                </a:extLst>
              </a:tr>
            </a:tbl>
          </a:graphicData>
        </a:graphic>
      </p:graphicFrame>
      <p:sp>
        <p:nvSpPr>
          <p:cNvPr id="10" name="Textfeld 9">
            <a:extLst>
              <a:ext uri="{FF2B5EF4-FFF2-40B4-BE49-F238E27FC236}">
                <a16:creationId xmlns:a16="http://schemas.microsoft.com/office/drawing/2014/main" id="{598141AE-B519-4BF8-86A2-54973B0ADDE5}"/>
              </a:ext>
            </a:extLst>
          </p:cNvPr>
          <p:cNvSpPr txBox="1"/>
          <p:nvPr userDrawn="1"/>
        </p:nvSpPr>
        <p:spPr>
          <a:xfrm>
            <a:off x="695325" y="333375"/>
            <a:ext cx="10056092" cy="98528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</a:t>
            </a:r>
            <a:r>
              <a:rPr lang="de-DE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</a:t>
            </a:r>
            <a:endParaRPr lang="de-DE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D75B4983-3911-6B34-D420-98DD812B0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Name of lecturer, institute, date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641664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 Tabelle/Tab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F14E77E2-5257-225C-6093-789249091B84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abellenplatzhalter 4">
            <a:extLst>
              <a:ext uri="{FF2B5EF4-FFF2-40B4-BE49-F238E27FC236}">
                <a16:creationId xmlns:a16="http://schemas.microsoft.com/office/drawing/2014/main" id="{FA8D24D7-34CD-4ED1-8141-89BC9C1FC26A}"/>
              </a:ext>
            </a:extLst>
          </p:cNvPr>
          <p:cNvSpPr>
            <a:spLocks noGrp="1"/>
          </p:cNvSpPr>
          <p:nvPr>
            <p:ph type="tbl" sz="quarter" idx="11" hasCustomPrompt="1"/>
          </p:nvPr>
        </p:nvSpPr>
        <p:spPr>
          <a:xfrm>
            <a:off x="695325" y="1628776"/>
            <a:ext cx="10801350" cy="489585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Table</a:t>
            </a:r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1913AF20-2093-81B8-D3CF-3988C0D0E2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95325" y="6544945"/>
            <a:ext cx="4114800" cy="257774"/>
          </a:xfrm>
        </p:spPr>
        <p:txBody>
          <a:bodyPr/>
          <a:lstStyle/>
          <a:p>
            <a:r>
              <a:rPr lang="en-US"/>
              <a:t>Name of lecturer, institute, date</a:t>
            </a:r>
            <a:endParaRPr lang="de-DE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4601CA69-20CF-6A99-B9FF-A1A445743A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6" y="333375"/>
            <a:ext cx="10056093" cy="985286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title </a:t>
            </a:r>
            <a:r>
              <a:rPr lang="de-DE" dirty="0" err="1"/>
              <a:t>format</a:t>
            </a: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9AA2D8C-E67C-1DBB-33C4-8FC8AE2C9F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7412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 Mustertabelle/Table Samp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60B2BD55-0944-2EB8-30AE-4EC0EBD1C778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8E332830-1B76-0834-BFD4-B0A738EACD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5342399"/>
            <a:ext cx="288000" cy="1440000"/>
          </a:xfrm>
        </p:spPr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1392DD0-9A3C-88DC-7FA4-612131847E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1" name="Fußzeilenplatzhalter 3">
            <a:extLst>
              <a:ext uri="{FF2B5EF4-FFF2-40B4-BE49-F238E27FC236}">
                <a16:creationId xmlns:a16="http://schemas.microsoft.com/office/drawing/2014/main" id="{8A8560D2-D042-38FC-1DF9-D8044861589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95325" y="6544945"/>
            <a:ext cx="4114800" cy="257774"/>
          </a:xfrm>
        </p:spPr>
        <p:txBody>
          <a:bodyPr/>
          <a:lstStyle/>
          <a:p>
            <a:r>
              <a:rPr lang="en-US"/>
              <a:t>Name of lecturer, institute, date</a:t>
            </a:r>
            <a:endParaRPr lang="de-DE" dirty="0"/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14023C8A-8B07-0D4C-F346-2C1B9789C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graphicFrame>
        <p:nvGraphicFramePr>
          <p:cNvPr id="13" name="Tabellenplatzhalter 7">
            <a:extLst>
              <a:ext uri="{FF2B5EF4-FFF2-40B4-BE49-F238E27FC236}">
                <a16:creationId xmlns:a16="http://schemas.microsoft.com/office/drawing/2014/main" id="{C345DDFB-6457-0140-C751-BBDEB3109C3B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088028885"/>
              </p:ext>
            </p:extLst>
          </p:nvPr>
        </p:nvGraphicFramePr>
        <p:xfrm>
          <a:off x="695325" y="1628775"/>
          <a:ext cx="10801350" cy="2941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60270">
                  <a:extLst>
                    <a:ext uri="{9D8B030D-6E8A-4147-A177-3AD203B41FA5}">
                      <a16:colId xmlns:a16="http://schemas.microsoft.com/office/drawing/2014/main" val="3414773314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43605508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3205677931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51638767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1794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EFCA0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EFCA0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EFCA0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EFCA0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EFCA0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 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0165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DC5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DC5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DC5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DC5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DC50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140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4CE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4CE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4CE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4CE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4CE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801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492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C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C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C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C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470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1.5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2.5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3.5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4.5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5.5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9310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47259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lbild/Fullscreen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2">
            <a:extLst>
              <a:ext uri="{FF2B5EF4-FFF2-40B4-BE49-F238E27FC236}">
                <a16:creationId xmlns:a16="http://schemas.microsoft.com/office/drawing/2014/main" id="{C2226DF2-778A-4612-9F78-6765D18406C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" y="0"/>
            <a:ext cx="12192001" cy="6858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 err="1"/>
              <a:t>Replace</a:t>
            </a:r>
            <a:r>
              <a:rPr lang="de-DE" dirty="0"/>
              <a:t> </a:t>
            </a:r>
            <a:r>
              <a:rPr lang="de-DE" dirty="0" err="1"/>
              <a:t>placeholder</a:t>
            </a:r>
            <a:endParaRPr lang="de-DE" dirty="0"/>
          </a:p>
        </p:txBody>
      </p:sp>
      <p:sp>
        <p:nvSpPr>
          <p:cNvPr id="5" name="Textplatzhalter 9">
            <a:extLst>
              <a:ext uri="{FF2B5EF4-FFF2-40B4-BE49-F238E27FC236}">
                <a16:creationId xmlns:a16="http://schemas.microsoft.com/office/drawing/2014/main" id="{87F97911-DA70-4C70-822A-1814FBD79C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83600" y="302400"/>
            <a:ext cx="943200" cy="781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7EBD16-097C-4A05-9018-8E3005584E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5342399"/>
            <a:ext cx="288000" cy="1440000"/>
          </a:xfrm>
          <a:prstGeom prst="rect">
            <a:avLst/>
          </a:prstGeom>
        </p:spPr>
        <p:txBody>
          <a:bodyPr vert="horz" wrap="none" lIns="36000" tIns="90000" rIns="36000" bIns="90000" rtlCol="0" anchor="b">
            <a:normAutofit/>
          </a:bodyPr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0ADABB7-F9A6-4A4D-9415-296AC5E687F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D7813AC-780E-0FEE-8DD2-961C8464CAC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Name of lecturer, institute, date</a:t>
            </a:r>
            <a:endParaRPr lang="de-DE" dirty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8395D497-4BD0-4044-AB65-1F72BFD0F1B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 rot="5400000">
            <a:off x="9347327" y="3965472"/>
            <a:ext cx="4896003" cy="262943"/>
          </a:xfrm>
        </p:spPr>
        <p:txBody>
          <a:bodyPr lIns="54000" tIns="54000" rIns="54000" bIns="54000">
            <a:spAutoFit/>
          </a:bodyPr>
          <a:lstStyle>
            <a:lvl1pPr marL="0" indent="0" algn="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 err="1"/>
              <a:t>Specify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source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20577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 1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627200"/>
            <a:ext cx="10801349" cy="489585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191817E-6423-D72F-7A29-7C696C78E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5324" y="6544945"/>
            <a:ext cx="5078751" cy="25777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Name of lecturer, institute, date</a:t>
            </a:r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FA22EDF-404F-481B-9E6A-3677F2B50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703265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-113"/>
          <a:stretch/>
        </p:blipFill>
        <p:spPr>
          <a:xfrm rot="10800000" flipH="1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 descr="A picture containing na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 flipH="1">
            <a:off x="5456394" y="1968439"/>
            <a:ext cx="6751471" cy="4901119"/>
          </a:xfrm>
          <a:custGeom>
            <a:avLst/>
            <a:gdLst/>
            <a:ahLst/>
            <a:cxnLst/>
            <a:rect l="l" t="t" r="r" b="b"/>
            <a:pathLst>
              <a:path w="6751471" h="4901119" extrusionOk="0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flipH="1">
            <a:off x="-4784" y="-14542"/>
            <a:ext cx="12199164" cy="6874921"/>
          </a:xfrm>
          <a:custGeom>
            <a:avLst/>
            <a:gdLst/>
            <a:ahLst/>
            <a:cxnLst/>
            <a:rect l="l" t="t" r="r" b="b"/>
            <a:pathLst>
              <a:path w="14761910" h="6836301" extrusionOk="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6">
            <a:alphaModFix amt="34000"/>
          </a:blip>
          <a:srcRect l="32582" t="2399" r="8554" b="-8773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6">
            <a:alphaModFix amt="34000"/>
          </a:blip>
          <a:srcRect l="54016" t="36081" r="11355" b="673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>
            <a:spLocks noGrp="1"/>
          </p:cNvSpPr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9897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Inhalt/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title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2095625"/>
            <a:ext cx="10801349" cy="4428999"/>
          </a:xfrm>
        </p:spPr>
        <p:txBody>
          <a:bodyPr/>
          <a:lstStyle/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5325" y="1487788"/>
            <a:ext cx="3482038" cy="439824"/>
          </a:xfrm>
          <a:solidFill>
            <a:schemeClr val="accent1"/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E99B02-7125-B0DB-A965-82CB442B297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Name of lecturer, institute, date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1694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Inhalt/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title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2095625"/>
            <a:ext cx="5400675" cy="1850733"/>
          </a:xfrm>
        </p:spPr>
        <p:txBody>
          <a:bodyPr/>
          <a:lstStyle/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5325" y="1487788"/>
            <a:ext cx="3482038" cy="439824"/>
          </a:xfrm>
          <a:solidFill>
            <a:schemeClr val="accent1"/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71A67A15-EB3D-B357-6153-033E99D34267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95325" y="4673892"/>
            <a:ext cx="5400675" cy="1850733"/>
          </a:xfrm>
        </p:spPr>
        <p:txBody>
          <a:bodyPr/>
          <a:lstStyle/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2" name="Textplatzhalter 23">
            <a:extLst>
              <a:ext uri="{FF2B5EF4-FFF2-40B4-BE49-F238E27FC236}">
                <a16:creationId xmlns:a16="http://schemas.microsoft.com/office/drawing/2014/main" id="{7951DB75-C581-BF8A-0FC7-DF33D2FBE04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5325" y="4066055"/>
            <a:ext cx="3482038" cy="439824"/>
          </a:xfrm>
          <a:solidFill>
            <a:schemeClr val="accent1"/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12C0EA8B-EF64-0432-2FB0-872635D2E4F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40475" y="1487789"/>
            <a:ext cx="5156200" cy="4773894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 err="1"/>
              <a:t>Replace</a:t>
            </a:r>
            <a:r>
              <a:rPr lang="de-DE" dirty="0"/>
              <a:t> </a:t>
            </a:r>
            <a:r>
              <a:rPr lang="de-DE" dirty="0" err="1"/>
              <a:t>placeholder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EBECCF2-24E5-51A8-E7D9-E053B81C2C01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Name of lecturer, institute, date</a:t>
            </a:r>
            <a:endParaRPr lang="de-DE" dirty="0"/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8284FDF0-9695-432C-8311-6A507C0F1D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40475" y="6261682"/>
            <a:ext cx="5156200" cy="262943"/>
          </a:xfrm>
        </p:spPr>
        <p:txBody>
          <a:bodyPr lIns="0" tIns="54000" rIns="0" bIns="54000">
            <a:spAutoFit/>
          </a:bodyPr>
          <a:lstStyle>
            <a:lvl1pPr marL="0" indent="0" algn="l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 err="1"/>
              <a:t>Specify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source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17907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Inhalt/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title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1628775"/>
            <a:ext cx="10801349" cy="3379007"/>
          </a:xfrm>
        </p:spPr>
        <p:txBody>
          <a:bodyPr/>
          <a:lstStyle/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2" name="Textplatzhalter 20">
            <a:extLst>
              <a:ext uri="{FF2B5EF4-FFF2-40B4-BE49-F238E27FC236}">
                <a16:creationId xmlns:a16="http://schemas.microsoft.com/office/drawing/2014/main" id="{783FE90B-8144-4EE7-83DD-1BF890852B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7999" y="5245768"/>
            <a:ext cx="11208676" cy="1278857"/>
          </a:xfrm>
          <a:solidFill>
            <a:schemeClr val="accent1">
              <a:lumMod val="50000"/>
            </a:schemeClr>
          </a:solidFill>
        </p:spPr>
        <p:txBody>
          <a:bodyPr tIns="144000"/>
          <a:lstStyle>
            <a:lvl1pPr marL="539750" indent="-231775" defTabSz="539750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539750" indent="-231775" defTabSz="53975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39750" indent="-231775" defTabSz="53975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750" indent="-231775" defTabSz="539750">
              <a:defRPr/>
            </a:lvl4pPr>
            <a:lvl5pPr marL="539750" indent="-231775" defTabSz="539750">
              <a:defRPr/>
            </a:lvl5pPr>
          </a:lstStyle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3E07709-F5D6-04F5-13BA-175ED852645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Name of lecturer, institute, date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1312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Inhalt/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>
            <a:extLst>
              <a:ext uri="{FF2B5EF4-FFF2-40B4-BE49-F238E27FC236}">
                <a16:creationId xmlns:a16="http://schemas.microsoft.com/office/drawing/2014/main" id="{1B6BF6A4-FC91-4167-8F07-41431B226865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C7D4156-B9EE-48B3-B002-FF1BD1B4E9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333375"/>
            <a:ext cx="10054800" cy="986400"/>
          </a:xfrm>
        </p:spPr>
        <p:txBody>
          <a:bodyPr/>
          <a:lstStyle/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title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B605818-BCB5-4851-918D-4380EE7BB99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5326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8BAA6193-522B-4DE7-B07C-2474178A85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235C822F-CC3C-4AC6-8713-E8BC4920D334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8014636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A8A8ACBD-7378-4E9B-B8F5-8AA7E85F464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4354981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213B05B4-8F80-42F2-99E5-82EFE1078CF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>
              <a:defRPr sz="1600">
                <a:solidFill>
                  <a:srgbClr val="D9117E"/>
                </a:solidFill>
              </a:defRPr>
            </a:lvl1pPr>
          </a:lstStyle>
          <a:p>
            <a:r>
              <a:rPr lang="de-DE" dirty="0" err="1"/>
              <a:t>Replace</a:t>
            </a:r>
            <a:r>
              <a:rPr lang="de-DE" dirty="0"/>
              <a:t> </a:t>
            </a:r>
            <a:r>
              <a:rPr lang="de-DE" dirty="0" err="1"/>
              <a:t>placeholder</a:t>
            </a:r>
            <a:endParaRPr lang="de-DE" dirty="0"/>
          </a:p>
        </p:txBody>
      </p:sp>
      <p:sp>
        <p:nvSpPr>
          <p:cNvPr id="17" name="Bildplatzhalter 15">
            <a:extLst>
              <a:ext uri="{FF2B5EF4-FFF2-40B4-BE49-F238E27FC236}">
                <a16:creationId xmlns:a16="http://schemas.microsoft.com/office/drawing/2014/main" id="{0DDDB17B-0986-46FF-939D-242CCFD35E6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54981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>
              <a:defRPr sz="1600">
                <a:solidFill>
                  <a:srgbClr val="D9117E"/>
                </a:solidFill>
              </a:defRPr>
            </a:lvl1pPr>
          </a:lstStyle>
          <a:p>
            <a:r>
              <a:rPr lang="de-DE" dirty="0" err="1"/>
              <a:t>Replace</a:t>
            </a:r>
            <a:r>
              <a:rPr lang="de-DE" dirty="0"/>
              <a:t> </a:t>
            </a:r>
            <a:r>
              <a:rPr lang="de-DE" dirty="0" err="1"/>
              <a:t>placeholder</a:t>
            </a:r>
            <a:endParaRPr lang="de-DE" dirty="0"/>
          </a:p>
        </p:txBody>
      </p:sp>
      <p:sp>
        <p:nvSpPr>
          <p:cNvPr id="18" name="Bildplatzhalter 15">
            <a:extLst>
              <a:ext uri="{FF2B5EF4-FFF2-40B4-BE49-F238E27FC236}">
                <a16:creationId xmlns:a16="http://schemas.microsoft.com/office/drawing/2014/main" id="{D46DB007-86EC-4631-9973-7E69665C066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14637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>
              <a:defRPr sz="1600">
                <a:solidFill>
                  <a:srgbClr val="D9117E"/>
                </a:solidFill>
              </a:defRPr>
            </a:lvl1pPr>
          </a:lstStyle>
          <a:p>
            <a:r>
              <a:rPr lang="de-DE" dirty="0" err="1"/>
              <a:t>Replace</a:t>
            </a:r>
            <a:r>
              <a:rPr lang="de-DE" dirty="0"/>
              <a:t> </a:t>
            </a:r>
            <a:r>
              <a:rPr lang="de-DE" dirty="0" err="1"/>
              <a:t>placeholder</a:t>
            </a:r>
            <a:endParaRPr lang="de-DE" dirty="0"/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B1415D85-ECEE-44AA-B226-4998B44E25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7999" y="5245768"/>
            <a:ext cx="11208676" cy="1278857"/>
          </a:xfrm>
          <a:solidFill>
            <a:schemeClr val="accent1">
              <a:lumMod val="50000"/>
            </a:schemeClr>
          </a:solidFill>
        </p:spPr>
        <p:txBody>
          <a:bodyPr tIns="144000"/>
          <a:lstStyle>
            <a:lvl1pPr marL="539750" indent="-231775" defTabSz="539750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539750" indent="-231775" defTabSz="53975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39750" indent="-231775" defTabSz="53975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750" indent="-231775" defTabSz="539750">
              <a:defRPr/>
            </a:lvl4pPr>
            <a:lvl5pPr marL="539750" indent="-231775" defTabSz="539750">
              <a:defRPr/>
            </a:lvl5pPr>
          </a:lstStyle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C2C85D4D-1A11-4D5D-986E-8754B4B26D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5325" y="1487788"/>
            <a:ext cx="3482038" cy="439824"/>
          </a:xfrm>
          <a:solidFill>
            <a:schemeClr val="accent1"/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4570C8F3-09F4-4F6C-BDF3-B1F82DC969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E424654-2778-EA1B-0192-6D8875E1171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Name of lecturer, institute, date</a:t>
            </a:r>
            <a:endParaRPr lang="de-DE" dirty="0"/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118AD26C-52C9-4C02-983C-1ED47C3EED0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5325" y="4691485"/>
            <a:ext cx="3482037" cy="262943"/>
          </a:xfrm>
        </p:spPr>
        <p:txBody>
          <a:bodyPr lIns="54000" tIns="54000" rIns="54000" bIns="54000">
            <a:spAutoFit/>
          </a:bodyPr>
          <a:lstStyle>
            <a:lvl1pPr marL="0" indent="0" algn="l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 err="1"/>
              <a:t>Specify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source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19" name="Textplatzhalter 7">
            <a:extLst>
              <a:ext uri="{FF2B5EF4-FFF2-40B4-BE49-F238E27FC236}">
                <a16:creationId xmlns:a16="http://schemas.microsoft.com/office/drawing/2014/main" id="{1D192FC4-FD48-4D17-AF60-7541FACA3F7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54979" y="4691485"/>
            <a:ext cx="3482037" cy="262943"/>
          </a:xfrm>
        </p:spPr>
        <p:txBody>
          <a:bodyPr lIns="54000" tIns="54000" rIns="54000" bIns="54000">
            <a:spAutoFit/>
          </a:bodyPr>
          <a:lstStyle>
            <a:lvl1pPr marL="0" indent="0" algn="l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 err="1"/>
              <a:t>Specify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source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0" name="Textplatzhalter 7">
            <a:extLst>
              <a:ext uri="{FF2B5EF4-FFF2-40B4-BE49-F238E27FC236}">
                <a16:creationId xmlns:a16="http://schemas.microsoft.com/office/drawing/2014/main" id="{0DFB2603-4141-4F7E-B0B2-4354CE1418A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14637" y="4687047"/>
            <a:ext cx="3482037" cy="262943"/>
          </a:xfrm>
        </p:spPr>
        <p:txBody>
          <a:bodyPr lIns="54000" tIns="54000" rIns="54000" bIns="54000">
            <a:spAutoFit/>
          </a:bodyPr>
          <a:lstStyle>
            <a:lvl1pPr marL="0" indent="0" algn="l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 err="1"/>
              <a:t>Specify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source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2923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Inhalt/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title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4800" y="1628775"/>
            <a:ext cx="5400000" cy="4896000"/>
          </a:xfrm>
        </p:spPr>
        <p:txBody>
          <a:bodyPr/>
          <a:lstStyle/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191817E-6423-D72F-7A29-7C696C78E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of lecturer, institute, date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4E12AEFA-037C-13A6-D9D9-349DFD23D7F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40475" y="1628625"/>
            <a:ext cx="5156200" cy="4896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 err="1"/>
              <a:t>Replace</a:t>
            </a:r>
            <a:r>
              <a:rPr lang="de-DE" dirty="0"/>
              <a:t> </a:t>
            </a:r>
            <a:r>
              <a:rPr lang="de-DE" dirty="0" err="1"/>
              <a:t>placeholder</a:t>
            </a:r>
            <a:endParaRPr lang="de-DE" dirty="0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C38032FD-A923-4443-A1D8-3B56F7A36EC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 rot="5400000">
            <a:off x="9180145" y="3945152"/>
            <a:ext cx="4896003" cy="262943"/>
          </a:xfrm>
        </p:spPr>
        <p:txBody>
          <a:bodyPr lIns="54000" tIns="54000" rIns="54000" bIns="54000">
            <a:spAutoFit/>
          </a:bodyPr>
          <a:lstStyle>
            <a:lvl1pPr marL="0" indent="0" algn="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Bildquelle hier angeben</a:t>
            </a:r>
          </a:p>
        </p:txBody>
      </p:sp>
    </p:spTree>
    <p:extLst>
      <p:ext uri="{BB962C8B-B14F-4D97-AF65-F5344CB8AC3E}">
        <p14:creationId xmlns:p14="http://schemas.microsoft.com/office/powerpoint/2010/main" val="703295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Tabelle/Tabl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1FCDC8-3081-4340-AF3B-5B61880598E5}"/>
              </a:ext>
            </a:extLst>
          </p:cNvPr>
          <p:cNvSpPr/>
          <p:nvPr userDrawn="1"/>
        </p:nvSpPr>
        <p:spPr>
          <a:xfrm>
            <a:off x="-1" y="-2406"/>
            <a:ext cx="12192001" cy="68604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9C186D-B875-45B9-9C0A-1830A52B4A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6" y="333375"/>
            <a:ext cx="10056093" cy="9852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title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2"/>
          </a:xfrm>
          <a:prstGeom prst="rect">
            <a:avLst/>
          </a:prstGeom>
        </p:spPr>
      </p:pic>
      <p:sp>
        <p:nvSpPr>
          <p:cNvPr id="11" name="Tabellenplatzhalter 4">
            <a:extLst>
              <a:ext uri="{FF2B5EF4-FFF2-40B4-BE49-F238E27FC236}">
                <a16:creationId xmlns:a16="http://schemas.microsoft.com/office/drawing/2014/main" id="{E454AC21-5CA9-4DCD-9E64-33EE941B0352}"/>
              </a:ext>
            </a:extLst>
          </p:cNvPr>
          <p:cNvSpPr>
            <a:spLocks noGrp="1"/>
          </p:cNvSpPr>
          <p:nvPr>
            <p:ph type="tbl" sz="quarter" idx="11" hasCustomPrompt="1"/>
          </p:nvPr>
        </p:nvSpPr>
        <p:spPr>
          <a:xfrm>
            <a:off x="695325" y="1628776"/>
            <a:ext cx="10801350" cy="489585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Table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7AA41E4-A17D-03A8-9521-4B67C9D8428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Name of lecturer, institute, date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17100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3.jp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CA21C0A-576F-4448-A405-945F7FEA5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title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CDA8A30-87AB-49C6-AE8C-F7B24CECF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1628775"/>
            <a:ext cx="10801349" cy="4895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A096809-C3E5-439C-AF0A-E75CD81D72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5342399"/>
            <a:ext cx="288000" cy="1440000"/>
          </a:xfrm>
          <a:prstGeom prst="rect">
            <a:avLst/>
          </a:prstGeom>
        </p:spPr>
        <p:txBody>
          <a:bodyPr vert="horz" wrap="none" lIns="36000" tIns="90000" rIns="36000" bIns="90000" rtlCol="0" anchor="b">
            <a:normAutofit/>
          </a:bodyPr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0ADABB7-F9A6-4A4D-9415-296AC5E687F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88822AB-459F-739F-855B-F69C7435C1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5325" y="6544945"/>
            <a:ext cx="4114800" cy="2577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Name of lecturer, institute, date</a:t>
            </a:r>
            <a:endParaRPr lang="de-DE" dirty="0"/>
          </a:p>
        </p:txBody>
      </p:sp>
      <p:pic>
        <p:nvPicPr>
          <p:cNvPr id="7" name="Grafik 6" descr="Ein Bild, das Farbigkeit, Quadrat, Rechteck, Screenshot enthält.&#10;&#10;Automatisch generierte Beschreibung">
            <a:extLst>
              <a:ext uri="{FF2B5EF4-FFF2-40B4-BE49-F238E27FC236}">
                <a16:creationId xmlns:a16="http://schemas.microsoft.com/office/drawing/2014/main" id="{B6B2436D-6F14-4C91-9F38-9FC66CBDB854}"/>
              </a:ext>
            </a:extLst>
          </p:cNvPr>
          <p:cNvPicPr>
            <a:picLocks noChangeAspect="1"/>
          </p:cNvPicPr>
          <p:nvPr userDrawn="1"/>
        </p:nvPicPr>
        <p:blipFill>
          <a:blip r:embed="rId40"/>
          <a:stretch>
            <a:fillRect/>
          </a:stretch>
        </p:blipFill>
        <p:spPr>
          <a:xfrm>
            <a:off x="-4412343" y="1874995"/>
            <a:ext cx="4101329" cy="3249687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AEA2B8E-DD3B-4F4F-AFD8-DBE8E57FC574}"/>
              </a:ext>
            </a:extLst>
          </p:cNvPr>
          <p:cNvSpPr txBox="1"/>
          <p:nvPr userDrawn="1"/>
        </p:nvSpPr>
        <p:spPr>
          <a:xfrm>
            <a:off x="-4412343" y="1309144"/>
            <a:ext cx="4101329" cy="430887"/>
          </a:xfrm>
          <a:prstGeom prst="rect">
            <a:avLst/>
          </a:prstGeom>
          <a:solidFill>
            <a:srgbClr val="FF3399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400" b="1" i="0" baseline="0" dirty="0">
                <a:solidFill>
                  <a:schemeClr val="bg1"/>
                </a:solidFill>
              </a:rPr>
              <a:t>Select DLR-</a:t>
            </a:r>
            <a:r>
              <a:rPr lang="de-DE" sz="1400" b="1" i="0" baseline="0" dirty="0" err="1">
                <a:solidFill>
                  <a:schemeClr val="bg1"/>
                </a:solidFill>
              </a:rPr>
              <a:t>colours</a:t>
            </a:r>
            <a:r>
              <a:rPr lang="de-DE" sz="1400" b="1" i="0" baseline="0" dirty="0">
                <a:solidFill>
                  <a:schemeClr val="bg1"/>
                </a:solidFill>
              </a:rPr>
              <a:t> </a:t>
            </a:r>
            <a:r>
              <a:rPr lang="de-DE" sz="1400" b="1" i="0" baseline="0" dirty="0" err="1">
                <a:solidFill>
                  <a:schemeClr val="bg1"/>
                </a:solidFill>
              </a:rPr>
              <a:t>below</a:t>
            </a:r>
            <a:r>
              <a:rPr lang="de-DE" sz="1400" b="1" i="0" baseline="0" dirty="0">
                <a:solidFill>
                  <a:schemeClr val="bg1"/>
                </a:solidFill>
              </a:rPr>
              <a:t> </a:t>
            </a:r>
            <a:r>
              <a:rPr lang="de-DE" sz="1400" b="1" i="0" baseline="0" dirty="0" err="1">
                <a:solidFill>
                  <a:schemeClr val="bg1"/>
                </a:solidFill>
              </a:rPr>
              <a:t>with</a:t>
            </a:r>
            <a:r>
              <a:rPr lang="de-DE" sz="1400" b="1" i="0" baseline="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de-DE" sz="1400" b="1" i="0" baseline="0" dirty="0" err="1">
                <a:solidFill>
                  <a:schemeClr val="bg1"/>
                </a:solidFill>
              </a:rPr>
              <a:t>the</a:t>
            </a:r>
            <a:r>
              <a:rPr lang="de-DE" sz="1400" b="1" i="0" baseline="0" dirty="0">
                <a:solidFill>
                  <a:schemeClr val="bg1"/>
                </a:solidFill>
              </a:rPr>
              <a:t> </a:t>
            </a:r>
            <a:r>
              <a:rPr lang="de-DE" sz="1400" b="1" i="0" baseline="0" dirty="0" err="1">
                <a:solidFill>
                  <a:schemeClr val="bg1"/>
                </a:solidFill>
              </a:rPr>
              <a:t>eyepopper</a:t>
            </a:r>
            <a:r>
              <a:rPr lang="de-DE" sz="1400" b="1" i="0" baseline="0" dirty="0">
                <a:solidFill>
                  <a:schemeClr val="bg1"/>
                </a:solidFill>
              </a:rPr>
              <a:t>/</a:t>
            </a:r>
            <a:r>
              <a:rPr lang="de-DE" sz="1400" b="1" i="0" baseline="0" dirty="0" err="1">
                <a:solidFill>
                  <a:schemeClr val="bg1"/>
                </a:solidFill>
              </a:rPr>
              <a:t>color</a:t>
            </a:r>
            <a:r>
              <a:rPr lang="de-DE" sz="1400" b="1" i="0" baseline="0" dirty="0">
                <a:solidFill>
                  <a:schemeClr val="bg1"/>
                </a:solidFill>
              </a:rPr>
              <a:t> </a:t>
            </a:r>
            <a:r>
              <a:rPr lang="de-DE" sz="1400" b="1" i="0" baseline="0" dirty="0" err="1">
                <a:solidFill>
                  <a:schemeClr val="bg1"/>
                </a:solidFill>
              </a:rPr>
              <a:t>picker</a:t>
            </a:r>
            <a:r>
              <a:rPr lang="de-DE" sz="1400" b="1" i="0" baseline="0" dirty="0">
                <a:solidFill>
                  <a:schemeClr val="bg1"/>
                </a:solidFill>
              </a:rPr>
              <a:t> </a:t>
            </a:r>
            <a:r>
              <a:rPr lang="de-DE" sz="1400" b="1" i="0" baseline="0" dirty="0" err="1">
                <a:solidFill>
                  <a:schemeClr val="bg1"/>
                </a:solidFill>
              </a:rPr>
              <a:t>tool</a:t>
            </a:r>
            <a:endParaRPr lang="de-CR" sz="1400" b="1" i="0" baseline="0" dirty="0">
              <a:solidFill>
                <a:schemeClr val="bg1"/>
              </a:solidFill>
            </a:endParaRPr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CEF3CE64-FA21-4F63-B986-1358806923EF}"/>
              </a:ext>
            </a:extLst>
          </p:cNvPr>
          <p:cNvGrpSpPr/>
          <p:nvPr userDrawn="1"/>
        </p:nvGrpSpPr>
        <p:grpSpPr>
          <a:xfrm>
            <a:off x="12572057" y="4849"/>
            <a:ext cx="9360000" cy="5796000"/>
            <a:chOff x="12572057" y="4849"/>
            <a:chExt cx="9360000" cy="5796000"/>
          </a:xfrm>
        </p:grpSpPr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1ABC1C5C-A5DA-4EB3-B01E-8D75036C5553}"/>
                </a:ext>
              </a:extLst>
            </p:cNvPr>
            <p:cNvSpPr/>
            <p:nvPr/>
          </p:nvSpPr>
          <p:spPr>
            <a:xfrm>
              <a:off x="12572057" y="4849"/>
              <a:ext cx="9360000" cy="5796000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R"/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91925FDB-4FD6-4DDA-A197-927C63A89427}"/>
                </a:ext>
              </a:extLst>
            </p:cNvPr>
            <p:cNvSpPr txBox="1"/>
            <p:nvPr/>
          </p:nvSpPr>
          <p:spPr>
            <a:xfrm>
              <a:off x="12724457" y="157246"/>
              <a:ext cx="610985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Editing the header and footer</a:t>
              </a:r>
              <a:endParaRPr lang="de-CR" dirty="0">
                <a:solidFill>
                  <a:schemeClr val="bg1"/>
                </a:solidFill>
              </a:endParaRPr>
            </a:p>
          </p:txBody>
        </p: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F3DB58BC-7CAE-441F-B4EF-916243E1A37C}"/>
                </a:ext>
              </a:extLst>
            </p:cNvPr>
            <p:cNvSpPr txBox="1"/>
            <p:nvPr/>
          </p:nvSpPr>
          <p:spPr>
            <a:xfrm>
              <a:off x="12724457" y="792337"/>
              <a:ext cx="654657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Menu: "Insert" &gt; "Header and Footer" (see screenshot 1)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  <p:pic>
          <p:nvPicPr>
            <p:cNvPr id="33" name="Grafik 32">
              <a:extLst>
                <a:ext uri="{FF2B5EF4-FFF2-40B4-BE49-F238E27FC236}">
                  <a16:creationId xmlns:a16="http://schemas.microsoft.com/office/drawing/2014/main" id="{CDABBF1B-88D5-43FA-9657-57AD29E3F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815486" y="1481782"/>
              <a:ext cx="8779602" cy="920638"/>
            </a:xfrm>
            <a:prstGeom prst="rect">
              <a:avLst/>
            </a:prstGeom>
          </p:spPr>
        </p:pic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FE2F1701-2827-40C9-AB97-84473EB4C5E8}"/>
                </a:ext>
              </a:extLst>
            </p:cNvPr>
            <p:cNvSpPr txBox="1"/>
            <p:nvPr/>
          </p:nvSpPr>
          <p:spPr>
            <a:xfrm>
              <a:off x="12724457" y="1195691"/>
              <a:ext cx="504615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dirty="0">
                  <a:solidFill>
                    <a:schemeClr val="bg1"/>
                  </a:solidFill>
                </a:rPr>
                <a:t>Screenshot 1</a:t>
              </a:r>
            </a:p>
          </p:txBody>
        </p: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66F1CB0C-3FC9-4850-A700-E0D2CFB1DD44}"/>
                </a:ext>
              </a:extLst>
            </p:cNvPr>
            <p:cNvSpPr txBox="1"/>
            <p:nvPr/>
          </p:nvSpPr>
          <p:spPr>
            <a:xfrm>
              <a:off x="12724457" y="2947698"/>
              <a:ext cx="4307945" cy="1815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Adapt the input dialog to your individual needs and confirm the input by clicking the </a:t>
              </a:r>
              <a:br>
                <a:rPr lang="en-US" sz="1600" dirty="0">
                  <a:solidFill>
                    <a:schemeClr val="bg1"/>
                  </a:solidFill>
                </a:rPr>
              </a:br>
              <a:r>
                <a:rPr lang="en-US" sz="1600" dirty="0">
                  <a:solidFill>
                    <a:schemeClr val="bg1"/>
                  </a:solidFill>
                </a:rPr>
                <a:t>"Apply to all" button if the change is to be made globally for all slides. 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In case of partial change of single slides, </a:t>
              </a:r>
              <a:br>
                <a:rPr lang="en-US" sz="1600" dirty="0">
                  <a:solidFill>
                    <a:schemeClr val="bg1"/>
                  </a:solidFill>
                </a:rPr>
              </a:br>
              <a:r>
                <a:rPr lang="en-US" sz="1600" dirty="0">
                  <a:solidFill>
                    <a:schemeClr val="bg1"/>
                  </a:solidFill>
                </a:rPr>
                <a:t>you have to confirm with the button "Apply". </a:t>
              </a:r>
              <a:br>
                <a:rPr lang="en-US" sz="1600" dirty="0">
                  <a:solidFill>
                    <a:schemeClr val="bg1"/>
                  </a:solidFill>
                </a:rPr>
              </a:br>
              <a:r>
                <a:rPr lang="en-US" sz="1600" dirty="0">
                  <a:solidFill>
                    <a:schemeClr val="bg1"/>
                  </a:solidFill>
                </a:rPr>
                <a:t>(see screenshot 2)</a:t>
              </a:r>
            </a:p>
          </p:txBody>
        </p:sp>
        <p:pic>
          <p:nvPicPr>
            <p:cNvPr id="36" name="Grafik 35">
              <a:extLst>
                <a:ext uri="{FF2B5EF4-FFF2-40B4-BE49-F238E27FC236}">
                  <a16:creationId xmlns:a16="http://schemas.microsoft.com/office/drawing/2014/main" id="{480B5319-4E69-430D-B813-478C6A3B34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5" t="4215" r="3045" b="3447"/>
            <a:stretch/>
          </p:blipFill>
          <p:spPr>
            <a:xfrm>
              <a:off x="17586852" y="2997154"/>
              <a:ext cx="4008235" cy="2547966"/>
            </a:xfrm>
            <a:prstGeom prst="rect">
              <a:avLst/>
            </a:prstGeom>
          </p:spPr>
        </p:pic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400701A2-BA4C-4126-8F58-5C36702060D0}"/>
                </a:ext>
              </a:extLst>
            </p:cNvPr>
            <p:cNvSpPr txBox="1"/>
            <p:nvPr/>
          </p:nvSpPr>
          <p:spPr>
            <a:xfrm>
              <a:off x="17498074" y="2750933"/>
              <a:ext cx="409701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dirty="0">
                  <a:solidFill>
                    <a:schemeClr val="bg1"/>
                  </a:solidFill>
                </a:rPr>
                <a:t>Screenshot 2</a:t>
              </a:r>
            </a:p>
          </p:txBody>
        </p:sp>
        <p:sp>
          <p:nvSpPr>
            <p:cNvPr id="38" name="Ellipse 7">
              <a:extLst>
                <a:ext uri="{FF2B5EF4-FFF2-40B4-BE49-F238E27FC236}">
                  <a16:creationId xmlns:a16="http://schemas.microsoft.com/office/drawing/2014/main" id="{CB9D128F-6D13-4928-9A40-72234AD082DD}"/>
                </a:ext>
              </a:extLst>
            </p:cNvPr>
            <p:cNvSpPr/>
            <p:nvPr/>
          </p:nvSpPr>
          <p:spPr>
            <a:xfrm>
              <a:off x="17713206" y="1790425"/>
              <a:ext cx="589273" cy="561923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724386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1" r:id="rId2"/>
    <p:sldLayoutId id="2147483650" r:id="rId3"/>
    <p:sldLayoutId id="2147483672" r:id="rId4"/>
    <p:sldLayoutId id="2147483674" r:id="rId5"/>
    <p:sldLayoutId id="2147483656" r:id="rId6"/>
    <p:sldLayoutId id="2147483653" r:id="rId7"/>
    <p:sldLayoutId id="2147483680" r:id="rId8"/>
    <p:sldLayoutId id="2147483654" r:id="rId9"/>
    <p:sldLayoutId id="2147483679" r:id="rId10"/>
    <p:sldLayoutId id="2147483686" r:id="rId11"/>
    <p:sldLayoutId id="2147483683" r:id="rId12"/>
    <p:sldLayoutId id="2147483662" r:id="rId13"/>
    <p:sldLayoutId id="2147483658" r:id="rId14"/>
    <p:sldLayoutId id="2147483663" r:id="rId15"/>
    <p:sldLayoutId id="2147483671" r:id="rId16"/>
    <p:sldLayoutId id="2147483675" r:id="rId17"/>
    <p:sldLayoutId id="2147483664" r:id="rId18"/>
    <p:sldLayoutId id="2147483665" r:id="rId19"/>
    <p:sldLayoutId id="2147483681" r:id="rId20"/>
    <p:sldLayoutId id="2147483670" r:id="rId21"/>
    <p:sldLayoutId id="2147483678" r:id="rId22"/>
    <p:sldLayoutId id="2147483687" r:id="rId23"/>
    <p:sldLayoutId id="2147483684" r:id="rId24"/>
    <p:sldLayoutId id="2147483661" r:id="rId25"/>
    <p:sldLayoutId id="2147483659" r:id="rId26"/>
    <p:sldLayoutId id="2147483667" r:id="rId27"/>
    <p:sldLayoutId id="2147483673" r:id="rId28"/>
    <p:sldLayoutId id="2147483676" r:id="rId29"/>
    <p:sldLayoutId id="2147483668" r:id="rId30"/>
    <p:sldLayoutId id="2147483669" r:id="rId31"/>
    <p:sldLayoutId id="2147483682" r:id="rId32"/>
    <p:sldLayoutId id="2147483666" r:id="rId33"/>
    <p:sldLayoutId id="2147483677" r:id="rId34"/>
    <p:sldLayoutId id="2147483688" r:id="rId35"/>
    <p:sldLayoutId id="2147483685" r:id="rId36"/>
    <p:sldLayoutId id="2147483655" r:id="rId37"/>
    <p:sldLayoutId id="2147483692" r:id="rId3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8" userDrawn="1">
          <p15:clr>
            <a:srgbClr val="F26B43"/>
          </p15:clr>
        </p15:guide>
        <p15:guide id="2" orient="horz" pos="210" userDrawn="1">
          <p15:clr>
            <a:srgbClr val="F26B43"/>
          </p15:clr>
        </p15:guide>
        <p15:guide id="3" pos="7242" userDrawn="1">
          <p15:clr>
            <a:srgbClr val="F26B43"/>
          </p15:clr>
        </p15:guide>
        <p15:guide id="4" orient="horz" pos="1026" userDrawn="1">
          <p15:clr>
            <a:srgbClr val="F26B43"/>
          </p15:clr>
        </p15:guide>
        <p15:guide id="5" orient="horz" pos="4110" userDrawn="1">
          <p15:clr>
            <a:srgbClr val="F26B43"/>
          </p15:clr>
        </p15:guide>
        <p15:guide id="6" orient="horz" pos="93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3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Google Shape;9;p1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8063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13" Type="http://schemas.openxmlformats.org/officeDocument/2006/relationships/image" Target="../media/image86.svg"/><Relationship Id="rId18" Type="http://schemas.openxmlformats.org/officeDocument/2006/relationships/image" Target="../media/image91.png"/><Relationship Id="rId3" Type="http://schemas.openxmlformats.org/officeDocument/2006/relationships/image" Target="../media/image78.png"/><Relationship Id="rId21" Type="http://schemas.openxmlformats.org/officeDocument/2006/relationships/image" Target="../media/image94.svg"/><Relationship Id="rId7" Type="http://schemas.openxmlformats.org/officeDocument/2006/relationships/image" Target="../media/image82.png"/><Relationship Id="rId12" Type="http://schemas.openxmlformats.org/officeDocument/2006/relationships/image" Target="../media/image85.png"/><Relationship Id="rId17" Type="http://schemas.openxmlformats.org/officeDocument/2006/relationships/image" Target="../media/image9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89.svg"/><Relationship Id="rId20" Type="http://schemas.openxmlformats.org/officeDocument/2006/relationships/image" Target="../media/image9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png"/><Relationship Id="rId11" Type="http://schemas.openxmlformats.org/officeDocument/2006/relationships/image" Target="../media/image84.png"/><Relationship Id="rId5" Type="http://schemas.openxmlformats.org/officeDocument/2006/relationships/image" Target="../media/image80.png"/><Relationship Id="rId15" Type="http://schemas.openxmlformats.org/officeDocument/2006/relationships/image" Target="../media/image88.png"/><Relationship Id="rId10" Type="http://schemas.openxmlformats.org/officeDocument/2006/relationships/image" Target="../media/image55.svg"/><Relationship Id="rId19" Type="http://schemas.openxmlformats.org/officeDocument/2006/relationships/image" Target="../media/image92.svg"/><Relationship Id="rId4" Type="http://schemas.openxmlformats.org/officeDocument/2006/relationships/image" Target="../media/image79.svg"/><Relationship Id="rId9" Type="http://schemas.openxmlformats.org/officeDocument/2006/relationships/image" Target="../media/image54.png"/><Relationship Id="rId14" Type="http://schemas.openxmlformats.org/officeDocument/2006/relationships/image" Target="../media/image8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12" Type="http://schemas.openxmlformats.org/officeDocument/2006/relationships/image" Target="../media/image3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11" Type="http://schemas.openxmlformats.org/officeDocument/2006/relationships/image" Target="../media/image30.gif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chart" Target="../charts/chart1.xml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jpg"/><Relationship Id="rId17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svg"/><Relationship Id="rId11" Type="http://schemas.openxmlformats.org/officeDocument/2006/relationships/image" Target="../media/image60.svg"/><Relationship Id="rId5" Type="http://schemas.openxmlformats.org/officeDocument/2006/relationships/image" Target="../media/image54.png"/><Relationship Id="rId15" Type="http://schemas.openxmlformats.org/officeDocument/2006/relationships/image" Target="../media/image64.jpg"/><Relationship Id="rId10" Type="http://schemas.openxmlformats.org/officeDocument/2006/relationships/image" Target="../media/image59.png"/><Relationship Id="rId4" Type="http://schemas.openxmlformats.org/officeDocument/2006/relationships/image" Target="../media/image53.svg"/><Relationship Id="rId9" Type="http://schemas.openxmlformats.org/officeDocument/2006/relationships/image" Target="../media/image58.svg"/><Relationship Id="rId14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image" Target="../media/image67.jp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jpg"/><Relationship Id="rId9" Type="http://schemas.openxmlformats.org/officeDocument/2006/relationships/image" Target="../media/image7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"/>
          <p:cNvSpPr txBox="1"/>
          <p:nvPr/>
        </p:nvSpPr>
        <p:spPr>
          <a:xfrm>
            <a:off x="78367" y="89400"/>
            <a:ext cx="7685200" cy="52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8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CEOS Plenary 2025</a:t>
            </a:r>
            <a:endParaRPr sz="80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115000"/>
              </a:lnSpc>
            </a:pPr>
            <a:r>
              <a:rPr lang="en-US" sz="3333" i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Report from German Space Agency (DLR)</a:t>
            </a:r>
            <a:endParaRPr sz="3333" i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" name="Google Shape;45;p5"/>
          <p:cNvSpPr/>
          <p:nvPr/>
        </p:nvSpPr>
        <p:spPr>
          <a:xfrm>
            <a:off x="5669633" y="4010269"/>
            <a:ext cx="6444000" cy="26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r">
              <a:lnSpc>
                <a:spcPct val="130000"/>
              </a:lnSpc>
            </a:pPr>
            <a:r>
              <a:rPr lang="de-DE" sz="2000" b="1" dirty="0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  <a:t>Godela Rossner </a:t>
            </a:r>
            <a:br>
              <a:rPr lang="de-DE" sz="2000" b="1" dirty="0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de-DE" sz="2000" b="1" dirty="0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  <a:t>&amp; Klaus Schmidt</a:t>
            </a:r>
            <a:br>
              <a:rPr lang="de-DE" sz="2000" b="1" dirty="0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de-DE" sz="2000" b="1" dirty="0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  <a:t>German Space Agency, DLR</a:t>
            </a:r>
            <a:endParaRPr sz="2000" dirty="0">
              <a:latin typeface="Montserrat"/>
              <a:ea typeface="Montserrat"/>
              <a:cs typeface="Montserrat"/>
              <a:sym typeface="Montserrat"/>
            </a:endParaRPr>
          </a:p>
          <a:p>
            <a:pPr algn="r">
              <a:lnSpc>
                <a:spcPct val="130000"/>
              </a:lnSpc>
            </a:pPr>
            <a:r>
              <a:rPr lang="en" sz="2000" b="1" dirty="0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  <a:t>Agenda </a:t>
            </a:r>
            <a:r>
              <a:rPr lang="en" sz="2000" b="1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  <a:t>Item 6.2.4</a:t>
            </a:r>
            <a:endParaRPr sz="2000" dirty="0">
              <a:latin typeface="Montserrat"/>
              <a:ea typeface="Montserrat"/>
              <a:cs typeface="Montserrat"/>
              <a:sym typeface="Montserrat"/>
            </a:endParaRPr>
          </a:p>
          <a:p>
            <a:pPr algn="r">
              <a:lnSpc>
                <a:spcPct val="130000"/>
              </a:lnSpc>
            </a:pPr>
            <a:r>
              <a:rPr lang="en" sz="2000" b="1" dirty="0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  <a:t>39th CEOS Plenary</a:t>
            </a:r>
            <a:endParaRPr sz="2000" b="1" dirty="0">
              <a:solidFill>
                <a:srgbClr val="33445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r">
              <a:lnSpc>
                <a:spcPct val="130000"/>
              </a:lnSpc>
            </a:pPr>
            <a:r>
              <a:rPr lang="en" sz="2000" b="1" dirty="0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  <a:t>Bath, United Kingdom</a:t>
            </a:r>
            <a:endParaRPr sz="2000" b="1" dirty="0">
              <a:solidFill>
                <a:srgbClr val="33445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r">
              <a:lnSpc>
                <a:spcPct val="130000"/>
              </a:lnSpc>
            </a:pPr>
            <a:r>
              <a:rPr lang="en" sz="2000" b="1" dirty="0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  <a:t>4th - 6th November, 2025</a:t>
            </a:r>
            <a:endParaRPr sz="2000" b="1" dirty="0">
              <a:solidFill>
                <a:srgbClr val="33445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A08770-B217-B033-146F-754E59BF8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National EO Data Platform:</a:t>
            </a:r>
            <a:br>
              <a:rPr lang="de-DE" dirty="0"/>
            </a:br>
            <a:r>
              <a:rPr lang="de-DE" dirty="0" err="1"/>
              <a:t>Bringing</a:t>
            </a:r>
            <a:r>
              <a:rPr lang="de-DE" dirty="0"/>
              <a:t> Users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Data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600A53F-A1DF-AC8A-18CE-71C610DB56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10</a:t>
            </a:fld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17DF0678-1748-B0FB-9F9B-2728D065FBA0}"/>
              </a:ext>
            </a:extLst>
          </p:cNvPr>
          <p:cNvGrpSpPr/>
          <p:nvPr/>
        </p:nvGrpSpPr>
        <p:grpSpPr>
          <a:xfrm>
            <a:off x="7210361" y="199701"/>
            <a:ext cx="4174724" cy="4273732"/>
            <a:chOff x="470080" y="1396438"/>
            <a:chExt cx="4174724" cy="4273732"/>
          </a:xfrm>
        </p:grpSpPr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B99E6883-36AF-02BB-68BE-943F8A9ACAA6}"/>
                </a:ext>
              </a:extLst>
            </p:cNvPr>
            <p:cNvSpPr/>
            <p:nvPr/>
          </p:nvSpPr>
          <p:spPr>
            <a:xfrm>
              <a:off x="470080" y="1396438"/>
              <a:ext cx="4174724" cy="4273732"/>
            </a:xfrm>
            <a:custGeom>
              <a:avLst/>
              <a:gdLst>
                <a:gd name="connsiteX0" fmla="*/ 0 w 4174724"/>
                <a:gd name="connsiteY0" fmla="*/ 2136866 h 4273732"/>
                <a:gd name="connsiteX1" fmla="*/ 2087362 w 4174724"/>
                <a:gd name="connsiteY1" fmla="*/ 0 h 4273732"/>
                <a:gd name="connsiteX2" fmla="*/ 4174724 w 4174724"/>
                <a:gd name="connsiteY2" fmla="*/ 2136866 h 4273732"/>
                <a:gd name="connsiteX3" fmla="*/ 2087362 w 4174724"/>
                <a:gd name="connsiteY3" fmla="*/ 4273732 h 4273732"/>
                <a:gd name="connsiteX4" fmla="*/ 0 w 4174724"/>
                <a:gd name="connsiteY4" fmla="*/ 2136866 h 4273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74724" h="4273732">
                  <a:moveTo>
                    <a:pt x="0" y="2136866"/>
                  </a:moveTo>
                  <a:cubicBezTo>
                    <a:pt x="0" y="956707"/>
                    <a:pt x="934544" y="0"/>
                    <a:pt x="2087362" y="0"/>
                  </a:cubicBezTo>
                  <a:cubicBezTo>
                    <a:pt x="3240180" y="0"/>
                    <a:pt x="4174724" y="956707"/>
                    <a:pt x="4174724" y="2136866"/>
                  </a:cubicBezTo>
                  <a:cubicBezTo>
                    <a:pt x="4174724" y="3317025"/>
                    <a:pt x="3240180" y="4273732"/>
                    <a:pt x="2087362" y="4273732"/>
                  </a:cubicBezTo>
                  <a:cubicBezTo>
                    <a:pt x="934544" y="4273732"/>
                    <a:pt x="0" y="3317025"/>
                    <a:pt x="0" y="2136866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641854" tIns="656354" rIns="641854" bIns="656354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2400" kern="1200" dirty="0"/>
                <a:t>  </a:t>
              </a:r>
            </a:p>
          </p:txBody>
        </p:sp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727887CB-587E-1D8D-B0E1-C2B7EBABC9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58804"/>
            <a:stretch/>
          </p:blipFill>
          <p:spPr>
            <a:xfrm>
              <a:off x="646159" y="2738968"/>
              <a:ext cx="2614288" cy="887078"/>
            </a:xfrm>
            <a:prstGeom prst="rect">
              <a:avLst/>
            </a:prstGeom>
          </p:spPr>
        </p:pic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117F0C71-4D8C-1FB8-CFB1-8B4AF576E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354" y="2057254"/>
              <a:ext cx="1204298" cy="827955"/>
            </a:xfrm>
            <a:prstGeom prst="rect">
              <a:avLst/>
            </a:prstGeom>
          </p:spPr>
        </p:pic>
        <p:pic>
          <p:nvPicPr>
            <p:cNvPr id="18" name="Picture 2" descr="Logo TerraSAR-X">
              <a:extLst>
                <a:ext uri="{FF2B5EF4-FFF2-40B4-BE49-F238E27FC236}">
                  <a16:creationId xmlns:a16="http://schemas.microsoft.com/office/drawing/2014/main" id="{E0B12C04-31C3-2558-9B4F-08BF11C404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8198" y="1887460"/>
              <a:ext cx="1710989" cy="8679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5F0135F6-E7FA-FDA8-05BD-C3D80D8B3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29722" y="3755825"/>
              <a:ext cx="1597356" cy="467519"/>
            </a:xfrm>
            <a:prstGeom prst="rect">
              <a:avLst/>
            </a:prstGeom>
          </p:spPr>
        </p:pic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84F024B1-8988-1812-7663-42CD38D4A04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900981" y="2618980"/>
              <a:ext cx="992147" cy="324000"/>
            </a:xfrm>
            <a:prstGeom prst="rect">
              <a:avLst/>
            </a:prstGeom>
          </p:spPr>
        </p:pic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7A5FE0BC-4503-C571-B484-9EF1F3942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9461" y="3033249"/>
              <a:ext cx="1063635" cy="450000"/>
            </a:xfrm>
            <a:prstGeom prst="rect">
              <a:avLst/>
            </a:prstGeom>
          </p:spPr>
        </p:pic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B63AE17E-6495-17E5-7080-A050AEDA09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r="57127"/>
            <a:stretch/>
          </p:blipFill>
          <p:spPr>
            <a:xfrm>
              <a:off x="3341981" y="3629796"/>
              <a:ext cx="917042" cy="457995"/>
            </a:xfrm>
            <a:prstGeom prst="rect">
              <a:avLst/>
            </a:prstGeom>
          </p:spPr>
        </p:pic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ACC7C8CE-95B6-5590-372A-6603B0B8381B}"/>
                </a:ext>
              </a:extLst>
            </p:cNvPr>
            <p:cNvSpPr txBox="1"/>
            <p:nvPr/>
          </p:nvSpPr>
          <p:spPr>
            <a:xfrm>
              <a:off x="1195769" y="1612471"/>
              <a:ext cx="26957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b="1" dirty="0">
                  <a:solidFill>
                    <a:schemeClr val="bg1"/>
                  </a:solidFill>
                </a:rPr>
                <a:t>Data</a:t>
              </a:r>
              <a:endParaRPr lang="de-DE" b="1" dirty="0">
                <a:solidFill>
                  <a:schemeClr val="bg1"/>
                </a:solidFill>
              </a:endParaRP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54F3062E-DBAF-A8FA-C1F8-2CAC97CE2B6F}"/>
                </a:ext>
              </a:extLst>
            </p:cNvPr>
            <p:cNvSpPr txBox="1"/>
            <p:nvPr/>
          </p:nvSpPr>
          <p:spPr>
            <a:xfrm>
              <a:off x="1195769" y="4224800"/>
              <a:ext cx="318133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dirty="0" err="1">
                  <a:solidFill>
                    <a:schemeClr val="bg1"/>
                  </a:solidFill>
                </a:rPr>
                <a:t>Surveying</a:t>
              </a:r>
              <a:r>
                <a:rPr lang="de-DE" dirty="0">
                  <a:solidFill>
                    <a:schemeClr val="bg1"/>
                  </a:solidFill>
                </a:rPr>
                <a:t> Data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dirty="0">
                  <a:solidFill>
                    <a:schemeClr val="bg1"/>
                  </a:solidFill>
                </a:rPr>
                <a:t>Community </a:t>
              </a:r>
              <a:r>
                <a:rPr lang="de-DE" dirty="0" err="1">
                  <a:solidFill>
                    <a:schemeClr val="bg1"/>
                  </a:solidFill>
                </a:rPr>
                <a:t>Contributions</a:t>
              </a:r>
              <a:endParaRPr lang="de-DE" dirty="0">
                <a:solidFill>
                  <a:schemeClr val="bg1"/>
                </a:solidFill>
              </a:endParaRPr>
            </a:p>
            <a:p>
              <a:endParaRPr lang="de-DE" dirty="0"/>
            </a:p>
          </p:txBody>
        </p:sp>
      </p:grpSp>
      <p:pic>
        <p:nvPicPr>
          <p:cNvPr id="13" name="Grafik 12">
            <a:extLst>
              <a:ext uri="{FF2B5EF4-FFF2-40B4-BE49-F238E27FC236}">
                <a16:creationId xmlns:a16="http://schemas.microsoft.com/office/drawing/2014/main" id="{7B0DFB4B-8532-7717-A133-791A8C5C19B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706" y="1267246"/>
            <a:ext cx="1498867" cy="58289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D6B9FED4-C2CE-02F9-716D-22B6FA2CED6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700000">
            <a:off x="2361268" y="1261541"/>
            <a:ext cx="653469" cy="65346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339363D6-3970-97A8-57A6-644F3DE43F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697" y="1206027"/>
            <a:ext cx="1555478" cy="719571"/>
          </a:xfrm>
          <a:prstGeom prst="rect">
            <a:avLst/>
          </a:prstGeom>
        </p:spPr>
      </p:pic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CE5B2241-E4AA-0F6C-EA7E-A430428092C4}"/>
              </a:ext>
            </a:extLst>
          </p:cNvPr>
          <p:cNvGrpSpPr/>
          <p:nvPr/>
        </p:nvGrpSpPr>
        <p:grpSpPr>
          <a:xfrm>
            <a:off x="5217448" y="3531491"/>
            <a:ext cx="4114801" cy="3126807"/>
            <a:chOff x="8287231" y="1071791"/>
            <a:chExt cx="4114801" cy="3126807"/>
          </a:xfrm>
        </p:grpSpPr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5C86654D-0D4D-CD8A-E3BF-D78A088B9305}"/>
                </a:ext>
              </a:extLst>
            </p:cNvPr>
            <p:cNvSpPr txBox="1"/>
            <p:nvPr/>
          </p:nvSpPr>
          <p:spPr>
            <a:xfrm>
              <a:off x="9723586" y="3624316"/>
              <a:ext cx="4556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800" b="1" dirty="0">
                  <a:solidFill>
                    <a:schemeClr val="bg1"/>
                  </a:solidFill>
                </a:rPr>
                <a:t>3</a:t>
              </a:r>
              <a:endParaRPr lang="de-DE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EEB58B05-DD15-E15F-A68B-333D72795226}"/>
                </a:ext>
              </a:extLst>
            </p:cNvPr>
            <p:cNvSpPr/>
            <p:nvPr/>
          </p:nvSpPr>
          <p:spPr>
            <a:xfrm>
              <a:off x="8287231" y="1071791"/>
              <a:ext cx="4114801" cy="3126807"/>
            </a:xfrm>
            <a:custGeom>
              <a:avLst/>
              <a:gdLst>
                <a:gd name="connsiteX0" fmla="*/ 0 w 3666272"/>
                <a:gd name="connsiteY0" fmla="*/ 1227700 h 2455400"/>
                <a:gd name="connsiteX1" fmla="*/ 1833136 w 3666272"/>
                <a:gd name="connsiteY1" fmla="*/ 0 h 2455400"/>
                <a:gd name="connsiteX2" fmla="*/ 3666272 w 3666272"/>
                <a:gd name="connsiteY2" fmla="*/ 1227700 h 2455400"/>
                <a:gd name="connsiteX3" fmla="*/ 1833136 w 3666272"/>
                <a:gd name="connsiteY3" fmla="*/ 2455400 h 2455400"/>
                <a:gd name="connsiteX4" fmla="*/ 0 w 3666272"/>
                <a:gd name="connsiteY4" fmla="*/ 1227700 h 245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6272" h="2455400">
                  <a:moveTo>
                    <a:pt x="0" y="1227700"/>
                  </a:moveTo>
                  <a:cubicBezTo>
                    <a:pt x="0" y="549660"/>
                    <a:pt x="820723" y="0"/>
                    <a:pt x="1833136" y="0"/>
                  </a:cubicBezTo>
                  <a:cubicBezTo>
                    <a:pt x="2845549" y="0"/>
                    <a:pt x="3666272" y="549660"/>
                    <a:pt x="3666272" y="1227700"/>
                  </a:cubicBezTo>
                  <a:cubicBezTo>
                    <a:pt x="3666272" y="1905740"/>
                    <a:pt x="2845549" y="2455400"/>
                    <a:pt x="1833136" y="2455400"/>
                  </a:cubicBezTo>
                  <a:cubicBezTo>
                    <a:pt x="820723" y="2455400"/>
                    <a:pt x="0" y="1905740"/>
                    <a:pt x="0" y="122770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619463" tIns="442135" rIns="619463" bIns="442135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6500" kern="1200" dirty="0"/>
                <a:t> </a:t>
              </a: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EE80C145-6B10-9837-2F0B-8ADD143D71A4}"/>
                </a:ext>
              </a:extLst>
            </p:cNvPr>
            <p:cNvSpPr txBox="1"/>
            <p:nvPr/>
          </p:nvSpPr>
          <p:spPr>
            <a:xfrm>
              <a:off x="8797444" y="1336792"/>
              <a:ext cx="26957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b="1" dirty="0">
                  <a:solidFill>
                    <a:schemeClr val="bg1"/>
                  </a:solidFill>
                </a:rPr>
                <a:t>Infrastructure</a:t>
              </a:r>
              <a:endParaRPr lang="de-DE" b="1" dirty="0">
                <a:solidFill>
                  <a:schemeClr val="bg1"/>
                </a:solidFill>
              </a:endParaRP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E589600C-B920-9936-FB75-2417B62F569D}"/>
                </a:ext>
              </a:extLst>
            </p:cNvPr>
            <p:cNvSpPr txBox="1"/>
            <p:nvPr/>
          </p:nvSpPr>
          <p:spPr>
            <a:xfrm>
              <a:off x="8962598" y="1674067"/>
              <a:ext cx="2791386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dirty="0">
                  <a:solidFill>
                    <a:schemeClr val="bg1"/>
                  </a:solidFill>
                </a:rPr>
                <a:t>Large-</a:t>
              </a:r>
              <a:r>
                <a:rPr lang="de-DE" dirty="0" err="1">
                  <a:solidFill>
                    <a:schemeClr val="bg1"/>
                  </a:solidFill>
                </a:rPr>
                <a:t>Scale</a:t>
              </a:r>
              <a:r>
                <a:rPr lang="de-DE" dirty="0">
                  <a:solidFill>
                    <a:schemeClr val="bg1"/>
                  </a:solidFill>
                </a:rPr>
                <a:t> Hardware </a:t>
              </a:r>
              <a:r>
                <a:rPr lang="de-DE" dirty="0" err="1">
                  <a:solidFill>
                    <a:schemeClr val="bg1"/>
                  </a:solidFill>
                </a:rPr>
                <a:t>Infrastructures</a:t>
              </a:r>
              <a:endParaRPr lang="de-DE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dirty="0">
                  <a:solidFill>
                    <a:schemeClr val="bg1"/>
                  </a:solidFill>
                </a:rPr>
                <a:t>Virtual Machines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dirty="0">
                  <a:solidFill>
                    <a:schemeClr val="bg1"/>
                  </a:solidFill>
                </a:rPr>
                <a:t>Jupyter Lab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dirty="0">
                  <a:solidFill>
                    <a:schemeClr val="bg1"/>
                  </a:solidFill>
                </a:rPr>
                <a:t>openEO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dirty="0">
                  <a:solidFill>
                    <a:schemeClr val="bg1"/>
                  </a:solidFill>
                </a:rPr>
                <a:t>Processing on </a:t>
              </a:r>
              <a:r>
                <a:rPr lang="de-DE" dirty="0" err="1">
                  <a:solidFill>
                    <a:schemeClr val="bg1"/>
                  </a:solidFill>
                </a:rPr>
                <a:t>demand</a:t>
              </a:r>
              <a:endParaRPr lang="de-DE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dirty="0">
                  <a:solidFill>
                    <a:schemeClr val="bg1"/>
                  </a:solidFill>
                </a:rPr>
                <a:t>Strong AI </a:t>
              </a:r>
              <a:r>
                <a:rPr lang="de-DE" dirty="0" err="1">
                  <a:solidFill>
                    <a:schemeClr val="bg1"/>
                  </a:solidFill>
                </a:rPr>
                <a:t>capabilities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22E1D086-3067-5465-58B5-917C60C64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1110766" y="2492581"/>
              <a:ext cx="666420" cy="666420"/>
            </a:xfrm>
            <a:prstGeom prst="rect">
              <a:avLst/>
            </a:prstGeom>
          </p:spPr>
        </p:pic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7FDEAA63-D763-797F-F1A1-67F5E973BF48}"/>
              </a:ext>
            </a:extLst>
          </p:cNvPr>
          <p:cNvGrpSpPr/>
          <p:nvPr/>
        </p:nvGrpSpPr>
        <p:grpSpPr>
          <a:xfrm>
            <a:off x="8593769" y="3679935"/>
            <a:ext cx="3551455" cy="2089814"/>
            <a:chOff x="7783827" y="4540393"/>
            <a:chExt cx="3551455" cy="2089814"/>
          </a:xfrm>
        </p:grpSpPr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23421EA6-F936-D1A4-3683-898ED3D8B197}"/>
                </a:ext>
              </a:extLst>
            </p:cNvPr>
            <p:cNvSpPr/>
            <p:nvPr/>
          </p:nvSpPr>
          <p:spPr>
            <a:xfrm>
              <a:off x="7783827" y="4540393"/>
              <a:ext cx="3551455" cy="2089814"/>
            </a:xfrm>
            <a:custGeom>
              <a:avLst/>
              <a:gdLst>
                <a:gd name="connsiteX0" fmla="*/ 0 w 3778603"/>
                <a:gd name="connsiteY0" fmla="*/ 1044907 h 2089814"/>
                <a:gd name="connsiteX1" fmla="*/ 1889302 w 3778603"/>
                <a:gd name="connsiteY1" fmla="*/ 0 h 2089814"/>
                <a:gd name="connsiteX2" fmla="*/ 3778604 w 3778603"/>
                <a:gd name="connsiteY2" fmla="*/ 1044907 h 2089814"/>
                <a:gd name="connsiteX3" fmla="*/ 1889302 w 3778603"/>
                <a:gd name="connsiteY3" fmla="*/ 2089814 h 2089814"/>
                <a:gd name="connsiteX4" fmla="*/ 0 w 3778603"/>
                <a:gd name="connsiteY4" fmla="*/ 1044907 h 2089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78603" h="2089814">
                  <a:moveTo>
                    <a:pt x="0" y="1044907"/>
                  </a:moveTo>
                  <a:cubicBezTo>
                    <a:pt x="0" y="467821"/>
                    <a:pt x="845869" y="0"/>
                    <a:pt x="1889302" y="0"/>
                  </a:cubicBezTo>
                  <a:cubicBezTo>
                    <a:pt x="2932735" y="0"/>
                    <a:pt x="3778604" y="467821"/>
                    <a:pt x="3778604" y="1044907"/>
                  </a:cubicBezTo>
                  <a:cubicBezTo>
                    <a:pt x="3778604" y="1621993"/>
                    <a:pt x="2932735" y="2089814"/>
                    <a:pt x="1889302" y="2089814"/>
                  </a:cubicBezTo>
                  <a:cubicBezTo>
                    <a:pt x="845869" y="2089814"/>
                    <a:pt x="0" y="1621993"/>
                    <a:pt x="0" y="104490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635914" tIns="388596" rIns="635914" bIns="388596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6500" kern="1200" dirty="0"/>
                <a:t> </a:t>
              </a:r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F5392C77-8C2D-391A-2760-006BC6B003C3}"/>
                </a:ext>
              </a:extLst>
            </p:cNvPr>
            <p:cNvSpPr txBox="1"/>
            <p:nvPr/>
          </p:nvSpPr>
          <p:spPr>
            <a:xfrm>
              <a:off x="8042224" y="4683954"/>
              <a:ext cx="28306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b="1" dirty="0">
                  <a:solidFill>
                    <a:schemeClr val="bg1"/>
                  </a:solidFill>
                </a:rPr>
                <a:t>Services</a:t>
              </a: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300E2A80-D38C-B1A0-B7CA-6BB41285B95B}"/>
                </a:ext>
              </a:extLst>
            </p:cNvPr>
            <p:cNvSpPr txBox="1"/>
            <p:nvPr/>
          </p:nvSpPr>
          <p:spPr>
            <a:xfrm>
              <a:off x="8228379" y="5017343"/>
              <a:ext cx="2931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dirty="0">
                  <a:solidFill>
                    <a:schemeClr val="bg1"/>
                  </a:solidFill>
                </a:rPr>
                <a:t>Support/Helpdesk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dirty="0">
                  <a:solidFill>
                    <a:schemeClr val="bg1"/>
                  </a:solidFill>
                </a:rPr>
                <a:t>Events/Webinars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dirty="0">
                  <a:solidFill>
                    <a:schemeClr val="bg1"/>
                  </a:solidFill>
                </a:rPr>
                <a:t>Hackathons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dirty="0">
                  <a:solidFill>
                    <a:schemeClr val="bg1"/>
                  </a:solidFill>
                </a:rPr>
                <a:t>E-Learning</a:t>
              </a:r>
            </a:p>
          </p:txBody>
        </p:sp>
        <p:pic>
          <p:nvPicPr>
            <p:cNvPr id="31" name="Grafik 30" descr="Callcenter mit einfarbiger Füllung">
              <a:extLst>
                <a:ext uri="{FF2B5EF4-FFF2-40B4-BE49-F238E27FC236}">
                  <a16:creationId xmlns:a16="http://schemas.microsoft.com/office/drawing/2014/main" id="{552C207A-A56B-2303-13C5-29020AEF0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0176535" y="5442216"/>
              <a:ext cx="791827" cy="791827"/>
            </a:xfrm>
            <a:prstGeom prst="rect">
              <a:avLst/>
            </a:prstGeom>
          </p:spPr>
        </p:pic>
      </p:grpSp>
      <p:sp>
        <p:nvSpPr>
          <p:cNvPr id="35" name="Textfeld 34">
            <a:extLst>
              <a:ext uri="{FF2B5EF4-FFF2-40B4-BE49-F238E27FC236}">
                <a16:creationId xmlns:a16="http://schemas.microsoft.com/office/drawing/2014/main" id="{7AA68B04-AA2A-0972-938C-54DB42878C00}"/>
              </a:ext>
            </a:extLst>
          </p:cNvPr>
          <p:cNvSpPr txBox="1"/>
          <p:nvPr/>
        </p:nvSpPr>
        <p:spPr>
          <a:xfrm>
            <a:off x="695325" y="2050348"/>
            <a:ext cx="4462201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b="1" dirty="0"/>
              <a:t>Highlights for Phase 3: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/>
              <a:t>Full availability of all Sentinel data + much more at your fingertips, including many unique datasets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/>
              <a:t>Large free computing resources for German authorities and scientists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/>
              <a:t>New technologies (improved data viewer, OpenEO)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/>
              <a:t>Improved Federation with other offers (especially CDSE) </a:t>
            </a:r>
            <a:r>
              <a:rPr lang="en-GB" dirty="0">
                <a:sym typeface="Wingdings" panose="05000000000000000000" pitchFamily="2" charset="2"/>
              </a:rPr>
              <a:t> part of European EO cloud ecosystem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sym typeface="Wingdings" panose="05000000000000000000" pitchFamily="2" charset="2"/>
              </a:rPr>
              <a:t>Full scalability of the whole system according to user needs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546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880F0922-B385-9419-AE1D-BCCD5C106B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88600" y="255045"/>
            <a:ext cx="3248025" cy="1141947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E8C9476-E44B-EC1D-5194-DCBA779356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B5922AD-6B90-BF35-F14B-B17B704D5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Capacity Building &amp; Education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957EFDE-6363-E178-CD24-4D5BD5A5A535}"/>
              </a:ext>
            </a:extLst>
          </p:cNvPr>
          <p:cNvSpPr txBox="1"/>
          <p:nvPr/>
        </p:nvSpPr>
        <p:spPr>
          <a:xfrm>
            <a:off x="779929" y="1021976"/>
            <a:ext cx="593463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solidFill>
                  <a:srgbClr val="0070C0"/>
                </a:solidFill>
                <a:effectLst/>
                <a:latin typeface="Paytone One"/>
              </a:rPr>
              <a:t>Climate Data Entrepreneurial Club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000000"/>
                </a:solidFill>
                <a:effectLst/>
                <a:latin typeface="Fira Sans" panose="020B0503050000020004" pitchFamily="34" charset="0"/>
              </a:rPr>
              <a:t>Main objective</a:t>
            </a:r>
            <a:r>
              <a:rPr lang="en-US" b="0" i="0" dirty="0">
                <a:solidFill>
                  <a:srgbClr val="000000"/>
                </a:solidFill>
                <a:effectLst/>
                <a:latin typeface="Fira Sans" panose="020B0503050000020004" pitchFamily="34" charset="0"/>
              </a:rPr>
              <a:t>: Working with satellite data, building</a:t>
            </a:r>
          </a:p>
          <a:p>
            <a:r>
              <a:rPr lang="en-US" dirty="0">
                <a:solidFill>
                  <a:srgbClr val="000000"/>
                </a:solidFill>
                <a:latin typeface="Fira Sans" panose="020B0503050000020004" pitchFamily="34" charset="0"/>
              </a:rPr>
              <a:t>     </a:t>
            </a:r>
            <a:r>
              <a:rPr lang="en-US" b="0" i="0" dirty="0">
                <a:solidFill>
                  <a:srgbClr val="000000"/>
                </a:solidFill>
                <a:effectLst/>
                <a:latin typeface="Fira Sans" panose="020B0503050000020004" pitchFamily="34" charset="0"/>
              </a:rPr>
              <a:t>expertise in data analysis and AI, promoting 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Fira Sans" panose="020B0503050000020004" pitchFamily="34" charset="0"/>
              </a:rPr>
              <a:t>     entrepreneurship</a:t>
            </a:r>
            <a:endParaRPr lang="de-DE" b="0" i="0" dirty="0">
              <a:solidFill>
                <a:srgbClr val="000000"/>
              </a:solidFill>
              <a:effectLst/>
              <a:latin typeface="Fira Sans" panose="020B0503050000020004" pitchFamily="34" charset="0"/>
            </a:endParaRPr>
          </a:p>
          <a:p>
            <a:endParaRPr lang="de-DE" b="0" i="0" dirty="0">
              <a:solidFill>
                <a:srgbClr val="000000"/>
              </a:solidFill>
              <a:effectLst/>
              <a:latin typeface="Fira Sans" panose="020B05030500000200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Fira Sans" panose="020B0503050000020004" pitchFamily="34" charset="0"/>
              </a:rPr>
              <a:t>Methods</a:t>
            </a:r>
            <a:r>
              <a:rPr lang="en-US" dirty="0">
                <a:solidFill>
                  <a:srgbClr val="000000"/>
                </a:solidFill>
                <a:latin typeface="Fira Sans" panose="020B0503050000020004" pitchFamily="34" charset="0"/>
              </a:rPr>
              <a:t>: open workshops (for teachers) and</a:t>
            </a:r>
          </a:p>
          <a:p>
            <a:r>
              <a:rPr lang="en-US" dirty="0">
                <a:solidFill>
                  <a:srgbClr val="000000"/>
                </a:solidFill>
                <a:latin typeface="Fira Sans" panose="020B0503050000020004" pitchFamily="34" charset="0"/>
              </a:rPr>
              <a:t>     hackathons (for students)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olidFill>
                <a:srgbClr val="000000"/>
              </a:solidFill>
              <a:latin typeface="Fira Sans" panose="020B05030500000200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Fira Sans" panose="020B0503050000020004" pitchFamily="34" charset="0"/>
              </a:rPr>
              <a:t>Achievements:</a:t>
            </a:r>
            <a:r>
              <a:rPr lang="en-US" dirty="0">
                <a:solidFill>
                  <a:srgbClr val="000000"/>
                </a:solidFill>
                <a:latin typeface="Fira Sans" panose="020B0503050000020004" pitchFamily="34" charset="0"/>
              </a:rPr>
              <a:t> Incorporation of Earth observation </a:t>
            </a:r>
          </a:p>
          <a:p>
            <a:r>
              <a:rPr lang="en-US" dirty="0">
                <a:solidFill>
                  <a:srgbClr val="000000"/>
                </a:solidFill>
                <a:latin typeface="Fira Sans" panose="020B0503050000020004" pitchFamily="34" charset="0"/>
              </a:rPr>
              <a:t>     and computer science/data analysis (including the </a:t>
            </a:r>
          </a:p>
          <a:p>
            <a:r>
              <a:rPr lang="en-US" dirty="0">
                <a:solidFill>
                  <a:srgbClr val="000000"/>
                </a:solidFill>
                <a:latin typeface="Fira Sans" panose="020B0503050000020004" pitchFamily="34" charset="0"/>
              </a:rPr>
              <a:t>     materials provided in the project) into the </a:t>
            </a:r>
          </a:p>
          <a:p>
            <a:r>
              <a:rPr lang="en-US" dirty="0">
                <a:solidFill>
                  <a:srgbClr val="000000"/>
                </a:solidFill>
                <a:latin typeface="Fira Sans" panose="020B0503050000020004" pitchFamily="34" charset="0"/>
              </a:rPr>
              <a:t>     curriculum in schools in Germany</a:t>
            </a:r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417EF0F-3D04-334C-2EF7-315EE95D8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7306" y="4919937"/>
            <a:ext cx="1581710" cy="107480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4504AE23-9C99-200F-3973-205269EBA4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2635" y="4878183"/>
            <a:ext cx="1485161" cy="1116555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57311198-40BA-B942-7651-1FFC19D971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7924" y="4907709"/>
            <a:ext cx="2376108" cy="2257566"/>
          </a:xfrm>
          <a:prstGeom prst="rect">
            <a:avLst/>
          </a:prstGeom>
        </p:spPr>
      </p:pic>
      <p:sp>
        <p:nvSpPr>
          <p:cNvPr id="34" name="Textfeld 33">
            <a:extLst>
              <a:ext uri="{FF2B5EF4-FFF2-40B4-BE49-F238E27FC236}">
                <a16:creationId xmlns:a16="http://schemas.microsoft.com/office/drawing/2014/main" id="{1EE587C2-BE88-F3EA-835D-B48367402D12}"/>
              </a:ext>
            </a:extLst>
          </p:cNvPr>
          <p:cNvSpPr txBox="1"/>
          <p:nvPr/>
        </p:nvSpPr>
        <p:spPr>
          <a:xfrm>
            <a:off x="7319025" y="1318661"/>
            <a:ext cx="3380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70C0"/>
                </a:solidFill>
                <a:latin typeface="Paytone One"/>
              </a:rPr>
              <a:t>EO-College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E79548E6-B8EE-0143-B2FD-56E47DB9FCD7}"/>
              </a:ext>
            </a:extLst>
          </p:cNvPr>
          <p:cNvSpPr txBox="1"/>
          <p:nvPr/>
        </p:nvSpPr>
        <p:spPr>
          <a:xfrm>
            <a:off x="6616695" y="1718730"/>
            <a:ext cx="511856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Fira Sans" panose="020B0503050000020004" pitchFamily="34" charset="0"/>
              </a:rPr>
              <a:t>Main objective: </a:t>
            </a:r>
            <a:r>
              <a:rPr lang="en-US" dirty="0">
                <a:latin typeface="Fira Sans" panose="020B0503050000020004" pitchFamily="34" charset="0"/>
              </a:rPr>
              <a:t>Europe largest portal  to free EO-MOOC‘s and learning material</a:t>
            </a:r>
          </a:p>
          <a:p>
            <a:endParaRPr lang="en-US" dirty="0">
              <a:latin typeface="Fira Sans" panose="020B05030500000200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Fira Sans" panose="020B0503050000020004" pitchFamily="34" charset="0"/>
              </a:rPr>
              <a:t>Methods</a:t>
            </a:r>
            <a:r>
              <a:rPr lang="en-US" dirty="0">
                <a:latin typeface="Fira Sans" panose="020B0503050000020004" pitchFamily="34" charset="0"/>
              </a:rPr>
              <a:t>: Research into new learning methods</a:t>
            </a:r>
          </a:p>
          <a:p>
            <a:endParaRPr lang="en-US" dirty="0">
              <a:latin typeface="Fira Sans" panose="020B05030500000200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Fira Sans" panose="020B0503050000020004" pitchFamily="34" charset="0"/>
              </a:rPr>
              <a:t>Achievements</a:t>
            </a:r>
            <a:r>
              <a:rPr lang="en-US" dirty="0">
                <a:latin typeface="Fira Sans" panose="020B0503050000020004" pitchFamily="34" charset="0"/>
              </a:rPr>
              <a:t>: Integration of online courses and research findings into university teaching</a:t>
            </a:r>
          </a:p>
          <a:p>
            <a:endParaRPr lang="en-US" dirty="0">
              <a:latin typeface="Fira Sans" panose="020B05030500000200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>
                <a:latin typeface="Fira Sans" panose="020B0503050000020004" pitchFamily="34" charset="0"/>
              </a:rPr>
              <a:t>Partnerships</a:t>
            </a:r>
            <a:r>
              <a:rPr lang="de-DE" dirty="0">
                <a:latin typeface="Fira Sans" panose="020B0503050000020004" pitchFamily="34" charset="0"/>
              </a:rPr>
              <a:t>: CEOS </a:t>
            </a:r>
            <a:r>
              <a:rPr lang="de-DE" dirty="0" err="1">
                <a:latin typeface="Fira Sans" panose="020B0503050000020004" pitchFamily="34" charset="0"/>
              </a:rPr>
              <a:t>WGCapD</a:t>
            </a:r>
            <a:r>
              <a:rPr lang="de-DE" dirty="0">
                <a:latin typeface="Fira Sans" panose="020B0503050000020004" pitchFamily="34" charset="0"/>
              </a:rPr>
              <a:t>, EOTEC </a:t>
            </a:r>
            <a:r>
              <a:rPr lang="de-DE" dirty="0" err="1">
                <a:latin typeface="Fira Sans" panose="020B0503050000020004" pitchFamily="34" charset="0"/>
              </a:rPr>
              <a:t>DevNet</a:t>
            </a:r>
            <a:endParaRPr lang="de-DE" dirty="0">
              <a:latin typeface="Fira Sans" panose="020B0503050000020004" pitchFamily="34" charset="0"/>
            </a:endParaRP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38" name="Grafik 37">
            <a:extLst>
              <a:ext uri="{FF2B5EF4-FFF2-40B4-BE49-F238E27FC236}">
                <a16:creationId xmlns:a16="http://schemas.microsoft.com/office/drawing/2014/main" id="{927995F2-A2B4-947A-AA4E-720EE072BA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2333" y="1069983"/>
            <a:ext cx="1485976" cy="55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27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D832DF-8389-4A0B-832C-128B053762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2</a:t>
            </a:fld>
            <a:endParaRPr lang="de-DE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065BFD9B-5514-07A8-6CD3-F61A00573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741808" y="4087859"/>
            <a:ext cx="1919183" cy="2509079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DC58A18-848B-4A00-BFB2-F126A5AFDA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691" y="1859874"/>
            <a:ext cx="7945049" cy="4455969"/>
          </a:xfrm>
        </p:spPr>
        <p:txBody>
          <a:bodyPr>
            <a:normAutofit/>
          </a:bodyPr>
          <a:lstStyle/>
          <a:p>
            <a:r>
              <a:rPr lang="de-DE" sz="1800" dirty="0"/>
              <a:t>Arrival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Metop</a:t>
            </a:r>
            <a:r>
              <a:rPr lang="de-DE" sz="1800" dirty="0"/>
              <a:t>-SG A in Kourou 16.6.2025</a:t>
            </a:r>
            <a:endParaRPr lang="de-DE" sz="1600" dirty="0"/>
          </a:p>
          <a:p>
            <a:r>
              <a:rPr lang="de-DE" sz="1800" b="1" dirty="0"/>
              <a:t>Launch </a:t>
            </a:r>
            <a:r>
              <a:rPr lang="de-DE" sz="1800" b="1" dirty="0" err="1"/>
              <a:t>from</a:t>
            </a:r>
            <a:r>
              <a:rPr lang="de-DE" sz="1800" b="1" dirty="0"/>
              <a:t> Kourou </a:t>
            </a:r>
            <a:r>
              <a:rPr lang="de-DE" sz="1800" b="1" dirty="0" err="1"/>
              <a:t>with</a:t>
            </a:r>
            <a:r>
              <a:rPr lang="de-DE" sz="1800" b="1" dirty="0"/>
              <a:t> Ariane 6.2 am 12. (13.) August 2025</a:t>
            </a:r>
          </a:p>
          <a:p>
            <a:r>
              <a:rPr lang="de-DE" sz="1800" dirty="0"/>
              <a:t>SIOV </a:t>
            </a:r>
            <a:r>
              <a:rPr lang="de-DE" sz="1800" dirty="0" err="1"/>
              <a:t>ongoing</a:t>
            </a:r>
            <a:endParaRPr lang="de-DE" sz="1800" dirty="0"/>
          </a:p>
          <a:p>
            <a:pPr lvl="1"/>
            <a:r>
              <a:rPr lang="de-DE" sz="1600" dirty="0" err="1"/>
              <a:t>METimage</a:t>
            </a:r>
            <a:r>
              <a:rPr lang="de-DE" sz="1600" dirty="0"/>
              <a:t> </a:t>
            </a:r>
            <a:r>
              <a:rPr lang="de-DE" sz="1600" dirty="0" err="1"/>
              <a:t>Commissioning</a:t>
            </a:r>
            <a:r>
              <a:rPr lang="de-DE" sz="1600" dirty="0"/>
              <a:t> </a:t>
            </a:r>
            <a:r>
              <a:rPr lang="de-DE" sz="1600" dirty="0" err="1"/>
              <a:t>completed</a:t>
            </a:r>
            <a:r>
              <a:rPr lang="de-DE" sz="1600" dirty="0"/>
              <a:t> </a:t>
            </a:r>
            <a:r>
              <a:rPr lang="de-DE" sz="1600" dirty="0" err="1"/>
              <a:t>successfully</a:t>
            </a:r>
            <a:endParaRPr lang="de-DE" sz="1600" dirty="0"/>
          </a:p>
          <a:p>
            <a:pPr lvl="1"/>
            <a:r>
              <a:rPr lang="de-DE" sz="1600" dirty="0"/>
              <a:t>Performance </a:t>
            </a:r>
            <a:r>
              <a:rPr lang="de-DE" sz="1600" dirty="0" err="1"/>
              <a:t>verification</a:t>
            </a:r>
            <a:r>
              <a:rPr lang="de-DE" sz="1600" dirty="0"/>
              <a:t> in </a:t>
            </a:r>
            <a:r>
              <a:rPr lang="de-DE" sz="1600" dirty="0" err="1"/>
              <a:t>orbit</a:t>
            </a:r>
            <a:r>
              <a:rPr lang="de-DE" sz="1600" dirty="0"/>
              <a:t> </a:t>
            </a:r>
            <a:r>
              <a:rPr lang="de-DE" sz="1600" dirty="0" err="1"/>
              <a:t>ongoing</a:t>
            </a:r>
            <a:endParaRPr lang="de-DE" sz="1600" dirty="0"/>
          </a:p>
          <a:p>
            <a:pPr lvl="1"/>
            <a:r>
              <a:rPr lang="de-DE" sz="1600" dirty="0"/>
              <a:t>First light </a:t>
            </a:r>
            <a:r>
              <a:rPr lang="de-DE" sz="1600" dirty="0" err="1"/>
              <a:t>deliverd</a:t>
            </a:r>
            <a:r>
              <a:rPr lang="de-DE" sz="1600" dirty="0"/>
              <a:t>  in </a:t>
            </a:r>
            <a:r>
              <a:rPr lang="de-DE" sz="1600" dirty="0" err="1"/>
              <a:t>very</a:t>
            </a:r>
            <a:r>
              <a:rPr lang="de-DE" sz="1600" dirty="0"/>
              <a:t> </a:t>
            </a:r>
            <a:r>
              <a:rPr lang="de-DE" sz="1600" dirty="0" err="1"/>
              <a:t>good</a:t>
            </a:r>
            <a:r>
              <a:rPr lang="de-DE" sz="1600" dirty="0"/>
              <a:t> </a:t>
            </a:r>
            <a:r>
              <a:rPr lang="de-DE" sz="1600" dirty="0" err="1"/>
              <a:t>quality</a:t>
            </a:r>
            <a:endParaRPr lang="de-DE" sz="1600" dirty="0"/>
          </a:p>
          <a:p>
            <a:endParaRPr lang="de-DE" sz="18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5622008-5EC8-4B92-AE0E-85C2388C6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12033"/>
            <a:ext cx="10056093" cy="985286"/>
          </a:xfrm>
        </p:spPr>
        <p:txBody>
          <a:bodyPr/>
          <a:lstStyle/>
          <a:p>
            <a:r>
              <a:rPr lang="de-DE" dirty="0"/>
              <a:t>Launch und SIOV</a:t>
            </a:r>
          </a:p>
        </p:txBody>
      </p:sp>
      <p:pic>
        <p:nvPicPr>
          <p:cNvPr id="6" name="Tabellenplatzhalter 5">
            <a:extLst>
              <a:ext uri="{FF2B5EF4-FFF2-40B4-BE49-F238E27FC236}">
                <a16:creationId xmlns:a16="http://schemas.microsoft.com/office/drawing/2014/main" id="{CB287C9A-2FD0-83BD-C216-88A81D2C8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257" y="0"/>
            <a:ext cx="3788185" cy="215140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E5FB4E9-0E32-3FD1-C3D3-842E2423B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9600" y="1954697"/>
            <a:ext cx="3556415" cy="3534096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3EAE91CB-120D-0C59-2C70-15528803E6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3371" y="4099281"/>
            <a:ext cx="3280577" cy="249558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54CB24F-DD58-AE6D-E79C-7424D956E7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6793" y="159838"/>
            <a:ext cx="1992464" cy="98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433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5400673" cy="985286"/>
          </a:xfrm>
        </p:spPr>
        <p:txBody>
          <a:bodyPr/>
          <a:lstStyle/>
          <a:p>
            <a:r>
              <a:rPr lang="de-DE" dirty="0" err="1"/>
              <a:t>METimage</a:t>
            </a:r>
            <a:r>
              <a:rPr lang="de-DE" dirty="0"/>
              <a:t> First Light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647D745-40ED-A9D3-7068-4F807F316B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3</a:t>
            </a:fld>
            <a:endParaRPr lang="de-DE"/>
          </a:p>
        </p:txBody>
      </p:sp>
      <p:pic>
        <p:nvPicPr>
          <p:cNvPr id="1026" name="Picture 2" descr="metimage_true_color_local_ewa_20250924T084358_20250924T085959__20250930T230809_satpy_enhanced">
            <a:extLst>
              <a:ext uri="{FF2B5EF4-FFF2-40B4-BE49-F238E27FC236}">
                <a16:creationId xmlns:a16="http://schemas.microsoft.com/office/drawing/2014/main" id="{1DFFB068-A683-2D47-4F44-30A83BFCA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245" y="401355"/>
            <a:ext cx="2576052" cy="6381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etimage_dust_local_ewa_20250924T084300_20250924T085759__20251002T113607_satpy">
            <a:extLst>
              <a:ext uri="{FF2B5EF4-FFF2-40B4-BE49-F238E27FC236}">
                <a16:creationId xmlns:a16="http://schemas.microsoft.com/office/drawing/2014/main" id="{7EB45974-D16C-716E-ADCC-290B41EC7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676" y="401355"/>
            <a:ext cx="2767305" cy="639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9D26247E-4638-346A-2106-E5323B89C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4" y="2487560"/>
            <a:ext cx="4682921" cy="4218329"/>
          </a:xfrm>
        </p:spPr>
        <p:txBody>
          <a:bodyPr>
            <a:normAutofit fontScale="92500" lnSpcReduction="10000"/>
          </a:bodyPr>
          <a:lstStyle/>
          <a:p>
            <a:r>
              <a:rPr lang="de-DE" sz="2000" dirty="0" err="1"/>
              <a:t>METimage</a:t>
            </a:r>
            <a:r>
              <a:rPr lang="de-DE" sz="2000" dirty="0"/>
              <a:t> </a:t>
            </a:r>
            <a:r>
              <a:rPr lang="de-DE" sz="2000" dirty="0" err="1"/>
              <a:t>first</a:t>
            </a:r>
            <a:r>
              <a:rPr lang="de-DE" sz="2000" dirty="0"/>
              <a:t> light </a:t>
            </a:r>
            <a:r>
              <a:rPr lang="de-DE" sz="2000" dirty="0" err="1"/>
              <a:t>captured</a:t>
            </a:r>
            <a:r>
              <a:rPr lang="de-DE" sz="2000" dirty="0"/>
              <a:t> on 24 September</a:t>
            </a:r>
          </a:p>
          <a:p>
            <a:r>
              <a:rPr lang="de-DE" sz="2000" dirty="0" err="1"/>
              <a:t>Left</a:t>
            </a:r>
            <a:r>
              <a:rPr lang="de-DE" sz="2000" dirty="0"/>
              <a:t>: „</a:t>
            </a:r>
            <a:r>
              <a:rPr lang="de-DE" sz="2000" dirty="0" err="1"/>
              <a:t>true</a:t>
            </a:r>
            <a:r>
              <a:rPr lang="de-DE" sz="2000" dirty="0"/>
              <a:t> </a:t>
            </a:r>
            <a:r>
              <a:rPr lang="de-DE" sz="2000" dirty="0" err="1"/>
              <a:t>colour</a:t>
            </a:r>
            <a:r>
              <a:rPr lang="de-DE" sz="2000" dirty="0"/>
              <a:t>“ RGB </a:t>
            </a:r>
            <a:r>
              <a:rPr lang="de-DE" sz="2000" dirty="0" err="1"/>
              <a:t>image</a:t>
            </a:r>
            <a:endParaRPr lang="de-DE" sz="2000" dirty="0"/>
          </a:p>
          <a:p>
            <a:r>
              <a:rPr lang="de-DE" sz="2000" dirty="0"/>
              <a:t>Right: </a:t>
            </a:r>
            <a:r>
              <a:rPr lang="de-DE" sz="2000" dirty="0" err="1"/>
              <a:t>Dust</a:t>
            </a:r>
            <a:r>
              <a:rPr lang="de-DE" sz="2000" dirty="0"/>
              <a:t> RGB </a:t>
            </a:r>
            <a:r>
              <a:rPr lang="de-DE" sz="2000" dirty="0" err="1"/>
              <a:t>from</a:t>
            </a:r>
            <a:r>
              <a:rPr lang="de-DE" sz="2000" dirty="0"/>
              <a:t> </a:t>
            </a:r>
            <a:r>
              <a:rPr lang="de-DE" sz="2000" dirty="0" err="1"/>
              <a:t>three</a:t>
            </a:r>
            <a:r>
              <a:rPr lang="de-DE" sz="2000" dirty="0"/>
              <a:t> thermal </a:t>
            </a:r>
            <a:r>
              <a:rPr lang="de-DE" sz="2000" dirty="0" err="1"/>
              <a:t>channels</a:t>
            </a:r>
            <a:endParaRPr lang="de-DE" sz="2000" dirty="0"/>
          </a:p>
          <a:p>
            <a:endParaRPr lang="de-DE" sz="2000" dirty="0"/>
          </a:p>
          <a:p>
            <a:endParaRPr lang="de-DE" sz="2000" dirty="0"/>
          </a:p>
          <a:p>
            <a:endParaRPr lang="de-DE" sz="2000" dirty="0"/>
          </a:p>
          <a:p>
            <a:endParaRPr lang="de-DE" sz="2000" dirty="0"/>
          </a:p>
          <a:p>
            <a:endParaRPr lang="de-DE" sz="2000" dirty="0"/>
          </a:p>
          <a:p>
            <a:pPr marL="0" indent="0">
              <a:buNone/>
            </a:pPr>
            <a:r>
              <a:rPr lang="de-DE" sz="1200" dirty="0"/>
              <a:t>			</a:t>
            </a:r>
          </a:p>
          <a:p>
            <a:pPr marL="0" indent="0">
              <a:buNone/>
            </a:pPr>
            <a:r>
              <a:rPr lang="de-DE" sz="1200" dirty="0"/>
              <a:t>			</a:t>
            </a:r>
            <a:r>
              <a:rPr lang="de-DE" sz="1200" dirty="0" err="1"/>
              <a:t>Credit</a:t>
            </a:r>
            <a:r>
              <a:rPr lang="de-DE" sz="1200" dirty="0"/>
              <a:t>: EUMETSAT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DE1A672-CD4B-14F1-D8AE-2F7B1F9E87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1722" y="1101325"/>
            <a:ext cx="1992464" cy="98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98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-cdn.eumetsat.int/files/2025-04/earth-view.png">
            <a:extLst>
              <a:ext uri="{FF2B5EF4-FFF2-40B4-BE49-F238E27FC236}">
                <a16:creationId xmlns:a16="http://schemas.microsoft.com/office/drawing/2014/main" id="{D73D6EDC-3F86-4CD7-A683-70549FD31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493" y="1118102"/>
            <a:ext cx="10204263" cy="573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1741465-ACE9-4788-BEEF-9155D42EFE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4</a:t>
            </a:fld>
            <a:endParaRPr lang="de-DE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44740E88-0A6F-4635-AAAF-91F3E4A60240}"/>
              </a:ext>
            </a:extLst>
          </p:cNvPr>
          <p:cNvGrpSpPr/>
          <p:nvPr/>
        </p:nvGrpSpPr>
        <p:grpSpPr>
          <a:xfrm>
            <a:off x="797047" y="705849"/>
            <a:ext cx="11658832" cy="6346019"/>
            <a:chOff x="288000" y="705849"/>
            <a:chExt cx="11658832" cy="6346019"/>
          </a:xfrm>
        </p:grpSpPr>
        <p:sp>
          <p:nvSpPr>
            <p:cNvPr id="7" name="Kreis: nicht ausgefüllt 6">
              <a:extLst>
                <a:ext uri="{FF2B5EF4-FFF2-40B4-BE49-F238E27FC236}">
                  <a16:creationId xmlns:a16="http://schemas.microsoft.com/office/drawing/2014/main" id="{4625BB77-EEB5-43F6-B512-AEB9BF476EDE}"/>
                </a:ext>
              </a:extLst>
            </p:cNvPr>
            <p:cNvSpPr/>
            <p:nvPr/>
          </p:nvSpPr>
          <p:spPr>
            <a:xfrm>
              <a:off x="3110947" y="1043608"/>
              <a:ext cx="5893905" cy="5903844"/>
            </a:xfrm>
            <a:prstGeom prst="donut">
              <a:avLst>
                <a:gd name="adj" fmla="val 5446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B0126F50-17AD-40DC-ADD0-DC74BB95E751}"/>
                </a:ext>
              </a:extLst>
            </p:cNvPr>
            <p:cNvSpPr/>
            <p:nvPr/>
          </p:nvSpPr>
          <p:spPr>
            <a:xfrm>
              <a:off x="8716615" y="1118102"/>
              <a:ext cx="3230217" cy="57398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DE952FA4-CEAB-4A37-A64E-82F4C76458EF}"/>
                </a:ext>
              </a:extLst>
            </p:cNvPr>
            <p:cNvSpPr/>
            <p:nvPr/>
          </p:nvSpPr>
          <p:spPr>
            <a:xfrm>
              <a:off x="288000" y="1062820"/>
              <a:ext cx="3041609" cy="57951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Gleichschenkliges Dreieck 10">
              <a:extLst>
                <a:ext uri="{FF2B5EF4-FFF2-40B4-BE49-F238E27FC236}">
                  <a16:creationId xmlns:a16="http://schemas.microsoft.com/office/drawing/2014/main" id="{1FEB004B-D6A1-42FA-B830-83A771BE2AE6}"/>
                </a:ext>
              </a:extLst>
            </p:cNvPr>
            <p:cNvSpPr/>
            <p:nvPr/>
          </p:nvSpPr>
          <p:spPr>
            <a:xfrm rot="2387829">
              <a:off x="6655533" y="878438"/>
              <a:ext cx="3322893" cy="1339573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Gleichschenkliges Dreieck 13">
              <a:extLst>
                <a:ext uri="{FF2B5EF4-FFF2-40B4-BE49-F238E27FC236}">
                  <a16:creationId xmlns:a16="http://schemas.microsoft.com/office/drawing/2014/main" id="{967B532D-8110-4DE2-91F6-AE00D758D040}"/>
                </a:ext>
              </a:extLst>
            </p:cNvPr>
            <p:cNvSpPr/>
            <p:nvPr/>
          </p:nvSpPr>
          <p:spPr>
            <a:xfrm rot="8490135">
              <a:off x="6772573" y="5698443"/>
              <a:ext cx="3322893" cy="1339573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Gleichschenkliges Dreieck 14">
              <a:extLst>
                <a:ext uri="{FF2B5EF4-FFF2-40B4-BE49-F238E27FC236}">
                  <a16:creationId xmlns:a16="http://schemas.microsoft.com/office/drawing/2014/main" id="{110319A0-3917-442F-8C63-BB01F2980CCE}"/>
                </a:ext>
              </a:extLst>
            </p:cNvPr>
            <p:cNvSpPr/>
            <p:nvPr/>
          </p:nvSpPr>
          <p:spPr>
            <a:xfrm rot="13403111">
              <a:off x="2132941" y="5712295"/>
              <a:ext cx="3322893" cy="1339573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Gleichschenkliges Dreieck 15">
              <a:extLst>
                <a:ext uri="{FF2B5EF4-FFF2-40B4-BE49-F238E27FC236}">
                  <a16:creationId xmlns:a16="http://schemas.microsoft.com/office/drawing/2014/main" id="{841126B1-3E13-4EC4-9712-84B65F4F5EED}"/>
                </a:ext>
              </a:extLst>
            </p:cNvPr>
            <p:cNvSpPr/>
            <p:nvPr/>
          </p:nvSpPr>
          <p:spPr>
            <a:xfrm rot="19285181">
              <a:off x="1890457" y="705849"/>
              <a:ext cx="3405300" cy="1673204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" name="Rechteck 1">
            <a:extLst>
              <a:ext uri="{FF2B5EF4-FFF2-40B4-BE49-F238E27FC236}">
                <a16:creationId xmlns:a16="http://schemas.microsoft.com/office/drawing/2014/main" id="{14AB0F89-1425-4F03-9BC4-ADAABEC06628}"/>
              </a:ext>
            </a:extLst>
          </p:cNvPr>
          <p:cNvSpPr/>
          <p:nvPr/>
        </p:nvSpPr>
        <p:spPr>
          <a:xfrm>
            <a:off x="5933768" y="6609704"/>
            <a:ext cx="13837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 err="1">
                <a:solidFill>
                  <a:srgbClr val="272727"/>
                </a:solidFill>
                <a:latin typeface="Frutiger LT Pro"/>
              </a:rPr>
              <a:t>Credit</a:t>
            </a:r>
            <a:r>
              <a:rPr lang="de-DE" sz="1000" dirty="0">
                <a:solidFill>
                  <a:srgbClr val="272727"/>
                </a:solidFill>
                <a:latin typeface="Frutiger LT Pro"/>
              </a:rPr>
              <a:t>: EUMETSAT/ESA</a:t>
            </a:r>
            <a:endParaRPr lang="de-DE" sz="1000" b="0" i="0" dirty="0">
              <a:solidFill>
                <a:srgbClr val="272727"/>
              </a:solidFill>
              <a:effectLst/>
              <a:latin typeface="Frutiger LT Pro"/>
            </a:endParaRPr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FD1FABC6-1F3F-40F5-A799-8900D1A31BDD}"/>
              </a:ext>
            </a:extLst>
          </p:cNvPr>
          <p:cNvGrpSpPr/>
          <p:nvPr/>
        </p:nvGrpSpPr>
        <p:grpSpPr>
          <a:xfrm>
            <a:off x="797047" y="4223"/>
            <a:ext cx="11589773" cy="7837336"/>
            <a:chOff x="4398129" y="970008"/>
            <a:chExt cx="8128000" cy="5418667"/>
          </a:xfrm>
        </p:grpSpPr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B85C8DA8-858A-4BFC-9082-1F5A5CBE867D}"/>
                </a:ext>
              </a:extLst>
            </p:cNvPr>
            <p:cNvSpPr txBox="1"/>
            <p:nvPr/>
          </p:nvSpPr>
          <p:spPr>
            <a:xfrm rot="2531727" flipH="1">
              <a:off x="9016745" y="2165243"/>
              <a:ext cx="1875991" cy="255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err="1"/>
                <a:t>Atmosphere</a:t>
              </a:r>
              <a:r>
                <a:rPr lang="de-DE" dirty="0"/>
                <a:t> &amp; Climate</a:t>
              </a:r>
            </a:p>
          </p:txBody>
        </p:sp>
        <p:graphicFrame>
          <p:nvGraphicFramePr>
            <p:cNvPr id="28" name="Diagramm 27">
              <a:extLst>
                <a:ext uri="{FF2B5EF4-FFF2-40B4-BE49-F238E27FC236}">
                  <a16:creationId xmlns:a16="http://schemas.microsoft.com/office/drawing/2014/main" id="{59A07600-4CB0-4B5A-AEDF-A249CE75AC61}"/>
                </a:ext>
              </a:extLst>
            </p:cNvPr>
            <p:cNvGraphicFramePr/>
            <p:nvPr/>
          </p:nvGraphicFramePr>
          <p:xfrm>
            <a:off x="4398129" y="970008"/>
            <a:ext cx="8128000" cy="54186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26F89CE9-05DC-4F0B-B257-72E96E50F24B}"/>
                </a:ext>
              </a:extLst>
            </p:cNvPr>
            <p:cNvSpPr txBox="1"/>
            <p:nvPr/>
          </p:nvSpPr>
          <p:spPr>
            <a:xfrm rot="7975489" flipH="1">
              <a:off x="8774877" y="4948413"/>
              <a:ext cx="2245975" cy="2590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Environment &amp; </a:t>
              </a:r>
              <a:r>
                <a:rPr lang="de-DE" dirty="0" err="1"/>
                <a:t>Ressources</a:t>
              </a:r>
              <a:endParaRPr lang="de-DE" dirty="0"/>
            </a:p>
          </p:txBody>
        </p: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39FABC35-0BC1-4A33-86B0-F05305CEDAB5}"/>
                </a:ext>
              </a:extLst>
            </p:cNvPr>
            <p:cNvSpPr txBox="1"/>
            <p:nvPr/>
          </p:nvSpPr>
          <p:spPr>
            <a:xfrm rot="13834135" flipH="1">
              <a:off x="5406720" y="4404158"/>
              <a:ext cx="24021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err="1"/>
                <a:t>Hydrology</a:t>
              </a:r>
              <a:r>
                <a:rPr lang="de-DE" dirty="0"/>
                <a:t> / Gravity</a:t>
              </a:r>
            </a:p>
          </p:txBody>
        </p: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C27B0C4E-6A12-4C75-B510-01F880DA54D5}"/>
                </a:ext>
              </a:extLst>
            </p:cNvPr>
            <p:cNvSpPr txBox="1"/>
            <p:nvPr/>
          </p:nvSpPr>
          <p:spPr>
            <a:xfrm rot="18716464" flipH="1">
              <a:off x="5937230" y="2097189"/>
              <a:ext cx="2324372" cy="2590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Land Surface &amp; </a:t>
              </a:r>
              <a:r>
                <a:rPr lang="de-DE" dirty="0" err="1"/>
                <a:t>Topography</a:t>
              </a:r>
              <a:endParaRPr lang="de-DE" dirty="0"/>
            </a:p>
          </p:txBody>
        </p:sp>
      </p:grpSp>
      <p:sp>
        <p:nvSpPr>
          <p:cNvPr id="35" name="Textfeld 34">
            <a:extLst>
              <a:ext uri="{FF2B5EF4-FFF2-40B4-BE49-F238E27FC236}">
                <a16:creationId xmlns:a16="http://schemas.microsoft.com/office/drawing/2014/main" id="{118D147C-62CA-4407-82B0-ACD021FE0817}"/>
              </a:ext>
            </a:extLst>
          </p:cNvPr>
          <p:cNvSpPr txBox="1"/>
          <p:nvPr/>
        </p:nvSpPr>
        <p:spPr>
          <a:xfrm rot="2800446" flipH="1">
            <a:off x="7493931" y="1865621"/>
            <a:ext cx="2543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Weather</a:t>
            </a:r>
            <a:r>
              <a:rPr lang="de-DE" dirty="0"/>
              <a:t> &amp; Climate</a:t>
            </a:r>
          </a:p>
        </p:txBody>
      </p:sp>
      <p:pic>
        <p:nvPicPr>
          <p:cNvPr id="24" name="Picture 2" descr="Logo TerraSAR-X">
            <a:extLst>
              <a:ext uri="{FF2B5EF4-FFF2-40B4-BE49-F238E27FC236}">
                <a16:creationId xmlns:a16="http://schemas.microsoft.com/office/drawing/2014/main" id="{58AB5C09-0335-4B56-9B02-BC1F52907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50" y="1290405"/>
            <a:ext cx="2470572" cy="125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TanDEM_RGB_HQ_Transparent">
            <a:extLst>
              <a:ext uri="{FF2B5EF4-FFF2-40B4-BE49-F238E27FC236}">
                <a16:creationId xmlns:a16="http://schemas.microsoft.com/office/drawing/2014/main" id="{40CCB9DE-D301-41C4-91A0-47DE54A42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30" y="2559510"/>
            <a:ext cx="2393739" cy="59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60001"/>
                  </a:srgbClr>
                </a:solidFill>
              </a14:hiddenFill>
            </a:ext>
          </a:extLst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1AB59143-5063-41F1-8CA3-271FEF0E45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250" y="4992098"/>
            <a:ext cx="2654246" cy="729971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0D3D9B38-2F5A-42A7-8841-7C291C80F0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664" y="343283"/>
            <a:ext cx="1778952" cy="893991"/>
          </a:xfrm>
          <a:prstGeom prst="rect">
            <a:avLst/>
          </a:prstGeom>
        </p:spPr>
      </p:pic>
      <p:pic>
        <p:nvPicPr>
          <p:cNvPr id="33" name="Inhaltsplatzhalter 7">
            <a:extLst>
              <a:ext uri="{FF2B5EF4-FFF2-40B4-BE49-F238E27FC236}">
                <a16:creationId xmlns:a16="http://schemas.microsoft.com/office/drawing/2014/main" id="{1096D8F3-CEFC-44D4-A337-6874E32C01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770" y="2366757"/>
            <a:ext cx="2001999" cy="554303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46F93CF3-D76A-4D5D-A255-6C28F800D7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900" y="4575422"/>
            <a:ext cx="1717861" cy="1348602"/>
          </a:xfrm>
          <a:prstGeom prst="rect">
            <a:avLst/>
          </a:prstGeom>
        </p:spPr>
      </p:pic>
      <p:sp>
        <p:nvSpPr>
          <p:cNvPr id="38" name="Titel 30">
            <a:extLst>
              <a:ext uri="{FF2B5EF4-FFF2-40B4-BE49-F238E27FC236}">
                <a16:creationId xmlns:a16="http://schemas.microsoft.com/office/drawing/2014/main" id="{18B28F39-3402-4A15-AF80-E8DF0F5AC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</p:spPr>
        <p:txBody>
          <a:bodyPr/>
          <a:lstStyle/>
          <a:p>
            <a:r>
              <a:rPr lang="de-DE" dirty="0">
                <a:solidFill>
                  <a:srgbClr val="0070C0"/>
                </a:solidFill>
                <a:latin typeface="+mn-lt"/>
              </a:rPr>
              <a:t>Missionen AO</a:t>
            </a:r>
          </a:p>
        </p:txBody>
      </p: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2E7EDA87-EBC7-47AC-B5DF-BFBE84BFB06C}"/>
              </a:ext>
            </a:extLst>
          </p:cNvPr>
          <p:cNvGrpSpPr/>
          <p:nvPr/>
        </p:nvGrpSpPr>
        <p:grpSpPr>
          <a:xfrm>
            <a:off x="1632369" y="5675756"/>
            <a:ext cx="1249558" cy="319825"/>
            <a:chOff x="4392089" y="669534"/>
            <a:chExt cx="1841713" cy="642395"/>
          </a:xfrm>
          <a:effectLst>
            <a:outerShdw blurRad="292100" dist="139700" dir="2700000" algn="ctr" rotWithShape="0">
              <a:schemeClr val="tx1">
                <a:alpha val="65000"/>
              </a:schemeClr>
            </a:outerShdw>
          </a:effectLst>
        </p:grpSpPr>
        <p:pic>
          <p:nvPicPr>
            <p:cNvPr id="40" name="Grafik 39">
              <a:extLst>
                <a:ext uri="{FF2B5EF4-FFF2-40B4-BE49-F238E27FC236}">
                  <a16:creationId xmlns:a16="http://schemas.microsoft.com/office/drawing/2014/main" id="{6B04377E-6ACA-438F-8D6D-89AD00FAB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2089" y="669534"/>
              <a:ext cx="850405" cy="640800"/>
            </a:xfrm>
            <a:prstGeom prst="rect">
              <a:avLst/>
            </a:prstGeom>
          </p:spPr>
        </p:pic>
        <p:pic>
          <p:nvPicPr>
            <p:cNvPr id="41" name="Grafik 40">
              <a:extLst>
                <a:ext uri="{FF2B5EF4-FFF2-40B4-BE49-F238E27FC236}">
                  <a16:creationId xmlns:a16="http://schemas.microsoft.com/office/drawing/2014/main" id="{F5C6F80C-D0BA-456D-AB17-2E2C75322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7507" y="672723"/>
              <a:ext cx="856295" cy="639206"/>
            </a:xfrm>
            <a:prstGeom prst="rect">
              <a:avLst/>
            </a:prstGeom>
          </p:spPr>
        </p:pic>
      </p:grp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C34B65F6-D079-4689-80E9-C01E43123300}"/>
              </a:ext>
            </a:extLst>
          </p:cNvPr>
          <p:cNvGrpSpPr/>
          <p:nvPr/>
        </p:nvGrpSpPr>
        <p:grpSpPr>
          <a:xfrm>
            <a:off x="10547510" y="2921059"/>
            <a:ext cx="1334174" cy="300361"/>
            <a:chOff x="18321" y="16193"/>
            <a:chExt cx="839882" cy="324397"/>
          </a:xfrm>
          <a:effectLst>
            <a:outerShdw blurRad="292100" dist="139700" dir="2700000" algn="ctr" rotWithShape="0">
              <a:schemeClr val="tx1">
                <a:alpha val="65000"/>
              </a:schemeClr>
            </a:outerShdw>
          </a:effectLst>
        </p:grpSpPr>
        <p:grpSp>
          <p:nvGrpSpPr>
            <p:cNvPr id="43" name="Gruppieren 42">
              <a:extLst>
                <a:ext uri="{FF2B5EF4-FFF2-40B4-BE49-F238E27FC236}">
                  <a16:creationId xmlns:a16="http://schemas.microsoft.com/office/drawing/2014/main" id="{9C949083-4704-46EE-A791-02E059FC9719}"/>
                </a:ext>
              </a:extLst>
            </p:cNvPr>
            <p:cNvGrpSpPr/>
            <p:nvPr/>
          </p:nvGrpSpPr>
          <p:grpSpPr>
            <a:xfrm rot="5400000">
              <a:off x="497841" y="-21590"/>
              <a:ext cx="322580" cy="398145"/>
              <a:chOff x="-88124" y="0"/>
              <a:chExt cx="399413" cy="323850"/>
            </a:xfrm>
          </p:grpSpPr>
          <p:sp>
            <p:nvSpPr>
              <p:cNvPr id="48" name="Rechteck 47">
                <a:extLst>
                  <a:ext uri="{FF2B5EF4-FFF2-40B4-BE49-F238E27FC236}">
                    <a16:creationId xmlns:a16="http://schemas.microsoft.com/office/drawing/2014/main" id="{5351C22C-4F18-46B4-B19B-256AB2D4BC6C}"/>
                  </a:ext>
                </a:extLst>
              </p:cNvPr>
              <p:cNvSpPr/>
              <p:nvPr/>
            </p:nvSpPr>
            <p:spPr>
              <a:xfrm>
                <a:off x="-88124" y="0"/>
                <a:ext cx="132717" cy="323850"/>
              </a:xfrm>
              <a:prstGeom prst="rect">
                <a:avLst/>
              </a:prstGeom>
              <a:solidFill>
                <a:schemeClr val="tx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="horz" wrap="square" lIns="91416" tIns="45708" rIns="91416" bIns="457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9" name="Rechteck 48">
                <a:extLst>
                  <a:ext uri="{FF2B5EF4-FFF2-40B4-BE49-F238E27FC236}">
                    <a16:creationId xmlns:a16="http://schemas.microsoft.com/office/drawing/2014/main" id="{3022ED53-D0B0-427E-9741-B916910CAF9D}"/>
                  </a:ext>
                </a:extLst>
              </p:cNvPr>
              <p:cNvSpPr/>
              <p:nvPr/>
            </p:nvSpPr>
            <p:spPr>
              <a:xfrm>
                <a:off x="45226" y="0"/>
                <a:ext cx="132711" cy="323850"/>
              </a:xfrm>
              <a:prstGeom prst="rect">
                <a:avLst/>
              </a:prstGeom>
              <a:solidFill>
                <a:srgbClr val="FF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="horz" wrap="square" lIns="91416" tIns="45708" rIns="91416" bIns="457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0" name="Rechteck 49">
                <a:extLst>
                  <a:ext uri="{FF2B5EF4-FFF2-40B4-BE49-F238E27FC236}">
                    <a16:creationId xmlns:a16="http://schemas.microsoft.com/office/drawing/2014/main" id="{76538BA6-4434-4CF9-9717-3703DF69CACA}"/>
                  </a:ext>
                </a:extLst>
              </p:cNvPr>
              <p:cNvSpPr/>
              <p:nvPr/>
            </p:nvSpPr>
            <p:spPr>
              <a:xfrm>
                <a:off x="178578" y="0"/>
                <a:ext cx="132711" cy="323850"/>
              </a:xfrm>
              <a:prstGeom prst="rect">
                <a:avLst/>
              </a:prstGeom>
              <a:solidFill>
                <a:srgbClr val="FFFF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="horz" wrap="square" lIns="91416" tIns="45708" rIns="91416" bIns="457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44" name="Gruppieren 43">
              <a:extLst>
                <a:ext uri="{FF2B5EF4-FFF2-40B4-BE49-F238E27FC236}">
                  <a16:creationId xmlns:a16="http://schemas.microsoft.com/office/drawing/2014/main" id="{D6DCDA0F-4A4C-47E0-8CBC-0BFF05BDC61D}"/>
                </a:ext>
              </a:extLst>
            </p:cNvPr>
            <p:cNvGrpSpPr/>
            <p:nvPr/>
          </p:nvGrpSpPr>
          <p:grpSpPr>
            <a:xfrm>
              <a:off x="18321" y="19037"/>
              <a:ext cx="392293" cy="321553"/>
              <a:chOff x="60392" y="-28942"/>
              <a:chExt cx="398403" cy="323850"/>
            </a:xfrm>
          </p:grpSpPr>
          <p:sp>
            <p:nvSpPr>
              <p:cNvPr id="45" name="Rechteck 44">
                <a:extLst>
                  <a:ext uri="{FF2B5EF4-FFF2-40B4-BE49-F238E27FC236}">
                    <a16:creationId xmlns:a16="http://schemas.microsoft.com/office/drawing/2014/main" id="{70DD081B-F368-459E-B3D5-5FF3EF776004}"/>
                  </a:ext>
                </a:extLst>
              </p:cNvPr>
              <p:cNvSpPr/>
              <p:nvPr/>
            </p:nvSpPr>
            <p:spPr>
              <a:xfrm>
                <a:off x="60392" y="-28942"/>
                <a:ext cx="132715" cy="323850"/>
              </a:xfrm>
              <a:prstGeom prst="rect">
                <a:avLst/>
              </a:prstGeom>
              <a:solidFill>
                <a:srgbClr val="0033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16" tIns="45708" rIns="91416" bIns="457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6" name="Rechteck 45">
                <a:extLst>
                  <a:ext uri="{FF2B5EF4-FFF2-40B4-BE49-F238E27FC236}">
                    <a16:creationId xmlns:a16="http://schemas.microsoft.com/office/drawing/2014/main" id="{24C121D0-341A-4738-8347-F57A80EFB245}"/>
                  </a:ext>
                </a:extLst>
              </p:cNvPr>
              <p:cNvSpPr/>
              <p:nvPr/>
            </p:nvSpPr>
            <p:spPr>
              <a:xfrm>
                <a:off x="193236" y="-28942"/>
                <a:ext cx="132714" cy="323850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="horz" wrap="square" lIns="91416" tIns="45708" rIns="91416" bIns="457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7" name="Rechteck 46">
                <a:extLst>
                  <a:ext uri="{FF2B5EF4-FFF2-40B4-BE49-F238E27FC236}">
                    <a16:creationId xmlns:a16="http://schemas.microsoft.com/office/drawing/2014/main" id="{64C0CCF9-2C2E-4D83-B7D4-03C7B2F50B33}"/>
                  </a:ext>
                </a:extLst>
              </p:cNvPr>
              <p:cNvSpPr/>
              <p:nvPr/>
            </p:nvSpPr>
            <p:spPr>
              <a:xfrm>
                <a:off x="326081" y="-28942"/>
                <a:ext cx="132714" cy="323850"/>
              </a:xfrm>
              <a:prstGeom prst="rect">
                <a:avLst/>
              </a:prstGeom>
              <a:solidFill>
                <a:srgbClr val="FF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="horz" wrap="square" lIns="91416" tIns="45708" rIns="91416" bIns="457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8" name="Textfeld 7">
            <a:extLst>
              <a:ext uri="{FF2B5EF4-FFF2-40B4-BE49-F238E27FC236}">
                <a16:creationId xmlns:a16="http://schemas.microsoft.com/office/drawing/2014/main" id="{3E1435F5-D3EA-4F7D-92A5-B18AF317AC63}"/>
              </a:ext>
            </a:extLst>
          </p:cNvPr>
          <p:cNvSpPr txBox="1"/>
          <p:nvPr/>
        </p:nvSpPr>
        <p:spPr>
          <a:xfrm flipH="1">
            <a:off x="2996741" y="2169705"/>
            <a:ext cx="8249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2007</a:t>
            </a: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D52B9C6A-1779-4640-A7BB-D3CA12395BA5}"/>
              </a:ext>
            </a:extLst>
          </p:cNvPr>
          <p:cNvSpPr txBox="1"/>
          <p:nvPr/>
        </p:nvSpPr>
        <p:spPr>
          <a:xfrm flipH="1">
            <a:off x="2660054" y="3134058"/>
            <a:ext cx="8249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5E37A9BC-5ADF-4427-8128-9362D3ED457E}"/>
              </a:ext>
            </a:extLst>
          </p:cNvPr>
          <p:cNvSpPr txBox="1"/>
          <p:nvPr/>
        </p:nvSpPr>
        <p:spPr>
          <a:xfrm flipH="1">
            <a:off x="2944429" y="5520612"/>
            <a:ext cx="8249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2028</a:t>
            </a: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4DB2EC3A-3537-414E-865A-66214A6090FB}"/>
              </a:ext>
            </a:extLst>
          </p:cNvPr>
          <p:cNvSpPr txBox="1"/>
          <p:nvPr/>
        </p:nvSpPr>
        <p:spPr>
          <a:xfrm flipH="1">
            <a:off x="10013968" y="3340402"/>
            <a:ext cx="8249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2029</a:t>
            </a: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00CE2C2F-26FD-4000-A32F-757CFB6EC7D7}"/>
              </a:ext>
            </a:extLst>
          </p:cNvPr>
          <p:cNvSpPr txBox="1"/>
          <p:nvPr/>
        </p:nvSpPr>
        <p:spPr>
          <a:xfrm flipH="1">
            <a:off x="8750448" y="1059375"/>
            <a:ext cx="8249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978AC36C-6C61-4FCA-94F2-4B147D895F41}"/>
              </a:ext>
            </a:extLst>
          </p:cNvPr>
          <p:cNvSpPr txBox="1"/>
          <p:nvPr/>
        </p:nvSpPr>
        <p:spPr>
          <a:xfrm flipH="1">
            <a:off x="9559680" y="5512355"/>
            <a:ext cx="8249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ACF331E3-D808-4D9B-8C53-F9C75B530C94}"/>
              </a:ext>
            </a:extLst>
          </p:cNvPr>
          <p:cNvSpPr txBox="1"/>
          <p:nvPr/>
        </p:nvSpPr>
        <p:spPr>
          <a:xfrm flipH="1">
            <a:off x="1348771" y="6088861"/>
            <a:ext cx="190691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GRACE-FO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2018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GRACE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2002 </a:t>
            </a:r>
          </a:p>
        </p:txBody>
      </p:sp>
    </p:spTree>
    <p:extLst>
      <p:ext uri="{BB962C8B-B14F-4D97-AF65-F5344CB8AC3E}">
        <p14:creationId xmlns:p14="http://schemas.microsoft.com/office/powerpoint/2010/main" val="250421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F0EC97-046A-6CF9-76C2-E6C37B5C7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EnMAP – 3 </a:t>
            </a:r>
            <a:r>
              <a:rPr lang="de-DE" dirty="0" err="1"/>
              <a:t>years</a:t>
            </a:r>
            <a:r>
              <a:rPr lang="de-DE" dirty="0"/>
              <a:t> Routine </a:t>
            </a:r>
            <a:r>
              <a:rPr lang="de-DE" dirty="0" err="1"/>
              <a:t>Operations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AF54447-0380-F472-A3D6-9AC6430BA7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5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DE9F628-D87D-48EE-4B92-CEC60C241F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493" y="148341"/>
            <a:ext cx="1116476" cy="876486"/>
          </a:xfrm>
          <a:prstGeom prst="rect">
            <a:avLst/>
          </a:prstGeom>
        </p:spPr>
      </p:pic>
      <p:sp>
        <p:nvSpPr>
          <p:cNvPr id="8" name="Pfeil: nach rechts 7">
            <a:extLst>
              <a:ext uri="{FF2B5EF4-FFF2-40B4-BE49-F238E27FC236}">
                <a16:creationId xmlns:a16="http://schemas.microsoft.com/office/drawing/2014/main" id="{DDC3E2CB-F7EF-797A-E776-1D0D5C576129}"/>
              </a:ext>
            </a:extLst>
          </p:cNvPr>
          <p:cNvSpPr/>
          <p:nvPr/>
        </p:nvSpPr>
        <p:spPr>
          <a:xfrm>
            <a:off x="1527099" y="1122606"/>
            <a:ext cx="6205773" cy="197096"/>
          </a:xfrm>
          <a:prstGeom prst="rightArrow">
            <a:avLst/>
          </a:prstGeom>
          <a:solidFill>
            <a:srgbClr val="00206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sz="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Pfeil: nach rechts 8">
            <a:extLst>
              <a:ext uri="{FF2B5EF4-FFF2-40B4-BE49-F238E27FC236}">
                <a16:creationId xmlns:a16="http://schemas.microsoft.com/office/drawing/2014/main" id="{88544F47-7F21-AE55-AF87-AB4D1FCA5E6C}"/>
              </a:ext>
            </a:extLst>
          </p:cNvPr>
          <p:cNvSpPr/>
          <p:nvPr/>
        </p:nvSpPr>
        <p:spPr>
          <a:xfrm>
            <a:off x="617983" y="1123731"/>
            <a:ext cx="909116" cy="194846"/>
          </a:xfrm>
          <a:prstGeom prst="rightArrow">
            <a:avLst>
              <a:gd name="adj1" fmla="val 50000"/>
              <a:gd name="adj2" fmla="val 0"/>
            </a:avLst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sz="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01EF8B45-DFED-5911-92E8-8E1AE439B98E}"/>
              </a:ext>
            </a:extLst>
          </p:cNvPr>
          <p:cNvGrpSpPr/>
          <p:nvPr/>
        </p:nvGrpSpPr>
        <p:grpSpPr>
          <a:xfrm>
            <a:off x="186046" y="897405"/>
            <a:ext cx="722696" cy="598477"/>
            <a:chOff x="389850" y="914111"/>
            <a:chExt cx="722696" cy="598477"/>
          </a:xfrm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7103C73F-46D3-C78D-3B7F-070783032AF8}"/>
                </a:ext>
              </a:extLst>
            </p:cNvPr>
            <p:cNvSpPr/>
            <p:nvPr/>
          </p:nvSpPr>
          <p:spPr>
            <a:xfrm>
              <a:off x="419102" y="914111"/>
              <a:ext cx="635881" cy="598477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8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DA0C7CDE-8137-7370-44E2-AC0D0DF7D00F}"/>
                </a:ext>
              </a:extLst>
            </p:cNvPr>
            <p:cNvSpPr txBox="1"/>
            <p:nvPr/>
          </p:nvSpPr>
          <p:spPr>
            <a:xfrm>
              <a:off x="389850" y="982804"/>
              <a:ext cx="722696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de-DE" sz="1000" b="1" dirty="0">
                  <a:solidFill>
                    <a:srgbClr val="F4D280"/>
                  </a:solidFill>
                  <a:latin typeface="Arial" pitchFamily="34" charset="0"/>
                  <a:cs typeface="Arial" pitchFamily="34" charset="0"/>
                </a:rPr>
                <a:t>Launch</a:t>
              </a:r>
            </a:p>
            <a:p>
              <a:pPr algn="ctr"/>
              <a:r>
                <a:rPr lang="de-DE" sz="1000" b="1" dirty="0">
                  <a:solidFill>
                    <a:srgbClr val="F4D280"/>
                  </a:solidFill>
                  <a:latin typeface="Arial" pitchFamily="34" charset="0"/>
                  <a:cs typeface="Arial" pitchFamily="34" charset="0"/>
                </a:rPr>
                <a:t>April 1st </a:t>
              </a:r>
            </a:p>
          </p:txBody>
        </p:sp>
      </p:grpSp>
      <p:sp>
        <p:nvSpPr>
          <p:cNvPr id="13" name="Textfeld 12">
            <a:extLst>
              <a:ext uri="{FF2B5EF4-FFF2-40B4-BE49-F238E27FC236}">
                <a16:creationId xmlns:a16="http://schemas.microsoft.com/office/drawing/2014/main" id="{59F73AAE-1159-36FF-5C22-BC0010CAB8DD}"/>
              </a:ext>
            </a:extLst>
          </p:cNvPr>
          <p:cNvSpPr txBox="1"/>
          <p:nvPr/>
        </p:nvSpPr>
        <p:spPr>
          <a:xfrm>
            <a:off x="1552103" y="779892"/>
            <a:ext cx="2219973" cy="366832"/>
          </a:xfrm>
          <a:prstGeom prst="rightArrow">
            <a:avLst/>
          </a:prstGeom>
          <a:noFill/>
          <a:ln w="19050">
            <a:solidFill>
              <a:srgbClr val="002060"/>
            </a:solidFill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DE" sz="1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Routine </a:t>
            </a:r>
            <a:r>
              <a:rPr lang="de-DE" sz="1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operations</a:t>
            </a:r>
            <a:endParaRPr lang="de-DE" sz="1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3A864E0-2186-33F5-B52A-3D60789B9F60}"/>
              </a:ext>
            </a:extLst>
          </p:cNvPr>
          <p:cNvSpPr txBox="1"/>
          <p:nvPr/>
        </p:nvSpPr>
        <p:spPr>
          <a:xfrm>
            <a:off x="215298" y="1527449"/>
            <a:ext cx="6245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9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2022/04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0A71908-DFC7-2355-CF3E-462D07087FC5}"/>
              </a:ext>
            </a:extLst>
          </p:cNvPr>
          <p:cNvSpPr txBox="1"/>
          <p:nvPr/>
        </p:nvSpPr>
        <p:spPr>
          <a:xfrm>
            <a:off x="631041" y="810090"/>
            <a:ext cx="107401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9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Comissioning</a:t>
            </a:r>
            <a:endParaRPr lang="de-DE" sz="90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de-DE" sz="9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phase</a:t>
            </a:r>
            <a:r>
              <a:rPr lang="de-DE" sz="9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4CDF109-ECF6-6956-493B-16BBBAB18E13}"/>
              </a:ext>
            </a:extLst>
          </p:cNvPr>
          <p:cNvSpPr txBox="1"/>
          <p:nvPr/>
        </p:nvSpPr>
        <p:spPr>
          <a:xfrm>
            <a:off x="1239849" y="1335386"/>
            <a:ext cx="6245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9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2022/11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542D817E-C625-56E9-8FD1-F9619853B9BA}"/>
              </a:ext>
            </a:extLst>
          </p:cNvPr>
          <p:cNvSpPr txBox="1"/>
          <p:nvPr/>
        </p:nvSpPr>
        <p:spPr>
          <a:xfrm>
            <a:off x="7335281" y="1322349"/>
            <a:ext cx="6245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9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2027-09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C013E63-0089-02B4-E2CC-C2578EFE0C34}"/>
              </a:ext>
            </a:extLst>
          </p:cNvPr>
          <p:cNvSpPr txBox="1"/>
          <p:nvPr/>
        </p:nvSpPr>
        <p:spPr>
          <a:xfrm>
            <a:off x="6818793" y="949272"/>
            <a:ext cx="13509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DE" sz="1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Nominal </a:t>
            </a:r>
            <a:r>
              <a:rPr lang="de-DE" sz="1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lifetime</a:t>
            </a:r>
            <a:endParaRPr lang="de-DE" sz="1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97528C23-B537-E991-8744-B45F44C54094}"/>
              </a:ext>
            </a:extLst>
          </p:cNvPr>
          <p:cNvGrpSpPr/>
          <p:nvPr/>
        </p:nvGrpSpPr>
        <p:grpSpPr>
          <a:xfrm>
            <a:off x="7732872" y="1167014"/>
            <a:ext cx="4176000" cy="79200"/>
            <a:chOff x="7936676" y="1183720"/>
            <a:chExt cx="4258197" cy="99060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F79F4215-B9A9-B266-4C8A-18886EBB7703}"/>
                </a:ext>
              </a:extLst>
            </p:cNvPr>
            <p:cNvSpPr/>
            <p:nvPr/>
          </p:nvSpPr>
          <p:spPr>
            <a:xfrm>
              <a:off x="8031267" y="1183720"/>
              <a:ext cx="96180" cy="99060"/>
            </a:xfrm>
            <a:prstGeom prst="ellips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090C9C32-2B4E-0972-B955-DF3B5BDF5886}"/>
                </a:ext>
              </a:extLst>
            </p:cNvPr>
            <p:cNvSpPr/>
            <p:nvPr/>
          </p:nvSpPr>
          <p:spPr>
            <a:xfrm>
              <a:off x="7936676" y="1183720"/>
              <a:ext cx="96180" cy="99060"/>
            </a:xfrm>
            <a:prstGeom prst="ellips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11C325EA-D0E5-E9C3-48EA-0786A636F665}"/>
                </a:ext>
              </a:extLst>
            </p:cNvPr>
            <p:cNvSpPr/>
            <p:nvPr/>
          </p:nvSpPr>
          <p:spPr>
            <a:xfrm>
              <a:off x="8315040" y="1183720"/>
              <a:ext cx="96180" cy="99060"/>
            </a:xfrm>
            <a:prstGeom prst="ellips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018D39A6-EBB7-7C96-2A10-6B6EF8CCCD9F}"/>
                </a:ext>
              </a:extLst>
            </p:cNvPr>
            <p:cNvSpPr/>
            <p:nvPr/>
          </p:nvSpPr>
          <p:spPr>
            <a:xfrm>
              <a:off x="8125858" y="1183720"/>
              <a:ext cx="96180" cy="99060"/>
            </a:xfrm>
            <a:prstGeom prst="ellips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0FD5FC7A-1E5D-D9BF-1D2A-4563E0245B38}"/>
                </a:ext>
              </a:extLst>
            </p:cNvPr>
            <p:cNvSpPr/>
            <p:nvPr/>
          </p:nvSpPr>
          <p:spPr>
            <a:xfrm>
              <a:off x="8409631" y="1183720"/>
              <a:ext cx="96180" cy="99060"/>
            </a:xfrm>
            <a:prstGeom prst="ellips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0129ECC1-D6AA-87B2-649F-D6783E354172}"/>
                </a:ext>
              </a:extLst>
            </p:cNvPr>
            <p:cNvSpPr/>
            <p:nvPr/>
          </p:nvSpPr>
          <p:spPr>
            <a:xfrm>
              <a:off x="8220449" y="1183720"/>
              <a:ext cx="96180" cy="99060"/>
            </a:xfrm>
            <a:prstGeom prst="ellips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2FAABA7F-2C0B-300F-A9F7-03827053F2C1}"/>
                </a:ext>
              </a:extLst>
            </p:cNvPr>
            <p:cNvSpPr/>
            <p:nvPr/>
          </p:nvSpPr>
          <p:spPr>
            <a:xfrm>
              <a:off x="8598813" y="1183720"/>
              <a:ext cx="96180" cy="99060"/>
            </a:xfrm>
            <a:prstGeom prst="ellips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2CA8C7D9-6201-9163-ABB1-2C49FCF969A5}"/>
                </a:ext>
              </a:extLst>
            </p:cNvPr>
            <p:cNvSpPr/>
            <p:nvPr/>
          </p:nvSpPr>
          <p:spPr>
            <a:xfrm>
              <a:off x="8504222" y="1183720"/>
              <a:ext cx="96180" cy="99060"/>
            </a:xfrm>
            <a:prstGeom prst="ellips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93D09A00-7E37-991D-BEF1-48B7BA1FD32C}"/>
                </a:ext>
              </a:extLst>
            </p:cNvPr>
            <p:cNvSpPr/>
            <p:nvPr/>
          </p:nvSpPr>
          <p:spPr>
            <a:xfrm>
              <a:off x="8882586" y="1183720"/>
              <a:ext cx="96180" cy="99060"/>
            </a:xfrm>
            <a:prstGeom prst="ellips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9D381491-3B57-90E5-D34D-8D39753703A5}"/>
                </a:ext>
              </a:extLst>
            </p:cNvPr>
            <p:cNvSpPr/>
            <p:nvPr/>
          </p:nvSpPr>
          <p:spPr>
            <a:xfrm>
              <a:off x="8693404" y="1183720"/>
              <a:ext cx="96180" cy="99060"/>
            </a:xfrm>
            <a:prstGeom prst="ellips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9CBA897F-ADDA-970D-BE36-373C5B84CB42}"/>
                </a:ext>
              </a:extLst>
            </p:cNvPr>
            <p:cNvSpPr/>
            <p:nvPr/>
          </p:nvSpPr>
          <p:spPr>
            <a:xfrm>
              <a:off x="8977177" y="1183720"/>
              <a:ext cx="96180" cy="99060"/>
            </a:xfrm>
            <a:prstGeom prst="ellips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3D6A9F11-CB78-14DC-1963-F14A55419463}"/>
                </a:ext>
              </a:extLst>
            </p:cNvPr>
            <p:cNvSpPr/>
            <p:nvPr/>
          </p:nvSpPr>
          <p:spPr>
            <a:xfrm>
              <a:off x="8787995" y="1183720"/>
              <a:ext cx="96180" cy="99060"/>
            </a:xfrm>
            <a:prstGeom prst="ellips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459C78C6-22AA-F9F3-FA71-E45910039E5B}"/>
                </a:ext>
              </a:extLst>
            </p:cNvPr>
            <p:cNvSpPr/>
            <p:nvPr/>
          </p:nvSpPr>
          <p:spPr>
            <a:xfrm>
              <a:off x="9166359" y="1183720"/>
              <a:ext cx="96180" cy="99060"/>
            </a:xfrm>
            <a:prstGeom prst="ellips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C245CD86-7C47-1069-7287-95C61B7460C7}"/>
                </a:ext>
              </a:extLst>
            </p:cNvPr>
            <p:cNvSpPr/>
            <p:nvPr/>
          </p:nvSpPr>
          <p:spPr>
            <a:xfrm>
              <a:off x="9071768" y="1183720"/>
              <a:ext cx="96180" cy="99060"/>
            </a:xfrm>
            <a:prstGeom prst="ellips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F91C5C1D-6808-AF4D-BE88-41717C44B4DC}"/>
                </a:ext>
              </a:extLst>
            </p:cNvPr>
            <p:cNvSpPr/>
            <p:nvPr/>
          </p:nvSpPr>
          <p:spPr>
            <a:xfrm>
              <a:off x="9450132" y="1183720"/>
              <a:ext cx="96180" cy="99060"/>
            </a:xfrm>
            <a:prstGeom prst="ellips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33E00C8D-F21F-72C8-0E9B-4A35D492A5DC}"/>
                </a:ext>
              </a:extLst>
            </p:cNvPr>
            <p:cNvSpPr/>
            <p:nvPr/>
          </p:nvSpPr>
          <p:spPr>
            <a:xfrm>
              <a:off x="9260950" y="1183720"/>
              <a:ext cx="96180" cy="99060"/>
            </a:xfrm>
            <a:prstGeom prst="ellips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D2DF7C93-649C-C555-688E-7A6748B817DB}"/>
                </a:ext>
              </a:extLst>
            </p:cNvPr>
            <p:cNvSpPr/>
            <p:nvPr/>
          </p:nvSpPr>
          <p:spPr>
            <a:xfrm>
              <a:off x="9544723" y="1183720"/>
              <a:ext cx="96180" cy="99060"/>
            </a:xfrm>
            <a:prstGeom prst="ellips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BCBD587A-18C9-52EE-C8C0-3B121CB42BD9}"/>
                </a:ext>
              </a:extLst>
            </p:cNvPr>
            <p:cNvSpPr/>
            <p:nvPr/>
          </p:nvSpPr>
          <p:spPr>
            <a:xfrm>
              <a:off x="9355541" y="1183720"/>
              <a:ext cx="96180" cy="99060"/>
            </a:xfrm>
            <a:prstGeom prst="ellips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53A4AAE4-CE5A-0D06-F1E8-299B0E777775}"/>
                </a:ext>
              </a:extLst>
            </p:cNvPr>
            <p:cNvSpPr/>
            <p:nvPr/>
          </p:nvSpPr>
          <p:spPr>
            <a:xfrm>
              <a:off x="9733905" y="1183720"/>
              <a:ext cx="96180" cy="99060"/>
            </a:xfrm>
            <a:prstGeom prst="ellips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275F51A8-965C-B7A9-F099-85B1BC5056A9}"/>
                </a:ext>
              </a:extLst>
            </p:cNvPr>
            <p:cNvSpPr/>
            <p:nvPr/>
          </p:nvSpPr>
          <p:spPr>
            <a:xfrm>
              <a:off x="9639314" y="1183720"/>
              <a:ext cx="96180" cy="99060"/>
            </a:xfrm>
            <a:prstGeom prst="ellips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E01B0C2A-3598-CD85-80F9-45DE13020206}"/>
                </a:ext>
              </a:extLst>
            </p:cNvPr>
            <p:cNvSpPr/>
            <p:nvPr/>
          </p:nvSpPr>
          <p:spPr>
            <a:xfrm>
              <a:off x="10017678" y="1183720"/>
              <a:ext cx="96180" cy="99060"/>
            </a:xfrm>
            <a:prstGeom prst="ellips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id="{401A280A-7B35-943C-ACC3-3F73148B0749}"/>
                </a:ext>
              </a:extLst>
            </p:cNvPr>
            <p:cNvSpPr/>
            <p:nvPr/>
          </p:nvSpPr>
          <p:spPr>
            <a:xfrm>
              <a:off x="9828496" y="1183720"/>
              <a:ext cx="96180" cy="99060"/>
            </a:xfrm>
            <a:prstGeom prst="ellips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F60B4822-475B-A6A5-E417-D2F1FD3B6A1F}"/>
                </a:ext>
              </a:extLst>
            </p:cNvPr>
            <p:cNvSpPr/>
            <p:nvPr/>
          </p:nvSpPr>
          <p:spPr>
            <a:xfrm>
              <a:off x="10112269" y="1183720"/>
              <a:ext cx="96180" cy="99060"/>
            </a:xfrm>
            <a:prstGeom prst="ellips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1D1764CE-5E3C-7928-F228-5CEF044B7FDE}"/>
                </a:ext>
              </a:extLst>
            </p:cNvPr>
            <p:cNvSpPr/>
            <p:nvPr/>
          </p:nvSpPr>
          <p:spPr>
            <a:xfrm>
              <a:off x="9923087" y="1183720"/>
              <a:ext cx="96180" cy="99060"/>
            </a:xfrm>
            <a:prstGeom prst="ellips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8D465DBA-A3A5-2134-8A70-C59B3DFEC54D}"/>
                </a:ext>
              </a:extLst>
            </p:cNvPr>
            <p:cNvSpPr/>
            <p:nvPr/>
          </p:nvSpPr>
          <p:spPr>
            <a:xfrm>
              <a:off x="10301451" y="1183720"/>
              <a:ext cx="96180" cy="99060"/>
            </a:xfrm>
            <a:prstGeom prst="ellips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745E4C91-6C9B-3B88-F84F-610AF04F49A9}"/>
                </a:ext>
              </a:extLst>
            </p:cNvPr>
            <p:cNvSpPr/>
            <p:nvPr/>
          </p:nvSpPr>
          <p:spPr>
            <a:xfrm>
              <a:off x="10206860" y="1183720"/>
              <a:ext cx="96180" cy="99060"/>
            </a:xfrm>
            <a:prstGeom prst="ellips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52BB61FE-9ABE-0D96-7007-29855C605AC9}"/>
                </a:ext>
              </a:extLst>
            </p:cNvPr>
            <p:cNvSpPr/>
            <p:nvPr/>
          </p:nvSpPr>
          <p:spPr>
            <a:xfrm>
              <a:off x="10585224" y="1183720"/>
              <a:ext cx="96180" cy="99060"/>
            </a:xfrm>
            <a:prstGeom prst="ellips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61CEA4BE-43F5-B17E-745C-83C03B6C2DC9}"/>
                </a:ext>
              </a:extLst>
            </p:cNvPr>
            <p:cNvSpPr/>
            <p:nvPr/>
          </p:nvSpPr>
          <p:spPr>
            <a:xfrm>
              <a:off x="10396042" y="1183720"/>
              <a:ext cx="96180" cy="99060"/>
            </a:xfrm>
            <a:prstGeom prst="ellips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B8490C00-FCF8-5EBE-F442-5EE6416FA2DA}"/>
                </a:ext>
              </a:extLst>
            </p:cNvPr>
            <p:cNvSpPr/>
            <p:nvPr/>
          </p:nvSpPr>
          <p:spPr>
            <a:xfrm>
              <a:off x="10679815" y="1183720"/>
              <a:ext cx="96180" cy="99060"/>
            </a:xfrm>
            <a:prstGeom prst="ellips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B6D428B6-9406-6642-BA9C-FF59BC3C28D4}"/>
                </a:ext>
              </a:extLst>
            </p:cNvPr>
            <p:cNvSpPr/>
            <p:nvPr/>
          </p:nvSpPr>
          <p:spPr>
            <a:xfrm>
              <a:off x="10490633" y="1183720"/>
              <a:ext cx="96180" cy="99060"/>
            </a:xfrm>
            <a:prstGeom prst="ellips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B1F5232B-16CF-A84B-5B84-8EB657A35CD9}"/>
                </a:ext>
              </a:extLst>
            </p:cNvPr>
            <p:cNvSpPr/>
            <p:nvPr/>
          </p:nvSpPr>
          <p:spPr>
            <a:xfrm>
              <a:off x="10868997" y="1183720"/>
              <a:ext cx="96180" cy="99060"/>
            </a:xfrm>
            <a:prstGeom prst="ellips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8E305F23-B395-63CB-69EF-C02B4A6E79B4}"/>
                </a:ext>
              </a:extLst>
            </p:cNvPr>
            <p:cNvSpPr/>
            <p:nvPr/>
          </p:nvSpPr>
          <p:spPr>
            <a:xfrm>
              <a:off x="10774406" y="1183720"/>
              <a:ext cx="96180" cy="99060"/>
            </a:xfrm>
            <a:prstGeom prst="ellips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5FDFA56C-BA0C-0C04-D80A-3266C1177CBD}"/>
                </a:ext>
              </a:extLst>
            </p:cNvPr>
            <p:cNvSpPr/>
            <p:nvPr/>
          </p:nvSpPr>
          <p:spPr>
            <a:xfrm>
              <a:off x="11247361" y="1183720"/>
              <a:ext cx="96180" cy="99060"/>
            </a:xfrm>
            <a:prstGeom prst="ellips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469DE8A3-7CEE-56B3-D268-A66CD2B447A4}"/>
                </a:ext>
              </a:extLst>
            </p:cNvPr>
            <p:cNvSpPr/>
            <p:nvPr/>
          </p:nvSpPr>
          <p:spPr>
            <a:xfrm>
              <a:off x="10963588" y="1183720"/>
              <a:ext cx="96180" cy="99060"/>
            </a:xfrm>
            <a:prstGeom prst="ellips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C5576E36-259D-7AB9-5595-3F7E22DC6F0D}"/>
                </a:ext>
              </a:extLst>
            </p:cNvPr>
            <p:cNvSpPr/>
            <p:nvPr/>
          </p:nvSpPr>
          <p:spPr>
            <a:xfrm>
              <a:off x="11436543" y="1183720"/>
              <a:ext cx="96180" cy="99060"/>
            </a:xfrm>
            <a:prstGeom prst="ellips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" name="Ellipse 54">
              <a:extLst>
                <a:ext uri="{FF2B5EF4-FFF2-40B4-BE49-F238E27FC236}">
                  <a16:creationId xmlns:a16="http://schemas.microsoft.com/office/drawing/2014/main" id="{893B652F-986F-B2F2-D88F-1FA50C44B32A}"/>
                </a:ext>
              </a:extLst>
            </p:cNvPr>
            <p:cNvSpPr/>
            <p:nvPr/>
          </p:nvSpPr>
          <p:spPr>
            <a:xfrm>
              <a:off x="11058179" y="1183720"/>
              <a:ext cx="96180" cy="99060"/>
            </a:xfrm>
            <a:prstGeom prst="ellips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Ellipse 55">
              <a:extLst>
                <a:ext uri="{FF2B5EF4-FFF2-40B4-BE49-F238E27FC236}">
                  <a16:creationId xmlns:a16="http://schemas.microsoft.com/office/drawing/2014/main" id="{806992B4-B525-9A0D-DBDB-97CD0EFF1B5E}"/>
                </a:ext>
              </a:extLst>
            </p:cNvPr>
            <p:cNvSpPr/>
            <p:nvPr/>
          </p:nvSpPr>
          <p:spPr>
            <a:xfrm>
              <a:off x="11341952" y="1183720"/>
              <a:ext cx="96180" cy="99060"/>
            </a:xfrm>
            <a:prstGeom prst="ellips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2FC1FB7D-559A-194E-FBCC-33C3EFE72311}"/>
                </a:ext>
              </a:extLst>
            </p:cNvPr>
            <p:cNvSpPr/>
            <p:nvPr/>
          </p:nvSpPr>
          <p:spPr>
            <a:xfrm>
              <a:off x="11152770" y="1183720"/>
              <a:ext cx="96180" cy="99060"/>
            </a:xfrm>
            <a:prstGeom prst="ellips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8" name="Ellipse 57">
              <a:extLst>
                <a:ext uri="{FF2B5EF4-FFF2-40B4-BE49-F238E27FC236}">
                  <a16:creationId xmlns:a16="http://schemas.microsoft.com/office/drawing/2014/main" id="{CF475B70-4356-28E3-A53A-7AE90E360241}"/>
                </a:ext>
              </a:extLst>
            </p:cNvPr>
            <p:cNvSpPr/>
            <p:nvPr/>
          </p:nvSpPr>
          <p:spPr>
            <a:xfrm>
              <a:off x="11720316" y="1183720"/>
              <a:ext cx="96180" cy="99060"/>
            </a:xfrm>
            <a:prstGeom prst="ellips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9" name="Ellipse 58">
              <a:extLst>
                <a:ext uri="{FF2B5EF4-FFF2-40B4-BE49-F238E27FC236}">
                  <a16:creationId xmlns:a16="http://schemas.microsoft.com/office/drawing/2014/main" id="{E214F8ED-2610-6B2D-2DC8-7043DE234552}"/>
                </a:ext>
              </a:extLst>
            </p:cNvPr>
            <p:cNvSpPr/>
            <p:nvPr/>
          </p:nvSpPr>
          <p:spPr>
            <a:xfrm>
              <a:off x="11531134" y="1183720"/>
              <a:ext cx="96180" cy="99060"/>
            </a:xfrm>
            <a:prstGeom prst="ellips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AAF2D312-1D3E-985E-FC9C-5A94E9636549}"/>
                </a:ext>
              </a:extLst>
            </p:cNvPr>
            <p:cNvSpPr/>
            <p:nvPr/>
          </p:nvSpPr>
          <p:spPr>
            <a:xfrm>
              <a:off x="11909498" y="1183720"/>
              <a:ext cx="96180" cy="99060"/>
            </a:xfrm>
            <a:prstGeom prst="ellips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1" name="Ellipse 60">
              <a:extLst>
                <a:ext uri="{FF2B5EF4-FFF2-40B4-BE49-F238E27FC236}">
                  <a16:creationId xmlns:a16="http://schemas.microsoft.com/office/drawing/2014/main" id="{A2701EB4-C46C-F247-AF8F-690F08A7BDE8}"/>
                </a:ext>
              </a:extLst>
            </p:cNvPr>
            <p:cNvSpPr/>
            <p:nvPr/>
          </p:nvSpPr>
          <p:spPr>
            <a:xfrm>
              <a:off x="11625725" y="1183720"/>
              <a:ext cx="96180" cy="99060"/>
            </a:xfrm>
            <a:prstGeom prst="ellips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88ADE8DB-B9EF-E40F-8958-3B87C785C5F5}"/>
                </a:ext>
              </a:extLst>
            </p:cNvPr>
            <p:cNvSpPr/>
            <p:nvPr/>
          </p:nvSpPr>
          <p:spPr>
            <a:xfrm>
              <a:off x="12004089" y="1183720"/>
              <a:ext cx="96180" cy="99060"/>
            </a:xfrm>
            <a:prstGeom prst="ellips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" name="Ellipse 62">
              <a:extLst>
                <a:ext uri="{FF2B5EF4-FFF2-40B4-BE49-F238E27FC236}">
                  <a16:creationId xmlns:a16="http://schemas.microsoft.com/office/drawing/2014/main" id="{28C4FC3A-5900-E65E-7855-37E33AB097E4}"/>
                </a:ext>
              </a:extLst>
            </p:cNvPr>
            <p:cNvSpPr/>
            <p:nvPr/>
          </p:nvSpPr>
          <p:spPr>
            <a:xfrm>
              <a:off x="12098693" y="1183720"/>
              <a:ext cx="96180" cy="99060"/>
            </a:xfrm>
            <a:prstGeom prst="ellips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" name="Ellipse 63">
              <a:extLst>
                <a:ext uri="{FF2B5EF4-FFF2-40B4-BE49-F238E27FC236}">
                  <a16:creationId xmlns:a16="http://schemas.microsoft.com/office/drawing/2014/main" id="{9EF965A4-AE18-AE73-6553-882260ADD9A9}"/>
                </a:ext>
              </a:extLst>
            </p:cNvPr>
            <p:cNvSpPr/>
            <p:nvPr/>
          </p:nvSpPr>
          <p:spPr>
            <a:xfrm>
              <a:off x="11814907" y="1183720"/>
              <a:ext cx="96180" cy="99060"/>
            </a:xfrm>
            <a:prstGeom prst="ellips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5" name="Gruppieren 64">
            <a:extLst>
              <a:ext uri="{FF2B5EF4-FFF2-40B4-BE49-F238E27FC236}">
                <a16:creationId xmlns:a16="http://schemas.microsoft.com/office/drawing/2014/main" id="{1D33BC2A-0F06-700C-8E86-2F81588028C4}"/>
              </a:ext>
            </a:extLst>
          </p:cNvPr>
          <p:cNvGrpSpPr/>
          <p:nvPr/>
        </p:nvGrpSpPr>
        <p:grpSpPr>
          <a:xfrm>
            <a:off x="5037470" y="1100144"/>
            <a:ext cx="341760" cy="234000"/>
            <a:chOff x="3909295" y="1096809"/>
            <a:chExt cx="557676" cy="197096"/>
          </a:xfrm>
          <a:solidFill>
            <a:srgbClr val="FCEA7A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66" name="Ellipse 65">
              <a:extLst>
                <a:ext uri="{FF2B5EF4-FFF2-40B4-BE49-F238E27FC236}">
                  <a16:creationId xmlns:a16="http://schemas.microsoft.com/office/drawing/2014/main" id="{7A316513-E9E0-8AB4-320C-FA539C64992F}"/>
                </a:ext>
              </a:extLst>
            </p:cNvPr>
            <p:cNvSpPr/>
            <p:nvPr/>
          </p:nvSpPr>
          <p:spPr>
            <a:xfrm>
              <a:off x="3994926" y="1096809"/>
              <a:ext cx="381836" cy="197096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8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" name="Rechteck 66">
              <a:extLst>
                <a:ext uri="{FF2B5EF4-FFF2-40B4-BE49-F238E27FC236}">
                  <a16:creationId xmlns:a16="http://schemas.microsoft.com/office/drawing/2014/main" id="{33124A1E-C056-3B81-DBFF-517C361BA7C9}"/>
                </a:ext>
              </a:extLst>
            </p:cNvPr>
            <p:cNvSpPr/>
            <p:nvPr/>
          </p:nvSpPr>
          <p:spPr>
            <a:xfrm>
              <a:off x="3909295" y="1124631"/>
              <a:ext cx="557676" cy="14258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de-DE" sz="500" dirty="0">
                  <a:latin typeface="Arial" pitchFamily="34" charset="0"/>
                  <a:cs typeface="Arial" pitchFamily="34" charset="0"/>
                </a:rPr>
                <a:t>NOW</a:t>
              </a:r>
              <a:endParaRPr lang="de-DE" sz="500" dirty="0"/>
            </a:p>
          </p:txBody>
        </p:sp>
      </p:grpSp>
      <p:sp>
        <p:nvSpPr>
          <p:cNvPr id="68" name="Textfeld 67">
            <a:extLst>
              <a:ext uri="{FF2B5EF4-FFF2-40B4-BE49-F238E27FC236}">
                <a16:creationId xmlns:a16="http://schemas.microsoft.com/office/drawing/2014/main" id="{1EDAABE8-5E04-5EDA-87D7-CAEA2E60A751}"/>
              </a:ext>
            </a:extLst>
          </p:cNvPr>
          <p:cNvSpPr txBox="1"/>
          <p:nvPr/>
        </p:nvSpPr>
        <p:spPr>
          <a:xfrm>
            <a:off x="8720032" y="918800"/>
            <a:ext cx="1768433" cy="27699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de-DE" sz="1200" b="1" dirty="0">
                <a:ln/>
                <a:solidFill>
                  <a:schemeClr val="accent3"/>
                </a:solidFill>
              </a:rPr>
              <a:t>Extension </a:t>
            </a:r>
            <a:r>
              <a:rPr lang="de-DE" sz="1200" b="1" dirty="0" err="1">
                <a:ln/>
                <a:solidFill>
                  <a:schemeClr val="accent3"/>
                </a:solidFill>
              </a:rPr>
              <a:t>envisioned</a:t>
            </a:r>
            <a:endParaRPr lang="de-DE" sz="12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70" name="Picture 6" descr="image003">
            <a:extLst>
              <a:ext uri="{FF2B5EF4-FFF2-40B4-BE49-F238E27FC236}">
                <a16:creationId xmlns:a16="http://schemas.microsoft.com/office/drawing/2014/main" id="{9D7E96A5-B2BA-CBEF-F694-6600F5E54B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37848" y="1733528"/>
            <a:ext cx="5371024" cy="2494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Textfeld 120">
            <a:extLst>
              <a:ext uri="{FF2B5EF4-FFF2-40B4-BE49-F238E27FC236}">
                <a16:creationId xmlns:a16="http://schemas.microsoft.com/office/drawing/2014/main" id="{2CECC3A3-FA70-382F-F42E-316F92EC604F}"/>
              </a:ext>
            </a:extLst>
          </p:cNvPr>
          <p:cNvSpPr txBox="1"/>
          <p:nvPr/>
        </p:nvSpPr>
        <p:spPr>
          <a:xfrm>
            <a:off x="6458126" y="1458359"/>
            <a:ext cx="3268259" cy="396621"/>
          </a:xfrm>
          <a:prstGeom prst="rect">
            <a:avLst/>
          </a:prstGeom>
          <a:solidFill>
            <a:srgbClr val="162656"/>
          </a:solidFill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de-DE" sz="2000" b="1" dirty="0">
                <a:solidFill>
                  <a:schemeClr val="bg1"/>
                </a:solidFill>
                <a:latin typeface="Frutiger 45 Light" panose="020B0303030504020204"/>
                <a:cs typeface="Arial" panose="020B0604020202020204" pitchFamily="34" charset="0"/>
              </a:rPr>
              <a:t>W</a:t>
            </a:r>
            <a:r>
              <a:rPr lang="de-DE" sz="2000" b="1" kern="1200" dirty="0">
                <a:solidFill>
                  <a:schemeClr val="bg1"/>
                </a:solidFill>
                <a:latin typeface="Frutiger 45 Light" panose="020B0303030504020204"/>
                <a:cs typeface="Arial" panose="020B0604020202020204" pitchFamily="34" charset="0"/>
              </a:rPr>
              <a:t>orldwide </a:t>
            </a:r>
            <a:r>
              <a:rPr lang="de-DE" sz="2000" b="1" kern="1200" dirty="0" err="1">
                <a:solidFill>
                  <a:schemeClr val="bg1"/>
                </a:solidFill>
                <a:latin typeface="Frutiger 45 Light" panose="020B0303030504020204"/>
                <a:cs typeface="Arial" panose="020B0604020202020204" pitchFamily="34" charset="0"/>
              </a:rPr>
              <a:t>data</a:t>
            </a:r>
            <a:r>
              <a:rPr lang="de-DE" sz="2000" b="1" kern="1200" dirty="0">
                <a:solidFill>
                  <a:schemeClr val="bg1"/>
                </a:solidFill>
                <a:latin typeface="Frutiger 45 Light" panose="020B0303030504020204"/>
                <a:cs typeface="Arial" panose="020B0604020202020204" pitchFamily="34" charset="0"/>
              </a:rPr>
              <a:t> </a:t>
            </a:r>
            <a:r>
              <a:rPr lang="de-DE" sz="2000" b="1" kern="1200" dirty="0" err="1">
                <a:solidFill>
                  <a:schemeClr val="bg1"/>
                </a:solidFill>
                <a:latin typeface="Frutiger 45 Light" panose="020B0303030504020204"/>
                <a:cs typeface="Arial" panose="020B0604020202020204" pitchFamily="34" charset="0"/>
              </a:rPr>
              <a:t>archive</a:t>
            </a:r>
            <a:endParaRPr lang="de-DE" sz="2000" b="1" kern="1200" dirty="0">
              <a:solidFill>
                <a:schemeClr val="bg1"/>
              </a:solidFill>
              <a:latin typeface="Frutiger 45 Light" panose="020B0303030504020204"/>
              <a:cs typeface="Arial" panose="020B0604020202020204" pitchFamily="34" charset="0"/>
            </a:endParaRPr>
          </a:p>
        </p:txBody>
      </p:sp>
      <p:sp>
        <p:nvSpPr>
          <p:cNvPr id="69" name="Textfeld 68">
            <a:extLst>
              <a:ext uri="{FF2B5EF4-FFF2-40B4-BE49-F238E27FC236}">
                <a16:creationId xmlns:a16="http://schemas.microsoft.com/office/drawing/2014/main" id="{F111B532-A177-5A38-631B-8301E13998AB}"/>
              </a:ext>
            </a:extLst>
          </p:cNvPr>
          <p:cNvSpPr txBox="1"/>
          <p:nvPr/>
        </p:nvSpPr>
        <p:spPr>
          <a:xfrm>
            <a:off x="8815373" y="4164902"/>
            <a:ext cx="3136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Courtesy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E. Carmona</a:t>
            </a:r>
          </a:p>
        </p:txBody>
      </p:sp>
      <p:pic>
        <p:nvPicPr>
          <p:cNvPr id="72" name="Picture 19">
            <a:extLst>
              <a:ext uri="{FF2B5EF4-FFF2-40B4-BE49-F238E27FC236}">
                <a16:creationId xmlns:a16="http://schemas.microsoft.com/office/drawing/2014/main" id="{236364B4-E325-4EDC-FEFA-E83AB62A026D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501289" y="4651689"/>
            <a:ext cx="3041602" cy="199192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73" name="TextBox 17">
            <a:extLst>
              <a:ext uri="{FF2B5EF4-FFF2-40B4-BE49-F238E27FC236}">
                <a16:creationId xmlns:a16="http://schemas.microsoft.com/office/drawing/2014/main" id="{4C2C4ED3-C467-D548-839A-4235AD282374}"/>
              </a:ext>
            </a:extLst>
          </p:cNvPr>
          <p:cNvSpPr txBox="1"/>
          <p:nvPr/>
        </p:nvSpPr>
        <p:spPr>
          <a:xfrm>
            <a:off x="7054146" y="6211068"/>
            <a:ext cx="2458112" cy="2993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es-ES" sz="1200" i="1" strike="noStrike" spc="-1" dirty="0" err="1">
                <a:latin typeface="Arial" panose="020B0604020202020204" pitchFamily="34" charset="0"/>
                <a:cs typeface="Arial" panose="020B0604020202020204" pitchFamily="34" charset="0"/>
              </a:rPr>
              <a:t>Darvaza</a:t>
            </a:r>
            <a:r>
              <a:rPr lang="es-ES" sz="1200" i="1" strike="noStrike" spc="-1" dirty="0">
                <a:latin typeface="Arial" panose="020B0604020202020204" pitchFamily="34" charset="0"/>
                <a:cs typeface="Arial" panose="020B0604020202020204" pitchFamily="34" charset="0"/>
              </a:rPr>
              <a:t> gas </a:t>
            </a:r>
            <a:r>
              <a:rPr lang="es-ES" sz="1200" i="1" strike="noStrike" spc="-1" dirty="0" err="1">
                <a:latin typeface="Arial" panose="020B0604020202020204" pitchFamily="34" charset="0"/>
                <a:cs typeface="Arial" panose="020B0604020202020204" pitchFamily="34" charset="0"/>
              </a:rPr>
              <a:t>crater</a:t>
            </a:r>
            <a:r>
              <a:rPr lang="es-ES" sz="1200" i="1" strike="noStrike" spc="-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strike="noStrike" spc="-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s-ES" sz="1200" strike="noStrike" spc="-1" dirty="0" err="1">
                <a:latin typeface="Arial" panose="020B0604020202020204" pitchFamily="34" charset="0"/>
                <a:cs typeface="Arial" panose="020B0604020202020204" pitchFamily="34" charset="0"/>
              </a:rPr>
              <a:t>Turkmenistan</a:t>
            </a:r>
            <a:endParaRPr lang="en-US" sz="120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4" name="Picture 1" descr="images">
            <a:extLst>
              <a:ext uri="{FF2B5EF4-FFF2-40B4-BE49-F238E27FC236}">
                <a16:creationId xmlns:a16="http://schemas.microsoft.com/office/drawing/2014/main" id="{6C8A9831-5A70-5B55-01F3-CFC37A40B6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3615" y="4673048"/>
            <a:ext cx="1424378" cy="602672"/>
          </a:xfrm>
          <a:prstGeom prst="rect">
            <a:avLst/>
          </a:prstGeom>
        </p:spPr>
      </p:pic>
      <p:pic>
        <p:nvPicPr>
          <p:cNvPr id="76" name="Picture 6">
            <a:extLst>
              <a:ext uri="{FF2B5EF4-FFF2-40B4-BE49-F238E27FC236}">
                <a16:creationId xmlns:a16="http://schemas.microsoft.com/office/drawing/2014/main" id="{A9B645F1-7581-F2DC-7758-022102FBD2D2}"/>
              </a:ext>
            </a:extLst>
          </p:cNvPr>
          <p:cNvPicPr/>
          <p:nvPr/>
        </p:nvPicPr>
        <p:blipFill>
          <a:blip r:embed="rId7"/>
          <a:srcRect b="3366"/>
          <a:stretch>
            <a:fillRect/>
          </a:stretch>
        </p:blipFill>
        <p:spPr>
          <a:xfrm>
            <a:off x="9543624" y="5046698"/>
            <a:ext cx="2320698" cy="159426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77" name="TextBox 9">
            <a:extLst>
              <a:ext uri="{FF2B5EF4-FFF2-40B4-BE49-F238E27FC236}">
                <a16:creationId xmlns:a16="http://schemas.microsoft.com/office/drawing/2014/main" id="{A4E0CBE5-64B4-7146-F39F-A90C867E06E1}"/>
              </a:ext>
            </a:extLst>
          </p:cNvPr>
          <p:cNvSpPr txBox="1"/>
          <p:nvPr/>
        </p:nvSpPr>
        <p:spPr>
          <a:xfrm>
            <a:off x="9542891" y="4482171"/>
            <a:ext cx="2329422" cy="57852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1400" b="1" strike="noStrike" spc="-1" dirty="0">
                <a:solidFill>
                  <a:srgbClr val="6363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EnMAP                      2024/09/22 - 07:40:11</a:t>
            </a:r>
            <a:endParaRPr lang="en-US" sz="1400" b="0" strike="noStrike" spc="-1" dirty="0">
              <a:solidFill>
                <a:srgbClr val="6363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feld 83">
            <a:extLst>
              <a:ext uri="{FF2B5EF4-FFF2-40B4-BE49-F238E27FC236}">
                <a16:creationId xmlns:a16="http://schemas.microsoft.com/office/drawing/2014/main" id="{4447D350-9C60-780B-59E9-F17E875D934E}"/>
              </a:ext>
            </a:extLst>
          </p:cNvPr>
          <p:cNvSpPr txBox="1"/>
          <p:nvPr/>
        </p:nvSpPr>
        <p:spPr>
          <a:xfrm>
            <a:off x="7096053" y="6619973"/>
            <a:ext cx="489803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" altLang="en-US" sz="1000" dirty="0">
                <a:solidFill>
                  <a:schemeClr val="bg1">
                    <a:lumMod val="50000"/>
                  </a:schemeClr>
                </a:solidFill>
              </a:rPr>
              <a:t>Courtesy Adriana Valverde-Iglesias (UPV)</a:t>
            </a:r>
          </a:p>
        </p:txBody>
      </p:sp>
      <p:sp>
        <p:nvSpPr>
          <p:cNvPr id="85" name="Rechteck 84">
            <a:extLst>
              <a:ext uri="{FF2B5EF4-FFF2-40B4-BE49-F238E27FC236}">
                <a16:creationId xmlns:a16="http://schemas.microsoft.com/office/drawing/2014/main" id="{9FDDE50E-0D5A-C7B8-F93A-473EAAB55C06}"/>
              </a:ext>
            </a:extLst>
          </p:cNvPr>
          <p:cNvSpPr/>
          <p:nvPr/>
        </p:nvSpPr>
        <p:spPr>
          <a:xfrm>
            <a:off x="402879" y="1621932"/>
            <a:ext cx="605524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EnMAP transitioned from a </a:t>
            </a:r>
            <a:r>
              <a:rPr lang="en-US" sz="1400" b="1" dirty="0"/>
              <a:t>pioneering science mission </a:t>
            </a:r>
            <a:r>
              <a:rPr lang="en-US" sz="1400" dirty="0"/>
              <a:t>to a </a:t>
            </a:r>
            <a:r>
              <a:rPr lang="en-US" sz="1400" b="1" dirty="0"/>
              <a:t>mature operational platform</a:t>
            </a:r>
            <a:endParaRPr lang="en-US" sz="1400" dirty="0">
              <a:solidFill>
                <a:srgbClr val="00658B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1400" dirty="0"/>
              <a:t>Sophisticated tasking mission with strong user support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1400" dirty="0"/>
              <a:t>Excellent data quality demonstrated by science applications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1400" dirty="0">
                <a:sym typeface="Wingdings" panose="05000000000000000000" pitchFamily="2" charset="2"/>
              </a:rPr>
              <a:t>Operational services in development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sz="1400" b="1" dirty="0">
              <a:sym typeface="Wingdings" panose="05000000000000000000" pitchFamily="2" charset="2"/>
            </a:endParaRPr>
          </a:p>
          <a:p>
            <a:endParaRPr lang="de-DE" sz="1400" dirty="0"/>
          </a:p>
          <a:p>
            <a:endParaRPr lang="de-DE" sz="1400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400" dirty="0"/>
              <a:t>EnMAP </a:t>
            </a:r>
            <a:r>
              <a:rPr lang="de-DE" sz="1400" dirty="0" err="1"/>
              <a:t>is</a:t>
            </a:r>
            <a:r>
              <a:rPr lang="de-DE" sz="1400" dirty="0"/>
              <a:t> a </a:t>
            </a:r>
            <a:r>
              <a:rPr lang="de-DE" sz="1400" dirty="0" err="1"/>
              <a:t>pathfinder</a:t>
            </a:r>
            <a:r>
              <a:rPr lang="de-DE" sz="1400" dirty="0"/>
              <a:t> </a:t>
            </a:r>
            <a:r>
              <a:rPr lang="de-DE" sz="1400" dirty="0" err="1"/>
              <a:t>mission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ESA’s</a:t>
            </a:r>
            <a:r>
              <a:rPr lang="de-DE" sz="1400" dirty="0"/>
              <a:t> CHIME Mission: </a:t>
            </a:r>
            <a:br>
              <a:rPr lang="de-DE" sz="1400" dirty="0"/>
            </a:br>
            <a:r>
              <a:rPr lang="de-DE" sz="1400" dirty="0"/>
              <a:t>CHIME L2A </a:t>
            </a:r>
            <a:r>
              <a:rPr lang="de-DE" sz="1400" dirty="0" err="1"/>
              <a:t>products</a:t>
            </a:r>
            <a:r>
              <a:rPr lang="de-DE" sz="1400" dirty="0"/>
              <a:t> </a:t>
            </a:r>
            <a:r>
              <a:rPr lang="de-DE" sz="1400" dirty="0" err="1"/>
              <a:t>build</a:t>
            </a:r>
            <a:r>
              <a:rPr lang="de-DE" sz="1400" dirty="0"/>
              <a:t> on EnMAP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400" dirty="0"/>
              <a:t>EnMAP-PRISMA </a:t>
            </a:r>
            <a:r>
              <a:rPr lang="de-DE" sz="1400" dirty="0" err="1"/>
              <a:t>Cooperation</a:t>
            </a:r>
            <a:r>
              <a:rPr lang="de-DE" sz="1400" dirty="0"/>
              <a:t>: </a:t>
            </a:r>
            <a:br>
              <a:rPr lang="de-DE" sz="1400" dirty="0"/>
            </a:br>
            <a:r>
              <a:rPr lang="de-DE" sz="1400" dirty="0" err="1"/>
              <a:t>Coordinated</a:t>
            </a:r>
            <a:r>
              <a:rPr lang="de-DE" sz="1400" dirty="0"/>
              <a:t> </a:t>
            </a:r>
            <a:r>
              <a:rPr lang="de-DE" sz="1400" dirty="0" err="1"/>
              <a:t>acquisitions</a:t>
            </a:r>
            <a:r>
              <a:rPr lang="de-DE" sz="1400" dirty="0"/>
              <a:t> and </a:t>
            </a:r>
            <a:r>
              <a:rPr lang="de-DE" sz="1400" dirty="0" err="1"/>
              <a:t>data</a:t>
            </a:r>
            <a:r>
              <a:rPr lang="de-DE" sz="1400" dirty="0"/>
              <a:t> </a:t>
            </a:r>
            <a:r>
              <a:rPr lang="de-DE" sz="1400" dirty="0" err="1"/>
              <a:t>fusion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enhanced</a:t>
            </a:r>
            <a:r>
              <a:rPr lang="de-DE" sz="1400" dirty="0"/>
              <a:t> EO </a:t>
            </a:r>
            <a:r>
              <a:rPr lang="de-DE" sz="1400" dirty="0" err="1"/>
              <a:t>applications</a:t>
            </a:r>
            <a:endParaRPr lang="de-DE" sz="1400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400" dirty="0"/>
              <a:t>USGS </a:t>
            </a:r>
            <a:r>
              <a:rPr lang="de-DE" sz="1400" dirty="0" err="1"/>
              <a:t>Collaboration</a:t>
            </a:r>
            <a:r>
              <a:rPr lang="de-DE" sz="1400" dirty="0"/>
              <a:t>: </a:t>
            </a:r>
            <a:br>
              <a:rPr lang="de-DE" sz="1400" dirty="0"/>
            </a:br>
            <a:r>
              <a:rPr lang="de-DE" sz="1400" dirty="0" err="1"/>
              <a:t>Landsat</a:t>
            </a:r>
            <a:r>
              <a:rPr lang="de-DE" sz="1400" dirty="0"/>
              <a:t> Next Science </a:t>
            </a:r>
            <a:r>
              <a:rPr lang="de-DE" sz="1400" dirty="0" err="1"/>
              <a:t>Product</a:t>
            </a:r>
            <a:r>
              <a:rPr lang="de-DE" sz="1400" dirty="0"/>
              <a:t> </a:t>
            </a:r>
            <a:r>
              <a:rPr lang="de-DE" sz="1400" dirty="0" err="1"/>
              <a:t>development</a:t>
            </a:r>
            <a:r>
              <a:rPr lang="de-DE" sz="1400" dirty="0"/>
              <a:t> </a:t>
            </a:r>
            <a:r>
              <a:rPr lang="de-DE" sz="1400" dirty="0" err="1"/>
              <a:t>based</a:t>
            </a:r>
            <a:r>
              <a:rPr lang="de-DE" sz="1400" dirty="0"/>
              <a:t> on EnMAP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DE" sz="1400" dirty="0"/>
          </a:p>
          <a:p>
            <a:endParaRPr lang="en-US" altLang="en-US" sz="1400" b="1" dirty="0">
              <a:solidFill>
                <a:srgbClr val="002060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altLang="en-US" sz="1400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altLang="en-US" sz="1400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en-US" sz="1400" dirty="0">
                <a:sym typeface="Wingdings" panose="05000000000000000000" pitchFamily="2" charset="2"/>
              </a:rPr>
              <a:t>In 2023 scientific demonstration of </a:t>
            </a:r>
            <a:r>
              <a:rPr lang="en-US" altLang="en-US" sz="1400" dirty="0" err="1">
                <a:sym typeface="Wingdings" panose="05000000000000000000" pitchFamily="2" charset="2"/>
              </a:rPr>
              <a:t>EnMAP’s</a:t>
            </a:r>
            <a:r>
              <a:rPr lang="en-US" altLang="en-US" sz="1400" dirty="0">
                <a:sym typeface="Wingdings" panose="05000000000000000000" pitchFamily="2" charset="2"/>
              </a:rPr>
              <a:t> excellence capability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en-US" sz="1400" dirty="0">
                <a:sym typeface="Wingdings" panose="05000000000000000000" pitchFamily="2" charset="2"/>
              </a:rPr>
              <a:t>Since early 2024 systematic provision of selected scenes including incorporation of data tasking (foreground/background mission) into </a:t>
            </a:r>
            <a:r>
              <a:rPr lang="en-US" altLang="en-US" sz="1400" dirty="0" err="1">
                <a:sym typeface="Wingdings" panose="05000000000000000000" pitchFamily="2" charset="2"/>
              </a:rPr>
              <a:t>EnMAP</a:t>
            </a:r>
            <a:r>
              <a:rPr lang="en-US" altLang="en-US" sz="1400" dirty="0">
                <a:sym typeface="Wingdings" panose="05000000000000000000" pitchFamily="2" charset="2"/>
              </a:rPr>
              <a:t> operation &amp; provision of updated / re-processed archived data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en-US" sz="1400" b="1" dirty="0">
                <a:sym typeface="Wingdings" panose="05000000000000000000" pitchFamily="2" charset="2"/>
              </a:rPr>
              <a:t>Today’s milestone</a:t>
            </a:r>
            <a:r>
              <a:rPr lang="en-US" altLang="en-US" sz="1400" dirty="0">
                <a:sym typeface="Wingdings" panose="05000000000000000000" pitchFamily="2" charset="2"/>
              </a:rPr>
              <a:t>: Interface to IMEO open for automatically L1B access allowing seamless processing chain for IMEO methane maps</a:t>
            </a:r>
          </a:p>
        </p:txBody>
      </p:sp>
      <p:sp>
        <p:nvSpPr>
          <p:cNvPr id="87" name="Textfeld 86">
            <a:extLst>
              <a:ext uri="{FF2B5EF4-FFF2-40B4-BE49-F238E27FC236}">
                <a16:creationId xmlns:a16="http://schemas.microsoft.com/office/drawing/2014/main" id="{3F633661-B042-0A68-EFB0-FA7FD8E948E3}"/>
              </a:ext>
            </a:extLst>
          </p:cNvPr>
          <p:cNvSpPr txBox="1"/>
          <p:nvPr/>
        </p:nvSpPr>
        <p:spPr>
          <a:xfrm>
            <a:off x="7062545" y="3533480"/>
            <a:ext cx="4687218" cy="523220"/>
          </a:xfrm>
          <a:prstGeom prst="rect">
            <a:avLst/>
          </a:prstGeom>
          <a:solidFill>
            <a:srgbClr val="BBBDC9">
              <a:alpha val="4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  <a:latin typeface="Frutiger 45 Light" panose="020B0303030504020204" pitchFamily="34" charset="0"/>
              </a:rPr>
              <a:t>&gt;150.000 </a:t>
            </a:r>
            <a:r>
              <a:rPr lang="de-DE" sz="1400" dirty="0" err="1">
                <a:solidFill>
                  <a:schemeClr val="bg1"/>
                </a:solidFill>
                <a:latin typeface="Frutiger 45 Light" panose="020B0303030504020204" pitchFamily="34" charset="0"/>
              </a:rPr>
              <a:t>products</a:t>
            </a:r>
            <a:r>
              <a:rPr lang="de-DE" sz="1400" dirty="0">
                <a:solidFill>
                  <a:schemeClr val="bg1"/>
                </a:solidFill>
                <a:latin typeface="Frutiger 45 Light" panose="020B03030305040202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Frutiger 45 Light" panose="020B0303030504020204" pitchFamily="34" charset="0"/>
              </a:rPr>
              <a:t>archived</a:t>
            </a:r>
            <a:endParaRPr lang="de-DE" sz="1400" dirty="0">
              <a:solidFill>
                <a:schemeClr val="bg1"/>
              </a:solidFill>
              <a:latin typeface="Frutiger 45 Light" panose="020B0303030504020204" pitchFamily="34" charset="0"/>
            </a:endParaRPr>
          </a:p>
          <a:p>
            <a:pPr algn="ctr"/>
            <a:r>
              <a:rPr lang="de-DE" sz="1400" dirty="0">
                <a:solidFill>
                  <a:schemeClr val="bg1"/>
                </a:solidFill>
                <a:latin typeface="Frutiger 45 Light" panose="020B0303030504020204" pitchFamily="34" charset="0"/>
              </a:rPr>
              <a:t>&gt; 5.100 registered </a:t>
            </a:r>
            <a:r>
              <a:rPr lang="de-DE" sz="1400" dirty="0" err="1">
                <a:solidFill>
                  <a:schemeClr val="bg1"/>
                </a:solidFill>
                <a:latin typeface="Frutiger 45 Light" panose="020B0303030504020204" pitchFamily="34" charset="0"/>
              </a:rPr>
              <a:t>users</a:t>
            </a:r>
            <a:r>
              <a:rPr lang="de-DE" sz="1400" dirty="0">
                <a:solidFill>
                  <a:schemeClr val="bg1"/>
                </a:solidFill>
                <a:latin typeface="Frutiger 45 Light" panose="020B03030305040202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Frutiger 45 Light" panose="020B0303030504020204" pitchFamily="34" charset="0"/>
              </a:rPr>
              <a:t>from</a:t>
            </a:r>
            <a:r>
              <a:rPr lang="de-DE" sz="1400" dirty="0">
                <a:solidFill>
                  <a:schemeClr val="bg1"/>
                </a:solidFill>
                <a:latin typeface="Frutiger 45 Light" panose="020B0303030504020204" pitchFamily="34" charset="0"/>
              </a:rPr>
              <a:t> 130 different countries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88" name="Rechteck 87">
            <a:extLst>
              <a:ext uri="{FF2B5EF4-FFF2-40B4-BE49-F238E27FC236}">
                <a16:creationId xmlns:a16="http://schemas.microsoft.com/office/drawing/2014/main" id="{4BB9E62F-3F0A-BFF7-AB35-53893693D06B}"/>
              </a:ext>
            </a:extLst>
          </p:cNvPr>
          <p:cNvSpPr/>
          <p:nvPr/>
        </p:nvSpPr>
        <p:spPr>
          <a:xfrm>
            <a:off x="6501289" y="4520648"/>
            <a:ext cx="5363033" cy="2120313"/>
          </a:xfrm>
          <a:prstGeom prst="rect">
            <a:avLst/>
          </a:prstGeom>
          <a:noFill/>
          <a:ln w="28575">
            <a:solidFill>
              <a:srgbClr val="6666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5" name="Textfeld 120">
            <a:extLst>
              <a:ext uri="{FF2B5EF4-FFF2-40B4-BE49-F238E27FC236}">
                <a16:creationId xmlns:a16="http://schemas.microsoft.com/office/drawing/2014/main" id="{DF7693B9-FF0B-B395-43D6-3CA1FD167380}"/>
              </a:ext>
            </a:extLst>
          </p:cNvPr>
          <p:cNvSpPr txBox="1"/>
          <p:nvPr/>
        </p:nvSpPr>
        <p:spPr>
          <a:xfrm>
            <a:off x="6458128" y="4383717"/>
            <a:ext cx="3268258" cy="396000"/>
          </a:xfrm>
          <a:prstGeom prst="rect">
            <a:avLst/>
          </a:prstGeom>
          <a:solidFill>
            <a:srgbClr val="816E59"/>
          </a:solidFill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de-DE" sz="2000" b="1" dirty="0" err="1">
                <a:solidFill>
                  <a:schemeClr val="bg1"/>
                </a:solidFill>
                <a:latin typeface="Frutiger 45 Light" panose="020B0303030504020204"/>
                <a:cs typeface="Arial" panose="020B0604020202020204" pitchFamily="34" charset="0"/>
              </a:rPr>
              <a:t>Supporting</a:t>
            </a:r>
            <a:r>
              <a:rPr lang="de-DE" sz="2000" b="1" dirty="0">
                <a:solidFill>
                  <a:schemeClr val="bg1"/>
                </a:solidFill>
                <a:latin typeface="Frutiger 45 Light" panose="020B0303030504020204"/>
                <a:cs typeface="Arial" panose="020B0604020202020204" pitchFamily="34" charset="0"/>
              </a:rPr>
              <a:t> IMEO</a:t>
            </a:r>
            <a:endParaRPr lang="de-DE" sz="2000" b="1" kern="1200" dirty="0">
              <a:solidFill>
                <a:schemeClr val="bg1"/>
              </a:solidFill>
              <a:latin typeface="Frutiger 45 Light" panose="020B0303030504020204"/>
              <a:cs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3CB6394-16D8-B4A8-FA49-9414552855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072" y="4938750"/>
            <a:ext cx="1809750" cy="412623"/>
          </a:xfrm>
          <a:prstGeom prst="rect">
            <a:avLst/>
          </a:prstGeom>
        </p:spPr>
      </p:pic>
      <p:sp>
        <p:nvSpPr>
          <p:cNvPr id="83" name="Rechteck 82">
            <a:extLst>
              <a:ext uri="{FF2B5EF4-FFF2-40B4-BE49-F238E27FC236}">
                <a16:creationId xmlns:a16="http://schemas.microsoft.com/office/drawing/2014/main" id="{86CFFE15-0AE9-D46F-BE06-9E63887C20F1}"/>
              </a:ext>
            </a:extLst>
          </p:cNvPr>
          <p:cNvSpPr/>
          <p:nvPr/>
        </p:nvSpPr>
        <p:spPr>
          <a:xfrm>
            <a:off x="402879" y="2833564"/>
            <a:ext cx="4548479" cy="4470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b="1" dirty="0"/>
              <a:t>International </a:t>
            </a:r>
            <a:r>
              <a:rPr lang="de-DE" sz="1400" b="1" dirty="0" err="1"/>
              <a:t>collaboration</a:t>
            </a:r>
            <a:r>
              <a:rPr lang="de-DE" sz="1400" b="1" dirty="0"/>
              <a:t> </a:t>
            </a:r>
            <a:r>
              <a:rPr lang="de-DE" sz="1400" b="1" dirty="0" err="1"/>
              <a:t>supported</a:t>
            </a:r>
            <a:r>
              <a:rPr lang="de-DE" sz="1400" b="1" dirty="0"/>
              <a:t> </a:t>
            </a:r>
            <a:r>
              <a:rPr lang="de-DE" sz="1400" b="1" dirty="0" err="1"/>
              <a:t>by</a:t>
            </a:r>
            <a:r>
              <a:rPr lang="de-DE" sz="1400" b="1" dirty="0"/>
              <a:t> </a:t>
            </a:r>
            <a:r>
              <a:rPr lang="de-DE" sz="1400" b="1" dirty="0" err="1"/>
              <a:t>EnMAP</a:t>
            </a:r>
            <a:endParaRPr lang="de-DE" sz="1400" b="1" dirty="0"/>
          </a:p>
        </p:txBody>
      </p:sp>
      <p:sp>
        <p:nvSpPr>
          <p:cNvPr id="86" name="Rechteck 85">
            <a:extLst>
              <a:ext uri="{FF2B5EF4-FFF2-40B4-BE49-F238E27FC236}">
                <a16:creationId xmlns:a16="http://schemas.microsoft.com/office/drawing/2014/main" id="{F06817F6-4464-E4B5-002B-5D0B006029E2}"/>
              </a:ext>
            </a:extLst>
          </p:cNvPr>
          <p:cNvSpPr/>
          <p:nvPr/>
        </p:nvSpPr>
        <p:spPr>
          <a:xfrm>
            <a:off x="402879" y="4938750"/>
            <a:ext cx="2581779" cy="4470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b="1" dirty="0" err="1"/>
              <a:t>Collaboration</a:t>
            </a:r>
            <a:r>
              <a:rPr lang="de-DE" sz="1400" b="1" dirty="0"/>
              <a:t> </a:t>
            </a:r>
            <a:r>
              <a:rPr lang="de-DE" sz="1400" b="1" dirty="0" err="1"/>
              <a:t>with</a:t>
            </a:r>
            <a:r>
              <a:rPr lang="de-DE" sz="1400" b="1" dirty="0"/>
              <a:t> IMEO</a:t>
            </a:r>
          </a:p>
        </p:txBody>
      </p:sp>
    </p:spTree>
    <p:extLst>
      <p:ext uri="{BB962C8B-B14F-4D97-AF65-F5344CB8AC3E}">
        <p14:creationId xmlns:p14="http://schemas.microsoft.com/office/powerpoint/2010/main" val="925192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Rechteck 144">
            <a:extLst>
              <a:ext uri="{FF2B5EF4-FFF2-40B4-BE49-F238E27FC236}">
                <a16:creationId xmlns:a16="http://schemas.microsoft.com/office/drawing/2014/main" id="{D47C7D4E-E8CF-B44E-822E-82EC7CAA1887}"/>
              </a:ext>
            </a:extLst>
          </p:cNvPr>
          <p:cNvSpPr/>
          <p:nvPr/>
        </p:nvSpPr>
        <p:spPr>
          <a:xfrm>
            <a:off x="766689" y="3216125"/>
            <a:ext cx="1657339" cy="101121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6C5D1D10-A8D6-4194-9604-32957DD3A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540259" cy="507474"/>
          </a:xfrm>
        </p:spPr>
        <p:txBody>
          <a:bodyPr/>
          <a:lstStyle/>
          <a:p>
            <a:r>
              <a:rPr lang="en-US" dirty="0"/>
              <a:t>German X-Band and </a:t>
            </a:r>
            <a:r>
              <a:rPr lang="en-US" dirty="0">
                <a:solidFill>
                  <a:schemeClr val="accent1"/>
                </a:solidFill>
              </a:rPr>
              <a:t>TerraSAR F</a:t>
            </a:r>
            <a:r>
              <a:rPr lang="en-US" dirty="0"/>
              <a:t>ollow-</a:t>
            </a:r>
            <a:r>
              <a:rPr lang="en-US" dirty="0">
                <a:solidFill>
                  <a:schemeClr val="accent1"/>
                </a:solidFill>
              </a:rPr>
              <a:t>O</a:t>
            </a:r>
            <a:r>
              <a:rPr lang="en-US" dirty="0"/>
              <a:t>n </a:t>
            </a:r>
            <a:r>
              <a:rPr lang="en-US" dirty="0">
                <a:solidFill>
                  <a:schemeClr val="accent1"/>
                </a:solidFill>
              </a:rPr>
              <a:t>X</a:t>
            </a:r>
            <a:r>
              <a:rPr lang="en-US" dirty="0"/>
              <a:t>-Band Mission</a:t>
            </a:r>
          </a:p>
        </p:txBody>
      </p:sp>
      <p:sp>
        <p:nvSpPr>
          <p:cNvPr id="11" name="Pfeil: nach rechts 10">
            <a:extLst>
              <a:ext uri="{FF2B5EF4-FFF2-40B4-BE49-F238E27FC236}">
                <a16:creationId xmlns:a16="http://schemas.microsoft.com/office/drawing/2014/main" id="{39532FC1-D604-4267-8530-E647AC82F07B}"/>
              </a:ext>
            </a:extLst>
          </p:cNvPr>
          <p:cNvSpPr/>
          <p:nvPr/>
        </p:nvSpPr>
        <p:spPr>
          <a:xfrm>
            <a:off x="931928" y="1256578"/>
            <a:ext cx="5765534" cy="245887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DEEF4868-6941-4E79-A573-748126591CC4}"/>
              </a:ext>
            </a:extLst>
          </p:cNvPr>
          <p:cNvGrpSpPr/>
          <p:nvPr/>
        </p:nvGrpSpPr>
        <p:grpSpPr>
          <a:xfrm>
            <a:off x="5230869" y="1268465"/>
            <a:ext cx="312906" cy="234000"/>
            <a:chOff x="3162137" y="1127646"/>
            <a:chExt cx="510593" cy="197096"/>
          </a:xfrm>
          <a:solidFill>
            <a:srgbClr val="FCEA7A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56F60D66-88FD-4073-9C6C-A48CBFA421A1}"/>
                </a:ext>
              </a:extLst>
            </p:cNvPr>
            <p:cNvSpPr/>
            <p:nvPr/>
          </p:nvSpPr>
          <p:spPr>
            <a:xfrm>
              <a:off x="3224222" y="1127646"/>
              <a:ext cx="381836" cy="197096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sz="8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E68461D7-7372-4F69-8F91-9AD9FDF97243}"/>
                </a:ext>
              </a:extLst>
            </p:cNvPr>
            <p:cNvSpPr/>
            <p:nvPr/>
          </p:nvSpPr>
          <p:spPr>
            <a:xfrm>
              <a:off x="3162137" y="1155465"/>
              <a:ext cx="510593" cy="14258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500" dirty="0">
                  <a:latin typeface="Arial" pitchFamily="34" charset="0"/>
                  <a:cs typeface="Arial" pitchFamily="34" charset="0"/>
                </a:rPr>
                <a:t>Now</a:t>
              </a:r>
              <a:endParaRPr lang="en-US" sz="500" dirty="0"/>
            </a:p>
          </p:txBody>
        </p:sp>
      </p:grpSp>
      <p:sp>
        <p:nvSpPr>
          <p:cNvPr id="17" name="Textfeld 16">
            <a:extLst>
              <a:ext uri="{FF2B5EF4-FFF2-40B4-BE49-F238E27FC236}">
                <a16:creationId xmlns:a16="http://schemas.microsoft.com/office/drawing/2014/main" id="{C6B102EB-9EF5-4ACD-865D-19384D751EF9}"/>
              </a:ext>
            </a:extLst>
          </p:cNvPr>
          <p:cNvSpPr txBox="1"/>
          <p:nvPr/>
        </p:nvSpPr>
        <p:spPr>
          <a:xfrm>
            <a:off x="695325" y="1022516"/>
            <a:ext cx="4732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2007</a:t>
            </a:r>
          </a:p>
        </p:txBody>
      </p: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772301F3-EC5F-4540-849D-D8E839510F4A}"/>
              </a:ext>
            </a:extLst>
          </p:cNvPr>
          <p:cNvCxnSpPr>
            <a:cxnSpLocks/>
          </p:cNvCxnSpPr>
          <p:nvPr/>
        </p:nvCxnSpPr>
        <p:spPr>
          <a:xfrm>
            <a:off x="931928" y="1222078"/>
            <a:ext cx="0" cy="728377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8" name="Textfeld 27">
            <a:extLst>
              <a:ext uri="{FF2B5EF4-FFF2-40B4-BE49-F238E27FC236}">
                <a16:creationId xmlns:a16="http://schemas.microsoft.com/office/drawing/2014/main" id="{91B08849-836A-4DAF-95E0-B6CE7F380138}"/>
              </a:ext>
            </a:extLst>
          </p:cNvPr>
          <p:cNvSpPr txBox="1"/>
          <p:nvPr/>
        </p:nvSpPr>
        <p:spPr>
          <a:xfrm>
            <a:off x="1322325" y="1024057"/>
            <a:ext cx="46038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2010</a:t>
            </a:r>
          </a:p>
        </p:txBody>
      </p: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8BEC2BB3-C406-43E6-A665-2EBE2CA80740}"/>
              </a:ext>
            </a:extLst>
          </p:cNvPr>
          <p:cNvCxnSpPr>
            <a:cxnSpLocks/>
          </p:cNvCxnSpPr>
          <p:nvPr/>
        </p:nvCxnSpPr>
        <p:spPr>
          <a:xfrm>
            <a:off x="1552516" y="1239889"/>
            <a:ext cx="0" cy="29703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0" name="Rechteck 29">
            <a:extLst>
              <a:ext uri="{FF2B5EF4-FFF2-40B4-BE49-F238E27FC236}">
                <a16:creationId xmlns:a16="http://schemas.microsoft.com/office/drawing/2014/main" id="{1801EA8F-7CC2-47ED-B984-645071B93D9C}"/>
              </a:ext>
            </a:extLst>
          </p:cNvPr>
          <p:cNvSpPr/>
          <p:nvPr/>
        </p:nvSpPr>
        <p:spPr>
          <a:xfrm>
            <a:off x="1556913" y="2036444"/>
            <a:ext cx="3809952" cy="26906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bg1"/>
                </a:solidFill>
                <a:latin typeface="Calibri-Bold"/>
              </a:rPr>
              <a:t>TanDEM-X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7C152C89-F6C8-7BC3-FF84-D80C915FF918}"/>
              </a:ext>
            </a:extLst>
          </p:cNvPr>
          <p:cNvGrpSpPr/>
          <p:nvPr/>
        </p:nvGrpSpPr>
        <p:grpSpPr>
          <a:xfrm>
            <a:off x="7120876" y="916250"/>
            <a:ext cx="3243137" cy="1784983"/>
            <a:chOff x="695326" y="1145209"/>
            <a:chExt cx="3243137" cy="1784983"/>
          </a:xfrm>
        </p:grpSpPr>
        <p:pic>
          <p:nvPicPr>
            <p:cNvPr id="8" name="Picture 13" descr="TanDEM-X – Wikipedia">
              <a:extLst>
                <a:ext uri="{FF2B5EF4-FFF2-40B4-BE49-F238E27FC236}">
                  <a16:creationId xmlns:a16="http://schemas.microsoft.com/office/drawing/2014/main" id="{FA4E5A89-1508-490A-86E1-1B765CD407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1" r="1171"/>
            <a:stretch>
              <a:fillRect/>
            </a:stretch>
          </p:blipFill>
          <p:spPr bwMode="auto">
            <a:xfrm>
              <a:off x="695326" y="1145209"/>
              <a:ext cx="3243137" cy="17849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4" descr="X:\Logos\TerraSAR-X-Logo\TerraSarX_3c_Pantone_A_transparent.png">
              <a:extLst>
                <a:ext uri="{FF2B5EF4-FFF2-40B4-BE49-F238E27FC236}">
                  <a16:creationId xmlns:a16="http://schemas.microsoft.com/office/drawing/2014/main" id="{5FA49BC5-817A-4F58-A0E5-CECBEE7F1A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869" y="1213608"/>
              <a:ext cx="1127368" cy="247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1C6B1A83-86AD-4E71-A509-D654012FF148}"/>
                </a:ext>
              </a:extLst>
            </p:cNvPr>
            <p:cNvPicPr>
              <a:picLocks/>
            </p:cNvPicPr>
            <p:nvPr/>
          </p:nvPicPr>
          <p:blipFill rotWithShape="1">
            <a:blip r:embed="rId4"/>
            <a:srcRect b="13699"/>
            <a:stretch/>
          </p:blipFill>
          <p:spPr>
            <a:xfrm>
              <a:off x="2568848" y="1205597"/>
              <a:ext cx="1289991" cy="257773"/>
            </a:xfrm>
            <a:prstGeom prst="rect">
              <a:avLst/>
            </a:prstGeom>
          </p:spPr>
        </p:pic>
      </p:grp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8085DDEB-8BA0-4FC7-B1C1-C20BCD419E2C}"/>
              </a:ext>
            </a:extLst>
          </p:cNvPr>
          <p:cNvCxnSpPr>
            <a:cxnSpLocks/>
          </p:cNvCxnSpPr>
          <p:nvPr/>
        </p:nvCxnSpPr>
        <p:spPr>
          <a:xfrm>
            <a:off x="1552516" y="1448903"/>
            <a:ext cx="0" cy="815252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5" name="Rechteck 24">
            <a:extLst>
              <a:ext uri="{FF2B5EF4-FFF2-40B4-BE49-F238E27FC236}">
                <a16:creationId xmlns:a16="http://schemas.microsoft.com/office/drawing/2014/main" id="{FD6B2409-3AF4-4235-A122-E686D13FD045}"/>
              </a:ext>
            </a:extLst>
          </p:cNvPr>
          <p:cNvSpPr/>
          <p:nvPr/>
        </p:nvSpPr>
        <p:spPr>
          <a:xfrm>
            <a:off x="931928" y="1681393"/>
            <a:ext cx="4430546" cy="26906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bg1"/>
                </a:solidFill>
                <a:latin typeface="Calibri-Bold"/>
                <a:ea typeface="Calibri" panose="020F0502020204030204" pitchFamily="34" charset="0"/>
                <a:cs typeface="Calibri" panose="020F0502020204030204" pitchFamily="34" charset="0"/>
              </a:rPr>
              <a:t>TerraSAR-X</a:t>
            </a:r>
          </a:p>
        </p:txBody>
      </p: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040C282C-D7E8-4097-AFDC-80426E6D3412}"/>
              </a:ext>
            </a:extLst>
          </p:cNvPr>
          <p:cNvCxnSpPr>
            <a:cxnSpLocks/>
          </p:cNvCxnSpPr>
          <p:nvPr/>
        </p:nvCxnSpPr>
        <p:spPr>
          <a:xfrm>
            <a:off x="931928" y="1224459"/>
            <a:ext cx="0" cy="29703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CBE2DC62-D204-4F99-A585-5FE68D56A2F3}"/>
              </a:ext>
            </a:extLst>
          </p:cNvPr>
          <p:cNvCxnSpPr>
            <a:cxnSpLocks/>
            <a:endCxn id="67" idx="0"/>
          </p:cNvCxnSpPr>
          <p:nvPr/>
        </p:nvCxnSpPr>
        <p:spPr>
          <a:xfrm>
            <a:off x="5385915" y="1540840"/>
            <a:ext cx="14976" cy="1834105"/>
          </a:xfrm>
          <a:prstGeom prst="line">
            <a:avLst/>
          </a:prstGeom>
          <a:ln w="127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8" name="Textfeld 37">
            <a:extLst>
              <a:ext uri="{FF2B5EF4-FFF2-40B4-BE49-F238E27FC236}">
                <a16:creationId xmlns:a16="http://schemas.microsoft.com/office/drawing/2014/main" id="{E55F6AC1-A7B2-43E8-8146-593C8701D318}"/>
              </a:ext>
            </a:extLst>
          </p:cNvPr>
          <p:cNvSpPr txBox="1"/>
          <p:nvPr/>
        </p:nvSpPr>
        <p:spPr>
          <a:xfrm>
            <a:off x="6179229" y="998666"/>
            <a:ext cx="51823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2030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9936933C-7EDA-4AB2-8DFC-9BEDAE6EFA8E}"/>
              </a:ext>
            </a:extLst>
          </p:cNvPr>
          <p:cNvSpPr txBox="1"/>
          <p:nvPr/>
        </p:nvSpPr>
        <p:spPr>
          <a:xfrm>
            <a:off x="5770620" y="1000664"/>
            <a:ext cx="46038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2028</a:t>
            </a:r>
          </a:p>
        </p:txBody>
      </p: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00673D8B-0B70-49D0-A456-C0F0B64EFF83}"/>
              </a:ext>
            </a:extLst>
          </p:cNvPr>
          <p:cNvCxnSpPr>
            <a:cxnSpLocks/>
          </p:cNvCxnSpPr>
          <p:nvPr/>
        </p:nvCxnSpPr>
        <p:spPr>
          <a:xfrm>
            <a:off x="6017084" y="1216076"/>
            <a:ext cx="0" cy="29703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D700B0BA-53F6-4949-A82F-CB64AA3C3F80}"/>
              </a:ext>
            </a:extLst>
          </p:cNvPr>
          <p:cNvCxnSpPr>
            <a:cxnSpLocks/>
          </p:cNvCxnSpPr>
          <p:nvPr/>
        </p:nvCxnSpPr>
        <p:spPr>
          <a:xfrm>
            <a:off x="6017084" y="1425090"/>
            <a:ext cx="0" cy="815252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011577F8-473C-4123-9800-25FAD76332CB}"/>
              </a:ext>
            </a:extLst>
          </p:cNvPr>
          <p:cNvCxnSpPr>
            <a:cxnSpLocks/>
          </p:cNvCxnSpPr>
          <p:nvPr/>
        </p:nvCxnSpPr>
        <p:spPr>
          <a:xfrm>
            <a:off x="6422215" y="1205430"/>
            <a:ext cx="0" cy="29703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4" name="Rechteck 43">
            <a:extLst>
              <a:ext uri="{FF2B5EF4-FFF2-40B4-BE49-F238E27FC236}">
                <a16:creationId xmlns:a16="http://schemas.microsoft.com/office/drawing/2014/main" id="{64A672A9-0169-4142-8AC9-80FE577ABFA9}"/>
              </a:ext>
            </a:extLst>
          </p:cNvPr>
          <p:cNvSpPr/>
          <p:nvPr/>
        </p:nvSpPr>
        <p:spPr>
          <a:xfrm>
            <a:off x="5410899" y="2029301"/>
            <a:ext cx="607726" cy="269061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43000">
                <a:srgbClr val="0070C0">
                  <a:tint val="44500"/>
                  <a:satMod val="160000"/>
                </a:srgbClr>
              </a:gs>
              <a:gs pos="91000">
                <a:schemeClr val="bg2"/>
              </a:gs>
            </a:gsLst>
            <a:lin ang="0" scaled="1"/>
            <a:tileRect/>
          </a:gra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dirty="0">
              <a:solidFill>
                <a:schemeClr val="bg1"/>
              </a:solidFill>
              <a:latin typeface="Calibri-Bold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DD36C92C-5B47-4B0D-92ED-52AED1F6C3AC}"/>
              </a:ext>
            </a:extLst>
          </p:cNvPr>
          <p:cNvSpPr/>
          <p:nvPr/>
        </p:nvSpPr>
        <p:spPr>
          <a:xfrm>
            <a:off x="5409357" y="1681394"/>
            <a:ext cx="1149816" cy="269061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34000">
                <a:srgbClr val="00B0F0">
                  <a:tint val="44500"/>
                  <a:satMod val="160000"/>
                </a:srgbClr>
              </a:gs>
              <a:gs pos="93000">
                <a:schemeClr val="bg2"/>
              </a:gs>
            </a:gsLst>
            <a:lin ang="0" scaled="1"/>
            <a:tileRect/>
          </a:gra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dirty="0">
              <a:solidFill>
                <a:schemeClr val="bg1"/>
              </a:solidFill>
              <a:latin typeface="Calibri-Bold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E7654AC6-9B6F-49F9-873E-7AEEAD08BAF3}"/>
              </a:ext>
            </a:extLst>
          </p:cNvPr>
          <p:cNvCxnSpPr>
            <a:cxnSpLocks/>
          </p:cNvCxnSpPr>
          <p:nvPr/>
        </p:nvCxnSpPr>
        <p:spPr>
          <a:xfrm>
            <a:off x="6422215" y="1513111"/>
            <a:ext cx="0" cy="437344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7" name="Rechteck 46">
            <a:extLst>
              <a:ext uri="{FF2B5EF4-FFF2-40B4-BE49-F238E27FC236}">
                <a16:creationId xmlns:a16="http://schemas.microsoft.com/office/drawing/2014/main" id="{DDA98FB8-56B1-413B-9B6E-E42334C5F37D}"/>
              </a:ext>
            </a:extLst>
          </p:cNvPr>
          <p:cNvSpPr/>
          <p:nvPr/>
        </p:nvSpPr>
        <p:spPr>
          <a:xfrm>
            <a:off x="4347754" y="3736435"/>
            <a:ext cx="809340" cy="276999"/>
          </a:xfrm>
          <a:prstGeom prst="rect">
            <a:avLst/>
          </a:prstGeom>
          <a:solidFill>
            <a:srgbClr val="37B0FB"/>
          </a:solidFill>
          <a:ln w="19050" cap="flat" cmpd="sng" algn="ctr">
            <a:solidFill>
              <a:schemeClr val="accent1"/>
            </a:solidFill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296017">
              <a:defRPr/>
            </a:pPr>
            <a:r>
              <a:rPr lang="en-US" sz="12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Phase 0</a:t>
            </a:r>
          </a:p>
        </p:txBody>
      </p:sp>
      <p:sp>
        <p:nvSpPr>
          <p:cNvPr id="49" name="Rechteck 48">
            <a:extLst>
              <a:ext uri="{FF2B5EF4-FFF2-40B4-BE49-F238E27FC236}">
                <a16:creationId xmlns:a16="http://schemas.microsoft.com/office/drawing/2014/main" id="{FAB2479D-D492-40C5-ABFA-8889022AA77A}"/>
              </a:ext>
            </a:extLst>
          </p:cNvPr>
          <p:cNvSpPr/>
          <p:nvPr/>
        </p:nvSpPr>
        <p:spPr>
          <a:xfrm>
            <a:off x="7815393" y="3835492"/>
            <a:ext cx="3838815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 cap="flat" cmpd="sng" algn="ctr">
            <a:solidFill>
              <a:srgbClr val="FFC000"/>
            </a:solidFill>
            <a:prstDash val="sysDot"/>
          </a:ln>
          <a:effectLst/>
        </p:spPr>
        <p:txBody>
          <a:bodyPr wrap="square" rtlCol="0" anchor="ctr">
            <a:spAutoFit/>
          </a:bodyPr>
          <a:lstStyle/>
          <a:p>
            <a:pPr algn="ctr" defTabSz="1296017">
              <a:defRPr/>
            </a:pPr>
            <a:r>
              <a:rPr lang="en-US" sz="16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Phase B2/C/D</a:t>
            </a:r>
          </a:p>
        </p:txBody>
      </p:sp>
      <p:pic>
        <p:nvPicPr>
          <p:cNvPr id="50" name="Grafik 49">
            <a:extLst>
              <a:ext uri="{FF2B5EF4-FFF2-40B4-BE49-F238E27FC236}">
                <a16:creationId xmlns:a16="http://schemas.microsoft.com/office/drawing/2014/main" id="{57BB72BD-4899-4DCC-9422-034DA68EF0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0496" y="3761594"/>
            <a:ext cx="240419" cy="537853"/>
          </a:xfrm>
          <a:prstGeom prst="rect">
            <a:avLst/>
          </a:prstGeom>
        </p:spPr>
      </p:pic>
      <p:sp>
        <p:nvSpPr>
          <p:cNvPr id="51" name="Rechteck 50">
            <a:extLst>
              <a:ext uri="{FF2B5EF4-FFF2-40B4-BE49-F238E27FC236}">
                <a16:creationId xmlns:a16="http://schemas.microsoft.com/office/drawing/2014/main" id="{FD0014EC-18A2-4E5F-B5C9-01F4E1F9DA5B}"/>
              </a:ext>
            </a:extLst>
          </p:cNvPr>
          <p:cNvSpPr/>
          <p:nvPr/>
        </p:nvSpPr>
        <p:spPr>
          <a:xfrm>
            <a:off x="5770620" y="3713018"/>
            <a:ext cx="1035854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00B0F0"/>
            </a:solidFill>
            <a:prstDash val="sysDot"/>
          </a:ln>
          <a:effectLst/>
        </p:spPr>
        <p:txBody>
          <a:bodyPr wrap="square" rtlCol="0" anchor="ctr">
            <a:spAutoFit/>
          </a:bodyPr>
          <a:lstStyle/>
          <a:p>
            <a:pPr algn="ctr" defTabSz="1296017">
              <a:defRPr/>
            </a:pPr>
            <a:r>
              <a:rPr lang="en-US" sz="12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Phase A</a:t>
            </a:r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37B9AFD1-CE47-40D5-A3FC-E099C84A9190}"/>
              </a:ext>
            </a:extLst>
          </p:cNvPr>
          <p:cNvSpPr/>
          <p:nvPr/>
        </p:nvSpPr>
        <p:spPr>
          <a:xfrm>
            <a:off x="5770620" y="4041275"/>
            <a:ext cx="1027904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 cap="flat" cmpd="sng" algn="ctr">
            <a:solidFill>
              <a:srgbClr val="92D050"/>
            </a:solidFill>
            <a:prstDash val="sysDot"/>
          </a:ln>
          <a:effectLst/>
        </p:spPr>
        <p:txBody>
          <a:bodyPr wrap="square" rtlCol="0" anchor="ctr">
            <a:spAutoFit/>
          </a:bodyPr>
          <a:lstStyle/>
          <a:p>
            <a:pPr algn="ctr" defTabSz="1296017">
              <a:defRPr/>
            </a:pPr>
            <a:r>
              <a:rPr lang="en-US" sz="12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Phase A</a:t>
            </a:r>
          </a:p>
        </p:txBody>
      </p:sp>
      <p:sp>
        <p:nvSpPr>
          <p:cNvPr id="65" name="Pfeil: nach rechts 64">
            <a:extLst>
              <a:ext uri="{FF2B5EF4-FFF2-40B4-BE49-F238E27FC236}">
                <a16:creationId xmlns:a16="http://schemas.microsoft.com/office/drawing/2014/main" id="{F44E201E-5F0A-47D4-97C8-DB2A3DFF54BB}"/>
              </a:ext>
            </a:extLst>
          </p:cNvPr>
          <p:cNvSpPr/>
          <p:nvPr/>
        </p:nvSpPr>
        <p:spPr>
          <a:xfrm>
            <a:off x="3922672" y="3376346"/>
            <a:ext cx="8110360" cy="231201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94" name="Tabelle 93">
            <a:extLst>
              <a:ext uri="{FF2B5EF4-FFF2-40B4-BE49-F238E27FC236}">
                <a16:creationId xmlns:a16="http://schemas.microsoft.com/office/drawing/2014/main" id="{76BF6EEC-C5DC-4BA7-AD8C-09B6C3A7A704}"/>
              </a:ext>
            </a:extLst>
          </p:cNvPr>
          <p:cNvGraphicFramePr>
            <a:graphicFrameLocks noGrp="1"/>
          </p:cNvGraphicFramePr>
          <p:nvPr/>
        </p:nvGraphicFramePr>
        <p:xfrm>
          <a:off x="3508754" y="3144478"/>
          <a:ext cx="8410330" cy="253803"/>
        </p:xfrm>
        <a:graphic>
          <a:graphicData uri="http://schemas.openxmlformats.org/drawingml/2006/table">
            <a:tbl>
              <a:tblPr firstRow="1" bandRow="1"/>
              <a:tblGrid>
                <a:gridCol w="841033">
                  <a:extLst>
                    <a:ext uri="{9D8B030D-6E8A-4147-A177-3AD203B41FA5}">
                      <a16:colId xmlns:a16="http://schemas.microsoft.com/office/drawing/2014/main" val="3719764818"/>
                    </a:ext>
                  </a:extLst>
                </a:gridCol>
                <a:gridCol w="841033">
                  <a:extLst>
                    <a:ext uri="{9D8B030D-6E8A-4147-A177-3AD203B41FA5}">
                      <a16:colId xmlns:a16="http://schemas.microsoft.com/office/drawing/2014/main" val="483851133"/>
                    </a:ext>
                  </a:extLst>
                </a:gridCol>
                <a:gridCol w="841033">
                  <a:extLst>
                    <a:ext uri="{9D8B030D-6E8A-4147-A177-3AD203B41FA5}">
                      <a16:colId xmlns:a16="http://schemas.microsoft.com/office/drawing/2014/main" val="2309918381"/>
                    </a:ext>
                  </a:extLst>
                </a:gridCol>
                <a:gridCol w="841033">
                  <a:extLst>
                    <a:ext uri="{9D8B030D-6E8A-4147-A177-3AD203B41FA5}">
                      <a16:colId xmlns:a16="http://schemas.microsoft.com/office/drawing/2014/main" val="1225134467"/>
                    </a:ext>
                  </a:extLst>
                </a:gridCol>
                <a:gridCol w="841033">
                  <a:extLst>
                    <a:ext uri="{9D8B030D-6E8A-4147-A177-3AD203B41FA5}">
                      <a16:colId xmlns:a16="http://schemas.microsoft.com/office/drawing/2014/main" val="3919425071"/>
                    </a:ext>
                  </a:extLst>
                </a:gridCol>
                <a:gridCol w="841033">
                  <a:extLst>
                    <a:ext uri="{9D8B030D-6E8A-4147-A177-3AD203B41FA5}">
                      <a16:colId xmlns:a16="http://schemas.microsoft.com/office/drawing/2014/main" val="3375526635"/>
                    </a:ext>
                  </a:extLst>
                </a:gridCol>
                <a:gridCol w="841033">
                  <a:extLst>
                    <a:ext uri="{9D8B030D-6E8A-4147-A177-3AD203B41FA5}">
                      <a16:colId xmlns:a16="http://schemas.microsoft.com/office/drawing/2014/main" val="4225598652"/>
                    </a:ext>
                  </a:extLst>
                </a:gridCol>
                <a:gridCol w="841033">
                  <a:extLst>
                    <a:ext uri="{9D8B030D-6E8A-4147-A177-3AD203B41FA5}">
                      <a16:colId xmlns:a16="http://schemas.microsoft.com/office/drawing/2014/main" val="3248561876"/>
                    </a:ext>
                  </a:extLst>
                </a:gridCol>
                <a:gridCol w="841033">
                  <a:extLst>
                    <a:ext uri="{9D8B030D-6E8A-4147-A177-3AD203B41FA5}">
                      <a16:colId xmlns:a16="http://schemas.microsoft.com/office/drawing/2014/main" val="1436044895"/>
                    </a:ext>
                  </a:extLst>
                </a:gridCol>
                <a:gridCol w="841033">
                  <a:extLst>
                    <a:ext uri="{9D8B030D-6E8A-4147-A177-3AD203B41FA5}">
                      <a16:colId xmlns:a16="http://schemas.microsoft.com/office/drawing/2014/main" val="4191514634"/>
                    </a:ext>
                  </a:extLst>
                </a:gridCol>
              </a:tblGrid>
              <a:tr h="2538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de-DE" sz="105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2024</a:t>
                      </a:r>
                    </a:p>
                  </a:txBody>
                  <a:tcPr marL="162603" marR="162603" marT="45730" marB="4573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de-DE" sz="105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2025</a:t>
                      </a:r>
                    </a:p>
                  </a:txBody>
                  <a:tcPr marL="162603" marR="162603" marT="45730" marB="4573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de-DE" sz="105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2026</a:t>
                      </a:r>
                    </a:p>
                  </a:txBody>
                  <a:tcPr marL="162603" marR="162603" marT="45730" marB="4573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de-DE" sz="105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2027</a:t>
                      </a:r>
                    </a:p>
                  </a:txBody>
                  <a:tcPr marL="162603" marR="162603" marT="45730" marB="4573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50" b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2028</a:t>
                      </a:r>
                    </a:p>
                  </a:txBody>
                  <a:tcPr marL="162603" marR="162603" marT="45730" marB="4573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50" b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2029</a:t>
                      </a:r>
                    </a:p>
                  </a:txBody>
                  <a:tcPr marL="162603" marR="162603" marT="45730" marB="4573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50" b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2030</a:t>
                      </a:r>
                    </a:p>
                  </a:txBody>
                  <a:tcPr marL="162603" marR="162603" marT="45730" marB="4573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50" b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2031</a:t>
                      </a:r>
                    </a:p>
                  </a:txBody>
                  <a:tcPr marL="162603" marR="162603" marT="45730" marB="4573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50" b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2032</a:t>
                      </a:r>
                    </a:p>
                  </a:txBody>
                  <a:tcPr marL="162603" marR="162603" marT="45730" marB="4573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50" b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2033</a:t>
                      </a:r>
                    </a:p>
                  </a:txBody>
                  <a:tcPr marL="162603" marR="162603" marT="45730" marB="4573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7265557"/>
                  </a:ext>
                </a:extLst>
              </a:tr>
            </a:tbl>
          </a:graphicData>
        </a:graphic>
      </p:graphicFrame>
      <p:cxnSp>
        <p:nvCxnSpPr>
          <p:cNvPr id="90" name="Gerader Verbinder 89">
            <a:extLst>
              <a:ext uri="{FF2B5EF4-FFF2-40B4-BE49-F238E27FC236}">
                <a16:creationId xmlns:a16="http://schemas.microsoft.com/office/drawing/2014/main" id="{4DDDB523-56E9-47E4-B857-E5189E497D3C}"/>
              </a:ext>
            </a:extLst>
          </p:cNvPr>
          <p:cNvCxnSpPr>
            <a:cxnSpLocks/>
          </p:cNvCxnSpPr>
          <p:nvPr/>
        </p:nvCxnSpPr>
        <p:spPr>
          <a:xfrm>
            <a:off x="3921488" y="3367843"/>
            <a:ext cx="0" cy="29703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277F9E2C-84AB-4213-9E3E-DD9894DC38A0}"/>
              </a:ext>
            </a:extLst>
          </p:cNvPr>
          <p:cNvGrpSpPr/>
          <p:nvPr/>
        </p:nvGrpSpPr>
        <p:grpSpPr>
          <a:xfrm>
            <a:off x="5245842" y="3374945"/>
            <a:ext cx="312906" cy="234000"/>
            <a:chOff x="3162135" y="1127646"/>
            <a:chExt cx="510593" cy="197096"/>
          </a:xfrm>
          <a:solidFill>
            <a:srgbClr val="FCEA7A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67" name="Ellipse 66">
              <a:extLst>
                <a:ext uri="{FF2B5EF4-FFF2-40B4-BE49-F238E27FC236}">
                  <a16:creationId xmlns:a16="http://schemas.microsoft.com/office/drawing/2014/main" id="{255E1083-AB66-4AE7-B629-FD97489D0FF6}"/>
                </a:ext>
              </a:extLst>
            </p:cNvPr>
            <p:cNvSpPr/>
            <p:nvPr/>
          </p:nvSpPr>
          <p:spPr>
            <a:xfrm>
              <a:off x="3224222" y="1127646"/>
              <a:ext cx="381836" cy="197096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sz="8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" name="Rechteck 67">
              <a:extLst>
                <a:ext uri="{FF2B5EF4-FFF2-40B4-BE49-F238E27FC236}">
                  <a16:creationId xmlns:a16="http://schemas.microsoft.com/office/drawing/2014/main" id="{34AB0C97-1880-4898-8E74-2B07BAEA29D0}"/>
                </a:ext>
              </a:extLst>
            </p:cNvPr>
            <p:cNvSpPr/>
            <p:nvPr/>
          </p:nvSpPr>
          <p:spPr>
            <a:xfrm>
              <a:off x="3162135" y="1155465"/>
              <a:ext cx="510593" cy="14258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500" dirty="0">
                  <a:latin typeface="Arial" pitchFamily="34" charset="0"/>
                  <a:cs typeface="Arial" pitchFamily="34" charset="0"/>
                </a:rPr>
                <a:t>Now</a:t>
              </a:r>
              <a:endParaRPr lang="en-US" sz="500" dirty="0"/>
            </a:p>
          </p:txBody>
        </p:sp>
      </p:grpSp>
      <p:cxnSp>
        <p:nvCxnSpPr>
          <p:cNvPr id="95" name="Gerader Verbinder 94">
            <a:extLst>
              <a:ext uri="{FF2B5EF4-FFF2-40B4-BE49-F238E27FC236}">
                <a16:creationId xmlns:a16="http://schemas.microsoft.com/office/drawing/2014/main" id="{7C3B7C2D-5E8F-4BE5-B6C1-948C28CB5641}"/>
              </a:ext>
            </a:extLst>
          </p:cNvPr>
          <p:cNvCxnSpPr>
            <a:cxnSpLocks/>
          </p:cNvCxnSpPr>
          <p:nvPr/>
        </p:nvCxnSpPr>
        <p:spPr>
          <a:xfrm>
            <a:off x="4762588" y="3359892"/>
            <a:ext cx="0" cy="29703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6" name="Rechteck 95">
            <a:extLst>
              <a:ext uri="{FF2B5EF4-FFF2-40B4-BE49-F238E27FC236}">
                <a16:creationId xmlns:a16="http://schemas.microsoft.com/office/drawing/2014/main" id="{69FAEF2F-A81B-4954-A914-87FA61A6D283}"/>
              </a:ext>
            </a:extLst>
          </p:cNvPr>
          <p:cNvSpPr/>
          <p:nvPr/>
        </p:nvSpPr>
        <p:spPr>
          <a:xfrm>
            <a:off x="4316693" y="4053136"/>
            <a:ext cx="837793" cy="276999"/>
          </a:xfrm>
          <a:prstGeom prst="rect">
            <a:avLst/>
          </a:prstGeom>
          <a:solidFill>
            <a:srgbClr val="92D050"/>
          </a:solidFill>
          <a:ln w="19050" cap="flat" cmpd="sng" algn="ctr">
            <a:solidFill>
              <a:schemeClr val="accent4">
                <a:lumMod val="50000"/>
              </a:schemeClr>
            </a:solidFill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296017">
              <a:defRPr/>
            </a:pPr>
            <a:r>
              <a:rPr lang="en-US" sz="12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Phase 0</a:t>
            </a:r>
          </a:p>
        </p:txBody>
      </p:sp>
      <p:cxnSp>
        <p:nvCxnSpPr>
          <p:cNvPr id="97" name="Gerader Verbinder 96">
            <a:extLst>
              <a:ext uri="{FF2B5EF4-FFF2-40B4-BE49-F238E27FC236}">
                <a16:creationId xmlns:a16="http://schemas.microsoft.com/office/drawing/2014/main" id="{E29B8CCE-4BEB-44AB-81B3-AB08010D8FF0}"/>
              </a:ext>
            </a:extLst>
          </p:cNvPr>
          <p:cNvCxnSpPr>
            <a:cxnSpLocks/>
          </p:cNvCxnSpPr>
          <p:nvPr/>
        </p:nvCxnSpPr>
        <p:spPr>
          <a:xfrm>
            <a:off x="5598816" y="3343428"/>
            <a:ext cx="0" cy="29703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8" name="Gerader Verbinder 97">
            <a:extLst>
              <a:ext uri="{FF2B5EF4-FFF2-40B4-BE49-F238E27FC236}">
                <a16:creationId xmlns:a16="http://schemas.microsoft.com/office/drawing/2014/main" id="{E6C3BB55-4314-4EB7-9306-1E77218A569E}"/>
              </a:ext>
            </a:extLst>
          </p:cNvPr>
          <p:cNvCxnSpPr>
            <a:cxnSpLocks/>
          </p:cNvCxnSpPr>
          <p:nvPr/>
        </p:nvCxnSpPr>
        <p:spPr>
          <a:xfrm>
            <a:off x="6451328" y="3356102"/>
            <a:ext cx="0" cy="29703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9" name="Gerader Verbinder 98">
            <a:extLst>
              <a:ext uri="{FF2B5EF4-FFF2-40B4-BE49-F238E27FC236}">
                <a16:creationId xmlns:a16="http://schemas.microsoft.com/office/drawing/2014/main" id="{441240F0-47F2-4E84-B600-2C0FD7A42E81}"/>
              </a:ext>
            </a:extLst>
          </p:cNvPr>
          <p:cNvCxnSpPr>
            <a:cxnSpLocks/>
          </p:cNvCxnSpPr>
          <p:nvPr/>
        </p:nvCxnSpPr>
        <p:spPr>
          <a:xfrm>
            <a:off x="7286217" y="3364270"/>
            <a:ext cx="0" cy="29703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0" name="Gerader Verbinder 99">
            <a:extLst>
              <a:ext uri="{FF2B5EF4-FFF2-40B4-BE49-F238E27FC236}">
                <a16:creationId xmlns:a16="http://schemas.microsoft.com/office/drawing/2014/main" id="{066B1913-2127-42C0-9D85-79A4AB569706}"/>
              </a:ext>
            </a:extLst>
          </p:cNvPr>
          <p:cNvCxnSpPr>
            <a:cxnSpLocks/>
          </p:cNvCxnSpPr>
          <p:nvPr/>
        </p:nvCxnSpPr>
        <p:spPr>
          <a:xfrm>
            <a:off x="8132014" y="3359892"/>
            <a:ext cx="0" cy="29703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1" name="Rechteck 100">
            <a:extLst>
              <a:ext uri="{FF2B5EF4-FFF2-40B4-BE49-F238E27FC236}">
                <a16:creationId xmlns:a16="http://schemas.microsoft.com/office/drawing/2014/main" id="{72046533-5A4B-4578-A7BF-707F8F1283D1}"/>
              </a:ext>
            </a:extLst>
          </p:cNvPr>
          <p:cNvSpPr/>
          <p:nvPr/>
        </p:nvSpPr>
        <p:spPr>
          <a:xfrm>
            <a:off x="6806474" y="3713782"/>
            <a:ext cx="479743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00B0F0"/>
            </a:solidFill>
            <a:prstDash val="sysDot"/>
          </a:ln>
          <a:effectLst/>
        </p:spPr>
        <p:txBody>
          <a:bodyPr wrap="square" rtlCol="0" anchor="ctr">
            <a:spAutoFit/>
          </a:bodyPr>
          <a:lstStyle/>
          <a:p>
            <a:pPr algn="ctr" defTabSz="1296017">
              <a:defRPr/>
            </a:pPr>
            <a:r>
              <a:rPr lang="en-US" sz="12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B1</a:t>
            </a:r>
          </a:p>
        </p:txBody>
      </p:sp>
      <p:sp>
        <p:nvSpPr>
          <p:cNvPr id="102" name="Rechteck 101">
            <a:extLst>
              <a:ext uri="{FF2B5EF4-FFF2-40B4-BE49-F238E27FC236}">
                <a16:creationId xmlns:a16="http://schemas.microsoft.com/office/drawing/2014/main" id="{EE9E4176-C5EA-47E8-BFA4-07E20E10C40A}"/>
              </a:ext>
            </a:extLst>
          </p:cNvPr>
          <p:cNvSpPr/>
          <p:nvPr/>
        </p:nvSpPr>
        <p:spPr>
          <a:xfrm>
            <a:off x="6806474" y="4042948"/>
            <a:ext cx="479739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 cap="flat" cmpd="sng" algn="ctr">
            <a:solidFill>
              <a:srgbClr val="92D050"/>
            </a:solidFill>
            <a:prstDash val="sysDot"/>
          </a:ln>
          <a:effectLst/>
        </p:spPr>
        <p:txBody>
          <a:bodyPr wrap="square" rtlCol="0" anchor="ctr">
            <a:spAutoFit/>
          </a:bodyPr>
          <a:lstStyle/>
          <a:p>
            <a:pPr algn="ctr" defTabSz="1296017">
              <a:defRPr/>
            </a:pPr>
            <a:r>
              <a:rPr lang="en-US" sz="12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B1</a:t>
            </a:r>
          </a:p>
        </p:txBody>
      </p:sp>
      <p:sp>
        <p:nvSpPr>
          <p:cNvPr id="117" name="Textfeld 116">
            <a:extLst>
              <a:ext uri="{FF2B5EF4-FFF2-40B4-BE49-F238E27FC236}">
                <a16:creationId xmlns:a16="http://schemas.microsoft.com/office/drawing/2014/main" id="{BEC2D270-BBBD-4A1E-A559-52BC73AF20EF}"/>
              </a:ext>
            </a:extLst>
          </p:cNvPr>
          <p:cNvSpPr txBox="1"/>
          <p:nvPr/>
        </p:nvSpPr>
        <p:spPr>
          <a:xfrm>
            <a:off x="2621953" y="4037746"/>
            <a:ext cx="1745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ADS - Friedrichshafen</a:t>
            </a:r>
          </a:p>
        </p:txBody>
      </p:sp>
      <p:sp>
        <p:nvSpPr>
          <p:cNvPr id="116" name="Textfeld 115">
            <a:extLst>
              <a:ext uri="{FF2B5EF4-FFF2-40B4-BE49-F238E27FC236}">
                <a16:creationId xmlns:a16="http://schemas.microsoft.com/office/drawing/2014/main" id="{C05BCBDE-2721-435F-8DFA-433B9C112843}"/>
              </a:ext>
            </a:extLst>
          </p:cNvPr>
          <p:cNvSpPr txBox="1"/>
          <p:nvPr/>
        </p:nvSpPr>
        <p:spPr>
          <a:xfrm>
            <a:off x="3153966" y="3714181"/>
            <a:ext cx="12226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OHB - Bremen</a:t>
            </a:r>
          </a:p>
        </p:txBody>
      </p:sp>
      <p:pic>
        <p:nvPicPr>
          <p:cNvPr id="127" name="Grafik 126">
            <a:extLst>
              <a:ext uri="{FF2B5EF4-FFF2-40B4-BE49-F238E27FC236}">
                <a16:creationId xmlns:a16="http://schemas.microsoft.com/office/drawing/2014/main" id="{37ADC154-AC3D-487F-8F2D-38F69D7118F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/>
          <a:srcRect l="45687" t="9908" r="1" b="15963"/>
          <a:stretch/>
        </p:blipFill>
        <p:spPr>
          <a:xfrm>
            <a:off x="6303117" y="4937601"/>
            <a:ext cx="1995213" cy="1688282"/>
          </a:xfrm>
          <a:prstGeom prst="homePlate">
            <a:avLst>
              <a:gd name="adj" fmla="val 34393"/>
            </a:avLst>
          </a:prstGeom>
        </p:spPr>
      </p:pic>
      <p:sp>
        <p:nvSpPr>
          <p:cNvPr id="128" name="Textfeld 127">
            <a:extLst>
              <a:ext uri="{FF2B5EF4-FFF2-40B4-BE49-F238E27FC236}">
                <a16:creationId xmlns:a16="http://schemas.microsoft.com/office/drawing/2014/main" id="{1128E121-DC09-426B-87CF-2EABDE852DBC}"/>
              </a:ext>
            </a:extLst>
          </p:cNvPr>
          <p:cNvSpPr txBox="1"/>
          <p:nvPr/>
        </p:nvSpPr>
        <p:spPr>
          <a:xfrm>
            <a:off x="6231002" y="4597374"/>
            <a:ext cx="26659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TerraSAR-FOX special features</a:t>
            </a:r>
          </a:p>
        </p:txBody>
      </p:sp>
      <p:pic>
        <p:nvPicPr>
          <p:cNvPr id="129" name="Picture 2">
            <a:extLst>
              <a:ext uri="{FF2B5EF4-FFF2-40B4-BE49-F238E27FC236}">
                <a16:creationId xmlns:a16="http://schemas.microsoft.com/office/drawing/2014/main" id="{79530D61-2282-4BC9-BBBE-70CAEA09CC24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5393" y="4937601"/>
            <a:ext cx="2351390" cy="1688282"/>
          </a:xfrm>
          <a:prstGeom prst="chevron">
            <a:avLst>
              <a:gd name="adj" fmla="val 34008"/>
            </a:avLst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" name="Picture 2">
            <a:extLst>
              <a:ext uri="{FF2B5EF4-FFF2-40B4-BE49-F238E27FC236}">
                <a16:creationId xmlns:a16="http://schemas.microsoft.com/office/drawing/2014/main" id="{C726ABFF-AB3D-42C3-9A12-0A60669A510F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92047" y="4933621"/>
            <a:ext cx="2406168" cy="1688282"/>
          </a:xfrm>
          <a:prstGeom prst="chevron">
            <a:avLst>
              <a:gd name="adj" fmla="val 3387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" name="Textfeld 130">
            <a:extLst>
              <a:ext uri="{FF2B5EF4-FFF2-40B4-BE49-F238E27FC236}">
                <a16:creationId xmlns:a16="http://schemas.microsoft.com/office/drawing/2014/main" id="{5833F2B2-DF20-4230-B9EF-9CF718DAFEA0}"/>
              </a:ext>
            </a:extLst>
          </p:cNvPr>
          <p:cNvSpPr txBox="1"/>
          <p:nvPr/>
        </p:nvSpPr>
        <p:spPr>
          <a:xfrm>
            <a:off x="6552139" y="6069941"/>
            <a:ext cx="131357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SAR acquisitions over large regions</a:t>
            </a:r>
          </a:p>
        </p:txBody>
      </p:sp>
      <p:sp>
        <p:nvSpPr>
          <p:cNvPr id="132" name="Textfeld 131">
            <a:extLst>
              <a:ext uri="{FF2B5EF4-FFF2-40B4-BE49-F238E27FC236}">
                <a16:creationId xmlns:a16="http://schemas.microsoft.com/office/drawing/2014/main" id="{B1C3ADAF-A1ED-4305-B188-F302CCF892B0}"/>
              </a:ext>
            </a:extLst>
          </p:cNvPr>
          <p:cNvSpPr txBox="1"/>
          <p:nvPr/>
        </p:nvSpPr>
        <p:spPr>
          <a:xfrm>
            <a:off x="8300433" y="6069941"/>
            <a:ext cx="14419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Very high data quality and precision</a:t>
            </a:r>
          </a:p>
        </p:txBody>
      </p:sp>
      <p:sp>
        <p:nvSpPr>
          <p:cNvPr id="133" name="Textfeld 132">
            <a:extLst>
              <a:ext uri="{FF2B5EF4-FFF2-40B4-BE49-F238E27FC236}">
                <a16:creationId xmlns:a16="http://schemas.microsoft.com/office/drawing/2014/main" id="{5DB9AC3B-EFC0-46B6-9951-549D5894DD83}"/>
              </a:ext>
            </a:extLst>
          </p:cNvPr>
          <p:cNvSpPr txBox="1"/>
          <p:nvPr/>
        </p:nvSpPr>
        <p:spPr>
          <a:xfrm>
            <a:off x="10078626" y="6069941"/>
            <a:ext cx="1540400" cy="41549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3D/4D capability &amp;</a:t>
            </a:r>
          </a:p>
          <a:p>
            <a:r>
              <a:rPr 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Digital Elevation Models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52B450B-DEF8-40BB-8AF5-FA96674C6DC3}"/>
              </a:ext>
            </a:extLst>
          </p:cNvPr>
          <p:cNvSpPr txBox="1"/>
          <p:nvPr/>
        </p:nvSpPr>
        <p:spPr>
          <a:xfrm>
            <a:off x="5332904" y="1003169"/>
            <a:ext cx="51823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2026</a:t>
            </a: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39D506D9-D44C-C441-C4D8-0141A90E5523}"/>
              </a:ext>
            </a:extLst>
          </p:cNvPr>
          <p:cNvCxnSpPr>
            <a:cxnSpLocks/>
          </p:cNvCxnSpPr>
          <p:nvPr/>
        </p:nvCxnSpPr>
        <p:spPr>
          <a:xfrm>
            <a:off x="5575890" y="1209933"/>
            <a:ext cx="0" cy="29703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A8BC1A49-FC80-8E05-28C5-43E8F39D3725}"/>
              </a:ext>
            </a:extLst>
          </p:cNvPr>
          <p:cNvCxnSpPr>
            <a:cxnSpLocks/>
          </p:cNvCxnSpPr>
          <p:nvPr/>
        </p:nvCxnSpPr>
        <p:spPr>
          <a:xfrm>
            <a:off x="11511323" y="3355137"/>
            <a:ext cx="0" cy="29703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CB249EB2-CDB2-BE49-8C41-C2943A92DEF2}"/>
              </a:ext>
            </a:extLst>
          </p:cNvPr>
          <p:cNvCxnSpPr>
            <a:cxnSpLocks/>
          </p:cNvCxnSpPr>
          <p:nvPr/>
        </p:nvCxnSpPr>
        <p:spPr>
          <a:xfrm>
            <a:off x="8964962" y="3366058"/>
            <a:ext cx="0" cy="29703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F8603C79-4D4B-37F3-FF49-BCD8547C741F}"/>
              </a:ext>
            </a:extLst>
          </p:cNvPr>
          <p:cNvCxnSpPr>
            <a:cxnSpLocks/>
          </p:cNvCxnSpPr>
          <p:nvPr/>
        </p:nvCxnSpPr>
        <p:spPr>
          <a:xfrm>
            <a:off x="9805838" y="3373091"/>
            <a:ext cx="0" cy="29703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9396FAFA-B607-F643-7C2B-1E3365D6272C}"/>
              </a:ext>
            </a:extLst>
          </p:cNvPr>
          <p:cNvCxnSpPr>
            <a:cxnSpLocks/>
          </p:cNvCxnSpPr>
          <p:nvPr/>
        </p:nvCxnSpPr>
        <p:spPr>
          <a:xfrm>
            <a:off x="10643408" y="3367843"/>
            <a:ext cx="0" cy="29703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42" name="Grafik 141">
            <a:extLst>
              <a:ext uri="{FF2B5EF4-FFF2-40B4-BE49-F238E27FC236}">
                <a16:creationId xmlns:a16="http://schemas.microsoft.com/office/drawing/2014/main" id="{24D66A94-497C-E097-5FC4-C69E53439AC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15315"/>
          <a:stretch/>
        </p:blipFill>
        <p:spPr>
          <a:xfrm>
            <a:off x="580517" y="2902425"/>
            <a:ext cx="1946232" cy="1365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4" name="Textfeld 143">
            <a:extLst>
              <a:ext uri="{FF2B5EF4-FFF2-40B4-BE49-F238E27FC236}">
                <a16:creationId xmlns:a16="http://schemas.microsoft.com/office/drawing/2014/main" id="{12A6BD2D-DF61-22CA-75E4-F82ED3EB25D4}"/>
              </a:ext>
            </a:extLst>
          </p:cNvPr>
          <p:cNvSpPr txBox="1"/>
          <p:nvPr/>
        </p:nvSpPr>
        <p:spPr>
          <a:xfrm>
            <a:off x="902725" y="5004453"/>
            <a:ext cx="49282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Main features of the TerraSAR-FOX mission: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Multistatic mission → Enhanced SAR precision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Formation of 3 small/medium size satellites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Radar instrument → Pioneering SAR technology</a:t>
            </a:r>
          </a:p>
        </p:txBody>
      </p:sp>
      <p:sp>
        <p:nvSpPr>
          <p:cNvPr id="147" name="Textfeld 146">
            <a:extLst>
              <a:ext uri="{FF2B5EF4-FFF2-40B4-BE49-F238E27FC236}">
                <a16:creationId xmlns:a16="http://schemas.microsoft.com/office/drawing/2014/main" id="{D4BC29CF-B83C-B365-E09B-F6F966850F8E}"/>
              </a:ext>
            </a:extLst>
          </p:cNvPr>
          <p:cNvSpPr txBox="1"/>
          <p:nvPr/>
        </p:nvSpPr>
        <p:spPr>
          <a:xfrm>
            <a:off x="705501" y="4238985"/>
            <a:ext cx="18688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Phase 0 successfully completed in July 2025</a:t>
            </a:r>
            <a:endParaRPr lang="de-DE" sz="14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2983593-C37D-8658-9D7B-CB8C3C2558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3913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32D47CA-B446-49AE-B439-22C6E16B6F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20C54334-AA1A-6F09-1196-AE34571C1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</p:spPr>
        <p:txBody>
          <a:bodyPr/>
          <a:lstStyle/>
          <a:p>
            <a:r>
              <a:rPr lang="en-US" dirty="0"/>
              <a:t>Mission Preparation</a:t>
            </a:r>
          </a:p>
        </p:txBody>
      </p:sp>
      <p:graphicFrame>
        <p:nvGraphicFramePr>
          <p:cNvPr id="15" name="Diagramm 14">
            <a:extLst>
              <a:ext uri="{FF2B5EF4-FFF2-40B4-BE49-F238E27FC236}">
                <a16:creationId xmlns:a16="http://schemas.microsoft.com/office/drawing/2014/main" id="{235C17BC-B3E5-7C2D-9208-7EC6101B7E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8005144"/>
              </p:ext>
            </p:extLst>
          </p:nvPr>
        </p:nvGraphicFramePr>
        <p:xfrm>
          <a:off x="-523109" y="2997764"/>
          <a:ext cx="8187226" cy="33308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8" name="Pfeil: Fünfeck 27">
            <a:extLst>
              <a:ext uri="{FF2B5EF4-FFF2-40B4-BE49-F238E27FC236}">
                <a16:creationId xmlns:a16="http://schemas.microsoft.com/office/drawing/2014/main" id="{04F6BD7E-28EC-1BD0-D831-255D939193F5}"/>
              </a:ext>
            </a:extLst>
          </p:cNvPr>
          <p:cNvSpPr/>
          <p:nvPr/>
        </p:nvSpPr>
        <p:spPr>
          <a:xfrm>
            <a:off x="779550" y="1110063"/>
            <a:ext cx="1530513" cy="1553376"/>
          </a:xfrm>
          <a:prstGeom prst="homePlate">
            <a:avLst/>
          </a:prstGeom>
          <a:solidFill>
            <a:srgbClr val="00658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Call for missions 09/2024</a:t>
            </a:r>
            <a:endParaRPr lang="de-DE" dirty="0"/>
          </a:p>
        </p:txBody>
      </p:sp>
      <p:sp>
        <p:nvSpPr>
          <p:cNvPr id="30" name="Pfeil: Chevron 29">
            <a:extLst>
              <a:ext uri="{FF2B5EF4-FFF2-40B4-BE49-F238E27FC236}">
                <a16:creationId xmlns:a16="http://schemas.microsoft.com/office/drawing/2014/main" id="{4731811B-DA98-430D-C9E0-62C75A9F1D1E}"/>
              </a:ext>
            </a:extLst>
          </p:cNvPr>
          <p:cNvSpPr/>
          <p:nvPr/>
        </p:nvSpPr>
        <p:spPr>
          <a:xfrm>
            <a:off x="1684411" y="1114983"/>
            <a:ext cx="4114800" cy="1543535"/>
          </a:xfrm>
          <a:prstGeom prst="chevron">
            <a:avLst/>
          </a:prstGeom>
          <a:solidFill>
            <a:srgbClr val="00658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Directed</a:t>
            </a:r>
            <a:r>
              <a:rPr lang="de-DE" dirty="0"/>
              <a:t> at </a:t>
            </a:r>
            <a:r>
              <a:rPr lang="de-DE" dirty="0" err="1"/>
              <a:t>scientific</a:t>
            </a:r>
            <a:r>
              <a:rPr lang="de-DE" dirty="0"/>
              <a:t>, </a:t>
            </a:r>
            <a:r>
              <a:rPr lang="de-DE" dirty="0" err="1"/>
              <a:t>commercial</a:t>
            </a:r>
            <a:r>
              <a:rPr lang="de-DE" dirty="0"/>
              <a:t> &amp; </a:t>
            </a:r>
            <a:r>
              <a:rPr lang="de-DE" dirty="0" err="1"/>
              <a:t>governmental</a:t>
            </a:r>
            <a:r>
              <a:rPr lang="de-DE" dirty="0"/>
              <a:t> </a:t>
            </a:r>
            <a:r>
              <a:rPr lang="de-DE" dirty="0" err="1"/>
              <a:t>institutions</a:t>
            </a:r>
            <a:endParaRPr lang="de-DE" dirty="0"/>
          </a:p>
        </p:txBody>
      </p:sp>
      <p:sp>
        <p:nvSpPr>
          <p:cNvPr id="31" name="Pfeil: Chevron 30">
            <a:extLst>
              <a:ext uri="{FF2B5EF4-FFF2-40B4-BE49-F238E27FC236}">
                <a16:creationId xmlns:a16="http://schemas.microsoft.com/office/drawing/2014/main" id="{BE47E1C6-BD35-BAF8-C589-47651828AE49}"/>
              </a:ext>
            </a:extLst>
          </p:cNvPr>
          <p:cNvSpPr/>
          <p:nvPr/>
        </p:nvSpPr>
        <p:spPr>
          <a:xfrm>
            <a:off x="5157517" y="1121990"/>
            <a:ext cx="4251168" cy="1554160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dirty="0"/>
              <a:t>Small Sat </a:t>
            </a:r>
            <a:r>
              <a:rPr lang="de-DE" dirty="0" err="1"/>
              <a:t>Missions</a:t>
            </a:r>
            <a:r>
              <a:rPr lang="de-DE" dirty="0"/>
              <a:t> (SM) &amp;</a:t>
            </a:r>
          </a:p>
          <a:p>
            <a:pPr lvl="0" algn="ctr"/>
            <a:r>
              <a:rPr lang="de-DE" dirty="0" err="1"/>
              <a:t>Institutional</a:t>
            </a:r>
            <a:r>
              <a:rPr lang="de-DE" dirty="0"/>
              <a:t> </a:t>
            </a:r>
            <a:r>
              <a:rPr lang="de-DE" dirty="0" err="1"/>
              <a:t>Missions</a:t>
            </a:r>
            <a:r>
              <a:rPr lang="de-DE" dirty="0"/>
              <a:t> (IM) w/ different </a:t>
            </a:r>
            <a:r>
              <a:rPr lang="de-DE" dirty="0" err="1"/>
              <a:t>philosophies</a:t>
            </a:r>
            <a:endParaRPr lang="de-DE" dirty="0"/>
          </a:p>
        </p:txBody>
      </p:sp>
      <p:sp>
        <p:nvSpPr>
          <p:cNvPr id="32" name="Pfeil: Chevron 31">
            <a:extLst>
              <a:ext uri="{FF2B5EF4-FFF2-40B4-BE49-F238E27FC236}">
                <a16:creationId xmlns:a16="http://schemas.microsoft.com/office/drawing/2014/main" id="{D5F17BD5-C001-3429-5E45-B7DCD8B89AF8}"/>
              </a:ext>
            </a:extLst>
          </p:cNvPr>
          <p:cNvSpPr/>
          <p:nvPr/>
        </p:nvSpPr>
        <p:spPr>
          <a:xfrm>
            <a:off x="8764906" y="1120071"/>
            <a:ext cx="3138326" cy="1554160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23 </a:t>
            </a:r>
            <a:r>
              <a:rPr lang="de-DE" dirty="0" err="1"/>
              <a:t>submissions</a:t>
            </a:r>
            <a:endParaRPr lang="de-DE" dirty="0"/>
          </a:p>
          <a:p>
            <a:pPr algn="ctr"/>
            <a:r>
              <a:rPr lang="de-DE" dirty="0"/>
              <a:t>6 </a:t>
            </a:r>
            <a:r>
              <a:rPr lang="de-DE" dirty="0" err="1"/>
              <a:t>concepts</a:t>
            </a:r>
            <a:r>
              <a:rPr lang="de-DE" dirty="0"/>
              <a:t> </a:t>
            </a:r>
            <a:r>
              <a:rPr lang="de-DE" dirty="0" err="1"/>
              <a:t>selected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studies</a:t>
            </a:r>
            <a:endParaRPr lang="de-DE" dirty="0"/>
          </a:p>
        </p:txBody>
      </p:sp>
      <p:graphicFrame>
        <p:nvGraphicFramePr>
          <p:cNvPr id="33" name="Diagramm 32">
            <a:extLst>
              <a:ext uri="{FF2B5EF4-FFF2-40B4-BE49-F238E27FC236}">
                <a16:creationId xmlns:a16="http://schemas.microsoft.com/office/drawing/2014/main" id="{7C51C8CA-3A69-6A4D-12B1-7FC7261288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8463176"/>
              </p:ext>
            </p:extLst>
          </p:nvPr>
        </p:nvGraphicFramePr>
        <p:xfrm>
          <a:off x="6832599" y="2997764"/>
          <a:ext cx="4910221" cy="33308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955539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5E6513-C0BB-429D-93EB-FF7E5E985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New Space „Made in Germany“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BF3E538-CCA6-414C-A58C-D18E6AA9FE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B76326A7-5E91-4AC9-ABA6-9B6B1E159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627200"/>
            <a:ext cx="5832475" cy="4895850"/>
          </a:xfrm>
        </p:spPr>
        <p:txBody>
          <a:bodyPr/>
          <a:lstStyle/>
          <a:p>
            <a:pPr marL="0" indent="0">
              <a:buNone/>
            </a:pPr>
            <a:endParaRPr lang="de-DE" sz="1050" dirty="0"/>
          </a:p>
          <a:p>
            <a:pPr marL="0" indent="0">
              <a:buNone/>
            </a:pPr>
            <a:endParaRPr lang="de-DE" sz="1050" dirty="0"/>
          </a:p>
          <a:p>
            <a:pPr marL="0" indent="0">
              <a:buNone/>
            </a:pPr>
            <a:endParaRPr lang="de-DE" sz="1050" dirty="0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C62FCBF3-5431-4BA0-BBAD-4CC51D138E06}"/>
              </a:ext>
            </a:extLst>
          </p:cNvPr>
          <p:cNvSpPr/>
          <p:nvPr/>
        </p:nvSpPr>
        <p:spPr>
          <a:xfrm>
            <a:off x="5027830" y="1628775"/>
            <a:ext cx="3031528" cy="20532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de-DE" sz="1200" dirty="0"/>
          </a:p>
          <a:p>
            <a:pPr algn="ctr"/>
            <a:endParaRPr lang="de-DE" sz="1200" dirty="0"/>
          </a:p>
          <a:p>
            <a:pPr algn="ctr"/>
            <a:endParaRPr lang="de-DE" sz="1200" dirty="0"/>
          </a:p>
          <a:p>
            <a:pPr marL="285750" indent="-285750">
              <a:buFontTx/>
              <a:buChar char="-"/>
            </a:pPr>
            <a:endParaRPr lang="de-DE" sz="1200" dirty="0"/>
          </a:p>
          <a:p>
            <a:pPr marL="285750" indent="-285750">
              <a:buFontTx/>
              <a:buChar char="-"/>
            </a:pPr>
            <a:r>
              <a:rPr lang="de-DE" sz="1200" dirty="0"/>
              <a:t>High temporal </a:t>
            </a:r>
            <a:r>
              <a:rPr lang="de-DE" sz="1200" dirty="0" err="1"/>
              <a:t>resolution</a:t>
            </a:r>
            <a:r>
              <a:rPr lang="de-DE" sz="1200" dirty="0"/>
              <a:t> thermal </a:t>
            </a:r>
            <a:r>
              <a:rPr lang="de-DE" sz="1200" dirty="0" err="1"/>
              <a:t>data</a:t>
            </a:r>
            <a:endParaRPr lang="de-DE" sz="1200" dirty="0"/>
          </a:p>
          <a:p>
            <a:endParaRPr lang="de-DE" sz="1200" dirty="0"/>
          </a:p>
          <a:p>
            <a:pPr marL="285750" indent="-285750">
              <a:buFontTx/>
              <a:buChar char="-"/>
            </a:pPr>
            <a:r>
              <a:rPr lang="de-DE" sz="1200" dirty="0"/>
              <a:t>11 </a:t>
            </a:r>
            <a:r>
              <a:rPr lang="de-DE" sz="1200" dirty="0" err="1"/>
              <a:t>satellites</a:t>
            </a:r>
            <a:r>
              <a:rPr lang="de-DE" sz="1200" dirty="0"/>
              <a:t> </a:t>
            </a:r>
            <a:r>
              <a:rPr lang="de-DE" sz="1200" dirty="0" err="1"/>
              <a:t>launched</a:t>
            </a:r>
            <a:r>
              <a:rPr lang="de-DE" sz="1200" dirty="0"/>
              <a:t> </a:t>
            </a:r>
            <a:r>
              <a:rPr lang="de-DE" sz="1200" dirty="0" err="1"/>
              <a:t>as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2025</a:t>
            </a:r>
          </a:p>
          <a:p>
            <a:pPr marL="285750" indent="-285750">
              <a:buFontTx/>
              <a:buChar char="-"/>
            </a:pPr>
            <a:endParaRPr lang="de-DE" sz="1200" dirty="0"/>
          </a:p>
          <a:p>
            <a:pPr marL="285750" indent="-285750">
              <a:buFontTx/>
              <a:buChar char="-"/>
            </a:pPr>
            <a:r>
              <a:rPr lang="de-DE" sz="1200" dirty="0" err="1"/>
              <a:t>Contract</a:t>
            </a:r>
            <a:r>
              <a:rPr lang="de-DE" sz="1200" dirty="0"/>
              <a:t> </a:t>
            </a:r>
            <a:r>
              <a:rPr lang="de-DE" sz="1200" dirty="0" err="1"/>
              <a:t>to</a:t>
            </a:r>
            <a:r>
              <a:rPr lang="de-DE" sz="1200" dirty="0"/>
              <a:t> </a:t>
            </a:r>
            <a:r>
              <a:rPr lang="de-DE" sz="1200" dirty="0" err="1"/>
              <a:t>freely</a:t>
            </a:r>
            <a:r>
              <a:rPr lang="de-DE" sz="1200" dirty="0"/>
              <a:t> </a:t>
            </a:r>
            <a:r>
              <a:rPr lang="de-DE" sz="1200" dirty="0" err="1"/>
              <a:t>provide</a:t>
            </a:r>
            <a:r>
              <a:rPr lang="de-DE" sz="1200" dirty="0"/>
              <a:t> individual </a:t>
            </a:r>
            <a:r>
              <a:rPr lang="de-DE" sz="1200" dirty="0" err="1"/>
              <a:t>scenes</a:t>
            </a:r>
            <a:r>
              <a:rPr lang="de-DE" sz="1200" dirty="0"/>
              <a:t> </a:t>
            </a:r>
            <a:r>
              <a:rPr lang="de-DE" sz="1200" dirty="0" err="1"/>
              <a:t>for</a:t>
            </a:r>
            <a:r>
              <a:rPr lang="de-DE" sz="1200" dirty="0"/>
              <a:t> </a:t>
            </a:r>
            <a:r>
              <a:rPr lang="de-DE" sz="1200" dirty="0" err="1"/>
              <a:t>scientific</a:t>
            </a:r>
            <a:r>
              <a:rPr lang="de-DE" sz="1200" dirty="0"/>
              <a:t> </a:t>
            </a:r>
            <a:r>
              <a:rPr lang="de-DE" sz="1200" dirty="0" err="1"/>
              <a:t>purposes</a:t>
            </a:r>
            <a:endParaRPr lang="de-DE" sz="1200" dirty="0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0EA91A03-BE54-4AD8-B734-E27CBB4E98A7}"/>
              </a:ext>
            </a:extLst>
          </p:cNvPr>
          <p:cNvSpPr/>
          <p:nvPr/>
        </p:nvSpPr>
        <p:spPr>
          <a:xfrm>
            <a:off x="8972152" y="1628775"/>
            <a:ext cx="3031200" cy="2260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de-DE" sz="1200" dirty="0"/>
          </a:p>
          <a:p>
            <a:endParaRPr lang="de-DE" sz="1200" dirty="0"/>
          </a:p>
          <a:p>
            <a:endParaRPr lang="de-DE" sz="1200" dirty="0"/>
          </a:p>
          <a:p>
            <a:pPr marL="285750" indent="-285750">
              <a:buFontTx/>
              <a:buChar char="-"/>
            </a:pPr>
            <a:endParaRPr lang="de-DE" sz="1200" dirty="0"/>
          </a:p>
          <a:p>
            <a:pPr marL="285750" indent="-285750">
              <a:buFontTx/>
              <a:buChar char="-"/>
            </a:pPr>
            <a:r>
              <a:rPr lang="de-DE" sz="1200" dirty="0"/>
              <a:t>Very high </a:t>
            </a:r>
            <a:r>
              <a:rPr lang="de-DE" sz="1200" dirty="0" err="1"/>
              <a:t>resolution</a:t>
            </a:r>
            <a:r>
              <a:rPr lang="de-DE" sz="1200" dirty="0"/>
              <a:t> </a:t>
            </a:r>
            <a:r>
              <a:rPr lang="de-DE" sz="1200" dirty="0" err="1"/>
              <a:t>visual</a:t>
            </a:r>
            <a:r>
              <a:rPr lang="de-DE" sz="1200" dirty="0"/>
              <a:t>, </a:t>
            </a:r>
            <a:r>
              <a:rPr lang="de-DE" sz="1200" dirty="0" err="1"/>
              <a:t>near</a:t>
            </a:r>
            <a:r>
              <a:rPr lang="de-DE" sz="1200" dirty="0"/>
              <a:t> and </a:t>
            </a:r>
            <a:r>
              <a:rPr lang="de-DE" sz="1200" dirty="0" err="1"/>
              <a:t>short-wave</a:t>
            </a:r>
            <a:r>
              <a:rPr lang="de-DE" sz="1200" dirty="0"/>
              <a:t> </a:t>
            </a:r>
            <a:r>
              <a:rPr lang="de-DE" sz="1200" dirty="0" err="1"/>
              <a:t>infrared</a:t>
            </a:r>
            <a:r>
              <a:rPr lang="de-DE" sz="1200" dirty="0"/>
              <a:t> </a:t>
            </a:r>
            <a:r>
              <a:rPr lang="de-DE" sz="1200" dirty="0" err="1"/>
              <a:t>data</a:t>
            </a:r>
            <a:endParaRPr lang="de-DE" sz="1200" dirty="0"/>
          </a:p>
          <a:p>
            <a:endParaRPr lang="de-DE" sz="1200" dirty="0"/>
          </a:p>
          <a:p>
            <a:pPr marL="285750" indent="-285750">
              <a:buFontTx/>
              <a:buChar char="-"/>
            </a:pPr>
            <a:r>
              <a:rPr lang="de-DE" sz="1200" dirty="0"/>
              <a:t>First launch in 2026</a:t>
            </a:r>
          </a:p>
          <a:p>
            <a:pPr marL="285750" indent="-285750">
              <a:buFontTx/>
              <a:buChar char="-"/>
            </a:pPr>
            <a:endParaRPr lang="de-DE" sz="1200" dirty="0"/>
          </a:p>
          <a:p>
            <a:pPr marL="285750" indent="-285750">
              <a:buFontTx/>
              <a:buChar char="-"/>
            </a:pPr>
            <a:r>
              <a:rPr lang="de-DE" sz="1200" dirty="0"/>
              <a:t>Evaluation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demand</a:t>
            </a:r>
            <a:r>
              <a:rPr lang="de-DE" sz="1200" dirty="0"/>
              <a:t> and </a:t>
            </a:r>
            <a:r>
              <a:rPr lang="de-DE" sz="1200" dirty="0" err="1"/>
              <a:t>potentials</a:t>
            </a:r>
            <a:r>
              <a:rPr lang="de-DE" sz="1200" dirty="0"/>
              <a:t> in </a:t>
            </a:r>
            <a:r>
              <a:rPr lang="de-DE" sz="1200" dirty="0" err="1"/>
              <a:t>science</a:t>
            </a:r>
            <a:r>
              <a:rPr lang="de-DE" sz="1200" dirty="0"/>
              <a:t> </a:t>
            </a:r>
            <a:r>
              <a:rPr lang="de-DE" sz="1200" dirty="0" err="1"/>
              <a:t>for</a:t>
            </a:r>
            <a:r>
              <a:rPr lang="de-DE" sz="1200" dirty="0"/>
              <a:t> possible </a:t>
            </a:r>
            <a:r>
              <a:rPr lang="de-DE" sz="1200" dirty="0" err="1"/>
              <a:t>contract</a:t>
            </a:r>
            <a:endParaRPr lang="de-DE" sz="1200" dirty="0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8956DA57-D2C8-45A0-9ACB-C72274946A9E}"/>
              </a:ext>
            </a:extLst>
          </p:cNvPr>
          <p:cNvSpPr/>
          <p:nvPr/>
        </p:nvSpPr>
        <p:spPr>
          <a:xfrm>
            <a:off x="695325" y="1628775"/>
            <a:ext cx="3143150" cy="20532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de-DE" sz="1600" dirty="0"/>
          </a:p>
          <a:p>
            <a:pPr algn="ctr"/>
            <a:endParaRPr lang="de-DE" sz="1600" dirty="0"/>
          </a:p>
          <a:p>
            <a:endParaRPr lang="de-DE" sz="1400" dirty="0"/>
          </a:p>
          <a:p>
            <a:pPr marL="285750" indent="-285750">
              <a:buFontTx/>
              <a:buChar char="-"/>
            </a:pPr>
            <a:r>
              <a:rPr lang="de-DE" sz="1200" dirty="0"/>
              <a:t>High </a:t>
            </a:r>
            <a:r>
              <a:rPr lang="de-DE" sz="1200" dirty="0" err="1"/>
              <a:t>spatial</a:t>
            </a:r>
            <a:r>
              <a:rPr lang="de-DE" sz="1200" dirty="0"/>
              <a:t> </a:t>
            </a:r>
            <a:r>
              <a:rPr lang="de-DE" sz="1200" dirty="0" err="1"/>
              <a:t>resolution</a:t>
            </a:r>
            <a:r>
              <a:rPr lang="de-DE" sz="1200" dirty="0"/>
              <a:t> thermal </a:t>
            </a:r>
            <a:r>
              <a:rPr lang="de-DE" sz="1200" dirty="0" err="1"/>
              <a:t>data</a:t>
            </a:r>
            <a:endParaRPr lang="de-DE" sz="1200" dirty="0"/>
          </a:p>
          <a:p>
            <a:endParaRPr lang="en-US" sz="1200" dirty="0"/>
          </a:p>
          <a:p>
            <a:pPr marL="285750" indent="-285750">
              <a:buFontTx/>
              <a:buChar char="-"/>
            </a:pPr>
            <a:r>
              <a:rPr lang="en-US" sz="1200" dirty="0"/>
              <a:t>2 satellites launched as of 2025</a:t>
            </a:r>
          </a:p>
          <a:p>
            <a:pPr marL="285750" indent="-285750">
              <a:buFontTx/>
              <a:buChar char="-"/>
            </a:pPr>
            <a:endParaRPr lang="en-US" sz="1200" dirty="0"/>
          </a:p>
          <a:p>
            <a:pPr marL="285750" indent="-285750">
              <a:buFontTx/>
              <a:buChar char="-"/>
            </a:pPr>
            <a:r>
              <a:rPr lang="en-US" sz="1200" dirty="0"/>
              <a:t>Contract to freely provide monthly packages for scientific purposes </a:t>
            </a:r>
            <a:endParaRPr lang="de-DE" sz="12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2ED5EB3-B793-4E12-B750-50CFE6892D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63579" y="1765049"/>
            <a:ext cx="1714500" cy="50482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028522D-BD12-4397-99CC-33FF743E79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46396" y="1759401"/>
            <a:ext cx="1543669" cy="50410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221C165E-47F3-43F1-A31C-B34FCD54A0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4500" y="1736215"/>
            <a:ext cx="1852176" cy="608573"/>
          </a:xfrm>
          <a:prstGeom prst="rect">
            <a:avLst/>
          </a:prstGeom>
        </p:spPr>
      </p:pic>
      <p:pic>
        <p:nvPicPr>
          <p:cNvPr id="15" name="Grafik 14" descr="Datenbank">
            <a:extLst>
              <a:ext uri="{FF2B5EF4-FFF2-40B4-BE49-F238E27FC236}">
                <a16:creationId xmlns:a16="http://schemas.microsoft.com/office/drawing/2014/main" id="{D2DF8139-ED91-48C5-831E-5F9955C665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3070" y="2311617"/>
            <a:ext cx="350346" cy="350346"/>
          </a:xfrm>
          <a:prstGeom prst="rect">
            <a:avLst/>
          </a:prstGeom>
        </p:spPr>
      </p:pic>
      <p:pic>
        <p:nvPicPr>
          <p:cNvPr id="24" name="Grafik 23" descr="Datenbank">
            <a:extLst>
              <a:ext uri="{FF2B5EF4-FFF2-40B4-BE49-F238E27FC236}">
                <a16:creationId xmlns:a16="http://schemas.microsoft.com/office/drawing/2014/main" id="{753597D8-0908-4B62-84BE-E759F419CE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27830" y="2349271"/>
            <a:ext cx="350346" cy="350346"/>
          </a:xfrm>
          <a:prstGeom prst="rect">
            <a:avLst/>
          </a:prstGeom>
        </p:spPr>
      </p:pic>
      <p:pic>
        <p:nvPicPr>
          <p:cNvPr id="25" name="Grafik 24" descr="Datenbank">
            <a:extLst>
              <a:ext uri="{FF2B5EF4-FFF2-40B4-BE49-F238E27FC236}">
                <a16:creationId xmlns:a16="http://schemas.microsoft.com/office/drawing/2014/main" id="{02539AF0-5A92-408F-AE93-301CC97966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72152" y="2401398"/>
            <a:ext cx="350346" cy="350346"/>
          </a:xfrm>
          <a:prstGeom prst="rect">
            <a:avLst/>
          </a:prstGeom>
        </p:spPr>
      </p:pic>
      <p:pic>
        <p:nvPicPr>
          <p:cNvPr id="27" name="Grafik 26" descr="Rakete">
            <a:extLst>
              <a:ext uri="{FF2B5EF4-FFF2-40B4-BE49-F238E27FC236}">
                <a16:creationId xmlns:a16="http://schemas.microsoft.com/office/drawing/2014/main" id="{FFF2FF03-AB8D-4D31-8DB8-76835A078A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11891" y="2732917"/>
            <a:ext cx="292704" cy="292704"/>
          </a:xfrm>
          <a:prstGeom prst="rect">
            <a:avLst/>
          </a:prstGeom>
        </p:spPr>
      </p:pic>
      <p:pic>
        <p:nvPicPr>
          <p:cNvPr id="28" name="Grafik 27" descr="Rakete">
            <a:extLst>
              <a:ext uri="{FF2B5EF4-FFF2-40B4-BE49-F238E27FC236}">
                <a16:creationId xmlns:a16="http://schemas.microsoft.com/office/drawing/2014/main" id="{B1BBED29-C0DE-4778-B569-559813D0F1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61495" y="2751744"/>
            <a:ext cx="292704" cy="292704"/>
          </a:xfrm>
          <a:prstGeom prst="rect">
            <a:avLst/>
          </a:prstGeom>
        </p:spPr>
      </p:pic>
      <p:pic>
        <p:nvPicPr>
          <p:cNvPr id="29" name="Grafik 28" descr="Rakete">
            <a:extLst>
              <a:ext uri="{FF2B5EF4-FFF2-40B4-BE49-F238E27FC236}">
                <a16:creationId xmlns:a16="http://schemas.microsoft.com/office/drawing/2014/main" id="{210F68E2-4A1A-4655-ACB2-4A54EF7563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013094" y="2924160"/>
            <a:ext cx="292704" cy="292704"/>
          </a:xfrm>
          <a:prstGeom prst="rect">
            <a:avLst/>
          </a:prstGeom>
        </p:spPr>
      </p:pic>
      <p:sp>
        <p:nvSpPr>
          <p:cNvPr id="9" name="Textplatzhalter 11">
            <a:extLst>
              <a:ext uri="{FF2B5EF4-FFF2-40B4-BE49-F238E27FC236}">
                <a16:creationId xmlns:a16="http://schemas.microsoft.com/office/drawing/2014/main" id="{20389DD6-7659-BCDF-4226-1A22CD0B5D72}"/>
              </a:ext>
            </a:extLst>
          </p:cNvPr>
          <p:cNvSpPr txBox="1">
            <a:spLocks/>
          </p:cNvSpPr>
          <p:nvPr/>
        </p:nvSpPr>
        <p:spPr>
          <a:xfrm>
            <a:off x="689815" y="915184"/>
            <a:ext cx="10490803" cy="558468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500"/>
              </a:spcBef>
            </a:pPr>
            <a:r>
              <a:rPr lang="en-US" sz="1600" b="0" dirty="0"/>
              <a:t>German New Space Start-ups supported by the German Space Agency through data purchase contracts and free data provision for science in Germany via the EO-Lab platform.</a:t>
            </a:r>
            <a:endParaRPr lang="de-DE" b="0" dirty="0"/>
          </a:p>
        </p:txBody>
      </p:sp>
      <p:pic>
        <p:nvPicPr>
          <p:cNvPr id="33" name="Grafik 32">
            <a:extLst>
              <a:ext uri="{FF2B5EF4-FFF2-40B4-BE49-F238E27FC236}">
                <a16:creationId xmlns:a16="http://schemas.microsoft.com/office/drawing/2014/main" id="{526E1EE9-09E6-4224-5798-197D046179B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312" y="3751919"/>
            <a:ext cx="2158563" cy="2701196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7582B707-3877-5F36-8246-08343BAC2C45}"/>
              </a:ext>
            </a:extLst>
          </p:cNvPr>
          <p:cNvGrpSpPr/>
          <p:nvPr/>
        </p:nvGrpSpPr>
        <p:grpSpPr>
          <a:xfrm>
            <a:off x="7403392" y="3334609"/>
            <a:ext cx="917003" cy="910872"/>
            <a:chOff x="5171607" y="4396482"/>
            <a:chExt cx="1236688" cy="1228419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59C0A2D5-703C-DF7F-AB39-52648FB93D8F}"/>
                </a:ext>
              </a:extLst>
            </p:cNvPr>
            <p:cNvSpPr/>
            <p:nvPr/>
          </p:nvSpPr>
          <p:spPr>
            <a:xfrm>
              <a:off x="5171607" y="4414603"/>
              <a:ext cx="1236688" cy="119217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Picture 4" descr="OroraTech's Global Wildfire Warning | InCubed">
              <a:extLst>
                <a:ext uri="{FF2B5EF4-FFF2-40B4-BE49-F238E27FC236}">
                  <a16:creationId xmlns:a16="http://schemas.microsoft.com/office/drawing/2014/main" id="{BFDEA02A-9E96-B3C1-F128-E8902FEC43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2350" y="4396482"/>
              <a:ext cx="1235945" cy="1228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8" name="Grafik 37">
            <a:extLst>
              <a:ext uri="{FF2B5EF4-FFF2-40B4-BE49-F238E27FC236}">
                <a16:creationId xmlns:a16="http://schemas.microsoft.com/office/drawing/2014/main" id="{CDE4ED50-0940-EE09-4254-81C7A9C55BB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5325" y="3703878"/>
            <a:ext cx="3143150" cy="2642615"/>
          </a:xfrm>
          <a:prstGeom prst="rect">
            <a:avLst/>
          </a:prstGeom>
        </p:spPr>
      </p:pic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7DFD471A-BEF3-8ABB-0EBC-B704A9BD1DA6}"/>
              </a:ext>
            </a:extLst>
          </p:cNvPr>
          <p:cNvGrpSpPr/>
          <p:nvPr/>
        </p:nvGrpSpPr>
        <p:grpSpPr>
          <a:xfrm>
            <a:off x="3118732" y="3242573"/>
            <a:ext cx="1136957" cy="1094943"/>
            <a:chOff x="10612896" y="5279651"/>
            <a:chExt cx="1566428" cy="1566428"/>
          </a:xfrm>
        </p:grpSpPr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9EFA7ECB-C282-57F0-7DD5-28064C77555D}"/>
                </a:ext>
              </a:extLst>
            </p:cNvPr>
            <p:cNvSpPr/>
            <p:nvPr/>
          </p:nvSpPr>
          <p:spPr>
            <a:xfrm>
              <a:off x="10776569" y="5418779"/>
              <a:ext cx="1280878" cy="1263058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49F00082-03E5-E31E-97A7-FAFA9ADBF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3F3F5"/>
                </a:clrFrom>
                <a:clrTo>
                  <a:srgbClr val="F3F3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2896" y="5279651"/>
              <a:ext cx="1566428" cy="1566428"/>
            </a:xfrm>
            <a:prstGeom prst="rect">
              <a:avLst/>
            </a:prstGeom>
          </p:spPr>
        </p:pic>
      </p:grpSp>
      <p:sp>
        <p:nvSpPr>
          <p:cNvPr id="13" name="Textfeld 12">
            <a:extLst>
              <a:ext uri="{FF2B5EF4-FFF2-40B4-BE49-F238E27FC236}">
                <a16:creationId xmlns:a16="http://schemas.microsoft.com/office/drawing/2014/main" id="{431EDA67-4E76-3C39-AA46-06992042BB88}"/>
              </a:ext>
            </a:extLst>
          </p:cNvPr>
          <p:cNvSpPr txBox="1"/>
          <p:nvPr/>
        </p:nvSpPr>
        <p:spPr>
          <a:xfrm>
            <a:off x="10282721" y="5765842"/>
            <a:ext cx="156805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/>
              <a:t>© </a:t>
            </a:r>
            <a:r>
              <a:rPr lang="de-DE" sz="700" dirty="0" err="1"/>
              <a:t>Marbe</a:t>
            </a:r>
            <a:r>
              <a:rPr lang="de-DE" sz="700" dirty="0"/>
              <a:t> Imaging, </a:t>
            </a:r>
            <a:r>
              <a:rPr lang="de-DE" sz="700" dirty="0" err="1"/>
              <a:t>Scanway</a:t>
            </a:r>
            <a:r>
              <a:rPr lang="de-DE" sz="700" dirty="0"/>
              <a:t> Space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D52E734-8B76-E3FB-E0C9-7E280F622256}"/>
              </a:ext>
            </a:extLst>
          </p:cNvPr>
          <p:cNvSpPr txBox="1"/>
          <p:nvPr/>
        </p:nvSpPr>
        <p:spPr>
          <a:xfrm>
            <a:off x="6937244" y="6423022"/>
            <a:ext cx="70564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/>
              <a:t>© </a:t>
            </a:r>
            <a:r>
              <a:rPr lang="de-DE" sz="700" dirty="0" err="1"/>
              <a:t>OroraTech</a:t>
            </a:r>
            <a:endParaRPr lang="de-DE" sz="70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C9C6A639-CE68-7C81-6CB4-197EE42F935E}"/>
              </a:ext>
            </a:extLst>
          </p:cNvPr>
          <p:cNvSpPr txBox="1"/>
          <p:nvPr/>
        </p:nvSpPr>
        <p:spPr>
          <a:xfrm>
            <a:off x="3276984" y="6344889"/>
            <a:ext cx="60946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/>
              <a:t>© </a:t>
            </a:r>
            <a:r>
              <a:rPr lang="de-DE" sz="700" dirty="0" err="1"/>
              <a:t>constellr</a:t>
            </a:r>
            <a:endParaRPr lang="de-DE" sz="700" dirty="0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EC9FE11B-1C37-44E8-83BE-56D91223C12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667" y="4337516"/>
            <a:ext cx="2533841" cy="1428326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A72403A3-C8B6-E6C9-8FEB-36CFAC5512A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443317" y="3949278"/>
            <a:ext cx="3162843" cy="2306477"/>
          </a:xfrm>
          <a:prstGeom prst="rect">
            <a:avLst/>
          </a:prstGeom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D302F6A0-649C-33D1-E786-3694E9338E11}"/>
              </a:ext>
            </a:extLst>
          </p:cNvPr>
          <p:cNvSpPr txBox="1"/>
          <p:nvPr/>
        </p:nvSpPr>
        <p:spPr>
          <a:xfrm>
            <a:off x="12443317" y="6257835"/>
            <a:ext cx="33093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ALTERNATIV-BILD zu Marble, ich konnte es aber nicht im Internet finden und weiß nicht, ob es </a:t>
            </a:r>
            <a:r>
              <a:rPr lang="de-DE" dirty="0" err="1">
                <a:solidFill>
                  <a:srgbClr val="FF0000"/>
                </a:solidFill>
              </a:rPr>
              <a:t>confidential</a:t>
            </a:r>
            <a:r>
              <a:rPr lang="de-DE" dirty="0">
                <a:solidFill>
                  <a:srgbClr val="FF0000"/>
                </a:solidFill>
              </a:rPr>
              <a:t> ist</a:t>
            </a:r>
          </a:p>
        </p:txBody>
      </p:sp>
    </p:spTree>
    <p:extLst>
      <p:ext uri="{BB962C8B-B14F-4D97-AF65-F5344CB8AC3E}">
        <p14:creationId xmlns:p14="http://schemas.microsoft.com/office/powerpoint/2010/main" val="2517265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platzhalter 14">
            <a:extLst>
              <a:ext uri="{FF2B5EF4-FFF2-40B4-BE49-F238E27FC236}">
                <a16:creationId xmlns:a16="http://schemas.microsoft.com/office/drawing/2014/main" id="{EDCB5804-92DC-CFFF-898E-8BE055A597AB}"/>
              </a:ext>
            </a:extLst>
          </p:cNvPr>
          <p:cNvSpPr txBox="1">
            <a:spLocks/>
          </p:cNvSpPr>
          <p:nvPr/>
        </p:nvSpPr>
        <p:spPr>
          <a:xfrm>
            <a:off x="695324" y="5543772"/>
            <a:ext cx="3482038" cy="439824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/>
              <a:t>         Data </a:t>
            </a:r>
            <a:r>
              <a:rPr lang="de-DE" sz="1400" dirty="0" err="1"/>
              <a:t>access</a:t>
            </a:r>
            <a:r>
              <a:rPr lang="de-DE" sz="1400" dirty="0"/>
              <a:t> and </a:t>
            </a:r>
            <a:r>
              <a:rPr lang="de-DE" sz="1400" dirty="0" err="1"/>
              <a:t>exploitation</a:t>
            </a:r>
            <a:endParaRPr lang="de-DE" sz="1400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8CECF7F-F979-1907-ACAE-C841BDFFD2E4}"/>
              </a:ext>
            </a:extLst>
          </p:cNvPr>
          <p:cNvSpPr/>
          <p:nvPr/>
        </p:nvSpPr>
        <p:spPr>
          <a:xfrm>
            <a:off x="5028773" y="2793744"/>
            <a:ext cx="157282" cy="1873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11B339D-09CD-F4C5-42F5-4495696BC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National Copernicus Implementation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61C44224-0B50-AD0D-9F06-5C3D5D6FF07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4" y="1150334"/>
            <a:ext cx="3482038" cy="439824"/>
          </a:xfrm>
        </p:spPr>
        <p:txBody>
          <a:bodyPr>
            <a:normAutofit/>
          </a:bodyPr>
          <a:lstStyle/>
          <a:p>
            <a:r>
              <a:rPr lang="de-DE" sz="1400" dirty="0"/>
              <a:t>         National Network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5A3CA58E-D981-4D6C-441C-C1EB5F7A394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5324" y="4019209"/>
            <a:ext cx="3482038" cy="439824"/>
          </a:xfrm>
        </p:spPr>
        <p:txBody>
          <a:bodyPr>
            <a:normAutofit/>
          </a:bodyPr>
          <a:lstStyle/>
          <a:p>
            <a:r>
              <a:rPr lang="de-DE" sz="1400" dirty="0"/>
              <a:t>         </a:t>
            </a:r>
            <a:r>
              <a:rPr lang="de-DE" sz="1400" dirty="0" err="1"/>
              <a:t>Application</a:t>
            </a:r>
            <a:r>
              <a:rPr lang="de-DE" sz="1400" dirty="0"/>
              <a:t> </a:t>
            </a:r>
            <a:r>
              <a:rPr lang="de-DE" sz="1400" dirty="0" err="1"/>
              <a:t>development</a:t>
            </a:r>
            <a:endParaRPr lang="de-DE" sz="1400" dirty="0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00966C1-A034-0AE6-26F2-CBB2A9DBDCFC}"/>
              </a:ext>
            </a:extLst>
          </p:cNvPr>
          <p:cNvSpPr/>
          <p:nvPr/>
        </p:nvSpPr>
        <p:spPr>
          <a:xfrm>
            <a:off x="5876925" y="1512870"/>
            <a:ext cx="6065058" cy="5208137"/>
          </a:xfrm>
          <a:prstGeom prst="rect">
            <a:avLst/>
          </a:prstGeom>
          <a:solidFill>
            <a:srgbClr val="EFFBFF"/>
          </a:solidFill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Grafik 6" descr="Verbindungen">
            <a:extLst>
              <a:ext uri="{FF2B5EF4-FFF2-40B4-BE49-F238E27FC236}">
                <a16:creationId xmlns:a16="http://schemas.microsoft.com/office/drawing/2014/main" id="{9B85BB70-5E61-2F49-9241-DD5A30C4550B}"/>
              </a:ext>
            </a:extLst>
          </p:cNvPr>
          <p:cNvSpPr/>
          <p:nvPr/>
        </p:nvSpPr>
        <p:spPr>
          <a:xfrm>
            <a:off x="748238" y="1198545"/>
            <a:ext cx="391556" cy="355242"/>
          </a:xfrm>
          <a:custGeom>
            <a:avLst/>
            <a:gdLst>
              <a:gd name="connsiteX0" fmla="*/ 352776 w 391556"/>
              <a:gd name="connsiteY0" fmla="*/ 139086 h 355242"/>
              <a:gd name="connsiteX1" fmla="*/ 348652 w 391556"/>
              <a:gd name="connsiteY1" fmla="*/ 139086 h 355242"/>
              <a:gd name="connsiteX2" fmla="*/ 336740 w 391556"/>
              <a:gd name="connsiteY2" fmla="*/ 107016 h 355242"/>
              <a:gd name="connsiteX3" fmla="*/ 358731 w 391556"/>
              <a:gd name="connsiteY3" fmla="*/ 29130 h 355242"/>
              <a:gd name="connsiteX4" fmla="*/ 280846 w 391556"/>
              <a:gd name="connsiteY4" fmla="*/ 7139 h 355242"/>
              <a:gd name="connsiteX5" fmla="*/ 253815 w 391556"/>
              <a:gd name="connsiteY5" fmla="*/ 41959 h 355242"/>
              <a:gd name="connsiteX6" fmla="*/ 211207 w 391556"/>
              <a:gd name="connsiteY6" fmla="*/ 37377 h 355242"/>
              <a:gd name="connsiteX7" fmla="*/ 169057 w 391556"/>
              <a:gd name="connsiteY7" fmla="*/ 6223 h 355242"/>
              <a:gd name="connsiteX8" fmla="*/ 137445 w 391556"/>
              <a:gd name="connsiteY8" fmla="*/ 42875 h 355242"/>
              <a:gd name="connsiteX9" fmla="*/ 142485 w 391556"/>
              <a:gd name="connsiteY9" fmla="*/ 61659 h 355242"/>
              <a:gd name="connsiteX10" fmla="*/ 91172 w 391556"/>
              <a:gd name="connsiteY10" fmla="*/ 112056 h 355242"/>
              <a:gd name="connsiteX11" fmla="*/ 57269 w 391556"/>
              <a:gd name="connsiteY11" fmla="*/ 100602 h 355242"/>
              <a:gd name="connsiteX12" fmla="*/ 0 w 391556"/>
              <a:gd name="connsiteY12" fmla="*/ 157871 h 355242"/>
              <a:gd name="connsiteX13" fmla="*/ 57269 w 391556"/>
              <a:gd name="connsiteY13" fmla="*/ 215139 h 355242"/>
              <a:gd name="connsiteX14" fmla="*/ 68723 w 391556"/>
              <a:gd name="connsiteY14" fmla="*/ 283862 h 355242"/>
              <a:gd name="connsiteX15" fmla="*/ 49480 w 391556"/>
              <a:gd name="connsiteY15" fmla="*/ 332884 h 355242"/>
              <a:gd name="connsiteX16" fmla="*/ 98502 w 391556"/>
              <a:gd name="connsiteY16" fmla="*/ 352126 h 355242"/>
              <a:gd name="connsiteX17" fmla="*/ 119577 w 391556"/>
              <a:gd name="connsiteY17" fmla="*/ 307228 h 355242"/>
              <a:gd name="connsiteX18" fmla="*/ 159894 w 391556"/>
              <a:gd name="connsiteY18" fmla="*/ 286153 h 355242"/>
              <a:gd name="connsiteX19" fmla="*/ 260229 w 391556"/>
              <a:gd name="connsiteY19" fmla="*/ 291192 h 355242"/>
              <a:gd name="connsiteX20" fmla="*/ 283595 w 391556"/>
              <a:gd name="connsiteY20" fmla="*/ 238963 h 355242"/>
              <a:gd name="connsiteX21" fmla="*/ 281762 w 391556"/>
              <a:gd name="connsiteY21" fmla="*/ 223386 h 355242"/>
              <a:gd name="connsiteX22" fmla="*/ 326203 w 391556"/>
              <a:gd name="connsiteY22" fmla="*/ 200479 h 355242"/>
              <a:gd name="connsiteX23" fmla="*/ 378890 w 391556"/>
              <a:gd name="connsiteY23" fmla="*/ 203686 h 355242"/>
              <a:gd name="connsiteX24" fmla="*/ 382097 w 391556"/>
              <a:gd name="connsiteY24" fmla="*/ 150998 h 355242"/>
              <a:gd name="connsiteX25" fmla="*/ 352776 w 391556"/>
              <a:gd name="connsiteY25" fmla="*/ 139086 h 355242"/>
              <a:gd name="connsiteX26" fmla="*/ 352776 w 391556"/>
              <a:gd name="connsiteY26" fmla="*/ 139086 h 355242"/>
              <a:gd name="connsiteX27" fmla="*/ 352776 w 391556"/>
              <a:gd name="connsiteY27" fmla="*/ 152831 h 355242"/>
              <a:gd name="connsiteX28" fmla="*/ 363313 w 391556"/>
              <a:gd name="connsiteY28" fmla="*/ 163368 h 355242"/>
              <a:gd name="connsiteX29" fmla="*/ 352776 w 391556"/>
              <a:gd name="connsiteY29" fmla="*/ 173906 h 355242"/>
              <a:gd name="connsiteX30" fmla="*/ 342238 w 391556"/>
              <a:gd name="connsiteY30" fmla="*/ 163368 h 355242"/>
              <a:gd name="connsiteX31" fmla="*/ 342238 w 391556"/>
              <a:gd name="connsiteY31" fmla="*/ 163368 h 355242"/>
              <a:gd name="connsiteX32" fmla="*/ 352776 w 391556"/>
              <a:gd name="connsiteY32" fmla="*/ 152831 h 355242"/>
              <a:gd name="connsiteX33" fmla="*/ 352776 w 391556"/>
              <a:gd name="connsiteY33" fmla="*/ 152831 h 355242"/>
              <a:gd name="connsiteX34" fmla="*/ 308793 w 391556"/>
              <a:gd name="connsiteY34" fmla="*/ 22258 h 355242"/>
              <a:gd name="connsiteX35" fmla="*/ 324828 w 391556"/>
              <a:gd name="connsiteY35" fmla="*/ 38293 h 355242"/>
              <a:gd name="connsiteX36" fmla="*/ 308793 w 391556"/>
              <a:gd name="connsiteY36" fmla="*/ 54329 h 355242"/>
              <a:gd name="connsiteX37" fmla="*/ 292758 w 391556"/>
              <a:gd name="connsiteY37" fmla="*/ 38293 h 355242"/>
              <a:gd name="connsiteX38" fmla="*/ 292758 w 391556"/>
              <a:gd name="connsiteY38" fmla="*/ 38293 h 355242"/>
              <a:gd name="connsiteX39" fmla="*/ 308793 w 391556"/>
              <a:gd name="connsiteY39" fmla="*/ 22258 h 355242"/>
              <a:gd name="connsiteX40" fmla="*/ 276264 w 391556"/>
              <a:gd name="connsiteY40" fmla="*/ 74487 h 355242"/>
              <a:gd name="connsiteX41" fmla="*/ 279472 w 391556"/>
              <a:gd name="connsiteY41" fmla="*/ 68073 h 355242"/>
              <a:gd name="connsiteX42" fmla="*/ 295049 w 391556"/>
              <a:gd name="connsiteY42" fmla="*/ 60743 h 355242"/>
              <a:gd name="connsiteX43" fmla="*/ 308335 w 391556"/>
              <a:gd name="connsiteY43" fmla="*/ 58910 h 355242"/>
              <a:gd name="connsiteX44" fmla="*/ 321621 w 391556"/>
              <a:gd name="connsiteY44" fmla="*/ 60743 h 355242"/>
              <a:gd name="connsiteX45" fmla="*/ 337198 w 391556"/>
              <a:gd name="connsiteY45" fmla="*/ 68531 h 355242"/>
              <a:gd name="connsiteX46" fmla="*/ 340405 w 391556"/>
              <a:gd name="connsiteY46" fmla="*/ 74945 h 355242"/>
              <a:gd name="connsiteX47" fmla="*/ 340405 w 391556"/>
              <a:gd name="connsiteY47" fmla="*/ 87315 h 355242"/>
              <a:gd name="connsiteX48" fmla="*/ 276264 w 391556"/>
              <a:gd name="connsiteY48" fmla="*/ 87315 h 355242"/>
              <a:gd name="connsiteX49" fmla="*/ 276264 w 391556"/>
              <a:gd name="connsiteY49" fmla="*/ 74487 h 355242"/>
              <a:gd name="connsiteX50" fmla="*/ 174097 w 391556"/>
              <a:gd name="connsiteY50" fmla="*/ 19509 h 355242"/>
              <a:gd name="connsiteX51" fmla="*/ 184634 w 391556"/>
              <a:gd name="connsiteY51" fmla="*/ 30047 h 355242"/>
              <a:gd name="connsiteX52" fmla="*/ 174097 w 391556"/>
              <a:gd name="connsiteY52" fmla="*/ 40584 h 355242"/>
              <a:gd name="connsiteX53" fmla="*/ 163560 w 391556"/>
              <a:gd name="connsiteY53" fmla="*/ 30047 h 355242"/>
              <a:gd name="connsiteX54" fmla="*/ 163560 w 391556"/>
              <a:gd name="connsiteY54" fmla="*/ 30047 h 355242"/>
              <a:gd name="connsiteX55" fmla="*/ 174097 w 391556"/>
              <a:gd name="connsiteY55" fmla="*/ 19509 h 355242"/>
              <a:gd name="connsiteX56" fmla="*/ 174097 w 391556"/>
              <a:gd name="connsiteY56" fmla="*/ 19509 h 355242"/>
              <a:gd name="connsiteX57" fmla="*/ 152564 w 391556"/>
              <a:gd name="connsiteY57" fmla="*/ 53871 h 355242"/>
              <a:gd name="connsiteX58" fmla="*/ 154855 w 391556"/>
              <a:gd name="connsiteY58" fmla="*/ 49747 h 355242"/>
              <a:gd name="connsiteX59" fmla="*/ 165392 w 391556"/>
              <a:gd name="connsiteY59" fmla="*/ 45166 h 355242"/>
              <a:gd name="connsiteX60" fmla="*/ 174097 w 391556"/>
              <a:gd name="connsiteY60" fmla="*/ 43791 h 355242"/>
              <a:gd name="connsiteX61" fmla="*/ 182802 w 391556"/>
              <a:gd name="connsiteY61" fmla="*/ 45166 h 355242"/>
              <a:gd name="connsiteX62" fmla="*/ 192881 w 391556"/>
              <a:gd name="connsiteY62" fmla="*/ 50205 h 355242"/>
              <a:gd name="connsiteX63" fmla="*/ 195172 w 391556"/>
              <a:gd name="connsiteY63" fmla="*/ 54329 h 355242"/>
              <a:gd name="connsiteX64" fmla="*/ 195172 w 391556"/>
              <a:gd name="connsiteY64" fmla="*/ 62575 h 355242"/>
              <a:gd name="connsiteX65" fmla="*/ 153022 w 391556"/>
              <a:gd name="connsiteY65" fmla="*/ 62575 h 355242"/>
              <a:gd name="connsiteX66" fmla="*/ 153022 w 391556"/>
              <a:gd name="connsiteY66" fmla="*/ 53871 h 355242"/>
              <a:gd name="connsiteX67" fmla="*/ 56352 w 391556"/>
              <a:gd name="connsiteY67" fmla="*/ 123051 h 355242"/>
              <a:gd name="connsiteX68" fmla="*/ 72388 w 391556"/>
              <a:gd name="connsiteY68" fmla="*/ 139086 h 355242"/>
              <a:gd name="connsiteX69" fmla="*/ 56352 w 391556"/>
              <a:gd name="connsiteY69" fmla="*/ 155122 h 355242"/>
              <a:gd name="connsiteX70" fmla="*/ 40317 w 391556"/>
              <a:gd name="connsiteY70" fmla="*/ 139086 h 355242"/>
              <a:gd name="connsiteX71" fmla="*/ 40317 w 391556"/>
              <a:gd name="connsiteY71" fmla="*/ 139086 h 355242"/>
              <a:gd name="connsiteX72" fmla="*/ 56352 w 391556"/>
              <a:gd name="connsiteY72" fmla="*/ 123051 h 355242"/>
              <a:gd name="connsiteX73" fmla="*/ 56352 w 391556"/>
              <a:gd name="connsiteY73" fmla="*/ 123051 h 355242"/>
              <a:gd name="connsiteX74" fmla="*/ 24282 w 391556"/>
              <a:gd name="connsiteY74" fmla="*/ 187650 h 355242"/>
              <a:gd name="connsiteX75" fmla="*/ 24282 w 391556"/>
              <a:gd name="connsiteY75" fmla="*/ 175280 h 355242"/>
              <a:gd name="connsiteX76" fmla="*/ 27489 w 391556"/>
              <a:gd name="connsiteY76" fmla="*/ 168866 h 355242"/>
              <a:gd name="connsiteX77" fmla="*/ 43066 w 391556"/>
              <a:gd name="connsiteY77" fmla="*/ 161536 h 355242"/>
              <a:gd name="connsiteX78" fmla="*/ 56352 w 391556"/>
              <a:gd name="connsiteY78" fmla="*/ 159703 h 355242"/>
              <a:gd name="connsiteX79" fmla="*/ 69639 w 391556"/>
              <a:gd name="connsiteY79" fmla="*/ 161536 h 355242"/>
              <a:gd name="connsiteX80" fmla="*/ 85216 w 391556"/>
              <a:gd name="connsiteY80" fmla="*/ 169324 h 355242"/>
              <a:gd name="connsiteX81" fmla="*/ 88423 w 391556"/>
              <a:gd name="connsiteY81" fmla="*/ 175738 h 355242"/>
              <a:gd name="connsiteX82" fmla="*/ 88423 w 391556"/>
              <a:gd name="connsiteY82" fmla="*/ 188108 h 355242"/>
              <a:gd name="connsiteX83" fmla="*/ 24282 w 391556"/>
              <a:gd name="connsiteY83" fmla="*/ 187650 h 355242"/>
              <a:gd name="connsiteX84" fmla="*/ 103542 w 391556"/>
              <a:gd name="connsiteY84" fmla="*/ 337007 h 355242"/>
              <a:gd name="connsiteX85" fmla="*/ 60934 w 391556"/>
              <a:gd name="connsiteY85" fmla="*/ 337007 h 355242"/>
              <a:gd name="connsiteX86" fmla="*/ 60934 w 391556"/>
              <a:gd name="connsiteY86" fmla="*/ 328761 h 355242"/>
              <a:gd name="connsiteX87" fmla="*/ 63225 w 391556"/>
              <a:gd name="connsiteY87" fmla="*/ 324637 h 355242"/>
              <a:gd name="connsiteX88" fmla="*/ 73762 w 391556"/>
              <a:gd name="connsiteY88" fmla="*/ 319598 h 355242"/>
              <a:gd name="connsiteX89" fmla="*/ 82467 w 391556"/>
              <a:gd name="connsiteY89" fmla="*/ 318223 h 355242"/>
              <a:gd name="connsiteX90" fmla="*/ 91172 w 391556"/>
              <a:gd name="connsiteY90" fmla="*/ 319598 h 355242"/>
              <a:gd name="connsiteX91" fmla="*/ 101251 w 391556"/>
              <a:gd name="connsiteY91" fmla="*/ 324637 h 355242"/>
              <a:gd name="connsiteX92" fmla="*/ 103542 w 391556"/>
              <a:gd name="connsiteY92" fmla="*/ 328761 h 355242"/>
              <a:gd name="connsiteX93" fmla="*/ 103542 w 391556"/>
              <a:gd name="connsiteY93" fmla="*/ 337007 h 355242"/>
              <a:gd name="connsiteX94" fmla="*/ 71471 w 391556"/>
              <a:gd name="connsiteY94" fmla="*/ 304937 h 355242"/>
              <a:gd name="connsiteX95" fmla="*/ 82009 w 391556"/>
              <a:gd name="connsiteY95" fmla="*/ 294399 h 355242"/>
              <a:gd name="connsiteX96" fmla="*/ 92546 w 391556"/>
              <a:gd name="connsiteY96" fmla="*/ 304937 h 355242"/>
              <a:gd name="connsiteX97" fmla="*/ 82009 w 391556"/>
              <a:gd name="connsiteY97" fmla="*/ 315474 h 355242"/>
              <a:gd name="connsiteX98" fmla="*/ 71471 w 391556"/>
              <a:gd name="connsiteY98" fmla="*/ 304937 h 355242"/>
              <a:gd name="connsiteX99" fmla="*/ 71471 w 391556"/>
              <a:gd name="connsiteY99" fmla="*/ 304937 h 355242"/>
              <a:gd name="connsiteX100" fmla="*/ 108123 w 391556"/>
              <a:gd name="connsiteY100" fmla="*/ 292109 h 355242"/>
              <a:gd name="connsiteX101" fmla="*/ 85674 w 391556"/>
              <a:gd name="connsiteY101" fmla="*/ 281571 h 355242"/>
              <a:gd name="connsiteX102" fmla="*/ 74220 w 391556"/>
              <a:gd name="connsiteY102" fmla="*/ 212849 h 355242"/>
              <a:gd name="connsiteX103" fmla="*/ 101709 w 391556"/>
              <a:gd name="connsiteY103" fmla="*/ 193148 h 355242"/>
              <a:gd name="connsiteX104" fmla="*/ 144317 w 391556"/>
              <a:gd name="connsiteY104" fmla="*/ 215597 h 355242"/>
              <a:gd name="connsiteX105" fmla="*/ 147982 w 391556"/>
              <a:gd name="connsiteY105" fmla="*/ 271950 h 355242"/>
              <a:gd name="connsiteX106" fmla="*/ 108123 w 391556"/>
              <a:gd name="connsiteY106" fmla="*/ 292109 h 355242"/>
              <a:gd name="connsiteX107" fmla="*/ 153022 w 391556"/>
              <a:gd name="connsiteY107" fmla="*/ 198646 h 355242"/>
              <a:gd name="connsiteX108" fmla="*/ 110872 w 391556"/>
              <a:gd name="connsiteY108" fmla="*/ 176655 h 355242"/>
              <a:gd name="connsiteX109" fmla="*/ 113621 w 391556"/>
              <a:gd name="connsiteY109" fmla="*/ 158329 h 355242"/>
              <a:gd name="connsiteX110" fmla="*/ 103084 w 391556"/>
              <a:gd name="connsiteY110" fmla="*/ 125342 h 355242"/>
              <a:gd name="connsiteX111" fmla="*/ 154397 w 391556"/>
              <a:gd name="connsiteY111" fmla="*/ 75404 h 355242"/>
              <a:gd name="connsiteX112" fmla="*/ 205251 w 391556"/>
              <a:gd name="connsiteY112" fmla="*/ 63492 h 355242"/>
              <a:gd name="connsiteX113" fmla="*/ 208458 w 391556"/>
              <a:gd name="connsiteY113" fmla="*/ 56619 h 355242"/>
              <a:gd name="connsiteX114" fmla="*/ 251066 w 391556"/>
              <a:gd name="connsiteY114" fmla="*/ 61201 h 355242"/>
              <a:gd name="connsiteX115" fmla="*/ 273516 w 391556"/>
              <a:gd name="connsiteY115" fmla="*/ 103351 h 355242"/>
              <a:gd name="connsiteX116" fmla="*/ 235947 w 391556"/>
              <a:gd name="connsiteY116" fmla="*/ 173448 h 355242"/>
              <a:gd name="connsiteX117" fmla="*/ 153022 w 391556"/>
              <a:gd name="connsiteY117" fmla="*/ 198646 h 355242"/>
              <a:gd name="connsiteX118" fmla="*/ 153022 w 391556"/>
              <a:gd name="connsiteY118" fmla="*/ 198646 h 355242"/>
              <a:gd name="connsiteX119" fmla="*/ 230908 w 391556"/>
              <a:gd name="connsiteY119" fmla="*/ 215597 h 355242"/>
              <a:gd name="connsiteX120" fmla="*/ 210749 w 391556"/>
              <a:gd name="connsiteY120" fmla="*/ 235298 h 355242"/>
              <a:gd name="connsiteX121" fmla="*/ 191049 w 391556"/>
              <a:gd name="connsiteY121" fmla="*/ 215597 h 355242"/>
              <a:gd name="connsiteX122" fmla="*/ 210749 w 391556"/>
              <a:gd name="connsiteY122" fmla="*/ 195897 h 355242"/>
              <a:gd name="connsiteX123" fmla="*/ 211207 w 391556"/>
              <a:gd name="connsiteY123" fmla="*/ 195897 h 355242"/>
              <a:gd name="connsiteX124" fmla="*/ 230908 w 391556"/>
              <a:gd name="connsiteY124" fmla="*/ 215597 h 355242"/>
              <a:gd name="connsiteX125" fmla="*/ 230908 w 391556"/>
              <a:gd name="connsiteY125" fmla="*/ 215597 h 355242"/>
              <a:gd name="connsiteX126" fmla="*/ 250608 w 391556"/>
              <a:gd name="connsiteY126" fmla="*/ 275615 h 355242"/>
              <a:gd name="connsiteX127" fmla="*/ 171348 w 391556"/>
              <a:gd name="connsiteY127" fmla="*/ 275615 h 355242"/>
              <a:gd name="connsiteX128" fmla="*/ 171348 w 391556"/>
              <a:gd name="connsiteY128" fmla="*/ 260496 h 355242"/>
              <a:gd name="connsiteX129" fmla="*/ 175471 w 391556"/>
              <a:gd name="connsiteY129" fmla="*/ 252708 h 355242"/>
              <a:gd name="connsiteX130" fmla="*/ 194714 w 391556"/>
              <a:gd name="connsiteY130" fmla="*/ 243086 h 355242"/>
              <a:gd name="connsiteX131" fmla="*/ 211207 w 391556"/>
              <a:gd name="connsiteY131" fmla="*/ 240796 h 355242"/>
              <a:gd name="connsiteX132" fmla="*/ 227701 w 391556"/>
              <a:gd name="connsiteY132" fmla="*/ 243086 h 355242"/>
              <a:gd name="connsiteX133" fmla="*/ 246943 w 391556"/>
              <a:gd name="connsiteY133" fmla="*/ 252708 h 355242"/>
              <a:gd name="connsiteX134" fmla="*/ 251066 w 391556"/>
              <a:gd name="connsiteY134" fmla="*/ 260496 h 355242"/>
              <a:gd name="connsiteX135" fmla="*/ 250608 w 391556"/>
              <a:gd name="connsiteY135" fmla="*/ 275615 h 355242"/>
              <a:gd name="connsiteX136" fmla="*/ 315665 w 391556"/>
              <a:gd name="connsiteY136" fmla="*/ 176655 h 355242"/>
              <a:gd name="connsiteX137" fmla="*/ 317040 w 391556"/>
              <a:gd name="connsiteY137" fmla="*/ 184901 h 355242"/>
              <a:gd name="connsiteX138" fmla="*/ 274890 w 391556"/>
              <a:gd name="connsiteY138" fmla="*/ 206893 h 355242"/>
              <a:gd name="connsiteX139" fmla="*/ 252899 w 391556"/>
              <a:gd name="connsiteY139" fmla="*/ 182153 h 355242"/>
              <a:gd name="connsiteX140" fmla="*/ 290467 w 391556"/>
              <a:gd name="connsiteY140" fmla="*/ 112056 h 355242"/>
              <a:gd name="connsiteX141" fmla="*/ 309251 w 391556"/>
              <a:gd name="connsiteY141" fmla="*/ 115263 h 355242"/>
              <a:gd name="connsiteX142" fmla="*/ 320247 w 391556"/>
              <a:gd name="connsiteY142" fmla="*/ 114346 h 355242"/>
              <a:gd name="connsiteX143" fmla="*/ 332159 w 391556"/>
              <a:gd name="connsiteY143" fmla="*/ 146417 h 355242"/>
              <a:gd name="connsiteX144" fmla="*/ 315665 w 391556"/>
              <a:gd name="connsiteY144" fmla="*/ 176655 h 355242"/>
              <a:gd name="connsiteX145" fmla="*/ 373850 w 391556"/>
              <a:gd name="connsiteY145" fmla="*/ 194981 h 355242"/>
              <a:gd name="connsiteX146" fmla="*/ 331242 w 391556"/>
              <a:gd name="connsiteY146" fmla="*/ 194981 h 355242"/>
              <a:gd name="connsiteX147" fmla="*/ 331242 w 391556"/>
              <a:gd name="connsiteY147" fmla="*/ 186734 h 355242"/>
              <a:gd name="connsiteX148" fmla="*/ 333533 w 391556"/>
              <a:gd name="connsiteY148" fmla="*/ 182611 h 355242"/>
              <a:gd name="connsiteX149" fmla="*/ 344071 w 391556"/>
              <a:gd name="connsiteY149" fmla="*/ 177571 h 355242"/>
              <a:gd name="connsiteX150" fmla="*/ 352776 w 391556"/>
              <a:gd name="connsiteY150" fmla="*/ 176197 h 355242"/>
              <a:gd name="connsiteX151" fmla="*/ 361480 w 391556"/>
              <a:gd name="connsiteY151" fmla="*/ 177571 h 355242"/>
              <a:gd name="connsiteX152" fmla="*/ 371560 w 391556"/>
              <a:gd name="connsiteY152" fmla="*/ 182611 h 355242"/>
              <a:gd name="connsiteX153" fmla="*/ 373850 w 391556"/>
              <a:gd name="connsiteY153" fmla="*/ 186734 h 355242"/>
              <a:gd name="connsiteX154" fmla="*/ 373850 w 391556"/>
              <a:gd name="connsiteY154" fmla="*/ 194981 h 355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391556" h="355242">
                <a:moveTo>
                  <a:pt x="352776" y="139086"/>
                </a:moveTo>
                <a:cubicBezTo>
                  <a:pt x="351401" y="139086"/>
                  <a:pt x="350027" y="139086"/>
                  <a:pt x="348652" y="139086"/>
                </a:cubicBezTo>
                <a:lnTo>
                  <a:pt x="336740" y="107016"/>
                </a:lnTo>
                <a:cubicBezTo>
                  <a:pt x="364229" y="91439"/>
                  <a:pt x="373850" y="56619"/>
                  <a:pt x="358731" y="29130"/>
                </a:cubicBezTo>
                <a:cubicBezTo>
                  <a:pt x="343154" y="1641"/>
                  <a:pt x="308335" y="-7980"/>
                  <a:pt x="280846" y="7139"/>
                </a:cubicBezTo>
                <a:cubicBezTo>
                  <a:pt x="267560" y="14470"/>
                  <a:pt x="257480" y="27298"/>
                  <a:pt x="253815" y="41959"/>
                </a:cubicBezTo>
                <a:lnTo>
                  <a:pt x="211207" y="37377"/>
                </a:lnTo>
                <a:cubicBezTo>
                  <a:pt x="208000" y="17219"/>
                  <a:pt x="189216" y="3016"/>
                  <a:pt x="169057" y="6223"/>
                </a:cubicBezTo>
                <a:cubicBezTo>
                  <a:pt x="150731" y="8972"/>
                  <a:pt x="137445" y="24549"/>
                  <a:pt x="137445" y="42875"/>
                </a:cubicBezTo>
                <a:cubicBezTo>
                  <a:pt x="137445" y="49289"/>
                  <a:pt x="139278" y="55703"/>
                  <a:pt x="142485" y="61659"/>
                </a:cubicBezTo>
                <a:lnTo>
                  <a:pt x="91172" y="112056"/>
                </a:lnTo>
                <a:cubicBezTo>
                  <a:pt x="81551" y="104725"/>
                  <a:pt x="69639" y="100602"/>
                  <a:pt x="57269" y="100602"/>
                </a:cubicBezTo>
                <a:cubicBezTo>
                  <a:pt x="25656" y="100602"/>
                  <a:pt x="0" y="126258"/>
                  <a:pt x="0" y="157871"/>
                </a:cubicBezTo>
                <a:cubicBezTo>
                  <a:pt x="0" y="189483"/>
                  <a:pt x="25656" y="215139"/>
                  <a:pt x="57269" y="215139"/>
                </a:cubicBezTo>
                <a:lnTo>
                  <a:pt x="68723" y="283862"/>
                </a:lnTo>
                <a:cubicBezTo>
                  <a:pt x="49938" y="292109"/>
                  <a:pt x="41233" y="314100"/>
                  <a:pt x="49480" y="332884"/>
                </a:cubicBezTo>
                <a:cubicBezTo>
                  <a:pt x="57727" y="351668"/>
                  <a:pt x="79718" y="360373"/>
                  <a:pt x="98502" y="352126"/>
                </a:cubicBezTo>
                <a:cubicBezTo>
                  <a:pt x="115912" y="344796"/>
                  <a:pt x="124617" y="325554"/>
                  <a:pt x="119577" y="307228"/>
                </a:cubicBezTo>
                <a:lnTo>
                  <a:pt x="159894" y="286153"/>
                </a:lnTo>
                <a:cubicBezTo>
                  <a:pt x="186009" y="315016"/>
                  <a:pt x="230908" y="317307"/>
                  <a:pt x="260229" y="291192"/>
                </a:cubicBezTo>
                <a:cubicBezTo>
                  <a:pt x="274890" y="277906"/>
                  <a:pt x="283595" y="258664"/>
                  <a:pt x="283595" y="238963"/>
                </a:cubicBezTo>
                <a:cubicBezTo>
                  <a:pt x="283595" y="233923"/>
                  <a:pt x="283137" y="228426"/>
                  <a:pt x="281762" y="223386"/>
                </a:cubicBezTo>
                <a:lnTo>
                  <a:pt x="326203" y="200479"/>
                </a:lnTo>
                <a:cubicBezTo>
                  <a:pt x="339947" y="216056"/>
                  <a:pt x="363313" y="217430"/>
                  <a:pt x="378890" y="203686"/>
                </a:cubicBezTo>
                <a:cubicBezTo>
                  <a:pt x="394467" y="189941"/>
                  <a:pt x="395842" y="166575"/>
                  <a:pt x="382097" y="150998"/>
                </a:cubicBezTo>
                <a:cubicBezTo>
                  <a:pt x="373392" y="143668"/>
                  <a:pt x="363313" y="139086"/>
                  <a:pt x="352776" y="139086"/>
                </a:cubicBezTo>
                <a:lnTo>
                  <a:pt x="352776" y="139086"/>
                </a:lnTo>
                <a:close/>
                <a:moveTo>
                  <a:pt x="352776" y="152831"/>
                </a:moveTo>
                <a:cubicBezTo>
                  <a:pt x="358731" y="152831"/>
                  <a:pt x="363313" y="157412"/>
                  <a:pt x="363313" y="163368"/>
                </a:cubicBezTo>
                <a:cubicBezTo>
                  <a:pt x="363313" y="169324"/>
                  <a:pt x="358731" y="173906"/>
                  <a:pt x="352776" y="173906"/>
                </a:cubicBezTo>
                <a:cubicBezTo>
                  <a:pt x="346820" y="173906"/>
                  <a:pt x="342238" y="169324"/>
                  <a:pt x="342238" y="163368"/>
                </a:cubicBezTo>
                <a:cubicBezTo>
                  <a:pt x="342238" y="163368"/>
                  <a:pt x="342238" y="163368"/>
                  <a:pt x="342238" y="163368"/>
                </a:cubicBezTo>
                <a:cubicBezTo>
                  <a:pt x="342238" y="157412"/>
                  <a:pt x="346820" y="152831"/>
                  <a:pt x="352776" y="152831"/>
                </a:cubicBezTo>
                <a:lnTo>
                  <a:pt x="352776" y="152831"/>
                </a:lnTo>
                <a:close/>
                <a:moveTo>
                  <a:pt x="308793" y="22258"/>
                </a:moveTo>
                <a:cubicBezTo>
                  <a:pt x="317498" y="22258"/>
                  <a:pt x="324828" y="29589"/>
                  <a:pt x="324828" y="38293"/>
                </a:cubicBezTo>
                <a:cubicBezTo>
                  <a:pt x="324828" y="46998"/>
                  <a:pt x="317498" y="54329"/>
                  <a:pt x="308793" y="54329"/>
                </a:cubicBezTo>
                <a:cubicBezTo>
                  <a:pt x="300088" y="54329"/>
                  <a:pt x="292758" y="46998"/>
                  <a:pt x="292758" y="38293"/>
                </a:cubicBezTo>
                <a:cubicBezTo>
                  <a:pt x="292758" y="38293"/>
                  <a:pt x="292758" y="38293"/>
                  <a:pt x="292758" y="38293"/>
                </a:cubicBezTo>
                <a:cubicBezTo>
                  <a:pt x="292758" y="29589"/>
                  <a:pt x="299630" y="22258"/>
                  <a:pt x="308793" y="22258"/>
                </a:cubicBezTo>
                <a:close/>
                <a:moveTo>
                  <a:pt x="276264" y="74487"/>
                </a:moveTo>
                <a:cubicBezTo>
                  <a:pt x="276264" y="72197"/>
                  <a:pt x="277639" y="69448"/>
                  <a:pt x="279472" y="68073"/>
                </a:cubicBezTo>
                <a:cubicBezTo>
                  <a:pt x="284053" y="64866"/>
                  <a:pt x="289551" y="62117"/>
                  <a:pt x="295049" y="60743"/>
                </a:cubicBezTo>
                <a:cubicBezTo>
                  <a:pt x="299172" y="59368"/>
                  <a:pt x="303753" y="58910"/>
                  <a:pt x="308335" y="58910"/>
                </a:cubicBezTo>
                <a:cubicBezTo>
                  <a:pt x="312916" y="58910"/>
                  <a:pt x="317498" y="59826"/>
                  <a:pt x="321621" y="60743"/>
                </a:cubicBezTo>
                <a:cubicBezTo>
                  <a:pt x="327119" y="62117"/>
                  <a:pt x="332617" y="64866"/>
                  <a:pt x="337198" y="68531"/>
                </a:cubicBezTo>
                <a:cubicBezTo>
                  <a:pt x="339031" y="69906"/>
                  <a:pt x="340405" y="72655"/>
                  <a:pt x="340405" y="74945"/>
                </a:cubicBezTo>
                <a:lnTo>
                  <a:pt x="340405" y="87315"/>
                </a:lnTo>
                <a:lnTo>
                  <a:pt x="276264" y="87315"/>
                </a:lnTo>
                <a:lnTo>
                  <a:pt x="276264" y="74487"/>
                </a:lnTo>
                <a:close/>
                <a:moveTo>
                  <a:pt x="174097" y="19509"/>
                </a:moveTo>
                <a:cubicBezTo>
                  <a:pt x="180053" y="19509"/>
                  <a:pt x="184634" y="24091"/>
                  <a:pt x="184634" y="30047"/>
                </a:cubicBezTo>
                <a:cubicBezTo>
                  <a:pt x="184634" y="36003"/>
                  <a:pt x="180053" y="40584"/>
                  <a:pt x="174097" y="40584"/>
                </a:cubicBezTo>
                <a:cubicBezTo>
                  <a:pt x="168141" y="40584"/>
                  <a:pt x="163560" y="36003"/>
                  <a:pt x="163560" y="30047"/>
                </a:cubicBezTo>
                <a:cubicBezTo>
                  <a:pt x="163560" y="30047"/>
                  <a:pt x="163560" y="30047"/>
                  <a:pt x="163560" y="30047"/>
                </a:cubicBezTo>
                <a:cubicBezTo>
                  <a:pt x="163560" y="24549"/>
                  <a:pt x="168141" y="19509"/>
                  <a:pt x="174097" y="19509"/>
                </a:cubicBezTo>
                <a:lnTo>
                  <a:pt x="174097" y="19509"/>
                </a:lnTo>
                <a:close/>
                <a:moveTo>
                  <a:pt x="152564" y="53871"/>
                </a:moveTo>
                <a:cubicBezTo>
                  <a:pt x="152564" y="52038"/>
                  <a:pt x="153480" y="50663"/>
                  <a:pt x="154855" y="49747"/>
                </a:cubicBezTo>
                <a:cubicBezTo>
                  <a:pt x="158062" y="47456"/>
                  <a:pt x="161727" y="46082"/>
                  <a:pt x="165392" y="45166"/>
                </a:cubicBezTo>
                <a:cubicBezTo>
                  <a:pt x="168141" y="44249"/>
                  <a:pt x="171348" y="43791"/>
                  <a:pt x="174097" y="43791"/>
                </a:cubicBezTo>
                <a:cubicBezTo>
                  <a:pt x="176846" y="43791"/>
                  <a:pt x="180053" y="44249"/>
                  <a:pt x="182802" y="45166"/>
                </a:cubicBezTo>
                <a:cubicBezTo>
                  <a:pt x="186467" y="46082"/>
                  <a:pt x="189674" y="47915"/>
                  <a:pt x="192881" y="50205"/>
                </a:cubicBezTo>
                <a:cubicBezTo>
                  <a:pt x="194256" y="51122"/>
                  <a:pt x="195172" y="52954"/>
                  <a:pt x="195172" y="54329"/>
                </a:cubicBezTo>
                <a:lnTo>
                  <a:pt x="195172" y="62575"/>
                </a:lnTo>
                <a:lnTo>
                  <a:pt x="153022" y="62575"/>
                </a:lnTo>
                <a:lnTo>
                  <a:pt x="153022" y="53871"/>
                </a:lnTo>
                <a:close/>
                <a:moveTo>
                  <a:pt x="56352" y="123051"/>
                </a:moveTo>
                <a:cubicBezTo>
                  <a:pt x="65057" y="123051"/>
                  <a:pt x="72388" y="130382"/>
                  <a:pt x="72388" y="139086"/>
                </a:cubicBezTo>
                <a:cubicBezTo>
                  <a:pt x="72388" y="147791"/>
                  <a:pt x="65057" y="155122"/>
                  <a:pt x="56352" y="155122"/>
                </a:cubicBezTo>
                <a:cubicBezTo>
                  <a:pt x="47648" y="155122"/>
                  <a:pt x="40317" y="147791"/>
                  <a:pt x="40317" y="139086"/>
                </a:cubicBezTo>
                <a:cubicBezTo>
                  <a:pt x="40317" y="139086"/>
                  <a:pt x="40317" y="139086"/>
                  <a:pt x="40317" y="139086"/>
                </a:cubicBezTo>
                <a:cubicBezTo>
                  <a:pt x="40775" y="130382"/>
                  <a:pt x="47648" y="123051"/>
                  <a:pt x="56352" y="123051"/>
                </a:cubicBezTo>
                <a:lnTo>
                  <a:pt x="56352" y="123051"/>
                </a:lnTo>
                <a:close/>
                <a:moveTo>
                  <a:pt x="24282" y="187650"/>
                </a:moveTo>
                <a:lnTo>
                  <a:pt x="24282" y="175280"/>
                </a:lnTo>
                <a:cubicBezTo>
                  <a:pt x="24282" y="172990"/>
                  <a:pt x="25656" y="170241"/>
                  <a:pt x="27489" y="168866"/>
                </a:cubicBezTo>
                <a:cubicBezTo>
                  <a:pt x="32070" y="165659"/>
                  <a:pt x="37568" y="162910"/>
                  <a:pt x="43066" y="161536"/>
                </a:cubicBezTo>
                <a:cubicBezTo>
                  <a:pt x="47189" y="160161"/>
                  <a:pt x="51771" y="159703"/>
                  <a:pt x="56352" y="159703"/>
                </a:cubicBezTo>
                <a:cubicBezTo>
                  <a:pt x="60934" y="159703"/>
                  <a:pt x="65515" y="160619"/>
                  <a:pt x="69639" y="161536"/>
                </a:cubicBezTo>
                <a:cubicBezTo>
                  <a:pt x="75137" y="162910"/>
                  <a:pt x="80634" y="165659"/>
                  <a:pt x="85216" y="169324"/>
                </a:cubicBezTo>
                <a:cubicBezTo>
                  <a:pt x="87049" y="170699"/>
                  <a:pt x="88423" y="173448"/>
                  <a:pt x="88423" y="175738"/>
                </a:cubicBezTo>
                <a:lnTo>
                  <a:pt x="88423" y="188108"/>
                </a:lnTo>
                <a:lnTo>
                  <a:pt x="24282" y="187650"/>
                </a:lnTo>
                <a:close/>
                <a:moveTo>
                  <a:pt x="103542" y="337007"/>
                </a:moveTo>
                <a:lnTo>
                  <a:pt x="60934" y="337007"/>
                </a:lnTo>
                <a:lnTo>
                  <a:pt x="60934" y="328761"/>
                </a:lnTo>
                <a:cubicBezTo>
                  <a:pt x="60934" y="326928"/>
                  <a:pt x="61850" y="325554"/>
                  <a:pt x="63225" y="324637"/>
                </a:cubicBezTo>
                <a:cubicBezTo>
                  <a:pt x="66432" y="322346"/>
                  <a:pt x="70097" y="320514"/>
                  <a:pt x="73762" y="319598"/>
                </a:cubicBezTo>
                <a:cubicBezTo>
                  <a:pt x="76511" y="318681"/>
                  <a:pt x="79718" y="318223"/>
                  <a:pt x="82467" y="318223"/>
                </a:cubicBezTo>
                <a:cubicBezTo>
                  <a:pt x="85216" y="318223"/>
                  <a:pt x="88423" y="318681"/>
                  <a:pt x="91172" y="319598"/>
                </a:cubicBezTo>
                <a:cubicBezTo>
                  <a:pt x="94837" y="320514"/>
                  <a:pt x="98044" y="322346"/>
                  <a:pt x="101251" y="324637"/>
                </a:cubicBezTo>
                <a:cubicBezTo>
                  <a:pt x="102626" y="325554"/>
                  <a:pt x="103542" y="327386"/>
                  <a:pt x="103542" y="328761"/>
                </a:cubicBezTo>
                <a:lnTo>
                  <a:pt x="103542" y="337007"/>
                </a:lnTo>
                <a:close/>
                <a:moveTo>
                  <a:pt x="71471" y="304937"/>
                </a:moveTo>
                <a:cubicBezTo>
                  <a:pt x="71471" y="298981"/>
                  <a:pt x="76053" y="294399"/>
                  <a:pt x="82009" y="294399"/>
                </a:cubicBezTo>
                <a:cubicBezTo>
                  <a:pt x="87965" y="294399"/>
                  <a:pt x="92546" y="298981"/>
                  <a:pt x="92546" y="304937"/>
                </a:cubicBezTo>
                <a:cubicBezTo>
                  <a:pt x="92546" y="310893"/>
                  <a:pt x="87965" y="315474"/>
                  <a:pt x="82009" y="315474"/>
                </a:cubicBezTo>
                <a:cubicBezTo>
                  <a:pt x="76511" y="315932"/>
                  <a:pt x="71930" y="310893"/>
                  <a:pt x="71471" y="304937"/>
                </a:cubicBezTo>
                <a:lnTo>
                  <a:pt x="71471" y="304937"/>
                </a:lnTo>
                <a:close/>
                <a:moveTo>
                  <a:pt x="108123" y="292109"/>
                </a:moveTo>
                <a:cubicBezTo>
                  <a:pt x="102167" y="286153"/>
                  <a:pt x="93921" y="282487"/>
                  <a:pt x="85674" y="281571"/>
                </a:cubicBezTo>
                <a:lnTo>
                  <a:pt x="74220" y="212849"/>
                </a:lnTo>
                <a:cubicBezTo>
                  <a:pt x="85216" y="209183"/>
                  <a:pt x="94837" y="202311"/>
                  <a:pt x="101709" y="193148"/>
                </a:cubicBezTo>
                <a:lnTo>
                  <a:pt x="144317" y="215597"/>
                </a:lnTo>
                <a:cubicBezTo>
                  <a:pt x="137445" y="233923"/>
                  <a:pt x="138819" y="254540"/>
                  <a:pt x="147982" y="271950"/>
                </a:cubicBezTo>
                <a:lnTo>
                  <a:pt x="108123" y="292109"/>
                </a:lnTo>
                <a:close/>
                <a:moveTo>
                  <a:pt x="153022" y="198646"/>
                </a:moveTo>
                <a:lnTo>
                  <a:pt x="110872" y="176655"/>
                </a:lnTo>
                <a:cubicBezTo>
                  <a:pt x="112705" y="170699"/>
                  <a:pt x="113621" y="164743"/>
                  <a:pt x="113621" y="158329"/>
                </a:cubicBezTo>
                <a:cubicBezTo>
                  <a:pt x="113621" y="146417"/>
                  <a:pt x="109956" y="134963"/>
                  <a:pt x="103084" y="125342"/>
                </a:cubicBezTo>
                <a:lnTo>
                  <a:pt x="154397" y="75404"/>
                </a:lnTo>
                <a:cubicBezTo>
                  <a:pt x="171806" y="85941"/>
                  <a:pt x="194714" y="80901"/>
                  <a:pt x="205251" y="63492"/>
                </a:cubicBezTo>
                <a:cubicBezTo>
                  <a:pt x="206626" y="61201"/>
                  <a:pt x="207542" y="58910"/>
                  <a:pt x="208458" y="56619"/>
                </a:cubicBezTo>
                <a:lnTo>
                  <a:pt x="251066" y="61201"/>
                </a:lnTo>
                <a:cubicBezTo>
                  <a:pt x="251983" y="77694"/>
                  <a:pt x="260229" y="93271"/>
                  <a:pt x="273516" y="103351"/>
                </a:cubicBezTo>
                <a:lnTo>
                  <a:pt x="235947" y="173448"/>
                </a:lnTo>
                <a:cubicBezTo>
                  <a:pt x="206168" y="161536"/>
                  <a:pt x="171806" y="172073"/>
                  <a:pt x="153022" y="198646"/>
                </a:cubicBezTo>
                <a:lnTo>
                  <a:pt x="153022" y="198646"/>
                </a:lnTo>
                <a:close/>
                <a:moveTo>
                  <a:pt x="230908" y="215597"/>
                </a:moveTo>
                <a:cubicBezTo>
                  <a:pt x="230908" y="226593"/>
                  <a:pt x="221745" y="235298"/>
                  <a:pt x="210749" y="235298"/>
                </a:cubicBezTo>
                <a:cubicBezTo>
                  <a:pt x="199753" y="235298"/>
                  <a:pt x="191049" y="226593"/>
                  <a:pt x="191049" y="215597"/>
                </a:cubicBezTo>
                <a:cubicBezTo>
                  <a:pt x="191049" y="204602"/>
                  <a:pt x="199753" y="195897"/>
                  <a:pt x="210749" y="195897"/>
                </a:cubicBezTo>
                <a:cubicBezTo>
                  <a:pt x="210749" y="195897"/>
                  <a:pt x="210749" y="195897"/>
                  <a:pt x="211207" y="195897"/>
                </a:cubicBezTo>
                <a:cubicBezTo>
                  <a:pt x="222203" y="195897"/>
                  <a:pt x="230908" y="204602"/>
                  <a:pt x="230908" y="215597"/>
                </a:cubicBezTo>
                <a:lnTo>
                  <a:pt x="230908" y="215597"/>
                </a:lnTo>
                <a:close/>
                <a:moveTo>
                  <a:pt x="250608" y="275615"/>
                </a:moveTo>
                <a:lnTo>
                  <a:pt x="171348" y="275615"/>
                </a:lnTo>
                <a:lnTo>
                  <a:pt x="171348" y="260496"/>
                </a:lnTo>
                <a:cubicBezTo>
                  <a:pt x="171348" y="257289"/>
                  <a:pt x="172723" y="254540"/>
                  <a:pt x="175471" y="252708"/>
                </a:cubicBezTo>
                <a:cubicBezTo>
                  <a:pt x="181427" y="248584"/>
                  <a:pt x="187842" y="245377"/>
                  <a:pt x="194714" y="243086"/>
                </a:cubicBezTo>
                <a:cubicBezTo>
                  <a:pt x="200212" y="241712"/>
                  <a:pt x="205709" y="240796"/>
                  <a:pt x="211207" y="240796"/>
                </a:cubicBezTo>
                <a:cubicBezTo>
                  <a:pt x="216705" y="240796"/>
                  <a:pt x="222203" y="241712"/>
                  <a:pt x="227701" y="243086"/>
                </a:cubicBezTo>
                <a:cubicBezTo>
                  <a:pt x="234573" y="244919"/>
                  <a:pt x="241445" y="248126"/>
                  <a:pt x="246943" y="252708"/>
                </a:cubicBezTo>
                <a:cubicBezTo>
                  <a:pt x="249234" y="254540"/>
                  <a:pt x="251066" y="257747"/>
                  <a:pt x="251066" y="260496"/>
                </a:cubicBezTo>
                <a:lnTo>
                  <a:pt x="250608" y="275615"/>
                </a:lnTo>
                <a:close/>
                <a:moveTo>
                  <a:pt x="315665" y="176655"/>
                </a:moveTo>
                <a:cubicBezTo>
                  <a:pt x="315665" y="179404"/>
                  <a:pt x="316124" y="182153"/>
                  <a:pt x="317040" y="184901"/>
                </a:cubicBezTo>
                <a:lnTo>
                  <a:pt x="274890" y="206893"/>
                </a:lnTo>
                <a:cubicBezTo>
                  <a:pt x="269850" y="196813"/>
                  <a:pt x="262062" y="188567"/>
                  <a:pt x="252899" y="182153"/>
                </a:cubicBezTo>
                <a:lnTo>
                  <a:pt x="290467" y="112056"/>
                </a:lnTo>
                <a:cubicBezTo>
                  <a:pt x="296423" y="114346"/>
                  <a:pt x="302837" y="115263"/>
                  <a:pt x="309251" y="115263"/>
                </a:cubicBezTo>
                <a:cubicBezTo>
                  <a:pt x="312916" y="115263"/>
                  <a:pt x="316582" y="114804"/>
                  <a:pt x="320247" y="114346"/>
                </a:cubicBezTo>
                <a:lnTo>
                  <a:pt x="332159" y="146417"/>
                </a:lnTo>
                <a:cubicBezTo>
                  <a:pt x="321163" y="152831"/>
                  <a:pt x="315207" y="164285"/>
                  <a:pt x="315665" y="176655"/>
                </a:cubicBezTo>
                <a:close/>
                <a:moveTo>
                  <a:pt x="373850" y="194981"/>
                </a:moveTo>
                <a:lnTo>
                  <a:pt x="331242" y="194981"/>
                </a:lnTo>
                <a:lnTo>
                  <a:pt x="331242" y="186734"/>
                </a:lnTo>
                <a:cubicBezTo>
                  <a:pt x="331242" y="184901"/>
                  <a:pt x="332159" y="183527"/>
                  <a:pt x="333533" y="182611"/>
                </a:cubicBezTo>
                <a:cubicBezTo>
                  <a:pt x="336740" y="180320"/>
                  <a:pt x="340405" y="178487"/>
                  <a:pt x="344071" y="177571"/>
                </a:cubicBezTo>
                <a:cubicBezTo>
                  <a:pt x="346820" y="176655"/>
                  <a:pt x="350027" y="176197"/>
                  <a:pt x="352776" y="176197"/>
                </a:cubicBezTo>
                <a:cubicBezTo>
                  <a:pt x="355524" y="176197"/>
                  <a:pt x="358731" y="176655"/>
                  <a:pt x="361480" y="177571"/>
                </a:cubicBezTo>
                <a:cubicBezTo>
                  <a:pt x="365146" y="178487"/>
                  <a:pt x="368353" y="180320"/>
                  <a:pt x="371560" y="182611"/>
                </a:cubicBezTo>
                <a:cubicBezTo>
                  <a:pt x="372934" y="183527"/>
                  <a:pt x="373850" y="185360"/>
                  <a:pt x="373850" y="186734"/>
                </a:cubicBezTo>
                <a:lnTo>
                  <a:pt x="373850" y="194981"/>
                </a:lnTo>
                <a:close/>
              </a:path>
            </a:pathLst>
          </a:custGeom>
          <a:solidFill>
            <a:schemeClr val="bg1"/>
          </a:solidFill>
          <a:ln w="4564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grpSp>
        <p:nvGrpSpPr>
          <p:cNvPr id="29" name="Grafik 7" descr="Datenbank">
            <a:extLst>
              <a:ext uri="{FF2B5EF4-FFF2-40B4-BE49-F238E27FC236}">
                <a16:creationId xmlns:a16="http://schemas.microsoft.com/office/drawing/2014/main" id="{899E1A46-4052-86CB-144F-255752FFB263}"/>
              </a:ext>
            </a:extLst>
          </p:cNvPr>
          <p:cNvGrpSpPr/>
          <p:nvPr/>
        </p:nvGrpSpPr>
        <p:grpSpPr>
          <a:xfrm>
            <a:off x="829058" y="5597843"/>
            <a:ext cx="224121" cy="304165"/>
            <a:chOff x="829057" y="3930035"/>
            <a:chExt cx="224121" cy="304165"/>
          </a:xfrm>
          <a:solidFill>
            <a:schemeClr val="bg1"/>
          </a:solidFill>
        </p:grpSpPr>
        <p:sp>
          <p:nvSpPr>
            <p:cNvPr id="32" name="Freihandform: Form 31">
              <a:extLst>
                <a:ext uri="{FF2B5EF4-FFF2-40B4-BE49-F238E27FC236}">
                  <a16:creationId xmlns:a16="http://schemas.microsoft.com/office/drawing/2014/main" id="{1D98FE90-EBD2-85F7-5FF0-5749175836DB}"/>
                </a:ext>
              </a:extLst>
            </p:cNvPr>
            <p:cNvSpPr/>
            <p:nvPr/>
          </p:nvSpPr>
          <p:spPr>
            <a:xfrm>
              <a:off x="829057" y="3930035"/>
              <a:ext cx="224121" cy="64034"/>
            </a:xfrm>
            <a:custGeom>
              <a:avLst/>
              <a:gdLst>
                <a:gd name="connsiteX0" fmla="*/ 224122 w 224121"/>
                <a:gd name="connsiteY0" fmla="*/ 32017 h 64034"/>
                <a:gd name="connsiteX1" fmla="*/ 112061 w 224121"/>
                <a:gd name="connsiteY1" fmla="*/ 64035 h 64034"/>
                <a:gd name="connsiteX2" fmla="*/ 0 w 224121"/>
                <a:gd name="connsiteY2" fmla="*/ 32017 h 64034"/>
                <a:gd name="connsiteX3" fmla="*/ 112061 w 224121"/>
                <a:gd name="connsiteY3" fmla="*/ 0 h 64034"/>
                <a:gd name="connsiteX4" fmla="*/ 224122 w 224121"/>
                <a:gd name="connsiteY4" fmla="*/ 32017 h 64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121" h="64034">
                  <a:moveTo>
                    <a:pt x="224122" y="32017"/>
                  </a:moveTo>
                  <a:cubicBezTo>
                    <a:pt x="224122" y="49700"/>
                    <a:pt x="173951" y="64035"/>
                    <a:pt x="112061" y="64035"/>
                  </a:cubicBezTo>
                  <a:cubicBezTo>
                    <a:pt x="50171" y="64035"/>
                    <a:pt x="0" y="49700"/>
                    <a:pt x="0" y="32017"/>
                  </a:cubicBezTo>
                  <a:cubicBezTo>
                    <a:pt x="0" y="14335"/>
                    <a:pt x="50171" y="0"/>
                    <a:pt x="112061" y="0"/>
                  </a:cubicBezTo>
                  <a:cubicBezTo>
                    <a:pt x="173951" y="0"/>
                    <a:pt x="224122" y="14335"/>
                    <a:pt x="224122" y="32017"/>
                  </a:cubicBezTo>
                  <a:close/>
                </a:path>
              </a:pathLst>
            </a:custGeom>
            <a:solidFill>
              <a:schemeClr val="bg1"/>
            </a:solidFill>
            <a:ln w="39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3" name="Freihandform: Form 32">
              <a:extLst>
                <a:ext uri="{FF2B5EF4-FFF2-40B4-BE49-F238E27FC236}">
                  <a16:creationId xmlns:a16="http://schemas.microsoft.com/office/drawing/2014/main" id="{6DB0BE45-8AFF-6B93-28CA-B5657D532BD7}"/>
                </a:ext>
              </a:extLst>
            </p:cNvPr>
            <p:cNvSpPr/>
            <p:nvPr/>
          </p:nvSpPr>
          <p:spPr>
            <a:xfrm>
              <a:off x="829057" y="3978061"/>
              <a:ext cx="224121" cy="96052"/>
            </a:xfrm>
            <a:custGeom>
              <a:avLst/>
              <a:gdLst>
                <a:gd name="connsiteX0" fmla="*/ 192105 w 224121"/>
                <a:gd name="connsiteY0" fmla="*/ 64035 h 96052"/>
                <a:gd name="connsiteX1" fmla="*/ 184100 w 224121"/>
                <a:gd name="connsiteY1" fmla="*/ 56030 h 96052"/>
                <a:gd name="connsiteX2" fmla="*/ 192105 w 224121"/>
                <a:gd name="connsiteY2" fmla="*/ 48026 h 96052"/>
                <a:gd name="connsiteX3" fmla="*/ 200109 w 224121"/>
                <a:gd name="connsiteY3" fmla="*/ 56030 h 96052"/>
                <a:gd name="connsiteX4" fmla="*/ 192105 w 224121"/>
                <a:gd name="connsiteY4" fmla="*/ 64035 h 96052"/>
                <a:gd name="connsiteX5" fmla="*/ 112061 w 224121"/>
                <a:gd name="connsiteY5" fmla="*/ 32017 h 96052"/>
                <a:gd name="connsiteX6" fmla="*/ 0 w 224121"/>
                <a:gd name="connsiteY6" fmla="*/ 0 h 96052"/>
                <a:gd name="connsiteX7" fmla="*/ 0 w 224121"/>
                <a:gd name="connsiteY7" fmla="*/ 64035 h 96052"/>
                <a:gd name="connsiteX8" fmla="*/ 112061 w 224121"/>
                <a:gd name="connsiteY8" fmla="*/ 96052 h 96052"/>
                <a:gd name="connsiteX9" fmla="*/ 224122 w 224121"/>
                <a:gd name="connsiteY9" fmla="*/ 64035 h 96052"/>
                <a:gd name="connsiteX10" fmla="*/ 224122 w 224121"/>
                <a:gd name="connsiteY10" fmla="*/ 0 h 96052"/>
                <a:gd name="connsiteX11" fmla="*/ 112061 w 224121"/>
                <a:gd name="connsiteY11" fmla="*/ 32017 h 96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4121" h="96052">
                  <a:moveTo>
                    <a:pt x="192105" y="64035"/>
                  </a:moveTo>
                  <a:cubicBezTo>
                    <a:pt x="187302" y="64035"/>
                    <a:pt x="184100" y="60833"/>
                    <a:pt x="184100" y="56030"/>
                  </a:cubicBezTo>
                  <a:cubicBezTo>
                    <a:pt x="184100" y="51228"/>
                    <a:pt x="187302" y="48026"/>
                    <a:pt x="192105" y="48026"/>
                  </a:cubicBezTo>
                  <a:cubicBezTo>
                    <a:pt x="196907" y="48026"/>
                    <a:pt x="200109" y="51228"/>
                    <a:pt x="200109" y="56030"/>
                  </a:cubicBezTo>
                  <a:cubicBezTo>
                    <a:pt x="200109" y="60833"/>
                    <a:pt x="196907" y="64035"/>
                    <a:pt x="192105" y="64035"/>
                  </a:cubicBezTo>
                  <a:close/>
                  <a:moveTo>
                    <a:pt x="112061" y="32017"/>
                  </a:moveTo>
                  <a:cubicBezTo>
                    <a:pt x="50427" y="32017"/>
                    <a:pt x="0" y="17610"/>
                    <a:pt x="0" y="0"/>
                  </a:cubicBezTo>
                  <a:lnTo>
                    <a:pt x="0" y="64035"/>
                  </a:lnTo>
                  <a:cubicBezTo>
                    <a:pt x="0" y="81644"/>
                    <a:pt x="50427" y="96052"/>
                    <a:pt x="112061" y="96052"/>
                  </a:cubicBezTo>
                  <a:cubicBezTo>
                    <a:pt x="173694" y="96052"/>
                    <a:pt x="224122" y="81644"/>
                    <a:pt x="224122" y="64035"/>
                  </a:cubicBezTo>
                  <a:lnTo>
                    <a:pt x="224122" y="0"/>
                  </a:lnTo>
                  <a:cubicBezTo>
                    <a:pt x="224122" y="17610"/>
                    <a:pt x="173694" y="32017"/>
                    <a:pt x="112061" y="32017"/>
                  </a:cubicBezTo>
                  <a:close/>
                </a:path>
              </a:pathLst>
            </a:custGeom>
            <a:solidFill>
              <a:schemeClr val="bg1"/>
            </a:solidFill>
            <a:ln w="39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4" name="Freihandform: Form 33">
              <a:extLst>
                <a:ext uri="{FF2B5EF4-FFF2-40B4-BE49-F238E27FC236}">
                  <a16:creationId xmlns:a16="http://schemas.microsoft.com/office/drawing/2014/main" id="{A03C9FEA-341A-54C6-9BED-066D69052AD2}"/>
                </a:ext>
              </a:extLst>
            </p:cNvPr>
            <p:cNvSpPr/>
            <p:nvPr/>
          </p:nvSpPr>
          <p:spPr>
            <a:xfrm>
              <a:off x="829057" y="4058105"/>
              <a:ext cx="224121" cy="96052"/>
            </a:xfrm>
            <a:custGeom>
              <a:avLst/>
              <a:gdLst>
                <a:gd name="connsiteX0" fmla="*/ 192105 w 224121"/>
                <a:gd name="connsiteY0" fmla="*/ 64035 h 96052"/>
                <a:gd name="connsiteX1" fmla="*/ 184100 w 224121"/>
                <a:gd name="connsiteY1" fmla="*/ 56030 h 96052"/>
                <a:gd name="connsiteX2" fmla="*/ 192105 w 224121"/>
                <a:gd name="connsiteY2" fmla="*/ 48026 h 96052"/>
                <a:gd name="connsiteX3" fmla="*/ 200109 w 224121"/>
                <a:gd name="connsiteY3" fmla="*/ 56030 h 96052"/>
                <a:gd name="connsiteX4" fmla="*/ 192105 w 224121"/>
                <a:gd name="connsiteY4" fmla="*/ 64035 h 96052"/>
                <a:gd name="connsiteX5" fmla="*/ 112061 w 224121"/>
                <a:gd name="connsiteY5" fmla="*/ 32017 h 96052"/>
                <a:gd name="connsiteX6" fmla="*/ 0 w 224121"/>
                <a:gd name="connsiteY6" fmla="*/ 0 h 96052"/>
                <a:gd name="connsiteX7" fmla="*/ 0 w 224121"/>
                <a:gd name="connsiteY7" fmla="*/ 64035 h 96052"/>
                <a:gd name="connsiteX8" fmla="*/ 112061 w 224121"/>
                <a:gd name="connsiteY8" fmla="*/ 96052 h 96052"/>
                <a:gd name="connsiteX9" fmla="*/ 224122 w 224121"/>
                <a:gd name="connsiteY9" fmla="*/ 64035 h 96052"/>
                <a:gd name="connsiteX10" fmla="*/ 224122 w 224121"/>
                <a:gd name="connsiteY10" fmla="*/ 0 h 96052"/>
                <a:gd name="connsiteX11" fmla="*/ 112061 w 224121"/>
                <a:gd name="connsiteY11" fmla="*/ 32017 h 96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4121" h="96052">
                  <a:moveTo>
                    <a:pt x="192105" y="64035"/>
                  </a:moveTo>
                  <a:cubicBezTo>
                    <a:pt x="187302" y="64035"/>
                    <a:pt x="184100" y="60833"/>
                    <a:pt x="184100" y="56030"/>
                  </a:cubicBezTo>
                  <a:cubicBezTo>
                    <a:pt x="184100" y="51228"/>
                    <a:pt x="187302" y="48026"/>
                    <a:pt x="192105" y="48026"/>
                  </a:cubicBezTo>
                  <a:cubicBezTo>
                    <a:pt x="196907" y="48026"/>
                    <a:pt x="200109" y="51228"/>
                    <a:pt x="200109" y="56030"/>
                  </a:cubicBezTo>
                  <a:cubicBezTo>
                    <a:pt x="200109" y="60833"/>
                    <a:pt x="196907" y="64035"/>
                    <a:pt x="192105" y="64035"/>
                  </a:cubicBezTo>
                  <a:close/>
                  <a:moveTo>
                    <a:pt x="112061" y="32017"/>
                  </a:moveTo>
                  <a:cubicBezTo>
                    <a:pt x="50427" y="32017"/>
                    <a:pt x="0" y="17610"/>
                    <a:pt x="0" y="0"/>
                  </a:cubicBezTo>
                  <a:lnTo>
                    <a:pt x="0" y="64035"/>
                  </a:lnTo>
                  <a:cubicBezTo>
                    <a:pt x="0" y="81644"/>
                    <a:pt x="50427" y="96052"/>
                    <a:pt x="112061" y="96052"/>
                  </a:cubicBezTo>
                  <a:cubicBezTo>
                    <a:pt x="173694" y="96052"/>
                    <a:pt x="224122" y="81644"/>
                    <a:pt x="224122" y="64035"/>
                  </a:cubicBezTo>
                  <a:lnTo>
                    <a:pt x="224122" y="0"/>
                  </a:lnTo>
                  <a:cubicBezTo>
                    <a:pt x="224122" y="17610"/>
                    <a:pt x="173694" y="32017"/>
                    <a:pt x="112061" y="32017"/>
                  </a:cubicBezTo>
                  <a:close/>
                </a:path>
              </a:pathLst>
            </a:custGeom>
            <a:solidFill>
              <a:schemeClr val="bg1"/>
            </a:solidFill>
            <a:ln w="39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1AB91E8D-262E-6AE9-8B0C-A9C876DFE04B}"/>
                </a:ext>
              </a:extLst>
            </p:cNvPr>
            <p:cNvSpPr/>
            <p:nvPr/>
          </p:nvSpPr>
          <p:spPr>
            <a:xfrm>
              <a:off x="829057" y="4138148"/>
              <a:ext cx="224121" cy="96052"/>
            </a:xfrm>
            <a:custGeom>
              <a:avLst/>
              <a:gdLst>
                <a:gd name="connsiteX0" fmla="*/ 192105 w 224121"/>
                <a:gd name="connsiteY0" fmla="*/ 64035 h 96052"/>
                <a:gd name="connsiteX1" fmla="*/ 184100 w 224121"/>
                <a:gd name="connsiteY1" fmla="*/ 56030 h 96052"/>
                <a:gd name="connsiteX2" fmla="*/ 192105 w 224121"/>
                <a:gd name="connsiteY2" fmla="*/ 48026 h 96052"/>
                <a:gd name="connsiteX3" fmla="*/ 200109 w 224121"/>
                <a:gd name="connsiteY3" fmla="*/ 56030 h 96052"/>
                <a:gd name="connsiteX4" fmla="*/ 192105 w 224121"/>
                <a:gd name="connsiteY4" fmla="*/ 64035 h 96052"/>
                <a:gd name="connsiteX5" fmla="*/ 112061 w 224121"/>
                <a:gd name="connsiteY5" fmla="*/ 32017 h 96052"/>
                <a:gd name="connsiteX6" fmla="*/ 0 w 224121"/>
                <a:gd name="connsiteY6" fmla="*/ 0 h 96052"/>
                <a:gd name="connsiteX7" fmla="*/ 0 w 224121"/>
                <a:gd name="connsiteY7" fmla="*/ 64035 h 96052"/>
                <a:gd name="connsiteX8" fmla="*/ 112061 w 224121"/>
                <a:gd name="connsiteY8" fmla="*/ 96052 h 96052"/>
                <a:gd name="connsiteX9" fmla="*/ 224122 w 224121"/>
                <a:gd name="connsiteY9" fmla="*/ 64035 h 96052"/>
                <a:gd name="connsiteX10" fmla="*/ 224122 w 224121"/>
                <a:gd name="connsiteY10" fmla="*/ 0 h 96052"/>
                <a:gd name="connsiteX11" fmla="*/ 112061 w 224121"/>
                <a:gd name="connsiteY11" fmla="*/ 32017 h 96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4121" h="96052">
                  <a:moveTo>
                    <a:pt x="192105" y="64035"/>
                  </a:moveTo>
                  <a:cubicBezTo>
                    <a:pt x="187302" y="64035"/>
                    <a:pt x="184100" y="60833"/>
                    <a:pt x="184100" y="56030"/>
                  </a:cubicBezTo>
                  <a:cubicBezTo>
                    <a:pt x="184100" y="51228"/>
                    <a:pt x="187302" y="48026"/>
                    <a:pt x="192105" y="48026"/>
                  </a:cubicBezTo>
                  <a:cubicBezTo>
                    <a:pt x="196907" y="48026"/>
                    <a:pt x="200109" y="51228"/>
                    <a:pt x="200109" y="56030"/>
                  </a:cubicBezTo>
                  <a:cubicBezTo>
                    <a:pt x="200109" y="60833"/>
                    <a:pt x="196907" y="64035"/>
                    <a:pt x="192105" y="64035"/>
                  </a:cubicBezTo>
                  <a:close/>
                  <a:moveTo>
                    <a:pt x="112061" y="32017"/>
                  </a:moveTo>
                  <a:cubicBezTo>
                    <a:pt x="50427" y="32017"/>
                    <a:pt x="0" y="17610"/>
                    <a:pt x="0" y="0"/>
                  </a:cubicBezTo>
                  <a:lnTo>
                    <a:pt x="0" y="64035"/>
                  </a:lnTo>
                  <a:cubicBezTo>
                    <a:pt x="0" y="81644"/>
                    <a:pt x="50427" y="96052"/>
                    <a:pt x="112061" y="96052"/>
                  </a:cubicBezTo>
                  <a:cubicBezTo>
                    <a:pt x="173694" y="96052"/>
                    <a:pt x="224122" y="81644"/>
                    <a:pt x="224122" y="64035"/>
                  </a:cubicBezTo>
                  <a:lnTo>
                    <a:pt x="224122" y="0"/>
                  </a:lnTo>
                  <a:cubicBezTo>
                    <a:pt x="224122" y="17610"/>
                    <a:pt x="173694" y="32017"/>
                    <a:pt x="112061" y="32017"/>
                  </a:cubicBezTo>
                  <a:close/>
                </a:path>
              </a:pathLst>
            </a:custGeom>
            <a:solidFill>
              <a:schemeClr val="bg1"/>
            </a:solidFill>
            <a:ln w="39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17" name="Inhaltsplatzhalter 5">
            <a:extLst>
              <a:ext uri="{FF2B5EF4-FFF2-40B4-BE49-F238E27FC236}">
                <a16:creationId xmlns:a16="http://schemas.microsoft.com/office/drawing/2014/main" id="{3CA818DD-9A7E-02B8-34A7-8C769A1F23C1}"/>
              </a:ext>
            </a:extLst>
          </p:cNvPr>
          <p:cNvSpPr txBox="1">
            <a:spLocks/>
          </p:cNvSpPr>
          <p:nvPr/>
        </p:nvSpPr>
        <p:spPr>
          <a:xfrm>
            <a:off x="689228" y="1654194"/>
            <a:ext cx="4801126" cy="226222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dirty="0" err="1"/>
              <a:t>Thematic</a:t>
            </a:r>
            <a:r>
              <a:rPr lang="de-DE" sz="1600" dirty="0"/>
              <a:t> </a:t>
            </a:r>
            <a:r>
              <a:rPr lang="de-DE" sz="1600" dirty="0" err="1"/>
              <a:t>coordinators</a:t>
            </a:r>
            <a:r>
              <a:rPr lang="de-DE" sz="1600" dirty="0"/>
              <a:t> </a:t>
            </a:r>
            <a:r>
              <a:rPr lang="de-DE" sz="1600" dirty="0" err="1"/>
              <a:t>increasingly</a:t>
            </a:r>
            <a:r>
              <a:rPr lang="de-DE" sz="1600" dirty="0"/>
              <a:t> </a:t>
            </a:r>
            <a:r>
              <a:rPr lang="de-DE" sz="1600" dirty="0" err="1"/>
              <a:t>sustained</a:t>
            </a:r>
            <a:endParaRPr lang="de-DE" sz="1600" dirty="0"/>
          </a:p>
          <a:p>
            <a:r>
              <a:rPr lang="de-DE" sz="1600" dirty="0"/>
              <a:t>New </a:t>
            </a:r>
            <a:r>
              <a:rPr lang="de-DE" sz="1600" dirty="0" err="1"/>
              <a:t>fields</a:t>
            </a:r>
            <a:r>
              <a:rPr lang="de-DE" sz="1600" dirty="0"/>
              <a:t> </a:t>
            </a:r>
            <a:r>
              <a:rPr lang="de-DE" sz="1600" dirty="0" err="1"/>
              <a:t>adressed</a:t>
            </a:r>
            <a:r>
              <a:rPr lang="de-DE" sz="1600" dirty="0"/>
              <a:t> (Transport, Urban, Energy)</a:t>
            </a:r>
          </a:p>
          <a:p>
            <a:pPr marL="0" indent="0">
              <a:buNone/>
            </a:pPr>
            <a:endParaRPr lang="de-DE" sz="1600" dirty="0"/>
          </a:p>
          <a:p>
            <a:r>
              <a:rPr lang="en-US" sz="1600" dirty="0"/>
              <a:t>Dissemination of information via national earth observation website</a:t>
            </a:r>
            <a:endParaRPr lang="de-DE" sz="1600" dirty="0"/>
          </a:p>
          <a:p>
            <a:r>
              <a:rPr lang="de-DE" sz="1600" dirty="0"/>
              <a:t>Regular National Copernicus Forum (</a:t>
            </a:r>
            <a:r>
              <a:rPr lang="de-DE" sz="1600" dirty="0" err="1"/>
              <a:t>every</a:t>
            </a:r>
            <a:r>
              <a:rPr lang="de-DE" sz="1600" dirty="0"/>
              <a:t> 1.5 </a:t>
            </a:r>
            <a:r>
              <a:rPr lang="de-DE" sz="1600" dirty="0" err="1"/>
              <a:t>years</a:t>
            </a:r>
            <a:r>
              <a:rPr lang="de-DE" sz="1600" dirty="0"/>
              <a:t>) </a:t>
            </a:r>
            <a:r>
              <a:rPr lang="de-DE" sz="1600" dirty="0" err="1"/>
              <a:t>with</a:t>
            </a:r>
            <a:r>
              <a:rPr lang="de-DE" sz="1600" dirty="0"/>
              <a:t> </a:t>
            </a:r>
            <a:r>
              <a:rPr lang="de-DE" sz="1600" dirty="0" err="1"/>
              <a:t>contiuous</a:t>
            </a:r>
            <a:r>
              <a:rPr lang="de-DE" sz="1600" dirty="0"/>
              <a:t> </a:t>
            </a:r>
            <a:r>
              <a:rPr lang="de-DE" sz="1600" dirty="0" err="1"/>
              <a:t>growth</a:t>
            </a:r>
            <a:endParaRPr lang="de-DE" sz="1600" dirty="0"/>
          </a:p>
        </p:txBody>
      </p:sp>
      <p:sp>
        <p:nvSpPr>
          <p:cNvPr id="25" name="Inhaltsplatzhalter 5">
            <a:extLst>
              <a:ext uri="{FF2B5EF4-FFF2-40B4-BE49-F238E27FC236}">
                <a16:creationId xmlns:a16="http://schemas.microsoft.com/office/drawing/2014/main" id="{07FB9C76-8E6A-BE0D-5EF8-B415EA965755}"/>
              </a:ext>
            </a:extLst>
          </p:cNvPr>
          <p:cNvSpPr txBox="1">
            <a:spLocks/>
          </p:cNvSpPr>
          <p:nvPr/>
        </p:nvSpPr>
        <p:spPr>
          <a:xfrm>
            <a:off x="689227" y="4537739"/>
            <a:ext cx="5800473" cy="7996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dirty="0"/>
              <a:t>Regular </a:t>
            </a:r>
            <a:r>
              <a:rPr lang="de-DE" sz="1600" dirty="0" err="1"/>
              <a:t>calls</a:t>
            </a:r>
            <a:r>
              <a:rPr lang="de-DE" sz="1600" dirty="0"/>
              <a:t> for </a:t>
            </a:r>
            <a:r>
              <a:rPr lang="de-DE" sz="1600" dirty="0" err="1"/>
              <a:t>pilot</a:t>
            </a:r>
            <a:r>
              <a:rPr lang="de-DE" sz="1600" dirty="0"/>
              <a:t> and </a:t>
            </a:r>
            <a:r>
              <a:rPr lang="de-DE" sz="1600" dirty="0" err="1"/>
              <a:t>flagship</a:t>
            </a:r>
            <a:r>
              <a:rPr lang="de-DE" sz="1600" dirty="0"/>
              <a:t> </a:t>
            </a:r>
            <a:r>
              <a:rPr lang="de-DE" sz="1600" dirty="0" err="1"/>
              <a:t>projects</a:t>
            </a:r>
            <a:endParaRPr lang="de-DE" sz="1600" dirty="0"/>
          </a:p>
          <a:p>
            <a:r>
              <a:rPr lang="de-DE" sz="1600" dirty="0"/>
              <a:t>34 </a:t>
            </a:r>
            <a:r>
              <a:rPr lang="de-DE" sz="1600" dirty="0" err="1"/>
              <a:t>pilot</a:t>
            </a:r>
            <a:r>
              <a:rPr lang="de-DE" sz="1600" dirty="0"/>
              <a:t> </a:t>
            </a:r>
            <a:r>
              <a:rPr lang="de-DE" sz="1600" dirty="0" err="1"/>
              <a:t>projects</a:t>
            </a:r>
            <a:r>
              <a:rPr lang="de-DE" sz="1600" dirty="0"/>
              <a:t>, 6 </a:t>
            </a:r>
            <a:r>
              <a:rPr lang="de-DE" sz="1600" dirty="0" err="1"/>
              <a:t>flagship</a:t>
            </a:r>
            <a:r>
              <a:rPr lang="de-DE" sz="1600" dirty="0"/>
              <a:t> </a:t>
            </a:r>
            <a:r>
              <a:rPr lang="de-DE" sz="1600" dirty="0" err="1"/>
              <a:t>projects</a:t>
            </a:r>
            <a:endParaRPr lang="de-DE" sz="1600" dirty="0"/>
          </a:p>
        </p:txBody>
      </p:sp>
      <p:sp>
        <p:nvSpPr>
          <p:cNvPr id="27" name="Inhaltsplatzhalter 5">
            <a:extLst>
              <a:ext uri="{FF2B5EF4-FFF2-40B4-BE49-F238E27FC236}">
                <a16:creationId xmlns:a16="http://schemas.microsoft.com/office/drawing/2014/main" id="{E27E39C9-4D80-C497-F534-14E69062E1E0}"/>
              </a:ext>
            </a:extLst>
          </p:cNvPr>
          <p:cNvSpPr txBox="1">
            <a:spLocks/>
          </p:cNvSpPr>
          <p:nvPr/>
        </p:nvSpPr>
        <p:spPr>
          <a:xfrm>
            <a:off x="689227" y="6062303"/>
            <a:ext cx="5800473" cy="425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dirty="0"/>
              <a:t>National </a:t>
            </a:r>
            <a:r>
              <a:rPr lang="de-DE" sz="1600" dirty="0" err="1"/>
              <a:t>platform</a:t>
            </a:r>
            <a:r>
              <a:rPr lang="de-DE" sz="1600" dirty="0"/>
              <a:t> for Copernicus and EO </a:t>
            </a:r>
            <a:r>
              <a:rPr lang="de-DE" sz="1600" dirty="0" err="1"/>
              <a:t>data</a:t>
            </a:r>
            <a:endParaRPr lang="de-DE" sz="1600" dirty="0"/>
          </a:p>
          <a:p>
            <a:endParaRPr lang="de-DE" sz="1600" dirty="0"/>
          </a:p>
        </p:txBody>
      </p: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6061BB95-10D5-92F8-7DDF-A067A34CCFAE}"/>
              </a:ext>
            </a:extLst>
          </p:cNvPr>
          <p:cNvGrpSpPr/>
          <p:nvPr/>
        </p:nvGrpSpPr>
        <p:grpSpPr>
          <a:xfrm>
            <a:off x="3534913" y="2283847"/>
            <a:ext cx="1102750" cy="407756"/>
            <a:chOff x="6690677" y="2763224"/>
            <a:chExt cx="1531508" cy="631325"/>
          </a:xfrm>
        </p:grpSpPr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B958EC91-D5F4-43C3-A4C0-304E2D5D73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586" r="10703"/>
            <a:stretch/>
          </p:blipFill>
          <p:spPr>
            <a:xfrm>
              <a:off x="7183320" y="2763224"/>
              <a:ext cx="535017" cy="591971"/>
            </a:xfrm>
            <a:prstGeom prst="trapezoid">
              <a:avLst>
                <a:gd name="adj" fmla="val 0"/>
              </a:avLst>
            </a:prstGeom>
          </p:spPr>
        </p:pic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BC297A17-6543-6BB3-ECF3-6E2EFF2FD887}"/>
                </a:ext>
              </a:extLst>
            </p:cNvPr>
            <p:cNvSpPr/>
            <p:nvPr/>
          </p:nvSpPr>
          <p:spPr>
            <a:xfrm>
              <a:off x="7148213" y="3207205"/>
              <a:ext cx="157282" cy="1873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35" name="Grafik 34">
              <a:extLst>
                <a:ext uri="{FF2B5EF4-FFF2-40B4-BE49-F238E27FC236}">
                  <a16:creationId xmlns:a16="http://schemas.microsoft.com/office/drawing/2014/main" id="{37B7444E-3901-06A2-B9C4-61C37C065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78" t="22772" r="10702" b="34360"/>
            <a:stretch/>
          </p:blipFill>
          <p:spPr>
            <a:xfrm>
              <a:off x="7673417" y="2797678"/>
              <a:ext cx="548768" cy="523061"/>
            </a:xfrm>
            <a:prstGeom prst="rect">
              <a:avLst/>
            </a:prstGeom>
          </p:spPr>
        </p:pic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8A068D3B-209F-3577-B277-B7C10A7906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43" t="22332" r="10348" b="33728"/>
            <a:stretch/>
          </p:blipFill>
          <p:spPr>
            <a:xfrm>
              <a:off x="6690677" y="2799726"/>
              <a:ext cx="535017" cy="523061"/>
            </a:xfrm>
            <a:prstGeom prst="rect">
              <a:avLst/>
            </a:prstGeom>
          </p:spPr>
        </p:pic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D2BD78DD-462D-E602-2795-E89B960D1749}"/>
              </a:ext>
            </a:extLst>
          </p:cNvPr>
          <p:cNvSpPr txBox="1"/>
          <p:nvPr/>
        </p:nvSpPr>
        <p:spPr>
          <a:xfrm>
            <a:off x="9064588" y="13025287"/>
            <a:ext cx="302703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100" dirty="0" err="1">
                <a:latin typeface="Arial" pitchFamily="34" charset="0"/>
                <a:cs typeface="Arial" pitchFamily="34" charset="0"/>
              </a:rPr>
              <a:t>Credit</a:t>
            </a:r>
            <a:r>
              <a:rPr lang="de-DE" sz="1100" dirty="0">
                <a:latin typeface="Arial" pitchFamily="34" charset="0"/>
                <a:cs typeface="Arial" pitchFamily="34" charset="0"/>
              </a:rPr>
              <a:t>: </a:t>
            </a:r>
            <a:r>
              <a:rPr lang="de-DE" sz="1100" dirty="0"/>
              <a:t>https://urbangreeneye.lup-umwelt.de/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268BCB8-EBD2-E38A-E27C-6727F89BAFF0}"/>
              </a:ext>
            </a:extLst>
          </p:cNvPr>
          <p:cNvSpPr txBox="1"/>
          <p:nvPr/>
        </p:nvSpPr>
        <p:spPr>
          <a:xfrm>
            <a:off x="7848361" y="1783490"/>
            <a:ext cx="27851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1400" b="1" u="sng" dirty="0" err="1"/>
              <a:t>Aim</a:t>
            </a:r>
            <a:r>
              <a:rPr lang="de-DE" sz="1400" dirty="0"/>
              <a:t>: </a:t>
            </a:r>
            <a:r>
              <a:rPr lang="de-DE" sz="1400" dirty="0" err="1"/>
              <a:t>Establish</a:t>
            </a:r>
            <a:r>
              <a:rPr lang="de-DE" sz="1400" dirty="0"/>
              <a:t> EO/Copernicus for </a:t>
            </a:r>
            <a:r>
              <a:rPr lang="de-DE" sz="1400" dirty="0" err="1"/>
              <a:t>climate</a:t>
            </a:r>
            <a:r>
              <a:rPr lang="de-DE" sz="1400" dirty="0"/>
              <a:t> </a:t>
            </a:r>
            <a:r>
              <a:rPr lang="de-DE" sz="1400" dirty="0" err="1"/>
              <a:t>adaptation</a:t>
            </a:r>
            <a:r>
              <a:rPr lang="de-DE" sz="1400" dirty="0"/>
              <a:t> </a:t>
            </a:r>
            <a:r>
              <a:rPr lang="de-DE" sz="1400" dirty="0" err="1"/>
              <a:t>as</a:t>
            </a:r>
            <a:r>
              <a:rPr lang="de-DE" sz="1400" dirty="0"/>
              <a:t> </a:t>
            </a:r>
            <a:r>
              <a:rPr lang="de-DE" sz="1400" dirty="0" err="1"/>
              <a:t>tool</a:t>
            </a:r>
            <a:r>
              <a:rPr lang="de-DE" sz="1400" dirty="0"/>
              <a:t> for </a:t>
            </a:r>
            <a:r>
              <a:rPr lang="de-DE" sz="1400" dirty="0" err="1"/>
              <a:t>action</a:t>
            </a:r>
            <a:r>
              <a:rPr lang="de-DE" sz="1400" dirty="0"/>
              <a:t> in </a:t>
            </a:r>
            <a:r>
              <a:rPr lang="de-DE" sz="1400" dirty="0" err="1"/>
              <a:t>municipalities</a:t>
            </a:r>
            <a:endParaRPr lang="de-DE" sz="1400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F1FAECA-C7AD-433A-59E9-205146CFAFD5}"/>
              </a:ext>
            </a:extLst>
          </p:cNvPr>
          <p:cNvSpPr/>
          <p:nvPr/>
        </p:nvSpPr>
        <p:spPr>
          <a:xfrm>
            <a:off x="9372594" y="11090031"/>
            <a:ext cx="2435699" cy="73866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Daily surface temperature (median of the summer months 2019-2024)</a:t>
            </a:r>
            <a:endParaRPr lang="de-DE" sz="140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C28BE0F-64F3-B0CC-8B77-313AC9BEC3A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946" y="1596187"/>
            <a:ext cx="812976" cy="59456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D472E389-309E-BE70-92DB-AA665E134A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60699" y="4729912"/>
            <a:ext cx="1681050" cy="1790288"/>
          </a:xfrm>
          <a:prstGeom prst="rect">
            <a:avLst/>
          </a:prstGeom>
        </p:spPr>
      </p:pic>
      <p:pic>
        <p:nvPicPr>
          <p:cNvPr id="21" name="Grafik 20" descr="Glühbirne">
            <a:extLst>
              <a:ext uri="{FF2B5EF4-FFF2-40B4-BE49-F238E27FC236}">
                <a16:creationId xmlns:a16="http://schemas.microsoft.com/office/drawing/2014/main" id="{B33FF407-8234-047C-E64F-9D2776EC13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4056" y="4028734"/>
            <a:ext cx="394127" cy="394127"/>
          </a:xfrm>
          <a:prstGeom prst="rect">
            <a:avLst/>
          </a:prstGeom>
        </p:spPr>
      </p:pic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AAAFCE46-1A8E-FE95-635B-28F032F38D7D}"/>
              </a:ext>
            </a:extLst>
          </p:cNvPr>
          <p:cNvGrpSpPr/>
          <p:nvPr/>
        </p:nvGrpSpPr>
        <p:grpSpPr>
          <a:xfrm>
            <a:off x="6020880" y="1692993"/>
            <a:ext cx="1509765" cy="917584"/>
            <a:chOff x="569544" y="575"/>
            <a:chExt cx="2246504" cy="1553617"/>
          </a:xfrm>
          <a:solidFill>
            <a:srgbClr val="00658B"/>
          </a:solidFill>
        </p:grpSpPr>
        <p:sp>
          <p:nvSpPr>
            <p:cNvPr id="39" name="Rechteck: abgerundete Ecken 38">
              <a:extLst>
                <a:ext uri="{FF2B5EF4-FFF2-40B4-BE49-F238E27FC236}">
                  <a16:creationId xmlns:a16="http://schemas.microsoft.com/office/drawing/2014/main" id="{E9E4AB26-336D-1073-679F-9A128DC074D5}"/>
                </a:ext>
              </a:extLst>
            </p:cNvPr>
            <p:cNvSpPr/>
            <p:nvPr/>
          </p:nvSpPr>
          <p:spPr>
            <a:xfrm>
              <a:off x="569544" y="575"/>
              <a:ext cx="2246504" cy="1553617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Rechteck: abgerundete Ecken 4">
              <a:extLst>
                <a:ext uri="{FF2B5EF4-FFF2-40B4-BE49-F238E27FC236}">
                  <a16:creationId xmlns:a16="http://schemas.microsoft.com/office/drawing/2014/main" id="{E06235E6-6225-8BD6-1F3A-23D85EC83677}"/>
                </a:ext>
              </a:extLst>
            </p:cNvPr>
            <p:cNvSpPr txBox="1"/>
            <p:nvPr/>
          </p:nvSpPr>
          <p:spPr>
            <a:xfrm>
              <a:off x="645385" y="76416"/>
              <a:ext cx="2094822" cy="140193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53340" rIns="106680" bIns="5334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1600" kern="1200" dirty="0" err="1"/>
                <a:t>UrbanGreenEye</a:t>
              </a:r>
              <a:endParaRPr lang="de-DE" sz="1600" kern="1200" dirty="0"/>
            </a:p>
          </p:txBody>
        </p:sp>
      </p:grpSp>
      <p:pic>
        <p:nvPicPr>
          <p:cNvPr id="12" name="Grafik 11">
            <a:extLst>
              <a:ext uri="{FF2B5EF4-FFF2-40B4-BE49-F238E27FC236}">
                <a16:creationId xmlns:a16="http://schemas.microsoft.com/office/drawing/2014/main" id="{1C888936-A4A1-5D89-D053-04A97651E53D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60741" y="2522154"/>
            <a:ext cx="3510854" cy="4155222"/>
          </a:xfrm>
          <a:prstGeom prst="rect">
            <a:avLst/>
          </a:prstGeom>
        </p:spPr>
      </p:pic>
      <p:sp>
        <p:nvSpPr>
          <p:cNvPr id="41" name="Textfeld 40">
            <a:extLst>
              <a:ext uri="{FF2B5EF4-FFF2-40B4-BE49-F238E27FC236}">
                <a16:creationId xmlns:a16="http://schemas.microsoft.com/office/drawing/2014/main" id="{9D4E2F30-5208-0957-BB63-422C27D228AC}"/>
              </a:ext>
            </a:extLst>
          </p:cNvPr>
          <p:cNvSpPr txBox="1"/>
          <p:nvPr/>
        </p:nvSpPr>
        <p:spPr>
          <a:xfrm>
            <a:off x="5966160" y="6510675"/>
            <a:ext cx="302703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000" dirty="0" err="1">
                <a:latin typeface="Arial" pitchFamily="34" charset="0"/>
                <a:cs typeface="Arial" pitchFamily="34" charset="0"/>
              </a:rPr>
              <a:t>Credit</a:t>
            </a:r>
            <a:r>
              <a:rPr lang="de-DE" sz="1000" dirty="0">
                <a:latin typeface="Arial" pitchFamily="34" charset="0"/>
                <a:cs typeface="Arial" pitchFamily="34" charset="0"/>
              </a:rPr>
              <a:t>: </a:t>
            </a:r>
            <a:r>
              <a:rPr lang="de-DE" sz="1000" dirty="0"/>
              <a:t>https://urbangreeneye.lup-umwelt.de/</a:t>
            </a:r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A765B565-5080-682E-B3C7-4F2DE0EC0BBE}"/>
              </a:ext>
            </a:extLst>
          </p:cNvPr>
          <p:cNvSpPr/>
          <p:nvPr/>
        </p:nvSpPr>
        <p:spPr>
          <a:xfrm>
            <a:off x="9985076" y="3876237"/>
            <a:ext cx="2032295" cy="594564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100" dirty="0"/>
              <a:t>Daily surface temperature (median of the summer months 2019-2024)</a:t>
            </a:r>
            <a:endParaRPr lang="de-DE" sz="1100" dirty="0"/>
          </a:p>
        </p:txBody>
      </p:sp>
      <p:pic>
        <p:nvPicPr>
          <p:cNvPr id="43" name="Picture 13" descr="LUP_Balken_horizontal">
            <a:extLst>
              <a:ext uri="{FF2B5EF4-FFF2-40B4-BE49-F238E27FC236}">
                <a16:creationId xmlns:a16="http://schemas.microsoft.com/office/drawing/2014/main" id="{7355822E-C7E2-5199-E899-D447F3990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1125" y="5299248"/>
            <a:ext cx="1274383" cy="196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17157EA1-168C-4839-5E91-3484242D50BC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3276" y="6002534"/>
            <a:ext cx="417777" cy="308792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21DFC57E-081D-944C-543A-34878D57DE5C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1125" y="5598203"/>
            <a:ext cx="949616" cy="294827"/>
          </a:xfrm>
          <a:prstGeom prst="rect">
            <a:avLst/>
          </a:prstGeom>
        </p:spPr>
      </p:pic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A7356CB1-31FB-7A7C-6957-537906466E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2165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DLR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00658B"/>
      </a:accent1>
      <a:accent2>
        <a:srgbClr val="F8DE53"/>
      </a:accent2>
      <a:accent3>
        <a:srgbClr val="0094A8"/>
      </a:accent3>
      <a:accent4>
        <a:srgbClr val="B7D260"/>
      </a:accent4>
      <a:accent5>
        <a:srgbClr val="5F98CB"/>
      </a:accent5>
      <a:accent6>
        <a:srgbClr val="B1B1B1"/>
      </a:accent6>
      <a:hlink>
        <a:srgbClr val="00B0F0"/>
      </a:hlink>
      <a:folHlink>
        <a:srgbClr val="00658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Blau 1">
      <a:srgbClr val="00658B"/>
    </a:custClr>
    <a:custClr name="Blau 2">
      <a:srgbClr val="3B98CB"/>
    </a:custClr>
    <a:custClr name="Blau 3">
      <a:srgbClr val="6CB9DC"/>
    </a:custClr>
    <a:custClr name="Blau 4">
      <a:srgbClr val="A7D3EC"/>
    </a:custClr>
    <a:custClr name="Blau 5">
      <a:srgbClr val="D1E8FA"/>
    </a:custClr>
    <a:custClr name="Gelb 1">
      <a:srgbClr val="D2AE3D"/>
    </a:custClr>
    <a:custClr name="Gelb 2">
      <a:srgbClr val="F2CD51"/>
    </a:custClr>
    <a:custClr name="Gelb 3">
      <a:srgbClr val="F8DE53"/>
    </a:custClr>
    <a:custClr name="Gelb 4">
      <a:srgbClr val="FCEA7A"/>
    </a:custClr>
    <a:custClr name="Gelb 5">
      <a:srgbClr val="FFF8BE"/>
    </a:custClr>
    <a:custClr name="Grün 1">
      <a:srgbClr val="82A043"/>
    </a:custClr>
    <a:custClr name="Grün 2">
      <a:srgbClr val="A6BF51"/>
    </a:custClr>
    <a:custClr name="Grün 3">
      <a:srgbClr val="CAD55C"/>
    </a:custClr>
    <a:custClr name="Grün 4">
      <a:srgbClr val="D9DF78"/>
    </a:custClr>
    <a:custClr name="Grün 5">
      <a:srgbClr val="E6EAAF"/>
    </a:custClr>
    <a:custClr name="Grau 1">
      <a:srgbClr val="666666"/>
    </a:custClr>
    <a:custClr name="Grau 2">
      <a:srgbClr val="868585"/>
    </a:custClr>
    <a:custClr name="Grau 3">
      <a:srgbClr val="B1B1B1"/>
    </a:custClr>
    <a:custClr name="Grau 4">
      <a:srgbClr val="CFCFCF"/>
    </a:custClr>
    <a:custClr name="Grau 5">
      <a:srgbClr val="EBEBEB"/>
    </a:custClr>
  </a:custClrLst>
  <a:extLst>
    <a:ext uri="{05A4C25C-085E-4340-85A3-A5531E510DB2}">
      <thm15:themeFamily xmlns:thm15="http://schemas.microsoft.com/office/thememl/2012/main" name="DLR-PPT-Master_1.30_EN.pptx" id="{6250988B-F8D4-4672-99CB-10E86376C3D6}" vid="{13BA9046-8FD7-4B45-83ED-4CF3CC1D07E9}"/>
    </a:ext>
  </a:extLst>
</a:theme>
</file>

<file path=ppt/theme/theme2.xml><?xml version="1.0" encoding="utf-8"?>
<a:theme xmlns:a="http://schemas.openxmlformats.org/drawingml/2006/main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DLR_Präsentation_16zu9_EN</Template>
  <TotalTime>0</TotalTime>
  <Words>1373</Words>
  <Application>Microsoft Office PowerPoint</Application>
  <PresentationFormat>Breitbild</PresentationFormat>
  <Paragraphs>276</Paragraphs>
  <Slides>11</Slides>
  <Notes>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11</vt:i4>
      </vt:variant>
    </vt:vector>
  </HeadingPairs>
  <TitlesOfParts>
    <vt:vector size="23" baseType="lpstr">
      <vt:lpstr>Arial</vt:lpstr>
      <vt:lpstr>ArialMT</vt:lpstr>
      <vt:lpstr>Calibri</vt:lpstr>
      <vt:lpstr>Calibri-Bold</vt:lpstr>
      <vt:lpstr>Fira Sans</vt:lpstr>
      <vt:lpstr>Frutiger 45 Light</vt:lpstr>
      <vt:lpstr>Frutiger LT Pro</vt:lpstr>
      <vt:lpstr>Montserrat</vt:lpstr>
      <vt:lpstr>Paytone One</vt:lpstr>
      <vt:lpstr>Wingdings</vt:lpstr>
      <vt:lpstr>Office</vt:lpstr>
      <vt:lpstr>ceos</vt:lpstr>
      <vt:lpstr>PowerPoint-Präsentation</vt:lpstr>
      <vt:lpstr>Launch und SIOV</vt:lpstr>
      <vt:lpstr>METimage First Light</vt:lpstr>
      <vt:lpstr>Missionen AO</vt:lpstr>
      <vt:lpstr>EnMAP – 3 years Routine Operations</vt:lpstr>
      <vt:lpstr>German X-Band and TerraSAR Follow-On X-Band Mission</vt:lpstr>
      <vt:lpstr>Mission Preparation</vt:lpstr>
      <vt:lpstr>New Space „Made in Germany“</vt:lpstr>
      <vt:lpstr>National Copernicus Implementation</vt:lpstr>
      <vt:lpstr>National EO Data Platform: Bringing Users to the Data</vt:lpstr>
      <vt:lpstr>Capacity Building &amp; Education</vt:lpstr>
    </vt:vector>
  </TitlesOfParts>
  <Company>DLR e.V.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Rossner, Godela</dc:creator>
  <cp:lastModifiedBy>Bargen, Albrecht von</cp:lastModifiedBy>
  <cp:revision>39</cp:revision>
  <cp:lastPrinted>2025-10-30T13:18:35Z</cp:lastPrinted>
  <dcterms:created xsi:type="dcterms:W3CDTF">2025-09-30T14:40:55Z</dcterms:created>
  <dcterms:modified xsi:type="dcterms:W3CDTF">2025-11-05T13:10:19Z</dcterms:modified>
</cp:coreProperties>
</file>