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7"/>
  </p:notesMasterIdLst>
  <p:sldIdLst>
    <p:sldId id="256" r:id="rId2"/>
    <p:sldId id="257" r:id="rId3"/>
    <p:sldId id="260" r:id="rId4"/>
    <p:sldId id="259" r:id="rId5"/>
    <p:sldId id="258" r:id="rId6"/>
  </p:sldIdLst>
  <p:sldSz cx="12192000" cy="6858000"/>
  <p:notesSz cx="6858000" cy="9144000"/>
  <p:embeddedFontLst>
    <p:embeddedFont>
      <p:font typeface="Montserrat" pitchFamily="2" charset="77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91952F-7672-FC43-AA3F-33B1452C8C28}" v="77" dt="2025-11-06T08:04:21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12"/>
  </p:normalViewPr>
  <p:slideViewPr>
    <p:cSldViewPr snapToGrid="0">
      <p:cViewPr varScale="1">
        <p:scale>
          <a:sx n="114" d="100"/>
          <a:sy n="114" d="100"/>
        </p:scale>
        <p:origin x="656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t-Henri Peuch" userId="29e82b65-288f-4d05-881b-99f3df36d49a" providerId="ADAL" clId="{4ED132FF-F886-5258-9F26-329610731616}"/>
    <pc:docChg chg="undo custSel modSld sldOrd modMainMaster">
      <pc:chgData name="Vincent-Henri Peuch" userId="29e82b65-288f-4d05-881b-99f3df36d49a" providerId="ADAL" clId="{4ED132FF-F886-5258-9F26-329610731616}" dt="2025-11-06T08:06:14.662" v="1469" actId="403"/>
      <pc:docMkLst>
        <pc:docMk/>
      </pc:docMkLst>
      <pc:sldChg chg="modSp mod">
        <pc:chgData name="Vincent-Henri Peuch" userId="29e82b65-288f-4d05-881b-99f3df36d49a" providerId="ADAL" clId="{4ED132FF-F886-5258-9F26-329610731616}" dt="2025-11-05T12:19:47.450" v="110" actId="2711"/>
        <pc:sldMkLst>
          <pc:docMk/>
          <pc:sldMk cId="0" sldId="256"/>
        </pc:sldMkLst>
        <pc:spChg chg="mod">
          <ac:chgData name="Vincent-Henri Peuch" userId="29e82b65-288f-4d05-881b-99f3df36d49a" providerId="ADAL" clId="{4ED132FF-F886-5258-9F26-329610731616}" dt="2025-11-05T12:19:35.088" v="109" actId="2711"/>
          <ac:spMkLst>
            <pc:docMk/>
            <pc:sldMk cId="0" sldId="256"/>
            <ac:spMk id="66" creationId="{00000000-0000-0000-0000-000000000000}"/>
          </ac:spMkLst>
        </pc:spChg>
        <pc:spChg chg="mod">
          <ac:chgData name="Vincent-Henri Peuch" userId="29e82b65-288f-4d05-881b-99f3df36d49a" providerId="ADAL" clId="{4ED132FF-F886-5258-9F26-329610731616}" dt="2025-11-05T12:19:47.450" v="110" actId="2711"/>
          <ac:spMkLst>
            <pc:docMk/>
            <pc:sldMk cId="0" sldId="256"/>
            <ac:spMk id="67" creationId="{00000000-0000-0000-0000-000000000000}"/>
          </ac:spMkLst>
        </pc:spChg>
      </pc:sldChg>
      <pc:sldChg chg="addSp delSp modSp mod">
        <pc:chgData name="Vincent-Henri Peuch" userId="29e82b65-288f-4d05-881b-99f3df36d49a" providerId="ADAL" clId="{4ED132FF-F886-5258-9F26-329610731616}" dt="2025-11-06T08:06:14.662" v="1469" actId="403"/>
        <pc:sldMkLst>
          <pc:docMk/>
          <pc:sldMk cId="0" sldId="257"/>
        </pc:sldMkLst>
        <pc:spChg chg="mod">
          <ac:chgData name="Vincent-Henri Peuch" userId="29e82b65-288f-4d05-881b-99f3df36d49a" providerId="ADAL" clId="{4ED132FF-F886-5258-9F26-329610731616}" dt="2025-11-06T08:06:09.381" v="1468" actId="207"/>
          <ac:spMkLst>
            <pc:docMk/>
            <pc:sldMk cId="0" sldId="257"/>
            <ac:spMk id="2" creationId="{0A7070C2-44E8-4B8D-5D4A-2BBB763E45CE}"/>
          </ac:spMkLst>
        </pc:spChg>
        <pc:spChg chg="del">
          <ac:chgData name="Vincent-Henri Peuch" userId="29e82b65-288f-4d05-881b-99f3df36d49a" providerId="ADAL" clId="{4ED132FF-F886-5258-9F26-329610731616}" dt="2025-11-06T07:15:50.319" v="151" actId="478"/>
          <ac:spMkLst>
            <pc:docMk/>
            <pc:sldMk cId="0" sldId="257"/>
            <ac:spMk id="3" creationId="{E1DEEFAB-B465-E056-4CA3-C535CDC90BD5}"/>
          </ac:spMkLst>
        </pc:spChg>
        <pc:spChg chg="del">
          <ac:chgData name="Vincent-Henri Peuch" userId="29e82b65-288f-4d05-881b-99f3df36d49a" providerId="ADAL" clId="{4ED132FF-F886-5258-9F26-329610731616}" dt="2025-11-06T07:15:50.319" v="151" actId="478"/>
          <ac:spMkLst>
            <pc:docMk/>
            <pc:sldMk cId="0" sldId="257"/>
            <ac:spMk id="6" creationId="{808909A0-643E-85C7-B055-465EC98FD637}"/>
          </ac:spMkLst>
        </pc:spChg>
        <pc:spChg chg="mod">
          <ac:chgData name="Vincent-Henri Peuch" userId="29e82b65-288f-4d05-881b-99f3df36d49a" providerId="ADAL" clId="{4ED132FF-F886-5258-9F26-329610731616}" dt="2025-11-06T08:06:14.662" v="1469" actId="403"/>
          <ac:spMkLst>
            <pc:docMk/>
            <pc:sldMk cId="0" sldId="257"/>
            <ac:spMk id="9" creationId="{442722A4-4D25-23EC-5EAB-7C8E2CFE073A}"/>
          </ac:spMkLst>
        </pc:spChg>
        <pc:spChg chg="add del mod">
          <ac:chgData name="Vincent-Henri Peuch" userId="29e82b65-288f-4d05-881b-99f3df36d49a" providerId="ADAL" clId="{4ED132FF-F886-5258-9F26-329610731616}" dt="2025-11-05T12:18:36.870" v="89"/>
          <ac:spMkLst>
            <pc:docMk/>
            <pc:sldMk cId="0" sldId="257"/>
            <ac:spMk id="11" creationId="{695C7DD0-CDAB-581C-02B2-7E0E8589B6FD}"/>
          </ac:spMkLst>
        </pc:spChg>
        <pc:spChg chg="del">
          <ac:chgData name="Vincent-Henri Peuch" userId="29e82b65-288f-4d05-881b-99f3df36d49a" providerId="ADAL" clId="{4ED132FF-F886-5258-9F26-329610731616}" dt="2025-11-06T07:15:50.319" v="151" actId="478"/>
          <ac:spMkLst>
            <pc:docMk/>
            <pc:sldMk cId="0" sldId="257"/>
            <ac:spMk id="12" creationId="{E3FA1375-82D4-FD9E-52C7-6B64CE0DD967}"/>
          </ac:spMkLst>
        </pc:spChg>
        <pc:spChg chg="del">
          <ac:chgData name="Vincent-Henri Peuch" userId="29e82b65-288f-4d05-881b-99f3df36d49a" providerId="ADAL" clId="{4ED132FF-F886-5258-9F26-329610731616}" dt="2025-11-06T07:15:50.319" v="151" actId="478"/>
          <ac:spMkLst>
            <pc:docMk/>
            <pc:sldMk cId="0" sldId="257"/>
            <ac:spMk id="15" creationId="{F80B7D7C-9B6E-5CD4-C8AC-B35BED9C6F98}"/>
          </ac:spMkLst>
        </pc:spChg>
        <pc:spChg chg="add mod">
          <ac:chgData name="Vincent-Henri Peuch" userId="29e82b65-288f-4d05-881b-99f3df36d49a" providerId="ADAL" clId="{4ED132FF-F886-5258-9F26-329610731616}" dt="2025-11-06T08:06:14.662" v="1469" actId="403"/>
          <ac:spMkLst>
            <pc:docMk/>
            <pc:sldMk cId="0" sldId="257"/>
            <ac:spMk id="16" creationId="{CDD94EF3-C2B3-C277-6C18-2A5BA604C2F2}"/>
          </ac:spMkLst>
        </pc:spChg>
        <pc:spChg chg="add mod">
          <ac:chgData name="Vincent-Henri Peuch" userId="29e82b65-288f-4d05-881b-99f3df36d49a" providerId="ADAL" clId="{4ED132FF-F886-5258-9F26-329610731616}" dt="2025-11-06T08:06:01.290" v="1466" actId="113"/>
          <ac:spMkLst>
            <pc:docMk/>
            <pc:sldMk cId="0" sldId="257"/>
            <ac:spMk id="21" creationId="{FEE24CFC-6A8E-F012-CB6A-8ECB98B3D860}"/>
          </ac:spMkLst>
        </pc:spChg>
        <pc:spChg chg="mod">
          <ac:chgData name="Vincent-Henri Peuch" userId="29e82b65-288f-4d05-881b-99f3df36d49a" providerId="ADAL" clId="{4ED132FF-F886-5258-9F26-329610731616}" dt="2025-11-06T07:58:36.886" v="1319" actId="20577"/>
          <ac:spMkLst>
            <pc:docMk/>
            <pc:sldMk cId="0" sldId="257"/>
            <ac:spMk id="73" creationId="{00000000-0000-0000-0000-000000000000}"/>
          </ac:spMkLst>
        </pc:spChg>
        <pc:picChg chg="del">
          <ac:chgData name="Vincent-Henri Peuch" userId="29e82b65-288f-4d05-881b-99f3df36d49a" providerId="ADAL" clId="{4ED132FF-F886-5258-9F26-329610731616}" dt="2025-11-06T07:15:50.319" v="151" actId="478"/>
          <ac:picMkLst>
            <pc:docMk/>
            <pc:sldMk cId="0" sldId="257"/>
            <ac:picMk id="4" creationId="{A46B0507-2DA2-BEE9-AE89-1A177F900875}"/>
          </ac:picMkLst>
        </pc:picChg>
        <pc:picChg chg="del">
          <ac:chgData name="Vincent-Henri Peuch" userId="29e82b65-288f-4d05-881b-99f3df36d49a" providerId="ADAL" clId="{4ED132FF-F886-5258-9F26-329610731616}" dt="2025-11-06T07:15:50.319" v="151" actId="478"/>
          <ac:picMkLst>
            <pc:docMk/>
            <pc:sldMk cId="0" sldId="257"/>
            <ac:picMk id="5" creationId="{85008496-28FC-9125-F51D-F9E5A9098C88}"/>
          </ac:picMkLst>
        </pc:picChg>
        <pc:picChg chg="del">
          <ac:chgData name="Vincent-Henri Peuch" userId="29e82b65-288f-4d05-881b-99f3df36d49a" providerId="ADAL" clId="{4ED132FF-F886-5258-9F26-329610731616}" dt="2025-11-06T07:15:50.319" v="151" actId="478"/>
          <ac:picMkLst>
            <pc:docMk/>
            <pc:sldMk cId="0" sldId="257"/>
            <ac:picMk id="7" creationId="{E0047209-0B26-5A3D-3160-8C7D577C412F}"/>
          </ac:picMkLst>
        </pc:picChg>
        <pc:picChg chg="del">
          <ac:chgData name="Vincent-Henri Peuch" userId="29e82b65-288f-4d05-881b-99f3df36d49a" providerId="ADAL" clId="{4ED132FF-F886-5258-9F26-329610731616}" dt="2025-11-06T07:15:50.319" v="151" actId="478"/>
          <ac:picMkLst>
            <pc:docMk/>
            <pc:sldMk cId="0" sldId="257"/>
            <ac:picMk id="8" creationId="{77CFA73C-1116-43CF-BFE3-DEA6A82BB4BE}"/>
          </ac:picMkLst>
        </pc:picChg>
        <pc:picChg chg="del">
          <ac:chgData name="Vincent-Henri Peuch" userId="29e82b65-288f-4d05-881b-99f3df36d49a" providerId="ADAL" clId="{4ED132FF-F886-5258-9F26-329610731616}" dt="2025-11-06T07:15:50.319" v="151" actId="478"/>
          <ac:picMkLst>
            <pc:docMk/>
            <pc:sldMk cId="0" sldId="257"/>
            <ac:picMk id="10" creationId="{817D8FF4-197A-718B-0738-07DE86218B49}"/>
          </ac:picMkLst>
        </pc:picChg>
        <pc:picChg chg="add mod">
          <ac:chgData name="Vincent-Henri Peuch" userId="29e82b65-288f-4d05-881b-99f3df36d49a" providerId="ADAL" clId="{4ED132FF-F886-5258-9F26-329610731616}" dt="2025-11-06T08:05:50.331" v="1463" actId="1076"/>
          <ac:picMkLst>
            <pc:docMk/>
            <pc:sldMk cId="0" sldId="257"/>
            <ac:picMk id="11" creationId="{4E090DD0-1B18-9CA9-4D7F-2A6CFE6BF11D}"/>
          </ac:picMkLst>
        </pc:picChg>
        <pc:picChg chg="add mod">
          <ac:chgData name="Vincent-Henri Peuch" userId="29e82b65-288f-4d05-881b-99f3df36d49a" providerId="ADAL" clId="{4ED132FF-F886-5258-9F26-329610731616}" dt="2025-11-06T08:05:50.331" v="1463" actId="1076"/>
          <ac:picMkLst>
            <pc:docMk/>
            <pc:sldMk cId="0" sldId="257"/>
            <ac:picMk id="14" creationId="{8D4225BB-30A5-E436-0EF3-8CC1A3F0D051}"/>
          </ac:picMkLst>
        </pc:picChg>
        <pc:picChg chg="add mod">
          <ac:chgData name="Vincent-Henri Peuch" userId="29e82b65-288f-4d05-881b-99f3df36d49a" providerId="ADAL" clId="{4ED132FF-F886-5258-9F26-329610731616}" dt="2025-11-06T08:05:44.484" v="1462" actId="1076"/>
          <ac:picMkLst>
            <pc:docMk/>
            <pc:sldMk cId="0" sldId="257"/>
            <ac:picMk id="18" creationId="{EA52D4A2-5804-C775-0D4C-785761986929}"/>
          </ac:picMkLst>
        </pc:picChg>
        <pc:picChg chg="add mod">
          <ac:chgData name="Vincent-Henri Peuch" userId="29e82b65-288f-4d05-881b-99f3df36d49a" providerId="ADAL" clId="{4ED132FF-F886-5258-9F26-329610731616}" dt="2025-11-06T08:05:44.484" v="1462" actId="1076"/>
          <ac:picMkLst>
            <pc:docMk/>
            <pc:sldMk cId="0" sldId="257"/>
            <ac:picMk id="20" creationId="{01AFB02E-B704-147F-E4A6-6EA126900945}"/>
          </ac:picMkLst>
        </pc:picChg>
      </pc:sldChg>
      <pc:sldChg chg="addSp delSp modSp mod">
        <pc:chgData name="Vincent-Henri Peuch" userId="29e82b65-288f-4d05-881b-99f3df36d49a" providerId="ADAL" clId="{4ED132FF-F886-5258-9F26-329610731616}" dt="2025-11-06T07:59:04.200" v="1340"/>
        <pc:sldMkLst>
          <pc:docMk/>
          <pc:sldMk cId="0" sldId="258"/>
        </pc:sldMkLst>
        <pc:spChg chg="del">
          <ac:chgData name="Vincent-Henri Peuch" userId="29e82b65-288f-4d05-881b-99f3df36d49a" providerId="ADAL" clId="{4ED132FF-F886-5258-9F26-329610731616}" dt="2025-11-06T07:40:56.484" v="818" actId="478"/>
          <ac:spMkLst>
            <pc:docMk/>
            <pc:sldMk cId="0" sldId="258"/>
            <ac:spMk id="4" creationId="{60D5C177-2879-605A-D3C4-423EE22C2128}"/>
          </ac:spMkLst>
        </pc:spChg>
        <pc:spChg chg="del">
          <ac:chgData name="Vincent-Henri Peuch" userId="29e82b65-288f-4d05-881b-99f3df36d49a" providerId="ADAL" clId="{4ED132FF-F886-5258-9F26-329610731616}" dt="2025-11-06T07:40:56.484" v="818" actId="478"/>
          <ac:spMkLst>
            <pc:docMk/>
            <pc:sldMk cId="0" sldId="258"/>
            <ac:spMk id="5" creationId="{00444064-017F-8A5A-7135-05FDC8DBAA18}"/>
          </ac:spMkLst>
        </pc:spChg>
        <pc:spChg chg="del">
          <ac:chgData name="Vincent-Henri Peuch" userId="29e82b65-288f-4d05-881b-99f3df36d49a" providerId="ADAL" clId="{4ED132FF-F886-5258-9F26-329610731616}" dt="2025-11-06T07:40:56.484" v="818" actId="478"/>
          <ac:spMkLst>
            <pc:docMk/>
            <pc:sldMk cId="0" sldId="258"/>
            <ac:spMk id="11" creationId="{3EE12A11-296B-500C-99B8-0F132B986759}"/>
          </ac:spMkLst>
        </pc:spChg>
        <pc:spChg chg="del">
          <ac:chgData name="Vincent-Henri Peuch" userId="29e82b65-288f-4d05-881b-99f3df36d49a" providerId="ADAL" clId="{4ED132FF-F886-5258-9F26-329610731616}" dt="2025-11-06T07:44:05.562" v="879" actId="478"/>
          <ac:spMkLst>
            <pc:docMk/>
            <pc:sldMk cId="0" sldId="258"/>
            <ac:spMk id="12" creationId="{E513C957-337B-FF8B-E5B8-3D32913F4CE4}"/>
          </ac:spMkLst>
        </pc:spChg>
        <pc:spChg chg="add mod">
          <ac:chgData name="Vincent-Henri Peuch" userId="29e82b65-288f-4d05-881b-99f3df36d49a" providerId="ADAL" clId="{4ED132FF-F886-5258-9F26-329610731616}" dt="2025-11-06T07:47:49.256" v="995" actId="1076"/>
          <ac:spMkLst>
            <pc:docMk/>
            <pc:sldMk cId="0" sldId="258"/>
            <ac:spMk id="15" creationId="{B41FF9AB-E301-BC3A-6471-AE48F1094DD7}"/>
          </ac:spMkLst>
        </pc:spChg>
        <pc:spChg chg="add mod">
          <ac:chgData name="Vincent-Henri Peuch" userId="29e82b65-288f-4d05-881b-99f3df36d49a" providerId="ADAL" clId="{4ED132FF-F886-5258-9F26-329610731616}" dt="2025-11-06T07:47:49.256" v="995" actId="1076"/>
          <ac:spMkLst>
            <pc:docMk/>
            <pc:sldMk cId="0" sldId="258"/>
            <ac:spMk id="16" creationId="{7903E35E-DDDA-365D-4689-FCA27A7483CE}"/>
          </ac:spMkLst>
        </pc:spChg>
        <pc:spChg chg="add mod">
          <ac:chgData name="Vincent-Henri Peuch" userId="29e82b65-288f-4d05-881b-99f3df36d49a" providerId="ADAL" clId="{4ED132FF-F886-5258-9F26-329610731616}" dt="2025-11-06T07:47:49.256" v="995" actId="1076"/>
          <ac:spMkLst>
            <pc:docMk/>
            <pc:sldMk cId="0" sldId="258"/>
            <ac:spMk id="17" creationId="{B49AA6D1-0F3B-D4B9-1407-18074094659E}"/>
          </ac:spMkLst>
        </pc:spChg>
        <pc:spChg chg="add mod">
          <ac:chgData name="Vincent-Henri Peuch" userId="29e82b65-288f-4d05-881b-99f3df36d49a" providerId="ADAL" clId="{4ED132FF-F886-5258-9F26-329610731616}" dt="2025-11-06T07:47:49.256" v="995" actId="1076"/>
          <ac:spMkLst>
            <pc:docMk/>
            <pc:sldMk cId="0" sldId="258"/>
            <ac:spMk id="18" creationId="{F346CC23-5051-C07E-2273-A75BF4119743}"/>
          </ac:spMkLst>
        </pc:spChg>
        <pc:spChg chg="add mod">
          <ac:chgData name="Vincent-Henri Peuch" userId="29e82b65-288f-4d05-881b-99f3df36d49a" providerId="ADAL" clId="{4ED132FF-F886-5258-9F26-329610731616}" dt="2025-11-06T07:47:49.256" v="995" actId="1076"/>
          <ac:spMkLst>
            <pc:docMk/>
            <pc:sldMk cId="0" sldId="258"/>
            <ac:spMk id="19" creationId="{0BDD0270-744F-E221-513D-E6225C1D0D8A}"/>
          </ac:spMkLst>
        </pc:spChg>
        <pc:spChg chg="add mod">
          <ac:chgData name="Vincent-Henri Peuch" userId="29e82b65-288f-4d05-881b-99f3df36d49a" providerId="ADAL" clId="{4ED132FF-F886-5258-9F26-329610731616}" dt="2025-11-06T07:49:25.150" v="1060" actId="14100"/>
          <ac:spMkLst>
            <pc:docMk/>
            <pc:sldMk cId="0" sldId="258"/>
            <ac:spMk id="20" creationId="{3405DBA3-B96C-34C7-97E6-05DCC35BC8DD}"/>
          </ac:spMkLst>
        </pc:spChg>
        <pc:spChg chg="add mod">
          <ac:chgData name="Vincent-Henri Peuch" userId="29e82b65-288f-4d05-881b-99f3df36d49a" providerId="ADAL" clId="{4ED132FF-F886-5258-9F26-329610731616}" dt="2025-11-06T07:47:30.061" v="991" actId="14100"/>
          <ac:spMkLst>
            <pc:docMk/>
            <pc:sldMk cId="0" sldId="258"/>
            <ac:spMk id="22" creationId="{7FC470C3-D906-E9C3-8AE4-7DFE9EB6E5DD}"/>
          </ac:spMkLst>
        </pc:spChg>
        <pc:spChg chg="add del mod">
          <ac:chgData name="Vincent-Henri Peuch" userId="29e82b65-288f-4d05-881b-99f3df36d49a" providerId="ADAL" clId="{4ED132FF-F886-5258-9F26-329610731616}" dt="2025-11-06T07:47:33.408" v="992" actId="478"/>
          <ac:spMkLst>
            <pc:docMk/>
            <pc:sldMk cId="0" sldId="258"/>
            <ac:spMk id="24" creationId="{7B69DB51-8377-DA65-69B5-9678E16B7DD2}"/>
          </ac:spMkLst>
        </pc:spChg>
        <pc:spChg chg="mod">
          <ac:chgData name="Vincent-Henri Peuch" userId="29e82b65-288f-4d05-881b-99f3df36d49a" providerId="ADAL" clId="{4ED132FF-F886-5258-9F26-329610731616}" dt="2025-11-06T07:58:58.438" v="1338" actId="20577"/>
          <ac:spMkLst>
            <pc:docMk/>
            <pc:sldMk cId="0" sldId="258"/>
            <ac:spMk id="78" creationId="{00000000-0000-0000-0000-000000000000}"/>
          </ac:spMkLst>
        </pc:spChg>
        <pc:picChg chg="del">
          <ac:chgData name="Vincent-Henri Peuch" userId="29e82b65-288f-4d05-881b-99f3df36d49a" providerId="ADAL" clId="{4ED132FF-F886-5258-9F26-329610731616}" dt="2025-11-06T07:40:56.484" v="818" actId="478"/>
          <ac:picMkLst>
            <pc:docMk/>
            <pc:sldMk cId="0" sldId="258"/>
            <ac:picMk id="2" creationId="{D02BF8A7-AF73-CB10-9CA9-891772A4FC84}"/>
          </ac:picMkLst>
        </pc:picChg>
        <pc:picChg chg="del">
          <ac:chgData name="Vincent-Henri Peuch" userId="29e82b65-288f-4d05-881b-99f3df36d49a" providerId="ADAL" clId="{4ED132FF-F886-5258-9F26-329610731616}" dt="2025-11-06T07:40:56.484" v="818" actId="478"/>
          <ac:picMkLst>
            <pc:docMk/>
            <pc:sldMk cId="0" sldId="258"/>
            <ac:picMk id="3" creationId="{38D15CB6-CA2F-F5F9-CA1D-35BCCFEA01DC}"/>
          </ac:picMkLst>
        </pc:picChg>
        <pc:picChg chg="del">
          <ac:chgData name="Vincent-Henri Peuch" userId="29e82b65-288f-4d05-881b-99f3df36d49a" providerId="ADAL" clId="{4ED132FF-F886-5258-9F26-329610731616}" dt="2025-11-06T07:40:59.897" v="819" actId="478"/>
          <ac:picMkLst>
            <pc:docMk/>
            <pc:sldMk cId="0" sldId="258"/>
            <ac:picMk id="6" creationId="{F1D104B2-1235-97B2-835F-18341F1EE7E7}"/>
          </ac:picMkLst>
        </pc:picChg>
        <pc:picChg chg="add mod">
          <ac:chgData name="Vincent-Henri Peuch" userId="29e82b65-288f-4d05-881b-99f3df36d49a" providerId="ADAL" clId="{4ED132FF-F886-5258-9F26-329610731616}" dt="2025-11-06T07:47:49.256" v="995" actId="1076"/>
          <ac:picMkLst>
            <pc:docMk/>
            <pc:sldMk cId="0" sldId="258"/>
            <ac:picMk id="7" creationId="{1D0D8979-0022-99B9-BAF9-D37ED6AFD70D}"/>
          </ac:picMkLst>
        </pc:picChg>
        <pc:picChg chg="add mod">
          <ac:chgData name="Vincent-Henri Peuch" userId="29e82b65-288f-4d05-881b-99f3df36d49a" providerId="ADAL" clId="{4ED132FF-F886-5258-9F26-329610731616}" dt="2025-11-06T07:47:49.256" v="995" actId="1076"/>
          <ac:picMkLst>
            <pc:docMk/>
            <pc:sldMk cId="0" sldId="258"/>
            <ac:picMk id="8" creationId="{3D10FA97-7052-9CE2-D8AD-A716FE5A9043}"/>
          </ac:picMkLst>
        </pc:picChg>
        <pc:picChg chg="add mod">
          <ac:chgData name="Vincent-Henri Peuch" userId="29e82b65-288f-4d05-881b-99f3df36d49a" providerId="ADAL" clId="{4ED132FF-F886-5258-9F26-329610731616}" dt="2025-11-06T07:47:49.256" v="995" actId="1076"/>
          <ac:picMkLst>
            <pc:docMk/>
            <pc:sldMk cId="0" sldId="258"/>
            <ac:picMk id="9" creationId="{0903A7E4-4CB6-0700-1F1D-B42C4F1791D7}"/>
          </ac:picMkLst>
        </pc:picChg>
        <pc:picChg chg="del">
          <ac:chgData name="Vincent-Henri Peuch" userId="29e82b65-288f-4d05-881b-99f3df36d49a" providerId="ADAL" clId="{4ED132FF-F886-5258-9F26-329610731616}" dt="2025-11-06T07:40:56.484" v="818" actId="478"/>
          <ac:picMkLst>
            <pc:docMk/>
            <pc:sldMk cId="0" sldId="258"/>
            <ac:picMk id="10" creationId="{B19FBB7B-452A-CEC2-9D7E-8CBE54C3D01A}"/>
          </ac:picMkLst>
        </pc:picChg>
        <pc:picChg chg="add mod">
          <ac:chgData name="Vincent-Henri Peuch" userId="29e82b65-288f-4d05-881b-99f3df36d49a" providerId="ADAL" clId="{4ED132FF-F886-5258-9F26-329610731616}" dt="2025-11-06T07:47:49.256" v="995" actId="1076"/>
          <ac:picMkLst>
            <pc:docMk/>
            <pc:sldMk cId="0" sldId="258"/>
            <ac:picMk id="13" creationId="{65151098-B953-5334-5AF9-92EA453CB511}"/>
          </ac:picMkLst>
        </pc:picChg>
        <pc:picChg chg="add mod">
          <ac:chgData name="Vincent-Henri Peuch" userId="29e82b65-288f-4d05-881b-99f3df36d49a" providerId="ADAL" clId="{4ED132FF-F886-5258-9F26-329610731616}" dt="2025-11-06T07:47:49.256" v="995" actId="1076"/>
          <ac:picMkLst>
            <pc:docMk/>
            <pc:sldMk cId="0" sldId="258"/>
            <ac:picMk id="14" creationId="{803E1077-6D91-A0F0-F948-EBF2A76D5432}"/>
          </ac:picMkLst>
        </pc:picChg>
        <pc:picChg chg="add mod">
          <ac:chgData name="Vincent-Henri Peuch" userId="29e82b65-288f-4d05-881b-99f3df36d49a" providerId="ADAL" clId="{4ED132FF-F886-5258-9F26-329610731616}" dt="2025-11-06T07:47:18.901" v="989" actId="1076"/>
          <ac:picMkLst>
            <pc:docMk/>
            <pc:sldMk cId="0" sldId="258"/>
            <ac:picMk id="21" creationId="{702E0846-186D-8C13-9B3F-EAE2BC6F0749}"/>
          </ac:picMkLst>
        </pc:picChg>
        <pc:picChg chg="add mod">
          <ac:chgData name="Vincent-Henri Peuch" userId="29e82b65-288f-4d05-881b-99f3df36d49a" providerId="ADAL" clId="{4ED132FF-F886-5258-9F26-329610731616}" dt="2025-11-06T07:59:03.634" v="1339" actId="1076"/>
          <ac:picMkLst>
            <pc:docMk/>
            <pc:sldMk cId="0" sldId="258"/>
            <ac:picMk id="23" creationId="{E6B5BF1D-8395-47E9-B263-23251AEEFBA7}"/>
          </ac:picMkLst>
        </pc:picChg>
        <pc:picChg chg="add mod">
          <ac:chgData name="Vincent-Henri Peuch" userId="29e82b65-288f-4d05-881b-99f3df36d49a" providerId="ADAL" clId="{4ED132FF-F886-5258-9F26-329610731616}" dt="2025-11-06T07:59:04.200" v="1340"/>
          <ac:picMkLst>
            <pc:docMk/>
            <pc:sldMk cId="0" sldId="258"/>
            <ac:picMk id="25" creationId="{C65279BB-FAF0-9785-BB0A-9D6E5CDC78B2}"/>
          </ac:picMkLst>
        </pc:picChg>
        <pc:picChg chg="add del mod">
          <ac:chgData name="Vincent-Henri Peuch" userId="29e82b65-288f-4d05-881b-99f3df36d49a" providerId="ADAL" clId="{4ED132FF-F886-5258-9F26-329610731616}" dt="2025-11-06T07:49:38.988" v="1065" actId="478"/>
          <ac:picMkLst>
            <pc:docMk/>
            <pc:sldMk cId="0" sldId="258"/>
            <ac:picMk id="1026" creationId="{9F84DA39-93B4-E93E-255B-65E0F74C2BD6}"/>
          </ac:picMkLst>
        </pc:picChg>
        <pc:picChg chg="del">
          <ac:chgData name="Vincent-Henri Peuch" userId="29e82b65-288f-4d05-881b-99f3df36d49a" providerId="ADAL" clId="{4ED132FF-F886-5258-9F26-329610731616}" dt="2025-11-06T07:40:56.484" v="818" actId="478"/>
          <ac:picMkLst>
            <pc:docMk/>
            <pc:sldMk cId="0" sldId="258"/>
            <ac:picMk id="1028" creationId="{86777B5E-B2DB-2891-458A-09249211E331}"/>
          </ac:picMkLst>
        </pc:picChg>
      </pc:sldChg>
      <pc:sldChg chg="addSp delSp modSp mod ord">
        <pc:chgData name="Vincent-Henri Peuch" userId="29e82b65-288f-4d05-881b-99f3df36d49a" providerId="ADAL" clId="{4ED132FF-F886-5258-9F26-329610731616}" dt="2025-11-06T07:59:16.158" v="1342" actId="20577"/>
        <pc:sldMkLst>
          <pc:docMk/>
          <pc:sldMk cId="0" sldId="259"/>
        </pc:sldMkLst>
        <pc:spChg chg="del">
          <ac:chgData name="Vincent-Henri Peuch" userId="29e82b65-288f-4d05-881b-99f3df36d49a" providerId="ADAL" clId="{4ED132FF-F886-5258-9F26-329610731616}" dt="2025-11-06T07:34:36.412" v="604" actId="478"/>
          <ac:spMkLst>
            <pc:docMk/>
            <pc:sldMk cId="0" sldId="259"/>
            <ac:spMk id="5" creationId="{47B39074-7F35-DBB9-D7CD-45D7544245E8}"/>
          </ac:spMkLst>
        </pc:spChg>
        <pc:spChg chg="del">
          <ac:chgData name="Vincent-Henri Peuch" userId="29e82b65-288f-4d05-881b-99f3df36d49a" providerId="ADAL" clId="{4ED132FF-F886-5258-9F26-329610731616}" dt="2025-11-06T07:34:36.412" v="604" actId="478"/>
          <ac:spMkLst>
            <pc:docMk/>
            <pc:sldMk cId="0" sldId="259"/>
            <ac:spMk id="19" creationId="{DD8943B8-8C3B-69EB-5665-5044664C86FD}"/>
          </ac:spMkLst>
        </pc:spChg>
        <pc:spChg chg="add mod">
          <ac:chgData name="Vincent-Henri Peuch" userId="29e82b65-288f-4d05-881b-99f3df36d49a" providerId="ADAL" clId="{4ED132FF-F886-5258-9F26-329610731616}" dt="2025-11-06T07:40:08.842" v="815" actId="1037"/>
          <ac:spMkLst>
            <pc:docMk/>
            <pc:sldMk cId="0" sldId="259"/>
            <ac:spMk id="24" creationId="{6C507253-F919-315A-0050-93E19ED347A6}"/>
          </ac:spMkLst>
        </pc:spChg>
        <pc:spChg chg="add del mod">
          <ac:chgData name="Vincent-Henri Peuch" userId="29e82b65-288f-4d05-881b-99f3df36d49a" providerId="ADAL" clId="{4ED132FF-F886-5258-9F26-329610731616}" dt="2025-11-06T07:39:59.606" v="784"/>
          <ac:spMkLst>
            <pc:docMk/>
            <pc:sldMk cId="0" sldId="259"/>
            <ac:spMk id="25" creationId="{D30C4A05-A733-53E1-00B7-ED0A1705736D}"/>
          </ac:spMkLst>
        </pc:spChg>
        <pc:spChg chg="add mod">
          <ac:chgData name="Vincent-Henri Peuch" userId="29e82b65-288f-4d05-881b-99f3df36d49a" providerId="ADAL" clId="{4ED132FF-F886-5258-9F26-329610731616}" dt="2025-11-06T07:49:55.530" v="1066" actId="2711"/>
          <ac:spMkLst>
            <pc:docMk/>
            <pc:sldMk cId="0" sldId="259"/>
            <ac:spMk id="26" creationId="{438DCACA-588D-1DCB-6B23-17984ABB4553}"/>
          </ac:spMkLst>
        </pc:spChg>
        <pc:spChg chg="mod">
          <ac:chgData name="Vincent-Henri Peuch" userId="29e82b65-288f-4d05-881b-99f3df36d49a" providerId="ADAL" clId="{4ED132FF-F886-5258-9F26-329610731616}" dt="2025-11-06T07:59:16.158" v="1342" actId="20577"/>
          <ac:spMkLst>
            <pc:docMk/>
            <pc:sldMk cId="0" sldId="259"/>
            <ac:spMk id="85" creationId="{00000000-0000-0000-0000-000000000000}"/>
          </ac:spMkLst>
        </pc:spChg>
        <pc:grpChg chg="del">
          <ac:chgData name="Vincent-Henri Peuch" userId="29e82b65-288f-4d05-881b-99f3df36d49a" providerId="ADAL" clId="{4ED132FF-F886-5258-9F26-329610731616}" dt="2025-11-06T07:34:36.412" v="604" actId="478"/>
          <ac:grpSpMkLst>
            <pc:docMk/>
            <pc:sldMk cId="0" sldId="259"/>
            <ac:grpSpMk id="7" creationId="{1920E622-D113-9BBD-2C5B-2D9CE93E0698}"/>
          </ac:grpSpMkLst>
        </pc:grpChg>
        <pc:grpChg chg="del">
          <ac:chgData name="Vincent-Henri Peuch" userId="29e82b65-288f-4d05-881b-99f3df36d49a" providerId="ADAL" clId="{4ED132FF-F886-5258-9F26-329610731616}" dt="2025-11-06T07:34:36.412" v="604" actId="478"/>
          <ac:grpSpMkLst>
            <pc:docMk/>
            <pc:sldMk cId="0" sldId="259"/>
            <ac:grpSpMk id="10" creationId="{A0FDE3D0-D72A-4A1C-D6BF-60B89D1AF1D4}"/>
          </ac:grpSpMkLst>
        </pc:grpChg>
        <pc:grpChg chg="del">
          <ac:chgData name="Vincent-Henri Peuch" userId="29e82b65-288f-4d05-881b-99f3df36d49a" providerId="ADAL" clId="{4ED132FF-F886-5258-9F26-329610731616}" dt="2025-11-06T07:34:36.412" v="604" actId="478"/>
          <ac:grpSpMkLst>
            <pc:docMk/>
            <pc:sldMk cId="0" sldId="259"/>
            <ac:grpSpMk id="20" creationId="{ABCDA27A-A4A2-7E3F-B875-05C47023355F}"/>
          </ac:grpSpMkLst>
        </pc:grpChg>
        <pc:picChg chg="add mod modCrop">
          <ac:chgData name="Vincent-Henri Peuch" userId="29e82b65-288f-4d05-881b-99f3df36d49a" providerId="ADAL" clId="{4ED132FF-F886-5258-9F26-329610731616}" dt="2025-11-06T07:40:08.842" v="815" actId="1037"/>
          <ac:picMkLst>
            <pc:docMk/>
            <pc:sldMk cId="0" sldId="259"/>
            <ac:picMk id="2" creationId="{EE03481A-7C89-1C06-DBD1-9C92C7D9CB19}"/>
          </ac:picMkLst>
        </pc:picChg>
        <pc:picChg chg="add mod">
          <ac:chgData name="Vincent-Henri Peuch" userId="29e82b65-288f-4d05-881b-99f3df36d49a" providerId="ADAL" clId="{4ED132FF-F886-5258-9F26-329610731616}" dt="2025-11-06T07:40:08.842" v="815" actId="1037"/>
          <ac:picMkLst>
            <pc:docMk/>
            <pc:sldMk cId="0" sldId="259"/>
            <ac:picMk id="3" creationId="{EF79A836-185D-ABA7-9F69-D15FD53FADC5}"/>
          </ac:picMkLst>
        </pc:picChg>
        <pc:picChg chg="add mod modCrop">
          <ac:chgData name="Vincent-Henri Peuch" userId="29e82b65-288f-4d05-881b-99f3df36d49a" providerId="ADAL" clId="{4ED132FF-F886-5258-9F26-329610731616}" dt="2025-11-06T07:40:08.842" v="815" actId="1037"/>
          <ac:picMkLst>
            <pc:docMk/>
            <pc:sldMk cId="0" sldId="259"/>
            <ac:picMk id="16" creationId="{336D58E4-DA8B-3D98-5825-B41D1F3B3A08}"/>
          </ac:picMkLst>
        </pc:picChg>
        <pc:picChg chg="del">
          <ac:chgData name="Vincent-Henri Peuch" userId="29e82b65-288f-4d05-881b-99f3df36d49a" providerId="ADAL" clId="{4ED132FF-F886-5258-9F26-329610731616}" dt="2025-11-06T07:34:36.412" v="604" actId="478"/>
          <ac:picMkLst>
            <pc:docMk/>
            <pc:sldMk cId="0" sldId="259"/>
            <ac:picMk id="18" creationId="{050D6562-97A8-9DF0-E0D5-214ED8BC3FCC}"/>
          </ac:picMkLst>
        </pc:picChg>
        <pc:picChg chg="mod">
          <ac:chgData name="Vincent-Henri Peuch" userId="29e82b65-288f-4d05-881b-99f3df36d49a" providerId="ADAL" clId="{4ED132FF-F886-5258-9F26-329610731616}" dt="2025-11-06T07:35:00.598" v="606" actId="1076"/>
          <ac:picMkLst>
            <pc:docMk/>
            <pc:sldMk cId="0" sldId="259"/>
            <ac:picMk id="21" creationId="{455CAF99-6BF3-353E-8471-14BC9C2DDC87}"/>
          </ac:picMkLst>
        </pc:picChg>
        <pc:picChg chg="add mod">
          <ac:chgData name="Vincent-Henri Peuch" userId="29e82b65-288f-4d05-881b-99f3df36d49a" providerId="ADAL" clId="{4ED132FF-F886-5258-9F26-329610731616}" dt="2025-11-06T07:40:08.842" v="815" actId="1037"/>
          <ac:picMkLst>
            <pc:docMk/>
            <pc:sldMk cId="0" sldId="259"/>
            <ac:picMk id="22" creationId="{33CFE68F-1681-C6C5-BF9E-CEF6986ABE5C}"/>
          </ac:picMkLst>
        </pc:picChg>
        <pc:picChg chg="add mod">
          <ac:chgData name="Vincent-Henri Peuch" userId="29e82b65-288f-4d05-881b-99f3df36d49a" providerId="ADAL" clId="{4ED132FF-F886-5258-9F26-329610731616}" dt="2025-11-06T07:40:08.842" v="815" actId="1037"/>
          <ac:picMkLst>
            <pc:docMk/>
            <pc:sldMk cId="0" sldId="259"/>
            <ac:picMk id="23" creationId="{4AAD0126-B2B1-C361-6D73-487F27CF2DA0}"/>
          </ac:picMkLst>
        </pc:picChg>
      </pc:sldChg>
      <pc:sldChg chg="addSp delSp modSp mod">
        <pc:chgData name="Vincent-Henri Peuch" userId="29e82b65-288f-4d05-881b-99f3df36d49a" providerId="ADAL" clId="{4ED132FF-F886-5258-9F26-329610731616}" dt="2025-11-06T07:59:29.529" v="1357" actId="20577"/>
        <pc:sldMkLst>
          <pc:docMk/>
          <pc:sldMk cId="2322349078" sldId="260"/>
        </pc:sldMkLst>
        <pc:spChg chg="del">
          <ac:chgData name="Vincent-Henri Peuch" userId="29e82b65-288f-4d05-881b-99f3df36d49a" providerId="ADAL" clId="{4ED132FF-F886-5258-9F26-329610731616}" dt="2025-11-06T07:26:00.182" v="382" actId="478"/>
          <ac:spMkLst>
            <pc:docMk/>
            <pc:sldMk cId="2322349078" sldId="260"/>
            <ac:spMk id="2" creationId="{C39B8FE6-8883-ED81-4EE1-67F14FF15622}"/>
          </ac:spMkLst>
        </pc:spChg>
        <pc:spChg chg="mod">
          <ac:chgData name="Vincent-Henri Peuch" userId="29e82b65-288f-4d05-881b-99f3df36d49a" providerId="ADAL" clId="{4ED132FF-F886-5258-9F26-329610731616}" dt="2025-11-06T07:59:29.529" v="1357" actId="20577"/>
          <ac:spMkLst>
            <pc:docMk/>
            <pc:sldMk cId="2322349078" sldId="260"/>
            <ac:spMk id="3" creationId="{52A6D175-9D40-4EAD-3C98-D62751EF2F7E}"/>
          </ac:spMkLst>
        </pc:spChg>
        <pc:spChg chg="del">
          <ac:chgData name="Vincent-Henri Peuch" userId="29e82b65-288f-4d05-881b-99f3df36d49a" providerId="ADAL" clId="{4ED132FF-F886-5258-9F26-329610731616}" dt="2025-11-06T07:26:00.182" v="382" actId="478"/>
          <ac:spMkLst>
            <pc:docMk/>
            <pc:sldMk cId="2322349078" sldId="260"/>
            <ac:spMk id="4" creationId="{7C3DBB12-4681-D7FD-B854-BF2B136DCAEF}"/>
          </ac:spMkLst>
        </pc:spChg>
        <pc:spChg chg="del">
          <ac:chgData name="Vincent-Henri Peuch" userId="29e82b65-288f-4d05-881b-99f3df36d49a" providerId="ADAL" clId="{4ED132FF-F886-5258-9F26-329610731616}" dt="2025-11-06T07:25:50.469" v="381" actId="478"/>
          <ac:spMkLst>
            <pc:docMk/>
            <pc:sldMk cId="2322349078" sldId="260"/>
            <ac:spMk id="9" creationId="{A1BF4B79-5CB8-793A-7F0C-DD038B571104}"/>
          </ac:spMkLst>
        </pc:spChg>
        <pc:spChg chg="add mod">
          <ac:chgData name="Vincent-Henri Peuch" userId="29e82b65-288f-4d05-881b-99f3df36d49a" providerId="ADAL" clId="{4ED132FF-F886-5258-9F26-329610731616}" dt="2025-11-06T07:51:32.808" v="1098" actId="1076"/>
          <ac:spMkLst>
            <pc:docMk/>
            <pc:sldMk cId="2322349078" sldId="260"/>
            <ac:spMk id="12" creationId="{F0671227-EB81-707D-B75D-954ADD85FA0B}"/>
          </ac:spMkLst>
        </pc:spChg>
        <pc:spChg chg="add mod">
          <ac:chgData name="Vincent-Henri Peuch" userId="29e82b65-288f-4d05-881b-99f3df36d49a" providerId="ADAL" clId="{4ED132FF-F886-5258-9F26-329610731616}" dt="2025-11-06T07:58:16.394" v="1314" actId="14100"/>
          <ac:spMkLst>
            <pc:docMk/>
            <pc:sldMk cId="2322349078" sldId="260"/>
            <ac:spMk id="13" creationId="{1C6213E5-955A-F792-EA04-1C37B184B5AE}"/>
          </ac:spMkLst>
        </pc:spChg>
        <pc:spChg chg="add mod">
          <ac:chgData name="Vincent-Henri Peuch" userId="29e82b65-288f-4d05-881b-99f3df36d49a" providerId="ADAL" clId="{4ED132FF-F886-5258-9F26-329610731616}" dt="2025-11-06T07:58:01.791" v="1311" actId="207"/>
          <ac:spMkLst>
            <pc:docMk/>
            <pc:sldMk cId="2322349078" sldId="260"/>
            <ac:spMk id="16" creationId="{0FAB46E2-08F7-7C90-38BA-FA61C679F8C3}"/>
          </ac:spMkLst>
        </pc:spChg>
        <pc:spChg chg="add mod">
          <ac:chgData name="Vincent-Henri Peuch" userId="29e82b65-288f-4d05-881b-99f3df36d49a" providerId="ADAL" clId="{4ED132FF-F886-5258-9F26-329610731616}" dt="2025-11-06T07:54:46.876" v="1212" actId="1076"/>
          <ac:spMkLst>
            <pc:docMk/>
            <pc:sldMk cId="2322349078" sldId="260"/>
            <ac:spMk id="17" creationId="{7F5E5AD9-2E57-817C-8961-CC117BC7D164}"/>
          </ac:spMkLst>
        </pc:spChg>
        <pc:picChg chg="del">
          <ac:chgData name="Vincent-Henri Peuch" userId="29e82b65-288f-4d05-881b-99f3df36d49a" providerId="ADAL" clId="{4ED132FF-F886-5258-9F26-329610731616}" dt="2025-11-06T07:25:50.469" v="381" actId="478"/>
          <ac:picMkLst>
            <pc:docMk/>
            <pc:sldMk cId="2322349078" sldId="260"/>
            <ac:picMk id="5" creationId="{09AD79B0-E741-81B0-140C-C7A3664F94A9}"/>
          </ac:picMkLst>
        </pc:picChg>
        <pc:picChg chg="del">
          <ac:chgData name="Vincent-Henri Peuch" userId="29e82b65-288f-4d05-881b-99f3df36d49a" providerId="ADAL" clId="{4ED132FF-F886-5258-9F26-329610731616}" dt="2025-11-06T07:25:50.469" v="381" actId="478"/>
          <ac:picMkLst>
            <pc:docMk/>
            <pc:sldMk cId="2322349078" sldId="260"/>
            <ac:picMk id="6" creationId="{44D7F279-52D3-4E62-1297-30E42DB15472}"/>
          </ac:picMkLst>
        </pc:picChg>
        <pc:picChg chg="del">
          <ac:chgData name="Vincent-Henri Peuch" userId="29e82b65-288f-4d05-881b-99f3df36d49a" providerId="ADAL" clId="{4ED132FF-F886-5258-9F26-329610731616}" dt="2025-11-06T07:25:50.469" v="381" actId="478"/>
          <ac:picMkLst>
            <pc:docMk/>
            <pc:sldMk cId="2322349078" sldId="260"/>
            <ac:picMk id="7" creationId="{3954A9E4-2445-32F9-A0FA-E3D85CB61DE2}"/>
          </ac:picMkLst>
        </pc:picChg>
        <pc:picChg chg="del">
          <ac:chgData name="Vincent-Henri Peuch" userId="29e82b65-288f-4d05-881b-99f3df36d49a" providerId="ADAL" clId="{4ED132FF-F886-5258-9F26-329610731616}" dt="2025-11-06T07:25:50.469" v="381" actId="478"/>
          <ac:picMkLst>
            <pc:docMk/>
            <pc:sldMk cId="2322349078" sldId="260"/>
            <ac:picMk id="8" creationId="{BCE1AF74-2354-7E1B-6828-FDBEC0F57521}"/>
          </ac:picMkLst>
        </pc:picChg>
        <pc:picChg chg="add mod">
          <ac:chgData name="Vincent-Henri Peuch" userId="29e82b65-288f-4d05-881b-99f3df36d49a" providerId="ADAL" clId="{4ED132FF-F886-5258-9F26-329610731616}" dt="2025-11-06T07:51:26.617" v="1096" actId="1076"/>
          <ac:picMkLst>
            <pc:docMk/>
            <pc:sldMk cId="2322349078" sldId="260"/>
            <ac:picMk id="10" creationId="{CE19F9AA-8AFC-9F49-AD49-7C45F45BE622}"/>
          </ac:picMkLst>
        </pc:picChg>
        <pc:picChg chg="add del mod">
          <ac:chgData name="Vincent-Henri Peuch" userId="29e82b65-288f-4d05-881b-99f3df36d49a" providerId="ADAL" clId="{4ED132FF-F886-5258-9F26-329610731616}" dt="2025-11-06T07:53:07.134" v="1116" actId="478"/>
          <ac:picMkLst>
            <pc:docMk/>
            <pc:sldMk cId="2322349078" sldId="260"/>
            <ac:picMk id="11" creationId="{C9F9F44F-0EAD-9104-AC37-30AB1AE182DB}"/>
          </ac:picMkLst>
        </pc:picChg>
        <pc:picChg chg="add mod">
          <ac:chgData name="Vincent-Henri Peuch" userId="29e82b65-288f-4d05-881b-99f3df36d49a" providerId="ADAL" clId="{4ED132FF-F886-5258-9F26-329610731616}" dt="2025-11-06T07:54:55.198" v="1214" actId="14100"/>
          <ac:picMkLst>
            <pc:docMk/>
            <pc:sldMk cId="2322349078" sldId="260"/>
            <ac:picMk id="14" creationId="{BF96FFAF-08CE-DA9C-856F-CAECF4C52AAC}"/>
          </ac:picMkLst>
        </pc:picChg>
        <pc:picChg chg="add mod">
          <ac:chgData name="Vincent-Henri Peuch" userId="29e82b65-288f-4d05-881b-99f3df36d49a" providerId="ADAL" clId="{4ED132FF-F886-5258-9F26-329610731616}" dt="2025-11-06T07:54:51.614" v="1213" actId="1076"/>
          <ac:picMkLst>
            <pc:docMk/>
            <pc:sldMk cId="2322349078" sldId="260"/>
            <ac:picMk id="15" creationId="{26C14B8A-3B19-DA96-FB0D-41B971885236}"/>
          </ac:picMkLst>
        </pc:picChg>
        <pc:picChg chg="add mod">
          <ac:chgData name="Vincent-Henri Peuch" userId="29e82b65-288f-4d05-881b-99f3df36d49a" providerId="ADAL" clId="{4ED132FF-F886-5258-9F26-329610731616}" dt="2025-11-06T07:58:44.391" v="1320"/>
          <ac:picMkLst>
            <pc:docMk/>
            <pc:sldMk cId="2322349078" sldId="260"/>
            <ac:picMk id="18" creationId="{5E4B819A-3CD8-CB4F-159B-C5958C63B002}"/>
          </ac:picMkLst>
        </pc:picChg>
        <pc:picChg chg="add mod">
          <ac:chgData name="Vincent-Henri Peuch" userId="29e82b65-288f-4d05-881b-99f3df36d49a" providerId="ADAL" clId="{4ED132FF-F886-5258-9F26-329610731616}" dt="2025-11-06T07:53:28.669" v="1123" actId="1076"/>
          <ac:picMkLst>
            <pc:docMk/>
            <pc:sldMk cId="2322349078" sldId="260"/>
            <ac:picMk id="2050" creationId="{81B6B869-32D4-2118-7B75-9C058D27F25C}"/>
          </ac:picMkLst>
        </pc:picChg>
      </pc:sldChg>
      <pc:sldMasterChg chg="modSldLayout">
        <pc:chgData name="Vincent-Henri Peuch" userId="29e82b65-288f-4d05-881b-99f3df36d49a" providerId="ADAL" clId="{4ED132FF-F886-5258-9F26-329610731616}" dt="2025-11-05T12:18:58.367" v="108" actId="20577"/>
        <pc:sldMasterMkLst>
          <pc:docMk/>
          <pc:sldMasterMk cId="0" sldId="2147483653"/>
        </pc:sldMasterMkLst>
        <pc:sldLayoutChg chg="modSp mod">
          <pc:chgData name="Vincent-Henri Peuch" userId="29e82b65-288f-4d05-881b-99f3df36d49a" providerId="ADAL" clId="{4ED132FF-F886-5258-9F26-329610731616}" dt="2025-11-05T12:18:58.367" v="108" actId="20577"/>
          <pc:sldLayoutMkLst>
            <pc:docMk/>
            <pc:sldMasterMk cId="0" sldId="2147483653"/>
            <pc:sldLayoutMk cId="0" sldId="2147483649"/>
          </pc:sldLayoutMkLst>
          <pc:spChg chg="mod">
            <ac:chgData name="Vincent-Henri Peuch" userId="29e82b65-288f-4d05-881b-99f3df36d49a" providerId="ADAL" clId="{4ED132FF-F886-5258-9F26-329610731616}" dt="2025-11-05T12:18:58.367" v="108" actId="20577"/>
            <ac:spMkLst>
              <pc:docMk/>
              <pc:sldMasterMk cId="0" sldId="2147483653"/>
              <pc:sldLayoutMk cId="0" sldId="2147483649"/>
              <ac:spMk id="28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b727f0b6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b727f0b6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Plenary, 4-5 November, 2025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7.emf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50" y="1382750"/>
            <a:ext cx="8035800" cy="276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6600" dirty="0">
                <a:latin typeface="Montserrat" pitchFamily="2" charset="77"/>
                <a:cs typeface="Arial" panose="020B0604020202020204" pitchFamily="34" charset="0"/>
              </a:rPr>
              <a:t>39</a:t>
            </a:r>
            <a:r>
              <a:rPr lang="en-GB" sz="6600" baseline="30000" dirty="0">
                <a:latin typeface="Montserrat" pitchFamily="2" charset="77"/>
                <a:cs typeface="Arial" panose="020B0604020202020204" pitchFamily="34" charset="0"/>
              </a:rPr>
              <a:t>th</a:t>
            </a:r>
            <a:r>
              <a:rPr lang="en-GB" sz="6600" dirty="0">
                <a:latin typeface="Montserrat" pitchFamily="2" charset="77"/>
                <a:cs typeface="Arial" panose="020B0604020202020204" pitchFamily="34" charset="0"/>
              </a:rPr>
              <a:t> CEOS Plenary</a:t>
            </a:r>
            <a:br>
              <a:rPr lang="en-GB" sz="6600" dirty="0">
                <a:latin typeface="Montserrat" pitchFamily="2" charset="77"/>
                <a:cs typeface="Arial" panose="020B0604020202020204" pitchFamily="34" charset="0"/>
              </a:rPr>
            </a:br>
            <a:r>
              <a:rPr lang="en-GB" sz="1200" dirty="0">
                <a:latin typeface="Montserrat" pitchFamily="2" charset="77"/>
                <a:cs typeface="Arial" panose="020B0604020202020204" pitchFamily="34" charset="0"/>
              </a:rPr>
              <a:t> </a:t>
            </a:r>
            <a:br>
              <a:rPr lang="en-GB" sz="1200" dirty="0">
                <a:latin typeface="Montserrat" pitchFamily="2" charset="77"/>
                <a:cs typeface="Arial" panose="020B0604020202020204" pitchFamily="34" charset="0"/>
              </a:rPr>
            </a:br>
            <a:r>
              <a:rPr lang="en-GB" sz="4000" i="1" dirty="0">
                <a:latin typeface="Montserrat" pitchFamily="2" charset="77"/>
                <a:cs typeface="Arial" panose="020B0604020202020204" pitchFamily="34" charset="0"/>
                <a:sym typeface="Montserrat"/>
              </a:rPr>
              <a:t>Agency report: ECMWF</a:t>
            </a:r>
            <a:endParaRPr sz="4000" i="1" dirty="0">
              <a:latin typeface="Montserrat" pitchFamily="2" charset="77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72909" y="4185901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accent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 pitchFamily="2" charset="77"/>
                <a:ea typeface="Montserrat"/>
                <a:cs typeface="Arial" panose="020B0604020202020204" pitchFamily="34" charset="0"/>
                <a:sym typeface="Montserrat"/>
              </a:rPr>
              <a:t>V.-H. </a:t>
            </a:r>
            <a:r>
              <a:rPr lang="en-GB" sz="2200" b="1" dirty="0">
                <a:solidFill>
                  <a:schemeClr val="accent1"/>
                </a:solidFill>
                <a:latin typeface="Montserrat" pitchFamily="2" charset="77"/>
                <a:ea typeface="Montserrat"/>
                <a:cs typeface="Arial" panose="020B0604020202020204" pitchFamily="34" charset="0"/>
                <a:sym typeface="Montserrat"/>
              </a:rPr>
              <a:t>Peuch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 pitchFamily="2" charset="77"/>
                <a:ea typeface="Montserrat"/>
                <a:cs typeface="Arial" panose="020B0604020202020204" pitchFamily="34" charset="0"/>
                <a:sym typeface="Montserrat"/>
              </a:rPr>
              <a:t>, ECMWF</a:t>
            </a:r>
            <a:endParaRPr dirty="0">
              <a:latin typeface="Montserrat" pitchFamily="2" charset="77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 pitchFamily="2" charset="77"/>
                <a:ea typeface="Montserrat"/>
                <a:cs typeface="Arial" panose="020B0604020202020204" pitchFamily="34" charset="0"/>
                <a:sym typeface="Montserrat"/>
              </a:rPr>
              <a:t>Agenda Item #6.2(5)</a:t>
            </a:r>
            <a:endParaRPr dirty="0">
              <a:latin typeface="Montserrat" pitchFamily="2" charset="77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 pitchFamily="2" charset="77"/>
                <a:ea typeface="Montserrat"/>
                <a:cs typeface="Arial" panose="020B0604020202020204" pitchFamily="34" charset="0"/>
                <a:sym typeface="Montserrat"/>
              </a:rPr>
              <a:t>39</a:t>
            </a:r>
            <a:r>
              <a:rPr lang="en-GB" sz="2200" b="1" baseline="30000" dirty="0">
                <a:solidFill>
                  <a:schemeClr val="accent1"/>
                </a:solidFill>
                <a:latin typeface="Montserrat" pitchFamily="2" charset="77"/>
                <a:ea typeface="Montserrat"/>
                <a:cs typeface="Arial" panose="020B0604020202020204" pitchFamily="34" charset="0"/>
                <a:sym typeface="Montserrat"/>
              </a:rPr>
              <a:t>th</a:t>
            </a:r>
            <a:r>
              <a:rPr lang="en-GB" sz="2200" b="1" dirty="0">
                <a:solidFill>
                  <a:schemeClr val="accent1"/>
                </a:solidFill>
                <a:latin typeface="Montserrat" pitchFamily="2" charset="77"/>
                <a:ea typeface="Montserrat"/>
                <a:cs typeface="Arial" panose="020B0604020202020204" pitchFamily="34" charset="0"/>
                <a:sym typeface="Montserrat"/>
              </a:rPr>
              <a:t> CEOS Plenary</a:t>
            </a:r>
            <a:endParaRPr sz="2200" b="1" dirty="0">
              <a:solidFill>
                <a:schemeClr val="accent1"/>
              </a:solidFill>
              <a:latin typeface="Montserrat" pitchFamily="2" charset="77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/>
                </a:solidFill>
                <a:latin typeface="Montserrat" pitchFamily="2" charset="77"/>
                <a:ea typeface="Montserrat"/>
                <a:cs typeface="Arial" panose="020B0604020202020204" pitchFamily="34" charset="0"/>
                <a:sym typeface="Montserrat"/>
              </a:rPr>
              <a:t>Bath, United Kingdom</a:t>
            </a:r>
            <a:endParaRPr sz="2200" b="1" dirty="0">
              <a:solidFill>
                <a:schemeClr val="accent1"/>
              </a:solidFill>
              <a:latin typeface="Montserrat" pitchFamily="2" charset="77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 pitchFamily="2" charset="77"/>
                <a:ea typeface="Montserrat"/>
                <a:cs typeface="Arial" panose="020B0604020202020204" pitchFamily="34" charset="0"/>
                <a:sym typeface="Montserrat"/>
              </a:rPr>
              <a:t>5-6 November, 2025</a:t>
            </a:r>
            <a:endParaRPr sz="2200" b="1" i="0" u="none" strike="noStrike" cap="none" dirty="0">
              <a:solidFill>
                <a:schemeClr val="accent1"/>
              </a:solidFill>
              <a:latin typeface="Montserrat" pitchFamily="2" charset="77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/>
        </p:nvSpPr>
        <p:spPr>
          <a:xfrm>
            <a:off x="94020" y="103248"/>
            <a:ext cx="866851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lt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AI/ML</a:t>
            </a:r>
            <a:endParaRPr sz="1200"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7070C2-44E8-4B8D-5D4A-2BBB763E45CE}"/>
              </a:ext>
            </a:extLst>
          </p:cNvPr>
          <p:cNvSpPr txBox="1"/>
          <p:nvPr/>
        </p:nvSpPr>
        <p:spPr>
          <a:xfrm>
            <a:off x="219932" y="1300051"/>
            <a:ext cx="687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3445F"/>
                </a:solidFill>
                <a:latin typeface="Montserrat" pitchFamily="2" charset="77"/>
              </a:rPr>
              <a:t>AI-based systems are now operational </a:t>
            </a:r>
            <a:r>
              <a:rPr lang="en-GB" sz="2000" dirty="0">
                <a:latin typeface="Montserrat" pitchFamily="2" charset="77"/>
              </a:rPr>
              <a:t>at ECMWF (AIFS single 25/02/2025; AIFS ensemble 01/07/2025)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2722A4-4D25-23EC-5EAB-7C8E2CFE073A}"/>
              </a:ext>
            </a:extLst>
          </p:cNvPr>
          <p:cNvSpPr txBox="1"/>
          <p:nvPr/>
        </p:nvSpPr>
        <p:spPr>
          <a:xfrm>
            <a:off x="3922453" y="2756365"/>
            <a:ext cx="24463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1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IFS, AIFS single and other leading AI systems</a:t>
            </a:r>
            <a:endParaRPr lang="en-US" sz="16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EF15EB-7C48-EDD1-D27C-9948AB96D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7" t="15438"/>
          <a:stretch/>
        </p:blipFill>
        <p:spPr>
          <a:xfrm>
            <a:off x="10558297" y="6119779"/>
            <a:ext cx="1466819" cy="350835"/>
          </a:xfrm>
          <a:prstGeom prst="rect">
            <a:avLst/>
          </a:prstGeom>
        </p:spPr>
      </p:pic>
      <p:pic>
        <p:nvPicPr>
          <p:cNvPr id="11" name="Picture 10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4E090DD0-1B18-9CA9-4D7F-2A6CFE6BF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31" y="2317020"/>
            <a:ext cx="3583966" cy="2423108"/>
          </a:xfrm>
          <a:prstGeom prst="rect">
            <a:avLst/>
          </a:prstGeom>
          <a:ln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D4225BB-30A5-E436-0EF3-8CC1A3F0D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869004" y="3718929"/>
            <a:ext cx="3499780" cy="24008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D94EF3-C2B3-C277-6C18-2A5BA604C2F2}"/>
              </a:ext>
            </a:extLst>
          </p:cNvPr>
          <p:cNvSpPr txBox="1"/>
          <p:nvPr/>
        </p:nvSpPr>
        <p:spPr>
          <a:xfrm>
            <a:off x="164241" y="5168343"/>
            <a:ext cx="25213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b="0" i="1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IFS, AIFS ensemb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le</a:t>
            </a:r>
            <a:r>
              <a:rPr lang="en-GB" sz="1600" b="0" i="1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 and Google </a:t>
            </a:r>
            <a:r>
              <a:rPr lang="en-GB" sz="1600" b="0" i="1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77"/>
              </a:rPr>
              <a:t>GenCast</a:t>
            </a:r>
            <a:endParaRPr lang="en-US" sz="16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18" name="Picture 17" descr="A screenshot of a graph&#10;&#10;AI-generated content may be incorrect.">
            <a:extLst>
              <a:ext uri="{FF2B5EF4-FFF2-40B4-BE49-F238E27FC236}">
                <a16:creationId xmlns:a16="http://schemas.microsoft.com/office/drawing/2014/main" id="{EA52D4A2-5804-C775-0D4C-785761986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0210" y="1716998"/>
            <a:ext cx="4851762" cy="31624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AFB02E-B704-147F-E4A6-6EA1269009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0210" y="1300051"/>
            <a:ext cx="4851762" cy="4169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EE24CFC-6A8E-F012-CB6A-8ECB98B3D860}"/>
              </a:ext>
            </a:extLst>
          </p:cNvPr>
          <p:cNvSpPr txBox="1"/>
          <p:nvPr/>
        </p:nvSpPr>
        <p:spPr>
          <a:xfrm>
            <a:off x="7007066" y="5141002"/>
            <a:ext cx="5018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ontserrat" pitchFamily="2" charset="77"/>
              </a:rPr>
              <a:t>Online open challenge: </a:t>
            </a:r>
            <a:r>
              <a:rPr lang="en-GB" sz="2000" b="1" dirty="0">
                <a:solidFill>
                  <a:srgbClr val="33445F"/>
                </a:solidFill>
                <a:latin typeface="Montserrat" pitchFamily="2" charset="77"/>
              </a:rPr>
              <a:t>forecasting week 4 and week 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A6D175-9D40-4EAD-3C98-D62751EF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sz="4000" dirty="0">
                <a:latin typeface="Montserrat" pitchFamily="2" charset="77"/>
                <a:cs typeface="Arial" panose="020B0604020202020204" pitchFamily="34" charset="0"/>
              </a:rPr>
              <a:t>Assimilation of new satellite data</a:t>
            </a:r>
          </a:p>
        </p:txBody>
      </p:sp>
      <p:pic>
        <p:nvPicPr>
          <p:cNvPr id="10" name="Picture 2" descr="A diagram of a circle with numbers and lines&#10;&#10;AI-generated content may be incorrect., Picture">
            <a:extLst>
              <a:ext uri="{FF2B5EF4-FFF2-40B4-BE49-F238E27FC236}">
                <a16:creationId xmlns:a16="http://schemas.microsoft.com/office/drawing/2014/main" id="{CE19F9AA-8AFC-9F49-AD49-7C45F45BE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" t="8014" r="-448" b="4979"/>
          <a:stretch>
            <a:fillRect/>
          </a:stretch>
        </p:blipFill>
        <p:spPr bwMode="auto">
          <a:xfrm>
            <a:off x="351069" y="1836336"/>
            <a:ext cx="2287458" cy="202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671227-EB81-707D-B75D-954ADD85FA0B}"/>
              </a:ext>
            </a:extLst>
          </p:cNvPr>
          <p:cNvSpPr txBox="1"/>
          <p:nvPr/>
        </p:nvSpPr>
        <p:spPr>
          <a:xfrm>
            <a:off x="2638527" y="2188796"/>
            <a:ext cx="2026457" cy="86177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  <a:ea typeface="Cambria"/>
                <a:cs typeface="Arial" panose="020B0604020202020204" pitchFamily="34" charset="0"/>
              </a:rPr>
              <a:t>D</a:t>
            </a:r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Montserrat" pitchFamily="2" charset="77"/>
                <a:ea typeface="Cambria"/>
                <a:cs typeface="Arial" panose="020B0604020202020204" pitchFamily="34" charset="0"/>
              </a:rPr>
              <a:t>eployment of the AWS complementary to the traditional orbital planes of LEOs. 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Montserrat" pitchFamily="2" charset="77"/>
              <a:ea typeface="Cambri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213E5-955A-F792-EA04-1C37B184B5AE}"/>
              </a:ext>
            </a:extLst>
          </p:cNvPr>
          <p:cNvSpPr txBox="1"/>
          <p:nvPr/>
        </p:nvSpPr>
        <p:spPr>
          <a:xfrm>
            <a:off x="430193" y="1122735"/>
            <a:ext cx="6316295" cy="61555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2000" dirty="0">
                <a:latin typeface="Montserrat" pitchFamily="2" charset="77"/>
              </a:rPr>
              <a:t>Assimilation of data from ESA’s Arctic Weather Satellite (</a:t>
            </a:r>
            <a:r>
              <a:rPr lang="en-GB" sz="2000" b="1" dirty="0">
                <a:solidFill>
                  <a:srgbClr val="33445F"/>
                </a:solidFill>
                <a:latin typeface="Montserrat" pitchFamily="2" charset="77"/>
              </a:rPr>
              <a:t>AWS</a:t>
            </a:r>
            <a:r>
              <a:rPr lang="en-GB" sz="2000" dirty="0">
                <a:latin typeface="Montserrat" pitchFamily="2" charset="77"/>
              </a:rPr>
              <a:t>) – STERNA precursor</a:t>
            </a:r>
            <a:endParaRPr lang="en-GB" sz="2000" dirty="0">
              <a:latin typeface="Montserrat" pitchFamily="2" charset="77"/>
              <a:ea typeface="Cambria"/>
              <a:cs typeface="Arial" panose="020B0604020202020204" pitchFamily="34" charset="0"/>
            </a:endParaRPr>
          </a:p>
        </p:txBody>
      </p:sp>
      <p:pic>
        <p:nvPicPr>
          <p:cNvPr id="14" name="Picture 2" descr="A graph with red and green lines&#10;&#10;AI-generated content may be incorrect., Picture">
            <a:extLst>
              <a:ext uri="{FF2B5EF4-FFF2-40B4-BE49-F238E27FC236}">
                <a16:creationId xmlns:a16="http://schemas.microsoft.com/office/drawing/2014/main" id="{BF96FFAF-08CE-DA9C-856F-CAECF4C52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13072" r="34383"/>
          <a:stretch>
            <a:fillRect/>
          </a:stretch>
        </p:blipFill>
        <p:spPr bwMode="auto">
          <a:xfrm>
            <a:off x="7595831" y="1251314"/>
            <a:ext cx="4164417" cy="251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 graph with red and green lines&#10;&#10;AI-generated content may be incorrect., Picture">
            <a:extLst>
              <a:ext uri="{FF2B5EF4-FFF2-40B4-BE49-F238E27FC236}">
                <a16:creationId xmlns:a16="http://schemas.microsoft.com/office/drawing/2014/main" id="{26C14B8A-3B19-DA96-FB0D-41B971885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5" r="4925"/>
          <a:stretch>
            <a:fillRect/>
          </a:stretch>
        </p:blipFill>
        <p:spPr bwMode="auto">
          <a:xfrm>
            <a:off x="5298181" y="3137189"/>
            <a:ext cx="2242045" cy="32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AB46E2-08F7-7C90-38BA-FA61C679F8C3}"/>
              </a:ext>
            </a:extLst>
          </p:cNvPr>
          <p:cNvSpPr txBox="1"/>
          <p:nvPr/>
        </p:nvSpPr>
        <p:spPr>
          <a:xfrm>
            <a:off x="7999242" y="3904993"/>
            <a:ext cx="3746810" cy="18466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2000" dirty="0">
                <a:latin typeface="Montserrat" pitchFamily="2" charset="77"/>
              </a:rPr>
              <a:t>Assimilation of NIER’s </a:t>
            </a:r>
            <a:r>
              <a:rPr lang="en-GB" sz="2000" b="1" dirty="0">
                <a:solidFill>
                  <a:srgbClr val="33445F"/>
                </a:solidFill>
                <a:latin typeface="Montserrat" pitchFamily="2" charset="77"/>
              </a:rPr>
              <a:t>GEMS NO</a:t>
            </a:r>
            <a:r>
              <a:rPr lang="en-GB" sz="2000" b="1" baseline="-25000" dirty="0">
                <a:solidFill>
                  <a:srgbClr val="33445F"/>
                </a:solidFill>
                <a:latin typeface="Montserrat" pitchFamily="2" charset="77"/>
              </a:rPr>
              <a:t>2</a:t>
            </a:r>
            <a:r>
              <a:rPr lang="en-GB" sz="2000" b="1" dirty="0">
                <a:solidFill>
                  <a:srgbClr val="33445F"/>
                </a:solidFill>
                <a:latin typeface="Montserrat" pitchFamily="2" charset="77"/>
              </a:rPr>
              <a:t> geostationary observations</a:t>
            </a:r>
            <a:r>
              <a:rPr lang="en-GB" sz="2000" dirty="0">
                <a:latin typeface="Montserrat" pitchFamily="2" charset="77"/>
              </a:rPr>
              <a:t>: impact on surface NO</a:t>
            </a:r>
            <a:r>
              <a:rPr lang="en-GB" sz="2000" baseline="-25000" dirty="0">
                <a:latin typeface="Montserrat" pitchFamily="2" charset="77"/>
              </a:rPr>
              <a:t>2</a:t>
            </a:r>
            <a:r>
              <a:rPr lang="en-GB" sz="2000" dirty="0">
                <a:latin typeface="Montserrat" pitchFamily="2" charset="77"/>
              </a:rPr>
              <a:t> and on the ozone profile – preparation of Sentinel-4 assimilation</a:t>
            </a:r>
            <a:endParaRPr lang="en-GB" sz="2000" dirty="0">
              <a:latin typeface="Montserrat" pitchFamily="2" charset="77"/>
              <a:ea typeface="Cambri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5E5AD9-2E57-817C-8961-CC117BC7D164}"/>
              </a:ext>
            </a:extLst>
          </p:cNvPr>
          <p:cNvSpPr txBox="1"/>
          <p:nvPr/>
        </p:nvSpPr>
        <p:spPr>
          <a:xfrm>
            <a:off x="2359281" y="3506654"/>
            <a:ext cx="2479884" cy="4308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  <a:ea typeface="Cambria"/>
                <a:cs typeface="Arial" panose="020B0604020202020204" pitchFamily="34" charset="0"/>
              </a:rPr>
              <a:t>Significant forecasts improvements up to day 3.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Montserrat" pitchFamily="2" charset="77"/>
              <a:ea typeface="Cambria"/>
              <a:cs typeface="Arial" panose="020B0604020202020204" pitchFamily="34" charset="0"/>
            </a:endParaRPr>
          </a:p>
        </p:txBody>
      </p:sp>
      <p:pic>
        <p:nvPicPr>
          <p:cNvPr id="2050" name="Picture 2" descr="Figure showing difference in RMS error normalised by standard deviation of control RMS error">
            <a:extLst>
              <a:ext uri="{FF2B5EF4-FFF2-40B4-BE49-F238E27FC236}">
                <a16:creationId xmlns:a16="http://schemas.microsoft.com/office/drawing/2014/main" id="{81B6B869-32D4-2118-7B75-9C058D27F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3" y="4072362"/>
            <a:ext cx="3806226" cy="234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4B819A-3CD8-CB4F-159B-C5958C63B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7" t="15438"/>
          <a:stretch/>
        </p:blipFill>
        <p:spPr>
          <a:xfrm>
            <a:off x="10558297" y="6119779"/>
            <a:ext cx="1466819" cy="35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4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176047" y="175939"/>
            <a:ext cx="9710075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4000" dirty="0">
                <a:solidFill>
                  <a:schemeClr val="lt1"/>
                </a:solidFill>
                <a:latin typeface="Montserrat" pitchFamily="2" charset="77"/>
                <a:cs typeface="Arial" panose="020B0604020202020204" pitchFamily="34" charset="0"/>
                <a:sym typeface="Montserrat"/>
              </a:rPr>
              <a:t>Copernicus</a:t>
            </a:r>
            <a:br>
              <a:rPr lang="en-GB" sz="4000" dirty="0">
                <a:latin typeface="Montserrat" pitchFamily="2" charset="77"/>
                <a:cs typeface="Arial" panose="020B0604020202020204" pitchFamily="34" charset="0"/>
                <a:sym typeface="Montserrat"/>
              </a:rPr>
            </a:br>
            <a:endParaRPr sz="4000" dirty="0"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55CAF99-6BF3-353E-8471-14BC9C2D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492" y="5897075"/>
            <a:ext cx="4815152" cy="4148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03481A-7C89-1C06-DBD1-9C92C7D9CB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895" t="28409" r="23953" b="13688"/>
          <a:stretch>
            <a:fillRect/>
          </a:stretch>
        </p:blipFill>
        <p:spPr>
          <a:xfrm>
            <a:off x="6646718" y="1155657"/>
            <a:ext cx="4413579" cy="2776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79A836-185D-ABA7-9F69-D15FD53FAD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943" t="18449" r="6447" b="32713"/>
          <a:stretch/>
        </p:blipFill>
        <p:spPr>
          <a:xfrm>
            <a:off x="8391678" y="4040661"/>
            <a:ext cx="2668619" cy="17209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6D58E4-DA8B-3D98-5825-B41D1F3B3A0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238" t="27907" r="22383" b="23457"/>
          <a:stretch>
            <a:fillRect/>
          </a:stretch>
        </p:blipFill>
        <p:spPr>
          <a:xfrm>
            <a:off x="1136109" y="1145318"/>
            <a:ext cx="5395464" cy="27762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CFE68F-1681-C6C5-BF9E-CEF6986ABE5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099" t="23721" r="51087" b="27752"/>
          <a:stretch/>
        </p:blipFill>
        <p:spPr>
          <a:xfrm>
            <a:off x="2493387" y="4037725"/>
            <a:ext cx="2825745" cy="17238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AAD0126-B2B1-C361-6D73-487F27CF2D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971" t="18449" r="54556" b="37650"/>
          <a:stretch/>
        </p:blipFill>
        <p:spPr>
          <a:xfrm>
            <a:off x="5439292" y="4034585"/>
            <a:ext cx="2832225" cy="17269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C507253-F919-315A-0050-93E19ED347A6}"/>
              </a:ext>
            </a:extLst>
          </p:cNvPr>
          <p:cNvSpPr txBox="1"/>
          <p:nvPr/>
        </p:nvSpPr>
        <p:spPr>
          <a:xfrm>
            <a:off x="781193" y="4416375"/>
            <a:ext cx="131617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Climate Indicators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8DCACA-588D-1DCB-6B23-17984ABB4553}"/>
              </a:ext>
            </a:extLst>
          </p:cNvPr>
          <p:cNvSpPr txBox="1"/>
          <p:nvPr/>
        </p:nvSpPr>
        <p:spPr>
          <a:xfrm>
            <a:off x="219356" y="5761582"/>
            <a:ext cx="6660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ontserrat" pitchFamily="2" charset="77"/>
              </a:rPr>
              <a:t>Growing impact of European State of the Climate (based on C3S reanalysis), joint with WMO.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4020" y="103248"/>
            <a:ext cx="866851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lt1"/>
                </a:solidFill>
                <a:latin typeface="Montserrat" pitchFamily="2" charset="77"/>
                <a:ea typeface="Montserrat"/>
                <a:cs typeface="Arial" panose="020B0604020202020204" pitchFamily="34" charset="0"/>
                <a:sym typeface="Montserrat"/>
              </a:rPr>
              <a:t>Forward look</a:t>
            </a:r>
            <a:endParaRPr lang="en-GB" sz="4000" dirty="0">
              <a:latin typeface="Montserrat" pitchFamily="2" charset="77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7" name="Picture 4" descr="Biomass, a satellite to look inside the world's forests like never before |  Airbus">
            <a:extLst>
              <a:ext uri="{FF2B5EF4-FFF2-40B4-BE49-F238E27FC236}">
                <a16:creationId xmlns:a16="http://schemas.microsoft.com/office/drawing/2014/main" id="{1D0D8979-0022-99B9-BAF9-D37ED6AFD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5"/>
          <a:stretch>
            <a:fillRect/>
          </a:stretch>
        </p:blipFill>
        <p:spPr bwMode="auto">
          <a:xfrm>
            <a:off x="294987" y="1401243"/>
            <a:ext cx="2347552" cy="156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OSAT-GW Project | Satellite Observation Center | NIES">
            <a:extLst>
              <a:ext uri="{FF2B5EF4-FFF2-40B4-BE49-F238E27FC236}">
                <a16:creationId xmlns:a16="http://schemas.microsoft.com/office/drawing/2014/main" id="{3D10FA97-7052-9CE2-D8AD-A716FE5A9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r="42739"/>
          <a:stretch>
            <a:fillRect/>
          </a:stretch>
        </p:blipFill>
        <p:spPr bwMode="auto">
          <a:xfrm>
            <a:off x="2769127" y="1401243"/>
            <a:ext cx="2729754" cy="20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Vue d’artiste du satellite MicroCarb">
            <a:extLst>
              <a:ext uri="{FF2B5EF4-FFF2-40B4-BE49-F238E27FC236}">
                <a16:creationId xmlns:a16="http://schemas.microsoft.com/office/drawing/2014/main" id="{0903A7E4-4CB6-0700-1F1D-B42C4F179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"/>
          <a:stretch>
            <a:fillRect/>
          </a:stretch>
        </p:blipFill>
        <p:spPr bwMode="auto">
          <a:xfrm>
            <a:off x="269468" y="3145437"/>
            <a:ext cx="2373071" cy="140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SA - Why MTG-S1 is a nowcasting game-changer">
            <a:extLst>
              <a:ext uri="{FF2B5EF4-FFF2-40B4-BE49-F238E27FC236}">
                <a16:creationId xmlns:a16="http://schemas.microsoft.com/office/drawing/2014/main" id="{65151098-B953-5334-5AF9-92EA453CB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4"/>
          <a:stretch>
            <a:fillRect/>
          </a:stretch>
        </p:blipFill>
        <p:spPr bwMode="auto">
          <a:xfrm>
            <a:off x="2769127" y="3619540"/>
            <a:ext cx="2729754" cy="258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MetOp-SG-A1 Weather Satellite Launched to Boost Forecasting and Climate  Monitoring | UN-SPIDER Knowledge Portal">
            <a:extLst>
              <a:ext uri="{FF2B5EF4-FFF2-40B4-BE49-F238E27FC236}">
                <a16:creationId xmlns:a16="http://schemas.microsoft.com/office/drawing/2014/main" id="{803E1077-6D91-A0F0-F948-EBF2A76D5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8"/>
          <a:stretch>
            <a:fillRect/>
          </a:stretch>
        </p:blipFill>
        <p:spPr bwMode="auto">
          <a:xfrm>
            <a:off x="269468" y="4689670"/>
            <a:ext cx="2373071" cy="15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1FF9AB-E301-BC3A-6471-AE48F1094DD7}"/>
              </a:ext>
            </a:extLst>
          </p:cNvPr>
          <p:cNvSpPr txBox="1"/>
          <p:nvPr/>
        </p:nvSpPr>
        <p:spPr>
          <a:xfrm>
            <a:off x="328440" y="1401243"/>
            <a:ext cx="1024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bg1"/>
                </a:solidFill>
              </a:rPr>
              <a:t>BIOMASS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03E35E-DDDA-365D-4689-FCA27A7483CE}"/>
              </a:ext>
            </a:extLst>
          </p:cNvPr>
          <p:cNvSpPr txBox="1"/>
          <p:nvPr/>
        </p:nvSpPr>
        <p:spPr>
          <a:xfrm>
            <a:off x="4134004" y="1401243"/>
            <a:ext cx="1192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bg1"/>
                </a:solidFill>
              </a:rPr>
              <a:t>GOSAT-GW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9AA6D1-0F3B-D4B9-1407-18074094659E}"/>
              </a:ext>
            </a:extLst>
          </p:cNvPr>
          <p:cNvSpPr txBox="1"/>
          <p:nvPr/>
        </p:nvSpPr>
        <p:spPr>
          <a:xfrm>
            <a:off x="4571330" y="5864876"/>
            <a:ext cx="880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bg1"/>
                </a:solidFill>
              </a:rPr>
              <a:t>MTG-S1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6CC23-5051-C07E-2273-A75BF4119743}"/>
              </a:ext>
            </a:extLst>
          </p:cNvPr>
          <p:cNvSpPr txBox="1"/>
          <p:nvPr/>
        </p:nvSpPr>
        <p:spPr>
          <a:xfrm>
            <a:off x="1204837" y="3175910"/>
            <a:ext cx="1325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bg1"/>
                </a:solidFill>
              </a:rPr>
              <a:t>MICROCARB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DD0270-744F-E221-513D-E6225C1D0D8A}"/>
              </a:ext>
            </a:extLst>
          </p:cNvPr>
          <p:cNvSpPr txBox="1"/>
          <p:nvPr/>
        </p:nvSpPr>
        <p:spPr>
          <a:xfrm>
            <a:off x="314072" y="4689670"/>
            <a:ext cx="1417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bg1"/>
                </a:solidFill>
              </a:rPr>
              <a:t>MetOp-SG-A1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05DBA3-B96C-34C7-97E6-05DCC35BC8DD}"/>
              </a:ext>
            </a:extLst>
          </p:cNvPr>
          <p:cNvSpPr txBox="1"/>
          <p:nvPr/>
        </p:nvSpPr>
        <p:spPr>
          <a:xfrm>
            <a:off x="5731776" y="1339455"/>
            <a:ext cx="584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Montserrat" pitchFamily="2" charset="77"/>
              </a:rPr>
              <a:t>Very excited to start working with new data and support commissioning (when possible).</a:t>
            </a:r>
          </a:p>
        </p:txBody>
      </p:sp>
      <p:pic>
        <p:nvPicPr>
          <p:cNvPr id="21" name="Picture 2" descr="Florence Rabier, Director General, ECMWF">
            <a:extLst>
              <a:ext uri="{FF2B5EF4-FFF2-40B4-BE49-F238E27FC236}">
                <a16:creationId xmlns:a16="http://schemas.microsoft.com/office/drawing/2014/main" id="{702E0846-186D-8C13-9B3F-EAE2BC6F0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81" y="2428598"/>
            <a:ext cx="4588876" cy="258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C470C3-D906-E9C3-8AE4-7DFE9EB6E5DD}"/>
              </a:ext>
            </a:extLst>
          </p:cNvPr>
          <p:cNvSpPr txBox="1"/>
          <p:nvPr/>
        </p:nvSpPr>
        <p:spPr>
          <a:xfrm>
            <a:off x="6032777" y="5067117"/>
            <a:ext cx="2944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80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01/01/2026, change of Director-General: Florian Pappenberger will succeed Florence Rabier.</a:t>
            </a:r>
          </a:p>
        </p:txBody>
      </p:sp>
      <p:pic>
        <p:nvPicPr>
          <p:cNvPr id="23" name="Picture 22" descr="A person in a suit standing in front of flags&#10;&#10;AI-generated content may be incorrect.">
            <a:extLst>
              <a:ext uri="{FF2B5EF4-FFF2-40B4-BE49-F238E27FC236}">
                <a16:creationId xmlns:a16="http://schemas.microsoft.com/office/drawing/2014/main" id="{E6B5BF1D-8395-47E9-B263-23251AEEFB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15879" r="36470"/>
          <a:stretch>
            <a:fillRect/>
          </a:stretch>
        </p:blipFill>
        <p:spPr>
          <a:xfrm>
            <a:off x="9149169" y="3157457"/>
            <a:ext cx="2944968" cy="28766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5279BB-FAF0-9785-BB0A-9D6E5CDC78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7" t="15438"/>
          <a:stretch/>
        </p:blipFill>
        <p:spPr>
          <a:xfrm>
            <a:off x="10558297" y="6119779"/>
            <a:ext cx="1466819" cy="3508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197</Words>
  <Application>Microsoft Macintosh PowerPoint</Application>
  <PresentationFormat>Widescreen</PresentationFormat>
  <Paragraphs>28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Montserrat</vt:lpstr>
      <vt:lpstr>ceos</vt:lpstr>
      <vt:lpstr>39th CEOS Plenary   Agency report: ECMWF</vt:lpstr>
      <vt:lpstr>PowerPoint Presentation</vt:lpstr>
      <vt:lpstr>Assimilation of new satellite data</vt:lpstr>
      <vt:lpstr>Copernicus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Vincent-Henri Peuch</cp:lastModifiedBy>
  <cp:revision>8</cp:revision>
  <dcterms:modified xsi:type="dcterms:W3CDTF">2025-11-06T08:06:15Z</dcterms:modified>
</cp:coreProperties>
</file>